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93" r:id="rId2"/>
    <p:sldId id="343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4"/>
    <a:srgbClr val="0000B4"/>
    <a:srgbClr val="0000BC"/>
    <a:srgbClr val="FFFF99"/>
    <a:srgbClr val="000000"/>
    <a:srgbClr val="FF0000"/>
    <a:srgbClr val="000092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3600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C3E385E8-D0DF-49A8-BFF0-5F99F19C0E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pitchFamily="34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F650-291E-499D-9545-0F379CCD5B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3A7D-032A-4E35-9AA1-8B78E4F980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6A95-1C96-432A-BA97-98AAC41784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7DED2-EF16-4BA8-9D86-BDB7211E2E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758EC-38B8-4DB8-ABA0-A8D10DD311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B0A28-D75E-458A-A626-7F60C81852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25DB-2922-41B7-BA71-264DEFD5CB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FF003-F51B-47B0-B3CD-DD1DCBA338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211D-533C-45FD-A269-25DD67E0D2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C8E7A-2F24-43D3-BAA6-78E7686674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CBCD4-829C-489F-ADEB-8354C51C80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pitchFamily="34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Arial" pitchFamily="34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8183593F-C049-4594-9F8F-0C781CD447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4450" y="84138"/>
            <a:ext cx="313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>
                <a:solidFill>
                  <a:srgbClr val="FFFF66"/>
                </a:solidFill>
              </a:rPr>
              <a:t>A estruturação do artigo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2447925" y="2392363"/>
            <a:ext cx="6196013" cy="2160587"/>
            <a:chOff x="1542" y="1507"/>
            <a:chExt cx="3903" cy="1361"/>
          </a:xfrm>
        </p:grpSpPr>
        <p:grpSp>
          <p:nvGrpSpPr>
            <p:cNvPr id="3107" name="Group 60"/>
            <p:cNvGrpSpPr>
              <a:grpSpLocks/>
            </p:cNvGrpSpPr>
            <p:nvPr/>
          </p:nvGrpSpPr>
          <p:grpSpPr bwMode="auto">
            <a:xfrm>
              <a:off x="1542" y="1507"/>
              <a:ext cx="1332" cy="732"/>
              <a:chOff x="1542" y="1507"/>
              <a:chExt cx="1332" cy="732"/>
            </a:xfrm>
          </p:grpSpPr>
          <p:sp>
            <p:nvSpPr>
              <p:cNvPr id="3112" name="Text Box 29"/>
              <p:cNvSpPr txBox="1">
                <a:spLocks noChangeArrowheads="1"/>
              </p:cNvSpPr>
              <p:nvPr/>
            </p:nvSpPr>
            <p:spPr bwMode="auto">
              <a:xfrm>
                <a:off x="1542" y="1678"/>
                <a:ext cx="8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Literaturas</a:t>
                </a:r>
              </a:p>
            </p:txBody>
          </p:sp>
          <p:sp>
            <p:nvSpPr>
              <p:cNvPr id="3113" name="Rectangle 30"/>
              <p:cNvSpPr>
                <a:spLocks noChangeArrowheads="1"/>
              </p:cNvSpPr>
              <p:nvPr/>
            </p:nvSpPr>
            <p:spPr bwMode="auto">
              <a:xfrm>
                <a:off x="1542" y="1507"/>
                <a:ext cx="1332" cy="73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108" name="Text Box 27"/>
            <p:cNvSpPr txBox="1">
              <a:spLocks noChangeArrowheads="1"/>
            </p:cNvSpPr>
            <p:nvPr/>
          </p:nvSpPr>
          <p:spPr bwMode="auto">
            <a:xfrm>
              <a:off x="4553" y="1706"/>
              <a:ext cx="8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Resultados</a:t>
              </a:r>
            </a:p>
          </p:txBody>
        </p:sp>
        <p:sp>
          <p:nvSpPr>
            <p:cNvPr id="3109" name="Rectangle 28"/>
            <p:cNvSpPr>
              <a:spLocks noChangeArrowheads="1"/>
            </p:cNvSpPr>
            <p:nvPr/>
          </p:nvSpPr>
          <p:spPr bwMode="auto">
            <a:xfrm>
              <a:off x="3086" y="1706"/>
              <a:ext cx="234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10" name="Text Box 36"/>
            <p:cNvSpPr txBox="1">
              <a:spLocks noChangeArrowheads="1"/>
            </p:cNvSpPr>
            <p:nvPr/>
          </p:nvSpPr>
          <p:spPr bwMode="auto">
            <a:xfrm>
              <a:off x="4468" y="2529"/>
              <a:ext cx="9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Metodologia</a:t>
              </a:r>
            </a:p>
          </p:txBody>
        </p:sp>
        <p:sp>
          <p:nvSpPr>
            <p:cNvPr id="3111" name="Rectangle 37"/>
            <p:cNvSpPr>
              <a:spLocks noChangeArrowheads="1"/>
            </p:cNvSpPr>
            <p:nvPr/>
          </p:nvSpPr>
          <p:spPr bwMode="auto">
            <a:xfrm>
              <a:off x="3201" y="2414"/>
              <a:ext cx="2230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206375" y="5253038"/>
            <a:ext cx="4468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u="sng">
                <a:solidFill>
                  <a:srgbClr val="FFFF66"/>
                </a:solidFill>
              </a:rPr>
              <a:t>Importante  (relatório </a:t>
            </a:r>
            <a:r>
              <a:rPr lang="pt-BR" u="sng">
                <a:solidFill>
                  <a:srgbClr val="FFFF66"/>
                </a:solidFill>
                <a:cs typeface="Arial" charset="0"/>
              </a:rPr>
              <a:t>≠ artigo)</a:t>
            </a:r>
          </a:p>
          <a:p>
            <a:pPr algn="just"/>
            <a:r>
              <a:rPr lang="pt-BR" b="0"/>
              <a:t>A comunidade científica não quer saber o que você fez, mas sim o que você pode concluir a partir do que fez.</a:t>
            </a: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859213" y="1223963"/>
            <a:ext cx="3187700" cy="5049837"/>
            <a:chOff x="2431" y="771"/>
            <a:chExt cx="2008" cy="3181"/>
          </a:xfrm>
        </p:grpSpPr>
        <p:grpSp>
          <p:nvGrpSpPr>
            <p:cNvPr id="3085" name="Group 63"/>
            <p:cNvGrpSpPr>
              <a:grpSpLocks/>
            </p:cNvGrpSpPr>
            <p:nvPr/>
          </p:nvGrpSpPr>
          <p:grpSpPr bwMode="auto">
            <a:xfrm>
              <a:off x="2431" y="771"/>
              <a:ext cx="2008" cy="3181"/>
              <a:chOff x="2431" y="771"/>
              <a:chExt cx="2008" cy="3181"/>
            </a:xfrm>
          </p:grpSpPr>
          <p:sp>
            <p:nvSpPr>
              <p:cNvPr id="3087" name="Text Box 17"/>
              <p:cNvSpPr txBox="1">
                <a:spLocks noChangeArrowheads="1"/>
              </p:cNvSpPr>
              <p:nvPr/>
            </p:nvSpPr>
            <p:spPr bwMode="auto">
              <a:xfrm>
                <a:off x="3086" y="771"/>
                <a:ext cx="8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Conclusão</a:t>
                </a:r>
              </a:p>
            </p:txBody>
          </p:sp>
          <p:grpSp>
            <p:nvGrpSpPr>
              <p:cNvPr id="3088" name="Group 55"/>
              <p:cNvGrpSpPr>
                <a:grpSpLocks/>
              </p:cNvGrpSpPr>
              <p:nvPr/>
            </p:nvGrpSpPr>
            <p:grpSpPr bwMode="auto">
              <a:xfrm>
                <a:off x="2431" y="1002"/>
                <a:ext cx="2008" cy="2950"/>
                <a:chOff x="2431" y="1002"/>
                <a:chExt cx="2008" cy="2950"/>
              </a:xfrm>
            </p:grpSpPr>
            <p:sp>
              <p:nvSpPr>
                <p:cNvPr id="3089" name="Rectangle 18"/>
                <p:cNvSpPr>
                  <a:spLocks noChangeArrowheads="1"/>
                </p:cNvSpPr>
                <p:nvPr/>
              </p:nvSpPr>
              <p:spPr bwMode="auto">
                <a:xfrm>
                  <a:off x="3201" y="1762"/>
                  <a:ext cx="115" cy="11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0" name="Rectangle 19"/>
                <p:cNvSpPr>
                  <a:spLocks noChangeArrowheads="1"/>
                </p:cNvSpPr>
                <p:nvPr/>
              </p:nvSpPr>
              <p:spPr bwMode="auto">
                <a:xfrm>
                  <a:off x="3485" y="1762"/>
                  <a:ext cx="115" cy="11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1" name="Rectangle 20"/>
                <p:cNvSpPr>
                  <a:spLocks noChangeArrowheads="1"/>
                </p:cNvSpPr>
                <p:nvPr/>
              </p:nvSpPr>
              <p:spPr bwMode="auto">
                <a:xfrm>
                  <a:off x="3995" y="1762"/>
                  <a:ext cx="115" cy="113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804" y="1002"/>
                  <a:ext cx="397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58" y="1002"/>
                  <a:ext cx="0" cy="7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4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541" y="1003"/>
                  <a:ext cx="0" cy="76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5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3740" y="1003"/>
                  <a:ext cx="255" cy="75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6" name="AutoShape 31"/>
                <p:cNvSpPr>
                  <a:spLocks noChangeArrowheads="1"/>
                </p:cNvSpPr>
                <p:nvPr/>
              </p:nvSpPr>
              <p:spPr bwMode="auto">
                <a:xfrm>
                  <a:off x="3299" y="2499"/>
                  <a:ext cx="169" cy="199"/>
                </a:xfrm>
                <a:prstGeom prst="cube">
                  <a:avLst>
                    <a:gd name="adj" fmla="val 25000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7" name="AutoShape 32"/>
                <p:cNvSpPr>
                  <a:spLocks noChangeArrowheads="1"/>
                </p:cNvSpPr>
                <p:nvPr/>
              </p:nvSpPr>
              <p:spPr bwMode="auto">
                <a:xfrm>
                  <a:off x="3922" y="2499"/>
                  <a:ext cx="228" cy="199"/>
                </a:xfrm>
                <a:prstGeom prst="lightningBol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09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036" y="1937"/>
                  <a:ext cx="0" cy="4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099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3258" y="1933"/>
                  <a:ext cx="58" cy="481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3485" y="1937"/>
                  <a:ext cx="56" cy="47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pic>
              <p:nvPicPr>
                <p:cNvPr id="3101" name="Picture 38" descr="j0299125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431" y="1564"/>
                  <a:ext cx="373" cy="6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9" descr="j019581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393" y="3378"/>
                  <a:ext cx="558" cy="5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103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740" y="2760"/>
                  <a:ext cx="255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4" name="Line 42"/>
                <p:cNvSpPr>
                  <a:spLocks noChangeShapeType="1"/>
                </p:cNvSpPr>
                <p:nvPr/>
              </p:nvSpPr>
              <p:spPr bwMode="auto">
                <a:xfrm flipH="1" flipV="1">
                  <a:off x="3468" y="2760"/>
                  <a:ext cx="132" cy="50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05" name="Oval 47"/>
                <p:cNvSpPr>
                  <a:spLocks noChangeArrowheads="1"/>
                </p:cNvSpPr>
                <p:nvPr/>
              </p:nvSpPr>
              <p:spPr bwMode="auto">
                <a:xfrm>
                  <a:off x="3560" y="2472"/>
                  <a:ext cx="282" cy="261"/>
                </a:xfrm>
                <a:prstGeom prst="ellipse">
                  <a:avLst/>
                </a:prstGeom>
                <a:solidFill>
                  <a:srgbClr val="00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06" name="Oval 51"/>
                <p:cNvSpPr>
                  <a:spLocks noChangeArrowheads="1"/>
                </p:cNvSpPr>
                <p:nvPr/>
              </p:nvSpPr>
              <p:spPr bwMode="auto">
                <a:xfrm>
                  <a:off x="4292" y="1735"/>
                  <a:ext cx="147" cy="15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3086" name="Line 65"/>
            <p:cNvSpPr>
              <a:spLocks noChangeShapeType="1"/>
            </p:cNvSpPr>
            <p:nvPr/>
          </p:nvSpPr>
          <p:spPr bwMode="auto">
            <a:xfrm flipV="1">
              <a:off x="4036" y="1990"/>
              <a:ext cx="256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5621338" y="2609850"/>
            <a:ext cx="1606550" cy="1771650"/>
            <a:chOff x="3541" y="1644"/>
            <a:chExt cx="1012" cy="1116"/>
          </a:xfrm>
        </p:grpSpPr>
        <p:grpSp>
          <p:nvGrpSpPr>
            <p:cNvPr id="3079" name="Group 50"/>
            <p:cNvGrpSpPr>
              <a:grpSpLocks/>
            </p:cNvGrpSpPr>
            <p:nvPr/>
          </p:nvGrpSpPr>
          <p:grpSpPr bwMode="auto">
            <a:xfrm>
              <a:off x="3541" y="2414"/>
              <a:ext cx="341" cy="346"/>
              <a:chOff x="3541" y="2414"/>
              <a:chExt cx="341" cy="346"/>
            </a:xfrm>
          </p:grpSpPr>
          <p:sp>
            <p:nvSpPr>
              <p:cNvPr id="3083" name="Line 48"/>
              <p:cNvSpPr>
                <a:spLocks noChangeShapeType="1"/>
              </p:cNvSpPr>
              <p:nvPr/>
            </p:nvSpPr>
            <p:spPr bwMode="auto">
              <a:xfrm flipH="1"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4" name="Line 49"/>
              <p:cNvSpPr>
                <a:spLocks noChangeShapeType="1"/>
              </p:cNvSpPr>
              <p:nvPr/>
            </p:nvSpPr>
            <p:spPr bwMode="auto">
              <a:xfrm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3080" name="Group 52"/>
            <p:cNvGrpSpPr>
              <a:grpSpLocks/>
            </p:cNvGrpSpPr>
            <p:nvPr/>
          </p:nvGrpSpPr>
          <p:grpSpPr bwMode="auto">
            <a:xfrm>
              <a:off x="4212" y="1644"/>
              <a:ext cx="341" cy="346"/>
              <a:chOff x="3541" y="2414"/>
              <a:chExt cx="341" cy="346"/>
            </a:xfrm>
          </p:grpSpPr>
          <p:sp>
            <p:nvSpPr>
              <p:cNvPr id="3081" name="Line 53"/>
              <p:cNvSpPr>
                <a:spLocks noChangeShapeType="1"/>
              </p:cNvSpPr>
              <p:nvPr/>
            </p:nvSpPr>
            <p:spPr bwMode="auto">
              <a:xfrm flipH="1"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2" name="Line 54"/>
              <p:cNvSpPr>
                <a:spLocks noChangeShapeType="1"/>
              </p:cNvSpPr>
              <p:nvPr/>
            </p:nvSpPr>
            <p:spPr bwMode="auto">
              <a:xfrm>
                <a:off x="3541" y="2414"/>
                <a:ext cx="341" cy="34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36725" y="7938"/>
            <a:ext cx="5626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FFFF00"/>
                </a:solidFill>
              </a:rPr>
              <a:t>Enalteça os pontos que você usará mais diretamente para sustentar as conclusões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19450" y="1481138"/>
            <a:ext cx="5451475" cy="5354637"/>
            <a:chOff x="2028" y="933"/>
            <a:chExt cx="3434" cy="3373"/>
          </a:xfrm>
        </p:grpSpPr>
        <p:sp>
          <p:nvSpPr>
            <p:cNvPr id="4128" name="Text Box 4"/>
            <p:cNvSpPr txBox="1">
              <a:spLocks noChangeArrowheads="1"/>
            </p:cNvSpPr>
            <p:nvPr/>
          </p:nvSpPr>
          <p:spPr bwMode="auto">
            <a:xfrm>
              <a:off x="3844" y="933"/>
              <a:ext cx="1618" cy="3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/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fsxxlj.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</a:t>
              </a:r>
            </a:p>
            <a:p>
              <a:r>
                <a:rPr lang="pt-BR" sz="900"/>
                <a:t> sldjsl sld sl tls ls tls fslj.</a:t>
              </a:r>
            </a:p>
            <a:p>
              <a:endParaRPr lang="pt-BR" sz="900"/>
            </a:p>
            <a:p>
              <a:r>
                <a:rPr lang="pt-BR" sz="900"/>
                <a:t>Addsd as  d s s sds dddd fldjsl toe eos eot tojht so t. S slsjds  els o s eos fl A sljf sl s teos sljfs f  sldjsl sld sl tls ls tls fsljsdfet.</a:t>
              </a:r>
            </a:p>
          </p:txBody>
        </p:sp>
        <p:sp>
          <p:nvSpPr>
            <p:cNvPr id="4129" name="Text Box 5"/>
            <p:cNvSpPr txBox="1">
              <a:spLocks noChangeArrowheads="1"/>
            </p:cNvSpPr>
            <p:nvPr/>
          </p:nvSpPr>
          <p:spPr bwMode="auto">
            <a:xfrm>
              <a:off x="2028" y="3319"/>
              <a:ext cx="13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Texto (ou Tabela)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9600" y="908050"/>
            <a:ext cx="2343150" cy="5618163"/>
            <a:chOff x="384" y="572"/>
            <a:chExt cx="1476" cy="3539"/>
          </a:xfrm>
        </p:grpSpPr>
        <p:sp>
          <p:nvSpPr>
            <p:cNvPr id="4118" name="Text Box 7"/>
            <p:cNvSpPr txBox="1">
              <a:spLocks noChangeArrowheads="1"/>
            </p:cNvSpPr>
            <p:nvPr/>
          </p:nvSpPr>
          <p:spPr bwMode="auto">
            <a:xfrm>
              <a:off x="384" y="572"/>
              <a:ext cx="14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Resultados Obtidos</a:t>
              </a:r>
            </a:p>
          </p:txBody>
        </p:sp>
        <p:sp>
          <p:nvSpPr>
            <p:cNvPr id="4119" name="Text Box 8"/>
            <p:cNvSpPr txBox="1">
              <a:spLocks noChangeArrowheads="1"/>
            </p:cNvSpPr>
            <p:nvPr/>
          </p:nvSpPr>
          <p:spPr bwMode="auto">
            <a:xfrm>
              <a:off x="822" y="2751"/>
              <a:ext cx="6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= B</a:t>
              </a:r>
            </a:p>
          </p:txBody>
        </p:sp>
        <p:sp>
          <p:nvSpPr>
            <p:cNvPr id="4120" name="Text Box 9"/>
            <p:cNvSpPr txBox="1">
              <a:spLocks noChangeArrowheads="1"/>
            </p:cNvSpPr>
            <p:nvPr/>
          </p:nvSpPr>
          <p:spPr bwMode="auto">
            <a:xfrm>
              <a:off x="822" y="3119"/>
              <a:ext cx="4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A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C</a:t>
              </a:r>
            </a:p>
          </p:txBody>
        </p:sp>
        <p:sp>
          <p:nvSpPr>
            <p:cNvPr id="4121" name="Text Box 10"/>
            <p:cNvSpPr txBox="1">
              <a:spLocks noChangeArrowheads="1"/>
            </p:cNvSpPr>
            <p:nvPr/>
          </p:nvSpPr>
          <p:spPr bwMode="auto">
            <a:xfrm>
              <a:off x="822" y="3488"/>
              <a:ext cx="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= E</a:t>
              </a:r>
            </a:p>
          </p:txBody>
        </p:sp>
        <p:sp>
          <p:nvSpPr>
            <p:cNvPr id="4122" name="Text Box 11"/>
            <p:cNvSpPr txBox="1">
              <a:spLocks noChangeArrowheads="1"/>
            </p:cNvSpPr>
            <p:nvPr/>
          </p:nvSpPr>
          <p:spPr bwMode="auto">
            <a:xfrm>
              <a:off x="822" y="3828"/>
              <a:ext cx="4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/>
                <a:t>D </a:t>
              </a:r>
              <a:r>
                <a:rPr lang="pt-BR">
                  <a:cs typeface="Arial" charset="0"/>
                </a:rPr>
                <a:t>≠</a:t>
              </a:r>
              <a:r>
                <a:rPr lang="pt-BR"/>
                <a:t> F</a:t>
              </a:r>
            </a:p>
          </p:txBody>
        </p:sp>
        <p:sp>
          <p:nvSpPr>
            <p:cNvPr id="4123" name="Text Box 12"/>
            <p:cNvSpPr txBox="1">
              <a:spLocks noChangeArrowheads="1"/>
            </p:cNvSpPr>
            <p:nvPr/>
          </p:nvSpPr>
          <p:spPr bwMode="auto">
            <a:xfrm>
              <a:off x="822" y="1376"/>
              <a:ext cx="6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H</a:t>
              </a:r>
            </a:p>
          </p:txBody>
        </p:sp>
        <p:sp>
          <p:nvSpPr>
            <p:cNvPr id="4124" name="Text Box 13"/>
            <p:cNvSpPr txBox="1">
              <a:spLocks noChangeArrowheads="1"/>
            </p:cNvSpPr>
            <p:nvPr/>
          </p:nvSpPr>
          <p:spPr bwMode="auto">
            <a:xfrm>
              <a:off x="819" y="1659"/>
              <a:ext cx="5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G </a:t>
              </a:r>
              <a:r>
                <a:rPr lang="pt-BR">
                  <a:solidFill>
                    <a:srgbClr val="FFFF00"/>
                  </a:solidFill>
                  <a:cs typeface="Arial" charset="0"/>
                </a:rPr>
                <a:t>≠</a:t>
              </a:r>
              <a:r>
                <a:rPr lang="pt-BR">
                  <a:solidFill>
                    <a:srgbClr val="FFFF00"/>
                  </a:solidFill>
                </a:rPr>
                <a:t> I</a:t>
              </a:r>
            </a:p>
          </p:txBody>
        </p:sp>
        <p:sp>
          <p:nvSpPr>
            <p:cNvPr id="4125" name="Text Box 14"/>
            <p:cNvSpPr txBox="1">
              <a:spLocks noChangeArrowheads="1"/>
            </p:cNvSpPr>
            <p:nvPr/>
          </p:nvSpPr>
          <p:spPr bwMode="auto">
            <a:xfrm>
              <a:off x="844" y="1943"/>
              <a:ext cx="5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>
                  <a:solidFill>
                    <a:srgbClr val="FFFF00"/>
                  </a:solidFill>
                </a:rPr>
                <a:t>I = H</a:t>
              </a:r>
            </a:p>
          </p:txBody>
        </p:sp>
        <p:sp>
          <p:nvSpPr>
            <p:cNvPr id="4126" name="AutoShape 15"/>
            <p:cNvSpPr>
              <a:spLocks/>
            </p:cNvSpPr>
            <p:nvPr/>
          </p:nvSpPr>
          <p:spPr bwMode="auto">
            <a:xfrm>
              <a:off x="1576" y="2751"/>
              <a:ext cx="276" cy="1360"/>
            </a:xfrm>
            <a:prstGeom prst="rightBrace">
              <a:avLst>
                <a:gd name="adj1" fmla="val 4106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27" name="AutoShape 16"/>
            <p:cNvSpPr>
              <a:spLocks/>
            </p:cNvSpPr>
            <p:nvPr/>
          </p:nvSpPr>
          <p:spPr bwMode="auto">
            <a:xfrm>
              <a:off x="1576" y="1461"/>
              <a:ext cx="113" cy="713"/>
            </a:xfrm>
            <a:prstGeom prst="rightBrace">
              <a:avLst>
                <a:gd name="adj1" fmla="val 52581"/>
                <a:gd name="adj2" fmla="val 50000"/>
              </a:avLst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275013" y="1195388"/>
            <a:ext cx="5257800" cy="2928937"/>
            <a:chOff x="2063" y="753"/>
            <a:chExt cx="3312" cy="1845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2063" y="1696"/>
              <a:ext cx="6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Gráfico</a:t>
              </a:r>
            </a:p>
          </p:txBody>
        </p:sp>
        <p:grpSp>
          <p:nvGrpSpPr>
            <p:cNvPr id="4103" name="Group 19"/>
            <p:cNvGrpSpPr>
              <a:grpSpLocks/>
            </p:cNvGrpSpPr>
            <p:nvPr/>
          </p:nvGrpSpPr>
          <p:grpSpPr bwMode="auto">
            <a:xfrm>
              <a:off x="3985" y="1338"/>
              <a:ext cx="1390" cy="1260"/>
              <a:chOff x="3985" y="2983"/>
              <a:chExt cx="1390" cy="1260"/>
            </a:xfrm>
          </p:grpSpPr>
          <p:grpSp>
            <p:nvGrpSpPr>
              <p:cNvPr id="4105" name="Group 25"/>
              <p:cNvGrpSpPr>
                <a:grpSpLocks/>
              </p:cNvGrpSpPr>
              <p:nvPr/>
            </p:nvGrpSpPr>
            <p:grpSpPr bwMode="auto">
              <a:xfrm>
                <a:off x="3985" y="2983"/>
                <a:ext cx="1390" cy="1260"/>
                <a:chOff x="3985" y="2983"/>
                <a:chExt cx="1390" cy="1260"/>
              </a:xfrm>
            </p:grpSpPr>
            <p:sp>
              <p:nvSpPr>
                <p:cNvPr id="4107" name="Rectangle 21"/>
                <p:cNvSpPr>
                  <a:spLocks noChangeArrowheads="1"/>
                </p:cNvSpPr>
                <p:nvPr/>
              </p:nvSpPr>
              <p:spPr bwMode="auto">
                <a:xfrm>
                  <a:off x="4155" y="3266"/>
                  <a:ext cx="142" cy="6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8" name="Rectangle 22"/>
                <p:cNvSpPr>
                  <a:spLocks noChangeArrowheads="1"/>
                </p:cNvSpPr>
                <p:nvPr/>
              </p:nvSpPr>
              <p:spPr bwMode="auto">
                <a:xfrm>
                  <a:off x="4580" y="3668"/>
                  <a:ext cx="142" cy="288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09" name="Rectangle 23"/>
                <p:cNvSpPr>
                  <a:spLocks noChangeArrowheads="1"/>
                </p:cNvSpPr>
                <p:nvPr/>
              </p:nvSpPr>
              <p:spPr bwMode="auto">
                <a:xfrm>
                  <a:off x="5034" y="3271"/>
                  <a:ext cx="142" cy="685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110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666" y="3554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5091" y="3068"/>
                  <a:ext cx="0" cy="2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212" y="3186"/>
                  <a:ext cx="0" cy="11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3" name="Line 27"/>
                <p:cNvSpPr>
                  <a:spLocks noChangeShapeType="1"/>
                </p:cNvSpPr>
                <p:nvPr/>
              </p:nvSpPr>
              <p:spPr bwMode="auto">
                <a:xfrm>
                  <a:off x="3985" y="2983"/>
                  <a:ext cx="0" cy="96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4" name="Line 28"/>
                <p:cNvSpPr>
                  <a:spLocks noChangeShapeType="1"/>
                </p:cNvSpPr>
                <p:nvPr/>
              </p:nvSpPr>
              <p:spPr bwMode="auto">
                <a:xfrm>
                  <a:off x="3985" y="3951"/>
                  <a:ext cx="139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1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22" y="3993"/>
                  <a:ext cx="24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G</a:t>
                  </a:r>
                </a:p>
              </p:txBody>
            </p:sp>
            <p:sp>
              <p:nvSpPr>
                <p:cNvPr id="411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016" y="3980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I</a:t>
                  </a:r>
                </a:p>
              </p:txBody>
            </p:sp>
            <p:sp>
              <p:nvSpPr>
                <p:cNvPr id="411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099" y="3974"/>
                  <a:ext cx="23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pt-BR" sz="2000">
                      <a:solidFill>
                        <a:srgbClr val="FFFF00"/>
                      </a:solidFill>
                    </a:rPr>
                    <a:t>H</a:t>
                  </a:r>
                </a:p>
              </p:txBody>
            </p:sp>
          </p:grpSp>
          <p:sp>
            <p:nvSpPr>
              <p:cNvPr id="4106" name="Text Box 32"/>
              <p:cNvSpPr txBox="1">
                <a:spLocks noChangeArrowheads="1"/>
              </p:cNvSpPr>
              <p:nvPr/>
            </p:nvSpPr>
            <p:spPr bwMode="auto">
              <a:xfrm>
                <a:off x="4560" y="3318"/>
                <a:ext cx="19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pt-BR"/>
                  <a:t>*</a:t>
                </a:r>
              </a:p>
            </p:txBody>
          </p:sp>
        </p:grpSp>
        <p:sp>
          <p:nvSpPr>
            <p:cNvPr id="25" name="Text Box 33"/>
            <p:cNvSpPr txBox="1">
              <a:spLocks noChangeArrowheads="1"/>
            </p:cNvSpPr>
            <p:nvPr/>
          </p:nvSpPr>
          <p:spPr bwMode="auto">
            <a:xfrm>
              <a:off x="4127" y="753"/>
              <a:ext cx="11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pt-BR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Resultados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1256</TotalTime>
  <Words>235</Words>
  <Application>Microsoft Office PowerPoint</Application>
  <PresentationFormat>Apresentação na tela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Wingdings</vt:lpstr>
      <vt:lpstr>Feixe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g</cp:lastModifiedBy>
  <cp:revision>153</cp:revision>
  <dcterms:created xsi:type="dcterms:W3CDTF">2007-07-21T22:33:43Z</dcterms:created>
  <dcterms:modified xsi:type="dcterms:W3CDTF">2011-06-27T03:06:08Z</dcterms:modified>
</cp:coreProperties>
</file>