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86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57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47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03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90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33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88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33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68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77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54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B7F7A-022B-43E1-89C4-E2FB98F01150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BB44D-B08C-4BBF-9142-715CADC6D6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91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Ressonância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Vibrações de mesma frequência!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0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Cidade do México, </a:t>
            </a:r>
            <a:r>
              <a:rPr lang="pt-BR" dirty="0" smtClean="0"/>
              <a:t>1985</a:t>
            </a:r>
            <a:endParaRPr lang="pt-BR" dirty="0"/>
          </a:p>
        </p:txBody>
      </p:sp>
      <p:pic>
        <p:nvPicPr>
          <p:cNvPr id="4" name="Espaço Reservado para Conteúdo 3"/>
          <p:cNvPicPr preferRelativeResize="0"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288" y="2255520"/>
            <a:ext cx="8163252" cy="431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Ressonância, outros casos: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You</a:t>
            </a:r>
            <a:r>
              <a:rPr lang="pt-BR" dirty="0" smtClean="0"/>
              <a:t> Tube – Vídeos indicados no </a:t>
            </a:r>
            <a:r>
              <a:rPr lang="pt-BR" dirty="0" err="1" smtClean="0"/>
              <a:t>Stoa</a:t>
            </a:r>
            <a:r>
              <a:rPr lang="pt-BR" dirty="0" smtClean="0"/>
              <a:t>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Bibliografia:</a:t>
            </a:r>
          </a:p>
          <a:p>
            <a:r>
              <a:rPr lang="pt-BR" dirty="0" smtClean="0"/>
              <a:t>TIPLER, Paul A.; MOSCA, G. 2008. Física para cientistas e engenheiros.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Ressonância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ressonância acontece quando a frequência de uma fonte de oscilação coincide com a frequência de oscilação natural de um corpo.</a:t>
            </a:r>
          </a:p>
          <a:p>
            <a:r>
              <a:rPr lang="pt-BR" dirty="0" smtClean="0"/>
              <a:t>Dado isso, </a:t>
            </a:r>
            <a:r>
              <a:rPr lang="pt-BR" dirty="0"/>
              <a:t>o sistema físico passa a vibrar com amplitudes cada vez </a:t>
            </a:r>
            <a:r>
              <a:rPr lang="pt-BR" dirty="0" smtClean="0"/>
              <a:t>maiores, devido à soma dessas amplitudes.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52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Ressonância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Cada sistema físico </a:t>
            </a:r>
            <a:r>
              <a:rPr lang="pt-BR" dirty="0" smtClean="0"/>
              <a:t>é construído de modo que seja capaz </a:t>
            </a:r>
            <a:r>
              <a:rPr lang="pt-BR" dirty="0"/>
              <a:t>de vibrar </a:t>
            </a:r>
            <a:r>
              <a:rPr lang="pt-BR" dirty="0" smtClean="0"/>
              <a:t>de uma </a:t>
            </a:r>
            <a:r>
              <a:rPr lang="pt-BR" dirty="0"/>
              <a:t>ou mais </a:t>
            </a:r>
            <a:r>
              <a:rPr lang="pt-BR" dirty="0" smtClean="0"/>
              <a:t>frequências naturais, </a:t>
            </a:r>
            <a:r>
              <a:rPr lang="pt-BR" dirty="0"/>
              <a:t>isto é, que são características do </a:t>
            </a:r>
            <a:r>
              <a:rPr lang="pt-BR" dirty="0" smtClean="0"/>
              <a:t>sistema.</a:t>
            </a:r>
            <a:endParaRPr lang="pt-BR" dirty="0"/>
          </a:p>
          <a:p>
            <a:r>
              <a:rPr lang="pt-BR" dirty="0" smtClean="0"/>
              <a:t>Quando </a:t>
            </a:r>
            <a:r>
              <a:rPr lang="pt-BR" dirty="0"/>
              <a:t>ocorrem excitações periódicas sobre o sistema, como quando o vento sopra com </a:t>
            </a:r>
            <a:r>
              <a:rPr lang="pt-BR" dirty="0" smtClean="0"/>
              <a:t>frequência </a:t>
            </a:r>
            <a:r>
              <a:rPr lang="pt-BR" dirty="0"/>
              <a:t>constante sobre uma ponte durante uma tempestade, acontece um fenômeno de superposição de ondas que alteram a energia do sistema, modificando sua amplitude.</a:t>
            </a:r>
          </a:p>
          <a:p>
            <a:r>
              <a:rPr lang="pt-BR" dirty="0" smtClean="0"/>
              <a:t>Se </a:t>
            </a:r>
            <a:r>
              <a:rPr lang="pt-BR" dirty="0"/>
              <a:t>a </a:t>
            </a:r>
            <a:r>
              <a:rPr lang="pt-BR" dirty="0" smtClean="0"/>
              <a:t>frequência </a:t>
            </a:r>
            <a:r>
              <a:rPr lang="pt-BR" dirty="0"/>
              <a:t>natural de oscilação do sistema e as excitações constantes sobre ele estiverem </a:t>
            </a:r>
            <a:r>
              <a:rPr lang="pt-BR" b="1" dirty="0"/>
              <a:t>sob a mesma frequência</a:t>
            </a:r>
            <a:r>
              <a:rPr lang="pt-BR" dirty="0"/>
              <a:t>, a energia do sistema será aumentada, fazendo com que vibre com amplitudes cada vez maiores.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5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caso de Tacoma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Um caso muito famoso deste fenômeno foi o rompimento da ponte Tacoma </a:t>
            </a:r>
            <a:r>
              <a:rPr lang="pt-BR" dirty="0" err="1"/>
              <a:t>Narrows</a:t>
            </a:r>
            <a:r>
              <a:rPr lang="pt-BR" dirty="0"/>
              <a:t>, nos Estados Unidos, em 7 de novembro de 1940.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um determinado momento o vento começou soprar com </a:t>
            </a:r>
            <a:r>
              <a:rPr lang="pt-BR" dirty="0" smtClean="0"/>
              <a:t>frequência </a:t>
            </a:r>
            <a:r>
              <a:rPr lang="pt-BR" dirty="0"/>
              <a:t>igual à natural de oscilação da ponte, fazendo com que esta começasse a aumentar a amplitude de suas vibrações até que sua estrutura não pudesse mais suportar, fazendo com que sua estrutura rompesse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08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Tacoma e as amplitudes de ondas</a:t>
            </a:r>
            <a:endParaRPr lang="pt-BR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571049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Imagine que para</a:t>
            </a:r>
            <a:r>
              <a:rPr kumimoji="0" lang="pt-BR" altLang="pt-B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ponte de </a:t>
            </a:r>
            <a:r>
              <a:rPr lang="pt-BR" altLang="pt-BR" sz="16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Tacoma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sua frequência de oscilação natural seja dada por: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</a:t>
            </a:r>
            <a:endParaRPr kumimoji="0" lang="pt-BR" altLang="pt-BR" sz="1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1030" name="Picture 6" descr="http://www.sofisica.com.br/conteudos/Ondulatoria/Ondas/figuras/res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155824"/>
            <a:ext cx="4102100" cy="94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" y="4709958"/>
            <a:ext cx="6095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Ao ser excitada, periodicamente, por um vento de frequência: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</a:t>
            </a:r>
            <a:endParaRPr kumimoji="0" lang="pt-BR" altLang="pt-BR" sz="59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1032" name="Picture 8" descr="http://www.sofisica.com.br/conteudos/Ondulatoria/Ondas/figuras/res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3409378"/>
            <a:ext cx="4461872" cy="308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Tacoma e o resultado</a:t>
            </a:r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6725" y="1420378"/>
            <a:ext cx="108870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amplitude de oscilação da ponte passará a ser dada pela superposição das duas ondas: se a ponte não tiver uma resistência que suporte a amplitude do movimento, esta sofrerá danos podendo até</a:t>
            </a:r>
            <a:r>
              <a:rPr kumimoji="0" lang="pt-BR" altLang="pt-B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cair, como Tacoma </a:t>
            </a:r>
            <a:r>
              <a:rPr kumimoji="0" lang="pt-BR" altLang="pt-BR" sz="16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Narrows</a:t>
            </a:r>
            <a:r>
              <a:rPr kumimoji="0" lang="pt-BR" altLang="pt-B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kumimoji="0" lang="pt-BR" altLang="pt-BR" sz="8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2050" name="Picture 2" descr="http://www.sofisica.com.br/conteudos/Ondulatoria/Ondas/figuras/res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95588"/>
            <a:ext cx="3949700" cy="384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4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 exemplos de ressonância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Violão  - Caixa de ressonância amplifica o som, acrescentando harmônicos</a:t>
            </a:r>
          </a:p>
          <a:p>
            <a:r>
              <a:rPr lang="pt-BR" dirty="0"/>
              <a:t> </a:t>
            </a:r>
            <a:r>
              <a:rPr lang="pt-BR" dirty="0" smtClean="0"/>
              <a:t>Ondas de rádio e TV – variando a frequência do circuito eletrônico, entra em ressonância com a onda emissora (sintoniza)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33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Terremotos - Sismos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partir do Epicentro:</a:t>
            </a:r>
          </a:p>
          <a:p>
            <a:r>
              <a:rPr lang="pt-BR" dirty="0" smtClean="0"/>
              <a:t>1. Ondas de corpo P (primárias), paralelas e S (</a:t>
            </a:r>
            <a:r>
              <a:rPr lang="pt-BR" i="1" dirty="0" err="1" smtClean="0"/>
              <a:t>shear</a:t>
            </a:r>
            <a:r>
              <a:rPr lang="pt-BR" dirty="0" smtClean="0"/>
              <a:t>), transversais</a:t>
            </a:r>
          </a:p>
          <a:p>
            <a:r>
              <a:rPr lang="pt-BR" dirty="0" smtClean="0"/>
              <a:t>2. Ondas de superfície - mais importantes: menor frequência, maior amplitude:</a:t>
            </a:r>
          </a:p>
          <a:p>
            <a:pPr marL="0" indent="0">
              <a:buNone/>
            </a:pPr>
            <a:r>
              <a:rPr lang="pt-BR" dirty="0" smtClean="0"/>
              <a:t>-		- </a:t>
            </a:r>
            <a:r>
              <a:rPr lang="pt-BR" dirty="0" err="1" smtClean="0"/>
              <a:t>Raylegh</a:t>
            </a:r>
            <a:r>
              <a:rPr lang="pt-BR" dirty="0" smtClean="0"/>
              <a:t> – interferência entre P e S (pedra no lago)</a:t>
            </a:r>
          </a:p>
          <a:p>
            <a:pPr marL="0" indent="0">
              <a:buNone/>
            </a:pPr>
            <a:r>
              <a:rPr lang="pt-BR" dirty="0" smtClean="0"/>
              <a:t>		- Love – interferência entre ondas S ficam na superfície por reflexão interna, causam cisalhamento horizontal.</a:t>
            </a:r>
          </a:p>
          <a:p>
            <a:endParaRPr lang="pt-BR" dirty="0"/>
          </a:p>
          <a:p>
            <a:r>
              <a:rPr lang="pt-BR" dirty="0" smtClean="0"/>
              <a:t>Sismos: frequência entre 1 e 0,1Hz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7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5723"/>
          </a:xfrm>
        </p:spPr>
        <p:txBody>
          <a:bodyPr/>
          <a:lstStyle/>
          <a:p>
            <a:r>
              <a:rPr lang="pt-BR" dirty="0" smtClean="0"/>
              <a:t>Terremotos em substrato sedimentar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Quanto menor a densidade do meio, menor a velocidade de propagação e maior a amplitude</a:t>
            </a:r>
          </a:p>
          <a:p>
            <a:r>
              <a:rPr lang="pt-BR" dirty="0" smtClean="0"/>
              <a:t>Sedimentos orgânicos, pantanosos ou cascalhentos</a:t>
            </a:r>
          </a:p>
          <a:p>
            <a:r>
              <a:rPr lang="pt-BR" dirty="0" smtClean="0"/>
              <a:t>Exemplos São Francisco, 1906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41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462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Tema do Office</vt:lpstr>
      <vt:lpstr>Ressonância</vt:lpstr>
      <vt:lpstr>A Ressonância</vt:lpstr>
      <vt:lpstr>A Ressonância</vt:lpstr>
      <vt:lpstr>O caso de Tacoma</vt:lpstr>
      <vt:lpstr>Tacoma e as amplitudes de ondas</vt:lpstr>
      <vt:lpstr>Tacoma e o resultado</vt:lpstr>
      <vt:lpstr>Outros exemplos de ressonância</vt:lpstr>
      <vt:lpstr>Terremotos - Sismos</vt:lpstr>
      <vt:lpstr>Terremotos em substrato sedimentar</vt:lpstr>
      <vt:lpstr>Cidade do México, 1985</vt:lpstr>
      <vt:lpstr>Ressonância, outros casos: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Ressonância</dc:title>
  <dc:creator>Samugim</dc:creator>
  <cp:lastModifiedBy>Samugim</cp:lastModifiedBy>
  <cp:revision>10</cp:revision>
  <dcterms:created xsi:type="dcterms:W3CDTF">2014-10-23T04:38:53Z</dcterms:created>
  <dcterms:modified xsi:type="dcterms:W3CDTF">2014-10-23T11:11:28Z</dcterms:modified>
</cp:coreProperties>
</file>