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68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96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17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2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62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6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15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6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4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1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1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32E9-0836-4E96-B597-3337D0622BAF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E484-61FD-425B-87C9-90EBC982A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2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1000" y="863600"/>
            <a:ext cx="9144000" cy="5245100"/>
          </a:xfrm>
        </p:spPr>
        <p:txBody>
          <a:bodyPr/>
          <a:lstStyle/>
          <a:p>
            <a:endParaRPr lang="pt-BR" sz="3200" b="1" i="1" dirty="0">
              <a:solidFill>
                <a:srgbClr val="FF0000"/>
              </a:solidFill>
            </a:endParaRPr>
          </a:p>
          <a:p>
            <a:r>
              <a:rPr lang="pt-BR" sz="3200" b="1" i="1" dirty="0">
                <a:solidFill>
                  <a:srgbClr val="FF0000"/>
                </a:solidFill>
              </a:rPr>
              <a:t>PLANETÁRIO DO IBIRAPUERA EM SÃO PAULO</a:t>
            </a:r>
          </a:p>
          <a:p>
            <a:endParaRPr lang="pt-BR" sz="3200" b="1" i="1" dirty="0">
              <a:solidFill>
                <a:srgbClr val="FF0000"/>
              </a:solidFill>
            </a:endParaRPr>
          </a:p>
          <a:p>
            <a:endParaRPr lang="pt-BR" dirty="0"/>
          </a:p>
          <a:p>
            <a:pPr marL="2171700" lvl="4" indent="-342900" algn="just">
              <a:buFont typeface="Arial" panose="020B0604020202020204" pitchFamily="34" charset="0"/>
              <a:buChar char="•"/>
              <a:tabLst>
                <a:tab pos="4483100" algn="l"/>
              </a:tabLst>
            </a:pPr>
            <a:r>
              <a:rPr lang="pt-BR" sz="3200" b="1" i="1" dirty="0" err="1"/>
              <a:t>Andre</a:t>
            </a:r>
            <a:r>
              <a:rPr lang="pt-BR" sz="3200" b="1" i="1" dirty="0"/>
              <a:t> Luiz de Souza Pinto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  <a:tabLst>
                <a:tab pos="4483100" algn="l"/>
              </a:tabLst>
            </a:pPr>
            <a:r>
              <a:rPr lang="pt-BR" sz="3200" b="1" i="1" dirty="0"/>
              <a:t>Celso Fernandes de Lima</a:t>
            </a:r>
          </a:p>
          <a:p>
            <a:pPr marL="2171700" lvl="4" indent="-342900" algn="just">
              <a:buFont typeface="Arial" panose="020B0604020202020204" pitchFamily="34" charset="0"/>
              <a:buChar char="•"/>
              <a:tabLst>
                <a:tab pos="4483100" algn="l"/>
              </a:tabLst>
            </a:pPr>
            <a:r>
              <a:rPr lang="pt-BR" sz="3200" b="1" i="1" dirty="0"/>
              <a:t>Igor Mendes Correia</a:t>
            </a:r>
          </a:p>
        </p:txBody>
      </p:sp>
    </p:spTree>
    <p:extLst>
      <p:ext uri="{BB962C8B-B14F-4D97-AF65-F5344CB8AC3E}">
        <p14:creationId xmlns:p14="http://schemas.microsoft.com/office/powerpoint/2010/main" val="221887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6400" y="1638300"/>
            <a:ext cx="92075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Dinâmica:</a:t>
            </a:r>
          </a:p>
          <a:p>
            <a:pPr fontAlgn="base"/>
            <a:endParaRPr lang="pt-B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sz="2400" dirty="0">
                <a:cs typeface="Times New Roman" panose="02020603050405020304" pitchFamily="18" charset="0"/>
              </a:rPr>
              <a:t>Os alunos serão divididos em nove equipes. Cada equipe, que representará um planeta, deverá fazer uma breve pesquisa sobre o planeta que representa levantando as seguintes informações:</a:t>
            </a:r>
          </a:p>
        </p:txBody>
      </p:sp>
    </p:spTree>
    <p:extLst>
      <p:ext uri="{BB962C8B-B14F-4D97-AF65-F5344CB8AC3E}">
        <p14:creationId xmlns:p14="http://schemas.microsoft.com/office/powerpoint/2010/main" val="4076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89660" y="747564"/>
            <a:ext cx="69957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Dimensões deste corpo celeste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Cores relacionadas a este planeta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Distância do planeta ao Sol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Temperaturas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Presença ou não de luas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Presença ou não de anéis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Características de seu relevo e atmosfera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8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97000" y="722164"/>
            <a:ext cx="95631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Um aluno será sorteado parta representar o Sol. Cada aluno-planeta receberá um pedaço de barbante que corresponderá à distância deste corpo celeste ao Sol.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Todos irão se posicionar e o professor irá demonstrar a ordem de posicionamento dos planetas em relação ao Sol e poderá introduzir os conceitos de ordem, distância e proporções.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Ao final da dinâmica, o professor poderá testar os conhecimento dos alunos com questões simples sobre o comprimento dos barbantes e a distância ao Sol ou sobre diferenças que devem existir entre planetas muito próximos e bem distantes do Sol.</a:t>
            </a:r>
          </a:p>
          <a:p>
            <a:pPr fontAlgn="base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2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1" y="1549400"/>
            <a:ext cx="4292599" cy="4064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49400"/>
            <a:ext cx="4737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816864"/>
            <a:ext cx="3797808" cy="25176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816864"/>
            <a:ext cx="3621024" cy="25176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3828288"/>
            <a:ext cx="3797808" cy="2560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6" y="3828288"/>
            <a:ext cx="362102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66900" y="1118108"/>
            <a:ext cx="9144000" cy="4939792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550 Metros quadrados em formato circular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Sala para 315 pessoas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Assunto: Astronomia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Sessões gratuitas aos sábados, domingos e feriados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Nos horários 10h, 12h, 15h e 17h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Retirada de senhas a partir de 1 hora antes do início da sessão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Pontualidade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65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89887"/>
            <a:ext cx="4547616" cy="419404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68" y="1389887"/>
            <a:ext cx="4340352" cy="4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3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48" y="414528"/>
            <a:ext cx="3645408" cy="28651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2" y="414528"/>
            <a:ext cx="3852672" cy="28651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3645408"/>
            <a:ext cx="4279392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4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8900" y="1589532"/>
            <a:ext cx="9131300" cy="369366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Funcionários corteses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Ambiente higienizado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Poltronas reclináveis bem conservadas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Assuntos dirigidos ao  público infantil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Projeção na abóboda da sala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Joãozinho, cachorrinho e Comandante Lopes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algn="l">
              <a:lnSpc>
                <a:spcPct val="150000"/>
              </a:lnSpc>
            </a:pPr>
            <a:endParaRPr lang="pt-BR" dirty="0"/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35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0200" y="1542288"/>
            <a:ext cx="9232900" cy="4248912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Viagem para consertar o telescópio Hubble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Constelações, galáxias, aglomerados, zodíaco, planetas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Também interessa ao público adulto “ver o assunto com outros olhos”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Interessante para aplicar aos alunos do ensino fundamental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Cada sessão um tema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02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485900" y="1028701"/>
            <a:ext cx="966470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pt-BR" sz="2800" b="1" i="1" u="sng" dirty="0">
                <a:solidFill>
                  <a:srgbClr val="FF0000"/>
                </a:solidFill>
              </a:rPr>
              <a:t>PROPOSTA  CULTURAL - PEDAGÓGIA </a:t>
            </a:r>
          </a:p>
          <a:p>
            <a:pPr algn="just" fontAlgn="base"/>
            <a:endParaRPr lang="pt-BR" sz="3200" b="1" i="1" dirty="0">
              <a:solidFill>
                <a:srgbClr val="FF0000"/>
              </a:solidFill>
            </a:endParaRPr>
          </a:p>
          <a:p>
            <a:pPr algn="ctr" fontAlgn="base"/>
            <a:r>
              <a:rPr lang="pt-BR" sz="3200" b="1" i="1" dirty="0">
                <a:solidFill>
                  <a:srgbClr val="00B050"/>
                </a:solidFill>
              </a:rPr>
              <a:t>SISTEMA SOLAR</a:t>
            </a:r>
            <a:endParaRPr lang="pt-BR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Contexto:</a:t>
            </a:r>
          </a:p>
          <a:p>
            <a:pPr fontAlgn="base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6º Ano do Ensino Fundamental. 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pt-BR" sz="2400" dirty="0">
              <a:cs typeface="Arial" panose="020B0604020202020204" pitchFamily="34" charset="0"/>
            </a:endParaRP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pt-BR" sz="2400" dirty="0">
                <a:cs typeface="Arial" panose="020B0604020202020204" pitchFamily="34" charset="0"/>
              </a:rPr>
              <a:t>Uma dinâmica teatral, irão simular os movimentos que ocorrem neste sistema.</a:t>
            </a:r>
          </a:p>
        </p:txBody>
      </p:sp>
    </p:spTree>
    <p:extLst>
      <p:ext uri="{BB962C8B-B14F-4D97-AF65-F5344CB8AC3E}">
        <p14:creationId xmlns:p14="http://schemas.microsoft.com/office/powerpoint/2010/main" val="1602438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304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Celso</dc:creator>
  <cp:lastModifiedBy>Celso</cp:lastModifiedBy>
  <cp:revision>33</cp:revision>
  <dcterms:created xsi:type="dcterms:W3CDTF">2016-11-26T18:32:10Z</dcterms:created>
  <dcterms:modified xsi:type="dcterms:W3CDTF">2016-12-01T08:54:57Z</dcterms:modified>
</cp:coreProperties>
</file>