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8077-3259-4E34-BD8C-53B8F308F955}" type="datetimeFigureOut">
              <a:rPr lang="pt-BR" smtClean="0"/>
              <a:t>24/10/2016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4CCF-A2C7-42D4-B3DF-514A40D89D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7808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8077-3259-4E34-BD8C-53B8F308F955}" type="datetimeFigureOut">
              <a:rPr lang="pt-BR" smtClean="0"/>
              <a:t>24/10/2016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4CCF-A2C7-42D4-B3DF-514A40D89D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765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8077-3259-4E34-BD8C-53B8F308F955}" type="datetimeFigureOut">
              <a:rPr lang="pt-BR" smtClean="0"/>
              <a:t>24/10/2016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4CCF-A2C7-42D4-B3DF-514A40D89D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4582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8077-3259-4E34-BD8C-53B8F308F955}" type="datetimeFigureOut">
              <a:rPr lang="pt-BR" smtClean="0"/>
              <a:t>24/10/2016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4CCF-A2C7-42D4-B3DF-514A40D89D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75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8077-3259-4E34-BD8C-53B8F308F955}" type="datetimeFigureOut">
              <a:rPr lang="pt-BR" smtClean="0"/>
              <a:t>24/10/2016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4CCF-A2C7-42D4-B3DF-514A40D89D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34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8077-3259-4E34-BD8C-53B8F308F955}" type="datetimeFigureOut">
              <a:rPr lang="pt-BR" smtClean="0"/>
              <a:t>24/10/2016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4CCF-A2C7-42D4-B3DF-514A40D89D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21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8077-3259-4E34-BD8C-53B8F308F955}" type="datetimeFigureOut">
              <a:rPr lang="pt-BR" smtClean="0"/>
              <a:t>24/10/2016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4CCF-A2C7-42D4-B3DF-514A40D89D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2684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8077-3259-4E34-BD8C-53B8F308F955}" type="datetimeFigureOut">
              <a:rPr lang="pt-BR" smtClean="0"/>
              <a:t>24/10/2016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4CCF-A2C7-42D4-B3DF-514A40D89D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455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8077-3259-4E34-BD8C-53B8F308F955}" type="datetimeFigureOut">
              <a:rPr lang="pt-BR" smtClean="0"/>
              <a:t>24/10/2016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4CCF-A2C7-42D4-B3DF-514A40D89D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614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8077-3259-4E34-BD8C-53B8F308F955}" type="datetimeFigureOut">
              <a:rPr lang="pt-BR" smtClean="0"/>
              <a:t>24/10/2016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4CCF-A2C7-42D4-B3DF-514A40D89D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371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8077-3259-4E34-BD8C-53B8F308F955}" type="datetimeFigureOut">
              <a:rPr lang="pt-BR" smtClean="0"/>
              <a:t>24/10/2016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4CCF-A2C7-42D4-B3DF-514A40D89D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5054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18077-3259-4E34-BD8C-53B8F308F955}" type="datetimeFigureOut">
              <a:rPr lang="pt-BR" smtClean="0"/>
              <a:t>24/10/2016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84CCF-A2C7-42D4-B3DF-514A40D89D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363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folio.org/platfor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http://143.107.154.52:81</a:t>
            </a:r>
            <a:br>
              <a:rPr lang="pt-BR" dirty="0" smtClean="0"/>
            </a:br>
            <a:r>
              <a:rPr lang="pt-BR" dirty="0" smtClean="0"/>
              <a:t>http://143.107.154.52:8082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err="1" smtClean="0"/>
              <a:t>Usuario:eca</a:t>
            </a:r>
            <a:endParaRPr lang="pt-BR" dirty="0" smtClean="0"/>
          </a:p>
          <a:p>
            <a:r>
              <a:rPr lang="pt-BR" dirty="0" err="1" smtClean="0"/>
              <a:t>Senha:eca</a:t>
            </a:r>
            <a:endParaRPr lang="pt-BR" dirty="0" smtClean="0"/>
          </a:p>
          <a:p>
            <a:r>
              <a:rPr lang="pt-BR" smtClean="0"/>
              <a:t>Perguntas.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tiago.murakami@dt.sibi.usp.br</a:t>
            </a:r>
          </a:p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04664"/>
            <a:ext cx="29527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8711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Nova ferramenta ILS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Folio (com investimento de U$ 15 milhões)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</a:t>
            </a:r>
            <a:r>
              <a:rPr lang="pt-BR" dirty="0" smtClean="0">
                <a:hlinkClick r:id="rId2"/>
              </a:rPr>
              <a:t>https://www.folio.org/platform/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213" y="3000375"/>
            <a:ext cx="19335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98801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26</Words>
  <Application>Microsoft Office PowerPoint</Application>
  <PresentationFormat>Apresentação na tela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http://143.107.154.52:81 http://143.107.154.52:8082</vt:lpstr>
      <vt:lpstr>Nova ferramenta ILS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http://143.107.154.52:81 http://143.107.154.52:8082</dc:title>
  <dc:creator>Administrador</dc:creator>
  <cp:lastModifiedBy>marcos</cp:lastModifiedBy>
  <cp:revision>4</cp:revision>
  <dcterms:created xsi:type="dcterms:W3CDTF">2016-10-24T11:41:47Z</dcterms:created>
  <dcterms:modified xsi:type="dcterms:W3CDTF">2016-10-24T13:16:35Z</dcterms:modified>
</cp:coreProperties>
</file>