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0" r:id="rId3"/>
    <p:sldId id="381" r:id="rId4"/>
    <p:sldId id="382" r:id="rId5"/>
    <p:sldId id="383" r:id="rId6"/>
    <p:sldId id="376" r:id="rId7"/>
    <p:sldId id="377" r:id="rId8"/>
    <p:sldId id="375" r:id="rId9"/>
    <p:sldId id="372" r:id="rId10"/>
    <p:sldId id="384" r:id="rId11"/>
    <p:sldId id="385" r:id="rId12"/>
    <p:sldId id="374" r:id="rId13"/>
    <p:sldId id="378" r:id="rId14"/>
    <p:sldId id="379" r:id="rId15"/>
    <p:sldId id="387" r:id="rId16"/>
    <p:sldId id="386" r:id="rId17"/>
    <p:sldId id="388" r:id="rId18"/>
    <p:sldId id="389" r:id="rId19"/>
    <p:sldId id="390" r:id="rId20"/>
    <p:sldId id="312" r:id="rId21"/>
  </p:sldIdLst>
  <p:sldSz cx="9144000" cy="6858000" type="screen4x3"/>
  <p:notesSz cx="6950075" cy="9236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erson de Santana" initials="Ad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2060"/>
    <a:srgbClr val="FF7C80"/>
    <a:srgbClr val="CC99FF"/>
    <a:srgbClr val="CC00FF"/>
    <a:srgbClr val="FF5050"/>
    <a:srgbClr val="008000"/>
    <a:srgbClr val="9900CC"/>
    <a:srgbClr val="FF9933"/>
    <a:srgbClr val="E1A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9165" autoAdjust="0"/>
  </p:normalViewPr>
  <p:slideViewPr>
    <p:cSldViewPr>
      <p:cViewPr varScale="1">
        <p:scale>
          <a:sx n="77" d="100"/>
          <a:sy n="77" d="100"/>
        </p:scale>
        <p:origin x="12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2909"/>
        <p:guide pos="21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7056D-1D94-472A-B2ED-984776538AE2}" type="doc">
      <dgm:prSet loTypeId="urn:microsoft.com/office/officeart/2005/8/layout/vList6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pt-BR"/>
        </a:p>
      </dgm:t>
    </dgm:pt>
    <dgm:pt modelId="{C710E9AA-A2C9-4B57-884A-4150FDEDA527}">
      <dgm:prSet/>
      <dgm:spPr>
        <a:solidFill>
          <a:srgbClr val="FF6600"/>
        </a:solidFill>
      </dgm:spPr>
      <dgm:t>
        <a:bodyPr/>
        <a:lstStyle/>
        <a:p>
          <a:pPr rtl="0"/>
          <a:r>
            <a:rPr lang="pt-BR" b="1" dirty="0" smtClean="0"/>
            <a:t>Docentes/Pesquisadores</a:t>
          </a:r>
          <a:endParaRPr lang="pt-BR" dirty="0"/>
        </a:p>
      </dgm:t>
    </dgm:pt>
    <dgm:pt modelId="{DF36324D-4C8C-44B1-BBFD-763A519F175E}" type="parTrans" cxnId="{4EEE8608-493F-4EEE-A047-1A20A3C82D52}">
      <dgm:prSet/>
      <dgm:spPr/>
      <dgm:t>
        <a:bodyPr/>
        <a:lstStyle/>
        <a:p>
          <a:endParaRPr lang="pt-BR"/>
        </a:p>
      </dgm:t>
    </dgm:pt>
    <dgm:pt modelId="{962D8FA5-8294-46CA-B72D-2E4BF55FBD83}" type="sibTrans" cxnId="{4EEE8608-493F-4EEE-A047-1A20A3C82D52}">
      <dgm:prSet/>
      <dgm:spPr/>
      <dgm:t>
        <a:bodyPr/>
        <a:lstStyle/>
        <a:p>
          <a:endParaRPr lang="pt-BR"/>
        </a:p>
      </dgm:t>
    </dgm:pt>
    <dgm:pt modelId="{9D50E6B5-0150-4338-BA08-12F8BBE38AD3}">
      <dgm:prSet/>
      <dgm:spPr>
        <a:solidFill>
          <a:srgbClr val="008000"/>
        </a:solidFill>
      </dgm:spPr>
      <dgm:t>
        <a:bodyPr/>
        <a:lstStyle/>
        <a:p>
          <a:pPr rtl="0"/>
          <a:r>
            <a:rPr lang="pt-BR" b="1" dirty="0" smtClean="0"/>
            <a:t>Alunos</a:t>
          </a:r>
          <a:endParaRPr lang="pt-BR" dirty="0"/>
        </a:p>
      </dgm:t>
    </dgm:pt>
    <dgm:pt modelId="{D2E9D146-2784-4C18-8B83-56535AFF4FA0}" type="parTrans" cxnId="{0F684742-4E82-46DB-8D46-5487D3A956D8}">
      <dgm:prSet/>
      <dgm:spPr/>
      <dgm:t>
        <a:bodyPr/>
        <a:lstStyle/>
        <a:p>
          <a:endParaRPr lang="pt-BR"/>
        </a:p>
      </dgm:t>
    </dgm:pt>
    <dgm:pt modelId="{854A7B9C-1036-483D-882F-1D29D2DF8ACB}" type="sibTrans" cxnId="{0F684742-4E82-46DB-8D46-5487D3A956D8}">
      <dgm:prSet/>
      <dgm:spPr/>
      <dgm:t>
        <a:bodyPr/>
        <a:lstStyle/>
        <a:p>
          <a:endParaRPr lang="pt-BR"/>
        </a:p>
      </dgm:t>
    </dgm:pt>
    <dgm:pt modelId="{34B272E7-06A3-4424-B775-235A680F4FB1}">
      <dgm:prSet custT="1"/>
      <dgm:spPr/>
      <dgm:t>
        <a:bodyPr/>
        <a:lstStyle/>
        <a:p>
          <a:pPr rtl="0"/>
          <a:r>
            <a:rPr lang="pt-BR" sz="2200" dirty="0" smtClean="0"/>
            <a:t>Graduação =&gt; </a:t>
          </a:r>
          <a:r>
            <a:rPr lang="pt-BR" sz="2200" b="1" i="0" dirty="0" smtClean="0"/>
            <a:t>59.081</a:t>
          </a:r>
          <a:endParaRPr lang="pt-BR" sz="2200" b="1" dirty="0"/>
        </a:p>
      </dgm:t>
    </dgm:pt>
    <dgm:pt modelId="{297A6E45-912E-44DD-8B64-E00D74C72186}" type="parTrans" cxnId="{0AB81882-49A3-42A1-86BB-06685F13B181}">
      <dgm:prSet/>
      <dgm:spPr/>
      <dgm:t>
        <a:bodyPr/>
        <a:lstStyle/>
        <a:p>
          <a:endParaRPr lang="pt-BR"/>
        </a:p>
      </dgm:t>
    </dgm:pt>
    <dgm:pt modelId="{670E5865-3B8D-4887-91CA-416D84361D4F}" type="sibTrans" cxnId="{0AB81882-49A3-42A1-86BB-06685F13B181}">
      <dgm:prSet/>
      <dgm:spPr/>
      <dgm:t>
        <a:bodyPr/>
        <a:lstStyle/>
        <a:p>
          <a:endParaRPr lang="pt-BR"/>
        </a:p>
      </dgm:t>
    </dgm:pt>
    <dgm:pt modelId="{E5E3CB99-C335-4F31-8AAB-40868A8CD9A9}">
      <dgm:prSet custT="1"/>
      <dgm:spPr/>
      <dgm:t>
        <a:bodyPr/>
        <a:lstStyle/>
        <a:p>
          <a:pPr rtl="0"/>
          <a:r>
            <a:rPr lang="pt-BR" sz="2200" dirty="0" smtClean="0"/>
            <a:t>Pós-Graduação =&gt; </a:t>
          </a:r>
          <a:r>
            <a:rPr lang="pt-BR" sz="2200" b="1" i="0" dirty="0" smtClean="0"/>
            <a:t>30.039</a:t>
          </a:r>
          <a:endParaRPr lang="pt-BR" sz="2200" b="1" dirty="0"/>
        </a:p>
      </dgm:t>
    </dgm:pt>
    <dgm:pt modelId="{E6609809-5560-4C3A-94B3-E47F5F4AAB64}" type="parTrans" cxnId="{3A35B390-89A8-4D67-8025-A5855C5E442C}">
      <dgm:prSet/>
      <dgm:spPr/>
      <dgm:t>
        <a:bodyPr/>
        <a:lstStyle/>
        <a:p>
          <a:endParaRPr lang="pt-BR"/>
        </a:p>
      </dgm:t>
    </dgm:pt>
    <dgm:pt modelId="{FD66A651-E364-45AB-863A-D25F63524181}" type="sibTrans" cxnId="{3A35B390-89A8-4D67-8025-A5855C5E442C}">
      <dgm:prSet/>
      <dgm:spPr/>
      <dgm:t>
        <a:bodyPr/>
        <a:lstStyle/>
        <a:p>
          <a:endParaRPr lang="pt-BR"/>
        </a:p>
      </dgm:t>
    </dgm:pt>
    <dgm:pt modelId="{EB174E36-5981-4DD6-93FC-B7D76583F0A7}">
      <dgm:prSet/>
      <dgm:spPr>
        <a:solidFill>
          <a:srgbClr val="7030A0"/>
        </a:solidFill>
      </dgm:spPr>
      <dgm:t>
        <a:bodyPr/>
        <a:lstStyle/>
        <a:p>
          <a:pPr rtl="0"/>
          <a:r>
            <a:rPr lang="pt-BR" b="1" dirty="0" smtClean="0"/>
            <a:t>Funcionários</a:t>
          </a:r>
          <a:endParaRPr lang="pt-BR" b="1" dirty="0"/>
        </a:p>
      </dgm:t>
    </dgm:pt>
    <dgm:pt modelId="{6407A097-13A0-46AD-A9A7-5E53E970FF8D}" type="parTrans" cxnId="{67F225C8-E960-4261-A38F-22D0EB194598}">
      <dgm:prSet/>
      <dgm:spPr/>
      <dgm:t>
        <a:bodyPr/>
        <a:lstStyle/>
        <a:p>
          <a:endParaRPr lang="pt-BR"/>
        </a:p>
      </dgm:t>
    </dgm:pt>
    <dgm:pt modelId="{F715450D-B6BD-46FB-B321-BD632BCE695B}" type="sibTrans" cxnId="{67F225C8-E960-4261-A38F-22D0EB194598}">
      <dgm:prSet/>
      <dgm:spPr/>
      <dgm:t>
        <a:bodyPr/>
        <a:lstStyle/>
        <a:p>
          <a:endParaRPr lang="pt-BR"/>
        </a:p>
      </dgm:t>
    </dgm:pt>
    <dgm:pt modelId="{721362F2-21C6-4BF5-814C-63815E3E1BA0}">
      <dgm:prSet/>
      <dgm:spPr>
        <a:solidFill>
          <a:srgbClr val="0070C0"/>
        </a:solidFill>
      </dgm:spPr>
      <dgm:t>
        <a:bodyPr/>
        <a:lstStyle/>
        <a:p>
          <a:pPr rtl="0"/>
          <a:r>
            <a:rPr lang="pt-BR" b="1" dirty="0" smtClean="0"/>
            <a:t>Cursos</a:t>
          </a:r>
          <a:endParaRPr lang="pt-BR" dirty="0"/>
        </a:p>
      </dgm:t>
    </dgm:pt>
    <dgm:pt modelId="{7A186118-FA11-4226-B6F8-1E186A4612CD}" type="parTrans" cxnId="{0F7C3191-F903-44BE-B339-133373038FBE}">
      <dgm:prSet/>
      <dgm:spPr/>
      <dgm:t>
        <a:bodyPr/>
        <a:lstStyle/>
        <a:p>
          <a:endParaRPr lang="pt-BR"/>
        </a:p>
      </dgm:t>
    </dgm:pt>
    <dgm:pt modelId="{E3BACB6F-E4B5-4126-B293-54EFE0E1AF16}" type="sibTrans" cxnId="{0F7C3191-F903-44BE-B339-133373038FBE}">
      <dgm:prSet/>
      <dgm:spPr/>
      <dgm:t>
        <a:bodyPr/>
        <a:lstStyle/>
        <a:p>
          <a:endParaRPr lang="pt-BR"/>
        </a:p>
      </dgm:t>
    </dgm:pt>
    <dgm:pt modelId="{8650E5E4-DF07-4013-BA76-A7ECBB35468F}">
      <dgm:prSet custT="1"/>
      <dgm:spPr/>
      <dgm:t>
        <a:bodyPr/>
        <a:lstStyle/>
        <a:p>
          <a:pPr rtl="0"/>
          <a:r>
            <a:rPr lang="pt-BR" sz="2200" dirty="0" smtClean="0"/>
            <a:t>Graduação: </a:t>
          </a:r>
          <a:r>
            <a:rPr lang="pt-BR" sz="2200" b="1" dirty="0" smtClean="0"/>
            <a:t>300 </a:t>
          </a:r>
          <a:r>
            <a:rPr lang="pt-BR" sz="2200" b="0" dirty="0" smtClean="0"/>
            <a:t>|</a:t>
          </a:r>
          <a:r>
            <a:rPr lang="pt-BR" sz="2200" dirty="0" smtClean="0"/>
            <a:t>Pós-Graduação: </a:t>
          </a:r>
          <a:br>
            <a:rPr lang="pt-BR" sz="2200" dirty="0" smtClean="0"/>
          </a:br>
          <a:r>
            <a:rPr lang="pt-BR" sz="2200" b="1" dirty="0" smtClean="0"/>
            <a:t>330 (mestrado) </a:t>
          </a:r>
          <a:r>
            <a:rPr lang="pt-BR" sz="2200" b="0" dirty="0" smtClean="0"/>
            <a:t>|</a:t>
          </a:r>
          <a:r>
            <a:rPr lang="pt-BR" sz="2200" dirty="0" smtClean="0"/>
            <a:t> </a:t>
          </a:r>
          <a:r>
            <a:rPr lang="pt-BR" sz="2200" b="1" dirty="0" smtClean="0"/>
            <a:t>323 (doutorado)</a:t>
          </a:r>
          <a:endParaRPr lang="pt-BR" sz="2200" b="1" dirty="0"/>
        </a:p>
      </dgm:t>
    </dgm:pt>
    <dgm:pt modelId="{D649B559-2B4A-4DE4-810A-0CCE93ABBD88}" type="parTrans" cxnId="{618ECDC7-3DA5-4310-8FA6-C1350F475BA1}">
      <dgm:prSet/>
      <dgm:spPr/>
      <dgm:t>
        <a:bodyPr/>
        <a:lstStyle/>
        <a:p>
          <a:endParaRPr lang="pt-BR"/>
        </a:p>
      </dgm:t>
    </dgm:pt>
    <dgm:pt modelId="{2EBC5368-DEE8-4C4F-A712-418663E289B4}" type="sibTrans" cxnId="{618ECDC7-3DA5-4310-8FA6-C1350F475BA1}">
      <dgm:prSet/>
      <dgm:spPr/>
      <dgm:t>
        <a:bodyPr/>
        <a:lstStyle/>
        <a:p>
          <a:endParaRPr lang="pt-BR"/>
        </a:p>
      </dgm:t>
    </dgm:pt>
    <dgm:pt modelId="{6099945A-E841-4154-8B0A-A516B7465FC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pt-BR" b="1" dirty="0" smtClean="0"/>
            <a:t>Produção Intelectual/ano</a:t>
          </a:r>
          <a:endParaRPr lang="pt-BR" dirty="0"/>
        </a:p>
      </dgm:t>
    </dgm:pt>
    <dgm:pt modelId="{C822B305-CBC1-47BF-92E9-038EC2CD0807}" type="parTrans" cxnId="{8164A039-64AC-4EC7-A0E4-2CA08BF82D60}">
      <dgm:prSet/>
      <dgm:spPr/>
      <dgm:t>
        <a:bodyPr/>
        <a:lstStyle/>
        <a:p>
          <a:endParaRPr lang="pt-BR"/>
        </a:p>
      </dgm:t>
    </dgm:pt>
    <dgm:pt modelId="{645354F3-7146-4498-9D61-F1F89E07B40D}" type="sibTrans" cxnId="{8164A039-64AC-4EC7-A0E4-2CA08BF82D60}">
      <dgm:prSet/>
      <dgm:spPr/>
      <dgm:t>
        <a:bodyPr/>
        <a:lstStyle/>
        <a:p>
          <a:endParaRPr lang="pt-BR"/>
        </a:p>
      </dgm:t>
    </dgm:pt>
    <dgm:pt modelId="{E1E9C844-FE88-48B4-A0DC-5371949C70B6}">
      <dgm:prSet custT="1"/>
      <dgm:spPr/>
      <dgm:t>
        <a:bodyPr/>
        <a:lstStyle/>
        <a:p>
          <a:pPr rtl="0"/>
          <a:r>
            <a:rPr lang="pt-BR" sz="2200" dirty="0" smtClean="0"/>
            <a:t>Teses/Dissertações: </a:t>
          </a:r>
          <a:r>
            <a:rPr lang="pt-BR" sz="2200" b="1" dirty="0" smtClean="0"/>
            <a:t>5.877</a:t>
          </a:r>
          <a:endParaRPr lang="pt-BR" sz="2200" dirty="0"/>
        </a:p>
      </dgm:t>
    </dgm:pt>
    <dgm:pt modelId="{5D49E9D2-3C7B-47A5-AA09-DFE3331AC042}" type="parTrans" cxnId="{EB8B292A-866A-466D-9C94-8689B3C57BC8}">
      <dgm:prSet/>
      <dgm:spPr/>
      <dgm:t>
        <a:bodyPr/>
        <a:lstStyle/>
        <a:p>
          <a:endParaRPr lang="pt-BR"/>
        </a:p>
      </dgm:t>
    </dgm:pt>
    <dgm:pt modelId="{2FC111AC-7621-469D-84C3-431FE2E074C6}" type="sibTrans" cxnId="{EB8B292A-866A-466D-9C94-8689B3C57BC8}">
      <dgm:prSet/>
      <dgm:spPr/>
      <dgm:t>
        <a:bodyPr/>
        <a:lstStyle/>
        <a:p>
          <a:endParaRPr lang="pt-BR"/>
        </a:p>
      </dgm:t>
    </dgm:pt>
    <dgm:pt modelId="{5E29E98C-9BD1-44DA-B36D-A45E8E91232C}">
      <dgm:prSet custT="1"/>
      <dgm:spPr/>
      <dgm:t>
        <a:bodyPr/>
        <a:lstStyle/>
        <a:p>
          <a:pPr rtl="0"/>
          <a:r>
            <a:rPr lang="pt-BR" sz="2200" dirty="0" smtClean="0"/>
            <a:t>Trabalhos publicados: </a:t>
          </a:r>
          <a:r>
            <a:rPr lang="pt-BR" sz="2200" b="1" i="0" dirty="0" smtClean="0"/>
            <a:t>21.248</a:t>
          </a:r>
          <a:endParaRPr lang="pt-BR" sz="2200" dirty="0"/>
        </a:p>
      </dgm:t>
    </dgm:pt>
    <dgm:pt modelId="{ED1E82DE-DC67-4C78-8D07-1784D6E82DE8}" type="parTrans" cxnId="{8DAD68C2-8B7F-48AD-BF40-9D6F06796CF2}">
      <dgm:prSet/>
      <dgm:spPr/>
      <dgm:t>
        <a:bodyPr/>
        <a:lstStyle/>
        <a:p>
          <a:endParaRPr lang="pt-BR"/>
        </a:p>
      </dgm:t>
    </dgm:pt>
    <dgm:pt modelId="{71F7BB93-F062-4C1F-855C-A35773EBE4EC}" type="sibTrans" cxnId="{8DAD68C2-8B7F-48AD-BF40-9D6F06796CF2}">
      <dgm:prSet/>
      <dgm:spPr/>
      <dgm:t>
        <a:bodyPr/>
        <a:lstStyle/>
        <a:p>
          <a:endParaRPr lang="pt-BR"/>
        </a:p>
      </dgm:t>
    </dgm:pt>
    <dgm:pt modelId="{5B80B434-5A09-4D2C-BD31-FF86FB4B84AD}">
      <dgm:prSet custT="1"/>
      <dgm:spPr/>
      <dgm:t>
        <a:bodyPr/>
        <a:lstStyle/>
        <a:p>
          <a:pPr rtl="0"/>
          <a:r>
            <a:rPr lang="pt-BR" sz="2200" b="1" i="0" dirty="0" smtClean="0"/>
            <a:t>6.090</a:t>
          </a:r>
          <a:endParaRPr lang="pt-BR" sz="2200" dirty="0"/>
        </a:p>
      </dgm:t>
    </dgm:pt>
    <dgm:pt modelId="{31270B25-224B-4A31-9AFD-B065C930ABFD}" type="parTrans" cxnId="{19396886-EC9A-4838-9DA1-3A4B1231E772}">
      <dgm:prSet/>
      <dgm:spPr/>
      <dgm:t>
        <a:bodyPr/>
        <a:lstStyle/>
        <a:p>
          <a:endParaRPr lang="pt-BR"/>
        </a:p>
      </dgm:t>
    </dgm:pt>
    <dgm:pt modelId="{395E628D-9FF6-49BF-B0A8-24D384B2C98E}" type="sibTrans" cxnId="{19396886-EC9A-4838-9DA1-3A4B1231E772}">
      <dgm:prSet/>
      <dgm:spPr/>
      <dgm:t>
        <a:bodyPr/>
        <a:lstStyle/>
        <a:p>
          <a:endParaRPr lang="pt-BR"/>
        </a:p>
      </dgm:t>
    </dgm:pt>
    <dgm:pt modelId="{F9963153-91D8-4D94-B8D3-684364283EC2}">
      <dgm:prSet custT="1"/>
      <dgm:spPr/>
      <dgm:t>
        <a:bodyPr/>
        <a:lstStyle/>
        <a:p>
          <a:pPr rtl="0"/>
          <a:r>
            <a:rPr lang="pt-BR" sz="2200" b="1" i="0" dirty="0" smtClean="0"/>
            <a:t>17.799</a:t>
          </a:r>
          <a:endParaRPr lang="pt-BR" sz="2200" dirty="0"/>
        </a:p>
      </dgm:t>
    </dgm:pt>
    <dgm:pt modelId="{16D9EDE5-6032-4491-A06C-669F769E1CD4}" type="parTrans" cxnId="{81A71B07-D111-459E-9ECC-25D133AB8E39}">
      <dgm:prSet/>
      <dgm:spPr/>
      <dgm:t>
        <a:bodyPr/>
        <a:lstStyle/>
        <a:p>
          <a:endParaRPr lang="pt-BR"/>
        </a:p>
      </dgm:t>
    </dgm:pt>
    <dgm:pt modelId="{B340EB4C-3521-4127-AF20-22E4DF52FEE2}" type="sibTrans" cxnId="{81A71B07-D111-459E-9ECC-25D133AB8E39}">
      <dgm:prSet/>
      <dgm:spPr/>
      <dgm:t>
        <a:bodyPr/>
        <a:lstStyle/>
        <a:p>
          <a:endParaRPr lang="pt-BR"/>
        </a:p>
      </dgm:t>
    </dgm:pt>
    <dgm:pt modelId="{F7EADACD-AA48-40BC-B2B3-165729BF620F}" type="pres">
      <dgm:prSet presAssocID="{5537056D-1D94-472A-B2ED-984776538A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6BB3C5A-D786-46B4-A735-22D0BAB5F6DE}" type="pres">
      <dgm:prSet presAssocID="{C710E9AA-A2C9-4B57-884A-4150FDEDA527}" presName="linNode" presStyleCnt="0"/>
      <dgm:spPr/>
      <dgm:t>
        <a:bodyPr/>
        <a:lstStyle/>
        <a:p>
          <a:endParaRPr lang="pt-BR"/>
        </a:p>
      </dgm:t>
    </dgm:pt>
    <dgm:pt modelId="{D7C8D488-4F86-443B-A604-22C392DD8336}" type="pres">
      <dgm:prSet presAssocID="{C710E9AA-A2C9-4B57-884A-4150FDEDA527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9410AA-18DF-47A7-A98A-A36929E70E12}" type="pres">
      <dgm:prSet presAssocID="{C710E9AA-A2C9-4B57-884A-4150FDEDA527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6946FB-3ECC-4C00-ACFE-F5C9D6C3079A}" type="pres">
      <dgm:prSet presAssocID="{962D8FA5-8294-46CA-B72D-2E4BF55FBD83}" presName="spacing" presStyleCnt="0"/>
      <dgm:spPr/>
      <dgm:t>
        <a:bodyPr/>
        <a:lstStyle/>
        <a:p>
          <a:endParaRPr lang="pt-BR"/>
        </a:p>
      </dgm:t>
    </dgm:pt>
    <dgm:pt modelId="{2CB0A85B-AD0B-421F-9214-E56377DE1DD0}" type="pres">
      <dgm:prSet presAssocID="{9D50E6B5-0150-4338-BA08-12F8BBE38AD3}" presName="linNode" presStyleCnt="0"/>
      <dgm:spPr/>
      <dgm:t>
        <a:bodyPr/>
        <a:lstStyle/>
        <a:p>
          <a:endParaRPr lang="pt-BR"/>
        </a:p>
      </dgm:t>
    </dgm:pt>
    <dgm:pt modelId="{CB0670F4-106D-452D-9D10-AF75069B5517}" type="pres">
      <dgm:prSet presAssocID="{9D50E6B5-0150-4338-BA08-12F8BBE38AD3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FD152D-91A5-44B1-81AB-24EA7A4C2E4F}" type="pres">
      <dgm:prSet presAssocID="{9D50E6B5-0150-4338-BA08-12F8BBE38AD3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7827B4-2DEA-4656-8659-B22A4A851CE5}" type="pres">
      <dgm:prSet presAssocID="{854A7B9C-1036-483D-882F-1D29D2DF8ACB}" presName="spacing" presStyleCnt="0"/>
      <dgm:spPr/>
      <dgm:t>
        <a:bodyPr/>
        <a:lstStyle/>
        <a:p>
          <a:endParaRPr lang="pt-BR"/>
        </a:p>
      </dgm:t>
    </dgm:pt>
    <dgm:pt modelId="{B9FD51AE-B651-4C25-9695-503F3B6599F4}" type="pres">
      <dgm:prSet presAssocID="{EB174E36-5981-4DD6-93FC-B7D76583F0A7}" presName="linNode" presStyleCnt="0"/>
      <dgm:spPr/>
      <dgm:t>
        <a:bodyPr/>
        <a:lstStyle/>
        <a:p>
          <a:endParaRPr lang="pt-BR"/>
        </a:p>
      </dgm:t>
    </dgm:pt>
    <dgm:pt modelId="{E4C941C5-FB2B-4250-9356-FB474871C93B}" type="pres">
      <dgm:prSet presAssocID="{EB174E36-5981-4DD6-93FC-B7D76583F0A7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CBE6C3-3FBF-4326-B11B-84A5025B8EAF}" type="pres">
      <dgm:prSet presAssocID="{EB174E36-5981-4DD6-93FC-B7D76583F0A7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A40FF3-908F-415E-A0C0-C6771FBC12D0}" type="pres">
      <dgm:prSet presAssocID="{F715450D-B6BD-46FB-B321-BD632BCE695B}" presName="spacing" presStyleCnt="0"/>
      <dgm:spPr/>
      <dgm:t>
        <a:bodyPr/>
        <a:lstStyle/>
        <a:p>
          <a:endParaRPr lang="pt-BR"/>
        </a:p>
      </dgm:t>
    </dgm:pt>
    <dgm:pt modelId="{DF54C089-847D-4909-A864-83ECB5C98911}" type="pres">
      <dgm:prSet presAssocID="{721362F2-21C6-4BF5-814C-63815E3E1BA0}" presName="linNode" presStyleCnt="0"/>
      <dgm:spPr/>
      <dgm:t>
        <a:bodyPr/>
        <a:lstStyle/>
        <a:p>
          <a:endParaRPr lang="pt-BR"/>
        </a:p>
      </dgm:t>
    </dgm:pt>
    <dgm:pt modelId="{6E2317CC-0271-41A4-9FB7-DB71360C2C7B}" type="pres">
      <dgm:prSet presAssocID="{721362F2-21C6-4BF5-814C-63815E3E1BA0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C9BA48-6757-45B0-83F7-64EC87B3A0B3}" type="pres">
      <dgm:prSet presAssocID="{721362F2-21C6-4BF5-814C-63815E3E1BA0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E0D954-D58E-4139-86EE-771C235EBA0D}" type="pres">
      <dgm:prSet presAssocID="{E3BACB6F-E4B5-4126-B293-54EFE0E1AF16}" presName="spacing" presStyleCnt="0"/>
      <dgm:spPr/>
      <dgm:t>
        <a:bodyPr/>
        <a:lstStyle/>
        <a:p>
          <a:endParaRPr lang="pt-BR"/>
        </a:p>
      </dgm:t>
    </dgm:pt>
    <dgm:pt modelId="{8640D649-2DCB-4E19-B531-9480723294F9}" type="pres">
      <dgm:prSet presAssocID="{6099945A-E841-4154-8B0A-A516B7465FC8}" presName="linNode" presStyleCnt="0"/>
      <dgm:spPr/>
      <dgm:t>
        <a:bodyPr/>
        <a:lstStyle/>
        <a:p>
          <a:endParaRPr lang="pt-BR"/>
        </a:p>
      </dgm:t>
    </dgm:pt>
    <dgm:pt modelId="{A32F3CC8-F55A-4028-85C5-4CA4DAA984DA}" type="pres">
      <dgm:prSet presAssocID="{6099945A-E841-4154-8B0A-A516B7465FC8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AE25C2-1B64-4E21-B616-7E6B1915D436}" type="pres">
      <dgm:prSet presAssocID="{6099945A-E841-4154-8B0A-A516B7465FC8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EEE8608-493F-4EEE-A047-1A20A3C82D52}" srcId="{5537056D-1D94-472A-B2ED-984776538AE2}" destId="{C710E9AA-A2C9-4B57-884A-4150FDEDA527}" srcOrd="0" destOrd="0" parTransId="{DF36324D-4C8C-44B1-BBFD-763A519F175E}" sibTransId="{962D8FA5-8294-46CA-B72D-2E4BF55FBD83}"/>
    <dgm:cxn modelId="{3A35B390-89A8-4D67-8025-A5855C5E442C}" srcId="{9D50E6B5-0150-4338-BA08-12F8BBE38AD3}" destId="{E5E3CB99-C335-4F31-8AAB-40868A8CD9A9}" srcOrd="1" destOrd="0" parTransId="{E6609809-5560-4C3A-94B3-E47F5F4AAB64}" sibTransId="{FD66A651-E364-45AB-863A-D25F63524181}"/>
    <dgm:cxn modelId="{93D89E59-6DE3-4838-BAA5-DFE16F131CF5}" type="presOf" srcId="{C710E9AA-A2C9-4B57-884A-4150FDEDA527}" destId="{D7C8D488-4F86-443B-A604-22C392DD8336}" srcOrd="0" destOrd="0" presId="urn:microsoft.com/office/officeart/2005/8/layout/vList6"/>
    <dgm:cxn modelId="{618ECDC7-3DA5-4310-8FA6-C1350F475BA1}" srcId="{721362F2-21C6-4BF5-814C-63815E3E1BA0}" destId="{8650E5E4-DF07-4013-BA76-A7ECBB35468F}" srcOrd="0" destOrd="0" parTransId="{D649B559-2B4A-4DE4-810A-0CCE93ABBD88}" sibTransId="{2EBC5368-DEE8-4C4F-A712-418663E289B4}"/>
    <dgm:cxn modelId="{626D4FBF-9C34-4129-8B90-A1C02FC2A778}" type="presOf" srcId="{34B272E7-06A3-4424-B775-235A680F4FB1}" destId="{0CFD152D-91A5-44B1-81AB-24EA7A4C2E4F}" srcOrd="0" destOrd="0" presId="urn:microsoft.com/office/officeart/2005/8/layout/vList6"/>
    <dgm:cxn modelId="{8DAD68C2-8B7F-48AD-BF40-9D6F06796CF2}" srcId="{6099945A-E841-4154-8B0A-A516B7465FC8}" destId="{5E29E98C-9BD1-44DA-B36D-A45E8E91232C}" srcOrd="1" destOrd="0" parTransId="{ED1E82DE-DC67-4C78-8D07-1784D6E82DE8}" sibTransId="{71F7BB93-F062-4C1F-855C-A35773EBE4EC}"/>
    <dgm:cxn modelId="{0F7C3191-F903-44BE-B339-133373038FBE}" srcId="{5537056D-1D94-472A-B2ED-984776538AE2}" destId="{721362F2-21C6-4BF5-814C-63815E3E1BA0}" srcOrd="3" destOrd="0" parTransId="{7A186118-FA11-4226-B6F8-1E186A4612CD}" sibTransId="{E3BACB6F-E4B5-4126-B293-54EFE0E1AF16}"/>
    <dgm:cxn modelId="{41DA80AA-5CC7-4413-A0E7-50986281153F}" type="presOf" srcId="{E5E3CB99-C335-4F31-8AAB-40868A8CD9A9}" destId="{0CFD152D-91A5-44B1-81AB-24EA7A4C2E4F}" srcOrd="0" destOrd="1" presId="urn:microsoft.com/office/officeart/2005/8/layout/vList6"/>
    <dgm:cxn modelId="{8B86E9D0-F6FA-48CE-BF58-7493EE91FA27}" type="presOf" srcId="{8650E5E4-DF07-4013-BA76-A7ECBB35468F}" destId="{4BC9BA48-6757-45B0-83F7-64EC87B3A0B3}" srcOrd="0" destOrd="0" presId="urn:microsoft.com/office/officeart/2005/8/layout/vList6"/>
    <dgm:cxn modelId="{EB8B292A-866A-466D-9C94-8689B3C57BC8}" srcId="{6099945A-E841-4154-8B0A-A516B7465FC8}" destId="{E1E9C844-FE88-48B4-A0DC-5371949C70B6}" srcOrd="0" destOrd="0" parTransId="{5D49E9D2-3C7B-47A5-AA09-DFE3331AC042}" sibTransId="{2FC111AC-7621-469D-84C3-431FE2E074C6}"/>
    <dgm:cxn modelId="{B755701B-FC32-4F21-B68C-54F54D36352A}" type="presOf" srcId="{5B80B434-5A09-4D2C-BD31-FF86FB4B84AD}" destId="{389410AA-18DF-47A7-A98A-A36929E70E12}" srcOrd="0" destOrd="0" presId="urn:microsoft.com/office/officeart/2005/8/layout/vList6"/>
    <dgm:cxn modelId="{0AB81882-49A3-42A1-86BB-06685F13B181}" srcId="{9D50E6B5-0150-4338-BA08-12F8BBE38AD3}" destId="{34B272E7-06A3-4424-B775-235A680F4FB1}" srcOrd="0" destOrd="0" parTransId="{297A6E45-912E-44DD-8B64-E00D74C72186}" sibTransId="{670E5865-3B8D-4887-91CA-416D84361D4F}"/>
    <dgm:cxn modelId="{8164A039-64AC-4EC7-A0E4-2CA08BF82D60}" srcId="{5537056D-1D94-472A-B2ED-984776538AE2}" destId="{6099945A-E841-4154-8B0A-A516B7465FC8}" srcOrd="4" destOrd="0" parTransId="{C822B305-CBC1-47BF-92E9-038EC2CD0807}" sibTransId="{645354F3-7146-4498-9D61-F1F89E07B40D}"/>
    <dgm:cxn modelId="{624F1D27-ED05-4DA7-A635-544642E87516}" type="presOf" srcId="{9D50E6B5-0150-4338-BA08-12F8BBE38AD3}" destId="{CB0670F4-106D-452D-9D10-AF75069B5517}" srcOrd="0" destOrd="0" presId="urn:microsoft.com/office/officeart/2005/8/layout/vList6"/>
    <dgm:cxn modelId="{0F684742-4E82-46DB-8D46-5487D3A956D8}" srcId="{5537056D-1D94-472A-B2ED-984776538AE2}" destId="{9D50E6B5-0150-4338-BA08-12F8BBE38AD3}" srcOrd="1" destOrd="0" parTransId="{D2E9D146-2784-4C18-8B83-56535AFF4FA0}" sibTransId="{854A7B9C-1036-483D-882F-1D29D2DF8ACB}"/>
    <dgm:cxn modelId="{67F225C8-E960-4261-A38F-22D0EB194598}" srcId="{5537056D-1D94-472A-B2ED-984776538AE2}" destId="{EB174E36-5981-4DD6-93FC-B7D76583F0A7}" srcOrd="2" destOrd="0" parTransId="{6407A097-13A0-46AD-A9A7-5E53E970FF8D}" sibTransId="{F715450D-B6BD-46FB-B321-BD632BCE695B}"/>
    <dgm:cxn modelId="{658DBDBF-D208-4F6A-BD2D-55CFD1AB51B0}" type="presOf" srcId="{5E29E98C-9BD1-44DA-B36D-A45E8E91232C}" destId="{00AE25C2-1B64-4E21-B616-7E6B1915D436}" srcOrd="0" destOrd="1" presId="urn:microsoft.com/office/officeart/2005/8/layout/vList6"/>
    <dgm:cxn modelId="{EE76BCF1-9122-4741-8D85-B99F3C501926}" type="presOf" srcId="{5537056D-1D94-472A-B2ED-984776538AE2}" destId="{F7EADACD-AA48-40BC-B2B3-165729BF620F}" srcOrd="0" destOrd="0" presId="urn:microsoft.com/office/officeart/2005/8/layout/vList6"/>
    <dgm:cxn modelId="{19396886-EC9A-4838-9DA1-3A4B1231E772}" srcId="{C710E9AA-A2C9-4B57-884A-4150FDEDA527}" destId="{5B80B434-5A09-4D2C-BD31-FF86FB4B84AD}" srcOrd="0" destOrd="0" parTransId="{31270B25-224B-4A31-9AFD-B065C930ABFD}" sibTransId="{395E628D-9FF6-49BF-B0A8-24D384B2C98E}"/>
    <dgm:cxn modelId="{29BFF7B7-A6E6-44F8-87CB-9F08D5FC645C}" type="presOf" srcId="{721362F2-21C6-4BF5-814C-63815E3E1BA0}" destId="{6E2317CC-0271-41A4-9FB7-DB71360C2C7B}" srcOrd="0" destOrd="0" presId="urn:microsoft.com/office/officeart/2005/8/layout/vList6"/>
    <dgm:cxn modelId="{832B5949-D86C-4331-BC34-53D78E11E739}" type="presOf" srcId="{F9963153-91D8-4D94-B8D3-684364283EC2}" destId="{58CBE6C3-3FBF-4326-B11B-84A5025B8EAF}" srcOrd="0" destOrd="0" presId="urn:microsoft.com/office/officeart/2005/8/layout/vList6"/>
    <dgm:cxn modelId="{A40844EB-305C-4960-B05D-BB0100674D41}" type="presOf" srcId="{EB174E36-5981-4DD6-93FC-B7D76583F0A7}" destId="{E4C941C5-FB2B-4250-9356-FB474871C93B}" srcOrd="0" destOrd="0" presId="urn:microsoft.com/office/officeart/2005/8/layout/vList6"/>
    <dgm:cxn modelId="{5D2F8D69-95C6-44A4-A6E4-1205520B8730}" type="presOf" srcId="{6099945A-E841-4154-8B0A-A516B7465FC8}" destId="{A32F3CC8-F55A-4028-85C5-4CA4DAA984DA}" srcOrd="0" destOrd="0" presId="urn:microsoft.com/office/officeart/2005/8/layout/vList6"/>
    <dgm:cxn modelId="{81A71B07-D111-459E-9ECC-25D133AB8E39}" srcId="{EB174E36-5981-4DD6-93FC-B7D76583F0A7}" destId="{F9963153-91D8-4D94-B8D3-684364283EC2}" srcOrd="0" destOrd="0" parTransId="{16D9EDE5-6032-4491-A06C-669F769E1CD4}" sibTransId="{B340EB4C-3521-4127-AF20-22E4DF52FEE2}"/>
    <dgm:cxn modelId="{2CC34357-DAD3-4A60-8F6E-B9208A4BFB73}" type="presOf" srcId="{E1E9C844-FE88-48B4-A0DC-5371949C70B6}" destId="{00AE25C2-1B64-4E21-B616-7E6B1915D436}" srcOrd="0" destOrd="0" presId="urn:microsoft.com/office/officeart/2005/8/layout/vList6"/>
    <dgm:cxn modelId="{894D0EF1-D8A0-4806-A7FE-208AD2FDDFA1}" type="presParOf" srcId="{F7EADACD-AA48-40BC-B2B3-165729BF620F}" destId="{16BB3C5A-D786-46B4-A735-22D0BAB5F6DE}" srcOrd="0" destOrd="0" presId="urn:microsoft.com/office/officeart/2005/8/layout/vList6"/>
    <dgm:cxn modelId="{10C41892-D8CA-4777-8240-9A452C12FFBB}" type="presParOf" srcId="{16BB3C5A-D786-46B4-A735-22D0BAB5F6DE}" destId="{D7C8D488-4F86-443B-A604-22C392DD8336}" srcOrd="0" destOrd="0" presId="urn:microsoft.com/office/officeart/2005/8/layout/vList6"/>
    <dgm:cxn modelId="{4D9C2662-DF31-4B61-8B29-9423A6545B0C}" type="presParOf" srcId="{16BB3C5A-D786-46B4-A735-22D0BAB5F6DE}" destId="{389410AA-18DF-47A7-A98A-A36929E70E12}" srcOrd="1" destOrd="0" presId="urn:microsoft.com/office/officeart/2005/8/layout/vList6"/>
    <dgm:cxn modelId="{FEC8187D-0F31-4184-AA09-3FCC5AD72C36}" type="presParOf" srcId="{F7EADACD-AA48-40BC-B2B3-165729BF620F}" destId="{8F6946FB-3ECC-4C00-ACFE-F5C9D6C3079A}" srcOrd="1" destOrd="0" presId="urn:microsoft.com/office/officeart/2005/8/layout/vList6"/>
    <dgm:cxn modelId="{B38BB5E9-E1ED-4D0B-99B4-432FB0CBD823}" type="presParOf" srcId="{F7EADACD-AA48-40BC-B2B3-165729BF620F}" destId="{2CB0A85B-AD0B-421F-9214-E56377DE1DD0}" srcOrd="2" destOrd="0" presId="urn:microsoft.com/office/officeart/2005/8/layout/vList6"/>
    <dgm:cxn modelId="{392D9EFE-8236-4E99-99D6-884B2BFE653A}" type="presParOf" srcId="{2CB0A85B-AD0B-421F-9214-E56377DE1DD0}" destId="{CB0670F4-106D-452D-9D10-AF75069B5517}" srcOrd="0" destOrd="0" presId="urn:microsoft.com/office/officeart/2005/8/layout/vList6"/>
    <dgm:cxn modelId="{89D8BA3F-3C15-4DDD-825F-285BC30C6407}" type="presParOf" srcId="{2CB0A85B-AD0B-421F-9214-E56377DE1DD0}" destId="{0CFD152D-91A5-44B1-81AB-24EA7A4C2E4F}" srcOrd="1" destOrd="0" presId="urn:microsoft.com/office/officeart/2005/8/layout/vList6"/>
    <dgm:cxn modelId="{E8131878-7F3D-403D-AE66-FCBAA94E3938}" type="presParOf" srcId="{F7EADACD-AA48-40BC-B2B3-165729BF620F}" destId="{A57827B4-2DEA-4656-8659-B22A4A851CE5}" srcOrd="3" destOrd="0" presId="urn:microsoft.com/office/officeart/2005/8/layout/vList6"/>
    <dgm:cxn modelId="{48350BDE-9AC4-4137-A550-C979A0BE344F}" type="presParOf" srcId="{F7EADACD-AA48-40BC-B2B3-165729BF620F}" destId="{B9FD51AE-B651-4C25-9695-503F3B6599F4}" srcOrd="4" destOrd="0" presId="urn:microsoft.com/office/officeart/2005/8/layout/vList6"/>
    <dgm:cxn modelId="{78E0F7C9-8D73-405F-BD7E-D15166FB9BDF}" type="presParOf" srcId="{B9FD51AE-B651-4C25-9695-503F3B6599F4}" destId="{E4C941C5-FB2B-4250-9356-FB474871C93B}" srcOrd="0" destOrd="0" presId="urn:microsoft.com/office/officeart/2005/8/layout/vList6"/>
    <dgm:cxn modelId="{523E9CDB-E21D-40E6-9AAA-54F96810CF67}" type="presParOf" srcId="{B9FD51AE-B651-4C25-9695-503F3B6599F4}" destId="{58CBE6C3-3FBF-4326-B11B-84A5025B8EAF}" srcOrd="1" destOrd="0" presId="urn:microsoft.com/office/officeart/2005/8/layout/vList6"/>
    <dgm:cxn modelId="{59EFF085-2B5A-4093-957A-C3C36CD20074}" type="presParOf" srcId="{F7EADACD-AA48-40BC-B2B3-165729BF620F}" destId="{5CA40FF3-908F-415E-A0C0-C6771FBC12D0}" srcOrd="5" destOrd="0" presId="urn:microsoft.com/office/officeart/2005/8/layout/vList6"/>
    <dgm:cxn modelId="{04BAE6A1-B159-446F-B914-37B798FD5169}" type="presParOf" srcId="{F7EADACD-AA48-40BC-B2B3-165729BF620F}" destId="{DF54C089-847D-4909-A864-83ECB5C98911}" srcOrd="6" destOrd="0" presId="urn:microsoft.com/office/officeart/2005/8/layout/vList6"/>
    <dgm:cxn modelId="{C08696A2-D30C-4119-B94A-8BE73E5361E3}" type="presParOf" srcId="{DF54C089-847D-4909-A864-83ECB5C98911}" destId="{6E2317CC-0271-41A4-9FB7-DB71360C2C7B}" srcOrd="0" destOrd="0" presId="urn:microsoft.com/office/officeart/2005/8/layout/vList6"/>
    <dgm:cxn modelId="{CAF4E8D0-E412-4454-8712-45DBD11A7E41}" type="presParOf" srcId="{DF54C089-847D-4909-A864-83ECB5C98911}" destId="{4BC9BA48-6757-45B0-83F7-64EC87B3A0B3}" srcOrd="1" destOrd="0" presId="urn:microsoft.com/office/officeart/2005/8/layout/vList6"/>
    <dgm:cxn modelId="{4B81C879-5096-42EF-92DD-1E6903560AF4}" type="presParOf" srcId="{F7EADACD-AA48-40BC-B2B3-165729BF620F}" destId="{3FE0D954-D58E-4139-86EE-771C235EBA0D}" srcOrd="7" destOrd="0" presId="urn:microsoft.com/office/officeart/2005/8/layout/vList6"/>
    <dgm:cxn modelId="{B9B51BE9-3CB4-48C7-858B-70BB4455C89E}" type="presParOf" srcId="{F7EADACD-AA48-40BC-B2B3-165729BF620F}" destId="{8640D649-2DCB-4E19-B531-9480723294F9}" srcOrd="8" destOrd="0" presId="urn:microsoft.com/office/officeart/2005/8/layout/vList6"/>
    <dgm:cxn modelId="{43487FD8-0E18-4DE4-AFB3-9D3729F4FD3A}" type="presParOf" srcId="{8640D649-2DCB-4E19-B531-9480723294F9}" destId="{A32F3CC8-F55A-4028-85C5-4CA4DAA984DA}" srcOrd="0" destOrd="0" presId="urn:microsoft.com/office/officeart/2005/8/layout/vList6"/>
    <dgm:cxn modelId="{58E543CB-6483-4D76-85BB-A5509C5A8624}" type="presParOf" srcId="{8640D649-2DCB-4E19-B531-9480723294F9}" destId="{00AE25C2-1B64-4E21-B616-7E6B1915D4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BEBC9-776D-4814-A3DC-4906900A3BDD}" type="doc">
      <dgm:prSet loTypeId="urn:microsoft.com/office/officeart/2005/8/layout/vList3#2" loCatId="list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5F712A2F-482D-457A-AFCA-874027D959ED}">
      <dgm:prSet custT="1"/>
      <dgm:spPr>
        <a:gradFill flip="none" rotWithShape="0">
          <a:gsLst>
            <a:gs pos="0">
              <a:srgbClr val="FF9933">
                <a:shade val="30000"/>
                <a:satMod val="115000"/>
              </a:srgbClr>
            </a:gs>
            <a:gs pos="50000">
              <a:srgbClr val="FF9933">
                <a:shade val="67500"/>
                <a:satMod val="115000"/>
              </a:srgbClr>
            </a:gs>
            <a:gs pos="100000">
              <a:srgbClr val="FF9933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sz="2800" b="1" dirty="0" smtClean="0"/>
            <a:t>48 Bibliotecas </a:t>
          </a:r>
          <a:endParaRPr lang="pt-BR" sz="2800" b="1" dirty="0"/>
        </a:p>
      </dgm:t>
    </dgm:pt>
    <dgm:pt modelId="{AAD847DF-A4D4-403C-8E67-E20C1662B685}" type="parTrans" cxnId="{44E61C24-9927-4007-B612-DACB693CC2A8}">
      <dgm:prSet/>
      <dgm:spPr/>
      <dgm:t>
        <a:bodyPr/>
        <a:lstStyle/>
        <a:p>
          <a:endParaRPr lang="pt-BR" b="1"/>
        </a:p>
      </dgm:t>
    </dgm:pt>
    <dgm:pt modelId="{BBDA4710-2A89-4020-A31B-1535F3381E1B}" type="sibTrans" cxnId="{44E61C24-9927-4007-B612-DACB693CC2A8}">
      <dgm:prSet/>
      <dgm:spPr/>
      <dgm:t>
        <a:bodyPr/>
        <a:lstStyle/>
        <a:p>
          <a:endParaRPr lang="pt-BR" b="1"/>
        </a:p>
      </dgm:t>
    </dgm:pt>
    <dgm:pt modelId="{AA9A36A3-9ED4-4A5B-922C-A29A6FA6E7DB}">
      <dgm:prSet custT="1"/>
      <dgm:spPr>
        <a:gradFill flip="none" rotWithShape="0">
          <a:gsLst>
            <a:gs pos="0">
              <a:srgbClr val="FF9933">
                <a:shade val="30000"/>
                <a:satMod val="115000"/>
              </a:srgbClr>
            </a:gs>
            <a:gs pos="50000">
              <a:srgbClr val="FF9933">
                <a:shade val="67500"/>
                <a:satMod val="115000"/>
              </a:srgbClr>
            </a:gs>
            <a:gs pos="100000">
              <a:srgbClr val="FF9933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sz="2800" b="1" dirty="0" smtClean="0"/>
            <a:t>Ciências Humanas </a:t>
          </a:r>
          <a:endParaRPr lang="pt-BR" sz="2800" b="1" dirty="0"/>
        </a:p>
      </dgm:t>
    </dgm:pt>
    <dgm:pt modelId="{44AA9C54-8468-43B4-B3DD-48066B8CC5CD}" type="parTrans" cxnId="{974C9859-BF9C-42AF-8E74-704BFDA4ED70}">
      <dgm:prSet/>
      <dgm:spPr/>
      <dgm:t>
        <a:bodyPr/>
        <a:lstStyle/>
        <a:p>
          <a:endParaRPr lang="pt-BR" b="1"/>
        </a:p>
      </dgm:t>
    </dgm:pt>
    <dgm:pt modelId="{A2013026-6291-4D21-AA78-DDA12FD93397}" type="sibTrans" cxnId="{974C9859-BF9C-42AF-8E74-704BFDA4ED70}">
      <dgm:prSet/>
      <dgm:spPr/>
      <dgm:t>
        <a:bodyPr/>
        <a:lstStyle/>
        <a:p>
          <a:endParaRPr lang="pt-BR" b="1"/>
        </a:p>
      </dgm:t>
    </dgm:pt>
    <dgm:pt modelId="{481F32F7-5D8D-41E0-B9F2-F649B55C8959}">
      <dgm:prSet custT="1"/>
      <dgm:spPr>
        <a:gradFill flip="none" rotWithShape="0">
          <a:gsLst>
            <a:gs pos="0">
              <a:srgbClr val="FF9933">
                <a:shade val="30000"/>
                <a:satMod val="115000"/>
              </a:srgbClr>
            </a:gs>
            <a:gs pos="50000">
              <a:srgbClr val="FF9933">
                <a:shade val="67500"/>
                <a:satMod val="115000"/>
              </a:srgbClr>
            </a:gs>
            <a:gs pos="100000">
              <a:srgbClr val="FF9933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sz="2800" b="1" dirty="0" smtClean="0"/>
            <a:t>Ciências Exatas e Tecnologia</a:t>
          </a:r>
          <a:endParaRPr lang="pt-BR" sz="2800" b="1" dirty="0"/>
        </a:p>
      </dgm:t>
    </dgm:pt>
    <dgm:pt modelId="{6C2B1E3C-4BF9-41E4-BAA5-E8943462CF86}" type="parTrans" cxnId="{D4572896-94FD-4E70-B93E-6307F027EF88}">
      <dgm:prSet/>
      <dgm:spPr/>
      <dgm:t>
        <a:bodyPr/>
        <a:lstStyle/>
        <a:p>
          <a:endParaRPr lang="pt-BR" b="1"/>
        </a:p>
      </dgm:t>
    </dgm:pt>
    <dgm:pt modelId="{14B0BEF3-C3A3-49AA-853C-7EFEF4FBA7E0}" type="sibTrans" cxnId="{D4572896-94FD-4E70-B93E-6307F027EF88}">
      <dgm:prSet/>
      <dgm:spPr/>
      <dgm:t>
        <a:bodyPr/>
        <a:lstStyle/>
        <a:p>
          <a:endParaRPr lang="pt-BR" b="1"/>
        </a:p>
      </dgm:t>
    </dgm:pt>
    <dgm:pt modelId="{272916EC-9A17-45B4-BD55-F2D4B4FB0CDF}">
      <dgm:prSet custT="1"/>
      <dgm:spPr>
        <a:gradFill flip="none" rotWithShape="0">
          <a:gsLst>
            <a:gs pos="0">
              <a:srgbClr val="FF9933">
                <a:shade val="30000"/>
                <a:satMod val="115000"/>
              </a:srgbClr>
            </a:gs>
            <a:gs pos="50000">
              <a:srgbClr val="FF9933">
                <a:shade val="67500"/>
                <a:satMod val="115000"/>
              </a:srgbClr>
            </a:gs>
            <a:gs pos="100000">
              <a:srgbClr val="FF9933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sz="2800" b="1" dirty="0" smtClean="0"/>
            <a:t>Ciências Biológicas</a:t>
          </a:r>
          <a:endParaRPr lang="pt-BR" sz="2800" b="1" dirty="0"/>
        </a:p>
      </dgm:t>
    </dgm:pt>
    <dgm:pt modelId="{057673AF-C26D-4293-BFD3-619811E5E072}" type="parTrans" cxnId="{D87D4D64-E341-4BFA-A42B-313A7D5BC7B2}">
      <dgm:prSet/>
      <dgm:spPr/>
      <dgm:t>
        <a:bodyPr/>
        <a:lstStyle/>
        <a:p>
          <a:endParaRPr lang="pt-BR" b="1"/>
        </a:p>
      </dgm:t>
    </dgm:pt>
    <dgm:pt modelId="{47325B88-9DCA-4A98-85E6-9FC3FA67CA1B}" type="sibTrans" cxnId="{D87D4D64-E341-4BFA-A42B-313A7D5BC7B2}">
      <dgm:prSet/>
      <dgm:spPr/>
      <dgm:t>
        <a:bodyPr/>
        <a:lstStyle/>
        <a:p>
          <a:endParaRPr lang="pt-BR" b="1"/>
        </a:p>
      </dgm:t>
    </dgm:pt>
    <dgm:pt modelId="{2B2DE739-46A6-411C-BD04-6971BE838841}">
      <dgm:prSet custT="1"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 rtl="0"/>
          <a:r>
            <a:rPr lang="pt-BR" sz="2800" b="1" dirty="0" smtClean="0"/>
            <a:t>Equipe total </a:t>
          </a:r>
          <a:r>
            <a:rPr lang="pt-BR" sz="2800" b="1" i="0" dirty="0" smtClean="0"/>
            <a:t>≅ 800</a:t>
          </a:r>
        </a:p>
        <a:p>
          <a:pPr algn="l" rtl="0"/>
          <a:r>
            <a:rPr lang="pt-BR" sz="2800" b="1" i="0" dirty="0" smtClean="0"/>
            <a:t>Circulação + 1.2 milhões</a:t>
          </a:r>
        </a:p>
        <a:p>
          <a:pPr algn="l" rtl="0"/>
          <a:r>
            <a:rPr lang="pt-BR" sz="2800" b="1" i="0" dirty="0" smtClean="0"/>
            <a:t>Consultas + 1.5 milhões</a:t>
          </a:r>
          <a:endParaRPr lang="pt-BR" sz="2800" b="1" dirty="0"/>
        </a:p>
      </dgm:t>
    </dgm:pt>
    <dgm:pt modelId="{98AFE0AA-DAF1-49A0-B17E-E7455997AA8E}" type="parTrans" cxnId="{B1D91ACC-4498-44B1-8181-62D7B4B93AF8}">
      <dgm:prSet/>
      <dgm:spPr/>
      <dgm:t>
        <a:bodyPr/>
        <a:lstStyle/>
        <a:p>
          <a:endParaRPr lang="pt-BR" b="1"/>
        </a:p>
      </dgm:t>
    </dgm:pt>
    <dgm:pt modelId="{F2A4ED8D-C152-46E4-9C65-BDA858086137}" type="sibTrans" cxnId="{B1D91ACC-4498-44B1-8181-62D7B4B93AF8}">
      <dgm:prSet/>
      <dgm:spPr/>
      <dgm:t>
        <a:bodyPr/>
        <a:lstStyle/>
        <a:p>
          <a:endParaRPr lang="pt-BR" b="1"/>
        </a:p>
      </dgm:t>
    </dgm:pt>
    <dgm:pt modelId="{ED8F0890-7375-43F9-8744-607BC4F1FB3F}" type="pres">
      <dgm:prSet presAssocID="{4F0BEBC9-776D-4814-A3DC-4906900A3B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F083E05-51F6-480F-ABFE-D30B62D2A2FD}" type="pres">
      <dgm:prSet presAssocID="{5F712A2F-482D-457A-AFCA-874027D959ED}" presName="composite" presStyleCnt="0"/>
      <dgm:spPr/>
    </dgm:pt>
    <dgm:pt modelId="{4745CBE0-214A-4673-B149-FB7A54C99E94}" type="pres">
      <dgm:prSet presAssocID="{5F712A2F-482D-457A-AFCA-874027D959ED}" presName="imgShp" presStyleLbl="fgImgPlace1" presStyleIdx="0" presStyleCnt="2" custLinFactNeighborX="-2943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39D55C8-8877-4ACA-8D15-0D221B0788BB}" type="pres">
      <dgm:prSet presAssocID="{5F712A2F-482D-457A-AFCA-874027D959ED}" presName="txShp" presStyleLbl="node1" presStyleIdx="0" presStyleCnt="2" custScaleX="117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66ABBF-AC13-43D0-877F-D0664E7A8F24}" type="pres">
      <dgm:prSet presAssocID="{BBDA4710-2A89-4020-A31B-1535F3381E1B}" presName="spacing" presStyleCnt="0"/>
      <dgm:spPr/>
    </dgm:pt>
    <dgm:pt modelId="{47DD5853-5E87-4345-B935-0AEB39D6EA24}" type="pres">
      <dgm:prSet presAssocID="{2B2DE739-46A6-411C-BD04-6971BE838841}" presName="composite" presStyleCnt="0"/>
      <dgm:spPr/>
    </dgm:pt>
    <dgm:pt modelId="{D19C2E09-7AE4-4187-842C-E411BD227DF5}" type="pres">
      <dgm:prSet presAssocID="{2B2DE739-46A6-411C-BD04-6971BE838841}" presName="imgShp" presStyleLbl="fgImgPlace1" presStyleIdx="1" presStyleCnt="2" custLinFactNeighborX="-29437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33CEBCB-AD1C-4BA9-A047-D8B7181997FF}" type="pres">
      <dgm:prSet presAssocID="{2B2DE739-46A6-411C-BD04-6971BE838841}" presName="txShp" presStyleLbl="node1" presStyleIdx="1" presStyleCnt="2" custScaleX="117000" custLinFactNeighborX="-706" custLinFactNeighborY="1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E9C781F-D713-4F2A-BDCE-AFE25D9FCE14}" type="presOf" srcId="{2B2DE739-46A6-411C-BD04-6971BE838841}" destId="{133CEBCB-AD1C-4BA9-A047-D8B7181997FF}" srcOrd="0" destOrd="0" presId="urn:microsoft.com/office/officeart/2005/8/layout/vList3#2"/>
    <dgm:cxn modelId="{6CC7EFD2-D03A-44CC-AA25-68A82DA41A23}" type="presOf" srcId="{272916EC-9A17-45B4-BD55-F2D4B4FB0CDF}" destId="{539D55C8-8877-4ACA-8D15-0D221B0788BB}" srcOrd="0" destOrd="3" presId="urn:microsoft.com/office/officeart/2005/8/layout/vList3#2"/>
    <dgm:cxn modelId="{20B764A0-606F-4E80-B50D-0525F49F8046}" type="presOf" srcId="{481F32F7-5D8D-41E0-B9F2-F649B55C8959}" destId="{539D55C8-8877-4ACA-8D15-0D221B0788BB}" srcOrd="0" destOrd="2" presId="urn:microsoft.com/office/officeart/2005/8/layout/vList3#2"/>
    <dgm:cxn modelId="{D4572896-94FD-4E70-B93E-6307F027EF88}" srcId="{5F712A2F-482D-457A-AFCA-874027D959ED}" destId="{481F32F7-5D8D-41E0-B9F2-F649B55C8959}" srcOrd="1" destOrd="0" parTransId="{6C2B1E3C-4BF9-41E4-BAA5-E8943462CF86}" sibTransId="{14B0BEF3-C3A3-49AA-853C-7EFEF4FBA7E0}"/>
    <dgm:cxn modelId="{974C9859-BF9C-42AF-8E74-704BFDA4ED70}" srcId="{5F712A2F-482D-457A-AFCA-874027D959ED}" destId="{AA9A36A3-9ED4-4A5B-922C-A29A6FA6E7DB}" srcOrd="0" destOrd="0" parTransId="{44AA9C54-8468-43B4-B3DD-48066B8CC5CD}" sibTransId="{A2013026-6291-4D21-AA78-DDA12FD93397}"/>
    <dgm:cxn modelId="{276D3383-24AE-4D30-A5DE-F53C5EB9BD3F}" type="presOf" srcId="{5F712A2F-482D-457A-AFCA-874027D959ED}" destId="{539D55C8-8877-4ACA-8D15-0D221B0788BB}" srcOrd="0" destOrd="0" presId="urn:microsoft.com/office/officeart/2005/8/layout/vList3#2"/>
    <dgm:cxn modelId="{44E61C24-9927-4007-B612-DACB693CC2A8}" srcId="{4F0BEBC9-776D-4814-A3DC-4906900A3BDD}" destId="{5F712A2F-482D-457A-AFCA-874027D959ED}" srcOrd="0" destOrd="0" parTransId="{AAD847DF-A4D4-403C-8E67-E20C1662B685}" sibTransId="{BBDA4710-2A89-4020-A31B-1535F3381E1B}"/>
    <dgm:cxn modelId="{B1D91ACC-4498-44B1-8181-62D7B4B93AF8}" srcId="{4F0BEBC9-776D-4814-A3DC-4906900A3BDD}" destId="{2B2DE739-46A6-411C-BD04-6971BE838841}" srcOrd="1" destOrd="0" parTransId="{98AFE0AA-DAF1-49A0-B17E-E7455997AA8E}" sibTransId="{F2A4ED8D-C152-46E4-9C65-BDA858086137}"/>
    <dgm:cxn modelId="{1AC6DBE5-9DA2-48E9-A290-FD129684D332}" type="presOf" srcId="{4F0BEBC9-776D-4814-A3DC-4906900A3BDD}" destId="{ED8F0890-7375-43F9-8744-607BC4F1FB3F}" srcOrd="0" destOrd="0" presId="urn:microsoft.com/office/officeart/2005/8/layout/vList3#2"/>
    <dgm:cxn modelId="{286280A8-8A21-43AB-84EE-A19EB97E956F}" type="presOf" srcId="{AA9A36A3-9ED4-4A5B-922C-A29A6FA6E7DB}" destId="{539D55C8-8877-4ACA-8D15-0D221B0788BB}" srcOrd="0" destOrd="1" presId="urn:microsoft.com/office/officeart/2005/8/layout/vList3#2"/>
    <dgm:cxn modelId="{D87D4D64-E341-4BFA-A42B-313A7D5BC7B2}" srcId="{5F712A2F-482D-457A-AFCA-874027D959ED}" destId="{272916EC-9A17-45B4-BD55-F2D4B4FB0CDF}" srcOrd="2" destOrd="0" parTransId="{057673AF-C26D-4293-BFD3-619811E5E072}" sibTransId="{47325B88-9DCA-4A98-85E6-9FC3FA67CA1B}"/>
    <dgm:cxn modelId="{21535E09-04E2-4219-A8FA-BB26F5DEB47C}" type="presParOf" srcId="{ED8F0890-7375-43F9-8744-607BC4F1FB3F}" destId="{BF083E05-51F6-480F-ABFE-D30B62D2A2FD}" srcOrd="0" destOrd="0" presId="urn:microsoft.com/office/officeart/2005/8/layout/vList3#2"/>
    <dgm:cxn modelId="{A34AED5D-EF64-4531-B057-DE0B3AC6FE1D}" type="presParOf" srcId="{BF083E05-51F6-480F-ABFE-D30B62D2A2FD}" destId="{4745CBE0-214A-4673-B149-FB7A54C99E94}" srcOrd="0" destOrd="0" presId="urn:microsoft.com/office/officeart/2005/8/layout/vList3#2"/>
    <dgm:cxn modelId="{874EB0A3-3FC1-4C5E-9960-B86A24EC1543}" type="presParOf" srcId="{BF083E05-51F6-480F-ABFE-D30B62D2A2FD}" destId="{539D55C8-8877-4ACA-8D15-0D221B0788BB}" srcOrd="1" destOrd="0" presId="urn:microsoft.com/office/officeart/2005/8/layout/vList3#2"/>
    <dgm:cxn modelId="{824D1790-1BB5-426E-9DDA-E9B03F77AD15}" type="presParOf" srcId="{ED8F0890-7375-43F9-8744-607BC4F1FB3F}" destId="{6D66ABBF-AC13-43D0-877F-D0664E7A8F24}" srcOrd="1" destOrd="0" presId="urn:microsoft.com/office/officeart/2005/8/layout/vList3#2"/>
    <dgm:cxn modelId="{24937BB3-8EFB-43F2-A634-218F6E8DCC09}" type="presParOf" srcId="{ED8F0890-7375-43F9-8744-607BC4F1FB3F}" destId="{47DD5853-5E87-4345-B935-0AEB39D6EA24}" srcOrd="2" destOrd="0" presId="urn:microsoft.com/office/officeart/2005/8/layout/vList3#2"/>
    <dgm:cxn modelId="{97131053-F38F-40CA-A777-17EB75B02C6B}" type="presParOf" srcId="{47DD5853-5E87-4345-B935-0AEB39D6EA24}" destId="{D19C2E09-7AE4-4187-842C-E411BD227DF5}" srcOrd="0" destOrd="0" presId="urn:microsoft.com/office/officeart/2005/8/layout/vList3#2"/>
    <dgm:cxn modelId="{3308A84A-EE1A-4225-99BB-89B0C4EF3842}" type="presParOf" srcId="{47DD5853-5E87-4345-B935-0AEB39D6EA24}" destId="{133CEBCB-AD1C-4BA9-A047-D8B7181997F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1699" cy="461804"/>
          </a:xfrm>
          <a:prstGeom prst="rect">
            <a:avLst/>
          </a:prstGeom>
        </p:spPr>
        <p:txBody>
          <a:bodyPr vert="horz" lIns="94854" tIns="47428" rIns="94854" bIns="4742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36770" y="1"/>
            <a:ext cx="3011699" cy="461804"/>
          </a:xfrm>
          <a:prstGeom prst="rect">
            <a:avLst/>
          </a:prstGeom>
        </p:spPr>
        <p:txBody>
          <a:bodyPr vert="horz" lIns="94854" tIns="47428" rIns="94854" bIns="47428" rtlCol="0"/>
          <a:lstStyle>
            <a:lvl1pPr algn="r">
              <a:defRPr sz="1300"/>
            </a:lvl1pPr>
          </a:lstStyle>
          <a:p>
            <a:fld id="{6C9A3559-FEDE-4698-865D-4FAD16A0CDAE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3" y="8772671"/>
            <a:ext cx="3011699" cy="461804"/>
          </a:xfrm>
          <a:prstGeom prst="rect">
            <a:avLst/>
          </a:prstGeom>
        </p:spPr>
        <p:txBody>
          <a:bodyPr vert="horz" lIns="94854" tIns="47428" rIns="94854" bIns="4742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1804"/>
          </a:xfrm>
          <a:prstGeom prst="rect">
            <a:avLst/>
          </a:prstGeom>
        </p:spPr>
        <p:txBody>
          <a:bodyPr vert="horz" lIns="94854" tIns="47428" rIns="94854" bIns="47428" rtlCol="0" anchor="b"/>
          <a:lstStyle>
            <a:lvl1pPr algn="r">
              <a:defRPr sz="1300"/>
            </a:lvl1pPr>
          </a:lstStyle>
          <a:p>
            <a:fld id="{D8795312-6F32-410D-BDC4-227EDEF971D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12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1699" cy="461804"/>
          </a:xfrm>
          <a:prstGeom prst="rect">
            <a:avLst/>
          </a:prstGeom>
        </p:spPr>
        <p:txBody>
          <a:bodyPr vert="horz" lIns="94854" tIns="47428" rIns="94854" bIns="4742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36770" y="1"/>
            <a:ext cx="3011699" cy="461804"/>
          </a:xfrm>
          <a:prstGeom prst="rect">
            <a:avLst/>
          </a:prstGeom>
        </p:spPr>
        <p:txBody>
          <a:bodyPr vert="horz" lIns="94854" tIns="47428" rIns="94854" bIns="47428" rtlCol="0"/>
          <a:lstStyle>
            <a:lvl1pPr algn="r">
              <a:defRPr sz="1300"/>
            </a:lvl1pPr>
          </a:lstStyle>
          <a:p>
            <a:fld id="{AF901EF4-C798-47F3-8044-1EA1FC5B3D85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4" tIns="47428" rIns="94854" bIns="4742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4854" tIns="47428" rIns="94854" bIns="4742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8772671"/>
            <a:ext cx="3011699" cy="461804"/>
          </a:xfrm>
          <a:prstGeom prst="rect">
            <a:avLst/>
          </a:prstGeom>
        </p:spPr>
        <p:txBody>
          <a:bodyPr vert="horz" lIns="94854" tIns="47428" rIns="94854" bIns="4742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36770" y="8772671"/>
            <a:ext cx="3011699" cy="461804"/>
          </a:xfrm>
          <a:prstGeom prst="rect">
            <a:avLst/>
          </a:prstGeom>
        </p:spPr>
        <p:txBody>
          <a:bodyPr vert="horz" lIns="94854" tIns="47428" rIns="94854" bIns="47428" rtlCol="0" anchor="b"/>
          <a:lstStyle>
            <a:lvl1pPr algn="r">
              <a:defRPr sz="1300"/>
            </a:lvl1pPr>
          </a:lstStyle>
          <a:p>
            <a:fld id="{E6573FEE-0914-43A9-9D1B-6AB514C838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9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73FEE-0914-43A9-9D1B-6AB514C8381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1271-E2F0-4DD8-B433-3B913D9BAA52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76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1271-E2F0-4DD8-B433-3B913D9BAA5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05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73FEE-0914-43A9-9D1B-6AB514C8381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68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5510" y="5661248"/>
            <a:ext cx="9149510" cy="1196752"/>
          </a:xfrm>
          <a:prstGeom prst="rect">
            <a:avLst/>
          </a:prstGeom>
          <a:solidFill>
            <a:srgbClr val="83BBC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275856" y="4038600"/>
            <a:ext cx="5868144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6633" y="5701284"/>
            <a:ext cx="915119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-5510" y="7256"/>
            <a:ext cx="9149510" cy="4766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Picture 2" descr="V:\@_Papelaria_@\Logotipos\Logotipo_USP_Preto_2015070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74" y="19459"/>
            <a:ext cx="1092690" cy="44336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3576871\Desktop\email\sib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791"/>
            <a:ext cx="1087510" cy="399107"/>
          </a:xfrm>
          <a:prstGeom prst="rect">
            <a:avLst/>
          </a:prstGeom>
          <a:noFill/>
          <a:effectLst>
            <a:glow rad="25400">
              <a:schemeClr val="tx1">
                <a:alpha val="8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1278285"/>
            <a:ext cx="9144000" cy="278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64802DE9-44D2-4D69-9D25-1C043047F526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02476"/>
            <a:ext cx="8352928" cy="1116724"/>
          </a:xfrm>
          <a:prstGeom prst="rect">
            <a:avLst/>
          </a:prstGeom>
        </p:spPr>
        <p:txBody>
          <a:bodyPr/>
          <a:lstStyle>
            <a:lvl1pPr algn="l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 dirty="0"/>
          </a:p>
        </p:txBody>
      </p:sp>
      <p:sp>
        <p:nvSpPr>
          <p:cNvPr id="16" name="Retângulo 15"/>
          <p:cNvSpPr/>
          <p:nvPr userDrawn="1"/>
        </p:nvSpPr>
        <p:spPr>
          <a:xfrm>
            <a:off x="0" y="1278285"/>
            <a:ext cx="9144000" cy="278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FFC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solidFill>
            <a:srgbClr val="518C9F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solidFill>
            <a:srgbClr val="FFC000"/>
          </a:solidFill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Retângulo 24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6" name="Grupo 25"/>
          <p:cNvGrpSpPr/>
          <p:nvPr userDrawn="1"/>
        </p:nvGrpSpPr>
        <p:grpSpPr>
          <a:xfrm>
            <a:off x="4860032" y="6406495"/>
            <a:ext cx="3240360" cy="462688"/>
            <a:chOff x="4788024" y="6406495"/>
            <a:chExt cx="3240360" cy="462688"/>
          </a:xfrm>
        </p:grpSpPr>
        <p:sp>
          <p:nvSpPr>
            <p:cNvPr id="27" name="CaixaDeTexto 26"/>
            <p:cNvSpPr txBox="1"/>
            <p:nvPr userDrawn="1"/>
          </p:nvSpPr>
          <p:spPr>
            <a:xfrm>
              <a:off x="4788024" y="6406495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i="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Universidade de São Paulo</a:t>
              </a:r>
              <a:endPara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CaixaDeTexto 27"/>
            <p:cNvSpPr txBox="1"/>
            <p:nvPr userDrawn="1"/>
          </p:nvSpPr>
          <p:spPr>
            <a:xfrm>
              <a:off x="4815221" y="6669128"/>
              <a:ext cx="283144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b="1" i="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BRASIL</a:t>
              </a:r>
              <a:endParaRPr lang="pt-B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29" name="Picture 2" descr="V:\@_Papelaria_@\Logotipos\Logotipo_SIBiUSP_Azul_2015070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" y="6452872"/>
            <a:ext cx="883099" cy="432512"/>
          </a:xfrm>
          <a:prstGeom prst="rect">
            <a:avLst/>
          </a:prstGeom>
          <a:ln>
            <a:noFill/>
          </a:ln>
          <a:effectLst>
            <a:outerShdw blurRad="190500" sx="11000" sy="11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V:\@_Papelaria_@\Logotipos\Logotipo_USP_Preto_2015070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455250"/>
            <a:ext cx="857070" cy="3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>
          <a:solidFill>
            <a:srgbClr val="83BBC6"/>
          </a:solidFill>
        </p:spPr>
        <p:txBody>
          <a:bodyPr rtlCol="0"/>
          <a:lstStyle/>
          <a:p>
            <a:fld id="{77FC3768-933E-4E8B-8CF5-43701E98418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8" name="Retângulo 17"/>
          <p:cNvSpPr/>
          <p:nvPr userDrawn="1"/>
        </p:nvSpPr>
        <p:spPr>
          <a:xfrm>
            <a:off x="0" y="1278285"/>
            <a:ext cx="9144000" cy="278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611560" y="102476"/>
            <a:ext cx="8352928" cy="1116724"/>
          </a:xfrm>
          <a:prstGeom prst="rect">
            <a:avLst/>
          </a:prstGeom>
        </p:spPr>
        <p:txBody>
          <a:bodyPr/>
          <a:lstStyle>
            <a:lvl1pPr algn="l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>
          <a:solidFill>
            <a:srgbClr val="83BBC6"/>
          </a:solidFill>
        </p:spPr>
        <p:txBody>
          <a:bodyPr rtlCol="0"/>
          <a:lstStyle/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83BBC6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5">
              <a:lumMod val="75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7" name="Retângulo 16"/>
          <p:cNvSpPr/>
          <p:nvPr userDrawn="1"/>
        </p:nvSpPr>
        <p:spPr>
          <a:xfrm>
            <a:off x="0" y="1278285"/>
            <a:ext cx="9144000" cy="278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611560" y="102476"/>
            <a:ext cx="8352928" cy="1116724"/>
          </a:xfrm>
          <a:prstGeom prst="rect">
            <a:avLst/>
          </a:prstGeom>
        </p:spPr>
        <p:txBody>
          <a:bodyPr/>
          <a:lstStyle>
            <a:lvl1pPr algn="l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solidFill>
            <a:srgbClr val="83BBC6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0" y="1278285"/>
            <a:ext cx="9144000" cy="278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11560" y="102476"/>
            <a:ext cx="8352928" cy="1116724"/>
          </a:xfrm>
          <a:prstGeom prst="rect">
            <a:avLst/>
          </a:prstGeom>
        </p:spPr>
        <p:txBody>
          <a:bodyPr/>
          <a:lstStyle>
            <a:lvl1pPr algn="l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4860032" y="6406495"/>
            <a:ext cx="3240360" cy="462688"/>
            <a:chOff x="4788024" y="6406495"/>
            <a:chExt cx="3240360" cy="462688"/>
          </a:xfrm>
        </p:grpSpPr>
        <p:sp>
          <p:nvSpPr>
            <p:cNvPr id="15" name="CaixaDeTexto 14"/>
            <p:cNvSpPr txBox="1"/>
            <p:nvPr userDrawn="1"/>
          </p:nvSpPr>
          <p:spPr>
            <a:xfrm>
              <a:off x="4788024" y="6406495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i="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Universidade de São Paulo</a:t>
              </a:r>
              <a:endPara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CaixaDeTexto 15"/>
            <p:cNvSpPr txBox="1"/>
            <p:nvPr userDrawn="1"/>
          </p:nvSpPr>
          <p:spPr>
            <a:xfrm>
              <a:off x="4815221" y="6669128"/>
              <a:ext cx="283144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b="1" i="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BRASIL</a:t>
              </a:r>
              <a:endParaRPr lang="pt-B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17" name="Picture 2" descr="V:\@_Papelaria_@\Logotipos\Logotipo_SIBiUSP_Azul_2015070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" y="6452872"/>
            <a:ext cx="883099" cy="432512"/>
          </a:xfrm>
          <a:prstGeom prst="rect">
            <a:avLst/>
          </a:prstGeom>
          <a:ln>
            <a:noFill/>
          </a:ln>
          <a:effectLst>
            <a:outerShdw blurRad="190500" sx="11000" sy="11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:\@_Papelaria_@\Logotipos\Logotipo_USP_Preto_2015070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455250"/>
            <a:ext cx="857070" cy="3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Retângulo 7"/>
          <p:cNvSpPr/>
          <p:nvPr userDrawn="1"/>
        </p:nvSpPr>
        <p:spPr>
          <a:xfrm>
            <a:off x="0" y="1278285"/>
            <a:ext cx="9144000" cy="278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611560" y="102476"/>
            <a:ext cx="8352928" cy="1116724"/>
          </a:xfrm>
          <a:prstGeom prst="rect">
            <a:avLst/>
          </a:prstGeom>
        </p:spPr>
        <p:txBody>
          <a:bodyPr/>
          <a:lstStyle>
            <a:lvl1pPr algn="l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4802DE9-44D2-4D69-9D25-1C043047F526}" type="datetimeFigureOut">
              <a:rPr lang="pt-BR" smtClean="0"/>
              <a:pPr/>
              <a:t>24/10/2016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83BBC6"/>
          </a:solidFill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050" name="Picture 2" descr="V:\@_Papelaria_@\Logotipos\Logotipo_SIBiUSP_Azul_2015070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" y="6452872"/>
            <a:ext cx="883099" cy="432512"/>
          </a:xfrm>
          <a:prstGeom prst="rect">
            <a:avLst/>
          </a:prstGeom>
          <a:ln>
            <a:noFill/>
          </a:ln>
          <a:effectLst>
            <a:outerShdw blurRad="190500" sx="11000" sy="11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:\@_Papelaria_@\Logotipos\Logotipo_USP_Preto_20150707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455250"/>
            <a:ext cx="857070" cy="3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/>
          <p:nvPr userDrawn="1"/>
        </p:nvCxnSpPr>
        <p:spPr>
          <a:xfrm>
            <a:off x="4864" y="6409903"/>
            <a:ext cx="9120086" cy="0"/>
          </a:xfrm>
          <a:prstGeom prst="line">
            <a:avLst/>
          </a:prstGeom>
          <a:ln w="3810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bit.ly/EmprestimoUnificadoUSP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atendimento@sibi.usp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technology.org/libraries/search.pl?ILS=Aleph%20500&amp;HQ=on&amp;Type=Public" TargetMode="External"/><Relationship Id="rId7" Type="http://schemas.openxmlformats.org/officeDocument/2006/relationships/hyperlink" Target="http://librarytechnology.org/vendors/exlibris/" TargetMode="External"/><Relationship Id="rId2" Type="http://schemas.openxmlformats.org/officeDocument/2006/relationships/hyperlink" Target="http://librarytechnology.org/libraries/search.pl?ILS=Aleph%20500&amp;HQ=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technology.org/libraries/search.pl?PreviousILS=Aleph%20500&amp;PreviousILS2=Aleph%20500&amp;PreviousILS3=Aleph%20500&amp;HQ=on" TargetMode="External"/><Relationship Id="rId5" Type="http://schemas.openxmlformats.org/officeDocument/2006/relationships/hyperlink" Target="http://librarytechnology.org/libraries/search.pl?ILS=Aleph%20500&amp;HQ=on&amp;Type=School" TargetMode="External"/><Relationship Id="rId4" Type="http://schemas.openxmlformats.org/officeDocument/2006/relationships/hyperlink" Target="http://librarytechnology.org/libraries/search.pl?ILS=Aleph%20500&amp;HQ=on&amp;Type=Academi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lo.br/scielo.php?script=sci_arttext&amp;pid=S0100-1965199700020001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04938" y="5796454"/>
            <a:ext cx="6120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Divisão de Gestão do Tratamento da Informação</a:t>
            </a:r>
          </a:p>
          <a:p>
            <a:pPr algn="ctr"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Sistema Integrado de Bibliotecas</a:t>
            </a:r>
          </a:p>
          <a:p>
            <a:pPr algn="ctr"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Universidade de São Paulo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75856" y="4286256"/>
            <a:ext cx="58681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400" b="1" dirty="0">
              <a:solidFill>
                <a:schemeClr val="accent2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07504" y="3280341"/>
            <a:ext cx="9036496" cy="2380907"/>
          </a:xfrm>
        </p:spPr>
        <p:txBody>
          <a:bodyPr>
            <a:normAutofit/>
          </a:bodyPr>
          <a:lstStyle/>
          <a:p>
            <a:pPr algn="r"/>
            <a: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Tiago Rodrigo Marçal Murakami</a:t>
            </a:r>
            <a:b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DT/</a:t>
            </a:r>
            <a:r>
              <a:rPr lang="pt-BR" sz="2700" b="1" cap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SIBiUSP</a:t>
            </a:r>
            <a: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.outubro.2016</a:t>
            </a:r>
            <a:endParaRPr lang="pt-BR" sz="16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1584955"/>
            <a:ext cx="88569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geral sobre </a:t>
            </a:r>
            <a:r>
              <a:rPr lang="pt-BR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Aleph no </a:t>
            </a:r>
            <a:r>
              <a:rPr lang="pt-BR" sz="5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SIBiUSP</a:t>
            </a:r>
            <a:endParaRPr lang="en-US" sz="5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Empréstimo Unificado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Portaria GR </a:t>
            </a:r>
            <a:r>
              <a:rPr lang="pt-BR" dirty="0" smtClean="0"/>
              <a:t>Nº5536/2012 – </a:t>
            </a:r>
            <a:r>
              <a:rPr lang="pt-BR" b="1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http://bit.ly/EmprestimoUnificadoUSP</a:t>
            </a:r>
            <a:r>
              <a:rPr lang="pt-BR" dirty="0" smtClean="0"/>
              <a:t>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79512" y="2852936"/>
            <a:ext cx="8783838" cy="3312368"/>
            <a:chOff x="179512" y="3068960"/>
            <a:chExt cx="8783838" cy="3312368"/>
          </a:xfrm>
        </p:grpSpPr>
        <p:grpSp>
          <p:nvGrpSpPr>
            <p:cNvPr id="4" name="Grupo 3"/>
            <p:cNvGrpSpPr/>
            <p:nvPr/>
          </p:nvGrpSpPr>
          <p:grpSpPr>
            <a:xfrm>
              <a:off x="179512" y="4293096"/>
              <a:ext cx="5040560" cy="1442876"/>
              <a:chOff x="107504" y="3789039"/>
              <a:chExt cx="9433048" cy="2700239"/>
            </a:xfrm>
          </p:grpSpPr>
          <p:pic>
            <p:nvPicPr>
              <p:cNvPr id="5" name="Picture 7" descr="E:\Downloads\ok\PNG\Vista_icons_0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31840" y="3875562"/>
                <a:ext cx="2376000" cy="2376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" name="Picture 5" descr="E:\Downloads\1285725567_administrator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886128" y="3798912"/>
                <a:ext cx="2654424" cy="265442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 descr="E:\Downloads\1285725836_people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8493" b="6579"/>
              <a:stretch>
                <a:fillRect/>
              </a:stretch>
            </p:blipFill>
            <p:spPr bwMode="auto">
              <a:xfrm flipH="1">
                <a:off x="107504" y="3789040"/>
                <a:ext cx="3263762" cy="26642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" name="Picture 3" descr="E:\Downloads\1285790322_User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4932040" y="3789039"/>
                <a:ext cx="2736304" cy="27002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9" name="Espaço Reservado para Conteúdo 2"/>
            <p:cNvSpPr txBox="1">
              <a:spLocks/>
            </p:cNvSpPr>
            <p:nvPr/>
          </p:nvSpPr>
          <p:spPr>
            <a:xfrm>
              <a:off x="2915816" y="3068960"/>
              <a:ext cx="3358191" cy="558048"/>
            </a:xfrm>
            <a:prstGeom prst="rect">
              <a:avLst/>
            </a:prstGeom>
            <a:solidFill>
              <a:srgbClr val="FF9933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>
              <a:normAutofit fontScale="77500" lnSpcReduction="20000"/>
            </a:bodyPr>
            <a:lstStyle/>
            <a:p>
              <a:pPr marL="320040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ct val="60000"/>
                <a:buFont typeface="Wingdings"/>
                <a:buNone/>
                <a:tabLst/>
                <a:defRPr/>
              </a:pPr>
              <a:r>
                <a:rPr kumimoji="0" lang="pt-BR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USUÁRIO</a:t>
              </a:r>
              <a:endPara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" name="Picture 6" descr="http://dfm.ffclrp.usp.br/~augusto/images/logo_usp.png"/>
            <p:cNvPicPr>
              <a:picLocks noChangeAspect="1" noChangeArrowheads="1"/>
            </p:cNvPicPr>
            <p:nvPr/>
          </p:nvPicPr>
          <p:blipFill>
            <a:blip r:embed="rId8" cstate="print">
              <a:lum bright="100000" contrast="-100000"/>
            </a:blip>
            <a:srcRect/>
            <a:stretch>
              <a:fillRect/>
            </a:stretch>
          </p:blipFill>
          <p:spPr bwMode="auto">
            <a:xfrm>
              <a:off x="4860032" y="3092938"/>
              <a:ext cx="1191404" cy="504056"/>
            </a:xfrm>
            <a:prstGeom prst="rect">
              <a:avLst/>
            </a:prstGeom>
            <a:noFill/>
          </p:spPr>
        </p:pic>
        <p:pic>
          <p:nvPicPr>
            <p:cNvPr id="11" name="Imagem 10" descr="Carteirinha_prof_transp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20072" y="4149080"/>
              <a:ext cx="3743278" cy="22322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381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860032" y="1744216"/>
            <a:ext cx="3906016" cy="44930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Você pode ​buscar no ​acervo do ​Sistema Integrado de Bibliotecas (</a:t>
            </a:r>
            <a:r>
              <a:rPr lang="pt-B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SIBi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da Universidade de São Paulo​ (USP)​ diretamente do seu iPhone, iPod </a:t>
            </a:r>
            <a:r>
              <a:rPr lang="pt-B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Touch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ou </a:t>
            </a:r>
            <a:r>
              <a:rPr lang="pt-B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iPad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ou dispositivo com </a:t>
            </a:r>
            <a:r>
              <a:rPr lang="pt-B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Android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Encontre a localização de uma publicação na USP e verifique sua disponibilidade. </a:t>
            </a:r>
            <a:r>
              <a:rPr lang="pt-B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Logue-se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aos sistemas USP e veja sua lista de itens emprestados, histórico de empréstimos e lista de reservas. Reserve e Renove as publicações diretamente no aplicativo. Você ainda pode usar a câmera para ler um código de barras ​de ISBN/ISSN ​e verificar se existe a publicação em alguma biblioteca da USP. Defina listas de desejos, sugestões e referências com as publicações encontradas. Exporte as listas por e-mail ou para o seu </a:t>
            </a:r>
            <a:r>
              <a:rPr lang="pt-B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DropBox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Ache a localização de uma biblioteca da USP através de um mapa e verifique os horários de funcionamento, telefones e e-mail. Esse aplicativo utiliza conexão de dados do celular ou rede Wi-Fi. Consulte sua operadora sobre os custos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416824" cy="9906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Aplicativo Bibliotecas USP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3600400" cy="508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55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Integração com outros 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Criação de uma </a:t>
            </a:r>
            <a:r>
              <a:rPr lang="pt-BR" dirty="0" err="1" smtClean="0"/>
              <a:t>view</a:t>
            </a:r>
            <a:r>
              <a:rPr lang="pt-BR" dirty="0" smtClean="0"/>
              <a:t> para o </a:t>
            </a:r>
            <a:r>
              <a:rPr lang="pt-BR" dirty="0" err="1" smtClean="0"/>
              <a:t>WeRUSP</a:t>
            </a:r>
            <a:endParaRPr lang="pt-BR" dirty="0"/>
          </a:p>
          <a:p>
            <a:r>
              <a:rPr lang="pt-BR" dirty="0" smtClean="0"/>
              <a:t>SET-OAI para o sistema de avaliação da FEA/USP</a:t>
            </a:r>
          </a:p>
          <a:p>
            <a:r>
              <a:rPr lang="pt-BR" dirty="0" smtClean="0"/>
              <a:t>SET-OAI para a BBM</a:t>
            </a:r>
          </a:p>
          <a:p>
            <a:r>
              <a:rPr lang="pt-BR" dirty="0" smtClean="0"/>
              <a:t>Integração com o Sistema de Indicadores do </a:t>
            </a:r>
            <a:r>
              <a:rPr lang="pt-BR" dirty="0" err="1" smtClean="0"/>
              <a:t>SIBiUSP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97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Integração com os sistemas corporativos</a:t>
            </a:r>
          </a:p>
          <a:p>
            <a:r>
              <a:rPr lang="pt-BR" dirty="0" smtClean="0"/>
              <a:t>Utilização completa</a:t>
            </a:r>
          </a:p>
          <a:p>
            <a:r>
              <a:rPr lang="pt-BR" dirty="0" smtClean="0"/>
              <a:t>Geração de relatórios</a:t>
            </a:r>
          </a:p>
          <a:p>
            <a:r>
              <a:rPr lang="pt-BR" dirty="0" smtClean="0"/>
              <a:t>Utilização de ferramentas internas como a do inventário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19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Futuro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Ex-Libris foi comprada pela </a:t>
            </a:r>
            <a:r>
              <a:rPr lang="pt-BR" dirty="0" err="1" smtClean="0"/>
              <a:t>ProQuest</a:t>
            </a:r>
            <a:endParaRPr lang="pt-BR" dirty="0" smtClean="0"/>
          </a:p>
          <a:p>
            <a:r>
              <a:rPr lang="pt-BR" dirty="0" smtClean="0"/>
              <a:t>Última versão do Aleph será a versão 24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91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Telas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Interface - Catalogação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47652"/>
            <a:ext cx="8153400" cy="44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5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de busca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86098"/>
            <a:ext cx="8153400" cy="432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9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de busca por listas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47855"/>
            <a:ext cx="8153400" cy="44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dos relatórios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55503"/>
            <a:ext cx="8153400" cy="438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29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SIBiUSP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10798"/>
            <a:ext cx="5603600" cy="37624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4716016" y="5445224"/>
            <a:ext cx="4283896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600" b="1" dirty="0" err="1" smtClean="0">
                <a:solidFill>
                  <a:srgbClr val="002060"/>
                </a:solidFill>
              </a:rPr>
              <a:t>Conselho</a:t>
            </a:r>
            <a:r>
              <a:rPr lang="es-ES" sz="1600" b="1" dirty="0" smtClean="0">
                <a:solidFill>
                  <a:srgbClr val="002060"/>
                </a:solidFill>
              </a:rPr>
              <a:t> Supervisor – </a:t>
            </a:r>
            <a:r>
              <a:rPr lang="es-ES" sz="1600" b="1" dirty="0" err="1" smtClean="0">
                <a:solidFill>
                  <a:srgbClr val="002060"/>
                </a:solidFill>
              </a:rPr>
              <a:t>órgão</a:t>
            </a:r>
            <a:r>
              <a:rPr lang="es-ES" sz="1600" b="1" dirty="0" smtClean="0">
                <a:solidFill>
                  <a:srgbClr val="002060"/>
                </a:solidFill>
              </a:rPr>
              <a:t> deliberativo</a:t>
            </a:r>
          </a:p>
          <a:p>
            <a:pPr marL="0" indent="0">
              <a:buNone/>
            </a:pPr>
            <a:r>
              <a:rPr lang="es-ES" sz="1600" b="1" dirty="0" smtClean="0">
                <a:solidFill>
                  <a:srgbClr val="002060"/>
                </a:solidFill>
              </a:rPr>
              <a:t>Departamento Técnico – </a:t>
            </a:r>
            <a:r>
              <a:rPr lang="es-ES" sz="1600" b="1" dirty="0" err="1" smtClean="0">
                <a:solidFill>
                  <a:srgbClr val="002060"/>
                </a:solidFill>
              </a:rPr>
              <a:t>órgão</a:t>
            </a:r>
            <a:r>
              <a:rPr lang="es-ES" sz="1600" b="1" dirty="0" smtClean="0">
                <a:solidFill>
                  <a:srgbClr val="002060"/>
                </a:solidFill>
              </a:rPr>
              <a:t> gestor</a:t>
            </a:r>
          </a:p>
          <a:p>
            <a:pPr marL="0" indent="0">
              <a:buNone/>
            </a:pPr>
            <a:r>
              <a:rPr lang="es-ES" sz="1600" b="1" dirty="0" smtClean="0">
                <a:solidFill>
                  <a:srgbClr val="002060"/>
                </a:solidFill>
              </a:rPr>
              <a:t>Bibliotecas das Unidades – conjunto de base</a:t>
            </a:r>
            <a:endParaRPr lang="es-E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OBRIGADO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2204864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0700"/>
            <a:r>
              <a:rPr lang="pt-BR" sz="3200" b="1" dirty="0" smtClean="0">
                <a:solidFill>
                  <a:srgbClr val="002060"/>
                </a:solidFill>
              </a:rPr>
              <a:t>DIVISÃO DE GESTÃO DO TRATAMENTO DA INFORMAÇÃO</a:t>
            </a:r>
          </a:p>
          <a:p>
            <a:endParaRPr lang="pt-BR" sz="2400" dirty="0" smtClean="0"/>
          </a:p>
          <a:p>
            <a:pPr lvl="5"/>
            <a:r>
              <a:rPr lang="pt-BR" sz="2400" dirty="0" smtClean="0">
                <a:solidFill>
                  <a:srgbClr val="002060"/>
                </a:solidFill>
              </a:rPr>
              <a:t>Facebook.com/</a:t>
            </a:r>
            <a:r>
              <a:rPr lang="pt-BR" sz="2400" dirty="0" err="1" smtClean="0">
                <a:solidFill>
                  <a:srgbClr val="002060"/>
                </a:solidFill>
              </a:rPr>
              <a:t>SIBiUSP</a:t>
            </a:r>
            <a:endParaRPr lang="pt-BR" sz="2400" dirty="0" smtClean="0">
              <a:solidFill>
                <a:srgbClr val="002060"/>
              </a:solidFill>
            </a:endParaRPr>
          </a:p>
          <a:p>
            <a:pPr lvl="5"/>
            <a:endParaRPr lang="pt-BR" sz="2400" dirty="0" smtClean="0">
              <a:solidFill>
                <a:srgbClr val="002060"/>
              </a:solidFill>
            </a:endParaRPr>
          </a:p>
          <a:p>
            <a:pPr lvl="5"/>
            <a:r>
              <a:rPr lang="pt-BR" sz="2400" dirty="0" smtClean="0">
                <a:solidFill>
                  <a:srgbClr val="002060"/>
                </a:solidFill>
                <a:hlinkClick r:id="rId2"/>
              </a:rPr>
              <a:t>atendimento@sibi.usp.br</a:t>
            </a:r>
            <a:endParaRPr lang="pt-BR" sz="2400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http://sluggerotoole.com/wp-content/uploads/2010/09/Facebook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4688" y="3571392"/>
            <a:ext cx="432048" cy="432048"/>
          </a:xfrm>
          <a:prstGeom prst="rect">
            <a:avLst/>
          </a:prstGeom>
          <a:noFill/>
        </p:spPr>
      </p:pic>
      <p:pic>
        <p:nvPicPr>
          <p:cNvPr id="2054" name="Picture 6" descr="http://mundomanchete.files.wordpress.com/2012/07/email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096" y="4365104"/>
            <a:ext cx="417894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79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 Geográfica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39552" y="1585258"/>
            <a:ext cx="7704856" cy="4844822"/>
            <a:chOff x="539552" y="1585258"/>
            <a:chExt cx="7704856" cy="484482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585258"/>
              <a:ext cx="7560840" cy="4844822"/>
            </a:xfrm>
            <a:prstGeom prst="rect">
              <a:avLst/>
            </a:prstGeom>
          </p:spPr>
        </p:pic>
        <p:pic>
          <p:nvPicPr>
            <p:cNvPr id="3074" name="Picture 2" descr="V:\@_Papelaria_@\Logotipos\Logotipo_SIBiUSP_Azul_2015070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678192"/>
              <a:ext cx="2448272" cy="1199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056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USP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números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5726064"/>
              </p:ext>
            </p:extLst>
          </p:nvPr>
        </p:nvGraphicFramePr>
        <p:xfrm>
          <a:off x="612648" y="1600200"/>
          <a:ext cx="8153400" cy="45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491880" y="1247554"/>
            <a:ext cx="5652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solidFill>
                  <a:schemeClr val="bg1"/>
                </a:solidFill>
                <a:latin typeface="+mj-lt"/>
              </a:rPr>
              <a:t>Fonte: Anuário Estatístico 2015 (Dados de 2014)</a:t>
            </a:r>
            <a:endParaRPr lang="pt-BR" sz="12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16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Grp="1" noChangeArrowheads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SIBiUSP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7262935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491880" y="1247554"/>
            <a:ext cx="5652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i="1" dirty="0" smtClean="0">
                <a:solidFill>
                  <a:schemeClr val="bg1"/>
                </a:solidFill>
                <a:latin typeface="+mj-lt"/>
              </a:rPr>
              <a:t>Fonte: SIBi – dados de 2014/15</a:t>
            </a:r>
            <a:endParaRPr lang="pt-BR" sz="12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3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Aleph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Desenvolvido pela empresa Ex-Libris</a:t>
            </a:r>
          </a:p>
          <a:p>
            <a:r>
              <a:rPr lang="en-US" b="1" dirty="0"/>
              <a:t>Aleph </a:t>
            </a:r>
            <a:r>
              <a:rPr lang="en-US" b="1" dirty="0" smtClean="0"/>
              <a:t>500*</a:t>
            </a:r>
            <a:r>
              <a:rPr lang="en-US" dirty="0"/>
              <a:t> (</a:t>
            </a:r>
            <a:r>
              <a:rPr lang="en-US" b="1" dirty="0">
                <a:hlinkClick r:id="rId2"/>
              </a:rPr>
              <a:t>1186</a:t>
            </a:r>
            <a:r>
              <a:rPr lang="en-US" dirty="0"/>
              <a:t> </a:t>
            </a:r>
            <a:r>
              <a:rPr lang="en-US" dirty="0" err="1" smtClean="0"/>
              <a:t>bibliotecas</a:t>
            </a:r>
            <a:r>
              <a:rPr lang="en-US" dirty="0" smtClean="0"/>
              <a:t>)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err="1" smtClean="0"/>
              <a:t>Bibliotecas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:</a:t>
            </a:r>
            <a:r>
              <a:rPr lang="en-US" dirty="0"/>
              <a:t> </a:t>
            </a:r>
            <a:r>
              <a:rPr lang="en-US" b="1" dirty="0">
                <a:hlinkClick r:id="rId3"/>
              </a:rPr>
              <a:t>427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Bibliotecas</a:t>
            </a:r>
            <a:r>
              <a:rPr lang="en-US" dirty="0" smtClean="0"/>
              <a:t> </a:t>
            </a:r>
            <a:r>
              <a:rPr lang="en-US" dirty="0" err="1" smtClean="0"/>
              <a:t>universitárias</a:t>
            </a:r>
            <a:r>
              <a:rPr lang="en-US" dirty="0" smtClean="0"/>
              <a:t>: </a:t>
            </a:r>
            <a:r>
              <a:rPr lang="en-US" b="1" dirty="0" smtClean="0">
                <a:hlinkClick r:id="rId4"/>
              </a:rPr>
              <a:t>536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Bibliotecas</a:t>
            </a:r>
            <a:r>
              <a:rPr lang="en-US" dirty="0" smtClean="0"/>
              <a:t> </a:t>
            </a:r>
            <a:r>
              <a:rPr lang="en-US" dirty="0" err="1" smtClean="0"/>
              <a:t>escolares</a:t>
            </a:r>
            <a:r>
              <a:rPr lang="en-US" dirty="0" smtClean="0"/>
              <a:t>:</a:t>
            </a:r>
            <a:r>
              <a:rPr lang="en-US" dirty="0"/>
              <a:t> </a:t>
            </a:r>
            <a:r>
              <a:rPr lang="en-US" b="1" dirty="0">
                <a:hlinkClick r:id="rId5"/>
              </a:rPr>
              <a:t>23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hlinkClick r:id="rId6"/>
              </a:rPr>
              <a:t>199</a:t>
            </a:r>
            <a:r>
              <a:rPr lang="en-US" dirty="0"/>
              <a:t> </a:t>
            </a:r>
            <a:r>
              <a:rPr lang="en-US" dirty="0" err="1" smtClean="0"/>
              <a:t>bibliotecas</a:t>
            </a:r>
            <a:r>
              <a:rPr lang="en-US" dirty="0" smtClean="0"/>
              <a:t> </a:t>
            </a:r>
            <a:r>
              <a:rPr lang="en-US" dirty="0" err="1" smtClean="0"/>
              <a:t>migraram</a:t>
            </a:r>
            <a:r>
              <a:rPr lang="en-US" dirty="0" smtClean="0"/>
              <a:t> para outros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2015.</a:t>
            </a:r>
            <a:endParaRPr lang="pt-BR" dirty="0" smtClean="0"/>
          </a:p>
          <a:p>
            <a:r>
              <a:rPr lang="pt-BR" dirty="0" smtClean="0"/>
              <a:t>Alguns usuários no Brasil (não exaustivo):</a:t>
            </a:r>
          </a:p>
          <a:p>
            <a:pPr lvl="1"/>
            <a:r>
              <a:rPr lang="pt-BR" dirty="0" smtClean="0"/>
              <a:t>UFRJ</a:t>
            </a:r>
          </a:p>
          <a:p>
            <a:pPr lvl="1"/>
            <a:r>
              <a:rPr lang="pt-BR" dirty="0" smtClean="0"/>
              <a:t>UFRGS</a:t>
            </a:r>
          </a:p>
          <a:p>
            <a:pPr lvl="1"/>
            <a:r>
              <a:rPr lang="pt-BR" dirty="0" smtClean="0"/>
              <a:t>UNESP</a:t>
            </a:r>
          </a:p>
          <a:p>
            <a:pPr lvl="1"/>
            <a:r>
              <a:rPr lang="pt-BR" dirty="0" smtClean="0"/>
              <a:t>Senado</a:t>
            </a:r>
          </a:p>
          <a:p>
            <a:pPr marL="365760" lvl="1" indent="0">
              <a:buNone/>
            </a:pPr>
            <a:endParaRPr lang="pt-BR" dirty="0" smtClean="0"/>
          </a:p>
          <a:p>
            <a:pPr marL="365760" lvl="1" indent="0">
              <a:buNone/>
            </a:pPr>
            <a:r>
              <a:rPr lang="pt-BR" dirty="0" smtClean="0"/>
              <a:t>* Fonte: </a:t>
            </a:r>
            <a:r>
              <a:rPr lang="pt-BR" b="1" dirty="0">
                <a:hlinkClick r:id="rId7"/>
              </a:rPr>
              <a:t>Library Technology </a:t>
            </a:r>
            <a:r>
              <a:rPr lang="pt-BR" b="1" dirty="0" err="1" smtClean="0">
                <a:hlinkClick r:id="rId7"/>
              </a:rPr>
              <a:t>Guides</a:t>
            </a:r>
            <a:r>
              <a:rPr lang="pt-BR" b="1" dirty="0" smtClean="0"/>
              <a:t> - </a:t>
            </a:r>
            <a:r>
              <a:rPr lang="pt-BR" b="1" dirty="0"/>
              <a:t>Marshall </a:t>
            </a:r>
            <a:r>
              <a:rPr lang="pt-BR" b="1" dirty="0" err="1"/>
              <a:t>Breeding</a:t>
            </a:r>
            <a:endParaRPr lang="pt-BR" b="1" dirty="0"/>
          </a:p>
          <a:p>
            <a:pPr marL="36576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27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Cliente-Servidor</a:t>
            </a:r>
          </a:p>
          <a:p>
            <a:r>
              <a:rPr lang="pt-BR" dirty="0" smtClean="0"/>
              <a:t>Web-OPAC</a:t>
            </a:r>
          </a:p>
          <a:p>
            <a:r>
              <a:rPr lang="pt-BR" dirty="0" smtClean="0"/>
              <a:t>Banco de Dados ORACLE</a:t>
            </a:r>
          </a:p>
          <a:p>
            <a:r>
              <a:rPr lang="pt-BR" dirty="0" smtClean="0"/>
              <a:t>Linux </a:t>
            </a:r>
            <a:r>
              <a:rPr lang="pt-BR" dirty="0" err="1" smtClean="0"/>
              <a:t>Red</a:t>
            </a:r>
            <a:r>
              <a:rPr lang="pt-BR" dirty="0" smtClean="0"/>
              <a:t> </a:t>
            </a:r>
            <a:r>
              <a:rPr lang="pt-BR" dirty="0" err="1" smtClean="0"/>
              <a:t>Hat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16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sobre a instalação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Aleph 300 foi instalado em 1997, substituindo um software “in </a:t>
            </a:r>
            <a:r>
              <a:rPr lang="pt-BR" dirty="0" err="1" smtClean="0"/>
              <a:t>house</a:t>
            </a:r>
            <a:r>
              <a:rPr lang="pt-BR" dirty="0" smtClean="0"/>
              <a:t>” criado pelo CCE (</a:t>
            </a:r>
            <a:r>
              <a:rPr lang="pt-BR" dirty="0" smtClean="0">
                <a:hlinkClick r:id="rId2"/>
              </a:rPr>
              <a:t>link</a:t>
            </a:r>
            <a:r>
              <a:rPr lang="pt-BR" dirty="0" smtClean="0"/>
              <a:t>)</a:t>
            </a:r>
          </a:p>
          <a:p>
            <a:r>
              <a:rPr lang="pt-BR" dirty="0" smtClean="0"/>
              <a:t>Em 2010, foi migrado para a versão 18 do Aleph 500.</a:t>
            </a:r>
          </a:p>
          <a:p>
            <a:r>
              <a:rPr lang="pt-BR" dirty="0" smtClean="0"/>
              <a:t>Versão 20.01 (Versão atual)</a:t>
            </a:r>
          </a:p>
          <a:p>
            <a:pPr lvl="1"/>
            <a:r>
              <a:rPr lang="pt-BR" dirty="0" smtClean="0"/>
              <a:t>Versão 22 será instalada em breve</a:t>
            </a:r>
          </a:p>
          <a:p>
            <a:r>
              <a:rPr lang="pt-BR" dirty="0" smtClean="0"/>
              <a:t>Módulos utilizados:</a:t>
            </a:r>
          </a:p>
          <a:p>
            <a:pPr lvl="1"/>
            <a:r>
              <a:rPr lang="pt-BR" dirty="0" smtClean="0"/>
              <a:t>Catalogação</a:t>
            </a:r>
          </a:p>
          <a:p>
            <a:pPr lvl="1"/>
            <a:r>
              <a:rPr lang="pt-BR" dirty="0" smtClean="0"/>
              <a:t>Periódicos</a:t>
            </a:r>
          </a:p>
          <a:p>
            <a:pPr lvl="1"/>
            <a:r>
              <a:rPr lang="pt-BR" dirty="0" smtClean="0"/>
              <a:t>Circulação</a:t>
            </a:r>
          </a:p>
          <a:p>
            <a:r>
              <a:rPr lang="pt-BR" dirty="0" smtClean="0"/>
              <a:t>Módulos ainda não implementados:</a:t>
            </a:r>
          </a:p>
          <a:p>
            <a:pPr lvl="1"/>
            <a:r>
              <a:rPr lang="pt-BR" dirty="0" smtClean="0"/>
              <a:t>Aquisição</a:t>
            </a:r>
          </a:p>
          <a:p>
            <a:pPr lvl="1"/>
            <a:r>
              <a:rPr lang="pt-BR" dirty="0" smtClean="0"/>
              <a:t>Empréstimo entre Bibliotecas</a:t>
            </a:r>
          </a:p>
        </p:txBody>
      </p:sp>
    </p:spTree>
    <p:extLst>
      <p:ext uri="{BB962C8B-B14F-4D97-AF65-F5344CB8AC3E}">
        <p14:creationId xmlns:p14="http://schemas.microsoft.com/office/powerpoint/2010/main" val="38418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números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DEDALUS: 2.616.839 de registros</a:t>
            </a:r>
          </a:p>
          <a:p>
            <a:pPr lvl="1"/>
            <a:r>
              <a:rPr lang="pt-BR" dirty="0" smtClean="0"/>
              <a:t>Base 01: 1.592.976 registros</a:t>
            </a:r>
          </a:p>
          <a:p>
            <a:pPr lvl="1"/>
            <a:r>
              <a:rPr lang="pt-BR" dirty="0" smtClean="0"/>
              <a:t>Base 02: 47.784 registros</a:t>
            </a:r>
          </a:p>
          <a:p>
            <a:pPr lvl="1"/>
            <a:r>
              <a:rPr lang="pt-BR" dirty="0" smtClean="0"/>
              <a:t>Base 03: 140.911 registros</a:t>
            </a:r>
          </a:p>
          <a:p>
            <a:pPr lvl="1"/>
            <a:r>
              <a:rPr lang="pt-BR" dirty="0" smtClean="0"/>
              <a:t>Base 04: 716.371 registros</a:t>
            </a:r>
          </a:p>
          <a:p>
            <a:pPr lvl="1"/>
            <a:r>
              <a:rPr lang="pt-BR" dirty="0" smtClean="0"/>
              <a:t>Outras bases: 118.767 registros</a:t>
            </a:r>
          </a:p>
          <a:p>
            <a:r>
              <a:rPr lang="pt-BR" dirty="0" smtClean="0"/>
              <a:t>Vocabulário Controlado do </a:t>
            </a:r>
            <a:r>
              <a:rPr lang="pt-BR" dirty="0" err="1" smtClean="0"/>
              <a:t>SIBiUSP</a:t>
            </a:r>
            <a:r>
              <a:rPr lang="pt-BR" dirty="0" smtClean="0"/>
              <a:t>: 45.901 termos</a:t>
            </a:r>
          </a:p>
          <a:p>
            <a:pPr lvl="1"/>
            <a:r>
              <a:rPr lang="pt-BR" dirty="0" smtClean="0"/>
              <a:t>Assuntos gerais: 32.661 termos</a:t>
            </a:r>
          </a:p>
          <a:p>
            <a:pPr lvl="1"/>
            <a:r>
              <a:rPr lang="pt-BR" dirty="0" smtClean="0"/>
              <a:t>Locais geográficos e históricos: 11.448 termos</a:t>
            </a:r>
          </a:p>
          <a:p>
            <a:pPr lvl="1"/>
            <a:r>
              <a:rPr lang="pt-BR" dirty="0" smtClean="0"/>
              <a:t>Gênero e forma: 125 termos</a:t>
            </a:r>
          </a:p>
          <a:p>
            <a:pPr lvl="1"/>
            <a:r>
              <a:rPr lang="pt-BR" dirty="0" smtClean="0"/>
              <a:t>Profissões e ocupações: 1.079 termos</a:t>
            </a:r>
          </a:p>
          <a:p>
            <a:pPr lvl="1"/>
            <a:r>
              <a:rPr lang="pt-BR" dirty="0" smtClean="0"/>
              <a:t>Qualificadores: 588 termos</a:t>
            </a:r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Posição em 2016-03-09</a:t>
            </a:r>
          </a:p>
        </p:txBody>
      </p:sp>
    </p:spTree>
    <p:extLst>
      <p:ext uri="{BB962C8B-B14F-4D97-AF65-F5344CB8AC3E}">
        <p14:creationId xmlns:p14="http://schemas.microsoft.com/office/powerpoint/2010/main" val="39754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Personalizada 1">
      <a:dk1>
        <a:sysClr val="windowText" lastClr="000000"/>
      </a:dk1>
      <a:lt1>
        <a:sysClr val="window" lastClr="FFFFFF"/>
      </a:lt1>
      <a:dk2>
        <a:srgbClr val="002060"/>
      </a:dk2>
      <a:lt2>
        <a:srgbClr val="EBDDC3"/>
      </a:lt2>
      <a:accent1>
        <a:srgbClr val="FFC000"/>
      </a:accent1>
      <a:accent2>
        <a:srgbClr val="E1AD3C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F6600"/>
      </a:hlink>
      <a:folHlink>
        <a:srgbClr val="704404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5906</TotalTime>
  <Words>558</Words>
  <Application>Microsoft Office PowerPoint</Application>
  <PresentationFormat>Apresentação na tela (4:3)</PresentationFormat>
  <Paragraphs>108</Paragraphs>
  <Slides>20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Calibri</vt:lpstr>
      <vt:lpstr>Verdana</vt:lpstr>
      <vt:lpstr>Wingdings</vt:lpstr>
      <vt:lpstr>Wingdings 2</vt:lpstr>
      <vt:lpstr>Mediano</vt:lpstr>
      <vt:lpstr>Tiago Rodrigo Marçal Murakami DT/SIBiUSP 24.outubro.2016</vt:lpstr>
      <vt:lpstr>Estrutura do SIBiUSP</vt:lpstr>
      <vt:lpstr>Distribuição Geográfica</vt:lpstr>
      <vt:lpstr>A USP em números</vt:lpstr>
      <vt:lpstr>SIBiUSP em números</vt:lpstr>
      <vt:lpstr>Sobre o Aleph</vt:lpstr>
      <vt:lpstr>Arquitetura</vt:lpstr>
      <vt:lpstr>Dados sobre a instalação</vt:lpstr>
      <vt:lpstr>Alguns números</vt:lpstr>
      <vt:lpstr>Empréstimo Unificado</vt:lpstr>
      <vt:lpstr>Aplicativo Bibliotecas USP</vt:lpstr>
      <vt:lpstr>Integração com outros sistemas</vt:lpstr>
      <vt:lpstr>Desafios</vt:lpstr>
      <vt:lpstr>Futuro</vt:lpstr>
      <vt:lpstr>Telas</vt:lpstr>
      <vt:lpstr>Interface - Catalogação</vt:lpstr>
      <vt:lpstr>Resultado de busca</vt:lpstr>
      <vt:lpstr>Resultado de busca por listas</vt:lpstr>
      <vt:lpstr>Resultado dos relatórios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EMPRÉSTIMO UNIFICADO USP</dc:title>
  <dc:creator>Anderson</dc:creator>
  <cp:lastModifiedBy>marcos</cp:lastModifiedBy>
  <cp:revision>626</cp:revision>
  <cp:lastPrinted>2015-07-30T13:50:10Z</cp:lastPrinted>
  <dcterms:created xsi:type="dcterms:W3CDTF">2010-09-27T20:18:46Z</dcterms:created>
  <dcterms:modified xsi:type="dcterms:W3CDTF">2016-10-24T13:17:54Z</dcterms:modified>
</cp:coreProperties>
</file>