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94" r:id="rId3"/>
    <p:sldId id="295" r:id="rId4"/>
    <p:sldId id="293" r:id="rId5"/>
    <p:sldId id="292" r:id="rId6"/>
    <p:sldId id="265" r:id="rId7"/>
    <p:sldId id="261" r:id="rId8"/>
    <p:sldId id="262" r:id="rId9"/>
    <p:sldId id="266" r:id="rId10"/>
    <p:sldId id="257" r:id="rId11"/>
    <p:sldId id="288" r:id="rId12"/>
    <p:sldId id="258" r:id="rId13"/>
    <p:sldId id="289" r:id="rId14"/>
    <p:sldId id="263" r:id="rId15"/>
    <p:sldId id="290" r:id="rId16"/>
    <p:sldId id="264" r:id="rId17"/>
    <p:sldId id="267" r:id="rId18"/>
    <p:sldId id="268" r:id="rId19"/>
    <p:sldId id="291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87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4" Type="http://schemas.openxmlformats.org/officeDocument/2006/relationships/image" Target="../media/image4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4BC68-2C89-44B7-8DA8-9F1F3A96265E}" type="datetimeFigureOut">
              <a:rPr lang="pt-BR" smtClean="0"/>
              <a:t>26/08/2014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8E9E4-3EF1-4A23-9083-7B389D603E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2233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E2804-62FD-480F-9417-23B96B8121C4}" type="datetime1">
              <a:rPr lang="pt-BR" smtClean="0"/>
              <a:t>26/08/2014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1670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64A0-C63E-4442-AEEA-FF610F181CFC}" type="datetime1">
              <a:rPr lang="pt-BR" smtClean="0"/>
              <a:t>26/08/2014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8940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0B4B0-C349-4BC8-A02E-608BBADFEBE7}" type="datetime1">
              <a:rPr lang="pt-BR" smtClean="0"/>
              <a:t>26/08/2014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9488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C0328-7E88-4EA8-8474-D726A5506462}" type="datetime1">
              <a:rPr lang="pt-BR" smtClean="0"/>
              <a:t>26/08/2014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7846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F14E9-AE67-49A5-90D9-D349D8DD652C}" type="datetime1">
              <a:rPr lang="pt-BR" smtClean="0"/>
              <a:t>26/08/2014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836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3993-E872-47DB-9C9D-D93C78F69C22}" type="datetime1">
              <a:rPr lang="pt-BR" smtClean="0"/>
              <a:t>26/08/2014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2378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16C8B-83D3-4C28-A66E-1BDB0D68D8A3}" type="datetime1">
              <a:rPr lang="pt-BR" smtClean="0"/>
              <a:t>26/08/2014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5100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0193-91A4-4716-805D-DB5D83DE45B2}" type="datetime1">
              <a:rPr lang="pt-BR" smtClean="0"/>
              <a:t>26/08/2014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4118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18F5-5146-45D1-9FBA-0582F50D8722}" type="datetime1">
              <a:rPr lang="pt-BR" smtClean="0"/>
              <a:t>26/08/2014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4211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7B4A6-92EA-455D-889B-28882294FDF6}" type="datetime1">
              <a:rPr lang="pt-BR" smtClean="0"/>
              <a:t>26/08/2014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610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246-D6A9-49EB-9954-B425E7B0E5C5}" type="datetime1">
              <a:rPr lang="pt-BR" smtClean="0"/>
              <a:t>26/08/2014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4014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E6FA4-27F0-407F-B7BA-7DB66BE496BF}" type="datetime1">
              <a:rPr lang="pt-BR" smtClean="0"/>
              <a:t>26/08/2014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60EA1-3642-45DC-AE96-D42EC1673B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578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6.wmf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png"/><Relationship Id="rId11" Type="http://schemas.openxmlformats.org/officeDocument/2006/relationships/image" Target="../media/image35.wmf"/><Relationship Id="rId5" Type="http://schemas.openxmlformats.org/officeDocument/2006/relationships/image" Target="../media/image39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38.gif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49.png"/><Relationship Id="rId7" Type="http://schemas.openxmlformats.org/officeDocument/2006/relationships/oleObject" Target="../embeddings/oleObject5.bin"/><Relationship Id="rId12" Type="http://schemas.openxmlformats.org/officeDocument/2006/relationships/image" Target="../media/image4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5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47.wmf"/><Relationship Id="rId4" Type="http://schemas.openxmlformats.org/officeDocument/2006/relationships/image" Target="../media/image50.png"/><Relationship Id="rId9" Type="http://schemas.openxmlformats.org/officeDocument/2006/relationships/oleObject" Target="../embeddings/oleObject6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56.gif"/><Relationship Id="rId7" Type="http://schemas.openxmlformats.org/officeDocument/2006/relationships/oleObject" Target="../embeddings/oleObject9.bin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3.wmf"/><Relationship Id="rId11" Type="http://schemas.openxmlformats.org/officeDocument/2006/relationships/image" Target="../media/image58.png"/><Relationship Id="rId5" Type="http://schemas.openxmlformats.org/officeDocument/2006/relationships/oleObject" Target="../embeddings/oleObject8.bin"/><Relationship Id="rId10" Type="http://schemas.openxmlformats.org/officeDocument/2006/relationships/image" Target="../media/image55.wmf"/><Relationship Id="rId4" Type="http://schemas.openxmlformats.org/officeDocument/2006/relationships/image" Target="../media/image57.gif"/><Relationship Id="rId9" Type="http://schemas.openxmlformats.org/officeDocument/2006/relationships/oleObject" Target="../embeddings/oleObject10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0.wmf"/><Relationship Id="rId4" Type="http://schemas.openxmlformats.org/officeDocument/2006/relationships/oleObject" Target="../embeddings/oleObject1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67.wmf"/><Relationship Id="rId4" Type="http://schemas.openxmlformats.org/officeDocument/2006/relationships/oleObject" Target="../embeddings/oleObject12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72.png"/><Relationship Id="rId7" Type="http://schemas.openxmlformats.org/officeDocument/2006/relationships/image" Target="../media/image7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70.wmf"/><Relationship Id="rId4" Type="http://schemas.openxmlformats.org/officeDocument/2006/relationships/oleObject" Target="../embeddings/oleObject14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73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1</a:t>
            </a:fld>
            <a:endParaRPr lang="pt-B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5556"/>
            <a:ext cx="7893174" cy="569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24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061236" cy="553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515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11</a:t>
            </a:fld>
            <a:endParaRPr lang="pt-BR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269815" cy="550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95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058676" cy="532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288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13</a:t>
            </a:fld>
            <a:endParaRPr lang="pt-BR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44" y="332656"/>
            <a:ext cx="8010312" cy="486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75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7230"/>
            <a:ext cx="8568952" cy="483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208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15</a:t>
            </a:fld>
            <a:endParaRPr lang="pt-BR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072011" cy="552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45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9967"/>
            <a:ext cx="7451083" cy="557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350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32656"/>
            <a:ext cx="7705299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854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377469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950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19</a:t>
            </a:fld>
            <a:endParaRPr lang="pt-BR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7933889" cy="509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8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2</a:t>
            </a:fld>
            <a:endParaRPr lang="pt-BR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4664"/>
            <a:ext cx="52292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9" y="1556792"/>
            <a:ext cx="2219325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7399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595160"/>
            <a:ext cx="8001225" cy="513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736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2351"/>
            <a:ext cx="7746264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269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88502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088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23</a:t>
            </a:fld>
            <a:endParaRPr lang="pt-B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793688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60" y="5157192"/>
            <a:ext cx="530240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4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24</a:t>
            </a:fld>
            <a:endParaRPr lang="pt-BR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40"/>
            <a:ext cx="6480720" cy="610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18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25</a:t>
            </a:fld>
            <a:endParaRPr lang="pt-B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332656"/>
            <a:ext cx="45243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70" y="837481"/>
            <a:ext cx="3482762" cy="273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0664901"/>
              </p:ext>
            </p:extLst>
          </p:nvPr>
        </p:nvGraphicFramePr>
        <p:xfrm>
          <a:off x="4572000" y="1268760"/>
          <a:ext cx="3669370" cy="1224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9" name="Equation" r:id="rId5" imgW="1600200" imgH="698400" progId="Equation.DSMT4">
                  <p:embed/>
                </p:oleObj>
              </mc:Choice>
              <mc:Fallback>
                <p:oleObj name="Equation" r:id="rId5" imgW="1600200" imgH="698400" progId="Equation.DSMT4">
                  <p:embed/>
                  <p:pic>
                    <p:nvPicPr>
                      <p:cNvPr id="0" name="Obje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268760"/>
                        <a:ext cx="3669370" cy="12241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75"/>
            <a:ext cx="713422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474" y="2585129"/>
            <a:ext cx="2664295" cy="59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7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26</a:t>
            </a:fld>
            <a:endParaRPr lang="pt-B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047876" cy="45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022769"/>
            <a:ext cx="5563300" cy="88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535304" y="2161004"/>
            <a:ext cx="23017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-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889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27</a:t>
            </a:fld>
            <a:endParaRPr lang="pt-BR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2166"/>
            <a:ext cx="3860834" cy="289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3192595"/>
            <a:ext cx="4887207" cy="3665405"/>
          </a:xfrm>
          <a:prstGeom prst="rect">
            <a:avLst/>
          </a:prstGeom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192" y="386674"/>
            <a:ext cx="3363808" cy="65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651" y="1124744"/>
            <a:ext cx="1077345" cy="72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714" y="2644243"/>
            <a:ext cx="1952956" cy="34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012" y="3091030"/>
            <a:ext cx="2060630" cy="76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37687"/>
            <a:ext cx="32099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0662067"/>
              </p:ext>
            </p:extLst>
          </p:nvPr>
        </p:nvGraphicFramePr>
        <p:xfrm>
          <a:off x="6260042" y="4148518"/>
          <a:ext cx="2642570" cy="876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3" name="Equation" r:id="rId10" imgW="1346040" imgH="583920" progId="Equation.DSMT4">
                  <p:embed/>
                </p:oleObj>
              </mc:Choice>
              <mc:Fallback>
                <p:oleObj name="Equation" r:id="rId10" imgW="1346040" imgH="583920" progId="Equation.DSMT4">
                  <p:embed/>
                  <p:pic>
                    <p:nvPicPr>
                      <p:cNvPr id="0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0042" y="4148518"/>
                        <a:ext cx="2642570" cy="8767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106542"/>
              </p:ext>
            </p:extLst>
          </p:nvPr>
        </p:nvGraphicFramePr>
        <p:xfrm>
          <a:off x="6223000" y="5229225"/>
          <a:ext cx="2717800" cy="87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4" name="Equation" r:id="rId12" imgW="1384200" imgH="583920" progId="Equation.DSMT4">
                  <p:embed/>
                </p:oleObj>
              </mc:Choice>
              <mc:Fallback>
                <p:oleObj name="Equation" r:id="rId12" imgW="1384200" imgH="583920" progId="Equation.DSMT4">
                  <p:embed/>
                  <p:pic>
                    <p:nvPicPr>
                      <p:cNvPr id="0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0" y="5229225"/>
                        <a:ext cx="2717800" cy="877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08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28</a:t>
            </a:fld>
            <a:endParaRPr lang="pt-BR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46" y="476673"/>
            <a:ext cx="8048786" cy="571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97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29</a:t>
            </a:fld>
            <a:endParaRPr lang="pt-BR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20688"/>
            <a:ext cx="47625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844824"/>
            <a:ext cx="2931959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5002386"/>
              </p:ext>
            </p:extLst>
          </p:nvPr>
        </p:nvGraphicFramePr>
        <p:xfrm>
          <a:off x="5400675" y="1524000"/>
          <a:ext cx="20097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3" name="Equation" r:id="rId5" imgW="876240" imgH="406080" progId="Equation.DSMT4">
                  <p:embed/>
                </p:oleObj>
              </mc:Choice>
              <mc:Fallback>
                <p:oleObj name="Equation" r:id="rId5" imgW="876240" imgH="406080" progId="Equation.DSMT4">
                  <p:embed/>
                  <p:pic>
                    <p:nvPicPr>
                      <p:cNvPr id="0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0675" y="1524000"/>
                        <a:ext cx="2009775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7659576"/>
              </p:ext>
            </p:extLst>
          </p:nvPr>
        </p:nvGraphicFramePr>
        <p:xfrm>
          <a:off x="4522788" y="2603500"/>
          <a:ext cx="29718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4" name="Equation" r:id="rId7" imgW="1295280" imgH="444240" progId="Equation.DSMT4">
                  <p:embed/>
                </p:oleObj>
              </mc:Choice>
              <mc:Fallback>
                <p:oleObj name="Equation" r:id="rId7" imgW="1295280" imgH="444240" progId="Equation.DSMT4">
                  <p:embed/>
                  <p:pic>
                    <p:nvPicPr>
                      <p:cNvPr id="0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2788" y="2603500"/>
                        <a:ext cx="2971800" cy="77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0273624"/>
              </p:ext>
            </p:extLst>
          </p:nvPr>
        </p:nvGraphicFramePr>
        <p:xfrm>
          <a:off x="4284663" y="3765550"/>
          <a:ext cx="2593975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5" name="Equation" r:id="rId9" imgW="1130040" imgH="393480" progId="Equation.DSMT4">
                  <p:embed/>
                </p:oleObj>
              </mc:Choice>
              <mc:Fallback>
                <p:oleObj name="Equation" r:id="rId9" imgW="1130040" imgH="393480" progId="Equation.DSMT4">
                  <p:embed/>
                  <p:pic>
                    <p:nvPicPr>
                      <p:cNvPr id="0" name="Objeto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3765550"/>
                        <a:ext cx="2593975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02269"/>
              </p:ext>
            </p:extLst>
          </p:nvPr>
        </p:nvGraphicFramePr>
        <p:xfrm>
          <a:off x="776288" y="4724400"/>
          <a:ext cx="3848100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6" name="Equation" r:id="rId11" imgW="1676160" imgH="393480" progId="Equation.DSMT4">
                  <p:embed/>
                </p:oleObj>
              </mc:Choice>
              <mc:Fallback>
                <p:oleObj name="Equation" r:id="rId11" imgW="1676160" imgH="393480" progId="Equation.DSMT4">
                  <p:embed/>
                  <p:pic>
                    <p:nvPicPr>
                      <p:cNvPr id="0" name="Objeto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8" y="4724400"/>
                        <a:ext cx="3848100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345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3</a:t>
            </a:fld>
            <a:endParaRPr lang="pt-BR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6629415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369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30</a:t>
            </a:fld>
            <a:endParaRPr lang="pt-BR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59948" cy="21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227" y="2636912"/>
            <a:ext cx="3434712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05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31</a:t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64704"/>
            <a:ext cx="2743200" cy="27432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620688"/>
            <a:ext cx="2743200" cy="2743200"/>
          </a:xfrm>
          <a:prstGeom prst="rect">
            <a:avLst/>
          </a:prstGeom>
        </p:spPr>
      </p:pic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8045820"/>
              </p:ext>
            </p:extLst>
          </p:nvPr>
        </p:nvGraphicFramePr>
        <p:xfrm>
          <a:off x="769089" y="4365104"/>
          <a:ext cx="4147660" cy="1296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4" name="Equation" r:id="rId5" imgW="1523880" imgH="482400" progId="Equation.DSMT4">
                  <p:embed/>
                </p:oleObj>
              </mc:Choice>
              <mc:Fallback>
                <p:oleObj name="Equation" r:id="rId5" imgW="152388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089" y="4365104"/>
                        <a:ext cx="4147660" cy="12961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1707797"/>
              </p:ext>
            </p:extLst>
          </p:nvPr>
        </p:nvGraphicFramePr>
        <p:xfrm>
          <a:off x="5138738" y="3938588"/>
          <a:ext cx="37782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5" name="Equation" r:id="rId7" imgW="1676160" imgH="482400" progId="Equation.DSMT4">
                  <p:embed/>
                </p:oleObj>
              </mc:Choice>
              <mc:Fallback>
                <p:oleObj name="Equation" r:id="rId7" imgW="16761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8738" y="3938588"/>
                        <a:ext cx="3778250" cy="107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097914"/>
              </p:ext>
            </p:extLst>
          </p:nvPr>
        </p:nvGraphicFramePr>
        <p:xfrm>
          <a:off x="6228184" y="5157192"/>
          <a:ext cx="1728192" cy="1719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6" name="Equation" r:id="rId9" imgW="634680" imgH="812520" progId="Equation.DSMT4">
                  <p:embed/>
                </p:oleObj>
              </mc:Choice>
              <mc:Fallback>
                <p:oleObj name="Equation" r:id="rId9" imgW="634680" imgH="812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5157192"/>
                        <a:ext cx="1728192" cy="17198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9977"/>
            <a:ext cx="60198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467544" y="3538512"/>
            <a:ext cx="4336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Fonte parada-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Detetor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em movimento (u)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364088" y="3490416"/>
            <a:ext cx="3681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Fonte em mov.(</a:t>
            </a:r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)-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Detetor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parado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6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877272"/>
            <a:ext cx="35814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49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32</a:t>
            </a:fld>
            <a:endParaRPr lang="pt-BR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336158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832243"/>
              </p:ext>
            </p:extLst>
          </p:nvPr>
        </p:nvGraphicFramePr>
        <p:xfrm>
          <a:off x="2627784" y="1700808"/>
          <a:ext cx="3496717" cy="250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6" name="Equation" r:id="rId4" imgW="939600" imgH="863280" progId="Equation.DSMT4">
                  <p:embed/>
                </p:oleObj>
              </mc:Choice>
              <mc:Fallback>
                <p:oleObj name="Equation" r:id="rId4" imgW="939600" imgH="863280" progId="Equation.DSMT4">
                  <p:embed/>
                  <p:pic>
                    <p:nvPicPr>
                      <p:cNvPr id="0" name="Objeto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1700808"/>
                        <a:ext cx="3496717" cy="250111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052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33</a:t>
            </a:fld>
            <a:endParaRPr lang="pt-BR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977" y="286742"/>
            <a:ext cx="5886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K:\Fisica2_Poli\doppler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223258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K:\Fisica2_Poli\doppler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32856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386682" y="1340030"/>
            <a:ext cx="119295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Mach 1</a:t>
            </a:r>
          </a:p>
          <a:p>
            <a:r>
              <a:rPr lang="pt-BR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pt-B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pt-BR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pt-BR" sz="26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pt-BR" sz="2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508104" y="1340030"/>
            <a:ext cx="102624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Mach </a:t>
            </a:r>
          </a:p>
          <a:p>
            <a:r>
              <a:rPr lang="pt-BR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pt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pt-BR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pt-BR" sz="26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pt-BR" sz="2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03" y="4365104"/>
            <a:ext cx="5705822" cy="231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225" y="4324369"/>
            <a:ext cx="2873035" cy="205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6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34</a:t>
            </a:fld>
            <a:endParaRPr lang="pt-BR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4" y="260648"/>
            <a:ext cx="6281451" cy="563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1872303"/>
              </p:ext>
            </p:extLst>
          </p:nvPr>
        </p:nvGraphicFramePr>
        <p:xfrm>
          <a:off x="6608763" y="1293813"/>
          <a:ext cx="1831975" cy="123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8" name="Equation" r:id="rId4" imgW="672840" imgH="583920" progId="Equation.DSMT4">
                  <p:embed/>
                </p:oleObj>
              </mc:Choice>
              <mc:Fallback>
                <p:oleObj name="Equation" r:id="rId4" imgW="67284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8763" y="1293813"/>
                        <a:ext cx="1831975" cy="123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228174"/>
              </p:ext>
            </p:extLst>
          </p:nvPr>
        </p:nvGraphicFramePr>
        <p:xfrm>
          <a:off x="6727825" y="3071813"/>
          <a:ext cx="1693863" cy="123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9" name="Equation" r:id="rId6" imgW="622080" imgH="583920" progId="Equation.DSMT4">
                  <p:embed/>
                </p:oleObj>
              </mc:Choice>
              <mc:Fallback>
                <p:oleObj name="Equation" r:id="rId6" imgW="62208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7825" y="3071813"/>
                        <a:ext cx="1693863" cy="123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6828339" y="4076111"/>
            <a:ext cx="1824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00B050"/>
                </a:solidFill>
              </a:rPr>
              <a:t>Inverso do</a:t>
            </a:r>
          </a:p>
          <a:p>
            <a:r>
              <a:rPr lang="pt-BR" dirty="0" smtClean="0">
                <a:solidFill>
                  <a:srgbClr val="00B050"/>
                </a:solidFill>
              </a:rPr>
              <a:t>Número de Mach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9" name="Texto explicativo em elipse 8"/>
          <p:cNvSpPr/>
          <p:nvPr/>
        </p:nvSpPr>
        <p:spPr>
          <a:xfrm>
            <a:off x="7884368" y="3078696"/>
            <a:ext cx="576064" cy="854360"/>
          </a:xfrm>
          <a:prstGeom prst="wedgeEllipseCallout">
            <a:avLst/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121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35</a:t>
            </a:fld>
            <a:endParaRPr lang="pt-BR"/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82" y="527968"/>
            <a:ext cx="7213142" cy="45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148763" y="2227693"/>
            <a:ext cx="363198" cy="553998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el-GR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pt-B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964268" y="2227693"/>
            <a:ext cx="386644" cy="553998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l-GR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pt-B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359075"/>
              </p:ext>
            </p:extLst>
          </p:nvPr>
        </p:nvGraphicFramePr>
        <p:xfrm>
          <a:off x="1517650" y="5373688"/>
          <a:ext cx="1693863" cy="123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0" name="Equation" r:id="rId4" imgW="622080" imgH="583920" progId="Equation.DSMT4">
                  <p:embed/>
                </p:oleObj>
              </mc:Choice>
              <mc:Fallback>
                <p:oleObj name="Equation" r:id="rId4" imgW="62208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7650" y="5373688"/>
                        <a:ext cx="1693863" cy="123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8354521"/>
              </p:ext>
            </p:extLst>
          </p:nvPr>
        </p:nvGraphicFramePr>
        <p:xfrm>
          <a:off x="4845050" y="5445125"/>
          <a:ext cx="2522538" cy="123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1" name="Equation" r:id="rId6" imgW="927000" imgH="583920" progId="Equation.DSMT4">
                  <p:embed/>
                </p:oleObj>
              </mc:Choice>
              <mc:Fallback>
                <p:oleObj name="Equation" r:id="rId6" imgW="927000" imgH="583920" progId="Equation.DSMT4">
                  <p:embed/>
                  <p:pic>
                    <p:nvPicPr>
                      <p:cNvPr id="0" name="Objeto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5050" y="5445125"/>
                        <a:ext cx="2522538" cy="123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703" y="116632"/>
            <a:ext cx="5886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52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36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251520" y="476671"/>
            <a:ext cx="86437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Exercício:  Um avião voa a 1,25 da velocidade do som. A explosão sônica alcança</a:t>
            </a: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 homem no solo 0,25 min depois de o avião ter passado sob sua cabeça. Qual a </a:t>
            </a: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altitude do avião?  Considere a velocidade do som como sendo 330 m/s.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334955"/>
              </p:ext>
            </p:extLst>
          </p:nvPr>
        </p:nvGraphicFramePr>
        <p:xfrm>
          <a:off x="1619672" y="1924492"/>
          <a:ext cx="1638300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6" name="Equation" r:id="rId3" imgW="850680" imgH="609480" progId="Equation.DSMT4">
                  <p:embed/>
                </p:oleObj>
              </mc:Choice>
              <mc:Fallback>
                <p:oleObj name="Equation" r:id="rId3" imgW="850680" imgH="609480" progId="Equation.DSMT4">
                  <p:embed/>
                  <p:pic>
                    <p:nvPicPr>
                      <p:cNvPr id="0" name="Objeto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1924492"/>
                        <a:ext cx="1638300" cy="91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880482"/>
              </p:ext>
            </p:extLst>
          </p:nvPr>
        </p:nvGraphicFramePr>
        <p:xfrm>
          <a:off x="1020762" y="3563938"/>
          <a:ext cx="4023587" cy="945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7" name="Equation" r:id="rId5" imgW="2019240" imgH="609480" progId="Equation.DSMT4">
                  <p:embed/>
                </p:oleObj>
              </mc:Choice>
              <mc:Fallback>
                <p:oleObj name="Equation" r:id="rId5" imgW="2019240" imgH="609480" progId="Equation.DSMT4">
                  <p:embed/>
                  <p:pic>
                    <p:nvPicPr>
                      <p:cNvPr id="0" name="Objeto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0762" y="3563938"/>
                        <a:ext cx="4023587" cy="9451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3995936" y="1988840"/>
            <a:ext cx="143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=0,927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619672" y="4653136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h=8245 m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38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37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475656" y="204609"/>
            <a:ext cx="253306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Princípio de Huygens</a:t>
            </a:r>
            <a:endParaRPr lang="pt-BR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68" y="1572852"/>
            <a:ext cx="601027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13026" y="764704"/>
            <a:ext cx="7447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Cada ponto de uma frente de onda comporta-se como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frente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onda</a:t>
            </a: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untiforme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novas ondas, chamadas ondas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secundárias.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66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38</a:t>
            </a:fld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833438"/>
            <a:ext cx="75819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44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4</a:t>
            </a:fld>
            <a:endParaRPr lang="pt-BR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1"/>
            <a:ext cx="7884975" cy="533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48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5</a:t>
            </a:fld>
            <a:endParaRPr lang="pt-BR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2087"/>
            <a:ext cx="8144794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73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972057" cy="532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196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150859" cy="560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38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110102" cy="520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2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859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244408" cy="573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3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EA1-3642-45DC-AE96-D42EC1673B7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817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145</Words>
  <Application>Microsoft Office PowerPoint</Application>
  <PresentationFormat>Apresentação na tela (4:3)</PresentationFormat>
  <Paragraphs>60</Paragraphs>
  <Slides>38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38</vt:i4>
      </vt:variant>
    </vt:vector>
  </HeadingPairs>
  <TitlesOfParts>
    <vt:vector size="41" baseType="lpstr">
      <vt:lpstr>Tema do Office</vt:lpstr>
      <vt:lpstr>Equation</vt:lpstr>
      <vt:lpstr>MathType 5.0 Equation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Nagamine</dc:creator>
  <cp:lastModifiedBy>Nagamine</cp:lastModifiedBy>
  <cp:revision>43</cp:revision>
  <dcterms:created xsi:type="dcterms:W3CDTF">2014-08-25T13:45:44Z</dcterms:created>
  <dcterms:modified xsi:type="dcterms:W3CDTF">2014-08-26T14:18:24Z</dcterms:modified>
</cp:coreProperties>
</file>