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3" r:id="rId3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40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41678-1313-411A-8183-6B42292C3AAF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8C2DD-A6BE-4D47-AFB6-EB8F021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597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18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06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39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17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128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06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35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91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74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51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76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18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32656" y="200472"/>
            <a:ext cx="6190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BIB315 – </a:t>
            </a:r>
            <a:r>
              <a:rPr lang="pt-PT" dirty="0" smtClean="0"/>
              <a:t>Metabólitos Vegetais: origem, diversidade e aplicações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32656" y="479212"/>
            <a:ext cx="6190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Grupo 3 integral: </a:t>
            </a:r>
            <a:r>
              <a:rPr lang="pt-BR" dirty="0"/>
              <a:t>André V. </a:t>
            </a:r>
            <a:r>
              <a:rPr lang="pt-BR" dirty="0" smtClean="0"/>
              <a:t>Pina, Juliana Trindade, Karina </a:t>
            </a:r>
            <a:r>
              <a:rPr lang="pt-BR" dirty="0" err="1" smtClean="0"/>
              <a:t>Lucatto</a:t>
            </a:r>
            <a:r>
              <a:rPr lang="pt-BR" dirty="0" smtClean="0"/>
              <a:t>, Matheus </a:t>
            </a:r>
            <a:r>
              <a:rPr lang="pt-BR" dirty="0" err="1"/>
              <a:t>Arjona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1357536"/>
            <a:ext cx="1755775" cy="135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2" name="Group 10"/>
          <p:cNvGrpSpPr>
            <a:grpSpLocks/>
          </p:cNvGrpSpPr>
          <p:nvPr/>
        </p:nvGrpSpPr>
        <p:grpSpPr bwMode="auto">
          <a:xfrm>
            <a:off x="561256" y="4957936"/>
            <a:ext cx="2838450" cy="2333625"/>
            <a:chOff x="2112" y="4128"/>
            <a:chExt cx="1788" cy="1470"/>
          </a:xfrm>
        </p:grpSpPr>
        <p:pic>
          <p:nvPicPr>
            <p:cNvPr id="43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4128"/>
              <a:ext cx="1788" cy="1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2208" y="4224"/>
              <a:ext cx="8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pt-BR" sz="1400" b="1"/>
                <a:t>Procilaridina</a:t>
              </a:r>
              <a:endParaRPr lang="pt-BR" altLang="pt-BR" sz="1400" b="1"/>
            </a:p>
          </p:txBody>
        </p:sp>
      </p:grpSp>
      <p:grpSp>
        <p:nvGrpSpPr>
          <p:cNvPr id="45" name="Group 13"/>
          <p:cNvGrpSpPr>
            <a:grpSpLocks/>
          </p:cNvGrpSpPr>
          <p:nvPr/>
        </p:nvGrpSpPr>
        <p:grpSpPr bwMode="auto">
          <a:xfrm>
            <a:off x="332656" y="2969121"/>
            <a:ext cx="2619375" cy="1847850"/>
            <a:chOff x="240" y="1440"/>
            <a:chExt cx="1650" cy="1164"/>
          </a:xfrm>
        </p:grpSpPr>
        <p:pic>
          <p:nvPicPr>
            <p:cNvPr id="46" name="Picture 1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440"/>
              <a:ext cx="1650" cy="1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Text Box 15"/>
            <p:cNvSpPr txBox="1">
              <a:spLocks noChangeArrowheads="1"/>
            </p:cNvSpPr>
            <p:nvPr/>
          </p:nvSpPr>
          <p:spPr bwMode="auto">
            <a:xfrm>
              <a:off x="384" y="1639"/>
              <a:ext cx="8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pt-BR" sz="1400" b="1"/>
                <a:t>Delfinidina</a:t>
              </a:r>
              <a:endParaRPr lang="pt-BR" altLang="pt-BR" sz="1400" b="1"/>
            </a:p>
          </p:txBody>
        </p:sp>
      </p:grpSp>
      <p:grpSp>
        <p:nvGrpSpPr>
          <p:cNvPr id="51" name="Group 19"/>
          <p:cNvGrpSpPr>
            <a:grpSpLocks/>
          </p:cNvGrpSpPr>
          <p:nvPr/>
        </p:nvGrpSpPr>
        <p:grpSpPr bwMode="auto">
          <a:xfrm>
            <a:off x="561256" y="7775004"/>
            <a:ext cx="2743200" cy="1714500"/>
            <a:chOff x="288" y="2784"/>
            <a:chExt cx="1728" cy="1080"/>
          </a:xfrm>
        </p:grpSpPr>
        <p:pic>
          <p:nvPicPr>
            <p:cNvPr id="52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2784"/>
              <a:ext cx="1728" cy="10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3" name="Text Box 21"/>
            <p:cNvSpPr txBox="1">
              <a:spLocks noChangeArrowheads="1"/>
            </p:cNvSpPr>
            <p:nvPr/>
          </p:nvSpPr>
          <p:spPr bwMode="auto">
            <a:xfrm>
              <a:off x="336" y="3456"/>
              <a:ext cx="76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pt-BR" sz="1400" b="1"/>
                <a:t>Papaverina</a:t>
              </a:r>
              <a:endParaRPr lang="pt-BR" altLang="pt-BR" sz="1400" b="1"/>
            </a:p>
          </p:txBody>
        </p:sp>
      </p:grpSp>
    </p:spTree>
    <p:extLst>
      <p:ext uri="{BB962C8B-B14F-4D97-AF65-F5344CB8AC3E}">
        <p14:creationId xmlns:p14="http://schemas.microsoft.com/office/powerpoint/2010/main" val="24166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32681" y="596860"/>
            <a:ext cx="2209800" cy="2052638"/>
            <a:chOff x="2496" y="1248"/>
            <a:chExt cx="1392" cy="1293"/>
          </a:xfrm>
        </p:grpSpPr>
        <p:pic>
          <p:nvPicPr>
            <p:cNvPr id="3" name="Picture 1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1248"/>
              <a:ext cx="1242" cy="1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2592" y="2349"/>
              <a:ext cx="12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pt-BR" sz="1400"/>
                <a:t>Ácido gardenosídico</a:t>
              </a:r>
              <a:endParaRPr lang="pt-BR" altLang="pt-BR" sz="1400"/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32656" y="8511480"/>
            <a:ext cx="3810000" cy="762000"/>
            <a:chOff x="3120" y="1920"/>
            <a:chExt cx="2400" cy="480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1920"/>
              <a:ext cx="2400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888" y="2208"/>
              <a:ext cx="10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pt-BR" sz="1400"/>
                <a:t>Falcarinona</a:t>
              </a:r>
              <a:endParaRPr lang="pt-BR" altLang="pt-BR" sz="1400"/>
            </a:p>
          </p:txBody>
        </p:sp>
      </p:grp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532681" y="6758342"/>
            <a:ext cx="2895600" cy="968641"/>
            <a:chOff x="2304" y="2352"/>
            <a:chExt cx="1758" cy="563"/>
          </a:xfrm>
        </p:grpSpPr>
        <p:pic>
          <p:nvPicPr>
            <p:cNvPr id="9" name="Picture 1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2352"/>
              <a:ext cx="1758" cy="4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 Box 18"/>
            <p:cNvSpPr txBox="1">
              <a:spLocks noChangeArrowheads="1"/>
            </p:cNvSpPr>
            <p:nvPr/>
          </p:nvSpPr>
          <p:spPr bwMode="auto">
            <a:xfrm>
              <a:off x="2496" y="2736"/>
              <a:ext cx="1200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pt-BR" sz="1400" dirty="0" err="1"/>
                <a:t>Lactona</a:t>
              </a:r>
              <a:r>
                <a:rPr lang="en-US" altLang="pt-BR" sz="1400" dirty="0"/>
                <a:t> </a:t>
              </a:r>
              <a:r>
                <a:rPr lang="en-US" altLang="pt-BR" sz="1400" dirty="0" err="1"/>
                <a:t>Matricária</a:t>
              </a:r>
              <a:endParaRPr lang="pt-BR" altLang="pt-BR" sz="1400" dirty="0"/>
            </a:p>
          </p:txBody>
        </p:sp>
      </p:grpSp>
      <p:grpSp>
        <p:nvGrpSpPr>
          <p:cNvPr id="11" name="Group 28"/>
          <p:cNvGrpSpPr>
            <a:grpSpLocks/>
          </p:cNvGrpSpPr>
          <p:nvPr/>
        </p:nvGrpSpPr>
        <p:grpSpPr bwMode="auto">
          <a:xfrm>
            <a:off x="202048" y="3143616"/>
            <a:ext cx="3443125" cy="2961275"/>
            <a:chOff x="2788" y="1477"/>
            <a:chExt cx="3041" cy="2328"/>
          </a:xfrm>
        </p:grpSpPr>
        <p:pic>
          <p:nvPicPr>
            <p:cNvPr id="12" name="Picture 2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" y="1477"/>
              <a:ext cx="3041" cy="2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 Box 30"/>
            <p:cNvSpPr txBox="1">
              <a:spLocks noChangeArrowheads="1"/>
            </p:cNvSpPr>
            <p:nvPr/>
          </p:nvSpPr>
          <p:spPr bwMode="auto">
            <a:xfrm>
              <a:off x="2903" y="1925"/>
              <a:ext cx="1474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400" dirty="0" err="1"/>
                <a:t>Amentoflavona</a:t>
              </a:r>
              <a:endParaRPr lang="pt-BR" altLang="pt-B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149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36</Words>
  <Application>Microsoft Office PowerPoint</Application>
  <PresentationFormat>Papel A4 (210 x 297 mm)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Déborah</dc:creator>
  <cp:lastModifiedBy>Déborah</cp:lastModifiedBy>
  <cp:revision>5</cp:revision>
  <dcterms:created xsi:type="dcterms:W3CDTF">2016-10-19T21:14:16Z</dcterms:created>
  <dcterms:modified xsi:type="dcterms:W3CDTF">2016-10-20T11:29:31Z</dcterms:modified>
</cp:coreProperties>
</file>