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1678-1313-411A-8183-6B42292C3AAF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8C2DD-A6BE-4D47-AFB6-EB8F021714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9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1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3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28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0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51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7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2C66-24E5-4661-9CCA-3689BFCD1303}" type="datetimeFigureOut">
              <a:rPr lang="pt-BR" smtClean="0"/>
              <a:t>20/10/2016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EDF9-8841-4E5F-957F-67EA78972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2656" y="200472"/>
            <a:ext cx="619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BIB315 – </a:t>
            </a:r>
            <a:r>
              <a:rPr lang="pt-PT" dirty="0" smtClean="0"/>
              <a:t>Metabólitos Vegetais: origem, diversidade e aplicações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2656" y="479212"/>
            <a:ext cx="6190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2 integral: </a:t>
            </a:r>
            <a:r>
              <a:rPr lang="pt-BR" dirty="0"/>
              <a:t>Ana F. G. </a:t>
            </a:r>
            <a:r>
              <a:rPr lang="pt-BR" dirty="0" smtClean="0"/>
              <a:t>Trindade, Leonardo </a:t>
            </a:r>
            <a:r>
              <a:rPr lang="pt-BR" dirty="0" err="1" smtClean="0"/>
              <a:t>Regnier</a:t>
            </a:r>
            <a:r>
              <a:rPr lang="pt-BR" dirty="0" smtClean="0"/>
              <a:t>, Mariana Aguiar, Rosângela </a:t>
            </a:r>
            <a:r>
              <a:rPr lang="pt-BR" dirty="0"/>
              <a:t>Medeiros</a:t>
            </a:r>
            <a:endParaRPr lang="pt-BR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501388" y="1472208"/>
            <a:ext cx="2057400" cy="1752600"/>
            <a:chOff x="240" y="240"/>
            <a:chExt cx="1296" cy="1104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36"/>
              <a:ext cx="950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240" y="240"/>
              <a:ext cx="12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Artemisinina</a:t>
              </a:r>
            </a:p>
          </p:txBody>
        </p:sp>
      </p:grpSp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685958" y="5166948"/>
            <a:ext cx="1905000" cy="1676400"/>
            <a:chOff x="432" y="3072"/>
            <a:chExt cx="1200" cy="1056"/>
          </a:xfrm>
        </p:grpSpPr>
        <p:pic>
          <p:nvPicPr>
            <p:cNvPr id="28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3072"/>
              <a:ext cx="1200" cy="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528" y="39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 dirty="0" err="1"/>
                <a:t>Helenalina</a:t>
              </a:r>
              <a:endParaRPr lang="pt-BR" altLang="pt-BR" sz="1400" dirty="0"/>
            </a:p>
          </p:txBody>
        </p:sp>
      </p:grpSp>
      <p:grpSp>
        <p:nvGrpSpPr>
          <p:cNvPr id="33" name="Group 19"/>
          <p:cNvGrpSpPr>
            <a:grpSpLocks/>
          </p:cNvGrpSpPr>
          <p:nvPr/>
        </p:nvGrpSpPr>
        <p:grpSpPr bwMode="auto">
          <a:xfrm>
            <a:off x="272788" y="3576067"/>
            <a:ext cx="4572000" cy="1304925"/>
            <a:chOff x="2064" y="336"/>
            <a:chExt cx="2880" cy="822"/>
          </a:xfrm>
        </p:grpSpPr>
        <p:pic>
          <p:nvPicPr>
            <p:cNvPr id="34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84"/>
              <a:ext cx="2880" cy="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Text Box 21"/>
            <p:cNvSpPr txBox="1">
              <a:spLocks noChangeArrowheads="1"/>
            </p:cNvSpPr>
            <p:nvPr/>
          </p:nvSpPr>
          <p:spPr bwMode="auto">
            <a:xfrm>
              <a:off x="3120" y="336"/>
              <a:ext cx="11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Curcumina</a:t>
              </a: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74537" y="7689304"/>
            <a:ext cx="2219325" cy="1752600"/>
            <a:chOff x="288" y="1920"/>
            <a:chExt cx="1398" cy="1104"/>
          </a:xfrm>
        </p:grpSpPr>
        <p:pic>
          <p:nvPicPr>
            <p:cNvPr id="40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920"/>
              <a:ext cx="1302" cy="1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288" y="2832"/>
              <a:ext cx="8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/>
                <a:t>Vernolepina</a:t>
              </a:r>
              <a:endParaRPr lang="pt-BR" altLang="pt-BR" sz="1400"/>
            </a:p>
          </p:txBody>
        </p:sp>
      </p:grpSp>
    </p:spTree>
    <p:extLst>
      <p:ext uri="{BB962C8B-B14F-4D97-AF65-F5344CB8AC3E}">
        <p14:creationId xmlns:p14="http://schemas.microsoft.com/office/powerpoint/2010/main" val="3613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888" y="5745088"/>
            <a:ext cx="3352800" cy="1508125"/>
            <a:chOff x="3456" y="3034"/>
            <a:chExt cx="2112" cy="950"/>
          </a:xfrm>
        </p:grpSpPr>
        <p:pic>
          <p:nvPicPr>
            <p:cNvPr id="3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3034"/>
              <a:ext cx="2112" cy="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3696" y="3792"/>
              <a:ext cx="14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Ácido anacárdico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801588" y="2936776"/>
            <a:ext cx="2057400" cy="2038350"/>
            <a:chOff x="1920" y="2892"/>
            <a:chExt cx="1296" cy="1284"/>
          </a:xfrm>
        </p:grpSpPr>
        <p:pic>
          <p:nvPicPr>
            <p:cNvPr id="6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892"/>
              <a:ext cx="1296" cy="1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2160" y="3984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Eritradina</a:t>
              </a:r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34888" y="560512"/>
            <a:ext cx="3009900" cy="1704975"/>
            <a:chOff x="2880" y="1710"/>
            <a:chExt cx="1896" cy="1074"/>
          </a:xfrm>
        </p:grpSpPr>
        <p:pic>
          <p:nvPicPr>
            <p:cNvPr id="9" name="Picture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710"/>
              <a:ext cx="1896" cy="1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216" y="2592"/>
              <a:ext cx="9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altLang="pt-BR" sz="1400"/>
                <a:t>Mangostina</a:t>
              </a:r>
            </a:p>
          </p:txBody>
        </p:sp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668238" y="8228136"/>
            <a:ext cx="2019300" cy="711200"/>
            <a:chOff x="432" y="1248"/>
            <a:chExt cx="1272" cy="448"/>
          </a:xfrm>
        </p:grpSpPr>
        <p:pic>
          <p:nvPicPr>
            <p:cNvPr id="12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248"/>
              <a:ext cx="12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528" y="1504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pt-BR" sz="1400" dirty="0" err="1"/>
                <a:t>Sinigrina</a:t>
              </a:r>
              <a:endParaRPr lang="pt-BR" altLang="pt-B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32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Papel A4 (210 x 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Déborah</dc:creator>
  <cp:lastModifiedBy>Déborah</cp:lastModifiedBy>
  <cp:revision>5</cp:revision>
  <dcterms:created xsi:type="dcterms:W3CDTF">2016-10-19T21:14:16Z</dcterms:created>
  <dcterms:modified xsi:type="dcterms:W3CDTF">2016-10-20T11:28:15Z</dcterms:modified>
</cp:coreProperties>
</file>