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41678-1313-411A-8183-6B42292C3AAF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8C2DD-A6BE-4D47-AFB6-EB8F021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59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8C2DD-A6BE-4D47-AFB6-EB8F0217147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18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39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7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28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06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35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4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5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7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18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2656" y="200472"/>
            <a:ext cx="619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BIB315 – </a:t>
            </a:r>
            <a:r>
              <a:rPr lang="pt-PT" dirty="0" smtClean="0"/>
              <a:t>Metabólitos Vegetais: origem, diversidade e aplicações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2656" y="47921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1 integral: </a:t>
            </a:r>
            <a:r>
              <a:rPr lang="pt-BR" dirty="0"/>
              <a:t>Anna C. </a:t>
            </a:r>
            <a:r>
              <a:rPr lang="pt-BR" dirty="0" err="1" smtClean="0"/>
              <a:t>Ritter</a:t>
            </a:r>
            <a:r>
              <a:rPr lang="pt-BR" dirty="0" smtClean="0"/>
              <a:t>, Bruno </a:t>
            </a:r>
            <a:r>
              <a:rPr lang="pt-BR" dirty="0"/>
              <a:t>F. </a:t>
            </a:r>
            <a:r>
              <a:rPr lang="pt-BR" dirty="0" err="1" smtClean="0"/>
              <a:t>Matsukura</a:t>
            </a:r>
            <a:r>
              <a:rPr lang="pt-BR" dirty="0" smtClean="0"/>
              <a:t>, Eduardo </a:t>
            </a:r>
            <a:r>
              <a:rPr lang="pt-BR" dirty="0"/>
              <a:t>G. </a:t>
            </a:r>
            <a:r>
              <a:rPr lang="pt-BR" dirty="0" err="1" smtClean="0"/>
              <a:t>Ragnoni</a:t>
            </a:r>
            <a:r>
              <a:rPr lang="pt-BR" dirty="0" smtClean="0"/>
              <a:t>, Rosanna </a:t>
            </a:r>
            <a:r>
              <a:rPr lang="pt-BR" dirty="0"/>
              <a:t>M. Kimura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1" y="2864768"/>
            <a:ext cx="289344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68" y="5814899"/>
            <a:ext cx="2136157" cy="16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o 30"/>
          <p:cNvGrpSpPr>
            <a:grpSpLocks/>
          </p:cNvGrpSpPr>
          <p:nvPr/>
        </p:nvGrpSpPr>
        <p:grpSpPr bwMode="auto">
          <a:xfrm>
            <a:off x="762888" y="7872925"/>
            <a:ext cx="2090048" cy="1400555"/>
            <a:chOff x="5071417" y="6817312"/>
            <a:chExt cx="1786583" cy="1247775"/>
          </a:xfrm>
        </p:grpSpPr>
        <p:pic>
          <p:nvPicPr>
            <p:cNvPr id="15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1417" y="6817312"/>
              <a:ext cx="952500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638800" y="7760427"/>
              <a:ext cx="1219200" cy="277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pt-BR" sz="1200" dirty="0" err="1">
                  <a:latin typeface="Arial" charset="0"/>
                </a:rPr>
                <a:t>Piperitona</a:t>
              </a:r>
              <a:endParaRPr lang="pt-BR" altLang="pt-BR" sz="1200" dirty="0">
                <a:latin typeface="Arial" charset="0"/>
              </a:endParaRPr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28" y="1136575"/>
            <a:ext cx="2090297" cy="1490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7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56155" y="642213"/>
            <a:ext cx="2400658" cy="1793218"/>
            <a:chOff x="3795714" y="1295396"/>
            <a:chExt cx="2075072" cy="1490380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7540812"/>
                </p:ext>
              </p:extLst>
            </p:nvPr>
          </p:nvGraphicFramePr>
          <p:xfrm>
            <a:off x="3795714" y="1295396"/>
            <a:ext cx="2075072" cy="1359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MDLDrawObject Class" r:id="rId3" imgW="2367801" imgH="1553592" progId="MDLDrawOLE.MDLDrawObject.1">
                    <p:embed/>
                  </p:oleObj>
                </mc:Choice>
                <mc:Fallback>
                  <p:oleObj name="MDLDrawObject Class" r:id="rId3" imgW="2367801" imgH="1553592" progId="MDLDrawOLE.MDLDrawObject.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5714" y="1295396"/>
                          <a:ext cx="2075072" cy="13594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CaixaDeTexto 9"/>
            <p:cNvSpPr txBox="1">
              <a:spLocks noChangeArrowheads="1"/>
            </p:cNvSpPr>
            <p:nvPr/>
          </p:nvSpPr>
          <p:spPr bwMode="auto">
            <a:xfrm>
              <a:off x="4613275" y="2523839"/>
              <a:ext cx="1231900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pt-BR" sz="1100" b="1" dirty="0" err="1">
                  <a:latin typeface="Arial" charset="0"/>
                </a:rPr>
                <a:t>Jatrorrizina</a:t>
              </a:r>
              <a:endParaRPr lang="pt-BR" altLang="pt-BR" sz="1100" b="1" dirty="0">
                <a:latin typeface="Arial" charset="0"/>
              </a:endParaRPr>
            </a:p>
          </p:txBody>
        </p:sp>
      </p:grp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3012115"/>
            <a:ext cx="2275557" cy="294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" y="8548475"/>
            <a:ext cx="4104000" cy="9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8" y="6386212"/>
            <a:ext cx="2156643" cy="159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0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</Words>
  <Application>Microsoft Office PowerPoint</Application>
  <PresentationFormat>Papel A4 (210 x 297 mm)</PresentationFormat>
  <Paragraphs>5</Paragraphs>
  <Slides>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Tema do Office</vt:lpstr>
      <vt:lpstr>MDLDrawObject Class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Déborah</dc:creator>
  <cp:lastModifiedBy>Déborah</cp:lastModifiedBy>
  <cp:revision>5</cp:revision>
  <dcterms:created xsi:type="dcterms:W3CDTF">2016-10-19T21:14:16Z</dcterms:created>
  <dcterms:modified xsi:type="dcterms:W3CDTF">2016-10-20T11:26:35Z</dcterms:modified>
</cp:coreProperties>
</file>