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7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</p:sldIdLst>
  <p:sldSz cy="5143500" cx="9144000"/>
  <p:notesSz cx="6858000" cy="9144000"/>
  <p:embeddedFontLst>
    <p:embeddedFont>
      <p:font typeface="Sniglet"/>
      <p:regular r:id="rId42"/>
    </p:embeddedFont>
    <p:embeddedFont>
      <p:font typeface="Walter Turncoat"/>
      <p:regular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20" Type="http://schemas.openxmlformats.org/officeDocument/2006/relationships/slide" Target="slides/slide16.xml"/><Relationship Id="rId42" Type="http://schemas.openxmlformats.org/officeDocument/2006/relationships/font" Target="fonts/Sniglet-regular.fntdata"/><Relationship Id="rId41" Type="http://schemas.openxmlformats.org/officeDocument/2006/relationships/slide" Target="slides/slide37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43" Type="http://schemas.openxmlformats.org/officeDocument/2006/relationships/font" Target="fonts/WalterTurncoat-regular.fntdata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slide" Target="slides/slide35.xml"/><Relationship Id="rId16" Type="http://schemas.openxmlformats.org/officeDocument/2006/relationships/slide" Target="slides/slide12.xml"/><Relationship Id="rId38" Type="http://schemas.openxmlformats.org/officeDocument/2006/relationships/slide" Target="slides/slide34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6" name="Shape 3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Shape 1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7" name="Shape 16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Shape 1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6" name="Shape 18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3" name="Shape 19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4" name="Shape 2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Shape 2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3" name="Shape 5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Shape 2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7" name="Shape 2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5" name="Shape 23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3" name="Shape 2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9" name="Shape 24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5" name="Shape 2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9" name="Shape 2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84" name="Shape 2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91" name="Shape 2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11" name="Shape 31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16" name="Shape 31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Shape 3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32" name="Shape 3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43" name="Shape 3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Shape 3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71" name="Shape 37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Shape 3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Shape 3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Shape 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/>
          <p:nvPr>
            <p:ph type="ctrTitle"/>
          </p:nvPr>
        </p:nvSpPr>
        <p:spPr>
          <a:xfrm>
            <a:off x="685800" y="1991810"/>
            <a:ext cx="7772400" cy="115979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Walter Turncoat"/>
              <a:buNone/>
              <a:defRPr b="0" i="0" sz="6000" u="none" cap="none" strike="noStrik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1pPr>
            <a:lvl2pPr indent="0" lvl="1" algn="ctr">
              <a:spcBef>
                <a:spcPts val="0"/>
              </a:spcBef>
              <a:buClr>
                <a:srgbClr val="FFFFFF"/>
              </a:buClr>
              <a:buFont typeface="Walter Turncoat"/>
              <a:buNone/>
              <a:defRPr sz="6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2pPr>
            <a:lvl3pPr indent="0" lvl="2" algn="ctr">
              <a:spcBef>
                <a:spcPts val="0"/>
              </a:spcBef>
              <a:buClr>
                <a:srgbClr val="FFFFFF"/>
              </a:buClr>
              <a:buFont typeface="Walter Turncoat"/>
              <a:buNone/>
              <a:defRPr sz="6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3pPr>
            <a:lvl4pPr indent="0" lvl="3" algn="ctr">
              <a:spcBef>
                <a:spcPts val="0"/>
              </a:spcBef>
              <a:buClr>
                <a:srgbClr val="FFFFFF"/>
              </a:buClr>
              <a:buFont typeface="Walter Turncoat"/>
              <a:buNone/>
              <a:defRPr sz="6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4pPr>
            <a:lvl5pPr indent="0" lvl="4" algn="ctr">
              <a:spcBef>
                <a:spcPts val="0"/>
              </a:spcBef>
              <a:buClr>
                <a:srgbClr val="FFFFFF"/>
              </a:buClr>
              <a:buFont typeface="Walter Turncoat"/>
              <a:buNone/>
              <a:defRPr sz="6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5pPr>
            <a:lvl6pPr indent="0" lvl="5" algn="ctr">
              <a:spcBef>
                <a:spcPts val="0"/>
              </a:spcBef>
              <a:buClr>
                <a:srgbClr val="FFFFFF"/>
              </a:buClr>
              <a:buFont typeface="Walter Turncoat"/>
              <a:buNone/>
              <a:defRPr sz="6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6pPr>
            <a:lvl7pPr indent="0" lvl="6" algn="ctr">
              <a:spcBef>
                <a:spcPts val="0"/>
              </a:spcBef>
              <a:buClr>
                <a:srgbClr val="FFFFFF"/>
              </a:buClr>
              <a:buFont typeface="Walter Turncoat"/>
              <a:buNone/>
              <a:defRPr sz="6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7pPr>
            <a:lvl8pPr indent="0" lvl="7" algn="ctr">
              <a:spcBef>
                <a:spcPts val="0"/>
              </a:spcBef>
              <a:buClr>
                <a:srgbClr val="FFFFFF"/>
              </a:buClr>
              <a:buFont typeface="Walter Turncoat"/>
              <a:buNone/>
              <a:defRPr sz="6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8pPr>
            <a:lvl9pPr indent="0" lvl="8" algn="ctr">
              <a:spcBef>
                <a:spcPts val="0"/>
              </a:spcBef>
              <a:buClr>
                <a:srgbClr val="FFFFFF"/>
              </a:buClr>
              <a:buFont typeface="Walter Turncoat"/>
              <a:buNone/>
              <a:defRPr sz="6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/>
          <p:nvPr>
            <p:ph type="title"/>
          </p:nvPr>
        </p:nvSpPr>
        <p:spPr>
          <a:xfrm>
            <a:off x="-6025" y="967975"/>
            <a:ext cx="9156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Walter Turncoat"/>
              <a:buNone/>
              <a:defRPr b="0" i="0" sz="2600" u="none" cap="none" strike="noStrik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1pPr>
            <a:lvl2pPr indent="0" lvl="1" algn="ctr">
              <a:spcBef>
                <a:spcPts val="0"/>
              </a:spcBef>
              <a:buClr>
                <a:srgbClr val="FFFFFF"/>
              </a:buClr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2pPr>
            <a:lvl3pPr indent="0" lvl="2" algn="ctr">
              <a:spcBef>
                <a:spcPts val="0"/>
              </a:spcBef>
              <a:buClr>
                <a:srgbClr val="FFFFFF"/>
              </a:buClr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3pPr>
            <a:lvl4pPr indent="0" lvl="3" algn="ctr">
              <a:spcBef>
                <a:spcPts val="0"/>
              </a:spcBef>
              <a:buClr>
                <a:srgbClr val="FFFFFF"/>
              </a:buClr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4pPr>
            <a:lvl5pPr indent="0" lvl="4" algn="ctr">
              <a:spcBef>
                <a:spcPts val="0"/>
              </a:spcBef>
              <a:buClr>
                <a:srgbClr val="FFFFFF"/>
              </a:buClr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5pPr>
            <a:lvl6pPr indent="0" lvl="5" algn="ctr">
              <a:spcBef>
                <a:spcPts val="0"/>
              </a:spcBef>
              <a:buClr>
                <a:srgbClr val="FFFFFF"/>
              </a:buClr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6pPr>
            <a:lvl7pPr indent="0" lvl="6" algn="ctr">
              <a:spcBef>
                <a:spcPts val="0"/>
              </a:spcBef>
              <a:buClr>
                <a:srgbClr val="FFFFFF"/>
              </a:buClr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7pPr>
            <a:lvl8pPr indent="0" lvl="7" algn="ctr">
              <a:spcBef>
                <a:spcPts val="0"/>
              </a:spcBef>
              <a:buClr>
                <a:srgbClr val="FFFFFF"/>
              </a:buClr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8pPr>
            <a:lvl9pPr indent="0" lvl="8" algn="ctr">
              <a:spcBef>
                <a:spcPts val="0"/>
              </a:spcBef>
              <a:buClr>
                <a:srgbClr val="FFFFFF"/>
              </a:buClr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+ 2 columns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/>
          <p:nvPr>
            <p:ph type="title"/>
          </p:nvPr>
        </p:nvSpPr>
        <p:spPr>
          <a:xfrm>
            <a:off x="-6025" y="967975"/>
            <a:ext cx="9156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Walter Turncoat"/>
              <a:buNone/>
              <a:defRPr b="0" i="0" sz="2600" u="none" cap="none" strike="noStrik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1pPr>
            <a:lvl2pPr indent="0" lvl="1" algn="ctr">
              <a:spcBef>
                <a:spcPts val="0"/>
              </a:spcBef>
              <a:buClr>
                <a:srgbClr val="FFFFFF"/>
              </a:buClr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2pPr>
            <a:lvl3pPr indent="0" lvl="2" algn="ctr">
              <a:spcBef>
                <a:spcPts val="0"/>
              </a:spcBef>
              <a:buClr>
                <a:srgbClr val="FFFFFF"/>
              </a:buClr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3pPr>
            <a:lvl4pPr indent="0" lvl="3" algn="ctr">
              <a:spcBef>
                <a:spcPts val="0"/>
              </a:spcBef>
              <a:buClr>
                <a:srgbClr val="FFFFFF"/>
              </a:buClr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4pPr>
            <a:lvl5pPr indent="0" lvl="4" algn="ctr">
              <a:spcBef>
                <a:spcPts val="0"/>
              </a:spcBef>
              <a:buClr>
                <a:srgbClr val="FFFFFF"/>
              </a:buClr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5pPr>
            <a:lvl6pPr indent="0" lvl="5" algn="ctr">
              <a:spcBef>
                <a:spcPts val="0"/>
              </a:spcBef>
              <a:buClr>
                <a:srgbClr val="FFFFFF"/>
              </a:buClr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6pPr>
            <a:lvl7pPr indent="0" lvl="6" algn="ctr">
              <a:spcBef>
                <a:spcPts val="0"/>
              </a:spcBef>
              <a:buClr>
                <a:srgbClr val="FFFFFF"/>
              </a:buClr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7pPr>
            <a:lvl8pPr indent="0" lvl="7" algn="ctr">
              <a:spcBef>
                <a:spcPts val="0"/>
              </a:spcBef>
              <a:buClr>
                <a:srgbClr val="FFFFFF"/>
              </a:buClr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8pPr>
            <a:lvl9pPr indent="0" lvl="8" algn="ctr">
              <a:spcBef>
                <a:spcPts val="0"/>
              </a:spcBef>
              <a:buClr>
                <a:srgbClr val="FFFFFF"/>
              </a:buClr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" type="body"/>
          </p:nvPr>
        </p:nvSpPr>
        <p:spPr>
          <a:xfrm>
            <a:off x="457200" y="1507925"/>
            <a:ext cx="3994500" cy="34178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203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Sniglet"/>
              <a:buChar char="✘"/>
              <a:defRPr b="0" i="0" sz="16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16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16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16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16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16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16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16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16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/>
        </p:txBody>
      </p:sp>
      <p:sp>
        <p:nvSpPr>
          <p:cNvPr id="15" name="Shape 15"/>
          <p:cNvSpPr txBox="1"/>
          <p:nvPr>
            <p:ph idx="2" type="body"/>
          </p:nvPr>
        </p:nvSpPr>
        <p:spPr>
          <a:xfrm>
            <a:off x="4692275" y="1507925"/>
            <a:ext cx="3994500" cy="34178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203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Sniglet"/>
              <a:buChar char="✘"/>
              <a:defRPr b="0" i="0" sz="16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16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16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16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16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16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16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16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16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ubtitl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/>
          <p:nvPr>
            <p:ph type="ctrTitle"/>
          </p:nvPr>
        </p:nvSpPr>
        <p:spPr>
          <a:xfrm>
            <a:off x="685800" y="1964341"/>
            <a:ext cx="7772400" cy="115979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Walter Turncoat"/>
              <a:buNone/>
              <a:defRPr b="0" i="0" sz="4800" u="none" cap="none" strike="noStrik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1pPr>
            <a:lvl2pPr indent="0" lvl="1" rtl="0" algn="ctr">
              <a:spcBef>
                <a:spcPts val="0"/>
              </a:spcBef>
              <a:buClr>
                <a:srgbClr val="FFFFFF"/>
              </a:buClr>
              <a:buFont typeface="Walter Turncoat"/>
              <a:buNone/>
              <a:defRPr sz="48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2pPr>
            <a:lvl3pPr indent="0" lvl="2" rtl="0" algn="ctr">
              <a:spcBef>
                <a:spcPts val="0"/>
              </a:spcBef>
              <a:buClr>
                <a:srgbClr val="FFFFFF"/>
              </a:buClr>
              <a:buFont typeface="Walter Turncoat"/>
              <a:buNone/>
              <a:defRPr sz="48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3pPr>
            <a:lvl4pPr indent="0" lvl="3" rtl="0" algn="ctr">
              <a:spcBef>
                <a:spcPts val="0"/>
              </a:spcBef>
              <a:buClr>
                <a:srgbClr val="FFFFFF"/>
              </a:buClr>
              <a:buFont typeface="Walter Turncoat"/>
              <a:buNone/>
              <a:defRPr sz="48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4pPr>
            <a:lvl5pPr indent="0" lvl="4" rtl="0" algn="ctr">
              <a:spcBef>
                <a:spcPts val="0"/>
              </a:spcBef>
              <a:buClr>
                <a:srgbClr val="FFFFFF"/>
              </a:buClr>
              <a:buFont typeface="Walter Turncoat"/>
              <a:buNone/>
              <a:defRPr sz="48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5pPr>
            <a:lvl6pPr indent="0" lvl="5" rtl="0" algn="ctr">
              <a:spcBef>
                <a:spcPts val="0"/>
              </a:spcBef>
              <a:buClr>
                <a:srgbClr val="FFFFFF"/>
              </a:buClr>
              <a:buFont typeface="Walter Turncoat"/>
              <a:buNone/>
              <a:defRPr sz="48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6pPr>
            <a:lvl7pPr indent="0" lvl="6" rtl="0" algn="ctr">
              <a:spcBef>
                <a:spcPts val="0"/>
              </a:spcBef>
              <a:buClr>
                <a:srgbClr val="FFFFFF"/>
              </a:buClr>
              <a:buFont typeface="Walter Turncoat"/>
              <a:buNone/>
              <a:defRPr sz="48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7pPr>
            <a:lvl8pPr indent="0" lvl="7" rtl="0" algn="ctr">
              <a:spcBef>
                <a:spcPts val="0"/>
              </a:spcBef>
              <a:buClr>
                <a:srgbClr val="FFFFFF"/>
              </a:buClr>
              <a:buFont typeface="Walter Turncoat"/>
              <a:buNone/>
              <a:defRPr sz="48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8pPr>
            <a:lvl9pPr indent="0" lvl="8" rtl="0" algn="ctr">
              <a:spcBef>
                <a:spcPts val="0"/>
              </a:spcBef>
              <a:buClr>
                <a:srgbClr val="FFFFFF"/>
              </a:buClr>
              <a:buFont typeface="Walter Turncoat"/>
              <a:buNone/>
              <a:defRPr sz="48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9pPr>
          </a:lstStyle>
          <a:p/>
        </p:txBody>
      </p:sp>
      <p:sp>
        <p:nvSpPr>
          <p:cNvPr id="19" name="Shape 19"/>
          <p:cNvSpPr txBox="1"/>
          <p:nvPr>
            <p:ph idx="1" type="subTitle"/>
          </p:nvPr>
        </p:nvSpPr>
        <p:spPr>
          <a:xfrm>
            <a:off x="685800" y="3144851"/>
            <a:ext cx="7772400" cy="78479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20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indent="0" lvl="1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30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indent="0" lvl="2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30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indent="0" lvl="3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30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indent="0" lvl="4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30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indent="0" lvl="5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30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indent="0" lvl="6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30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indent="0" lvl="7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30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indent="0" lvl="8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30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Quote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idx="1" type="body"/>
          </p:nvPr>
        </p:nvSpPr>
        <p:spPr>
          <a:xfrm>
            <a:off x="1700925" y="1399800"/>
            <a:ext cx="5742300" cy="8198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3810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Sniglet"/>
              <a:buChar char="✘"/>
              <a:defRPr b="0" i="0" sz="30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indent="0" lvl="1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30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indent="0" lvl="2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30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indent="0" lvl="3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30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indent="0" lvl="4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30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indent="0" lvl="5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30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indent="0" lvl="6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30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indent="0" lvl="7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30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indent="0" lvl="8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30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/>
        </p:txBody>
      </p:sp>
      <p:sp>
        <p:nvSpPr>
          <p:cNvPr id="22" name="Shape 22"/>
          <p:cNvSpPr txBox="1"/>
          <p:nvPr/>
        </p:nvSpPr>
        <p:spPr>
          <a:xfrm>
            <a:off x="3593400" y="857566"/>
            <a:ext cx="1957200" cy="65369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Walter Turncoat"/>
              <a:buNone/>
            </a:pPr>
            <a:r>
              <a:rPr b="0" i="0" lang="pt-BR" sz="9600" u="none" cap="none" strike="noStrik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“</a:t>
            </a:r>
          </a:p>
        </p:txBody>
      </p:sp>
      <p:sp>
        <p:nvSpPr>
          <p:cNvPr id="23" name="Shape 23"/>
          <p:cNvSpPr/>
          <p:nvPr/>
        </p:nvSpPr>
        <p:spPr>
          <a:xfrm>
            <a:off x="4128150" y="550650"/>
            <a:ext cx="887709" cy="849160"/>
          </a:xfrm>
          <a:custGeom>
            <a:pathLst>
              <a:path extrusionOk="0" h="120000" w="120000">
                <a:moveTo>
                  <a:pt x="74153" y="2934"/>
                </a:moveTo>
                <a:lnTo>
                  <a:pt x="73632" y="2965"/>
                </a:lnTo>
                <a:lnTo>
                  <a:pt x="73632" y="2965"/>
                </a:lnTo>
                <a:lnTo>
                  <a:pt x="73284" y="3086"/>
                </a:lnTo>
                <a:lnTo>
                  <a:pt x="74153" y="2934"/>
                </a:lnTo>
                <a:close/>
                <a:moveTo>
                  <a:pt x="41504" y="3450"/>
                </a:moveTo>
                <a:lnTo>
                  <a:pt x="41158" y="3631"/>
                </a:lnTo>
                <a:lnTo>
                  <a:pt x="40462" y="4539"/>
                </a:lnTo>
                <a:lnTo>
                  <a:pt x="44284" y="3812"/>
                </a:lnTo>
                <a:lnTo>
                  <a:pt x="42721" y="3994"/>
                </a:lnTo>
                <a:lnTo>
                  <a:pt x="42200" y="3812"/>
                </a:lnTo>
                <a:lnTo>
                  <a:pt x="41679" y="3631"/>
                </a:lnTo>
                <a:lnTo>
                  <a:pt x="41679" y="3450"/>
                </a:lnTo>
                <a:close/>
                <a:moveTo>
                  <a:pt x="118783" y="26142"/>
                </a:moveTo>
                <a:lnTo>
                  <a:pt x="118783" y="26323"/>
                </a:lnTo>
                <a:lnTo>
                  <a:pt x="118825" y="26323"/>
                </a:lnTo>
                <a:lnTo>
                  <a:pt x="118783" y="26142"/>
                </a:lnTo>
                <a:close/>
                <a:moveTo>
                  <a:pt x="62344" y="112918"/>
                </a:moveTo>
                <a:lnTo>
                  <a:pt x="62692" y="113099"/>
                </a:lnTo>
                <a:lnTo>
                  <a:pt x="62692" y="113099"/>
                </a:lnTo>
                <a:lnTo>
                  <a:pt x="62517" y="112918"/>
                </a:lnTo>
                <a:close/>
                <a:moveTo>
                  <a:pt x="56786" y="112918"/>
                </a:moveTo>
                <a:lnTo>
                  <a:pt x="56959" y="113099"/>
                </a:lnTo>
                <a:lnTo>
                  <a:pt x="55744" y="113282"/>
                </a:lnTo>
                <a:lnTo>
                  <a:pt x="56092" y="113099"/>
                </a:lnTo>
                <a:lnTo>
                  <a:pt x="56786" y="112918"/>
                </a:lnTo>
                <a:close/>
                <a:moveTo>
                  <a:pt x="59391" y="113645"/>
                </a:moveTo>
                <a:lnTo>
                  <a:pt x="60954" y="114007"/>
                </a:lnTo>
                <a:lnTo>
                  <a:pt x="58349" y="114190"/>
                </a:lnTo>
                <a:lnTo>
                  <a:pt x="57828" y="114190"/>
                </a:lnTo>
                <a:lnTo>
                  <a:pt x="59391" y="113645"/>
                </a:lnTo>
                <a:close/>
                <a:moveTo>
                  <a:pt x="112010" y="0"/>
                </a:moveTo>
                <a:lnTo>
                  <a:pt x="108016" y="182"/>
                </a:lnTo>
                <a:lnTo>
                  <a:pt x="104542" y="363"/>
                </a:lnTo>
                <a:lnTo>
                  <a:pt x="107841" y="727"/>
                </a:lnTo>
                <a:lnTo>
                  <a:pt x="107320" y="363"/>
                </a:lnTo>
                <a:lnTo>
                  <a:pt x="108885" y="727"/>
                </a:lnTo>
                <a:lnTo>
                  <a:pt x="108016" y="908"/>
                </a:lnTo>
                <a:lnTo>
                  <a:pt x="106799" y="908"/>
                </a:lnTo>
                <a:lnTo>
                  <a:pt x="104542" y="544"/>
                </a:lnTo>
                <a:lnTo>
                  <a:pt x="102979" y="544"/>
                </a:lnTo>
                <a:lnTo>
                  <a:pt x="100375" y="727"/>
                </a:lnTo>
                <a:lnTo>
                  <a:pt x="93254" y="727"/>
                </a:lnTo>
                <a:lnTo>
                  <a:pt x="89435" y="908"/>
                </a:lnTo>
                <a:lnTo>
                  <a:pt x="85092" y="908"/>
                </a:lnTo>
                <a:lnTo>
                  <a:pt x="80752" y="544"/>
                </a:lnTo>
                <a:lnTo>
                  <a:pt x="81098" y="908"/>
                </a:lnTo>
                <a:lnTo>
                  <a:pt x="81619" y="908"/>
                </a:lnTo>
                <a:lnTo>
                  <a:pt x="79883" y="1272"/>
                </a:lnTo>
                <a:lnTo>
                  <a:pt x="77626" y="1633"/>
                </a:lnTo>
                <a:lnTo>
                  <a:pt x="75194" y="1452"/>
                </a:lnTo>
                <a:lnTo>
                  <a:pt x="74326" y="1272"/>
                </a:lnTo>
                <a:lnTo>
                  <a:pt x="73459" y="1089"/>
                </a:lnTo>
                <a:lnTo>
                  <a:pt x="73111" y="1089"/>
                </a:lnTo>
                <a:lnTo>
                  <a:pt x="70331" y="1272"/>
                </a:lnTo>
                <a:lnTo>
                  <a:pt x="67205" y="1816"/>
                </a:lnTo>
                <a:lnTo>
                  <a:pt x="64255" y="2178"/>
                </a:lnTo>
                <a:lnTo>
                  <a:pt x="61823" y="2178"/>
                </a:lnTo>
                <a:lnTo>
                  <a:pt x="62517" y="1997"/>
                </a:lnTo>
                <a:lnTo>
                  <a:pt x="62171" y="1816"/>
                </a:lnTo>
                <a:lnTo>
                  <a:pt x="61475" y="1816"/>
                </a:lnTo>
                <a:lnTo>
                  <a:pt x="59739" y="1997"/>
                </a:lnTo>
                <a:lnTo>
                  <a:pt x="55744" y="2542"/>
                </a:lnTo>
                <a:lnTo>
                  <a:pt x="56092" y="2722"/>
                </a:lnTo>
                <a:lnTo>
                  <a:pt x="56265" y="2905"/>
                </a:lnTo>
                <a:lnTo>
                  <a:pt x="53661" y="3086"/>
                </a:lnTo>
                <a:lnTo>
                  <a:pt x="53488" y="3267"/>
                </a:lnTo>
                <a:lnTo>
                  <a:pt x="54703" y="3267"/>
                </a:lnTo>
                <a:lnTo>
                  <a:pt x="51925" y="3450"/>
                </a:lnTo>
                <a:lnTo>
                  <a:pt x="50708" y="3450"/>
                </a:lnTo>
                <a:lnTo>
                  <a:pt x="50883" y="3267"/>
                </a:lnTo>
                <a:lnTo>
                  <a:pt x="52619" y="2905"/>
                </a:lnTo>
                <a:lnTo>
                  <a:pt x="51056" y="3086"/>
                </a:lnTo>
                <a:lnTo>
                  <a:pt x="49493" y="3267"/>
                </a:lnTo>
                <a:lnTo>
                  <a:pt x="47930" y="3267"/>
                </a:lnTo>
                <a:lnTo>
                  <a:pt x="46367" y="3450"/>
                </a:lnTo>
                <a:lnTo>
                  <a:pt x="46367" y="3450"/>
                </a:lnTo>
                <a:lnTo>
                  <a:pt x="47409" y="3267"/>
                </a:lnTo>
                <a:lnTo>
                  <a:pt x="45846" y="3450"/>
                </a:lnTo>
                <a:lnTo>
                  <a:pt x="44284" y="3812"/>
                </a:lnTo>
                <a:lnTo>
                  <a:pt x="46193" y="3631"/>
                </a:lnTo>
                <a:lnTo>
                  <a:pt x="48103" y="3812"/>
                </a:lnTo>
                <a:lnTo>
                  <a:pt x="45846" y="4356"/>
                </a:lnTo>
                <a:lnTo>
                  <a:pt x="43415" y="4539"/>
                </a:lnTo>
                <a:lnTo>
                  <a:pt x="43415" y="4720"/>
                </a:lnTo>
                <a:lnTo>
                  <a:pt x="43415" y="4901"/>
                </a:lnTo>
                <a:lnTo>
                  <a:pt x="47061" y="4539"/>
                </a:lnTo>
                <a:lnTo>
                  <a:pt x="50708" y="4356"/>
                </a:lnTo>
                <a:lnTo>
                  <a:pt x="54182" y="3812"/>
                </a:lnTo>
                <a:lnTo>
                  <a:pt x="55918" y="3450"/>
                </a:lnTo>
                <a:lnTo>
                  <a:pt x="57655" y="3086"/>
                </a:lnTo>
                <a:lnTo>
                  <a:pt x="56092" y="3631"/>
                </a:lnTo>
                <a:lnTo>
                  <a:pt x="56438" y="3812"/>
                </a:lnTo>
                <a:lnTo>
                  <a:pt x="57134" y="3994"/>
                </a:lnTo>
                <a:lnTo>
                  <a:pt x="58870" y="4175"/>
                </a:lnTo>
                <a:lnTo>
                  <a:pt x="61302" y="4175"/>
                </a:lnTo>
                <a:lnTo>
                  <a:pt x="63907" y="3994"/>
                </a:lnTo>
                <a:lnTo>
                  <a:pt x="68247" y="3631"/>
                </a:lnTo>
                <a:lnTo>
                  <a:pt x="69637" y="3450"/>
                </a:lnTo>
                <a:lnTo>
                  <a:pt x="69810" y="3267"/>
                </a:lnTo>
                <a:lnTo>
                  <a:pt x="71548" y="3086"/>
                </a:lnTo>
                <a:lnTo>
                  <a:pt x="71721" y="2905"/>
                </a:lnTo>
                <a:lnTo>
                  <a:pt x="71548" y="2905"/>
                </a:lnTo>
                <a:lnTo>
                  <a:pt x="70158" y="2722"/>
                </a:lnTo>
                <a:lnTo>
                  <a:pt x="73632" y="2905"/>
                </a:lnTo>
                <a:lnTo>
                  <a:pt x="71548" y="3086"/>
                </a:lnTo>
                <a:lnTo>
                  <a:pt x="73632" y="2965"/>
                </a:lnTo>
                <a:lnTo>
                  <a:pt x="73632" y="2965"/>
                </a:lnTo>
                <a:lnTo>
                  <a:pt x="73805" y="2905"/>
                </a:lnTo>
                <a:lnTo>
                  <a:pt x="74326" y="2905"/>
                </a:lnTo>
                <a:lnTo>
                  <a:pt x="74153" y="2934"/>
                </a:lnTo>
                <a:lnTo>
                  <a:pt x="74153" y="2934"/>
                </a:lnTo>
                <a:lnTo>
                  <a:pt x="74673" y="2905"/>
                </a:lnTo>
                <a:lnTo>
                  <a:pt x="76409" y="3086"/>
                </a:lnTo>
                <a:lnTo>
                  <a:pt x="81273" y="2722"/>
                </a:lnTo>
                <a:lnTo>
                  <a:pt x="82836" y="2542"/>
                </a:lnTo>
                <a:lnTo>
                  <a:pt x="81794" y="2542"/>
                </a:lnTo>
                <a:lnTo>
                  <a:pt x="83182" y="2178"/>
                </a:lnTo>
                <a:lnTo>
                  <a:pt x="84050" y="2361"/>
                </a:lnTo>
                <a:lnTo>
                  <a:pt x="84225" y="2361"/>
                </a:lnTo>
                <a:lnTo>
                  <a:pt x="84225" y="2542"/>
                </a:lnTo>
                <a:lnTo>
                  <a:pt x="83530" y="2542"/>
                </a:lnTo>
                <a:lnTo>
                  <a:pt x="84746" y="2722"/>
                </a:lnTo>
                <a:lnTo>
                  <a:pt x="86134" y="2542"/>
                </a:lnTo>
                <a:lnTo>
                  <a:pt x="86134" y="2361"/>
                </a:lnTo>
                <a:lnTo>
                  <a:pt x="86482" y="2542"/>
                </a:lnTo>
                <a:lnTo>
                  <a:pt x="87524" y="2542"/>
                </a:lnTo>
                <a:lnTo>
                  <a:pt x="87176" y="2905"/>
                </a:lnTo>
                <a:lnTo>
                  <a:pt x="86482" y="2905"/>
                </a:lnTo>
                <a:lnTo>
                  <a:pt x="86134" y="2722"/>
                </a:lnTo>
                <a:lnTo>
                  <a:pt x="80752" y="3267"/>
                </a:lnTo>
                <a:lnTo>
                  <a:pt x="83877" y="3267"/>
                </a:lnTo>
                <a:lnTo>
                  <a:pt x="87003" y="3086"/>
                </a:lnTo>
                <a:lnTo>
                  <a:pt x="93081" y="2542"/>
                </a:lnTo>
                <a:lnTo>
                  <a:pt x="96032" y="2361"/>
                </a:lnTo>
                <a:lnTo>
                  <a:pt x="102111" y="2361"/>
                </a:lnTo>
                <a:lnTo>
                  <a:pt x="105063" y="2722"/>
                </a:lnTo>
                <a:lnTo>
                  <a:pt x="104194" y="2542"/>
                </a:lnTo>
                <a:lnTo>
                  <a:pt x="104021" y="2361"/>
                </a:lnTo>
                <a:lnTo>
                  <a:pt x="105411" y="2178"/>
                </a:lnTo>
                <a:lnTo>
                  <a:pt x="107495" y="2361"/>
                </a:lnTo>
                <a:lnTo>
                  <a:pt x="108189" y="2361"/>
                </a:lnTo>
                <a:lnTo>
                  <a:pt x="108537" y="2542"/>
                </a:lnTo>
                <a:lnTo>
                  <a:pt x="110273" y="2542"/>
                </a:lnTo>
                <a:lnTo>
                  <a:pt x="112356" y="2905"/>
                </a:lnTo>
                <a:lnTo>
                  <a:pt x="113398" y="3267"/>
                </a:lnTo>
                <a:lnTo>
                  <a:pt x="114267" y="3631"/>
                </a:lnTo>
                <a:lnTo>
                  <a:pt x="114961" y="3994"/>
                </a:lnTo>
                <a:lnTo>
                  <a:pt x="115136" y="4539"/>
                </a:lnTo>
                <a:lnTo>
                  <a:pt x="115309" y="8713"/>
                </a:lnTo>
                <a:lnTo>
                  <a:pt x="115309" y="15612"/>
                </a:lnTo>
                <a:lnTo>
                  <a:pt x="115136" y="33766"/>
                </a:lnTo>
                <a:lnTo>
                  <a:pt x="115136" y="43388"/>
                </a:lnTo>
                <a:lnTo>
                  <a:pt x="115309" y="52102"/>
                </a:lnTo>
                <a:lnTo>
                  <a:pt x="115657" y="59364"/>
                </a:lnTo>
                <a:lnTo>
                  <a:pt x="115830" y="61905"/>
                </a:lnTo>
                <a:lnTo>
                  <a:pt x="116178" y="63902"/>
                </a:lnTo>
                <a:lnTo>
                  <a:pt x="116178" y="66444"/>
                </a:lnTo>
                <a:lnTo>
                  <a:pt x="116351" y="69167"/>
                </a:lnTo>
                <a:lnTo>
                  <a:pt x="116351" y="70982"/>
                </a:lnTo>
                <a:lnTo>
                  <a:pt x="116178" y="73888"/>
                </a:lnTo>
                <a:lnTo>
                  <a:pt x="115657" y="81512"/>
                </a:lnTo>
                <a:lnTo>
                  <a:pt x="115136" y="89500"/>
                </a:lnTo>
                <a:lnTo>
                  <a:pt x="114961" y="92768"/>
                </a:lnTo>
                <a:lnTo>
                  <a:pt x="115136" y="95308"/>
                </a:lnTo>
                <a:lnTo>
                  <a:pt x="115136" y="98395"/>
                </a:lnTo>
                <a:lnTo>
                  <a:pt x="115136" y="101481"/>
                </a:lnTo>
                <a:lnTo>
                  <a:pt x="114788" y="103115"/>
                </a:lnTo>
                <a:lnTo>
                  <a:pt x="114615" y="104568"/>
                </a:lnTo>
                <a:lnTo>
                  <a:pt x="114094" y="106019"/>
                </a:lnTo>
                <a:lnTo>
                  <a:pt x="113398" y="107291"/>
                </a:lnTo>
                <a:lnTo>
                  <a:pt x="113746" y="107291"/>
                </a:lnTo>
                <a:lnTo>
                  <a:pt x="113919" y="106927"/>
                </a:lnTo>
                <a:lnTo>
                  <a:pt x="114440" y="106564"/>
                </a:lnTo>
                <a:lnTo>
                  <a:pt x="114615" y="106927"/>
                </a:lnTo>
                <a:lnTo>
                  <a:pt x="114440" y="107291"/>
                </a:lnTo>
                <a:lnTo>
                  <a:pt x="114094" y="108197"/>
                </a:lnTo>
                <a:lnTo>
                  <a:pt x="113746" y="107836"/>
                </a:lnTo>
                <a:lnTo>
                  <a:pt x="113225" y="107291"/>
                </a:lnTo>
                <a:lnTo>
                  <a:pt x="113398" y="107653"/>
                </a:lnTo>
                <a:lnTo>
                  <a:pt x="113225" y="107653"/>
                </a:lnTo>
                <a:lnTo>
                  <a:pt x="113398" y="107836"/>
                </a:lnTo>
                <a:lnTo>
                  <a:pt x="110621" y="108380"/>
                </a:lnTo>
                <a:lnTo>
                  <a:pt x="108189" y="108561"/>
                </a:lnTo>
                <a:lnTo>
                  <a:pt x="105932" y="108742"/>
                </a:lnTo>
                <a:lnTo>
                  <a:pt x="103848" y="108742"/>
                </a:lnTo>
                <a:lnTo>
                  <a:pt x="104369" y="108380"/>
                </a:lnTo>
                <a:lnTo>
                  <a:pt x="104369" y="108380"/>
                </a:lnTo>
                <a:lnTo>
                  <a:pt x="103152" y="108742"/>
                </a:lnTo>
                <a:lnTo>
                  <a:pt x="100896" y="109469"/>
                </a:lnTo>
                <a:lnTo>
                  <a:pt x="98812" y="109831"/>
                </a:lnTo>
                <a:lnTo>
                  <a:pt x="99160" y="109287"/>
                </a:lnTo>
                <a:lnTo>
                  <a:pt x="99854" y="109106"/>
                </a:lnTo>
                <a:lnTo>
                  <a:pt x="97597" y="109469"/>
                </a:lnTo>
                <a:lnTo>
                  <a:pt x="95165" y="109650"/>
                </a:lnTo>
                <a:lnTo>
                  <a:pt x="93775" y="109831"/>
                </a:lnTo>
                <a:lnTo>
                  <a:pt x="94123" y="110014"/>
                </a:lnTo>
                <a:lnTo>
                  <a:pt x="90129" y="110559"/>
                </a:lnTo>
                <a:lnTo>
                  <a:pt x="90129" y="110376"/>
                </a:lnTo>
                <a:lnTo>
                  <a:pt x="88393" y="110559"/>
                </a:lnTo>
                <a:lnTo>
                  <a:pt x="87697" y="110559"/>
                </a:lnTo>
                <a:lnTo>
                  <a:pt x="85788" y="110739"/>
                </a:lnTo>
                <a:lnTo>
                  <a:pt x="82315" y="110739"/>
                </a:lnTo>
                <a:lnTo>
                  <a:pt x="81619" y="110559"/>
                </a:lnTo>
                <a:lnTo>
                  <a:pt x="82836" y="110195"/>
                </a:lnTo>
                <a:lnTo>
                  <a:pt x="73632" y="111284"/>
                </a:lnTo>
                <a:lnTo>
                  <a:pt x="69985" y="112010"/>
                </a:lnTo>
                <a:lnTo>
                  <a:pt x="69116" y="111648"/>
                </a:lnTo>
                <a:lnTo>
                  <a:pt x="68247" y="111648"/>
                </a:lnTo>
                <a:lnTo>
                  <a:pt x="67553" y="111829"/>
                </a:lnTo>
                <a:lnTo>
                  <a:pt x="67032" y="112192"/>
                </a:lnTo>
                <a:lnTo>
                  <a:pt x="66338" y="112192"/>
                </a:lnTo>
                <a:lnTo>
                  <a:pt x="66338" y="112373"/>
                </a:lnTo>
                <a:lnTo>
                  <a:pt x="66859" y="112373"/>
                </a:lnTo>
                <a:lnTo>
                  <a:pt x="66511" y="112918"/>
                </a:lnTo>
                <a:lnTo>
                  <a:pt x="68247" y="112918"/>
                </a:lnTo>
                <a:lnTo>
                  <a:pt x="69637" y="112737"/>
                </a:lnTo>
                <a:lnTo>
                  <a:pt x="71027" y="112554"/>
                </a:lnTo>
                <a:lnTo>
                  <a:pt x="72590" y="112554"/>
                </a:lnTo>
                <a:lnTo>
                  <a:pt x="71027" y="113282"/>
                </a:lnTo>
                <a:lnTo>
                  <a:pt x="68768" y="114007"/>
                </a:lnTo>
                <a:lnTo>
                  <a:pt x="67726" y="114190"/>
                </a:lnTo>
                <a:lnTo>
                  <a:pt x="66684" y="114190"/>
                </a:lnTo>
                <a:lnTo>
                  <a:pt x="65817" y="114007"/>
                </a:lnTo>
                <a:lnTo>
                  <a:pt x="65469" y="113645"/>
                </a:lnTo>
                <a:lnTo>
                  <a:pt x="65296" y="113282"/>
                </a:lnTo>
                <a:lnTo>
                  <a:pt x="67205" y="113099"/>
                </a:lnTo>
                <a:lnTo>
                  <a:pt x="65122" y="112918"/>
                </a:lnTo>
                <a:lnTo>
                  <a:pt x="62865" y="113099"/>
                </a:lnTo>
                <a:lnTo>
                  <a:pt x="62692" y="113099"/>
                </a:lnTo>
                <a:lnTo>
                  <a:pt x="61129" y="113462"/>
                </a:lnTo>
                <a:lnTo>
                  <a:pt x="59391" y="113645"/>
                </a:lnTo>
                <a:lnTo>
                  <a:pt x="59391" y="113645"/>
                </a:lnTo>
                <a:lnTo>
                  <a:pt x="60954" y="113282"/>
                </a:lnTo>
                <a:lnTo>
                  <a:pt x="58697" y="112554"/>
                </a:lnTo>
                <a:lnTo>
                  <a:pt x="57307" y="112373"/>
                </a:lnTo>
                <a:lnTo>
                  <a:pt x="57134" y="112192"/>
                </a:lnTo>
                <a:lnTo>
                  <a:pt x="57307" y="112192"/>
                </a:lnTo>
                <a:lnTo>
                  <a:pt x="58001" y="112010"/>
                </a:lnTo>
                <a:lnTo>
                  <a:pt x="56438" y="112010"/>
                </a:lnTo>
                <a:lnTo>
                  <a:pt x="55744" y="112192"/>
                </a:lnTo>
                <a:lnTo>
                  <a:pt x="55051" y="112554"/>
                </a:lnTo>
                <a:lnTo>
                  <a:pt x="53661" y="112918"/>
                </a:lnTo>
                <a:lnTo>
                  <a:pt x="54009" y="112737"/>
                </a:lnTo>
                <a:lnTo>
                  <a:pt x="54182" y="112373"/>
                </a:lnTo>
                <a:lnTo>
                  <a:pt x="54182" y="112373"/>
                </a:lnTo>
                <a:lnTo>
                  <a:pt x="52619" y="112554"/>
                </a:lnTo>
                <a:lnTo>
                  <a:pt x="52446" y="112737"/>
                </a:lnTo>
                <a:lnTo>
                  <a:pt x="52271" y="112918"/>
                </a:lnTo>
                <a:lnTo>
                  <a:pt x="51056" y="113282"/>
                </a:lnTo>
                <a:lnTo>
                  <a:pt x="47234" y="113826"/>
                </a:lnTo>
                <a:lnTo>
                  <a:pt x="40810" y="114734"/>
                </a:lnTo>
                <a:lnTo>
                  <a:pt x="41158" y="114552"/>
                </a:lnTo>
                <a:lnTo>
                  <a:pt x="41158" y="114371"/>
                </a:lnTo>
                <a:lnTo>
                  <a:pt x="40983" y="114371"/>
                </a:lnTo>
                <a:lnTo>
                  <a:pt x="41331" y="114007"/>
                </a:lnTo>
                <a:lnTo>
                  <a:pt x="41331" y="113645"/>
                </a:lnTo>
                <a:lnTo>
                  <a:pt x="38899" y="114190"/>
                </a:lnTo>
                <a:lnTo>
                  <a:pt x="35428" y="114915"/>
                </a:lnTo>
                <a:lnTo>
                  <a:pt x="33517" y="115096"/>
                </a:lnTo>
                <a:lnTo>
                  <a:pt x="31779" y="115279"/>
                </a:lnTo>
                <a:lnTo>
                  <a:pt x="30216" y="115279"/>
                </a:lnTo>
                <a:lnTo>
                  <a:pt x="29174" y="115096"/>
                </a:lnTo>
                <a:lnTo>
                  <a:pt x="26224" y="115096"/>
                </a:lnTo>
                <a:lnTo>
                  <a:pt x="22054" y="115460"/>
                </a:lnTo>
                <a:lnTo>
                  <a:pt x="22054" y="115460"/>
                </a:lnTo>
                <a:lnTo>
                  <a:pt x="22750" y="115279"/>
                </a:lnTo>
                <a:lnTo>
                  <a:pt x="23444" y="114915"/>
                </a:lnTo>
                <a:lnTo>
                  <a:pt x="21012" y="115279"/>
                </a:lnTo>
                <a:lnTo>
                  <a:pt x="18408" y="115641"/>
                </a:lnTo>
                <a:lnTo>
                  <a:pt x="13025" y="115824"/>
                </a:lnTo>
                <a:lnTo>
                  <a:pt x="7641" y="116185"/>
                </a:lnTo>
                <a:lnTo>
                  <a:pt x="5211" y="116368"/>
                </a:lnTo>
                <a:lnTo>
                  <a:pt x="2952" y="116730"/>
                </a:lnTo>
                <a:lnTo>
                  <a:pt x="2258" y="114007"/>
                </a:lnTo>
                <a:lnTo>
                  <a:pt x="1910" y="111103"/>
                </a:lnTo>
                <a:lnTo>
                  <a:pt x="1564" y="108016"/>
                </a:lnTo>
                <a:lnTo>
                  <a:pt x="1389" y="104749"/>
                </a:lnTo>
                <a:lnTo>
                  <a:pt x="1389" y="101481"/>
                </a:lnTo>
                <a:lnTo>
                  <a:pt x="1389" y="98031"/>
                </a:lnTo>
                <a:lnTo>
                  <a:pt x="1910" y="90951"/>
                </a:lnTo>
                <a:lnTo>
                  <a:pt x="2431" y="84052"/>
                </a:lnTo>
                <a:lnTo>
                  <a:pt x="3127" y="76972"/>
                </a:lnTo>
                <a:lnTo>
                  <a:pt x="4515" y="64083"/>
                </a:lnTo>
                <a:lnTo>
                  <a:pt x="4690" y="65355"/>
                </a:lnTo>
                <a:lnTo>
                  <a:pt x="4863" y="66625"/>
                </a:lnTo>
                <a:lnTo>
                  <a:pt x="4863" y="63538"/>
                </a:lnTo>
                <a:lnTo>
                  <a:pt x="4695" y="62132"/>
                </a:lnTo>
                <a:lnTo>
                  <a:pt x="4863" y="57731"/>
                </a:lnTo>
                <a:lnTo>
                  <a:pt x="4515" y="58456"/>
                </a:lnTo>
                <a:lnTo>
                  <a:pt x="4515" y="56278"/>
                </a:lnTo>
                <a:lnTo>
                  <a:pt x="4515" y="53555"/>
                </a:lnTo>
                <a:lnTo>
                  <a:pt x="4863" y="54461"/>
                </a:lnTo>
                <a:lnTo>
                  <a:pt x="5036" y="53917"/>
                </a:lnTo>
                <a:lnTo>
                  <a:pt x="5211" y="53917"/>
                </a:lnTo>
                <a:lnTo>
                  <a:pt x="5384" y="54280"/>
                </a:lnTo>
                <a:lnTo>
                  <a:pt x="5557" y="50832"/>
                </a:lnTo>
                <a:lnTo>
                  <a:pt x="5557" y="47745"/>
                </a:lnTo>
                <a:lnTo>
                  <a:pt x="5557" y="44478"/>
                </a:lnTo>
                <a:lnTo>
                  <a:pt x="5557" y="42663"/>
                </a:lnTo>
                <a:lnTo>
                  <a:pt x="5905" y="41027"/>
                </a:lnTo>
                <a:lnTo>
                  <a:pt x="6078" y="37579"/>
                </a:lnTo>
                <a:lnTo>
                  <a:pt x="6078" y="33947"/>
                </a:lnTo>
                <a:lnTo>
                  <a:pt x="6078" y="32496"/>
                </a:lnTo>
                <a:lnTo>
                  <a:pt x="5905" y="31407"/>
                </a:lnTo>
                <a:lnTo>
                  <a:pt x="6253" y="31588"/>
                </a:lnTo>
                <a:lnTo>
                  <a:pt x="6599" y="23055"/>
                </a:lnTo>
                <a:lnTo>
                  <a:pt x="6774" y="21966"/>
                </a:lnTo>
                <a:lnTo>
                  <a:pt x="6774" y="22511"/>
                </a:lnTo>
                <a:lnTo>
                  <a:pt x="6947" y="21422"/>
                </a:lnTo>
                <a:lnTo>
                  <a:pt x="7120" y="20513"/>
                </a:lnTo>
                <a:lnTo>
                  <a:pt x="6947" y="19424"/>
                </a:lnTo>
                <a:lnTo>
                  <a:pt x="6774" y="18518"/>
                </a:lnTo>
                <a:lnTo>
                  <a:pt x="6947" y="18154"/>
                </a:lnTo>
                <a:lnTo>
                  <a:pt x="7120" y="17790"/>
                </a:lnTo>
                <a:lnTo>
                  <a:pt x="7468" y="16339"/>
                </a:lnTo>
                <a:lnTo>
                  <a:pt x="7989" y="12163"/>
                </a:lnTo>
                <a:lnTo>
                  <a:pt x="8510" y="4356"/>
                </a:lnTo>
                <a:lnTo>
                  <a:pt x="6426" y="13797"/>
                </a:lnTo>
                <a:lnTo>
                  <a:pt x="5384" y="19062"/>
                </a:lnTo>
                <a:lnTo>
                  <a:pt x="4342" y="24508"/>
                </a:lnTo>
                <a:lnTo>
                  <a:pt x="3648" y="29591"/>
                </a:lnTo>
                <a:lnTo>
                  <a:pt x="3127" y="34311"/>
                </a:lnTo>
                <a:lnTo>
                  <a:pt x="2779" y="38304"/>
                </a:lnTo>
                <a:lnTo>
                  <a:pt x="2952" y="39938"/>
                </a:lnTo>
                <a:lnTo>
                  <a:pt x="3127" y="41391"/>
                </a:lnTo>
                <a:lnTo>
                  <a:pt x="2431" y="43207"/>
                </a:lnTo>
                <a:lnTo>
                  <a:pt x="2085" y="45386"/>
                </a:lnTo>
                <a:lnTo>
                  <a:pt x="1910" y="47926"/>
                </a:lnTo>
                <a:lnTo>
                  <a:pt x="1910" y="50468"/>
                </a:lnTo>
                <a:lnTo>
                  <a:pt x="1910" y="55733"/>
                </a:lnTo>
                <a:lnTo>
                  <a:pt x="1910" y="60454"/>
                </a:lnTo>
                <a:lnTo>
                  <a:pt x="1216" y="77336"/>
                </a:lnTo>
                <a:lnTo>
                  <a:pt x="868" y="86594"/>
                </a:lnTo>
                <a:lnTo>
                  <a:pt x="695" y="95491"/>
                </a:lnTo>
                <a:lnTo>
                  <a:pt x="868" y="99303"/>
                </a:lnTo>
                <a:lnTo>
                  <a:pt x="695" y="103841"/>
                </a:lnTo>
                <a:lnTo>
                  <a:pt x="347" y="102570"/>
                </a:lnTo>
                <a:lnTo>
                  <a:pt x="174" y="101300"/>
                </a:lnTo>
                <a:lnTo>
                  <a:pt x="347" y="103660"/>
                </a:lnTo>
                <a:lnTo>
                  <a:pt x="347" y="106019"/>
                </a:lnTo>
                <a:lnTo>
                  <a:pt x="695" y="106202"/>
                </a:lnTo>
                <a:lnTo>
                  <a:pt x="522" y="108742"/>
                </a:lnTo>
                <a:lnTo>
                  <a:pt x="174" y="105657"/>
                </a:lnTo>
                <a:lnTo>
                  <a:pt x="1" y="112554"/>
                </a:lnTo>
                <a:lnTo>
                  <a:pt x="1" y="119998"/>
                </a:lnTo>
                <a:lnTo>
                  <a:pt x="11114" y="119091"/>
                </a:lnTo>
                <a:lnTo>
                  <a:pt x="16499" y="118727"/>
                </a:lnTo>
                <a:lnTo>
                  <a:pt x="21533" y="118547"/>
                </a:lnTo>
                <a:lnTo>
                  <a:pt x="21533" y="118183"/>
                </a:lnTo>
                <a:lnTo>
                  <a:pt x="21881" y="117819"/>
                </a:lnTo>
                <a:lnTo>
                  <a:pt x="22575" y="117819"/>
                </a:lnTo>
                <a:lnTo>
                  <a:pt x="23098" y="118002"/>
                </a:lnTo>
                <a:lnTo>
                  <a:pt x="23444" y="118183"/>
                </a:lnTo>
                <a:lnTo>
                  <a:pt x="23271" y="118002"/>
                </a:lnTo>
                <a:lnTo>
                  <a:pt x="24486" y="118364"/>
                </a:lnTo>
                <a:lnTo>
                  <a:pt x="24486" y="118364"/>
                </a:lnTo>
                <a:lnTo>
                  <a:pt x="23444" y="118183"/>
                </a:lnTo>
                <a:lnTo>
                  <a:pt x="23965" y="118364"/>
                </a:lnTo>
                <a:lnTo>
                  <a:pt x="23444" y="118547"/>
                </a:lnTo>
                <a:lnTo>
                  <a:pt x="23619" y="118727"/>
                </a:lnTo>
                <a:lnTo>
                  <a:pt x="26224" y="118364"/>
                </a:lnTo>
                <a:lnTo>
                  <a:pt x="24834" y="118364"/>
                </a:lnTo>
                <a:lnTo>
                  <a:pt x="27091" y="117819"/>
                </a:lnTo>
                <a:lnTo>
                  <a:pt x="29522" y="117638"/>
                </a:lnTo>
                <a:lnTo>
                  <a:pt x="34905" y="117638"/>
                </a:lnTo>
                <a:lnTo>
                  <a:pt x="35253" y="117819"/>
                </a:lnTo>
                <a:lnTo>
                  <a:pt x="36122" y="118002"/>
                </a:lnTo>
                <a:lnTo>
                  <a:pt x="39074" y="118002"/>
                </a:lnTo>
                <a:lnTo>
                  <a:pt x="42894" y="117819"/>
                </a:lnTo>
                <a:lnTo>
                  <a:pt x="44630" y="117638"/>
                </a:lnTo>
                <a:lnTo>
                  <a:pt x="46193" y="117275"/>
                </a:lnTo>
                <a:lnTo>
                  <a:pt x="53140" y="117094"/>
                </a:lnTo>
                <a:lnTo>
                  <a:pt x="60087" y="116730"/>
                </a:lnTo>
                <a:lnTo>
                  <a:pt x="67032" y="116185"/>
                </a:lnTo>
                <a:lnTo>
                  <a:pt x="74153" y="115641"/>
                </a:lnTo>
                <a:lnTo>
                  <a:pt x="88045" y="114190"/>
                </a:lnTo>
                <a:lnTo>
                  <a:pt x="101938" y="112918"/>
                </a:lnTo>
                <a:lnTo>
                  <a:pt x="112356" y="112918"/>
                </a:lnTo>
                <a:lnTo>
                  <a:pt x="114615" y="112737"/>
                </a:lnTo>
                <a:lnTo>
                  <a:pt x="116351" y="112373"/>
                </a:lnTo>
                <a:lnTo>
                  <a:pt x="116872" y="112010"/>
                </a:lnTo>
                <a:lnTo>
                  <a:pt x="117393" y="111648"/>
                </a:lnTo>
                <a:lnTo>
                  <a:pt x="117741" y="111103"/>
                </a:lnTo>
                <a:lnTo>
                  <a:pt x="118087" y="110376"/>
                </a:lnTo>
                <a:lnTo>
                  <a:pt x="118435" y="108197"/>
                </a:lnTo>
                <a:lnTo>
                  <a:pt x="118783" y="105293"/>
                </a:lnTo>
                <a:lnTo>
                  <a:pt x="118783" y="102026"/>
                </a:lnTo>
                <a:lnTo>
                  <a:pt x="118956" y="95852"/>
                </a:lnTo>
                <a:lnTo>
                  <a:pt x="118956" y="91496"/>
                </a:lnTo>
                <a:lnTo>
                  <a:pt x="119477" y="78606"/>
                </a:lnTo>
                <a:lnTo>
                  <a:pt x="119650" y="69893"/>
                </a:lnTo>
                <a:lnTo>
                  <a:pt x="119825" y="64083"/>
                </a:lnTo>
                <a:lnTo>
                  <a:pt x="119998" y="64266"/>
                </a:lnTo>
                <a:lnTo>
                  <a:pt x="119998" y="60815"/>
                </a:lnTo>
                <a:lnTo>
                  <a:pt x="119998" y="57367"/>
                </a:lnTo>
                <a:lnTo>
                  <a:pt x="119825" y="59001"/>
                </a:lnTo>
                <a:lnTo>
                  <a:pt x="119477" y="54461"/>
                </a:lnTo>
                <a:lnTo>
                  <a:pt x="119304" y="49743"/>
                </a:lnTo>
                <a:lnTo>
                  <a:pt x="119129" y="44841"/>
                </a:lnTo>
                <a:lnTo>
                  <a:pt x="118956" y="40121"/>
                </a:lnTo>
                <a:lnTo>
                  <a:pt x="119304" y="42480"/>
                </a:lnTo>
                <a:lnTo>
                  <a:pt x="119304" y="39938"/>
                </a:lnTo>
                <a:lnTo>
                  <a:pt x="119304" y="36489"/>
                </a:lnTo>
                <a:lnTo>
                  <a:pt x="119304" y="36309"/>
                </a:lnTo>
                <a:lnTo>
                  <a:pt x="119129" y="33403"/>
                </a:lnTo>
                <a:lnTo>
                  <a:pt x="119304" y="34856"/>
                </a:lnTo>
                <a:lnTo>
                  <a:pt x="119650" y="32677"/>
                </a:lnTo>
                <a:lnTo>
                  <a:pt x="119477" y="30318"/>
                </a:lnTo>
                <a:lnTo>
                  <a:pt x="119304" y="27957"/>
                </a:lnTo>
                <a:lnTo>
                  <a:pt x="119129" y="25778"/>
                </a:lnTo>
                <a:lnTo>
                  <a:pt x="118956" y="26323"/>
                </a:lnTo>
                <a:lnTo>
                  <a:pt x="118825" y="26323"/>
                </a:lnTo>
                <a:lnTo>
                  <a:pt x="118956" y="26868"/>
                </a:lnTo>
                <a:lnTo>
                  <a:pt x="119129" y="28865"/>
                </a:lnTo>
                <a:lnTo>
                  <a:pt x="118783" y="28140"/>
                </a:lnTo>
                <a:lnTo>
                  <a:pt x="118783" y="29046"/>
                </a:lnTo>
                <a:lnTo>
                  <a:pt x="118435" y="24508"/>
                </a:lnTo>
                <a:lnTo>
                  <a:pt x="118087" y="22511"/>
                </a:lnTo>
                <a:lnTo>
                  <a:pt x="117914" y="22330"/>
                </a:lnTo>
                <a:lnTo>
                  <a:pt x="117914" y="21603"/>
                </a:lnTo>
                <a:lnTo>
                  <a:pt x="118262" y="20332"/>
                </a:lnTo>
                <a:lnTo>
                  <a:pt x="118262" y="18880"/>
                </a:lnTo>
                <a:lnTo>
                  <a:pt x="118262" y="18396"/>
                </a:lnTo>
                <a:lnTo>
                  <a:pt x="118608" y="19607"/>
                </a:lnTo>
                <a:lnTo>
                  <a:pt x="118956" y="22330"/>
                </a:lnTo>
                <a:lnTo>
                  <a:pt x="119304" y="25053"/>
                </a:lnTo>
                <a:lnTo>
                  <a:pt x="119477" y="27231"/>
                </a:lnTo>
                <a:lnTo>
                  <a:pt x="119477" y="24689"/>
                </a:lnTo>
                <a:lnTo>
                  <a:pt x="119304" y="22511"/>
                </a:lnTo>
                <a:lnTo>
                  <a:pt x="118783" y="17973"/>
                </a:lnTo>
                <a:lnTo>
                  <a:pt x="118608" y="18335"/>
                </a:lnTo>
                <a:lnTo>
                  <a:pt x="118608" y="17973"/>
                </a:lnTo>
                <a:lnTo>
                  <a:pt x="118262" y="16520"/>
                </a:lnTo>
                <a:lnTo>
                  <a:pt x="118087" y="13978"/>
                </a:lnTo>
                <a:lnTo>
                  <a:pt x="117914" y="18154"/>
                </a:lnTo>
                <a:lnTo>
                  <a:pt x="117393" y="17065"/>
                </a:lnTo>
                <a:lnTo>
                  <a:pt x="117220" y="15250"/>
                </a:lnTo>
                <a:lnTo>
                  <a:pt x="117045" y="13070"/>
                </a:lnTo>
                <a:lnTo>
                  <a:pt x="116872" y="10711"/>
                </a:lnTo>
                <a:lnTo>
                  <a:pt x="116872" y="2361"/>
                </a:lnTo>
                <a:lnTo>
                  <a:pt x="116872" y="1272"/>
                </a:lnTo>
                <a:lnTo>
                  <a:pt x="116699" y="1089"/>
                </a:lnTo>
                <a:lnTo>
                  <a:pt x="116351" y="727"/>
                </a:lnTo>
                <a:lnTo>
                  <a:pt x="115309" y="363"/>
                </a:lnTo>
                <a:lnTo>
                  <a:pt x="113746" y="182"/>
                </a:lnTo>
                <a:lnTo>
                  <a:pt x="11201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+ 1 column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/>
          <p:nvPr>
            <p:ph type="title"/>
          </p:nvPr>
        </p:nvSpPr>
        <p:spPr>
          <a:xfrm>
            <a:off x="-6025" y="967975"/>
            <a:ext cx="9156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Walter Turncoat"/>
              <a:buNone/>
              <a:defRPr b="0" i="0" sz="2600" u="none" cap="none" strike="noStrik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1pPr>
            <a:lvl2pPr indent="0" lvl="1" algn="ctr">
              <a:spcBef>
                <a:spcPts val="0"/>
              </a:spcBef>
              <a:buClr>
                <a:srgbClr val="FFFFFF"/>
              </a:buClr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2pPr>
            <a:lvl3pPr indent="0" lvl="2" algn="ctr">
              <a:spcBef>
                <a:spcPts val="0"/>
              </a:spcBef>
              <a:buClr>
                <a:srgbClr val="FFFFFF"/>
              </a:buClr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3pPr>
            <a:lvl4pPr indent="0" lvl="3" algn="ctr">
              <a:spcBef>
                <a:spcPts val="0"/>
              </a:spcBef>
              <a:buClr>
                <a:srgbClr val="FFFFFF"/>
              </a:buClr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4pPr>
            <a:lvl5pPr indent="0" lvl="4" algn="ctr">
              <a:spcBef>
                <a:spcPts val="0"/>
              </a:spcBef>
              <a:buClr>
                <a:srgbClr val="FFFFFF"/>
              </a:buClr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5pPr>
            <a:lvl6pPr indent="0" lvl="5" algn="ctr">
              <a:spcBef>
                <a:spcPts val="0"/>
              </a:spcBef>
              <a:buClr>
                <a:srgbClr val="FFFFFF"/>
              </a:buClr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6pPr>
            <a:lvl7pPr indent="0" lvl="6" algn="ctr">
              <a:spcBef>
                <a:spcPts val="0"/>
              </a:spcBef>
              <a:buClr>
                <a:srgbClr val="FFFFFF"/>
              </a:buClr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7pPr>
            <a:lvl8pPr indent="0" lvl="7" algn="ctr">
              <a:spcBef>
                <a:spcPts val="0"/>
              </a:spcBef>
              <a:buClr>
                <a:srgbClr val="FFFFFF"/>
              </a:buClr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8pPr>
            <a:lvl9pPr indent="0" lvl="8" algn="ctr">
              <a:spcBef>
                <a:spcPts val="0"/>
              </a:spcBef>
              <a:buClr>
                <a:srgbClr val="FFFFFF"/>
              </a:buClr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9pPr>
          </a:lstStyle>
          <a:p/>
        </p:txBody>
      </p:sp>
      <p:sp>
        <p:nvSpPr>
          <p:cNvPr id="26" name="Shape 26"/>
          <p:cNvSpPr txBox="1"/>
          <p:nvPr>
            <p:ph idx="1" type="body"/>
          </p:nvPr>
        </p:nvSpPr>
        <p:spPr>
          <a:xfrm>
            <a:off x="457200" y="1563400"/>
            <a:ext cx="8229600" cy="25031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2540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Sniglet"/>
              <a:buChar char="✘"/>
              <a:defRPr b="0" i="0" sz="20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20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20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20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20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20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20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20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20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+ 3 column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/>
          <p:nvPr>
            <p:ph type="title"/>
          </p:nvPr>
        </p:nvSpPr>
        <p:spPr>
          <a:xfrm>
            <a:off x="-6025" y="967975"/>
            <a:ext cx="9156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Walter Turncoat"/>
              <a:buNone/>
              <a:defRPr b="0" i="0" sz="2600" u="none" cap="none" strike="noStrik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1pPr>
            <a:lvl2pPr indent="0" lvl="1" rtl="0" algn="ctr">
              <a:spcBef>
                <a:spcPts val="0"/>
              </a:spcBef>
              <a:buClr>
                <a:srgbClr val="FFFFFF"/>
              </a:buClr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2pPr>
            <a:lvl3pPr indent="0" lvl="2" rtl="0" algn="ctr">
              <a:spcBef>
                <a:spcPts val="0"/>
              </a:spcBef>
              <a:buClr>
                <a:srgbClr val="FFFFFF"/>
              </a:buClr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3pPr>
            <a:lvl4pPr indent="0" lvl="3" rtl="0" algn="ctr">
              <a:spcBef>
                <a:spcPts val="0"/>
              </a:spcBef>
              <a:buClr>
                <a:srgbClr val="FFFFFF"/>
              </a:buClr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4pPr>
            <a:lvl5pPr indent="0" lvl="4" rtl="0" algn="ctr">
              <a:spcBef>
                <a:spcPts val="0"/>
              </a:spcBef>
              <a:buClr>
                <a:srgbClr val="FFFFFF"/>
              </a:buClr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5pPr>
            <a:lvl6pPr indent="0" lvl="5" rtl="0" algn="ctr">
              <a:spcBef>
                <a:spcPts val="0"/>
              </a:spcBef>
              <a:buClr>
                <a:srgbClr val="FFFFFF"/>
              </a:buClr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6pPr>
            <a:lvl7pPr indent="0" lvl="6" rtl="0" algn="ctr">
              <a:spcBef>
                <a:spcPts val="0"/>
              </a:spcBef>
              <a:buClr>
                <a:srgbClr val="FFFFFF"/>
              </a:buClr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7pPr>
            <a:lvl8pPr indent="0" lvl="7" rtl="0" algn="ctr">
              <a:spcBef>
                <a:spcPts val="0"/>
              </a:spcBef>
              <a:buClr>
                <a:srgbClr val="FFFFFF"/>
              </a:buClr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8pPr>
            <a:lvl9pPr indent="0" lvl="8" rtl="0" algn="ctr">
              <a:spcBef>
                <a:spcPts val="0"/>
              </a:spcBef>
              <a:buClr>
                <a:srgbClr val="FFFFFF"/>
              </a:buClr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9pPr>
          </a:lstStyle>
          <a:p/>
        </p:txBody>
      </p:sp>
      <p:sp>
        <p:nvSpPr>
          <p:cNvPr id="29" name="Shape 29"/>
          <p:cNvSpPr txBox="1"/>
          <p:nvPr>
            <p:ph idx="1" type="body"/>
          </p:nvPr>
        </p:nvSpPr>
        <p:spPr>
          <a:xfrm>
            <a:off x="457200" y="1507925"/>
            <a:ext cx="2631900" cy="34178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1778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Sniglet"/>
              <a:buChar char="✘"/>
              <a:defRPr b="0" i="0" sz="14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14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14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14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14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14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14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14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14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/>
        </p:txBody>
      </p:sp>
      <p:sp>
        <p:nvSpPr>
          <p:cNvPr id="30" name="Shape 30"/>
          <p:cNvSpPr txBox="1"/>
          <p:nvPr>
            <p:ph idx="2" type="body"/>
          </p:nvPr>
        </p:nvSpPr>
        <p:spPr>
          <a:xfrm>
            <a:off x="3223963" y="1507925"/>
            <a:ext cx="2631900" cy="34178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1778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Sniglet"/>
              <a:buChar char="✘"/>
              <a:defRPr b="0" i="0" sz="14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14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14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14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14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14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14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14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14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/>
        </p:txBody>
      </p:sp>
      <p:sp>
        <p:nvSpPr>
          <p:cNvPr id="31" name="Shape 31"/>
          <p:cNvSpPr txBox="1"/>
          <p:nvPr>
            <p:ph idx="3" type="body"/>
          </p:nvPr>
        </p:nvSpPr>
        <p:spPr>
          <a:xfrm>
            <a:off x="5990726" y="1507925"/>
            <a:ext cx="2631900" cy="34178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1778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Sniglet"/>
              <a:buChar char="✘"/>
              <a:defRPr b="0" i="0" sz="14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14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14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14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14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14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14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14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14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idx="1" type="body"/>
          </p:nvPr>
        </p:nvSpPr>
        <p:spPr>
          <a:xfrm>
            <a:off x="457200" y="4406307"/>
            <a:ext cx="8229600" cy="519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18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20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20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20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20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20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20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20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20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00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9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 rotWithShape="1">
          <a:blip r:embed="rId1">
            <a:alphaModFix/>
          </a:blip>
          <a:stretch>
            <a:fillRect b="0" l="0" r="0" t="0"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-6025" y="967975"/>
            <a:ext cx="9156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Walter Turncoat"/>
              <a:buNone/>
              <a:defRPr b="0" i="0" sz="2600" u="none" cap="none" strike="noStrik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1pPr>
            <a:lvl2pPr indent="0" lvl="1" algn="ctr">
              <a:spcBef>
                <a:spcPts val="0"/>
              </a:spcBef>
              <a:buClr>
                <a:srgbClr val="FFFFFF"/>
              </a:buClr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2pPr>
            <a:lvl3pPr indent="0" lvl="2" algn="ctr">
              <a:spcBef>
                <a:spcPts val="0"/>
              </a:spcBef>
              <a:buClr>
                <a:srgbClr val="FFFFFF"/>
              </a:buClr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3pPr>
            <a:lvl4pPr indent="0" lvl="3" algn="ctr">
              <a:spcBef>
                <a:spcPts val="0"/>
              </a:spcBef>
              <a:buClr>
                <a:srgbClr val="FFFFFF"/>
              </a:buClr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4pPr>
            <a:lvl5pPr indent="0" lvl="4" algn="ctr">
              <a:spcBef>
                <a:spcPts val="0"/>
              </a:spcBef>
              <a:buClr>
                <a:srgbClr val="FFFFFF"/>
              </a:buClr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5pPr>
            <a:lvl6pPr indent="0" lvl="5" algn="ctr">
              <a:spcBef>
                <a:spcPts val="0"/>
              </a:spcBef>
              <a:buClr>
                <a:srgbClr val="FFFFFF"/>
              </a:buClr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6pPr>
            <a:lvl7pPr indent="0" lvl="6" algn="ctr">
              <a:spcBef>
                <a:spcPts val="0"/>
              </a:spcBef>
              <a:buClr>
                <a:srgbClr val="FFFFFF"/>
              </a:buClr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7pPr>
            <a:lvl8pPr indent="0" lvl="7" algn="ctr">
              <a:spcBef>
                <a:spcPts val="0"/>
              </a:spcBef>
              <a:buClr>
                <a:srgbClr val="FFFFFF"/>
              </a:buClr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8pPr>
            <a:lvl9pPr indent="0" lvl="8" algn="ctr">
              <a:spcBef>
                <a:spcPts val="0"/>
              </a:spcBef>
              <a:buClr>
                <a:srgbClr val="FFFFFF"/>
              </a:buClr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457200" y="1563400"/>
            <a:ext cx="8229600" cy="25031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25400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Sniglet"/>
              <a:buChar char="✘"/>
              <a:defRPr b="0" i="0" sz="20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20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20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20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20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20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20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20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b="0" i="0" sz="2000" u="none" cap="none" strike="noStrik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Relationship Id="rId4" Type="http://schemas.openxmlformats.org/officeDocument/2006/relationships/image" Target="../media/image31.jpg"/><Relationship Id="rId5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://youtube.com/v/21TL94NEzvg" TargetMode="External"/><Relationship Id="rId4" Type="http://schemas.openxmlformats.org/officeDocument/2006/relationships/image" Target="../media/image2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7.jpg"/><Relationship Id="rId4" Type="http://schemas.openxmlformats.org/officeDocument/2006/relationships/image" Target="../media/image47.jpg"/><Relationship Id="rId5" Type="http://schemas.openxmlformats.org/officeDocument/2006/relationships/image" Target="../media/image2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5" Type="http://schemas.openxmlformats.org/officeDocument/2006/relationships/image" Target="../media/image40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6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3.gif"/><Relationship Id="rId4" Type="http://schemas.openxmlformats.org/officeDocument/2006/relationships/image" Target="../media/image39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4.png"/><Relationship Id="rId4" Type="http://schemas.openxmlformats.org/officeDocument/2006/relationships/image" Target="../media/image0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6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7.png"/><Relationship Id="rId4" Type="http://schemas.openxmlformats.org/officeDocument/2006/relationships/image" Target="../media/image0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6.png"/><Relationship Id="rId4" Type="http://schemas.openxmlformats.org/officeDocument/2006/relationships/image" Target="../media/image02.jpg"/><Relationship Id="rId5" Type="http://schemas.openxmlformats.org/officeDocument/2006/relationships/image" Target="../media/image0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14.png"/><Relationship Id="rId5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Shape 38"/>
          <p:cNvGrpSpPr/>
          <p:nvPr/>
        </p:nvGrpSpPr>
        <p:grpSpPr>
          <a:xfrm rot="-6891517">
            <a:off x="7732874" y="3417242"/>
            <a:ext cx="1014475" cy="642678"/>
            <a:chOff x="238125" y="1918825"/>
            <a:chExt cx="1042448" cy="660400"/>
          </a:xfrm>
        </p:grpSpPr>
        <p:sp>
          <p:nvSpPr>
            <p:cNvPr id="39" name="Shape 39"/>
            <p:cNvSpPr/>
            <p:nvPr/>
          </p:nvSpPr>
          <p:spPr>
            <a:xfrm>
              <a:off x="238125" y="1918825"/>
              <a:ext cx="966973" cy="660400"/>
            </a:xfrm>
            <a:custGeom>
              <a:pathLst>
                <a:path extrusionOk="0" h="120000" w="120000">
                  <a:moveTo>
                    <a:pt x="1169" y="34715"/>
                  </a:moveTo>
                  <a:lnTo>
                    <a:pt x="1169" y="36000"/>
                  </a:lnTo>
                  <a:lnTo>
                    <a:pt x="1464" y="34715"/>
                  </a:lnTo>
                  <a:close/>
                  <a:moveTo>
                    <a:pt x="104192" y="87428"/>
                  </a:moveTo>
                  <a:lnTo>
                    <a:pt x="103609" y="88282"/>
                  </a:lnTo>
                  <a:lnTo>
                    <a:pt x="103609" y="89141"/>
                  </a:lnTo>
                  <a:lnTo>
                    <a:pt x="104192" y="87428"/>
                  </a:lnTo>
                  <a:close/>
                  <a:moveTo>
                    <a:pt x="75805" y="109710"/>
                  </a:moveTo>
                  <a:lnTo>
                    <a:pt x="75510" y="110137"/>
                  </a:lnTo>
                  <a:lnTo>
                    <a:pt x="75805" y="110569"/>
                  </a:lnTo>
                  <a:lnTo>
                    <a:pt x="75805" y="110137"/>
                  </a:lnTo>
                  <a:lnTo>
                    <a:pt x="75805" y="109710"/>
                  </a:lnTo>
                  <a:close/>
                  <a:moveTo>
                    <a:pt x="45658" y="110996"/>
                  </a:moveTo>
                  <a:lnTo>
                    <a:pt x="45804" y="111209"/>
                  </a:lnTo>
                  <a:lnTo>
                    <a:pt x="45804" y="111209"/>
                  </a:lnTo>
                  <a:lnTo>
                    <a:pt x="45950" y="110996"/>
                  </a:lnTo>
                  <a:close/>
                  <a:moveTo>
                    <a:pt x="9071" y="4"/>
                  </a:moveTo>
                  <a:lnTo>
                    <a:pt x="8193" y="431"/>
                  </a:lnTo>
                  <a:lnTo>
                    <a:pt x="7901" y="1717"/>
                  </a:lnTo>
                  <a:lnTo>
                    <a:pt x="7901" y="858"/>
                  </a:lnTo>
                  <a:lnTo>
                    <a:pt x="7610" y="1717"/>
                  </a:lnTo>
                  <a:lnTo>
                    <a:pt x="7315" y="2575"/>
                  </a:lnTo>
                  <a:lnTo>
                    <a:pt x="7610" y="4288"/>
                  </a:lnTo>
                  <a:lnTo>
                    <a:pt x="7315" y="3861"/>
                  </a:lnTo>
                  <a:lnTo>
                    <a:pt x="6732" y="4288"/>
                  </a:lnTo>
                  <a:lnTo>
                    <a:pt x="7315" y="4288"/>
                  </a:lnTo>
                  <a:lnTo>
                    <a:pt x="7610" y="5146"/>
                  </a:lnTo>
                  <a:lnTo>
                    <a:pt x="7023" y="5573"/>
                  </a:lnTo>
                  <a:lnTo>
                    <a:pt x="6732" y="5573"/>
                  </a:lnTo>
                  <a:lnTo>
                    <a:pt x="6732" y="7286"/>
                  </a:lnTo>
                  <a:lnTo>
                    <a:pt x="6437" y="8572"/>
                  </a:lnTo>
                  <a:lnTo>
                    <a:pt x="5559" y="11143"/>
                  </a:lnTo>
                  <a:lnTo>
                    <a:pt x="4389" y="13714"/>
                  </a:lnTo>
                  <a:lnTo>
                    <a:pt x="4098" y="15431"/>
                  </a:lnTo>
                  <a:lnTo>
                    <a:pt x="4098" y="16717"/>
                  </a:lnTo>
                  <a:lnTo>
                    <a:pt x="3803" y="17144"/>
                  </a:lnTo>
                  <a:lnTo>
                    <a:pt x="3803" y="18002"/>
                  </a:lnTo>
                  <a:lnTo>
                    <a:pt x="4098" y="20573"/>
                  </a:lnTo>
                  <a:lnTo>
                    <a:pt x="3803" y="20573"/>
                  </a:lnTo>
                  <a:lnTo>
                    <a:pt x="3511" y="20146"/>
                  </a:lnTo>
                  <a:lnTo>
                    <a:pt x="3220" y="19715"/>
                  </a:lnTo>
                  <a:lnTo>
                    <a:pt x="2925" y="19715"/>
                  </a:lnTo>
                  <a:lnTo>
                    <a:pt x="3220" y="20146"/>
                  </a:lnTo>
                  <a:lnTo>
                    <a:pt x="3511" y="21000"/>
                  </a:lnTo>
                  <a:lnTo>
                    <a:pt x="3220" y="21859"/>
                  </a:lnTo>
                  <a:lnTo>
                    <a:pt x="2633" y="22286"/>
                  </a:lnTo>
                  <a:lnTo>
                    <a:pt x="2925" y="22286"/>
                  </a:lnTo>
                  <a:lnTo>
                    <a:pt x="2925" y="22718"/>
                  </a:lnTo>
                  <a:lnTo>
                    <a:pt x="2925" y="23572"/>
                  </a:lnTo>
                  <a:lnTo>
                    <a:pt x="2342" y="24003"/>
                  </a:lnTo>
                  <a:lnTo>
                    <a:pt x="1755" y="24430"/>
                  </a:lnTo>
                  <a:lnTo>
                    <a:pt x="1755" y="24857"/>
                  </a:lnTo>
                  <a:lnTo>
                    <a:pt x="2342" y="25289"/>
                  </a:lnTo>
                  <a:lnTo>
                    <a:pt x="2633" y="25716"/>
                  </a:lnTo>
                  <a:lnTo>
                    <a:pt x="2342" y="26143"/>
                  </a:lnTo>
                  <a:lnTo>
                    <a:pt x="1464" y="26143"/>
                  </a:lnTo>
                  <a:lnTo>
                    <a:pt x="1755" y="29999"/>
                  </a:lnTo>
                  <a:lnTo>
                    <a:pt x="1755" y="32144"/>
                  </a:lnTo>
                  <a:lnTo>
                    <a:pt x="1755" y="33002"/>
                  </a:lnTo>
                  <a:lnTo>
                    <a:pt x="2342" y="33002"/>
                  </a:lnTo>
                  <a:lnTo>
                    <a:pt x="2633" y="33429"/>
                  </a:lnTo>
                  <a:lnTo>
                    <a:pt x="2633" y="33856"/>
                  </a:lnTo>
                  <a:lnTo>
                    <a:pt x="2342" y="34288"/>
                  </a:lnTo>
                  <a:lnTo>
                    <a:pt x="1755" y="33856"/>
                  </a:lnTo>
                  <a:lnTo>
                    <a:pt x="1755" y="35142"/>
                  </a:lnTo>
                  <a:lnTo>
                    <a:pt x="1755" y="36859"/>
                  </a:lnTo>
                  <a:lnTo>
                    <a:pt x="1464" y="36427"/>
                  </a:lnTo>
                  <a:lnTo>
                    <a:pt x="1464" y="36000"/>
                  </a:lnTo>
                  <a:lnTo>
                    <a:pt x="1464" y="35573"/>
                  </a:lnTo>
                  <a:lnTo>
                    <a:pt x="1169" y="36000"/>
                  </a:lnTo>
                  <a:lnTo>
                    <a:pt x="1169" y="39430"/>
                  </a:lnTo>
                  <a:lnTo>
                    <a:pt x="877" y="40284"/>
                  </a:lnTo>
                  <a:lnTo>
                    <a:pt x="586" y="40716"/>
                  </a:lnTo>
                  <a:lnTo>
                    <a:pt x="291" y="40716"/>
                  </a:lnTo>
                  <a:lnTo>
                    <a:pt x="0" y="41570"/>
                  </a:lnTo>
                  <a:lnTo>
                    <a:pt x="291" y="42428"/>
                  </a:lnTo>
                  <a:lnTo>
                    <a:pt x="586" y="42855"/>
                  </a:lnTo>
                  <a:lnTo>
                    <a:pt x="877" y="43714"/>
                  </a:lnTo>
                  <a:lnTo>
                    <a:pt x="877" y="44572"/>
                  </a:lnTo>
                  <a:lnTo>
                    <a:pt x="291" y="44141"/>
                  </a:lnTo>
                  <a:lnTo>
                    <a:pt x="291" y="44999"/>
                  </a:lnTo>
                  <a:lnTo>
                    <a:pt x="586" y="45427"/>
                  </a:lnTo>
                  <a:lnTo>
                    <a:pt x="877" y="45858"/>
                  </a:lnTo>
                  <a:lnTo>
                    <a:pt x="877" y="47144"/>
                  </a:lnTo>
                  <a:lnTo>
                    <a:pt x="291" y="45858"/>
                  </a:lnTo>
                  <a:lnTo>
                    <a:pt x="291" y="46712"/>
                  </a:lnTo>
                  <a:lnTo>
                    <a:pt x="291" y="47998"/>
                  </a:lnTo>
                  <a:lnTo>
                    <a:pt x="291" y="52286"/>
                  </a:lnTo>
                  <a:lnTo>
                    <a:pt x="586" y="56570"/>
                  </a:lnTo>
                  <a:lnTo>
                    <a:pt x="1169" y="59999"/>
                  </a:lnTo>
                  <a:lnTo>
                    <a:pt x="1755" y="62144"/>
                  </a:lnTo>
                  <a:lnTo>
                    <a:pt x="2633" y="65142"/>
                  </a:lnTo>
                  <a:lnTo>
                    <a:pt x="3511" y="67713"/>
                  </a:lnTo>
                  <a:lnTo>
                    <a:pt x="3803" y="68999"/>
                  </a:lnTo>
                  <a:lnTo>
                    <a:pt x="3511" y="69857"/>
                  </a:lnTo>
                  <a:lnTo>
                    <a:pt x="4098" y="72428"/>
                  </a:lnTo>
                  <a:lnTo>
                    <a:pt x="5267" y="75000"/>
                  </a:lnTo>
                  <a:lnTo>
                    <a:pt x="7610" y="80569"/>
                  </a:lnTo>
                  <a:lnTo>
                    <a:pt x="9366" y="83999"/>
                  </a:lnTo>
                  <a:lnTo>
                    <a:pt x="11413" y="86570"/>
                  </a:lnTo>
                  <a:lnTo>
                    <a:pt x="10830" y="87428"/>
                  </a:lnTo>
                  <a:lnTo>
                    <a:pt x="11708" y="88282"/>
                  </a:lnTo>
                  <a:lnTo>
                    <a:pt x="12000" y="88282"/>
                  </a:lnTo>
                  <a:lnTo>
                    <a:pt x="12878" y="89141"/>
                  </a:lnTo>
                  <a:lnTo>
                    <a:pt x="13169" y="90427"/>
                  </a:lnTo>
                  <a:lnTo>
                    <a:pt x="13756" y="91712"/>
                  </a:lnTo>
                  <a:lnTo>
                    <a:pt x="14634" y="92571"/>
                  </a:lnTo>
                  <a:lnTo>
                    <a:pt x="14342" y="92998"/>
                  </a:lnTo>
                  <a:lnTo>
                    <a:pt x="14634" y="92998"/>
                  </a:lnTo>
                  <a:lnTo>
                    <a:pt x="14925" y="93425"/>
                  </a:lnTo>
                  <a:lnTo>
                    <a:pt x="17268" y="96854"/>
                  </a:lnTo>
                  <a:lnTo>
                    <a:pt x="18146" y="98140"/>
                  </a:lnTo>
                  <a:lnTo>
                    <a:pt x="19902" y="100284"/>
                  </a:lnTo>
                  <a:lnTo>
                    <a:pt x="19902" y="99426"/>
                  </a:lnTo>
                  <a:lnTo>
                    <a:pt x="20488" y="98999"/>
                  </a:lnTo>
                  <a:lnTo>
                    <a:pt x="20488" y="98999"/>
                  </a:lnTo>
                  <a:lnTo>
                    <a:pt x="20193" y="99853"/>
                  </a:lnTo>
                  <a:lnTo>
                    <a:pt x="20488" y="99426"/>
                  </a:lnTo>
                  <a:lnTo>
                    <a:pt x="20780" y="99426"/>
                  </a:lnTo>
                  <a:lnTo>
                    <a:pt x="20780" y="100284"/>
                  </a:lnTo>
                  <a:lnTo>
                    <a:pt x="20193" y="100284"/>
                  </a:lnTo>
                  <a:lnTo>
                    <a:pt x="21949" y="102424"/>
                  </a:lnTo>
                  <a:lnTo>
                    <a:pt x="24583" y="104995"/>
                  </a:lnTo>
                  <a:lnTo>
                    <a:pt x="27217" y="107139"/>
                  </a:lnTo>
                  <a:lnTo>
                    <a:pt x="28682" y="107566"/>
                  </a:lnTo>
                  <a:lnTo>
                    <a:pt x="29851" y="107566"/>
                  </a:lnTo>
                  <a:lnTo>
                    <a:pt x="29560" y="108425"/>
                  </a:lnTo>
                  <a:lnTo>
                    <a:pt x="29851" y="108852"/>
                  </a:lnTo>
                  <a:lnTo>
                    <a:pt x="31316" y="109710"/>
                  </a:lnTo>
                  <a:lnTo>
                    <a:pt x="33072" y="109710"/>
                  </a:lnTo>
                  <a:lnTo>
                    <a:pt x="34828" y="110569"/>
                  </a:lnTo>
                  <a:lnTo>
                    <a:pt x="37170" y="112708"/>
                  </a:lnTo>
                  <a:lnTo>
                    <a:pt x="40682" y="115280"/>
                  </a:lnTo>
                  <a:lnTo>
                    <a:pt x="41852" y="115280"/>
                  </a:lnTo>
                  <a:lnTo>
                    <a:pt x="43024" y="115711"/>
                  </a:lnTo>
                  <a:lnTo>
                    <a:pt x="45950" y="116565"/>
                  </a:lnTo>
                  <a:lnTo>
                    <a:pt x="50632" y="119136"/>
                  </a:lnTo>
                  <a:lnTo>
                    <a:pt x="50926" y="118709"/>
                  </a:lnTo>
                  <a:lnTo>
                    <a:pt x="51513" y="118282"/>
                  </a:lnTo>
                  <a:lnTo>
                    <a:pt x="53560" y="118709"/>
                  </a:lnTo>
                  <a:lnTo>
                    <a:pt x="57364" y="119568"/>
                  </a:lnTo>
                  <a:lnTo>
                    <a:pt x="59120" y="119995"/>
                  </a:lnTo>
                  <a:lnTo>
                    <a:pt x="61462" y="119995"/>
                  </a:lnTo>
                  <a:lnTo>
                    <a:pt x="61754" y="119136"/>
                  </a:lnTo>
                  <a:lnTo>
                    <a:pt x="62340" y="118709"/>
                  </a:lnTo>
                  <a:lnTo>
                    <a:pt x="62927" y="118709"/>
                  </a:lnTo>
                  <a:lnTo>
                    <a:pt x="62632" y="119568"/>
                  </a:lnTo>
                  <a:lnTo>
                    <a:pt x="64388" y="119136"/>
                  </a:lnTo>
                  <a:lnTo>
                    <a:pt x="66439" y="118709"/>
                  </a:lnTo>
                  <a:lnTo>
                    <a:pt x="68195" y="118282"/>
                  </a:lnTo>
                  <a:lnTo>
                    <a:pt x="70242" y="117424"/>
                  </a:lnTo>
                  <a:lnTo>
                    <a:pt x="70242" y="117851"/>
                  </a:lnTo>
                  <a:lnTo>
                    <a:pt x="71707" y="117851"/>
                  </a:lnTo>
                  <a:lnTo>
                    <a:pt x="73463" y="117424"/>
                  </a:lnTo>
                  <a:lnTo>
                    <a:pt x="74927" y="116138"/>
                  </a:lnTo>
                  <a:lnTo>
                    <a:pt x="76975" y="114853"/>
                  </a:lnTo>
                  <a:lnTo>
                    <a:pt x="80487" y="113140"/>
                  </a:lnTo>
                  <a:lnTo>
                    <a:pt x="82534" y="112281"/>
                  </a:lnTo>
                  <a:lnTo>
                    <a:pt x="84877" y="110569"/>
                  </a:lnTo>
                  <a:lnTo>
                    <a:pt x="87219" y="108852"/>
                  </a:lnTo>
                  <a:lnTo>
                    <a:pt x="89558" y="106281"/>
                  </a:lnTo>
                  <a:lnTo>
                    <a:pt x="89558" y="106712"/>
                  </a:lnTo>
                  <a:lnTo>
                    <a:pt x="89267" y="107139"/>
                  </a:lnTo>
                  <a:lnTo>
                    <a:pt x="88975" y="107566"/>
                  </a:lnTo>
                  <a:lnTo>
                    <a:pt x="88389" y="108425"/>
                  </a:lnTo>
                  <a:lnTo>
                    <a:pt x="88097" y="108425"/>
                  </a:lnTo>
                  <a:lnTo>
                    <a:pt x="88389" y="108852"/>
                  </a:lnTo>
                  <a:lnTo>
                    <a:pt x="90145" y="105854"/>
                  </a:lnTo>
                  <a:lnTo>
                    <a:pt x="91314" y="104995"/>
                  </a:lnTo>
                  <a:lnTo>
                    <a:pt x="91609" y="104995"/>
                  </a:lnTo>
                  <a:lnTo>
                    <a:pt x="91609" y="105427"/>
                  </a:lnTo>
                  <a:lnTo>
                    <a:pt x="93365" y="103282"/>
                  </a:lnTo>
                  <a:lnTo>
                    <a:pt x="94243" y="102424"/>
                  </a:lnTo>
                  <a:lnTo>
                    <a:pt x="95121" y="101138"/>
                  </a:lnTo>
                  <a:lnTo>
                    <a:pt x="95413" y="101138"/>
                  </a:lnTo>
                  <a:lnTo>
                    <a:pt x="95413" y="100711"/>
                  </a:lnTo>
                  <a:lnTo>
                    <a:pt x="95413" y="99853"/>
                  </a:lnTo>
                  <a:lnTo>
                    <a:pt x="95413" y="98999"/>
                  </a:lnTo>
                  <a:lnTo>
                    <a:pt x="96585" y="98999"/>
                  </a:lnTo>
                  <a:lnTo>
                    <a:pt x="96877" y="99853"/>
                  </a:lnTo>
                  <a:lnTo>
                    <a:pt x="97463" y="98140"/>
                  </a:lnTo>
                  <a:lnTo>
                    <a:pt x="97755" y="97713"/>
                  </a:lnTo>
                  <a:lnTo>
                    <a:pt x="98047" y="97713"/>
                  </a:lnTo>
                  <a:lnTo>
                    <a:pt x="98341" y="96427"/>
                  </a:lnTo>
                  <a:lnTo>
                    <a:pt x="98924" y="95569"/>
                  </a:lnTo>
                  <a:lnTo>
                    <a:pt x="100097" y="93425"/>
                  </a:lnTo>
                  <a:lnTo>
                    <a:pt x="103023" y="90854"/>
                  </a:lnTo>
                  <a:lnTo>
                    <a:pt x="102436" y="90854"/>
                  </a:lnTo>
                  <a:lnTo>
                    <a:pt x="103609" y="88282"/>
                  </a:lnTo>
                  <a:lnTo>
                    <a:pt x="104192" y="86143"/>
                  </a:lnTo>
                  <a:lnTo>
                    <a:pt x="104487" y="84853"/>
                  </a:lnTo>
                  <a:lnTo>
                    <a:pt x="105365" y="83999"/>
                  </a:lnTo>
                  <a:lnTo>
                    <a:pt x="105948" y="84853"/>
                  </a:lnTo>
                  <a:lnTo>
                    <a:pt x="106535" y="81854"/>
                  </a:lnTo>
                  <a:lnTo>
                    <a:pt x="106826" y="82281"/>
                  </a:lnTo>
                  <a:lnTo>
                    <a:pt x="107121" y="81854"/>
                  </a:lnTo>
                  <a:lnTo>
                    <a:pt x="107413" y="80569"/>
                  </a:lnTo>
                  <a:lnTo>
                    <a:pt x="107704" y="80142"/>
                  </a:lnTo>
                  <a:lnTo>
                    <a:pt x="108291" y="78856"/>
                  </a:lnTo>
                  <a:lnTo>
                    <a:pt x="109460" y="76712"/>
                  </a:lnTo>
                  <a:lnTo>
                    <a:pt x="109460" y="77139"/>
                  </a:lnTo>
                  <a:lnTo>
                    <a:pt x="109460" y="77571"/>
                  </a:lnTo>
                  <a:lnTo>
                    <a:pt x="109460" y="77998"/>
                  </a:lnTo>
                  <a:lnTo>
                    <a:pt x="109755" y="77998"/>
                  </a:lnTo>
                  <a:lnTo>
                    <a:pt x="110338" y="75000"/>
                  </a:lnTo>
                  <a:lnTo>
                    <a:pt x="110925" y="73282"/>
                  </a:lnTo>
                  <a:lnTo>
                    <a:pt x="111511" y="71570"/>
                  </a:lnTo>
                  <a:lnTo>
                    <a:pt x="112389" y="68999"/>
                  </a:lnTo>
                  <a:lnTo>
                    <a:pt x="113854" y="65142"/>
                  </a:lnTo>
                  <a:lnTo>
                    <a:pt x="115023" y="59572"/>
                  </a:lnTo>
                  <a:lnTo>
                    <a:pt x="115901" y="56143"/>
                  </a:lnTo>
                  <a:lnTo>
                    <a:pt x="116193" y="55284"/>
                  </a:lnTo>
                  <a:lnTo>
                    <a:pt x="116779" y="53999"/>
                  </a:lnTo>
                  <a:lnTo>
                    <a:pt x="116779" y="54430"/>
                  </a:lnTo>
                  <a:lnTo>
                    <a:pt x="116779" y="54857"/>
                  </a:lnTo>
                  <a:lnTo>
                    <a:pt x="117071" y="52713"/>
                  </a:lnTo>
                  <a:lnTo>
                    <a:pt x="116488" y="53145"/>
                  </a:lnTo>
                  <a:lnTo>
                    <a:pt x="116193" y="51859"/>
                  </a:lnTo>
                  <a:lnTo>
                    <a:pt x="116488" y="51859"/>
                  </a:lnTo>
                  <a:lnTo>
                    <a:pt x="116779" y="51427"/>
                  </a:lnTo>
                  <a:lnTo>
                    <a:pt x="117071" y="51427"/>
                  </a:lnTo>
                  <a:lnTo>
                    <a:pt x="117071" y="51000"/>
                  </a:lnTo>
                  <a:lnTo>
                    <a:pt x="116779" y="49715"/>
                  </a:lnTo>
                  <a:lnTo>
                    <a:pt x="117071" y="47571"/>
                  </a:lnTo>
                  <a:lnTo>
                    <a:pt x="117657" y="48429"/>
                  </a:lnTo>
                  <a:lnTo>
                    <a:pt x="117366" y="47144"/>
                  </a:lnTo>
                  <a:lnTo>
                    <a:pt x="117657" y="45858"/>
                  </a:lnTo>
                  <a:lnTo>
                    <a:pt x="117657" y="46712"/>
                  </a:lnTo>
                  <a:lnTo>
                    <a:pt x="117949" y="46712"/>
                  </a:lnTo>
                  <a:lnTo>
                    <a:pt x="118535" y="44999"/>
                  </a:lnTo>
                  <a:lnTo>
                    <a:pt x="118827" y="44572"/>
                  </a:lnTo>
                  <a:lnTo>
                    <a:pt x="118244" y="43714"/>
                  </a:lnTo>
                  <a:lnTo>
                    <a:pt x="118244" y="42855"/>
                  </a:lnTo>
                  <a:lnTo>
                    <a:pt x="118244" y="42001"/>
                  </a:lnTo>
                  <a:lnTo>
                    <a:pt x="117949" y="40716"/>
                  </a:lnTo>
                  <a:lnTo>
                    <a:pt x="118535" y="41570"/>
                  </a:lnTo>
                  <a:lnTo>
                    <a:pt x="118827" y="41143"/>
                  </a:lnTo>
                  <a:lnTo>
                    <a:pt x="119413" y="39430"/>
                  </a:lnTo>
                  <a:lnTo>
                    <a:pt x="120000" y="37713"/>
                  </a:lnTo>
                  <a:lnTo>
                    <a:pt x="119413" y="37713"/>
                  </a:lnTo>
                  <a:lnTo>
                    <a:pt x="119413" y="36859"/>
                  </a:lnTo>
                  <a:lnTo>
                    <a:pt x="119413" y="35573"/>
                  </a:lnTo>
                  <a:lnTo>
                    <a:pt x="119705" y="34715"/>
                  </a:lnTo>
                  <a:lnTo>
                    <a:pt x="119705" y="33429"/>
                  </a:lnTo>
                  <a:lnTo>
                    <a:pt x="119122" y="30858"/>
                  </a:lnTo>
                  <a:lnTo>
                    <a:pt x="118535" y="28714"/>
                  </a:lnTo>
                  <a:lnTo>
                    <a:pt x="118827" y="28714"/>
                  </a:lnTo>
                  <a:lnTo>
                    <a:pt x="119122" y="29145"/>
                  </a:lnTo>
                  <a:lnTo>
                    <a:pt x="119122" y="27860"/>
                  </a:lnTo>
                  <a:lnTo>
                    <a:pt x="119413" y="26574"/>
                  </a:lnTo>
                  <a:lnTo>
                    <a:pt x="119413" y="25289"/>
                  </a:lnTo>
                  <a:lnTo>
                    <a:pt x="119705" y="25289"/>
                  </a:lnTo>
                  <a:lnTo>
                    <a:pt x="120000" y="25716"/>
                  </a:lnTo>
                  <a:lnTo>
                    <a:pt x="119413" y="23572"/>
                  </a:lnTo>
                  <a:lnTo>
                    <a:pt x="120000" y="24003"/>
                  </a:lnTo>
                  <a:lnTo>
                    <a:pt x="119705" y="22718"/>
                  </a:lnTo>
                  <a:lnTo>
                    <a:pt x="119413" y="23145"/>
                  </a:lnTo>
                  <a:lnTo>
                    <a:pt x="119122" y="23145"/>
                  </a:lnTo>
                  <a:lnTo>
                    <a:pt x="119122" y="22718"/>
                  </a:lnTo>
                  <a:lnTo>
                    <a:pt x="118827" y="23145"/>
                  </a:lnTo>
                  <a:lnTo>
                    <a:pt x="118535" y="23572"/>
                  </a:lnTo>
                  <a:lnTo>
                    <a:pt x="118827" y="24430"/>
                  </a:lnTo>
                  <a:lnTo>
                    <a:pt x="119122" y="26143"/>
                  </a:lnTo>
                  <a:lnTo>
                    <a:pt x="119122" y="26143"/>
                  </a:lnTo>
                  <a:lnTo>
                    <a:pt x="118535" y="25716"/>
                  </a:lnTo>
                  <a:lnTo>
                    <a:pt x="119122" y="27001"/>
                  </a:lnTo>
                  <a:lnTo>
                    <a:pt x="118535" y="27428"/>
                  </a:lnTo>
                  <a:lnTo>
                    <a:pt x="118244" y="27001"/>
                  </a:lnTo>
                  <a:lnTo>
                    <a:pt x="118244" y="27428"/>
                  </a:lnTo>
                  <a:lnTo>
                    <a:pt x="118244" y="27860"/>
                  </a:lnTo>
                  <a:lnTo>
                    <a:pt x="118244" y="29145"/>
                  </a:lnTo>
                  <a:lnTo>
                    <a:pt x="117949" y="29145"/>
                  </a:lnTo>
                  <a:lnTo>
                    <a:pt x="117949" y="31285"/>
                  </a:lnTo>
                  <a:lnTo>
                    <a:pt x="117949" y="32144"/>
                  </a:lnTo>
                  <a:lnTo>
                    <a:pt x="118244" y="32571"/>
                  </a:lnTo>
                  <a:lnTo>
                    <a:pt x="118535" y="32571"/>
                  </a:lnTo>
                  <a:lnTo>
                    <a:pt x="118827" y="33429"/>
                  </a:lnTo>
                  <a:lnTo>
                    <a:pt x="117366" y="34288"/>
                  </a:lnTo>
                  <a:lnTo>
                    <a:pt x="117949" y="34715"/>
                  </a:lnTo>
                  <a:lnTo>
                    <a:pt x="118244" y="36427"/>
                  </a:lnTo>
                  <a:lnTo>
                    <a:pt x="118244" y="37713"/>
                  </a:lnTo>
                  <a:lnTo>
                    <a:pt x="117949" y="38145"/>
                  </a:lnTo>
                  <a:lnTo>
                    <a:pt x="117366" y="38145"/>
                  </a:lnTo>
                  <a:lnTo>
                    <a:pt x="117657" y="38999"/>
                  </a:lnTo>
                  <a:lnTo>
                    <a:pt x="117949" y="39857"/>
                  </a:lnTo>
                  <a:lnTo>
                    <a:pt x="117657" y="40716"/>
                  </a:lnTo>
                  <a:lnTo>
                    <a:pt x="117366" y="39857"/>
                  </a:lnTo>
                  <a:lnTo>
                    <a:pt x="116779" y="40284"/>
                  </a:lnTo>
                  <a:lnTo>
                    <a:pt x="117071" y="40716"/>
                  </a:lnTo>
                  <a:lnTo>
                    <a:pt x="117071" y="42001"/>
                  </a:lnTo>
                  <a:lnTo>
                    <a:pt x="116779" y="44572"/>
                  </a:lnTo>
                  <a:lnTo>
                    <a:pt x="115901" y="47144"/>
                  </a:lnTo>
                  <a:lnTo>
                    <a:pt x="115315" y="48856"/>
                  </a:lnTo>
                  <a:lnTo>
                    <a:pt x="115901" y="50142"/>
                  </a:lnTo>
                  <a:lnTo>
                    <a:pt x="115610" y="51427"/>
                  </a:lnTo>
                  <a:lnTo>
                    <a:pt x="115023" y="51000"/>
                  </a:lnTo>
                  <a:lnTo>
                    <a:pt x="115023" y="51427"/>
                  </a:lnTo>
                  <a:lnTo>
                    <a:pt x="115023" y="52713"/>
                  </a:lnTo>
                  <a:lnTo>
                    <a:pt x="114732" y="52286"/>
                  </a:lnTo>
                  <a:lnTo>
                    <a:pt x="114437" y="53999"/>
                  </a:lnTo>
                  <a:lnTo>
                    <a:pt x="114145" y="55716"/>
                  </a:lnTo>
                  <a:lnTo>
                    <a:pt x="114437" y="56143"/>
                  </a:lnTo>
                  <a:lnTo>
                    <a:pt x="115315" y="56143"/>
                  </a:lnTo>
                  <a:lnTo>
                    <a:pt x="115610" y="57001"/>
                  </a:lnTo>
                  <a:lnTo>
                    <a:pt x="115023" y="56570"/>
                  </a:lnTo>
                  <a:lnTo>
                    <a:pt x="114732" y="57001"/>
                  </a:lnTo>
                  <a:lnTo>
                    <a:pt x="114437" y="56143"/>
                  </a:lnTo>
                  <a:lnTo>
                    <a:pt x="114732" y="57428"/>
                  </a:lnTo>
                  <a:lnTo>
                    <a:pt x="114732" y="57428"/>
                  </a:lnTo>
                  <a:lnTo>
                    <a:pt x="114437" y="57001"/>
                  </a:lnTo>
                  <a:lnTo>
                    <a:pt x="114145" y="56570"/>
                  </a:lnTo>
                  <a:lnTo>
                    <a:pt x="112972" y="59572"/>
                  </a:lnTo>
                  <a:lnTo>
                    <a:pt x="112681" y="61285"/>
                  </a:lnTo>
                  <a:lnTo>
                    <a:pt x="112681" y="62998"/>
                  </a:lnTo>
                  <a:lnTo>
                    <a:pt x="110925" y="68572"/>
                  </a:lnTo>
                  <a:lnTo>
                    <a:pt x="109755" y="71570"/>
                  </a:lnTo>
                  <a:lnTo>
                    <a:pt x="108582" y="73714"/>
                  </a:lnTo>
                  <a:lnTo>
                    <a:pt x="108582" y="72855"/>
                  </a:lnTo>
                  <a:lnTo>
                    <a:pt x="107704" y="74141"/>
                  </a:lnTo>
                  <a:lnTo>
                    <a:pt x="107121" y="75854"/>
                  </a:lnTo>
                  <a:lnTo>
                    <a:pt x="107121" y="75854"/>
                  </a:lnTo>
                  <a:lnTo>
                    <a:pt x="107704" y="75427"/>
                  </a:lnTo>
                  <a:lnTo>
                    <a:pt x="105948" y="77998"/>
                  </a:lnTo>
                  <a:lnTo>
                    <a:pt x="104192" y="80569"/>
                  </a:lnTo>
                  <a:lnTo>
                    <a:pt x="104487" y="80996"/>
                  </a:lnTo>
                  <a:lnTo>
                    <a:pt x="104779" y="80569"/>
                  </a:lnTo>
                  <a:lnTo>
                    <a:pt x="105070" y="80569"/>
                  </a:lnTo>
                  <a:lnTo>
                    <a:pt x="105070" y="80996"/>
                  </a:lnTo>
                  <a:lnTo>
                    <a:pt x="104487" y="81427"/>
                  </a:lnTo>
                  <a:lnTo>
                    <a:pt x="103901" y="81854"/>
                  </a:lnTo>
                  <a:lnTo>
                    <a:pt x="103609" y="82281"/>
                  </a:lnTo>
                  <a:lnTo>
                    <a:pt x="103023" y="82713"/>
                  </a:lnTo>
                  <a:lnTo>
                    <a:pt x="102731" y="84426"/>
                  </a:lnTo>
                  <a:lnTo>
                    <a:pt x="103023" y="84853"/>
                  </a:lnTo>
                  <a:lnTo>
                    <a:pt x="103023" y="85284"/>
                  </a:lnTo>
                  <a:lnTo>
                    <a:pt x="102436" y="86143"/>
                  </a:lnTo>
                  <a:lnTo>
                    <a:pt x="102145" y="86143"/>
                  </a:lnTo>
                  <a:lnTo>
                    <a:pt x="102145" y="85711"/>
                  </a:lnTo>
                  <a:lnTo>
                    <a:pt x="102145" y="84853"/>
                  </a:lnTo>
                  <a:lnTo>
                    <a:pt x="101558" y="85711"/>
                  </a:lnTo>
                  <a:lnTo>
                    <a:pt x="101267" y="86143"/>
                  </a:lnTo>
                  <a:lnTo>
                    <a:pt x="100975" y="86143"/>
                  </a:lnTo>
                  <a:lnTo>
                    <a:pt x="100975" y="86570"/>
                  </a:lnTo>
                  <a:lnTo>
                    <a:pt x="101558" y="86143"/>
                  </a:lnTo>
                  <a:lnTo>
                    <a:pt x="101558" y="86143"/>
                  </a:lnTo>
                  <a:lnTo>
                    <a:pt x="99511" y="89568"/>
                  </a:lnTo>
                  <a:lnTo>
                    <a:pt x="98341" y="90854"/>
                  </a:lnTo>
                  <a:lnTo>
                    <a:pt x="98047" y="90854"/>
                  </a:lnTo>
                  <a:lnTo>
                    <a:pt x="98047" y="90427"/>
                  </a:lnTo>
                  <a:lnTo>
                    <a:pt x="97169" y="91285"/>
                  </a:lnTo>
                  <a:lnTo>
                    <a:pt x="96291" y="92139"/>
                  </a:lnTo>
                  <a:lnTo>
                    <a:pt x="96585" y="91285"/>
                  </a:lnTo>
                  <a:lnTo>
                    <a:pt x="95999" y="92139"/>
                  </a:lnTo>
                  <a:lnTo>
                    <a:pt x="96585" y="92571"/>
                  </a:lnTo>
                  <a:lnTo>
                    <a:pt x="96291" y="93856"/>
                  </a:lnTo>
                  <a:lnTo>
                    <a:pt x="95707" y="94710"/>
                  </a:lnTo>
                  <a:lnTo>
                    <a:pt x="95413" y="95142"/>
                  </a:lnTo>
                  <a:lnTo>
                    <a:pt x="95121" y="94710"/>
                  </a:lnTo>
                  <a:lnTo>
                    <a:pt x="95707" y="94283"/>
                  </a:lnTo>
                  <a:lnTo>
                    <a:pt x="95413" y="94283"/>
                  </a:lnTo>
                  <a:lnTo>
                    <a:pt x="95413" y="93856"/>
                  </a:lnTo>
                  <a:lnTo>
                    <a:pt x="95413" y="93425"/>
                  </a:lnTo>
                  <a:lnTo>
                    <a:pt x="95121" y="93856"/>
                  </a:lnTo>
                  <a:lnTo>
                    <a:pt x="94535" y="94710"/>
                  </a:lnTo>
                  <a:lnTo>
                    <a:pt x="93365" y="95569"/>
                  </a:lnTo>
                  <a:lnTo>
                    <a:pt x="93657" y="95569"/>
                  </a:lnTo>
                  <a:lnTo>
                    <a:pt x="93657" y="96427"/>
                  </a:lnTo>
                  <a:lnTo>
                    <a:pt x="92779" y="98140"/>
                  </a:lnTo>
                  <a:lnTo>
                    <a:pt x="93657" y="97281"/>
                  </a:lnTo>
                  <a:lnTo>
                    <a:pt x="92779" y="98999"/>
                  </a:lnTo>
                  <a:lnTo>
                    <a:pt x="92779" y="98567"/>
                  </a:lnTo>
                  <a:lnTo>
                    <a:pt x="92487" y="98999"/>
                  </a:lnTo>
                  <a:lnTo>
                    <a:pt x="92192" y="99426"/>
                  </a:lnTo>
                  <a:lnTo>
                    <a:pt x="91023" y="99853"/>
                  </a:lnTo>
                  <a:lnTo>
                    <a:pt x="89558" y="99853"/>
                  </a:lnTo>
                  <a:lnTo>
                    <a:pt x="89267" y="100284"/>
                  </a:lnTo>
                  <a:lnTo>
                    <a:pt x="88680" y="100711"/>
                  </a:lnTo>
                  <a:lnTo>
                    <a:pt x="88975" y="101138"/>
                  </a:lnTo>
                  <a:lnTo>
                    <a:pt x="88975" y="101997"/>
                  </a:lnTo>
                  <a:lnTo>
                    <a:pt x="89853" y="100284"/>
                  </a:lnTo>
                  <a:lnTo>
                    <a:pt x="89558" y="101997"/>
                  </a:lnTo>
                  <a:lnTo>
                    <a:pt x="90436" y="101138"/>
                  </a:lnTo>
                  <a:lnTo>
                    <a:pt x="90436" y="101570"/>
                  </a:lnTo>
                  <a:lnTo>
                    <a:pt x="88975" y="102855"/>
                  </a:lnTo>
                  <a:lnTo>
                    <a:pt x="88389" y="102424"/>
                  </a:lnTo>
                  <a:lnTo>
                    <a:pt x="88097" y="101997"/>
                  </a:lnTo>
                  <a:lnTo>
                    <a:pt x="87802" y="101997"/>
                  </a:lnTo>
                  <a:lnTo>
                    <a:pt x="87511" y="102424"/>
                  </a:lnTo>
                  <a:lnTo>
                    <a:pt x="86633" y="103282"/>
                  </a:lnTo>
                  <a:lnTo>
                    <a:pt x="85755" y="104141"/>
                  </a:lnTo>
                  <a:lnTo>
                    <a:pt x="86046" y="104141"/>
                  </a:lnTo>
                  <a:lnTo>
                    <a:pt x="83412" y="106712"/>
                  </a:lnTo>
                  <a:lnTo>
                    <a:pt x="81073" y="108852"/>
                  </a:lnTo>
                  <a:lnTo>
                    <a:pt x="81073" y="107998"/>
                  </a:lnTo>
                  <a:lnTo>
                    <a:pt x="81365" y="107139"/>
                  </a:lnTo>
                  <a:lnTo>
                    <a:pt x="79900" y="108425"/>
                  </a:lnTo>
                  <a:lnTo>
                    <a:pt x="79022" y="109710"/>
                  </a:lnTo>
                  <a:lnTo>
                    <a:pt x="78731" y="110137"/>
                  </a:lnTo>
                  <a:lnTo>
                    <a:pt x="79022" y="110569"/>
                  </a:lnTo>
                  <a:lnTo>
                    <a:pt x="78144" y="110137"/>
                  </a:lnTo>
                  <a:lnTo>
                    <a:pt x="77266" y="110137"/>
                  </a:lnTo>
                  <a:lnTo>
                    <a:pt x="75805" y="110569"/>
                  </a:lnTo>
                  <a:lnTo>
                    <a:pt x="73171" y="112708"/>
                  </a:lnTo>
                  <a:lnTo>
                    <a:pt x="71998" y="113140"/>
                  </a:lnTo>
                  <a:lnTo>
                    <a:pt x="71120" y="113567"/>
                  </a:lnTo>
                  <a:lnTo>
                    <a:pt x="70829" y="113140"/>
                  </a:lnTo>
                  <a:lnTo>
                    <a:pt x="71120" y="112708"/>
                  </a:lnTo>
                  <a:lnTo>
                    <a:pt x="70829" y="112281"/>
                  </a:lnTo>
                  <a:lnTo>
                    <a:pt x="67900" y="112281"/>
                  </a:lnTo>
                  <a:lnTo>
                    <a:pt x="66730" y="113140"/>
                  </a:lnTo>
                  <a:lnTo>
                    <a:pt x="65266" y="114426"/>
                  </a:lnTo>
                  <a:lnTo>
                    <a:pt x="64096" y="114853"/>
                  </a:lnTo>
                  <a:lnTo>
                    <a:pt x="64388" y="114426"/>
                  </a:lnTo>
                  <a:lnTo>
                    <a:pt x="64388" y="113994"/>
                  </a:lnTo>
                  <a:lnTo>
                    <a:pt x="63510" y="114853"/>
                  </a:lnTo>
                  <a:lnTo>
                    <a:pt x="63218" y="115280"/>
                  </a:lnTo>
                  <a:lnTo>
                    <a:pt x="62632" y="113994"/>
                  </a:lnTo>
                  <a:lnTo>
                    <a:pt x="63510" y="113994"/>
                  </a:lnTo>
                  <a:lnTo>
                    <a:pt x="62340" y="113567"/>
                  </a:lnTo>
                  <a:lnTo>
                    <a:pt x="59998" y="113994"/>
                  </a:lnTo>
                  <a:lnTo>
                    <a:pt x="55903" y="115280"/>
                  </a:lnTo>
                  <a:lnTo>
                    <a:pt x="55903" y="115280"/>
                  </a:lnTo>
                  <a:lnTo>
                    <a:pt x="57950" y="113567"/>
                  </a:lnTo>
                  <a:lnTo>
                    <a:pt x="57072" y="113567"/>
                  </a:lnTo>
                  <a:lnTo>
                    <a:pt x="56194" y="113994"/>
                  </a:lnTo>
                  <a:lnTo>
                    <a:pt x="55316" y="113994"/>
                  </a:lnTo>
                  <a:lnTo>
                    <a:pt x="52974" y="113567"/>
                  </a:lnTo>
                  <a:lnTo>
                    <a:pt x="49462" y="112281"/>
                  </a:lnTo>
                  <a:lnTo>
                    <a:pt x="46828" y="111854"/>
                  </a:lnTo>
                  <a:lnTo>
                    <a:pt x="45950" y="111423"/>
                  </a:lnTo>
                  <a:lnTo>
                    <a:pt x="45804" y="111209"/>
                  </a:lnTo>
                  <a:lnTo>
                    <a:pt x="45804" y="111209"/>
                  </a:lnTo>
                  <a:lnTo>
                    <a:pt x="45658" y="111423"/>
                  </a:lnTo>
                  <a:lnTo>
                    <a:pt x="44486" y="110569"/>
                  </a:lnTo>
                  <a:lnTo>
                    <a:pt x="43024" y="109283"/>
                  </a:lnTo>
                  <a:lnTo>
                    <a:pt x="43024" y="109283"/>
                  </a:lnTo>
                  <a:lnTo>
                    <a:pt x="43608" y="110137"/>
                  </a:lnTo>
                  <a:lnTo>
                    <a:pt x="43024" y="110137"/>
                  </a:lnTo>
                  <a:lnTo>
                    <a:pt x="42438" y="109710"/>
                  </a:lnTo>
                  <a:lnTo>
                    <a:pt x="42146" y="108852"/>
                  </a:lnTo>
                  <a:lnTo>
                    <a:pt x="41560" y="108852"/>
                  </a:lnTo>
                  <a:lnTo>
                    <a:pt x="41852" y="108425"/>
                  </a:lnTo>
                  <a:lnTo>
                    <a:pt x="40096" y="108425"/>
                  </a:lnTo>
                  <a:lnTo>
                    <a:pt x="37756" y="107566"/>
                  </a:lnTo>
                  <a:lnTo>
                    <a:pt x="35706" y="106712"/>
                  </a:lnTo>
                  <a:lnTo>
                    <a:pt x="34828" y="105854"/>
                  </a:lnTo>
                  <a:lnTo>
                    <a:pt x="34536" y="104995"/>
                  </a:lnTo>
                  <a:lnTo>
                    <a:pt x="33366" y="104995"/>
                  </a:lnTo>
                  <a:lnTo>
                    <a:pt x="32488" y="104141"/>
                  </a:lnTo>
                  <a:lnTo>
                    <a:pt x="32780" y="104141"/>
                  </a:lnTo>
                  <a:lnTo>
                    <a:pt x="31316" y="103282"/>
                  </a:lnTo>
                  <a:lnTo>
                    <a:pt x="30146" y="102855"/>
                  </a:lnTo>
                  <a:lnTo>
                    <a:pt x="28973" y="102855"/>
                  </a:lnTo>
                  <a:lnTo>
                    <a:pt x="28973" y="101997"/>
                  </a:lnTo>
                  <a:lnTo>
                    <a:pt x="28973" y="101138"/>
                  </a:lnTo>
                  <a:lnTo>
                    <a:pt x="28095" y="99853"/>
                  </a:lnTo>
                  <a:lnTo>
                    <a:pt x="24583" y="96854"/>
                  </a:lnTo>
                  <a:lnTo>
                    <a:pt x="23122" y="95569"/>
                  </a:lnTo>
                  <a:lnTo>
                    <a:pt x="21366" y="93425"/>
                  </a:lnTo>
                  <a:lnTo>
                    <a:pt x="19024" y="90427"/>
                  </a:lnTo>
                  <a:lnTo>
                    <a:pt x="17854" y="89568"/>
                  </a:lnTo>
                  <a:lnTo>
                    <a:pt x="17559" y="89141"/>
                  </a:lnTo>
                  <a:lnTo>
                    <a:pt x="16976" y="89141"/>
                  </a:lnTo>
                  <a:lnTo>
                    <a:pt x="16390" y="87428"/>
                  </a:lnTo>
                  <a:lnTo>
                    <a:pt x="15220" y="85284"/>
                  </a:lnTo>
                  <a:lnTo>
                    <a:pt x="14047" y="83140"/>
                  </a:lnTo>
                  <a:lnTo>
                    <a:pt x="12878" y="81854"/>
                  </a:lnTo>
                  <a:lnTo>
                    <a:pt x="12878" y="80569"/>
                  </a:lnTo>
                  <a:lnTo>
                    <a:pt x="12586" y="79710"/>
                  </a:lnTo>
                  <a:lnTo>
                    <a:pt x="11413" y="77571"/>
                  </a:lnTo>
                  <a:lnTo>
                    <a:pt x="12000" y="77571"/>
                  </a:lnTo>
                  <a:lnTo>
                    <a:pt x="9657" y="76712"/>
                  </a:lnTo>
                  <a:lnTo>
                    <a:pt x="9949" y="75427"/>
                  </a:lnTo>
                  <a:lnTo>
                    <a:pt x="9657" y="73714"/>
                  </a:lnTo>
                  <a:lnTo>
                    <a:pt x="9071" y="71997"/>
                  </a:lnTo>
                  <a:lnTo>
                    <a:pt x="8193" y="71143"/>
                  </a:lnTo>
                  <a:lnTo>
                    <a:pt x="8488" y="70711"/>
                  </a:lnTo>
                  <a:lnTo>
                    <a:pt x="8193" y="70284"/>
                  </a:lnTo>
                  <a:lnTo>
                    <a:pt x="7610" y="68572"/>
                  </a:lnTo>
                  <a:lnTo>
                    <a:pt x="6145" y="66000"/>
                  </a:lnTo>
                  <a:lnTo>
                    <a:pt x="6732" y="65569"/>
                  </a:lnTo>
                  <a:lnTo>
                    <a:pt x="6145" y="65142"/>
                  </a:lnTo>
                  <a:lnTo>
                    <a:pt x="5854" y="64715"/>
                  </a:lnTo>
                  <a:lnTo>
                    <a:pt x="5559" y="64283"/>
                  </a:lnTo>
                  <a:lnTo>
                    <a:pt x="4976" y="62144"/>
                  </a:lnTo>
                  <a:lnTo>
                    <a:pt x="5267" y="62571"/>
                  </a:lnTo>
                  <a:lnTo>
                    <a:pt x="5267" y="62571"/>
                  </a:lnTo>
                  <a:lnTo>
                    <a:pt x="4681" y="60427"/>
                  </a:lnTo>
                  <a:lnTo>
                    <a:pt x="4098" y="58287"/>
                  </a:lnTo>
                  <a:lnTo>
                    <a:pt x="3803" y="56570"/>
                  </a:lnTo>
                  <a:lnTo>
                    <a:pt x="3803" y="55284"/>
                  </a:lnTo>
                  <a:lnTo>
                    <a:pt x="4098" y="54430"/>
                  </a:lnTo>
                  <a:lnTo>
                    <a:pt x="4389" y="56570"/>
                  </a:lnTo>
                  <a:lnTo>
                    <a:pt x="4681" y="56143"/>
                  </a:lnTo>
                  <a:lnTo>
                    <a:pt x="5559" y="56143"/>
                  </a:lnTo>
                  <a:lnTo>
                    <a:pt x="4976" y="55284"/>
                  </a:lnTo>
                  <a:lnTo>
                    <a:pt x="4976" y="53999"/>
                  </a:lnTo>
                  <a:lnTo>
                    <a:pt x="4681" y="51000"/>
                  </a:lnTo>
                  <a:lnTo>
                    <a:pt x="4389" y="50569"/>
                  </a:lnTo>
                  <a:lnTo>
                    <a:pt x="4389" y="49715"/>
                  </a:lnTo>
                  <a:lnTo>
                    <a:pt x="4098" y="49283"/>
                  </a:lnTo>
                  <a:lnTo>
                    <a:pt x="3803" y="49283"/>
                  </a:lnTo>
                  <a:lnTo>
                    <a:pt x="3803" y="50142"/>
                  </a:lnTo>
                  <a:lnTo>
                    <a:pt x="4098" y="51427"/>
                  </a:lnTo>
                  <a:lnTo>
                    <a:pt x="3511" y="51000"/>
                  </a:lnTo>
                  <a:lnTo>
                    <a:pt x="3511" y="50569"/>
                  </a:lnTo>
                  <a:lnTo>
                    <a:pt x="3511" y="50142"/>
                  </a:lnTo>
                  <a:lnTo>
                    <a:pt x="2925" y="49283"/>
                  </a:lnTo>
                  <a:lnTo>
                    <a:pt x="3220" y="48429"/>
                  </a:lnTo>
                  <a:lnTo>
                    <a:pt x="3511" y="47144"/>
                  </a:lnTo>
                  <a:lnTo>
                    <a:pt x="3803" y="44572"/>
                  </a:lnTo>
                  <a:lnTo>
                    <a:pt x="3511" y="42428"/>
                  </a:lnTo>
                  <a:lnTo>
                    <a:pt x="3511" y="41570"/>
                  </a:lnTo>
                  <a:lnTo>
                    <a:pt x="3803" y="41143"/>
                  </a:lnTo>
                  <a:lnTo>
                    <a:pt x="3803" y="38572"/>
                  </a:lnTo>
                  <a:lnTo>
                    <a:pt x="4098" y="35573"/>
                  </a:lnTo>
                  <a:lnTo>
                    <a:pt x="4976" y="29145"/>
                  </a:lnTo>
                  <a:lnTo>
                    <a:pt x="6145" y="22286"/>
                  </a:lnTo>
                  <a:lnTo>
                    <a:pt x="7610" y="14999"/>
                  </a:lnTo>
                  <a:lnTo>
                    <a:pt x="8488" y="10716"/>
                  </a:lnTo>
                  <a:lnTo>
                    <a:pt x="9071" y="8572"/>
                  </a:lnTo>
                  <a:lnTo>
                    <a:pt x="9366" y="6432"/>
                  </a:lnTo>
                  <a:lnTo>
                    <a:pt x="10244" y="5146"/>
                  </a:lnTo>
                  <a:lnTo>
                    <a:pt x="10830" y="3429"/>
                  </a:lnTo>
                  <a:lnTo>
                    <a:pt x="11122" y="2575"/>
                  </a:lnTo>
                  <a:lnTo>
                    <a:pt x="11122" y="2144"/>
                  </a:lnTo>
                  <a:lnTo>
                    <a:pt x="10830" y="1717"/>
                  </a:lnTo>
                  <a:lnTo>
                    <a:pt x="10244" y="1290"/>
                  </a:lnTo>
                  <a:lnTo>
                    <a:pt x="9949" y="431"/>
                  </a:lnTo>
                  <a:lnTo>
                    <a:pt x="9657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Shape 40"/>
            <p:cNvSpPr/>
            <p:nvPr/>
          </p:nvSpPr>
          <p:spPr>
            <a:xfrm>
              <a:off x="1091875" y="1951850"/>
              <a:ext cx="188698" cy="136800"/>
            </a:xfrm>
            <a:custGeom>
              <a:pathLst>
                <a:path extrusionOk="0" h="120000" w="120000">
                  <a:moveTo>
                    <a:pt x="79491" y="0"/>
                  </a:moveTo>
                  <a:lnTo>
                    <a:pt x="76502" y="2083"/>
                  </a:lnTo>
                  <a:lnTo>
                    <a:pt x="74992" y="2083"/>
                  </a:lnTo>
                  <a:lnTo>
                    <a:pt x="68998" y="10350"/>
                  </a:lnTo>
                  <a:lnTo>
                    <a:pt x="64499" y="12412"/>
                  </a:lnTo>
                  <a:lnTo>
                    <a:pt x="60000" y="12412"/>
                  </a:lnTo>
                  <a:lnTo>
                    <a:pt x="54006" y="8289"/>
                  </a:lnTo>
                  <a:lnTo>
                    <a:pt x="51001" y="20701"/>
                  </a:lnTo>
                  <a:lnTo>
                    <a:pt x="40508" y="41381"/>
                  </a:lnTo>
                  <a:lnTo>
                    <a:pt x="34499" y="51732"/>
                  </a:lnTo>
                  <a:lnTo>
                    <a:pt x="28505" y="60000"/>
                  </a:lnTo>
                  <a:lnTo>
                    <a:pt x="22496" y="64144"/>
                  </a:lnTo>
                  <a:lnTo>
                    <a:pt x="21001" y="64144"/>
                  </a:lnTo>
                  <a:lnTo>
                    <a:pt x="19507" y="62083"/>
                  </a:lnTo>
                  <a:lnTo>
                    <a:pt x="21001" y="68289"/>
                  </a:lnTo>
                  <a:lnTo>
                    <a:pt x="17996" y="68289"/>
                  </a:lnTo>
                  <a:lnTo>
                    <a:pt x="19507" y="72412"/>
                  </a:lnTo>
                  <a:lnTo>
                    <a:pt x="19507" y="70350"/>
                  </a:lnTo>
                  <a:lnTo>
                    <a:pt x="21001" y="72412"/>
                  </a:lnTo>
                  <a:lnTo>
                    <a:pt x="24006" y="76557"/>
                  </a:lnTo>
                  <a:lnTo>
                    <a:pt x="21001" y="74495"/>
                  </a:lnTo>
                  <a:lnTo>
                    <a:pt x="17996" y="76557"/>
                  </a:lnTo>
                  <a:lnTo>
                    <a:pt x="12003" y="86907"/>
                  </a:lnTo>
                  <a:lnTo>
                    <a:pt x="7503" y="99320"/>
                  </a:lnTo>
                  <a:lnTo>
                    <a:pt x="4499" y="101381"/>
                  </a:lnTo>
                  <a:lnTo>
                    <a:pt x="0" y="101381"/>
                  </a:lnTo>
                  <a:lnTo>
                    <a:pt x="6009" y="111732"/>
                  </a:lnTo>
                  <a:lnTo>
                    <a:pt x="15007" y="120000"/>
                  </a:lnTo>
                  <a:lnTo>
                    <a:pt x="13497" y="117938"/>
                  </a:lnTo>
                  <a:lnTo>
                    <a:pt x="15007" y="115855"/>
                  </a:lnTo>
                  <a:lnTo>
                    <a:pt x="17996" y="113793"/>
                  </a:lnTo>
                  <a:lnTo>
                    <a:pt x="21001" y="109649"/>
                  </a:lnTo>
                  <a:lnTo>
                    <a:pt x="21001" y="105526"/>
                  </a:lnTo>
                  <a:lnTo>
                    <a:pt x="19507" y="101381"/>
                  </a:lnTo>
                  <a:lnTo>
                    <a:pt x="19507" y="101381"/>
                  </a:lnTo>
                  <a:lnTo>
                    <a:pt x="24006" y="105526"/>
                  </a:lnTo>
                  <a:lnTo>
                    <a:pt x="22496" y="103442"/>
                  </a:lnTo>
                  <a:lnTo>
                    <a:pt x="22496" y="103442"/>
                  </a:lnTo>
                  <a:lnTo>
                    <a:pt x="25500" y="105526"/>
                  </a:lnTo>
                  <a:lnTo>
                    <a:pt x="26995" y="107587"/>
                  </a:lnTo>
                  <a:lnTo>
                    <a:pt x="25500" y="103442"/>
                  </a:lnTo>
                  <a:lnTo>
                    <a:pt x="22496" y="91030"/>
                  </a:lnTo>
                  <a:lnTo>
                    <a:pt x="24006" y="95175"/>
                  </a:lnTo>
                  <a:lnTo>
                    <a:pt x="30000" y="99320"/>
                  </a:lnTo>
                  <a:lnTo>
                    <a:pt x="76502" y="28969"/>
                  </a:lnTo>
                  <a:lnTo>
                    <a:pt x="76502" y="31030"/>
                  </a:lnTo>
                  <a:lnTo>
                    <a:pt x="76502" y="33114"/>
                  </a:lnTo>
                  <a:lnTo>
                    <a:pt x="81001" y="33114"/>
                  </a:lnTo>
                  <a:lnTo>
                    <a:pt x="79491" y="35175"/>
                  </a:lnTo>
                  <a:lnTo>
                    <a:pt x="79491" y="37236"/>
                  </a:lnTo>
                  <a:lnTo>
                    <a:pt x="82496" y="43442"/>
                  </a:lnTo>
                  <a:lnTo>
                    <a:pt x="86995" y="49649"/>
                  </a:lnTo>
                  <a:lnTo>
                    <a:pt x="90000" y="49649"/>
                  </a:lnTo>
                  <a:lnTo>
                    <a:pt x="94499" y="47587"/>
                  </a:lnTo>
                  <a:lnTo>
                    <a:pt x="90000" y="51732"/>
                  </a:lnTo>
                  <a:lnTo>
                    <a:pt x="88489" y="53793"/>
                  </a:lnTo>
                  <a:lnTo>
                    <a:pt x="88489" y="57938"/>
                  </a:lnTo>
                  <a:lnTo>
                    <a:pt x="90000" y="60000"/>
                  </a:lnTo>
                  <a:lnTo>
                    <a:pt x="94499" y="62083"/>
                  </a:lnTo>
                  <a:lnTo>
                    <a:pt x="97488" y="62083"/>
                  </a:lnTo>
                  <a:lnTo>
                    <a:pt x="98998" y="68289"/>
                  </a:lnTo>
                  <a:lnTo>
                    <a:pt x="101987" y="78618"/>
                  </a:lnTo>
                  <a:lnTo>
                    <a:pt x="106486" y="88969"/>
                  </a:lnTo>
                  <a:lnTo>
                    <a:pt x="109491" y="91030"/>
                  </a:lnTo>
                  <a:lnTo>
                    <a:pt x="112496" y="91030"/>
                  </a:lnTo>
                  <a:lnTo>
                    <a:pt x="109491" y="95175"/>
                  </a:lnTo>
                  <a:lnTo>
                    <a:pt x="107996" y="97236"/>
                  </a:lnTo>
                  <a:lnTo>
                    <a:pt x="109491" y="99320"/>
                  </a:lnTo>
                  <a:lnTo>
                    <a:pt x="112496" y="103442"/>
                  </a:lnTo>
                  <a:lnTo>
                    <a:pt x="118489" y="105526"/>
                  </a:lnTo>
                  <a:lnTo>
                    <a:pt x="115484" y="109649"/>
                  </a:lnTo>
                  <a:lnTo>
                    <a:pt x="112496" y="111732"/>
                  </a:lnTo>
                  <a:lnTo>
                    <a:pt x="116995" y="111732"/>
                  </a:lnTo>
                  <a:lnTo>
                    <a:pt x="119984" y="103442"/>
                  </a:lnTo>
                  <a:lnTo>
                    <a:pt x="118489" y="101381"/>
                  </a:lnTo>
                  <a:lnTo>
                    <a:pt x="115484" y="103442"/>
                  </a:lnTo>
                  <a:lnTo>
                    <a:pt x="118489" y="97236"/>
                  </a:lnTo>
                  <a:lnTo>
                    <a:pt x="118489" y="95175"/>
                  </a:lnTo>
                  <a:lnTo>
                    <a:pt x="118489" y="91030"/>
                  </a:lnTo>
                  <a:lnTo>
                    <a:pt x="113990" y="86907"/>
                  </a:lnTo>
                  <a:lnTo>
                    <a:pt x="107996" y="84824"/>
                  </a:lnTo>
                  <a:lnTo>
                    <a:pt x="110985" y="82763"/>
                  </a:lnTo>
                  <a:lnTo>
                    <a:pt x="115484" y="78618"/>
                  </a:lnTo>
                  <a:lnTo>
                    <a:pt x="110985" y="68289"/>
                  </a:lnTo>
                  <a:lnTo>
                    <a:pt x="106486" y="62083"/>
                  </a:lnTo>
                  <a:lnTo>
                    <a:pt x="101987" y="57938"/>
                  </a:lnTo>
                  <a:lnTo>
                    <a:pt x="104992" y="49649"/>
                  </a:lnTo>
                  <a:lnTo>
                    <a:pt x="109491" y="43442"/>
                  </a:lnTo>
                  <a:lnTo>
                    <a:pt x="101987" y="45526"/>
                  </a:lnTo>
                  <a:lnTo>
                    <a:pt x="104992" y="41381"/>
                  </a:lnTo>
                  <a:lnTo>
                    <a:pt x="98998" y="41381"/>
                  </a:lnTo>
                  <a:lnTo>
                    <a:pt x="101987" y="37236"/>
                  </a:lnTo>
                  <a:lnTo>
                    <a:pt x="103497" y="35175"/>
                  </a:lnTo>
                  <a:lnTo>
                    <a:pt x="103497" y="33114"/>
                  </a:lnTo>
                  <a:lnTo>
                    <a:pt x="98998" y="35175"/>
                  </a:lnTo>
                  <a:lnTo>
                    <a:pt x="97488" y="39320"/>
                  </a:lnTo>
                  <a:lnTo>
                    <a:pt x="97488" y="33114"/>
                  </a:lnTo>
                  <a:lnTo>
                    <a:pt x="95993" y="28969"/>
                  </a:lnTo>
                  <a:lnTo>
                    <a:pt x="91494" y="20701"/>
                  </a:lnTo>
                  <a:lnTo>
                    <a:pt x="83990" y="12412"/>
                  </a:lnTo>
                  <a:lnTo>
                    <a:pt x="81001" y="6206"/>
                  </a:lnTo>
                  <a:lnTo>
                    <a:pt x="794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" name="Shape 41"/>
          <p:cNvGrpSpPr/>
          <p:nvPr/>
        </p:nvGrpSpPr>
        <p:grpSpPr>
          <a:xfrm rot="-9269931">
            <a:off x="6918725" y="147478"/>
            <a:ext cx="1881217" cy="1584379"/>
            <a:chOff x="1113100" y="2199475"/>
            <a:chExt cx="801900" cy="709925"/>
          </a:xfrm>
        </p:grpSpPr>
        <p:sp>
          <p:nvSpPr>
            <p:cNvPr id="42" name="Shape 42"/>
            <p:cNvSpPr/>
            <p:nvPr/>
          </p:nvSpPr>
          <p:spPr>
            <a:xfrm>
              <a:off x="1113100" y="2291450"/>
              <a:ext cx="735850" cy="617950"/>
            </a:xfrm>
            <a:custGeom>
              <a:pathLst>
                <a:path extrusionOk="0" h="120000" w="120000">
                  <a:moveTo>
                    <a:pt x="108462" y="67330"/>
                  </a:moveTo>
                  <a:lnTo>
                    <a:pt x="108075" y="67787"/>
                  </a:lnTo>
                  <a:lnTo>
                    <a:pt x="108075" y="68243"/>
                  </a:lnTo>
                  <a:lnTo>
                    <a:pt x="108462" y="69160"/>
                  </a:lnTo>
                  <a:lnTo>
                    <a:pt x="108462" y="67330"/>
                  </a:lnTo>
                  <a:close/>
                  <a:moveTo>
                    <a:pt x="32309" y="113586"/>
                  </a:moveTo>
                  <a:lnTo>
                    <a:pt x="33846" y="114043"/>
                  </a:lnTo>
                  <a:lnTo>
                    <a:pt x="33076" y="114043"/>
                  </a:lnTo>
                  <a:lnTo>
                    <a:pt x="32309" y="113586"/>
                  </a:lnTo>
                  <a:close/>
                  <a:moveTo>
                    <a:pt x="118075" y="4"/>
                  </a:moveTo>
                  <a:lnTo>
                    <a:pt x="118075" y="461"/>
                  </a:lnTo>
                  <a:lnTo>
                    <a:pt x="117309" y="1378"/>
                  </a:lnTo>
                  <a:lnTo>
                    <a:pt x="117692" y="1378"/>
                  </a:lnTo>
                  <a:lnTo>
                    <a:pt x="117692" y="2752"/>
                  </a:lnTo>
                  <a:lnTo>
                    <a:pt x="116921" y="2752"/>
                  </a:lnTo>
                  <a:lnTo>
                    <a:pt x="117692" y="3208"/>
                  </a:lnTo>
                  <a:lnTo>
                    <a:pt x="116921" y="4126"/>
                  </a:lnTo>
                  <a:lnTo>
                    <a:pt x="116921" y="5044"/>
                  </a:lnTo>
                  <a:lnTo>
                    <a:pt x="116538" y="5044"/>
                  </a:lnTo>
                  <a:lnTo>
                    <a:pt x="116155" y="5956"/>
                  </a:lnTo>
                  <a:lnTo>
                    <a:pt x="116921" y="6874"/>
                  </a:lnTo>
                  <a:lnTo>
                    <a:pt x="118075" y="7791"/>
                  </a:lnTo>
                  <a:lnTo>
                    <a:pt x="116538" y="8704"/>
                  </a:lnTo>
                  <a:lnTo>
                    <a:pt x="117692" y="9622"/>
                  </a:lnTo>
                  <a:lnTo>
                    <a:pt x="118075" y="10539"/>
                  </a:lnTo>
                  <a:lnTo>
                    <a:pt x="117692" y="10996"/>
                  </a:lnTo>
                  <a:lnTo>
                    <a:pt x="117309" y="11452"/>
                  </a:lnTo>
                  <a:lnTo>
                    <a:pt x="117692" y="11452"/>
                  </a:lnTo>
                  <a:lnTo>
                    <a:pt x="117309" y="11913"/>
                  </a:lnTo>
                  <a:lnTo>
                    <a:pt x="117692" y="12369"/>
                  </a:lnTo>
                  <a:lnTo>
                    <a:pt x="117692" y="12826"/>
                  </a:lnTo>
                  <a:lnTo>
                    <a:pt x="116538" y="12826"/>
                  </a:lnTo>
                  <a:lnTo>
                    <a:pt x="116921" y="13287"/>
                  </a:lnTo>
                  <a:lnTo>
                    <a:pt x="117309" y="13743"/>
                  </a:lnTo>
                  <a:lnTo>
                    <a:pt x="117309" y="16035"/>
                  </a:lnTo>
                  <a:lnTo>
                    <a:pt x="116921" y="17865"/>
                  </a:lnTo>
                  <a:lnTo>
                    <a:pt x="116538" y="19239"/>
                  </a:lnTo>
                  <a:lnTo>
                    <a:pt x="117309" y="19700"/>
                  </a:lnTo>
                  <a:lnTo>
                    <a:pt x="117309" y="21074"/>
                  </a:lnTo>
                  <a:lnTo>
                    <a:pt x="116538" y="20613"/>
                  </a:lnTo>
                  <a:lnTo>
                    <a:pt x="116538" y="21074"/>
                  </a:lnTo>
                  <a:lnTo>
                    <a:pt x="116921" y="21530"/>
                  </a:lnTo>
                  <a:lnTo>
                    <a:pt x="116155" y="21530"/>
                  </a:lnTo>
                  <a:lnTo>
                    <a:pt x="116538" y="22904"/>
                  </a:lnTo>
                  <a:lnTo>
                    <a:pt x="116155" y="24278"/>
                  </a:lnTo>
                  <a:lnTo>
                    <a:pt x="117309" y="23822"/>
                  </a:lnTo>
                  <a:lnTo>
                    <a:pt x="118463" y="24735"/>
                  </a:lnTo>
                  <a:lnTo>
                    <a:pt x="118463" y="24735"/>
                  </a:lnTo>
                  <a:lnTo>
                    <a:pt x="117309" y="24278"/>
                  </a:lnTo>
                  <a:lnTo>
                    <a:pt x="116921" y="24278"/>
                  </a:lnTo>
                  <a:lnTo>
                    <a:pt x="117309" y="24735"/>
                  </a:lnTo>
                  <a:lnTo>
                    <a:pt x="116538" y="24735"/>
                  </a:lnTo>
                  <a:lnTo>
                    <a:pt x="115768" y="27026"/>
                  </a:lnTo>
                  <a:lnTo>
                    <a:pt x="115768" y="27944"/>
                  </a:lnTo>
                  <a:lnTo>
                    <a:pt x="116538" y="29317"/>
                  </a:lnTo>
                  <a:lnTo>
                    <a:pt x="115768" y="33895"/>
                  </a:lnTo>
                  <a:lnTo>
                    <a:pt x="115384" y="35726"/>
                  </a:lnTo>
                  <a:lnTo>
                    <a:pt x="114614" y="37561"/>
                  </a:lnTo>
                  <a:lnTo>
                    <a:pt x="114614" y="37100"/>
                  </a:lnTo>
                  <a:lnTo>
                    <a:pt x="114614" y="36643"/>
                  </a:lnTo>
                  <a:lnTo>
                    <a:pt x="113460" y="39391"/>
                  </a:lnTo>
                  <a:lnTo>
                    <a:pt x="113460" y="39391"/>
                  </a:lnTo>
                  <a:lnTo>
                    <a:pt x="113843" y="38935"/>
                  </a:lnTo>
                  <a:lnTo>
                    <a:pt x="111923" y="43513"/>
                  </a:lnTo>
                  <a:lnTo>
                    <a:pt x="113077" y="43513"/>
                  </a:lnTo>
                  <a:lnTo>
                    <a:pt x="112306" y="44887"/>
                  </a:lnTo>
                  <a:lnTo>
                    <a:pt x="112306" y="45804"/>
                  </a:lnTo>
                  <a:lnTo>
                    <a:pt x="112690" y="46261"/>
                  </a:lnTo>
                  <a:lnTo>
                    <a:pt x="112690" y="47634"/>
                  </a:lnTo>
                  <a:lnTo>
                    <a:pt x="112306" y="48091"/>
                  </a:lnTo>
                  <a:lnTo>
                    <a:pt x="111923" y="48091"/>
                  </a:lnTo>
                  <a:lnTo>
                    <a:pt x="111536" y="47178"/>
                  </a:lnTo>
                  <a:lnTo>
                    <a:pt x="111153" y="47634"/>
                  </a:lnTo>
                  <a:lnTo>
                    <a:pt x="110382" y="48091"/>
                  </a:lnTo>
                  <a:lnTo>
                    <a:pt x="110769" y="48552"/>
                  </a:lnTo>
                  <a:lnTo>
                    <a:pt x="110382" y="49008"/>
                  </a:lnTo>
                  <a:lnTo>
                    <a:pt x="110382" y="49926"/>
                  </a:lnTo>
                  <a:lnTo>
                    <a:pt x="110769" y="50839"/>
                  </a:lnTo>
                  <a:lnTo>
                    <a:pt x="110769" y="52212"/>
                  </a:lnTo>
                  <a:lnTo>
                    <a:pt x="109228" y="52212"/>
                  </a:lnTo>
                  <a:lnTo>
                    <a:pt x="108845" y="51756"/>
                  </a:lnTo>
                  <a:lnTo>
                    <a:pt x="108845" y="52674"/>
                  </a:lnTo>
                  <a:lnTo>
                    <a:pt x="108462" y="53130"/>
                  </a:lnTo>
                  <a:lnTo>
                    <a:pt x="107691" y="53130"/>
                  </a:lnTo>
                  <a:lnTo>
                    <a:pt x="107691" y="53586"/>
                  </a:lnTo>
                  <a:lnTo>
                    <a:pt x="108075" y="53586"/>
                  </a:lnTo>
                  <a:lnTo>
                    <a:pt x="108462" y="54048"/>
                  </a:lnTo>
                  <a:lnTo>
                    <a:pt x="108462" y="54960"/>
                  </a:lnTo>
                  <a:lnTo>
                    <a:pt x="108462" y="55878"/>
                  </a:lnTo>
                  <a:lnTo>
                    <a:pt x="108075" y="55878"/>
                  </a:lnTo>
                  <a:lnTo>
                    <a:pt x="108075" y="55421"/>
                  </a:lnTo>
                  <a:lnTo>
                    <a:pt x="107691" y="55421"/>
                  </a:lnTo>
                  <a:lnTo>
                    <a:pt x="107691" y="54960"/>
                  </a:lnTo>
                  <a:lnTo>
                    <a:pt x="107308" y="57252"/>
                  </a:lnTo>
                  <a:lnTo>
                    <a:pt x="106921" y="56795"/>
                  </a:lnTo>
                  <a:lnTo>
                    <a:pt x="106538" y="57252"/>
                  </a:lnTo>
                  <a:lnTo>
                    <a:pt x="106921" y="57252"/>
                  </a:lnTo>
                  <a:lnTo>
                    <a:pt x="107308" y="58626"/>
                  </a:lnTo>
                  <a:lnTo>
                    <a:pt x="107691" y="59999"/>
                  </a:lnTo>
                  <a:lnTo>
                    <a:pt x="106154" y="60917"/>
                  </a:lnTo>
                  <a:lnTo>
                    <a:pt x="105001" y="61835"/>
                  </a:lnTo>
                  <a:lnTo>
                    <a:pt x="104613" y="62747"/>
                  </a:lnTo>
                  <a:lnTo>
                    <a:pt x="105001" y="62747"/>
                  </a:lnTo>
                  <a:lnTo>
                    <a:pt x="105001" y="63208"/>
                  </a:lnTo>
                  <a:lnTo>
                    <a:pt x="105384" y="61835"/>
                  </a:lnTo>
                  <a:lnTo>
                    <a:pt x="105767" y="63208"/>
                  </a:lnTo>
                  <a:lnTo>
                    <a:pt x="106154" y="62291"/>
                  </a:lnTo>
                  <a:lnTo>
                    <a:pt x="106538" y="62747"/>
                  </a:lnTo>
                  <a:lnTo>
                    <a:pt x="105767" y="64121"/>
                  </a:lnTo>
                  <a:lnTo>
                    <a:pt x="104613" y="63665"/>
                  </a:lnTo>
                  <a:lnTo>
                    <a:pt x="103847" y="64121"/>
                  </a:lnTo>
                  <a:lnTo>
                    <a:pt x="103459" y="65039"/>
                  </a:lnTo>
                  <a:lnTo>
                    <a:pt x="103076" y="67330"/>
                  </a:lnTo>
                  <a:lnTo>
                    <a:pt x="102693" y="70078"/>
                  </a:lnTo>
                  <a:lnTo>
                    <a:pt x="102306" y="70991"/>
                  </a:lnTo>
                  <a:lnTo>
                    <a:pt x="101922" y="71908"/>
                  </a:lnTo>
                  <a:lnTo>
                    <a:pt x="101539" y="71452"/>
                  </a:lnTo>
                  <a:lnTo>
                    <a:pt x="101152" y="70534"/>
                  </a:lnTo>
                  <a:lnTo>
                    <a:pt x="100769" y="72365"/>
                  </a:lnTo>
                  <a:lnTo>
                    <a:pt x="100769" y="73738"/>
                  </a:lnTo>
                  <a:lnTo>
                    <a:pt x="100769" y="74200"/>
                  </a:lnTo>
                  <a:lnTo>
                    <a:pt x="101152" y="74200"/>
                  </a:lnTo>
                  <a:lnTo>
                    <a:pt x="99998" y="74656"/>
                  </a:lnTo>
                  <a:lnTo>
                    <a:pt x="99232" y="75112"/>
                  </a:lnTo>
                  <a:lnTo>
                    <a:pt x="98078" y="77404"/>
                  </a:lnTo>
                  <a:lnTo>
                    <a:pt x="97691" y="79695"/>
                  </a:lnTo>
                  <a:lnTo>
                    <a:pt x="96924" y="81069"/>
                  </a:lnTo>
                  <a:lnTo>
                    <a:pt x="95383" y="81069"/>
                  </a:lnTo>
                  <a:lnTo>
                    <a:pt x="94617" y="82443"/>
                  </a:lnTo>
                  <a:lnTo>
                    <a:pt x="93846" y="84273"/>
                  </a:lnTo>
                  <a:lnTo>
                    <a:pt x="93076" y="86565"/>
                  </a:lnTo>
                  <a:lnTo>
                    <a:pt x="93076" y="86104"/>
                  </a:lnTo>
                  <a:lnTo>
                    <a:pt x="92692" y="85647"/>
                  </a:lnTo>
                  <a:lnTo>
                    <a:pt x="92692" y="85647"/>
                  </a:lnTo>
                  <a:lnTo>
                    <a:pt x="93076" y="87021"/>
                  </a:lnTo>
                  <a:lnTo>
                    <a:pt x="91539" y="87021"/>
                  </a:lnTo>
                  <a:lnTo>
                    <a:pt x="91922" y="86104"/>
                  </a:lnTo>
                  <a:lnTo>
                    <a:pt x="91539" y="86104"/>
                  </a:lnTo>
                  <a:lnTo>
                    <a:pt x="91155" y="86565"/>
                  </a:lnTo>
                  <a:lnTo>
                    <a:pt x="90768" y="88395"/>
                  </a:lnTo>
                  <a:lnTo>
                    <a:pt x="90385" y="89769"/>
                  </a:lnTo>
                  <a:lnTo>
                    <a:pt x="90002" y="90225"/>
                  </a:lnTo>
                  <a:lnTo>
                    <a:pt x="89231" y="90225"/>
                  </a:lnTo>
                  <a:lnTo>
                    <a:pt x="88460" y="92978"/>
                  </a:lnTo>
                  <a:lnTo>
                    <a:pt x="88077" y="91604"/>
                  </a:lnTo>
                  <a:lnTo>
                    <a:pt x="88077" y="92517"/>
                  </a:lnTo>
                  <a:lnTo>
                    <a:pt x="87307" y="92978"/>
                  </a:lnTo>
                  <a:lnTo>
                    <a:pt x="85382" y="94808"/>
                  </a:lnTo>
                  <a:lnTo>
                    <a:pt x="83075" y="96182"/>
                  </a:lnTo>
                  <a:lnTo>
                    <a:pt x="81155" y="97556"/>
                  </a:lnTo>
                  <a:lnTo>
                    <a:pt x="81921" y="98012"/>
                  </a:lnTo>
                  <a:lnTo>
                    <a:pt x="82308" y="98473"/>
                  </a:lnTo>
                  <a:lnTo>
                    <a:pt x="81155" y="98930"/>
                  </a:lnTo>
                  <a:lnTo>
                    <a:pt x="81155" y="98473"/>
                  </a:lnTo>
                  <a:lnTo>
                    <a:pt x="80767" y="98012"/>
                  </a:lnTo>
                  <a:lnTo>
                    <a:pt x="80767" y="98473"/>
                  </a:lnTo>
                  <a:lnTo>
                    <a:pt x="80767" y="98930"/>
                  </a:lnTo>
                  <a:lnTo>
                    <a:pt x="78460" y="98473"/>
                  </a:lnTo>
                  <a:lnTo>
                    <a:pt x="78847" y="98930"/>
                  </a:lnTo>
                  <a:lnTo>
                    <a:pt x="78460" y="99386"/>
                  </a:lnTo>
                  <a:lnTo>
                    <a:pt x="79230" y="99847"/>
                  </a:lnTo>
                  <a:lnTo>
                    <a:pt x="78847" y="100304"/>
                  </a:lnTo>
                  <a:lnTo>
                    <a:pt x="77306" y="100304"/>
                  </a:lnTo>
                  <a:lnTo>
                    <a:pt x="75769" y="102134"/>
                  </a:lnTo>
                  <a:lnTo>
                    <a:pt x="73845" y="103969"/>
                  </a:lnTo>
                  <a:lnTo>
                    <a:pt x="72308" y="105343"/>
                  </a:lnTo>
                  <a:lnTo>
                    <a:pt x="70771" y="105799"/>
                  </a:lnTo>
                  <a:lnTo>
                    <a:pt x="69617" y="107173"/>
                  </a:lnTo>
                  <a:lnTo>
                    <a:pt x="68463" y="108547"/>
                  </a:lnTo>
                  <a:lnTo>
                    <a:pt x="68076" y="108091"/>
                  </a:lnTo>
                  <a:lnTo>
                    <a:pt x="67693" y="107630"/>
                  </a:lnTo>
                  <a:lnTo>
                    <a:pt x="66539" y="107630"/>
                  </a:lnTo>
                  <a:lnTo>
                    <a:pt x="64615" y="109003"/>
                  </a:lnTo>
                  <a:lnTo>
                    <a:pt x="58463" y="110839"/>
                  </a:lnTo>
                  <a:lnTo>
                    <a:pt x="58463" y="111295"/>
                  </a:lnTo>
                  <a:lnTo>
                    <a:pt x="58463" y="111751"/>
                  </a:lnTo>
                  <a:lnTo>
                    <a:pt x="58075" y="112212"/>
                  </a:lnTo>
                  <a:lnTo>
                    <a:pt x="57309" y="111751"/>
                  </a:lnTo>
                  <a:lnTo>
                    <a:pt x="56921" y="111295"/>
                  </a:lnTo>
                  <a:lnTo>
                    <a:pt x="56155" y="111295"/>
                  </a:lnTo>
                  <a:lnTo>
                    <a:pt x="56155" y="112669"/>
                  </a:lnTo>
                  <a:lnTo>
                    <a:pt x="55001" y="112212"/>
                  </a:lnTo>
                  <a:lnTo>
                    <a:pt x="53460" y="112212"/>
                  </a:lnTo>
                  <a:lnTo>
                    <a:pt x="51540" y="112669"/>
                  </a:lnTo>
                  <a:lnTo>
                    <a:pt x="50769" y="113125"/>
                  </a:lnTo>
                  <a:lnTo>
                    <a:pt x="49232" y="112669"/>
                  </a:lnTo>
                  <a:lnTo>
                    <a:pt x="48079" y="112212"/>
                  </a:lnTo>
                  <a:lnTo>
                    <a:pt x="46925" y="114499"/>
                  </a:lnTo>
                  <a:lnTo>
                    <a:pt x="46154" y="113586"/>
                  </a:lnTo>
                  <a:lnTo>
                    <a:pt x="45384" y="113125"/>
                  </a:lnTo>
                  <a:lnTo>
                    <a:pt x="44230" y="113125"/>
                  </a:lnTo>
                  <a:lnTo>
                    <a:pt x="43076" y="113586"/>
                  </a:lnTo>
                  <a:lnTo>
                    <a:pt x="43076" y="113125"/>
                  </a:lnTo>
                  <a:lnTo>
                    <a:pt x="41539" y="113125"/>
                  </a:lnTo>
                  <a:lnTo>
                    <a:pt x="39615" y="114043"/>
                  </a:lnTo>
                  <a:lnTo>
                    <a:pt x="39615" y="113125"/>
                  </a:lnTo>
                  <a:lnTo>
                    <a:pt x="39232" y="114043"/>
                  </a:lnTo>
                  <a:lnTo>
                    <a:pt x="38461" y="114960"/>
                  </a:lnTo>
                  <a:lnTo>
                    <a:pt x="38078" y="114499"/>
                  </a:lnTo>
                  <a:lnTo>
                    <a:pt x="38461" y="114499"/>
                  </a:lnTo>
                  <a:lnTo>
                    <a:pt x="38078" y="114043"/>
                  </a:lnTo>
                  <a:lnTo>
                    <a:pt x="37695" y="114043"/>
                  </a:lnTo>
                  <a:lnTo>
                    <a:pt x="37695" y="114499"/>
                  </a:lnTo>
                  <a:lnTo>
                    <a:pt x="37307" y="114043"/>
                  </a:lnTo>
                  <a:lnTo>
                    <a:pt x="36154" y="114960"/>
                  </a:lnTo>
                  <a:lnTo>
                    <a:pt x="35770" y="114960"/>
                  </a:lnTo>
                  <a:lnTo>
                    <a:pt x="35387" y="114043"/>
                  </a:lnTo>
                  <a:lnTo>
                    <a:pt x="35000" y="114499"/>
                  </a:lnTo>
                  <a:lnTo>
                    <a:pt x="34617" y="114499"/>
                  </a:lnTo>
                  <a:lnTo>
                    <a:pt x="34233" y="114043"/>
                  </a:lnTo>
                  <a:lnTo>
                    <a:pt x="33846" y="114043"/>
                  </a:lnTo>
                  <a:lnTo>
                    <a:pt x="33463" y="113125"/>
                  </a:lnTo>
                  <a:lnTo>
                    <a:pt x="33846" y="112212"/>
                  </a:lnTo>
                  <a:lnTo>
                    <a:pt x="33846" y="112212"/>
                  </a:lnTo>
                  <a:lnTo>
                    <a:pt x="32692" y="112669"/>
                  </a:lnTo>
                  <a:lnTo>
                    <a:pt x="31155" y="112669"/>
                  </a:lnTo>
                  <a:lnTo>
                    <a:pt x="30002" y="113125"/>
                  </a:lnTo>
                  <a:lnTo>
                    <a:pt x="29614" y="113125"/>
                  </a:lnTo>
                  <a:lnTo>
                    <a:pt x="29614" y="113586"/>
                  </a:lnTo>
                  <a:lnTo>
                    <a:pt x="30768" y="113586"/>
                  </a:lnTo>
                  <a:lnTo>
                    <a:pt x="30385" y="114043"/>
                  </a:lnTo>
                  <a:lnTo>
                    <a:pt x="30002" y="114043"/>
                  </a:lnTo>
                  <a:lnTo>
                    <a:pt x="29231" y="114960"/>
                  </a:lnTo>
                  <a:lnTo>
                    <a:pt x="28460" y="113586"/>
                  </a:lnTo>
                  <a:lnTo>
                    <a:pt x="27307" y="112669"/>
                  </a:lnTo>
                  <a:lnTo>
                    <a:pt x="26923" y="112212"/>
                  </a:lnTo>
                  <a:lnTo>
                    <a:pt x="26153" y="112669"/>
                  </a:lnTo>
                  <a:lnTo>
                    <a:pt x="25386" y="113125"/>
                  </a:lnTo>
                  <a:lnTo>
                    <a:pt x="24999" y="114043"/>
                  </a:lnTo>
                  <a:lnTo>
                    <a:pt x="24616" y="114043"/>
                  </a:lnTo>
                  <a:lnTo>
                    <a:pt x="24616" y="113586"/>
                  </a:lnTo>
                  <a:lnTo>
                    <a:pt x="24999" y="112669"/>
                  </a:lnTo>
                  <a:lnTo>
                    <a:pt x="23845" y="113125"/>
                  </a:lnTo>
                  <a:lnTo>
                    <a:pt x="23079" y="113586"/>
                  </a:lnTo>
                  <a:lnTo>
                    <a:pt x="20771" y="112669"/>
                  </a:lnTo>
                  <a:lnTo>
                    <a:pt x="16540" y="111751"/>
                  </a:lnTo>
                  <a:lnTo>
                    <a:pt x="11924" y="110839"/>
                  </a:lnTo>
                  <a:lnTo>
                    <a:pt x="9234" y="110839"/>
                  </a:lnTo>
                  <a:lnTo>
                    <a:pt x="9234" y="109921"/>
                  </a:lnTo>
                  <a:lnTo>
                    <a:pt x="7693" y="109921"/>
                  </a:lnTo>
                  <a:lnTo>
                    <a:pt x="6156" y="109465"/>
                  </a:lnTo>
                  <a:lnTo>
                    <a:pt x="3848" y="107173"/>
                  </a:lnTo>
                  <a:lnTo>
                    <a:pt x="3848" y="106256"/>
                  </a:lnTo>
                  <a:lnTo>
                    <a:pt x="4231" y="105343"/>
                  </a:lnTo>
                  <a:lnTo>
                    <a:pt x="3078" y="105343"/>
                  </a:lnTo>
                  <a:lnTo>
                    <a:pt x="1924" y="105799"/>
                  </a:lnTo>
                  <a:lnTo>
                    <a:pt x="387" y="107173"/>
                  </a:lnTo>
                  <a:lnTo>
                    <a:pt x="0" y="108091"/>
                  </a:lnTo>
                  <a:lnTo>
                    <a:pt x="0" y="108547"/>
                  </a:lnTo>
                  <a:lnTo>
                    <a:pt x="1153" y="109003"/>
                  </a:lnTo>
                  <a:lnTo>
                    <a:pt x="770" y="109465"/>
                  </a:lnTo>
                  <a:lnTo>
                    <a:pt x="387" y="109003"/>
                  </a:lnTo>
                  <a:lnTo>
                    <a:pt x="387" y="109921"/>
                  </a:lnTo>
                  <a:lnTo>
                    <a:pt x="1153" y="109921"/>
                  </a:lnTo>
                  <a:lnTo>
                    <a:pt x="2307" y="110377"/>
                  </a:lnTo>
                  <a:lnTo>
                    <a:pt x="1924" y="110839"/>
                  </a:lnTo>
                  <a:lnTo>
                    <a:pt x="1924" y="111295"/>
                  </a:lnTo>
                  <a:lnTo>
                    <a:pt x="2694" y="110377"/>
                  </a:lnTo>
                  <a:lnTo>
                    <a:pt x="3078" y="111295"/>
                  </a:lnTo>
                  <a:lnTo>
                    <a:pt x="3078" y="111751"/>
                  </a:lnTo>
                  <a:lnTo>
                    <a:pt x="2694" y="111751"/>
                  </a:lnTo>
                  <a:lnTo>
                    <a:pt x="3848" y="112212"/>
                  </a:lnTo>
                  <a:lnTo>
                    <a:pt x="4615" y="112669"/>
                  </a:lnTo>
                  <a:lnTo>
                    <a:pt x="6539" y="113586"/>
                  </a:lnTo>
                  <a:lnTo>
                    <a:pt x="6156" y="114043"/>
                  </a:lnTo>
                  <a:lnTo>
                    <a:pt x="6156" y="114499"/>
                  </a:lnTo>
                  <a:lnTo>
                    <a:pt x="7309" y="114960"/>
                  </a:lnTo>
                  <a:lnTo>
                    <a:pt x="8846" y="115417"/>
                  </a:lnTo>
                  <a:lnTo>
                    <a:pt x="10000" y="115417"/>
                  </a:lnTo>
                  <a:lnTo>
                    <a:pt x="9617" y="115873"/>
                  </a:lnTo>
                  <a:lnTo>
                    <a:pt x="10771" y="116791"/>
                  </a:lnTo>
                  <a:lnTo>
                    <a:pt x="11154" y="115873"/>
                  </a:lnTo>
                  <a:lnTo>
                    <a:pt x="12308" y="114960"/>
                  </a:lnTo>
                  <a:lnTo>
                    <a:pt x="11924" y="116334"/>
                  </a:lnTo>
                  <a:lnTo>
                    <a:pt x="11541" y="117247"/>
                  </a:lnTo>
                  <a:lnTo>
                    <a:pt x="12695" y="115873"/>
                  </a:lnTo>
                  <a:lnTo>
                    <a:pt x="13078" y="117247"/>
                  </a:lnTo>
                  <a:lnTo>
                    <a:pt x="13461" y="116334"/>
                  </a:lnTo>
                  <a:lnTo>
                    <a:pt x="14232" y="116791"/>
                  </a:lnTo>
                  <a:lnTo>
                    <a:pt x="14615" y="118164"/>
                  </a:lnTo>
                  <a:lnTo>
                    <a:pt x="15003" y="117708"/>
                  </a:lnTo>
                  <a:lnTo>
                    <a:pt x="15386" y="116791"/>
                  </a:lnTo>
                  <a:lnTo>
                    <a:pt x="15769" y="117247"/>
                  </a:lnTo>
                  <a:lnTo>
                    <a:pt x="15769" y="118164"/>
                  </a:lnTo>
                  <a:lnTo>
                    <a:pt x="18077" y="117247"/>
                  </a:lnTo>
                  <a:lnTo>
                    <a:pt x="19230" y="116791"/>
                  </a:lnTo>
                  <a:lnTo>
                    <a:pt x="19618" y="117247"/>
                  </a:lnTo>
                  <a:lnTo>
                    <a:pt x="19618" y="115873"/>
                  </a:lnTo>
                  <a:lnTo>
                    <a:pt x="20384" y="115417"/>
                  </a:lnTo>
                  <a:lnTo>
                    <a:pt x="20384" y="115873"/>
                  </a:lnTo>
                  <a:lnTo>
                    <a:pt x="20001" y="116791"/>
                  </a:lnTo>
                  <a:lnTo>
                    <a:pt x="20771" y="116334"/>
                  </a:lnTo>
                  <a:lnTo>
                    <a:pt x="21925" y="116334"/>
                  </a:lnTo>
                  <a:lnTo>
                    <a:pt x="21925" y="117247"/>
                  </a:lnTo>
                  <a:lnTo>
                    <a:pt x="20384" y="117247"/>
                  </a:lnTo>
                  <a:lnTo>
                    <a:pt x="20771" y="117708"/>
                  </a:lnTo>
                  <a:lnTo>
                    <a:pt x="20384" y="117708"/>
                  </a:lnTo>
                  <a:lnTo>
                    <a:pt x="20384" y="118621"/>
                  </a:lnTo>
                  <a:lnTo>
                    <a:pt x="21925" y="118621"/>
                  </a:lnTo>
                  <a:lnTo>
                    <a:pt x="22692" y="117708"/>
                  </a:lnTo>
                  <a:lnTo>
                    <a:pt x="24233" y="118164"/>
                  </a:lnTo>
                  <a:lnTo>
                    <a:pt x="26153" y="118164"/>
                  </a:lnTo>
                  <a:lnTo>
                    <a:pt x="25770" y="118621"/>
                  </a:lnTo>
                  <a:lnTo>
                    <a:pt x="26540" y="118621"/>
                  </a:lnTo>
                  <a:lnTo>
                    <a:pt x="26923" y="118164"/>
                  </a:lnTo>
                  <a:lnTo>
                    <a:pt x="26923" y="117708"/>
                  </a:lnTo>
                  <a:lnTo>
                    <a:pt x="27694" y="118164"/>
                  </a:lnTo>
                  <a:lnTo>
                    <a:pt x="26923" y="118621"/>
                  </a:lnTo>
                  <a:lnTo>
                    <a:pt x="27694" y="118621"/>
                  </a:lnTo>
                  <a:lnTo>
                    <a:pt x="28077" y="118164"/>
                  </a:lnTo>
                  <a:lnTo>
                    <a:pt x="28460" y="118621"/>
                  </a:lnTo>
                  <a:lnTo>
                    <a:pt x="29614" y="118621"/>
                  </a:lnTo>
                  <a:lnTo>
                    <a:pt x="32309" y="119538"/>
                  </a:lnTo>
                  <a:lnTo>
                    <a:pt x="35387" y="119538"/>
                  </a:lnTo>
                  <a:lnTo>
                    <a:pt x="36924" y="119082"/>
                  </a:lnTo>
                  <a:lnTo>
                    <a:pt x="38848" y="119082"/>
                  </a:lnTo>
                  <a:lnTo>
                    <a:pt x="40769" y="119538"/>
                  </a:lnTo>
                  <a:lnTo>
                    <a:pt x="43076" y="119995"/>
                  </a:lnTo>
                  <a:lnTo>
                    <a:pt x="46538" y="119538"/>
                  </a:lnTo>
                  <a:lnTo>
                    <a:pt x="50386" y="119082"/>
                  </a:lnTo>
                  <a:lnTo>
                    <a:pt x="52306" y="118164"/>
                  </a:lnTo>
                  <a:lnTo>
                    <a:pt x="52694" y="119082"/>
                  </a:lnTo>
                  <a:lnTo>
                    <a:pt x="53077" y="118164"/>
                  </a:lnTo>
                  <a:lnTo>
                    <a:pt x="53460" y="119082"/>
                  </a:lnTo>
                  <a:lnTo>
                    <a:pt x="53847" y="118621"/>
                  </a:lnTo>
                  <a:lnTo>
                    <a:pt x="53460" y="118164"/>
                  </a:lnTo>
                  <a:lnTo>
                    <a:pt x="56921" y="118164"/>
                  </a:lnTo>
                  <a:lnTo>
                    <a:pt x="56921" y="118621"/>
                  </a:lnTo>
                  <a:lnTo>
                    <a:pt x="56921" y="119082"/>
                  </a:lnTo>
                  <a:lnTo>
                    <a:pt x="60000" y="117708"/>
                  </a:lnTo>
                  <a:lnTo>
                    <a:pt x="63461" y="116791"/>
                  </a:lnTo>
                  <a:lnTo>
                    <a:pt x="62694" y="116334"/>
                  </a:lnTo>
                  <a:lnTo>
                    <a:pt x="63078" y="115873"/>
                  </a:lnTo>
                  <a:lnTo>
                    <a:pt x="63461" y="116334"/>
                  </a:lnTo>
                  <a:lnTo>
                    <a:pt x="63078" y="115417"/>
                  </a:lnTo>
                  <a:lnTo>
                    <a:pt x="63848" y="115873"/>
                  </a:lnTo>
                  <a:lnTo>
                    <a:pt x="63461" y="116791"/>
                  </a:lnTo>
                  <a:lnTo>
                    <a:pt x="65385" y="116334"/>
                  </a:lnTo>
                  <a:lnTo>
                    <a:pt x="68076" y="114960"/>
                  </a:lnTo>
                  <a:lnTo>
                    <a:pt x="70383" y="113586"/>
                  </a:lnTo>
                  <a:lnTo>
                    <a:pt x="71154" y="112669"/>
                  </a:lnTo>
                  <a:lnTo>
                    <a:pt x="71537" y="111751"/>
                  </a:lnTo>
                  <a:lnTo>
                    <a:pt x="72308" y="112212"/>
                  </a:lnTo>
                  <a:lnTo>
                    <a:pt x="72691" y="112212"/>
                  </a:lnTo>
                  <a:lnTo>
                    <a:pt x="73461" y="111751"/>
                  </a:lnTo>
                  <a:lnTo>
                    <a:pt x="74232" y="110377"/>
                  </a:lnTo>
                  <a:lnTo>
                    <a:pt x="74615" y="109465"/>
                  </a:lnTo>
                  <a:lnTo>
                    <a:pt x="76923" y="108547"/>
                  </a:lnTo>
                  <a:lnTo>
                    <a:pt x="80001" y="107173"/>
                  </a:lnTo>
                  <a:lnTo>
                    <a:pt x="82308" y="105343"/>
                  </a:lnTo>
                  <a:lnTo>
                    <a:pt x="84999" y="103052"/>
                  </a:lnTo>
                  <a:lnTo>
                    <a:pt x="86923" y="100760"/>
                  </a:lnTo>
                  <a:lnTo>
                    <a:pt x="87694" y="99386"/>
                  </a:lnTo>
                  <a:lnTo>
                    <a:pt x="90385" y="96638"/>
                  </a:lnTo>
                  <a:lnTo>
                    <a:pt x="92692" y="94352"/>
                  </a:lnTo>
                  <a:lnTo>
                    <a:pt x="94229" y="92060"/>
                  </a:lnTo>
                  <a:lnTo>
                    <a:pt x="95000" y="90225"/>
                  </a:lnTo>
                  <a:lnTo>
                    <a:pt x="95383" y="91143"/>
                  </a:lnTo>
                  <a:lnTo>
                    <a:pt x="96154" y="89313"/>
                  </a:lnTo>
                  <a:lnTo>
                    <a:pt x="96924" y="87939"/>
                  </a:lnTo>
                  <a:lnTo>
                    <a:pt x="98078" y="86104"/>
                  </a:lnTo>
                  <a:lnTo>
                    <a:pt x="98844" y="84730"/>
                  </a:lnTo>
                  <a:lnTo>
                    <a:pt x="99232" y="84730"/>
                  </a:lnTo>
                  <a:lnTo>
                    <a:pt x="99615" y="84273"/>
                  </a:lnTo>
                  <a:lnTo>
                    <a:pt x="100385" y="82443"/>
                  </a:lnTo>
                  <a:lnTo>
                    <a:pt x="102693" y="78778"/>
                  </a:lnTo>
                  <a:lnTo>
                    <a:pt x="104230" y="76030"/>
                  </a:lnTo>
                  <a:lnTo>
                    <a:pt x="105767" y="73738"/>
                  </a:lnTo>
                  <a:lnTo>
                    <a:pt x="106921" y="70534"/>
                  </a:lnTo>
                  <a:lnTo>
                    <a:pt x="108075" y="66413"/>
                  </a:lnTo>
                  <a:lnTo>
                    <a:pt x="108462" y="67330"/>
                  </a:lnTo>
                  <a:lnTo>
                    <a:pt x="108462" y="65956"/>
                  </a:lnTo>
                  <a:lnTo>
                    <a:pt x="108845" y="64582"/>
                  </a:lnTo>
                  <a:lnTo>
                    <a:pt x="109228" y="64582"/>
                  </a:lnTo>
                  <a:lnTo>
                    <a:pt x="109616" y="65039"/>
                  </a:lnTo>
                  <a:lnTo>
                    <a:pt x="110769" y="62291"/>
                  </a:lnTo>
                  <a:lnTo>
                    <a:pt x="111153" y="60917"/>
                  </a:lnTo>
                  <a:lnTo>
                    <a:pt x="111153" y="60461"/>
                  </a:lnTo>
                  <a:lnTo>
                    <a:pt x="109999" y="58626"/>
                  </a:lnTo>
                  <a:lnTo>
                    <a:pt x="110382" y="59087"/>
                  </a:lnTo>
                  <a:lnTo>
                    <a:pt x="110769" y="58626"/>
                  </a:lnTo>
                  <a:lnTo>
                    <a:pt x="111536" y="58626"/>
                  </a:lnTo>
                  <a:lnTo>
                    <a:pt x="111923" y="59087"/>
                  </a:lnTo>
                  <a:lnTo>
                    <a:pt x="111923" y="58169"/>
                  </a:lnTo>
                  <a:lnTo>
                    <a:pt x="112306" y="57252"/>
                  </a:lnTo>
                  <a:lnTo>
                    <a:pt x="112690" y="57252"/>
                  </a:lnTo>
                  <a:lnTo>
                    <a:pt x="112306" y="55878"/>
                  </a:lnTo>
                  <a:lnTo>
                    <a:pt x="112690" y="54048"/>
                  </a:lnTo>
                  <a:lnTo>
                    <a:pt x="113460" y="52212"/>
                  </a:lnTo>
                  <a:lnTo>
                    <a:pt x="113843" y="51756"/>
                  </a:lnTo>
                  <a:lnTo>
                    <a:pt x="114614" y="51756"/>
                  </a:lnTo>
                  <a:lnTo>
                    <a:pt x="114231" y="50382"/>
                  </a:lnTo>
                  <a:lnTo>
                    <a:pt x="114231" y="49926"/>
                  </a:lnTo>
                  <a:lnTo>
                    <a:pt x="114231" y="49008"/>
                  </a:lnTo>
                  <a:lnTo>
                    <a:pt x="114614" y="49926"/>
                  </a:lnTo>
                  <a:lnTo>
                    <a:pt x="115001" y="48552"/>
                  </a:lnTo>
                  <a:lnTo>
                    <a:pt x="114231" y="48552"/>
                  </a:lnTo>
                  <a:lnTo>
                    <a:pt x="113843" y="48091"/>
                  </a:lnTo>
                  <a:lnTo>
                    <a:pt x="114614" y="47178"/>
                  </a:lnTo>
                  <a:lnTo>
                    <a:pt x="115001" y="47178"/>
                  </a:lnTo>
                  <a:lnTo>
                    <a:pt x="114614" y="46261"/>
                  </a:lnTo>
                  <a:lnTo>
                    <a:pt x="115768" y="46261"/>
                  </a:lnTo>
                  <a:lnTo>
                    <a:pt x="115384" y="43969"/>
                  </a:lnTo>
                  <a:lnTo>
                    <a:pt x="115768" y="43969"/>
                  </a:lnTo>
                  <a:lnTo>
                    <a:pt x="115768" y="43513"/>
                  </a:lnTo>
                  <a:lnTo>
                    <a:pt x="115768" y="42595"/>
                  </a:lnTo>
                  <a:lnTo>
                    <a:pt x="116155" y="41221"/>
                  </a:lnTo>
                  <a:lnTo>
                    <a:pt x="116538" y="39391"/>
                  </a:lnTo>
                  <a:lnTo>
                    <a:pt x="117309" y="40309"/>
                  </a:lnTo>
                  <a:lnTo>
                    <a:pt x="118075" y="36187"/>
                  </a:lnTo>
                  <a:lnTo>
                    <a:pt x="118463" y="32522"/>
                  </a:lnTo>
                  <a:lnTo>
                    <a:pt x="119229" y="27482"/>
                  </a:lnTo>
                  <a:lnTo>
                    <a:pt x="119616" y="22904"/>
                  </a:lnTo>
                  <a:lnTo>
                    <a:pt x="119616" y="21074"/>
                  </a:lnTo>
                  <a:lnTo>
                    <a:pt x="118463" y="21530"/>
                  </a:lnTo>
                  <a:lnTo>
                    <a:pt x="118075" y="21530"/>
                  </a:lnTo>
                  <a:lnTo>
                    <a:pt x="118075" y="20613"/>
                  </a:lnTo>
                  <a:lnTo>
                    <a:pt x="118846" y="21074"/>
                  </a:lnTo>
                  <a:lnTo>
                    <a:pt x="119229" y="20156"/>
                  </a:lnTo>
                  <a:lnTo>
                    <a:pt x="118846" y="20156"/>
                  </a:lnTo>
                  <a:lnTo>
                    <a:pt x="118463" y="19239"/>
                  </a:lnTo>
                  <a:lnTo>
                    <a:pt x="118075" y="17865"/>
                  </a:lnTo>
                  <a:lnTo>
                    <a:pt x="118075" y="17865"/>
                  </a:lnTo>
                  <a:lnTo>
                    <a:pt x="119229" y="18321"/>
                  </a:lnTo>
                  <a:lnTo>
                    <a:pt x="118463" y="17409"/>
                  </a:lnTo>
                  <a:lnTo>
                    <a:pt x="118463" y="16491"/>
                  </a:lnTo>
                  <a:lnTo>
                    <a:pt x="119229" y="17409"/>
                  </a:lnTo>
                  <a:lnTo>
                    <a:pt x="119229" y="16947"/>
                  </a:lnTo>
                  <a:lnTo>
                    <a:pt x="120000" y="15117"/>
                  </a:lnTo>
                  <a:lnTo>
                    <a:pt x="119229" y="14200"/>
                  </a:lnTo>
                  <a:lnTo>
                    <a:pt x="118075" y="12826"/>
                  </a:lnTo>
                  <a:lnTo>
                    <a:pt x="118075" y="12826"/>
                  </a:lnTo>
                  <a:lnTo>
                    <a:pt x="119229" y="13743"/>
                  </a:lnTo>
                  <a:lnTo>
                    <a:pt x="119616" y="13287"/>
                  </a:lnTo>
                  <a:lnTo>
                    <a:pt x="120000" y="11452"/>
                  </a:lnTo>
                  <a:lnTo>
                    <a:pt x="120000" y="10996"/>
                  </a:lnTo>
                  <a:lnTo>
                    <a:pt x="120000" y="10539"/>
                  </a:lnTo>
                  <a:lnTo>
                    <a:pt x="119616" y="10539"/>
                  </a:lnTo>
                  <a:lnTo>
                    <a:pt x="117309" y="4582"/>
                  </a:lnTo>
                  <a:lnTo>
                    <a:pt x="118075" y="3208"/>
                  </a:lnTo>
                  <a:lnTo>
                    <a:pt x="118463" y="2296"/>
                  </a:lnTo>
                  <a:lnTo>
                    <a:pt x="118846" y="2296"/>
                  </a:lnTo>
                  <a:lnTo>
                    <a:pt x="117692" y="922"/>
                  </a:lnTo>
                  <a:lnTo>
                    <a:pt x="118463" y="922"/>
                  </a:lnTo>
                  <a:lnTo>
                    <a:pt x="118075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Shape 43"/>
            <p:cNvSpPr/>
            <p:nvPr/>
          </p:nvSpPr>
          <p:spPr>
            <a:xfrm>
              <a:off x="1745175" y="2199475"/>
              <a:ext cx="169825" cy="162774"/>
            </a:xfrm>
            <a:custGeom>
              <a:pathLst>
                <a:path extrusionOk="0" h="120000" w="120000">
                  <a:moveTo>
                    <a:pt x="18336" y="118249"/>
                  </a:moveTo>
                  <a:lnTo>
                    <a:pt x="18336" y="119115"/>
                  </a:lnTo>
                  <a:lnTo>
                    <a:pt x="18336" y="119115"/>
                  </a:lnTo>
                  <a:lnTo>
                    <a:pt x="16658" y="118249"/>
                  </a:lnTo>
                  <a:close/>
                  <a:moveTo>
                    <a:pt x="46653" y="18"/>
                  </a:moveTo>
                  <a:lnTo>
                    <a:pt x="46653" y="3501"/>
                  </a:lnTo>
                  <a:lnTo>
                    <a:pt x="46653" y="8717"/>
                  </a:lnTo>
                  <a:lnTo>
                    <a:pt x="46653" y="10450"/>
                  </a:lnTo>
                  <a:lnTo>
                    <a:pt x="44993" y="5234"/>
                  </a:lnTo>
                  <a:lnTo>
                    <a:pt x="44993" y="13933"/>
                  </a:lnTo>
                  <a:lnTo>
                    <a:pt x="43332" y="5234"/>
                  </a:lnTo>
                  <a:lnTo>
                    <a:pt x="43332" y="8717"/>
                  </a:lnTo>
                  <a:lnTo>
                    <a:pt x="43332" y="12182"/>
                  </a:lnTo>
                  <a:lnTo>
                    <a:pt x="36655" y="22614"/>
                  </a:lnTo>
                  <a:lnTo>
                    <a:pt x="26656" y="40012"/>
                  </a:lnTo>
                  <a:lnTo>
                    <a:pt x="14997" y="57392"/>
                  </a:lnTo>
                  <a:lnTo>
                    <a:pt x="6659" y="69556"/>
                  </a:lnTo>
                  <a:lnTo>
                    <a:pt x="4999" y="76522"/>
                  </a:lnTo>
                  <a:lnTo>
                    <a:pt x="8337" y="78255"/>
                  </a:lnTo>
                  <a:lnTo>
                    <a:pt x="8337" y="79987"/>
                  </a:lnTo>
                  <a:lnTo>
                    <a:pt x="6659" y="81738"/>
                  </a:lnTo>
                  <a:lnTo>
                    <a:pt x="4999" y="81738"/>
                  </a:lnTo>
                  <a:lnTo>
                    <a:pt x="9998" y="83471"/>
                  </a:lnTo>
                  <a:lnTo>
                    <a:pt x="8337" y="81738"/>
                  </a:lnTo>
                  <a:lnTo>
                    <a:pt x="9998" y="81738"/>
                  </a:lnTo>
                  <a:lnTo>
                    <a:pt x="14997" y="85203"/>
                  </a:lnTo>
                  <a:lnTo>
                    <a:pt x="9998" y="85203"/>
                  </a:lnTo>
                  <a:lnTo>
                    <a:pt x="8337" y="88686"/>
                  </a:lnTo>
                  <a:lnTo>
                    <a:pt x="6659" y="97385"/>
                  </a:lnTo>
                  <a:lnTo>
                    <a:pt x="4999" y="109549"/>
                  </a:lnTo>
                  <a:lnTo>
                    <a:pt x="3338" y="113033"/>
                  </a:lnTo>
                  <a:lnTo>
                    <a:pt x="0" y="114765"/>
                  </a:lnTo>
                  <a:lnTo>
                    <a:pt x="9998" y="118249"/>
                  </a:lnTo>
                  <a:lnTo>
                    <a:pt x="18336" y="119686"/>
                  </a:lnTo>
                  <a:lnTo>
                    <a:pt x="18336" y="119686"/>
                  </a:lnTo>
                  <a:lnTo>
                    <a:pt x="18336" y="119981"/>
                  </a:lnTo>
                  <a:lnTo>
                    <a:pt x="18566" y="119741"/>
                  </a:lnTo>
                  <a:lnTo>
                    <a:pt x="18566" y="119741"/>
                  </a:lnTo>
                  <a:lnTo>
                    <a:pt x="19997" y="119981"/>
                  </a:lnTo>
                  <a:lnTo>
                    <a:pt x="18884" y="119410"/>
                  </a:lnTo>
                  <a:lnTo>
                    <a:pt x="18884" y="119410"/>
                  </a:lnTo>
                  <a:lnTo>
                    <a:pt x="19997" y="118249"/>
                  </a:lnTo>
                  <a:lnTo>
                    <a:pt x="21657" y="113033"/>
                  </a:lnTo>
                  <a:lnTo>
                    <a:pt x="21657" y="109549"/>
                  </a:lnTo>
                  <a:lnTo>
                    <a:pt x="18336" y="106066"/>
                  </a:lnTo>
                  <a:lnTo>
                    <a:pt x="24996" y="106066"/>
                  </a:lnTo>
                  <a:lnTo>
                    <a:pt x="23335" y="104334"/>
                  </a:lnTo>
                  <a:lnTo>
                    <a:pt x="24996" y="104334"/>
                  </a:lnTo>
                  <a:lnTo>
                    <a:pt x="28335" y="106066"/>
                  </a:lnTo>
                  <a:lnTo>
                    <a:pt x="24996" y="102601"/>
                  </a:lnTo>
                  <a:lnTo>
                    <a:pt x="18336" y="95635"/>
                  </a:lnTo>
                  <a:lnTo>
                    <a:pt x="21657" y="97385"/>
                  </a:lnTo>
                  <a:lnTo>
                    <a:pt x="28335" y="99118"/>
                  </a:lnTo>
                  <a:lnTo>
                    <a:pt x="39994" y="64340"/>
                  </a:lnTo>
                  <a:lnTo>
                    <a:pt x="53331" y="29580"/>
                  </a:lnTo>
                  <a:lnTo>
                    <a:pt x="53331" y="34796"/>
                  </a:lnTo>
                  <a:lnTo>
                    <a:pt x="54991" y="31313"/>
                  </a:lnTo>
                  <a:lnTo>
                    <a:pt x="54991" y="34796"/>
                  </a:lnTo>
                  <a:lnTo>
                    <a:pt x="58330" y="31313"/>
                  </a:lnTo>
                  <a:lnTo>
                    <a:pt x="56670" y="34796"/>
                  </a:lnTo>
                  <a:lnTo>
                    <a:pt x="58330" y="36528"/>
                  </a:lnTo>
                  <a:lnTo>
                    <a:pt x="63329" y="38261"/>
                  </a:lnTo>
                  <a:lnTo>
                    <a:pt x="69989" y="40012"/>
                  </a:lnTo>
                  <a:lnTo>
                    <a:pt x="76667" y="36528"/>
                  </a:lnTo>
                  <a:lnTo>
                    <a:pt x="73328" y="40012"/>
                  </a:lnTo>
                  <a:lnTo>
                    <a:pt x="73328" y="43477"/>
                  </a:lnTo>
                  <a:lnTo>
                    <a:pt x="73328" y="45228"/>
                  </a:lnTo>
                  <a:lnTo>
                    <a:pt x="74988" y="46960"/>
                  </a:lnTo>
                  <a:lnTo>
                    <a:pt x="81666" y="46960"/>
                  </a:lnTo>
                  <a:lnTo>
                    <a:pt x="84987" y="43477"/>
                  </a:lnTo>
                  <a:lnTo>
                    <a:pt x="88326" y="48692"/>
                  </a:lnTo>
                  <a:lnTo>
                    <a:pt x="93325" y="55659"/>
                  </a:lnTo>
                  <a:lnTo>
                    <a:pt x="101663" y="59124"/>
                  </a:lnTo>
                  <a:lnTo>
                    <a:pt x="108323" y="59124"/>
                  </a:lnTo>
                  <a:lnTo>
                    <a:pt x="106662" y="62607"/>
                  </a:lnTo>
                  <a:lnTo>
                    <a:pt x="106662" y="66091"/>
                  </a:lnTo>
                  <a:lnTo>
                    <a:pt x="108323" y="67823"/>
                  </a:lnTo>
                  <a:lnTo>
                    <a:pt x="111662" y="67823"/>
                  </a:lnTo>
                  <a:lnTo>
                    <a:pt x="118321" y="66091"/>
                  </a:lnTo>
                  <a:lnTo>
                    <a:pt x="118321" y="71307"/>
                  </a:lnTo>
                  <a:lnTo>
                    <a:pt x="114983" y="73039"/>
                  </a:lnTo>
                  <a:lnTo>
                    <a:pt x="114983" y="73039"/>
                  </a:lnTo>
                  <a:lnTo>
                    <a:pt x="119982" y="71307"/>
                  </a:lnTo>
                  <a:lnTo>
                    <a:pt x="119982" y="64340"/>
                  </a:lnTo>
                  <a:lnTo>
                    <a:pt x="118321" y="62607"/>
                  </a:lnTo>
                  <a:lnTo>
                    <a:pt x="114983" y="66091"/>
                  </a:lnTo>
                  <a:lnTo>
                    <a:pt x="114983" y="66091"/>
                  </a:lnTo>
                  <a:lnTo>
                    <a:pt x="116661" y="60875"/>
                  </a:lnTo>
                  <a:lnTo>
                    <a:pt x="116661" y="57392"/>
                  </a:lnTo>
                  <a:lnTo>
                    <a:pt x="114983" y="55659"/>
                  </a:lnTo>
                  <a:lnTo>
                    <a:pt x="109983" y="55659"/>
                  </a:lnTo>
                  <a:lnTo>
                    <a:pt x="103324" y="57392"/>
                  </a:lnTo>
                  <a:lnTo>
                    <a:pt x="103324" y="57392"/>
                  </a:lnTo>
                  <a:lnTo>
                    <a:pt x="104984" y="52176"/>
                  </a:lnTo>
                  <a:lnTo>
                    <a:pt x="104984" y="53908"/>
                  </a:lnTo>
                  <a:lnTo>
                    <a:pt x="108323" y="46960"/>
                  </a:lnTo>
                  <a:lnTo>
                    <a:pt x="99985" y="43477"/>
                  </a:lnTo>
                  <a:lnTo>
                    <a:pt x="93325" y="40012"/>
                  </a:lnTo>
                  <a:lnTo>
                    <a:pt x="86665" y="40012"/>
                  </a:lnTo>
                  <a:lnTo>
                    <a:pt x="86665" y="31313"/>
                  </a:lnTo>
                  <a:lnTo>
                    <a:pt x="89986" y="24364"/>
                  </a:lnTo>
                  <a:lnTo>
                    <a:pt x="83326" y="29580"/>
                  </a:lnTo>
                  <a:lnTo>
                    <a:pt x="84987" y="24364"/>
                  </a:lnTo>
                  <a:lnTo>
                    <a:pt x="84987" y="24364"/>
                  </a:lnTo>
                  <a:lnTo>
                    <a:pt x="83326" y="26097"/>
                  </a:lnTo>
                  <a:lnTo>
                    <a:pt x="78327" y="29580"/>
                  </a:lnTo>
                  <a:lnTo>
                    <a:pt x="81666" y="24364"/>
                  </a:lnTo>
                  <a:lnTo>
                    <a:pt x="81666" y="22614"/>
                  </a:lnTo>
                  <a:lnTo>
                    <a:pt x="79988" y="20881"/>
                  </a:lnTo>
                  <a:lnTo>
                    <a:pt x="76667" y="24364"/>
                  </a:lnTo>
                  <a:lnTo>
                    <a:pt x="76667" y="27829"/>
                  </a:lnTo>
                  <a:lnTo>
                    <a:pt x="74988" y="24364"/>
                  </a:lnTo>
                  <a:lnTo>
                    <a:pt x="73328" y="22614"/>
                  </a:lnTo>
                  <a:lnTo>
                    <a:pt x="68329" y="17398"/>
                  </a:lnTo>
                  <a:lnTo>
                    <a:pt x="56670" y="10450"/>
                  </a:lnTo>
                  <a:lnTo>
                    <a:pt x="51670" y="6966"/>
                  </a:lnTo>
                  <a:lnTo>
                    <a:pt x="48332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" name="Shape 44"/>
          <p:cNvSpPr/>
          <p:nvPr/>
        </p:nvSpPr>
        <p:spPr>
          <a:xfrm>
            <a:off x="476195" y="254378"/>
            <a:ext cx="2058016" cy="1015967"/>
          </a:xfrm>
          <a:custGeom>
            <a:pathLst>
              <a:path extrusionOk="0" h="120000" w="120000">
                <a:moveTo>
                  <a:pt x="74153" y="2934"/>
                </a:moveTo>
                <a:lnTo>
                  <a:pt x="73632" y="2965"/>
                </a:lnTo>
                <a:lnTo>
                  <a:pt x="73632" y="2965"/>
                </a:lnTo>
                <a:lnTo>
                  <a:pt x="73284" y="3086"/>
                </a:lnTo>
                <a:lnTo>
                  <a:pt x="74153" y="2934"/>
                </a:lnTo>
                <a:close/>
                <a:moveTo>
                  <a:pt x="41504" y="3450"/>
                </a:moveTo>
                <a:lnTo>
                  <a:pt x="41158" y="3631"/>
                </a:lnTo>
                <a:lnTo>
                  <a:pt x="40462" y="4539"/>
                </a:lnTo>
                <a:lnTo>
                  <a:pt x="44284" y="3812"/>
                </a:lnTo>
                <a:lnTo>
                  <a:pt x="42721" y="3994"/>
                </a:lnTo>
                <a:lnTo>
                  <a:pt x="42200" y="3812"/>
                </a:lnTo>
                <a:lnTo>
                  <a:pt x="41679" y="3631"/>
                </a:lnTo>
                <a:lnTo>
                  <a:pt x="41679" y="3450"/>
                </a:lnTo>
                <a:close/>
                <a:moveTo>
                  <a:pt x="118783" y="26142"/>
                </a:moveTo>
                <a:lnTo>
                  <a:pt x="118783" y="26323"/>
                </a:lnTo>
                <a:lnTo>
                  <a:pt x="118825" y="26323"/>
                </a:lnTo>
                <a:lnTo>
                  <a:pt x="118783" y="26142"/>
                </a:lnTo>
                <a:close/>
                <a:moveTo>
                  <a:pt x="62344" y="112918"/>
                </a:moveTo>
                <a:lnTo>
                  <a:pt x="62692" y="113099"/>
                </a:lnTo>
                <a:lnTo>
                  <a:pt x="62692" y="113099"/>
                </a:lnTo>
                <a:lnTo>
                  <a:pt x="62517" y="112918"/>
                </a:lnTo>
                <a:close/>
                <a:moveTo>
                  <a:pt x="56786" y="112918"/>
                </a:moveTo>
                <a:lnTo>
                  <a:pt x="56959" y="113099"/>
                </a:lnTo>
                <a:lnTo>
                  <a:pt x="55744" y="113282"/>
                </a:lnTo>
                <a:lnTo>
                  <a:pt x="56092" y="113099"/>
                </a:lnTo>
                <a:lnTo>
                  <a:pt x="56786" y="112918"/>
                </a:lnTo>
                <a:close/>
                <a:moveTo>
                  <a:pt x="59391" y="113645"/>
                </a:moveTo>
                <a:lnTo>
                  <a:pt x="60954" y="114007"/>
                </a:lnTo>
                <a:lnTo>
                  <a:pt x="58349" y="114190"/>
                </a:lnTo>
                <a:lnTo>
                  <a:pt x="57828" y="114190"/>
                </a:lnTo>
                <a:lnTo>
                  <a:pt x="59391" y="113645"/>
                </a:lnTo>
                <a:close/>
                <a:moveTo>
                  <a:pt x="112010" y="0"/>
                </a:moveTo>
                <a:lnTo>
                  <a:pt x="108016" y="182"/>
                </a:lnTo>
                <a:lnTo>
                  <a:pt x="104542" y="363"/>
                </a:lnTo>
                <a:lnTo>
                  <a:pt x="107841" y="727"/>
                </a:lnTo>
                <a:lnTo>
                  <a:pt x="107320" y="363"/>
                </a:lnTo>
                <a:lnTo>
                  <a:pt x="108885" y="727"/>
                </a:lnTo>
                <a:lnTo>
                  <a:pt x="108016" y="908"/>
                </a:lnTo>
                <a:lnTo>
                  <a:pt x="106799" y="908"/>
                </a:lnTo>
                <a:lnTo>
                  <a:pt x="104542" y="544"/>
                </a:lnTo>
                <a:lnTo>
                  <a:pt x="102979" y="544"/>
                </a:lnTo>
                <a:lnTo>
                  <a:pt x="100375" y="727"/>
                </a:lnTo>
                <a:lnTo>
                  <a:pt x="93254" y="727"/>
                </a:lnTo>
                <a:lnTo>
                  <a:pt x="89435" y="908"/>
                </a:lnTo>
                <a:lnTo>
                  <a:pt x="85092" y="908"/>
                </a:lnTo>
                <a:lnTo>
                  <a:pt x="80752" y="544"/>
                </a:lnTo>
                <a:lnTo>
                  <a:pt x="81098" y="908"/>
                </a:lnTo>
                <a:lnTo>
                  <a:pt x="81619" y="908"/>
                </a:lnTo>
                <a:lnTo>
                  <a:pt x="79883" y="1272"/>
                </a:lnTo>
                <a:lnTo>
                  <a:pt x="77626" y="1633"/>
                </a:lnTo>
                <a:lnTo>
                  <a:pt x="75194" y="1452"/>
                </a:lnTo>
                <a:lnTo>
                  <a:pt x="74326" y="1272"/>
                </a:lnTo>
                <a:lnTo>
                  <a:pt x="73459" y="1089"/>
                </a:lnTo>
                <a:lnTo>
                  <a:pt x="73111" y="1089"/>
                </a:lnTo>
                <a:lnTo>
                  <a:pt x="70331" y="1272"/>
                </a:lnTo>
                <a:lnTo>
                  <a:pt x="67205" y="1816"/>
                </a:lnTo>
                <a:lnTo>
                  <a:pt x="64255" y="2178"/>
                </a:lnTo>
                <a:lnTo>
                  <a:pt x="61823" y="2178"/>
                </a:lnTo>
                <a:lnTo>
                  <a:pt x="62517" y="1997"/>
                </a:lnTo>
                <a:lnTo>
                  <a:pt x="62171" y="1816"/>
                </a:lnTo>
                <a:lnTo>
                  <a:pt x="61475" y="1816"/>
                </a:lnTo>
                <a:lnTo>
                  <a:pt x="59739" y="1997"/>
                </a:lnTo>
                <a:lnTo>
                  <a:pt x="55744" y="2542"/>
                </a:lnTo>
                <a:lnTo>
                  <a:pt x="56092" y="2722"/>
                </a:lnTo>
                <a:lnTo>
                  <a:pt x="56265" y="2905"/>
                </a:lnTo>
                <a:lnTo>
                  <a:pt x="53661" y="3086"/>
                </a:lnTo>
                <a:lnTo>
                  <a:pt x="53488" y="3267"/>
                </a:lnTo>
                <a:lnTo>
                  <a:pt x="54703" y="3267"/>
                </a:lnTo>
                <a:lnTo>
                  <a:pt x="51925" y="3450"/>
                </a:lnTo>
                <a:lnTo>
                  <a:pt x="50708" y="3450"/>
                </a:lnTo>
                <a:lnTo>
                  <a:pt x="50883" y="3267"/>
                </a:lnTo>
                <a:lnTo>
                  <a:pt x="52619" y="2905"/>
                </a:lnTo>
                <a:lnTo>
                  <a:pt x="51056" y="3086"/>
                </a:lnTo>
                <a:lnTo>
                  <a:pt x="49493" y="3267"/>
                </a:lnTo>
                <a:lnTo>
                  <a:pt x="47930" y="3267"/>
                </a:lnTo>
                <a:lnTo>
                  <a:pt x="46367" y="3450"/>
                </a:lnTo>
                <a:lnTo>
                  <a:pt x="46367" y="3450"/>
                </a:lnTo>
                <a:lnTo>
                  <a:pt x="47409" y="3267"/>
                </a:lnTo>
                <a:lnTo>
                  <a:pt x="45846" y="3450"/>
                </a:lnTo>
                <a:lnTo>
                  <a:pt x="44284" y="3812"/>
                </a:lnTo>
                <a:lnTo>
                  <a:pt x="46193" y="3631"/>
                </a:lnTo>
                <a:lnTo>
                  <a:pt x="48103" y="3812"/>
                </a:lnTo>
                <a:lnTo>
                  <a:pt x="45846" y="4356"/>
                </a:lnTo>
                <a:lnTo>
                  <a:pt x="43415" y="4539"/>
                </a:lnTo>
                <a:lnTo>
                  <a:pt x="43415" y="4720"/>
                </a:lnTo>
                <a:lnTo>
                  <a:pt x="43415" y="4901"/>
                </a:lnTo>
                <a:lnTo>
                  <a:pt x="47061" y="4539"/>
                </a:lnTo>
                <a:lnTo>
                  <a:pt x="50708" y="4356"/>
                </a:lnTo>
                <a:lnTo>
                  <a:pt x="54182" y="3812"/>
                </a:lnTo>
                <a:lnTo>
                  <a:pt x="55918" y="3450"/>
                </a:lnTo>
                <a:lnTo>
                  <a:pt x="57655" y="3086"/>
                </a:lnTo>
                <a:lnTo>
                  <a:pt x="56092" y="3631"/>
                </a:lnTo>
                <a:lnTo>
                  <a:pt x="56438" y="3812"/>
                </a:lnTo>
                <a:lnTo>
                  <a:pt x="57134" y="3994"/>
                </a:lnTo>
                <a:lnTo>
                  <a:pt x="58870" y="4175"/>
                </a:lnTo>
                <a:lnTo>
                  <a:pt x="61302" y="4175"/>
                </a:lnTo>
                <a:lnTo>
                  <a:pt x="63907" y="3994"/>
                </a:lnTo>
                <a:lnTo>
                  <a:pt x="68247" y="3631"/>
                </a:lnTo>
                <a:lnTo>
                  <a:pt x="69637" y="3450"/>
                </a:lnTo>
                <a:lnTo>
                  <a:pt x="69810" y="3267"/>
                </a:lnTo>
                <a:lnTo>
                  <a:pt x="71548" y="3086"/>
                </a:lnTo>
                <a:lnTo>
                  <a:pt x="71721" y="2905"/>
                </a:lnTo>
                <a:lnTo>
                  <a:pt x="71548" y="2905"/>
                </a:lnTo>
                <a:lnTo>
                  <a:pt x="70158" y="2722"/>
                </a:lnTo>
                <a:lnTo>
                  <a:pt x="73632" y="2905"/>
                </a:lnTo>
                <a:lnTo>
                  <a:pt x="71548" y="3086"/>
                </a:lnTo>
                <a:lnTo>
                  <a:pt x="73632" y="2965"/>
                </a:lnTo>
                <a:lnTo>
                  <a:pt x="73632" y="2965"/>
                </a:lnTo>
                <a:lnTo>
                  <a:pt x="73805" y="2905"/>
                </a:lnTo>
                <a:lnTo>
                  <a:pt x="74326" y="2905"/>
                </a:lnTo>
                <a:lnTo>
                  <a:pt x="74153" y="2934"/>
                </a:lnTo>
                <a:lnTo>
                  <a:pt x="74153" y="2934"/>
                </a:lnTo>
                <a:lnTo>
                  <a:pt x="74673" y="2905"/>
                </a:lnTo>
                <a:lnTo>
                  <a:pt x="76409" y="3086"/>
                </a:lnTo>
                <a:lnTo>
                  <a:pt x="81273" y="2722"/>
                </a:lnTo>
                <a:lnTo>
                  <a:pt x="82836" y="2542"/>
                </a:lnTo>
                <a:lnTo>
                  <a:pt x="81794" y="2542"/>
                </a:lnTo>
                <a:lnTo>
                  <a:pt x="83182" y="2178"/>
                </a:lnTo>
                <a:lnTo>
                  <a:pt x="84050" y="2361"/>
                </a:lnTo>
                <a:lnTo>
                  <a:pt x="84225" y="2361"/>
                </a:lnTo>
                <a:lnTo>
                  <a:pt x="84225" y="2542"/>
                </a:lnTo>
                <a:lnTo>
                  <a:pt x="83530" y="2542"/>
                </a:lnTo>
                <a:lnTo>
                  <a:pt x="84746" y="2722"/>
                </a:lnTo>
                <a:lnTo>
                  <a:pt x="86134" y="2542"/>
                </a:lnTo>
                <a:lnTo>
                  <a:pt x="86134" y="2361"/>
                </a:lnTo>
                <a:lnTo>
                  <a:pt x="86482" y="2542"/>
                </a:lnTo>
                <a:lnTo>
                  <a:pt x="87524" y="2542"/>
                </a:lnTo>
                <a:lnTo>
                  <a:pt x="87176" y="2905"/>
                </a:lnTo>
                <a:lnTo>
                  <a:pt x="86482" y="2905"/>
                </a:lnTo>
                <a:lnTo>
                  <a:pt x="86134" y="2722"/>
                </a:lnTo>
                <a:lnTo>
                  <a:pt x="80752" y="3267"/>
                </a:lnTo>
                <a:lnTo>
                  <a:pt x="83877" y="3267"/>
                </a:lnTo>
                <a:lnTo>
                  <a:pt x="87003" y="3086"/>
                </a:lnTo>
                <a:lnTo>
                  <a:pt x="93081" y="2542"/>
                </a:lnTo>
                <a:lnTo>
                  <a:pt x="96032" y="2361"/>
                </a:lnTo>
                <a:lnTo>
                  <a:pt x="102111" y="2361"/>
                </a:lnTo>
                <a:lnTo>
                  <a:pt x="105063" y="2722"/>
                </a:lnTo>
                <a:lnTo>
                  <a:pt x="104194" y="2542"/>
                </a:lnTo>
                <a:lnTo>
                  <a:pt x="104021" y="2361"/>
                </a:lnTo>
                <a:lnTo>
                  <a:pt x="105411" y="2178"/>
                </a:lnTo>
                <a:lnTo>
                  <a:pt x="107495" y="2361"/>
                </a:lnTo>
                <a:lnTo>
                  <a:pt x="108189" y="2361"/>
                </a:lnTo>
                <a:lnTo>
                  <a:pt x="108537" y="2542"/>
                </a:lnTo>
                <a:lnTo>
                  <a:pt x="110273" y="2542"/>
                </a:lnTo>
                <a:lnTo>
                  <a:pt x="112356" y="2905"/>
                </a:lnTo>
                <a:lnTo>
                  <a:pt x="113398" y="3267"/>
                </a:lnTo>
                <a:lnTo>
                  <a:pt x="114267" y="3631"/>
                </a:lnTo>
                <a:lnTo>
                  <a:pt x="114961" y="3994"/>
                </a:lnTo>
                <a:lnTo>
                  <a:pt x="115136" y="4539"/>
                </a:lnTo>
                <a:lnTo>
                  <a:pt x="115309" y="8713"/>
                </a:lnTo>
                <a:lnTo>
                  <a:pt x="115309" y="15612"/>
                </a:lnTo>
                <a:lnTo>
                  <a:pt x="115136" y="33766"/>
                </a:lnTo>
                <a:lnTo>
                  <a:pt x="115136" y="43388"/>
                </a:lnTo>
                <a:lnTo>
                  <a:pt x="115309" y="52102"/>
                </a:lnTo>
                <a:lnTo>
                  <a:pt x="115657" y="59364"/>
                </a:lnTo>
                <a:lnTo>
                  <a:pt x="115830" y="61905"/>
                </a:lnTo>
                <a:lnTo>
                  <a:pt x="116178" y="63902"/>
                </a:lnTo>
                <a:lnTo>
                  <a:pt x="116178" y="66444"/>
                </a:lnTo>
                <a:lnTo>
                  <a:pt x="116351" y="69167"/>
                </a:lnTo>
                <a:lnTo>
                  <a:pt x="116351" y="70982"/>
                </a:lnTo>
                <a:lnTo>
                  <a:pt x="116178" y="73888"/>
                </a:lnTo>
                <a:lnTo>
                  <a:pt x="115657" y="81512"/>
                </a:lnTo>
                <a:lnTo>
                  <a:pt x="115136" y="89500"/>
                </a:lnTo>
                <a:lnTo>
                  <a:pt x="114961" y="92768"/>
                </a:lnTo>
                <a:lnTo>
                  <a:pt x="115136" y="95308"/>
                </a:lnTo>
                <a:lnTo>
                  <a:pt x="115136" y="98395"/>
                </a:lnTo>
                <a:lnTo>
                  <a:pt x="115136" y="101481"/>
                </a:lnTo>
                <a:lnTo>
                  <a:pt x="114788" y="103115"/>
                </a:lnTo>
                <a:lnTo>
                  <a:pt x="114615" y="104568"/>
                </a:lnTo>
                <a:lnTo>
                  <a:pt x="114094" y="106019"/>
                </a:lnTo>
                <a:lnTo>
                  <a:pt x="113398" y="107291"/>
                </a:lnTo>
                <a:lnTo>
                  <a:pt x="113746" y="107291"/>
                </a:lnTo>
                <a:lnTo>
                  <a:pt x="113919" y="106927"/>
                </a:lnTo>
                <a:lnTo>
                  <a:pt x="114440" y="106564"/>
                </a:lnTo>
                <a:lnTo>
                  <a:pt x="114615" y="106927"/>
                </a:lnTo>
                <a:lnTo>
                  <a:pt x="114440" y="107291"/>
                </a:lnTo>
                <a:lnTo>
                  <a:pt x="114094" y="108197"/>
                </a:lnTo>
                <a:lnTo>
                  <a:pt x="113746" y="107836"/>
                </a:lnTo>
                <a:lnTo>
                  <a:pt x="113225" y="107291"/>
                </a:lnTo>
                <a:lnTo>
                  <a:pt x="113398" y="107653"/>
                </a:lnTo>
                <a:lnTo>
                  <a:pt x="113225" y="107653"/>
                </a:lnTo>
                <a:lnTo>
                  <a:pt x="113398" y="107836"/>
                </a:lnTo>
                <a:lnTo>
                  <a:pt x="110621" y="108380"/>
                </a:lnTo>
                <a:lnTo>
                  <a:pt x="108189" y="108561"/>
                </a:lnTo>
                <a:lnTo>
                  <a:pt x="105932" y="108742"/>
                </a:lnTo>
                <a:lnTo>
                  <a:pt x="103848" y="108742"/>
                </a:lnTo>
                <a:lnTo>
                  <a:pt x="104369" y="108380"/>
                </a:lnTo>
                <a:lnTo>
                  <a:pt x="104369" y="108380"/>
                </a:lnTo>
                <a:lnTo>
                  <a:pt x="103152" y="108742"/>
                </a:lnTo>
                <a:lnTo>
                  <a:pt x="100896" y="109469"/>
                </a:lnTo>
                <a:lnTo>
                  <a:pt x="98812" y="109831"/>
                </a:lnTo>
                <a:lnTo>
                  <a:pt x="99160" y="109287"/>
                </a:lnTo>
                <a:lnTo>
                  <a:pt x="99854" y="109106"/>
                </a:lnTo>
                <a:lnTo>
                  <a:pt x="97597" y="109469"/>
                </a:lnTo>
                <a:lnTo>
                  <a:pt x="95165" y="109650"/>
                </a:lnTo>
                <a:lnTo>
                  <a:pt x="93775" y="109831"/>
                </a:lnTo>
                <a:lnTo>
                  <a:pt x="94123" y="110014"/>
                </a:lnTo>
                <a:lnTo>
                  <a:pt x="90129" y="110559"/>
                </a:lnTo>
                <a:lnTo>
                  <a:pt x="90129" y="110376"/>
                </a:lnTo>
                <a:lnTo>
                  <a:pt x="88393" y="110559"/>
                </a:lnTo>
                <a:lnTo>
                  <a:pt x="87697" y="110559"/>
                </a:lnTo>
                <a:lnTo>
                  <a:pt x="85788" y="110739"/>
                </a:lnTo>
                <a:lnTo>
                  <a:pt x="82315" y="110739"/>
                </a:lnTo>
                <a:lnTo>
                  <a:pt x="81619" y="110559"/>
                </a:lnTo>
                <a:lnTo>
                  <a:pt x="82836" y="110195"/>
                </a:lnTo>
                <a:lnTo>
                  <a:pt x="73632" y="111284"/>
                </a:lnTo>
                <a:lnTo>
                  <a:pt x="69985" y="112010"/>
                </a:lnTo>
                <a:lnTo>
                  <a:pt x="69116" y="111648"/>
                </a:lnTo>
                <a:lnTo>
                  <a:pt x="68247" y="111648"/>
                </a:lnTo>
                <a:lnTo>
                  <a:pt x="67553" y="111829"/>
                </a:lnTo>
                <a:lnTo>
                  <a:pt x="67032" y="112192"/>
                </a:lnTo>
                <a:lnTo>
                  <a:pt x="66338" y="112192"/>
                </a:lnTo>
                <a:lnTo>
                  <a:pt x="66338" y="112373"/>
                </a:lnTo>
                <a:lnTo>
                  <a:pt x="66859" y="112373"/>
                </a:lnTo>
                <a:lnTo>
                  <a:pt x="66511" y="112918"/>
                </a:lnTo>
                <a:lnTo>
                  <a:pt x="68247" y="112918"/>
                </a:lnTo>
                <a:lnTo>
                  <a:pt x="69637" y="112737"/>
                </a:lnTo>
                <a:lnTo>
                  <a:pt x="71027" y="112554"/>
                </a:lnTo>
                <a:lnTo>
                  <a:pt x="72590" y="112554"/>
                </a:lnTo>
                <a:lnTo>
                  <a:pt x="71027" y="113282"/>
                </a:lnTo>
                <a:lnTo>
                  <a:pt x="68768" y="114007"/>
                </a:lnTo>
                <a:lnTo>
                  <a:pt x="67726" y="114190"/>
                </a:lnTo>
                <a:lnTo>
                  <a:pt x="66684" y="114190"/>
                </a:lnTo>
                <a:lnTo>
                  <a:pt x="65817" y="114007"/>
                </a:lnTo>
                <a:lnTo>
                  <a:pt x="65469" y="113645"/>
                </a:lnTo>
                <a:lnTo>
                  <a:pt x="65296" y="113282"/>
                </a:lnTo>
                <a:lnTo>
                  <a:pt x="67205" y="113099"/>
                </a:lnTo>
                <a:lnTo>
                  <a:pt x="65122" y="112918"/>
                </a:lnTo>
                <a:lnTo>
                  <a:pt x="62865" y="113099"/>
                </a:lnTo>
                <a:lnTo>
                  <a:pt x="62692" y="113099"/>
                </a:lnTo>
                <a:lnTo>
                  <a:pt x="61129" y="113462"/>
                </a:lnTo>
                <a:lnTo>
                  <a:pt x="59391" y="113645"/>
                </a:lnTo>
                <a:lnTo>
                  <a:pt x="59391" y="113645"/>
                </a:lnTo>
                <a:lnTo>
                  <a:pt x="60954" y="113282"/>
                </a:lnTo>
                <a:lnTo>
                  <a:pt x="58697" y="112554"/>
                </a:lnTo>
                <a:lnTo>
                  <a:pt x="57307" y="112373"/>
                </a:lnTo>
                <a:lnTo>
                  <a:pt x="57134" y="112192"/>
                </a:lnTo>
                <a:lnTo>
                  <a:pt x="57307" y="112192"/>
                </a:lnTo>
                <a:lnTo>
                  <a:pt x="58001" y="112010"/>
                </a:lnTo>
                <a:lnTo>
                  <a:pt x="56438" y="112010"/>
                </a:lnTo>
                <a:lnTo>
                  <a:pt x="55744" y="112192"/>
                </a:lnTo>
                <a:lnTo>
                  <a:pt x="55051" y="112554"/>
                </a:lnTo>
                <a:lnTo>
                  <a:pt x="53661" y="112918"/>
                </a:lnTo>
                <a:lnTo>
                  <a:pt x="54009" y="112737"/>
                </a:lnTo>
                <a:lnTo>
                  <a:pt x="54182" y="112373"/>
                </a:lnTo>
                <a:lnTo>
                  <a:pt x="54182" y="112373"/>
                </a:lnTo>
                <a:lnTo>
                  <a:pt x="52619" y="112554"/>
                </a:lnTo>
                <a:lnTo>
                  <a:pt x="52446" y="112737"/>
                </a:lnTo>
                <a:lnTo>
                  <a:pt x="52271" y="112918"/>
                </a:lnTo>
                <a:lnTo>
                  <a:pt x="51056" y="113282"/>
                </a:lnTo>
                <a:lnTo>
                  <a:pt x="47234" y="113826"/>
                </a:lnTo>
                <a:lnTo>
                  <a:pt x="40810" y="114734"/>
                </a:lnTo>
                <a:lnTo>
                  <a:pt x="41158" y="114552"/>
                </a:lnTo>
                <a:lnTo>
                  <a:pt x="41158" y="114371"/>
                </a:lnTo>
                <a:lnTo>
                  <a:pt x="40983" y="114371"/>
                </a:lnTo>
                <a:lnTo>
                  <a:pt x="41331" y="114007"/>
                </a:lnTo>
                <a:lnTo>
                  <a:pt x="41331" y="113645"/>
                </a:lnTo>
                <a:lnTo>
                  <a:pt x="38899" y="114190"/>
                </a:lnTo>
                <a:lnTo>
                  <a:pt x="35428" y="114915"/>
                </a:lnTo>
                <a:lnTo>
                  <a:pt x="33517" y="115096"/>
                </a:lnTo>
                <a:lnTo>
                  <a:pt x="31779" y="115279"/>
                </a:lnTo>
                <a:lnTo>
                  <a:pt x="30216" y="115279"/>
                </a:lnTo>
                <a:lnTo>
                  <a:pt x="29174" y="115096"/>
                </a:lnTo>
                <a:lnTo>
                  <a:pt x="26224" y="115096"/>
                </a:lnTo>
                <a:lnTo>
                  <a:pt x="22054" y="115460"/>
                </a:lnTo>
                <a:lnTo>
                  <a:pt x="22054" y="115460"/>
                </a:lnTo>
                <a:lnTo>
                  <a:pt x="22750" y="115279"/>
                </a:lnTo>
                <a:lnTo>
                  <a:pt x="23444" y="114915"/>
                </a:lnTo>
                <a:lnTo>
                  <a:pt x="21012" y="115279"/>
                </a:lnTo>
                <a:lnTo>
                  <a:pt x="18408" y="115641"/>
                </a:lnTo>
                <a:lnTo>
                  <a:pt x="13025" y="115824"/>
                </a:lnTo>
                <a:lnTo>
                  <a:pt x="7641" y="116185"/>
                </a:lnTo>
                <a:lnTo>
                  <a:pt x="5211" y="116368"/>
                </a:lnTo>
                <a:lnTo>
                  <a:pt x="2952" y="116730"/>
                </a:lnTo>
                <a:lnTo>
                  <a:pt x="2258" y="114007"/>
                </a:lnTo>
                <a:lnTo>
                  <a:pt x="1910" y="111103"/>
                </a:lnTo>
                <a:lnTo>
                  <a:pt x="1564" y="108016"/>
                </a:lnTo>
                <a:lnTo>
                  <a:pt x="1389" y="104749"/>
                </a:lnTo>
                <a:lnTo>
                  <a:pt x="1389" y="101481"/>
                </a:lnTo>
                <a:lnTo>
                  <a:pt x="1389" y="98031"/>
                </a:lnTo>
                <a:lnTo>
                  <a:pt x="1910" y="90951"/>
                </a:lnTo>
                <a:lnTo>
                  <a:pt x="2431" y="84052"/>
                </a:lnTo>
                <a:lnTo>
                  <a:pt x="3127" y="76972"/>
                </a:lnTo>
                <a:lnTo>
                  <a:pt x="4515" y="64083"/>
                </a:lnTo>
                <a:lnTo>
                  <a:pt x="4690" y="65355"/>
                </a:lnTo>
                <a:lnTo>
                  <a:pt x="4863" y="66625"/>
                </a:lnTo>
                <a:lnTo>
                  <a:pt x="4863" y="63538"/>
                </a:lnTo>
                <a:lnTo>
                  <a:pt x="4695" y="62132"/>
                </a:lnTo>
                <a:lnTo>
                  <a:pt x="4863" y="57731"/>
                </a:lnTo>
                <a:lnTo>
                  <a:pt x="4515" y="58456"/>
                </a:lnTo>
                <a:lnTo>
                  <a:pt x="4515" y="56278"/>
                </a:lnTo>
                <a:lnTo>
                  <a:pt x="4515" y="53555"/>
                </a:lnTo>
                <a:lnTo>
                  <a:pt x="4863" y="54461"/>
                </a:lnTo>
                <a:lnTo>
                  <a:pt x="5036" y="53917"/>
                </a:lnTo>
                <a:lnTo>
                  <a:pt x="5211" y="53917"/>
                </a:lnTo>
                <a:lnTo>
                  <a:pt x="5384" y="54280"/>
                </a:lnTo>
                <a:lnTo>
                  <a:pt x="5557" y="50832"/>
                </a:lnTo>
                <a:lnTo>
                  <a:pt x="5557" y="47745"/>
                </a:lnTo>
                <a:lnTo>
                  <a:pt x="5557" y="44478"/>
                </a:lnTo>
                <a:lnTo>
                  <a:pt x="5557" y="42663"/>
                </a:lnTo>
                <a:lnTo>
                  <a:pt x="5905" y="41027"/>
                </a:lnTo>
                <a:lnTo>
                  <a:pt x="6078" y="37579"/>
                </a:lnTo>
                <a:lnTo>
                  <a:pt x="6078" y="33947"/>
                </a:lnTo>
                <a:lnTo>
                  <a:pt x="6078" y="32496"/>
                </a:lnTo>
                <a:lnTo>
                  <a:pt x="5905" y="31407"/>
                </a:lnTo>
                <a:lnTo>
                  <a:pt x="6253" y="31588"/>
                </a:lnTo>
                <a:lnTo>
                  <a:pt x="6599" y="23055"/>
                </a:lnTo>
                <a:lnTo>
                  <a:pt x="6774" y="21966"/>
                </a:lnTo>
                <a:lnTo>
                  <a:pt x="6774" y="22511"/>
                </a:lnTo>
                <a:lnTo>
                  <a:pt x="6947" y="21422"/>
                </a:lnTo>
                <a:lnTo>
                  <a:pt x="7120" y="20513"/>
                </a:lnTo>
                <a:lnTo>
                  <a:pt x="6947" y="19424"/>
                </a:lnTo>
                <a:lnTo>
                  <a:pt x="6774" y="18518"/>
                </a:lnTo>
                <a:lnTo>
                  <a:pt x="6947" y="18154"/>
                </a:lnTo>
                <a:lnTo>
                  <a:pt x="7120" y="17790"/>
                </a:lnTo>
                <a:lnTo>
                  <a:pt x="7468" y="16339"/>
                </a:lnTo>
                <a:lnTo>
                  <a:pt x="7989" y="12163"/>
                </a:lnTo>
                <a:lnTo>
                  <a:pt x="8510" y="4356"/>
                </a:lnTo>
                <a:lnTo>
                  <a:pt x="6426" y="13797"/>
                </a:lnTo>
                <a:lnTo>
                  <a:pt x="5384" y="19062"/>
                </a:lnTo>
                <a:lnTo>
                  <a:pt x="4342" y="24508"/>
                </a:lnTo>
                <a:lnTo>
                  <a:pt x="3648" y="29591"/>
                </a:lnTo>
                <a:lnTo>
                  <a:pt x="3127" y="34311"/>
                </a:lnTo>
                <a:lnTo>
                  <a:pt x="2779" y="38304"/>
                </a:lnTo>
                <a:lnTo>
                  <a:pt x="2952" y="39938"/>
                </a:lnTo>
                <a:lnTo>
                  <a:pt x="3127" y="41391"/>
                </a:lnTo>
                <a:lnTo>
                  <a:pt x="2431" y="43207"/>
                </a:lnTo>
                <a:lnTo>
                  <a:pt x="2085" y="45386"/>
                </a:lnTo>
                <a:lnTo>
                  <a:pt x="1910" y="47926"/>
                </a:lnTo>
                <a:lnTo>
                  <a:pt x="1910" y="50468"/>
                </a:lnTo>
                <a:lnTo>
                  <a:pt x="1910" y="55733"/>
                </a:lnTo>
                <a:lnTo>
                  <a:pt x="1910" y="60454"/>
                </a:lnTo>
                <a:lnTo>
                  <a:pt x="1216" y="77336"/>
                </a:lnTo>
                <a:lnTo>
                  <a:pt x="868" y="86594"/>
                </a:lnTo>
                <a:lnTo>
                  <a:pt x="695" y="95491"/>
                </a:lnTo>
                <a:lnTo>
                  <a:pt x="868" y="99303"/>
                </a:lnTo>
                <a:lnTo>
                  <a:pt x="695" y="103841"/>
                </a:lnTo>
                <a:lnTo>
                  <a:pt x="347" y="102570"/>
                </a:lnTo>
                <a:lnTo>
                  <a:pt x="174" y="101300"/>
                </a:lnTo>
                <a:lnTo>
                  <a:pt x="347" y="103660"/>
                </a:lnTo>
                <a:lnTo>
                  <a:pt x="347" y="106019"/>
                </a:lnTo>
                <a:lnTo>
                  <a:pt x="695" y="106202"/>
                </a:lnTo>
                <a:lnTo>
                  <a:pt x="522" y="108742"/>
                </a:lnTo>
                <a:lnTo>
                  <a:pt x="174" y="105657"/>
                </a:lnTo>
                <a:lnTo>
                  <a:pt x="1" y="112554"/>
                </a:lnTo>
                <a:lnTo>
                  <a:pt x="1" y="119998"/>
                </a:lnTo>
                <a:lnTo>
                  <a:pt x="11114" y="119091"/>
                </a:lnTo>
                <a:lnTo>
                  <a:pt x="16499" y="118727"/>
                </a:lnTo>
                <a:lnTo>
                  <a:pt x="21533" y="118547"/>
                </a:lnTo>
                <a:lnTo>
                  <a:pt x="21533" y="118183"/>
                </a:lnTo>
                <a:lnTo>
                  <a:pt x="21881" y="117819"/>
                </a:lnTo>
                <a:lnTo>
                  <a:pt x="22575" y="117819"/>
                </a:lnTo>
                <a:lnTo>
                  <a:pt x="23098" y="118002"/>
                </a:lnTo>
                <a:lnTo>
                  <a:pt x="23444" y="118183"/>
                </a:lnTo>
                <a:lnTo>
                  <a:pt x="23271" y="118002"/>
                </a:lnTo>
                <a:lnTo>
                  <a:pt x="24486" y="118364"/>
                </a:lnTo>
                <a:lnTo>
                  <a:pt x="24486" y="118364"/>
                </a:lnTo>
                <a:lnTo>
                  <a:pt x="23444" y="118183"/>
                </a:lnTo>
                <a:lnTo>
                  <a:pt x="23965" y="118364"/>
                </a:lnTo>
                <a:lnTo>
                  <a:pt x="23444" y="118547"/>
                </a:lnTo>
                <a:lnTo>
                  <a:pt x="23619" y="118727"/>
                </a:lnTo>
                <a:lnTo>
                  <a:pt x="26224" y="118364"/>
                </a:lnTo>
                <a:lnTo>
                  <a:pt x="24834" y="118364"/>
                </a:lnTo>
                <a:lnTo>
                  <a:pt x="27091" y="117819"/>
                </a:lnTo>
                <a:lnTo>
                  <a:pt x="29522" y="117638"/>
                </a:lnTo>
                <a:lnTo>
                  <a:pt x="34905" y="117638"/>
                </a:lnTo>
                <a:lnTo>
                  <a:pt x="35253" y="117819"/>
                </a:lnTo>
                <a:lnTo>
                  <a:pt x="36122" y="118002"/>
                </a:lnTo>
                <a:lnTo>
                  <a:pt x="39074" y="118002"/>
                </a:lnTo>
                <a:lnTo>
                  <a:pt x="42894" y="117819"/>
                </a:lnTo>
                <a:lnTo>
                  <a:pt x="44630" y="117638"/>
                </a:lnTo>
                <a:lnTo>
                  <a:pt x="46193" y="117275"/>
                </a:lnTo>
                <a:lnTo>
                  <a:pt x="53140" y="117094"/>
                </a:lnTo>
                <a:lnTo>
                  <a:pt x="60087" y="116730"/>
                </a:lnTo>
                <a:lnTo>
                  <a:pt x="67032" y="116185"/>
                </a:lnTo>
                <a:lnTo>
                  <a:pt x="74153" y="115641"/>
                </a:lnTo>
                <a:lnTo>
                  <a:pt x="88045" y="114190"/>
                </a:lnTo>
                <a:lnTo>
                  <a:pt x="101938" y="112918"/>
                </a:lnTo>
                <a:lnTo>
                  <a:pt x="112356" y="112918"/>
                </a:lnTo>
                <a:lnTo>
                  <a:pt x="114615" y="112737"/>
                </a:lnTo>
                <a:lnTo>
                  <a:pt x="116351" y="112373"/>
                </a:lnTo>
                <a:lnTo>
                  <a:pt x="116872" y="112010"/>
                </a:lnTo>
                <a:lnTo>
                  <a:pt x="117393" y="111648"/>
                </a:lnTo>
                <a:lnTo>
                  <a:pt x="117741" y="111103"/>
                </a:lnTo>
                <a:lnTo>
                  <a:pt x="118087" y="110376"/>
                </a:lnTo>
                <a:lnTo>
                  <a:pt x="118435" y="108197"/>
                </a:lnTo>
                <a:lnTo>
                  <a:pt x="118783" y="105293"/>
                </a:lnTo>
                <a:lnTo>
                  <a:pt x="118783" y="102026"/>
                </a:lnTo>
                <a:lnTo>
                  <a:pt x="118956" y="95852"/>
                </a:lnTo>
                <a:lnTo>
                  <a:pt x="118956" y="91496"/>
                </a:lnTo>
                <a:lnTo>
                  <a:pt x="119477" y="78606"/>
                </a:lnTo>
                <a:lnTo>
                  <a:pt x="119650" y="69893"/>
                </a:lnTo>
                <a:lnTo>
                  <a:pt x="119825" y="64083"/>
                </a:lnTo>
                <a:lnTo>
                  <a:pt x="119998" y="64266"/>
                </a:lnTo>
                <a:lnTo>
                  <a:pt x="119998" y="60815"/>
                </a:lnTo>
                <a:lnTo>
                  <a:pt x="119998" y="57367"/>
                </a:lnTo>
                <a:lnTo>
                  <a:pt x="119825" y="59001"/>
                </a:lnTo>
                <a:lnTo>
                  <a:pt x="119477" y="54461"/>
                </a:lnTo>
                <a:lnTo>
                  <a:pt x="119304" y="49743"/>
                </a:lnTo>
                <a:lnTo>
                  <a:pt x="119129" y="44841"/>
                </a:lnTo>
                <a:lnTo>
                  <a:pt x="118956" y="40121"/>
                </a:lnTo>
                <a:lnTo>
                  <a:pt x="119304" y="42480"/>
                </a:lnTo>
                <a:lnTo>
                  <a:pt x="119304" y="39938"/>
                </a:lnTo>
                <a:lnTo>
                  <a:pt x="119304" y="36489"/>
                </a:lnTo>
                <a:lnTo>
                  <a:pt x="119304" y="36309"/>
                </a:lnTo>
                <a:lnTo>
                  <a:pt x="119129" y="33403"/>
                </a:lnTo>
                <a:lnTo>
                  <a:pt x="119304" y="34856"/>
                </a:lnTo>
                <a:lnTo>
                  <a:pt x="119650" y="32677"/>
                </a:lnTo>
                <a:lnTo>
                  <a:pt x="119477" y="30318"/>
                </a:lnTo>
                <a:lnTo>
                  <a:pt x="119304" y="27957"/>
                </a:lnTo>
                <a:lnTo>
                  <a:pt x="119129" y="25778"/>
                </a:lnTo>
                <a:lnTo>
                  <a:pt x="118956" y="26323"/>
                </a:lnTo>
                <a:lnTo>
                  <a:pt x="118825" y="26323"/>
                </a:lnTo>
                <a:lnTo>
                  <a:pt x="118956" y="26868"/>
                </a:lnTo>
                <a:lnTo>
                  <a:pt x="119129" y="28865"/>
                </a:lnTo>
                <a:lnTo>
                  <a:pt x="118783" y="28140"/>
                </a:lnTo>
                <a:lnTo>
                  <a:pt x="118783" y="29046"/>
                </a:lnTo>
                <a:lnTo>
                  <a:pt x="118435" y="24508"/>
                </a:lnTo>
                <a:lnTo>
                  <a:pt x="118087" y="22511"/>
                </a:lnTo>
                <a:lnTo>
                  <a:pt x="117914" y="22330"/>
                </a:lnTo>
                <a:lnTo>
                  <a:pt x="117914" y="21603"/>
                </a:lnTo>
                <a:lnTo>
                  <a:pt x="118262" y="20332"/>
                </a:lnTo>
                <a:lnTo>
                  <a:pt x="118262" y="18880"/>
                </a:lnTo>
                <a:lnTo>
                  <a:pt x="118262" y="18396"/>
                </a:lnTo>
                <a:lnTo>
                  <a:pt x="118608" y="19607"/>
                </a:lnTo>
                <a:lnTo>
                  <a:pt x="118956" y="22330"/>
                </a:lnTo>
                <a:lnTo>
                  <a:pt x="119304" y="25053"/>
                </a:lnTo>
                <a:lnTo>
                  <a:pt x="119477" y="27231"/>
                </a:lnTo>
                <a:lnTo>
                  <a:pt x="119477" y="24689"/>
                </a:lnTo>
                <a:lnTo>
                  <a:pt x="119304" y="22511"/>
                </a:lnTo>
                <a:lnTo>
                  <a:pt x="118783" y="17973"/>
                </a:lnTo>
                <a:lnTo>
                  <a:pt x="118608" y="18335"/>
                </a:lnTo>
                <a:lnTo>
                  <a:pt x="118608" y="17973"/>
                </a:lnTo>
                <a:lnTo>
                  <a:pt x="118262" y="16520"/>
                </a:lnTo>
                <a:lnTo>
                  <a:pt x="118087" y="13978"/>
                </a:lnTo>
                <a:lnTo>
                  <a:pt x="117914" y="18154"/>
                </a:lnTo>
                <a:lnTo>
                  <a:pt x="117393" y="17065"/>
                </a:lnTo>
                <a:lnTo>
                  <a:pt x="117220" y="15250"/>
                </a:lnTo>
                <a:lnTo>
                  <a:pt x="117045" y="13070"/>
                </a:lnTo>
                <a:lnTo>
                  <a:pt x="116872" y="10711"/>
                </a:lnTo>
                <a:lnTo>
                  <a:pt x="116872" y="2361"/>
                </a:lnTo>
                <a:lnTo>
                  <a:pt x="116872" y="1272"/>
                </a:lnTo>
                <a:lnTo>
                  <a:pt x="116699" y="1089"/>
                </a:lnTo>
                <a:lnTo>
                  <a:pt x="116351" y="727"/>
                </a:lnTo>
                <a:lnTo>
                  <a:pt x="115309" y="363"/>
                </a:lnTo>
                <a:lnTo>
                  <a:pt x="113746" y="182"/>
                </a:lnTo>
                <a:lnTo>
                  <a:pt x="11201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Shape 45"/>
          <p:cNvSpPr/>
          <p:nvPr/>
        </p:nvSpPr>
        <p:spPr>
          <a:xfrm>
            <a:off x="4851296" y="107485"/>
            <a:ext cx="1052700" cy="922500"/>
          </a:xfrm>
          <a:custGeom>
            <a:pathLst>
              <a:path extrusionOk="0" h="120000" w="120000">
                <a:moveTo>
                  <a:pt x="31881" y="11052"/>
                </a:moveTo>
                <a:lnTo>
                  <a:pt x="31044" y="11624"/>
                </a:lnTo>
                <a:lnTo>
                  <a:pt x="30378" y="12195"/>
                </a:lnTo>
                <a:lnTo>
                  <a:pt x="29206" y="13526"/>
                </a:lnTo>
                <a:lnTo>
                  <a:pt x="28705" y="14285"/>
                </a:lnTo>
                <a:lnTo>
                  <a:pt x="28204" y="15240"/>
                </a:lnTo>
                <a:lnTo>
                  <a:pt x="26537" y="15240"/>
                </a:lnTo>
                <a:lnTo>
                  <a:pt x="26702" y="14857"/>
                </a:lnTo>
                <a:lnTo>
                  <a:pt x="27539" y="13142"/>
                </a:lnTo>
                <a:lnTo>
                  <a:pt x="28040" y="11240"/>
                </a:lnTo>
                <a:lnTo>
                  <a:pt x="28040" y="11052"/>
                </a:lnTo>
                <a:close/>
                <a:moveTo>
                  <a:pt x="33877" y="11052"/>
                </a:moveTo>
                <a:lnTo>
                  <a:pt x="33383" y="11812"/>
                </a:lnTo>
                <a:lnTo>
                  <a:pt x="33047" y="12767"/>
                </a:lnTo>
                <a:lnTo>
                  <a:pt x="32882" y="13714"/>
                </a:lnTo>
                <a:lnTo>
                  <a:pt x="32711" y="14857"/>
                </a:lnTo>
                <a:lnTo>
                  <a:pt x="32711" y="15240"/>
                </a:lnTo>
                <a:lnTo>
                  <a:pt x="30042" y="15240"/>
                </a:lnTo>
                <a:lnTo>
                  <a:pt x="30207" y="14857"/>
                </a:lnTo>
                <a:lnTo>
                  <a:pt x="31044" y="13142"/>
                </a:lnTo>
                <a:lnTo>
                  <a:pt x="32045" y="11240"/>
                </a:lnTo>
                <a:lnTo>
                  <a:pt x="32045" y="11052"/>
                </a:lnTo>
                <a:close/>
                <a:moveTo>
                  <a:pt x="39885" y="10857"/>
                </a:moveTo>
                <a:lnTo>
                  <a:pt x="38719" y="12195"/>
                </a:lnTo>
                <a:lnTo>
                  <a:pt x="37553" y="13338"/>
                </a:lnTo>
                <a:lnTo>
                  <a:pt x="37052" y="14285"/>
                </a:lnTo>
                <a:lnTo>
                  <a:pt x="36380" y="15240"/>
                </a:lnTo>
                <a:lnTo>
                  <a:pt x="34549" y="15240"/>
                </a:lnTo>
                <a:lnTo>
                  <a:pt x="34549" y="14857"/>
                </a:lnTo>
                <a:lnTo>
                  <a:pt x="34713" y="13909"/>
                </a:lnTo>
                <a:lnTo>
                  <a:pt x="34878" y="12767"/>
                </a:lnTo>
                <a:lnTo>
                  <a:pt x="35550" y="10857"/>
                </a:lnTo>
                <a:close/>
                <a:moveTo>
                  <a:pt x="23368" y="11052"/>
                </a:moveTo>
                <a:lnTo>
                  <a:pt x="22532" y="12000"/>
                </a:lnTo>
                <a:lnTo>
                  <a:pt x="21866" y="13142"/>
                </a:lnTo>
                <a:lnTo>
                  <a:pt x="21194" y="14285"/>
                </a:lnTo>
                <a:lnTo>
                  <a:pt x="20865" y="15428"/>
                </a:lnTo>
                <a:lnTo>
                  <a:pt x="19027" y="15428"/>
                </a:lnTo>
                <a:lnTo>
                  <a:pt x="19527" y="14097"/>
                </a:lnTo>
                <a:lnTo>
                  <a:pt x="20865" y="11052"/>
                </a:lnTo>
                <a:close/>
                <a:moveTo>
                  <a:pt x="27703" y="11052"/>
                </a:moveTo>
                <a:lnTo>
                  <a:pt x="27203" y="11812"/>
                </a:lnTo>
                <a:lnTo>
                  <a:pt x="26702" y="12571"/>
                </a:lnTo>
                <a:lnTo>
                  <a:pt x="25701" y="14097"/>
                </a:lnTo>
                <a:lnTo>
                  <a:pt x="24871" y="15240"/>
                </a:lnTo>
                <a:lnTo>
                  <a:pt x="22868" y="15428"/>
                </a:lnTo>
                <a:lnTo>
                  <a:pt x="23698" y="13142"/>
                </a:lnTo>
                <a:lnTo>
                  <a:pt x="24699" y="11052"/>
                </a:lnTo>
                <a:close/>
                <a:moveTo>
                  <a:pt x="15357" y="11052"/>
                </a:moveTo>
                <a:lnTo>
                  <a:pt x="14184" y="12000"/>
                </a:lnTo>
                <a:lnTo>
                  <a:pt x="13354" y="13142"/>
                </a:lnTo>
                <a:lnTo>
                  <a:pt x="12353" y="14285"/>
                </a:lnTo>
                <a:lnTo>
                  <a:pt x="11516" y="15428"/>
                </a:lnTo>
                <a:lnTo>
                  <a:pt x="10350" y="15624"/>
                </a:lnTo>
                <a:lnTo>
                  <a:pt x="11351" y="13338"/>
                </a:lnTo>
                <a:lnTo>
                  <a:pt x="12682" y="11240"/>
                </a:lnTo>
                <a:lnTo>
                  <a:pt x="14856" y="11052"/>
                </a:lnTo>
                <a:close/>
                <a:moveTo>
                  <a:pt x="19863" y="11052"/>
                </a:moveTo>
                <a:lnTo>
                  <a:pt x="19027" y="12195"/>
                </a:lnTo>
                <a:lnTo>
                  <a:pt x="18361" y="13338"/>
                </a:lnTo>
                <a:lnTo>
                  <a:pt x="17689" y="14481"/>
                </a:lnTo>
                <a:lnTo>
                  <a:pt x="17188" y="15624"/>
                </a:lnTo>
                <a:lnTo>
                  <a:pt x="15186" y="15428"/>
                </a:lnTo>
                <a:lnTo>
                  <a:pt x="13683" y="15428"/>
                </a:lnTo>
                <a:lnTo>
                  <a:pt x="15357" y="13142"/>
                </a:lnTo>
                <a:lnTo>
                  <a:pt x="17024" y="11052"/>
                </a:lnTo>
                <a:close/>
                <a:moveTo>
                  <a:pt x="48397" y="10857"/>
                </a:moveTo>
                <a:lnTo>
                  <a:pt x="47567" y="12195"/>
                </a:lnTo>
                <a:lnTo>
                  <a:pt x="45729" y="14857"/>
                </a:lnTo>
                <a:lnTo>
                  <a:pt x="45228" y="15624"/>
                </a:lnTo>
                <a:lnTo>
                  <a:pt x="43061" y="15428"/>
                </a:lnTo>
                <a:lnTo>
                  <a:pt x="43226" y="14857"/>
                </a:lnTo>
                <a:lnTo>
                  <a:pt x="45228" y="11240"/>
                </a:lnTo>
                <a:lnTo>
                  <a:pt x="45064" y="11052"/>
                </a:lnTo>
                <a:lnTo>
                  <a:pt x="44892" y="11052"/>
                </a:lnTo>
                <a:lnTo>
                  <a:pt x="43562" y="12383"/>
                </a:lnTo>
                <a:lnTo>
                  <a:pt x="42224" y="13909"/>
                </a:lnTo>
                <a:lnTo>
                  <a:pt x="41723" y="14669"/>
                </a:lnTo>
                <a:lnTo>
                  <a:pt x="41223" y="15428"/>
                </a:lnTo>
                <a:lnTo>
                  <a:pt x="38383" y="15428"/>
                </a:lnTo>
                <a:lnTo>
                  <a:pt x="39055" y="14097"/>
                </a:lnTo>
                <a:lnTo>
                  <a:pt x="40057" y="12571"/>
                </a:lnTo>
                <a:lnTo>
                  <a:pt x="41058" y="10857"/>
                </a:lnTo>
                <a:close/>
                <a:moveTo>
                  <a:pt x="52575" y="10857"/>
                </a:moveTo>
                <a:lnTo>
                  <a:pt x="51573" y="11812"/>
                </a:lnTo>
                <a:lnTo>
                  <a:pt x="50572" y="12954"/>
                </a:lnTo>
                <a:lnTo>
                  <a:pt x="49735" y="14285"/>
                </a:lnTo>
                <a:lnTo>
                  <a:pt x="49070" y="15624"/>
                </a:lnTo>
                <a:lnTo>
                  <a:pt x="47396" y="15624"/>
                </a:lnTo>
                <a:lnTo>
                  <a:pt x="48397" y="13909"/>
                </a:lnTo>
                <a:lnTo>
                  <a:pt x="50400" y="10857"/>
                </a:lnTo>
                <a:close/>
                <a:moveTo>
                  <a:pt x="103812" y="11052"/>
                </a:moveTo>
                <a:lnTo>
                  <a:pt x="104813" y="11240"/>
                </a:lnTo>
                <a:lnTo>
                  <a:pt x="106480" y="11240"/>
                </a:lnTo>
                <a:lnTo>
                  <a:pt x="106144" y="11812"/>
                </a:lnTo>
                <a:lnTo>
                  <a:pt x="104477" y="13526"/>
                </a:lnTo>
                <a:lnTo>
                  <a:pt x="103812" y="14669"/>
                </a:lnTo>
                <a:lnTo>
                  <a:pt x="103140" y="15624"/>
                </a:lnTo>
                <a:lnTo>
                  <a:pt x="100808" y="15624"/>
                </a:lnTo>
                <a:lnTo>
                  <a:pt x="101473" y="14857"/>
                </a:lnTo>
                <a:lnTo>
                  <a:pt x="102811" y="12954"/>
                </a:lnTo>
                <a:lnTo>
                  <a:pt x="103812" y="11052"/>
                </a:lnTo>
                <a:close/>
                <a:moveTo>
                  <a:pt x="108819" y="11240"/>
                </a:moveTo>
                <a:lnTo>
                  <a:pt x="111487" y="11428"/>
                </a:lnTo>
                <a:lnTo>
                  <a:pt x="111652" y="11428"/>
                </a:lnTo>
                <a:lnTo>
                  <a:pt x="110822" y="12571"/>
                </a:lnTo>
                <a:lnTo>
                  <a:pt x="109985" y="14097"/>
                </a:lnTo>
                <a:lnTo>
                  <a:pt x="109148" y="15624"/>
                </a:lnTo>
                <a:lnTo>
                  <a:pt x="105815" y="15624"/>
                </a:lnTo>
                <a:lnTo>
                  <a:pt x="107317" y="13526"/>
                </a:lnTo>
                <a:lnTo>
                  <a:pt x="108819" y="11240"/>
                </a:lnTo>
                <a:close/>
                <a:moveTo>
                  <a:pt x="56080" y="10857"/>
                </a:moveTo>
                <a:lnTo>
                  <a:pt x="55078" y="12000"/>
                </a:lnTo>
                <a:lnTo>
                  <a:pt x="54077" y="13142"/>
                </a:lnTo>
                <a:lnTo>
                  <a:pt x="52575" y="15812"/>
                </a:lnTo>
                <a:lnTo>
                  <a:pt x="51402" y="15812"/>
                </a:lnTo>
                <a:lnTo>
                  <a:pt x="52403" y="13338"/>
                </a:lnTo>
                <a:lnTo>
                  <a:pt x="53404" y="10857"/>
                </a:lnTo>
                <a:close/>
                <a:moveTo>
                  <a:pt x="59585" y="10857"/>
                </a:moveTo>
                <a:lnTo>
                  <a:pt x="59248" y="11240"/>
                </a:lnTo>
                <a:lnTo>
                  <a:pt x="57746" y="13142"/>
                </a:lnTo>
                <a:lnTo>
                  <a:pt x="57081" y="14285"/>
                </a:lnTo>
                <a:lnTo>
                  <a:pt x="56409" y="15428"/>
                </a:lnTo>
                <a:lnTo>
                  <a:pt x="56409" y="15812"/>
                </a:lnTo>
                <a:lnTo>
                  <a:pt x="54907" y="15812"/>
                </a:lnTo>
                <a:lnTo>
                  <a:pt x="56244" y="13338"/>
                </a:lnTo>
                <a:lnTo>
                  <a:pt x="56745" y="12195"/>
                </a:lnTo>
                <a:lnTo>
                  <a:pt x="57246" y="10857"/>
                </a:lnTo>
                <a:close/>
                <a:moveTo>
                  <a:pt x="64756" y="10857"/>
                </a:moveTo>
                <a:lnTo>
                  <a:pt x="63590" y="12195"/>
                </a:lnTo>
                <a:lnTo>
                  <a:pt x="62589" y="13714"/>
                </a:lnTo>
                <a:lnTo>
                  <a:pt x="61917" y="14669"/>
                </a:lnTo>
                <a:lnTo>
                  <a:pt x="61251" y="15812"/>
                </a:lnTo>
                <a:lnTo>
                  <a:pt x="58082" y="15812"/>
                </a:lnTo>
                <a:lnTo>
                  <a:pt x="58748" y="15052"/>
                </a:lnTo>
                <a:lnTo>
                  <a:pt x="60586" y="12767"/>
                </a:lnTo>
                <a:lnTo>
                  <a:pt x="61416" y="11812"/>
                </a:lnTo>
                <a:lnTo>
                  <a:pt x="62253" y="10857"/>
                </a:lnTo>
                <a:close/>
                <a:moveTo>
                  <a:pt x="70100" y="10669"/>
                </a:moveTo>
                <a:lnTo>
                  <a:pt x="69098" y="11240"/>
                </a:lnTo>
                <a:lnTo>
                  <a:pt x="68261" y="12195"/>
                </a:lnTo>
                <a:lnTo>
                  <a:pt x="66924" y="14097"/>
                </a:lnTo>
                <a:lnTo>
                  <a:pt x="65758" y="15812"/>
                </a:lnTo>
                <a:lnTo>
                  <a:pt x="63590" y="15812"/>
                </a:lnTo>
                <a:lnTo>
                  <a:pt x="64256" y="14669"/>
                </a:lnTo>
                <a:lnTo>
                  <a:pt x="65257" y="12767"/>
                </a:lnTo>
                <a:lnTo>
                  <a:pt x="65758" y="11812"/>
                </a:lnTo>
                <a:lnTo>
                  <a:pt x="66094" y="10857"/>
                </a:lnTo>
                <a:lnTo>
                  <a:pt x="70100" y="10669"/>
                </a:lnTo>
                <a:close/>
                <a:moveTo>
                  <a:pt x="78440" y="10481"/>
                </a:moveTo>
                <a:lnTo>
                  <a:pt x="77439" y="12195"/>
                </a:lnTo>
                <a:lnTo>
                  <a:pt x="76273" y="13909"/>
                </a:lnTo>
                <a:lnTo>
                  <a:pt x="75772" y="14857"/>
                </a:lnTo>
                <a:lnTo>
                  <a:pt x="75436" y="15812"/>
                </a:lnTo>
                <a:lnTo>
                  <a:pt x="72768" y="15812"/>
                </a:lnTo>
                <a:lnTo>
                  <a:pt x="73769" y="14669"/>
                </a:lnTo>
                <a:lnTo>
                  <a:pt x="74606" y="13526"/>
                </a:lnTo>
                <a:lnTo>
                  <a:pt x="75107" y="12383"/>
                </a:lnTo>
                <a:lnTo>
                  <a:pt x="75607" y="11052"/>
                </a:lnTo>
                <a:lnTo>
                  <a:pt x="75436" y="10669"/>
                </a:lnTo>
                <a:lnTo>
                  <a:pt x="75107" y="10669"/>
                </a:lnTo>
                <a:lnTo>
                  <a:pt x="72603" y="13142"/>
                </a:lnTo>
                <a:lnTo>
                  <a:pt x="70264" y="15812"/>
                </a:lnTo>
                <a:lnTo>
                  <a:pt x="67424" y="15812"/>
                </a:lnTo>
                <a:lnTo>
                  <a:pt x="68261" y="14481"/>
                </a:lnTo>
                <a:lnTo>
                  <a:pt x="69098" y="13338"/>
                </a:lnTo>
                <a:lnTo>
                  <a:pt x="69928" y="12000"/>
                </a:lnTo>
                <a:lnTo>
                  <a:pt x="70765" y="10669"/>
                </a:lnTo>
                <a:lnTo>
                  <a:pt x="78440" y="10481"/>
                </a:lnTo>
                <a:close/>
                <a:moveTo>
                  <a:pt x="82281" y="10481"/>
                </a:moveTo>
                <a:lnTo>
                  <a:pt x="81444" y="11624"/>
                </a:lnTo>
                <a:lnTo>
                  <a:pt x="80779" y="12954"/>
                </a:lnTo>
                <a:lnTo>
                  <a:pt x="80278" y="14481"/>
                </a:lnTo>
                <a:lnTo>
                  <a:pt x="80114" y="15812"/>
                </a:lnTo>
                <a:lnTo>
                  <a:pt x="77439" y="15812"/>
                </a:lnTo>
                <a:lnTo>
                  <a:pt x="78111" y="14481"/>
                </a:lnTo>
                <a:lnTo>
                  <a:pt x="78776" y="13142"/>
                </a:lnTo>
                <a:lnTo>
                  <a:pt x="79277" y="11812"/>
                </a:lnTo>
                <a:lnTo>
                  <a:pt x="79778" y="10481"/>
                </a:lnTo>
                <a:close/>
                <a:moveTo>
                  <a:pt x="89120" y="10285"/>
                </a:moveTo>
                <a:lnTo>
                  <a:pt x="87954" y="11624"/>
                </a:lnTo>
                <a:lnTo>
                  <a:pt x="86788" y="12954"/>
                </a:lnTo>
                <a:lnTo>
                  <a:pt x="85786" y="14097"/>
                </a:lnTo>
                <a:lnTo>
                  <a:pt x="85286" y="14857"/>
                </a:lnTo>
                <a:lnTo>
                  <a:pt x="84949" y="15812"/>
                </a:lnTo>
                <a:lnTo>
                  <a:pt x="82117" y="15812"/>
                </a:lnTo>
                <a:lnTo>
                  <a:pt x="82617" y="14097"/>
                </a:lnTo>
                <a:lnTo>
                  <a:pt x="83447" y="12383"/>
                </a:lnTo>
                <a:lnTo>
                  <a:pt x="84449" y="10285"/>
                </a:lnTo>
                <a:close/>
                <a:moveTo>
                  <a:pt x="89957" y="10285"/>
                </a:moveTo>
                <a:lnTo>
                  <a:pt x="93297" y="10481"/>
                </a:lnTo>
                <a:lnTo>
                  <a:pt x="91959" y="12383"/>
                </a:lnTo>
                <a:lnTo>
                  <a:pt x="90958" y="13909"/>
                </a:lnTo>
                <a:lnTo>
                  <a:pt x="90457" y="14857"/>
                </a:lnTo>
                <a:lnTo>
                  <a:pt x="90121" y="15812"/>
                </a:lnTo>
                <a:lnTo>
                  <a:pt x="86952" y="15812"/>
                </a:lnTo>
                <a:lnTo>
                  <a:pt x="87625" y="14285"/>
                </a:lnTo>
                <a:lnTo>
                  <a:pt x="89957" y="10285"/>
                </a:lnTo>
                <a:close/>
                <a:moveTo>
                  <a:pt x="94628" y="10481"/>
                </a:moveTo>
                <a:lnTo>
                  <a:pt x="96967" y="10669"/>
                </a:lnTo>
                <a:lnTo>
                  <a:pt x="95300" y="12767"/>
                </a:lnTo>
                <a:lnTo>
                  <a:pt x="94298" y="14097"/>
                </a:lnTo>
                <a:lnTo>
                  <a:pt x="93962" y="14857"/>
                </a:lnTo>
                <a:lnTo>
                  <a:pt x="93798" y="15812"/>
                </a:lnTo>
                <a:lnTo>
                  <a:pt x="92124" y="15812"/>
                </a:lnTo>
                <a:lnTo>
                  <a:pt x="92961" y="13714"/>
                </a:lnTo>
                <a:lnTo>
                  <a:pt x="94628" y="10481"/>
                </a:lnTo>
                <a:close/>
                <a:moveTo>
                  <a:pt x="97803" y="10857"/>
                </a:moveTo>
                <a:lnTo>
                  <a:pt x="102975" y="11052"/>
                </a:lnTo>
                <a:lnTo>
                  <a:pt x="101473" y="12571"/>
                </a:lnTo>
                <a:lnTo>
                  <a:pt x="100136" y="14097"/>
                </a:lnTo>
                <a:lnTo>
                  <a:pt x="99470" y="14857"/>
                </a:lnTo>
                <a:lnTo>
                  <a:pt x="98805" y="15812"/>
                </a:lnTo>
                <a:lnTo>
                  <a:pt x="95464" y="15812"/>
                </a:lnTo>
                <a:lnTo>
                  <a:pt x="96130" y="14481"/>
                </a:lnTo>
                <a:lnTo>
                  <a:pt x="96631" y="13338"/>
                </a:lnTo>
                <a:lnTo>
                  <a:pt x="97803" y="10857"/>
                </a:lnTo>
                <a:close/>
                <a:moveTo>
                  <a:pt x="114156" y="11052"/>
                </a:moveTo>
                <a:lnTo>
                  <a:pt x="115157" y="11240"/>
                </a:lnTo>
                <a:lnTo>
                  <a:pt x="115493" y="11428"/>
                </a:lnTo>
                <a:lnTo>
                  <a:pt x="115994" y="11624"/>
                </a:lnTo>
                <a:lnTo>
                  <a:pt x="114156" y="13142"/>
                </a:lnTo>
                <a:lnTo>
                  <a:pt x="112653" y="14857"/>
                </a:lnTo>
                <a:lnTo>
                  <a:pt x="111652" y="16000"/>
                </a:lnTo>
                <a:lnTo>
                  <a:pt x="111323" y="15812"/>
                </a:lnTo>
                <a:lnTo>
                  <a:pt x="110822" y="15624"/>
                </a:lnTo>
                <a:lnTo>
                  <a:pt x="111823" y="13526"/>
                </a:lnTo>
                <a:lnTo>
                  <a:pt x="113154" y="11240"/>
                </a:lnTo>
                <a:lnTo>
                  <a:pt x="114156" y="11052"/>
                </a:lnTo>
                <a:close/>
                <a:moveTo>
                  <a:pt x="2668" y="10857"/>
                </a:moveTo>
                <a:lnTo>
                  <a:pt x="4506" y="11240"/>
                </a:lnTo>
                <a:lnTo>
                  <a:pt x="6673" y="11428"/>
                </a:lnTo>
                <a:lnTo>
                  <a:pt x="5507" y="12571"/>
                </a:lnTo>
                <a:lnTo>
                  <a:pt x="4506" y="13714"/>
                </a:lnTo>
                <a:lnTo>
                  <a:pt x="3669" y="15052"/>
                </a:lnTo>
                <a:lnTo>
                  <a:pt x="3340" y="15624"/>
                </a:lnTo>
                <a:lnTo>
                  <a:pt x="3004" y="16195"/>
                </a:lnTo>
                <a:lnTo>
                  <a:pt x="3004" y="13142"/>
                </a:lnTo>
                <a:lnTo>
                  <a:pt x="2668" y="10857"/>
                </a:lnTo>
                <a:close/>
                <a:moveTo>
                  <a:pt x="11351" y="11240"/>
                </a:moveTo>
                <a:lnTo>
                  <a:pt x="10350" y="12195"/>
                </a:lnTo>
                <a:lnTo>
                  <a:pt x="9348" y="13526"/>
                </a:lnTo>
                <a:lnTo>
                  <a:pt x="8512" y="14857"/>
                </a:lnTo>
                <a:lnTo>
                  <a:pt x="8011" y="16383"/>
                </a:lnTo>
                <a:lnTo>
                  <a:pt x="7846" y="16383"/>
                </a:lnTo>
                <a:lnTo>
                  <a:pt x="7510" y="16767"/>
                </a:lnTo>
                <a:lnTo>
                  <a:pt x="7346" y="17142"/>
                </a:lnTo>
                <a:lnTo>
                  <a:pt x="7346" y="17526"/>
                </a:lnTo>
                <a:lnTo>
                  <a:pt x="7346" y="17909"/>
                </a:lnTo>
                <a:lnTo>
                  <a:pt x="7346" y="18857"/>
                </a:lnTo>
                <a:lnTo>
                  <a:pt x="7174" y="18857"/>
                </a:lnTo>
                <a:lnTo>
                  <a:pt x="6344" y="19240"/>
                </a:lnTo>
                <a:lnTo>
                  <a:pt x="5672" y="19812"/>
                </a:lnTo>
                <a:lnTo>
                  <a:pt x="4341" y="21338"/>
                </a:lnTo>
                <a:lnTo>
                  <a:pt x="3168" y="22481"/>
                </a:lnTo>
                <a:lnTo>
                  <a:pt x="3168" y="20954"/>
                </a:lnTo>
                <a:lnTo>
                  <a:pt x="3004" y="17714"/>
                </a:lnTo>
                <a:lnTo>
                  <a:pt x="3168" y="17714"/>
                </a:lnTo>
                <a:lnTo>
                  <a:pt x="4170" y="17338"/>
                </a:lnTo>
                <a:lnTo>
                  <a:pt x="4506" y="16954"/>
                </a:lnTo>
                <a:lnTo>
                  <a:pt x="5007" y="16571"/>
                </a:lnTo>
                <a:lnTo>
                  <a:pt x="6673" y="14481"/>
                </a:lnTo>
                <a:lnTo>
                  <a:pt x="8011" y="12954"/>
                </a:lnTo>
                <a:lnTo>
                  <a:pt x="9513" y="11428"/>
                </a:lnTo>
                <a:lnTo>
                  <a:pt x="11351" y="11240"/>
                </a:lnTo>
                <a:close/>
                <a:moveTo>
                  <a:pt x="116158" y="12767"/>
                </a:moveTo>
                <a:lnTo>
                  <a:pt x="116330" y="15240"/>
                </a:lnTo>
                <a:lnTo>
                  <a:pt x="116330" y="17526"/>
                </a:lnTo>
                <a:lnTo>
                  <a:pt x="116158" y="22285"/>
                </a:lnTo>
                <a:lnTo>
                  <a:pt x="115328" y="22857"/>
                </a:lnTo>
                <a:lnTo>
                  <a:pt x="114492" y="23428"/>
                </a:lnTo>
                <a:lnTo>
                  <a:pt x="112989" y="24954"/>
                </a:lnTo>
                <a:lnTo>
                  <a:pt x="112324" y="25909"/>
                </a:lnTo>
                <a:lnTo>
                  <a:pt x="112653" y="22481"/>
                </a:lnTo>
                <a:lnTo>
                  <a:pt x="113991" y="21338"/>
                </a:lnTo>
                <a:lnTo>
                  <a:pt x="114992" y="20571"/>
                </a:lnTo>
                <a:lnTo>
                  <a:pt x="115493" y="20195"/>
                </a:lnTo>
                <a:lnTo>
                  <a:pt x="115994" y="19624"/>
                </a:lnTo>
                <a:lnTo>
                  <a:pt x="115994" y="19428"/>
                </a:lnTo>
                <a:lnTo>
                  <a:pt x="115994" y="19052"/>
                </a:lnTo>
                <a:lnTo>
                  <a:pt x="115829" y="18857"/>
                </a:lnTo>
                <a:lnTo>
                  <a:pt x="115493" y="18669"/>
                </a:lnTo>
                <a:lnTo>
                  <a:pt x="114992" y="18857"/>
                </a:lnTo>
                <a:lnTo>
                  <a:pt x="114492" y="19240"/>
                </a:lnTo>
                <a:lnTo>
                  <a:pt x="113655" y="20195"/>
                </a:lnTo>
                <a:lnTo>
                  <a:pt x="112489" y="21142"/>
                </a:lnTo>
                <a:lnTo>
                  <a:pt x="112324" y="20000"/>
                </a:lnTo>
                <a:lnTo>
                  <a:pt x="111988" y="19052"/>
                </a:lnTo>
                <a:lnTo>
                  <a:pt x="112653" y="18481"/>
                </a:lnTo>
                <a:lnTo>
                  <a:pt x="113154" y="17526"/>
                </a:lnTo>
                <a:lnTo>
                  <a:pt x="114156" y="15812"/>
                </a:lnTo>
                <a:lnTo>
                  <a:pt x="116158" y="12767"/>
                </a:lnTo>
                <a:close/>
                <a:moveTo>
                  <a:pt x="7010" y="22669"/>
                </a:moveTo>
                <a:lnTo>
                  <a:pt x="6845" y="25338"/>
                </a:lnTo>
                <a:lnTo>
                  <a:pt x="6173" y="25909"/>
                </a:lnTo>
                <a:lnTo>
                  <a:pt x="5507" y="26669"/>
                </a:lnTo>
                <a:lnTo>
                  <a:pt x="4506" y="28767"/>
                </a:lnTo>
                <a:lnTo>
                  <a:pt x="3505" y="31045"/>
                </a:lnTo>
                <a:lnTo>
                  <a:pt x="3340" y="25909"/>
                </a:lnTo>
                <a:lnTo>
                  <a:pt x="4170" y="25526"/>
                </a:lnTo>
                <a:lnTo>
                  <a:pt x="4842" y="24954"/>
                </a:lnTo>
                <a:lnTo>
                  <a:pt x="6173" y="23624"/>
                </a:lnTo>
                <a:lnTo>
                  <a:pt x="7010" y="22669"/>
                </a:lnTo>
                <a:close/>
                <a:moveTo>
                  <a:pt x="116158" y="24571"/>
                </a:moveTo>
                <a:lnTo>
                  <a:pt x="116158" y="27428"/>
                </a:lnTo>
                <a:lnTo>
                  <a:pt x="115157" y="28000"/>
                </a:lnTo>
                <a:lnTo>
                  <a:pt x="114327" y="28767"/>
                </a:lnTo>
                <a:lnTo>
                  <a:pt x="112825" y="30473"/>
                </a:lnTo>
                <a:lnTo>
                  <a:pt x="112324" y="31240"/>
                </a:lnTo>
                <a:lnTo>
                  <a:pt x="112324" y="29142"/>
                </a:lnTo>
                <a:lnTo>
                  <a:pt x="112489" y="28767"/>
                </a:lnTo>
                <a:lnTo>
                  <a:pt x="113991" y="26669"/>
                </a:lnTo>
                <a:lnTo>
                  <a:pt x="114828" y="25909"/>
                </a:lnTo>
                <a:lnTo>
                  <a:pt x="115493" y="25142"/>
                </a:lnTo>
                <a:lnTo>
                  <a:pt x="116158" y="24571"/>
                </a:lnTo>
                <a:close/>
                <a:moveTo>
                  <a:pt x="116158" y="29142"/>
                </a:moveTo>
                <a:lnTo>
                  <a:pt x="116158" y="33330"/>
                </a:lnTo>
                <a:lnTo>
                  <a:pt x="113490" y="36000"/>
                </a:lnTo>
                <a:lnTo>
                  <a:pt x="112653" y="36954"/>
                </a:lnTo>
                <a:lnTo>
                  <a:pt x="112489" y="34669"/>
                </a:lnTo>
                <a:lnTo>
                  <a:pt x="113326" y="32954"/>
                </a:lnTo>
                <a:lnTo>
                  <a:pt x="114156" y="31428"/>
                </a:lnTo>
                <a:lnTo>
                  <a:pt x="116158" y="29142"/>
                </a:lnTo>
                <a:close/>
                <a:moveTo>
                  <a:pt x="6845" y="27812"/>
                </a:moveTo>
                <a:lnTo>
                  <a:pt x="6673" y="32954"/>
                </a:lnTo>
                <a:lnTo>
                  <a:pt x="6509" y="33142"/>
                </a:lnTo>
                <a:lnTo>
                  <a:pt x="5507" y="34669"/>
                </a:lnTo>
                <a:lnTo>
                  <a:pt x="4506" y="36187"/>
                </a:lnTo>
                <a:lnTo>
                  <a:pt x="3669" y="37330"/>
                </a:lnTo>
                <a:lnTo>
                  <a:pt x="3669" y="33142"/>
                </a:lnTo>
                <a:lnTo>
                  <a:pt x="4671" y="31616"/>
                </a:lnTo>
                <a:lnTo>
                  <a:pt x="5507" y="30097"/>
                </a:lnTo>
                <a:lnTo>
                  <a:pt x="6845" y="27812"/>
                </a:lnTo>
                <a:close/>
                <a:moveTo>
                  <a:pt x="116158" y="36000"/>
                </a:moveTo>
                <a:lnTo>
                  <a:pt x="115994" y="41142"/>
                </a:lnTo>
                <a:lnTo>
                  <a:pt x="114327" y="42473"/>
                </a:lnTo>
                <a:lnTo>
                  <a:pt x="113655" y="43240"/>
                </a:lnTo>
                <a:lnTo>
                  <a:pt x="112825" y="44000"/>
                </a:lnTo>
                <a:lnTo>
                  <a:pt x="112653" y="44383"/>
                </a:lnTo>
                <a:lnTo>
                  <a:pt x="112653" y="40759"/>
                </a:lnTo>
                <a:lnTo>
                  <a:pt x="113655" y="39428"/>
                </a:lnTo>
                <a:lnTo>
                  <a:pt x="114492" y="38285"/>
                </a:lnTo>
                <a:lnTo>
                  <a:pt x="115328" y="37142"/>
                </a:lnTo>
                <a:lnTo>
                  <a:pt x="116158" y="36000"/>
                </a:lnTo>
                <a:close/>
                <a:moveTo>
                  <a:pt x="6673" y="36759"/>
                </a:moveTo>
                <a:lnTo>
                  <a:pt x="6673" y="41330"/>
                </a:lnTo>
                <a:lnTo>
                  <a:pt x="5007" y="42857"/>
                </a:lnTo>
                <a:lnTo>
                  <a:pt x="4341" y="43812"/>
                </a:lnTo>
                <a:lnTo>
                  <a:pt x="3669" y="44759"/>
                </a:lnTo>
                <a:lnTo>
                  <a:pt x="3669" y="40383"/>
                </a:lnTo>
                <a:lnTo>
                  <a:pt x="4005" y="40187"/>
                </a:lnTo>
                <a:lnTo>
                  <a:pt x="5171" y="38857"/>
                </a:lnTo>
                <a:lnTo>
                  <a:pt x="6173" y="37526"/>
                </a:lnTo>
                <a:lnTo>
                  <a:pt x="6673" y="36759"/>
                </a:lnTo>
                <a:close/>
                <a:moveTo>
                  <a:pt x="115994" y="42097"/>
                </a:moveTo>
                <a:lnTo>
                  <a:pt x="115994" y="46669"/>
                </a:lnTo>
                <a:lnTo>
                  <a:pt x="115994" y="48000"/>
                </a:lnTo>
                <a:lnTo>
                  <a:pt x="115157" y="48383"/>
                </a:lnTo>
                <a:lnTo>
                  <a:pt x="114156" y="49142"/>
                </a:lnTo>
                <a:lnTo>
                  <a:pt x="112653" y="50669"/>
                </a:lnTo>
                <a:lnTo>
                  <a:pt x="112653" y="47812"/>
                </a:lnTo>
                <a:lnTo>
                  <a:pt x="113655" y="46473"/>
                </a:lnTo>
                <a:lnTo>
                  <a:pt x="115994" y="42097"/>
                </a:lnTo>
                <a:close/>
                <a:moveTo>
                  <a:pt x="6673" y="44383"/>
                </a:moveTo>
                <a:lnTo>
                  <a:pt x="6673" y="48187"/>
                </a:lnTo>
                <a:lnTo>
                  <a:pt x="6008" y="48759"/>
                </a:lnTo>
                <a:lnTo>
                  <a:pt x="5343" y="49142"/>
                </a:lnTo>
                <a:lnTo>
                  <a:pt x="4341" y="50473"/>
                </a:lnTo>
                <a:lnTo>
                  <a:pt x="3505" y="51812"/>
                </a:lnTo>
                <a:lnTo>
                  <a:pt x="3505" y="48383"/>
                </a:lnTo>
                <a:lnTo>
                  <a:pt x="6673" y="44383"/>
                </a:lnTo>
                <a:close/>
                <a:moveTo>
                  <a:pt x="115994" y="49714"/>
                </a:moveTo>
                <a:lnTo>
                  <a:pt x="115994" y="52954"/>
                </a:lnTo>
                <a:lnTo>
                  <a:pt x="114327" y="54285"/>
                </a:lnTo>
                <a:lnTo>
                  <a:pt x="113655" y="55045"/>
                </a:lnTo>
                <a:lnTo>
                  <a:pt x="112825" y="55812"/>
                </a:lnTo>
                <a:lnTo>
                  <a:pt x="112489" y="56383"/>
                </a:lnTo>
                <a:lnTo>
                  <a:pt x="112489" y="53526"/>
                </a:lnTo>
                <a:lnTo>
                  <a:pt x="112653" y="53330"/>
                </a:lnTo>
                <a:lnTo>
                  <a:pt x="114156" y="51616"/>
                </a:lnTo>
                <a:lnTo>
                  <a:pt x="115994" y="49714"/>
                </a:lnTo>
                <a:close/>
                <a:moveTo>
                  <a:pt x="6509" y="51812"/>
                </a:moveTo>
                <a:lnTo>
                  <a:pt x="6509" y="53142"/>
                </a:lnTo>
                <a:lnTo>
                  <a:pt x="6509" y="56187"/>
                </a:lnTo>
                <a:lnTo>
                  <a:pt x="5672" y="56571"/>
                </a:lnTo>
                <a:lnTo>
                  <a:pt x="4842" y="57330"/>
                </a:lnTo>
                <a:lnTo>
                  <a:pt x="4005" y="58285"/>
                </a:lnTo>
                <a:lnTo>
                  <a:pt x="3340" y="59240"/>
                </a:lnTo>
                <a:lnTo>
                  <a:pt x="3340" y="55812"/>
                </a:lnTo>
                <a:lnTo>
                  <a:pt x="4005" y="55240"/>
                </a:lnTo>
                <a:lnTo>
                  <a:pt x="4671" y="54473"/>
                </a:lnTo>
                <a:lnTo>
                  <a:pt x="5843" y="52759"/>
                </a:lnTo>
                <a:lnTo>
                  <a:pt x="6509" y="51812"/>
                </a:lnTo>
                <a:close/>
                <a:moveTo>
                  <a:pt x="115994" y="53902"/>
                </a:moveTo>
                <a:lnTo>
                  <a:pt x="116158" y="58857"/>
                </a:lnTo>
                <a:lnTo>
                  <a:pt x="115328" y="59616"/>
                </a:lnTo>
                <a:lnTo>
                  <a:pt x="114327" y="60383"/>
                </a:lnTo>
                <a:lnTo>
                  <a:pt x="113490" y="61330"/>
                </a:lnTo>
                <a:lnTo>
                  <a:pt x="112825" y="62285"/>
                </a:lnTo>
                <a:lnTo>
                  <a:pt x="112324" y="62857"/>
                </a:lnTo>
                <a:lnTo>
                  <a:pt x="112324" y="60000"/>
                </a:lnTo>
                <a:lnTo>
                  <a:pt x="113326" y="58669"/>
                </a:lnTo>
                <a:lnTo>
                  <a:pt x="113991" y="57330"/>
                </a:lnTo>
                <a:lnTo>
                  <a:pt x="115157" y="55616"/>
                </a:lnTo>
                <a:lnTo>
                  <a:pt x="115994" y="53902"/>
                </a:lnTo>
                <a:close/>
                <a:moveTo>
                  <a:pt x="6509" y="58097"/>
                </a:moveTo>
                <a:lnTo>
                  <a:pt x="6673" y="62669"/>
                </a:lnTo>
                <a:lnTo>
                  <a:pt x="5843" y="63045"/>
                </a:lnTo>
                <a:lnTo>
                  <a:pt x="5171" y="63428"/>
                </a:lnTo>
                <a:lnTo>
                  <a:pt x="3841" y="64759"/>
                </a:lnTo>
                <a:lnTo>
                  <a:pt x="3168" y="65526"/>
                </a:lnTo>
                <a:lnTo>
                  <a:pt x="3168" y="62285"/>
                </a:lnTo>
                <a:lnTo>
                  <a:pt x="3669" y="62285"/>
                </a:lnTo>
                <a:lnTo>
                  <a:pt x="4005" y="62097"/>
                </a:lnTo>
                <a:lnTo>
                  <a:pt x="4170" y="61714"/>
                </a:lnTo>
                <a:lnTo>
                  <a:pt x="5007" y="60383"/>
                </a:lnTo>
                <a:lnTo>
                  <a:pt x="5843" y="59045"/>
                </a:lnTo>
                <a:lnTo>
                  <a:pt x="6509" y="58097"/>
                </a:lnTo>
                <a:close/>
                <a:moveTo>
                  <a:pt x="116158" y="60383"/>
                </a:moveTo>
                <a:lnTo>
                  <a:pt x="116158" y="65902"/>
                </a:lnTo>
                <a:lnTo>
                  <a:pt x="114656" y="66857"/>
                </a:lnTo>
                <a:lnTo>
                  <a:pt x="113154" y="68187"/>
                </a:lnTo>
                <a:lnTo>
                  <a:pt x="112153" y="69330"/>
                </a:lnTo>
                <a:lnTo>
                  <a:pt x="112324" y="66097"/>
                </a:lnTo>
                <a:lnTo>
                  <a:pt x="112825" y="65526"/>
                </a:lnTo>
                <a:lnTo>
                  <a:pt x="113326" y="64759"/>
                </a:lnTo>
                <a:lnTo>
                  <a:pt x="114327" y="63240"/>
                </a:lnTo>
                <a:lnTo>
                  <a:pt x="115658" y="61330"/>
                </a:lnTo>
                <a:lnTo>
                  <a:pt x="116158" y="60383"/>
                </a:lnTo>
                <a:close/>
                <a:moveTo>
                  <a:pt x="89456" y="30285"/>
                </a:moveTo>
                <a:lnTo>
                  <a:pt x="88290" y="30473"/>
                </a:lnTo>
                <a:lnTo>
                  <a:pt x="87124" y="30669"/>
                </a:lnTo>
                <a:lnTo>
                  <a:pt x="83948" y="31045"/>
                </a:lnTo>
                <a:lnTo>
                  <a:pt x="80779" y="31240"/>
                </a:lnTo>
                <a:lnTo>
                  <a:pt x="78111" y="31240"/>
                </a:lnTo>
                <a:lnTo>
                  <a:pt x="75271" y="31045"/>
                </a:lnTo>
                <a:lnTo>
                  <a:pt x="73769" y="31045"/>
                </a:lnTo>
                <a:lnTo>
                  <a:pt x="72432" y="31428"/>
                </a:lnTo>
                <a:lnTo>
                  <a:pt x="71101" y="31812"/>
                </a:lnTo>
                <a:lnTo>
                  <a:pt x="70100" y="32383"/>
                </a:lnTo>
                <a:lnTo>
                  <a:pt x="69763" y="32759"/>
                </a:lnTo>
                <a:lnTo>
                  <a:pt x="69427" y="33330"/>
                </a:lnTo>
                <a:lnTo>
                  <a:pt x="69599" y="33902"/>
                </a:lnTo>
                <a:lnTo>
                  <a:pt x="69763" y="34473"/>
                </a:lnTo>
                <a:lnTo>
                  <a:pt x="70929" y="35240"/>
                </a:lnTo>
                <a:lnTo>
                  <a:pt x="72267" y="35812"/>
                </a:lnTo>
                <a:lnTo>
                  <a:pt x="73605" y="36000"/>
                </a:lnTo>
                <a:lnTo>
                  <a:pt x="75107" y="36187"/>
                </a:lnTo>
                <a:lnTo>
                  <a:pt x="83283" y="36187"/>
                </a:lnTo>
                <a:lnTo>
                  <a:pt x="86287" y="36000"/>
                </a:lnTo>
                <a:lnTo>
                  <a:pt x="85450" y="37142"/>
                </a:lnTo>
                <a:lnTo>
                  <a:pt x="84449" y="38097"/>
                </a:lnTo>
                <a:lnTo>
                  <a:pt x="82446" y="40000"/>
                </a:lnTo>
                <a:lnTo>
                  <a:pt x="78612" y="43428"/>
                </a:lnTo>
                <a:lnTo>
                  <a:pt x="74771" y="46857"/>
                </a:lnTo>
                <a:lnTo>
                  <a:pt x="72932" y="48571"/>
                </a:lnTo>
                <a:lnTo>
                  <a:pt x="71101" y="50669"/>
                </a:lnTo>
                <a:lnTo>
                  <a:pt x="67761" y="54857"/>
                </a:lnTo>
                <a:lnTo>
                  <a:pt x="64420" y="59240"/>
                </a:lnTo>
                <a:lnTo>
                  <a:pt x="62753" y="61330"/>
                </a:lnTo>
                <a:lnTo>
                  <a:pt x="60915" y="63240"/>
                </a:lnTo>
                <a:lnTo>
                  <a:pt x="60085" y="62285"/>
                </a:lnTo>
                <a:lnTo>
                  <a:pt x="59084" y="61526"/>
                </a:lnTo>
                <a:lnTo>
                  <a:pt x="57246" y="60000"/>
                </a:lnTo>
                <a:lnTo>
                  <a:pt x="54577" y="57330"/>
                </a:lnTo>
                <a:lnTo>
                  <a:pt x="51902" y="54473"/>
                </a:lnTo>
                <a:lnTo>
                  <a:pt x="50071" y="52383"/>
                </a:lnTo>
                <a:lnTo>
                  <a:pt x="48068" y="50285"/>
                </a:lnTo>
                <a:lnTo>
                  <a:pt x="46895" y="49330"/>
                </a:lnTo>
                <a:lnTo>
                  <a:pt x="45729" y="48571"/>
                </a:lnTo>
                <a:lnTo>
                  <a:pt x="44563" y="48000"/>
                </a:lnTo>
                <a:lnTo>
                  <a:pt x="43226" y="47616"/>
                </a:lnTo>
                <a:lnTo>
                  <a:pt x="42889" y="47428"/>
                </a:lnTo>
                <a:lnTo>
                  <a:pt x="41888" y="47428"/>
                </a:lnTo>
                <a:lnTo>
                  <a:pt x="41387" y="47812"/>
                </a:lnTo>
                <a:lnTo>
                  <a:pt x="40221" y="48571"/>
                </a:lnTo>
                <a:lnTo>
                  <a:pt x="39220" y="49714"/>
                </a:lnTo>
                <a:lnTo>
                  <a:pt x="37382" y="52000"/>
                </a:lnTo>
                <a:lnTo>
                  <a:pt x="35715" y="54669"/>
                </a:lnTo>
                <a:lnTo>
                  <a:pt x="34048" y="57142"/>
                </a:lnTo>
                <a:lnTo>
                  <a:pt x="33047" y="58857"/>
                </a:lnTo>
                <a:lnTo>
                  <a:pt x="31709" y="60383"/>
                </a:lnTo>
                <a:lnTo>
                  <a:pt x="29206" y="63240"/>
                </a:lnTo>
                <a:lnTo>
                  <a:pt x="26873" y="66285"/>
                </a:lnTo>
                <a:lnTo>
                  <a:pt x="25701" y="68000"/>
                </a:lnTo>
                <a:lnTo>
                  <a:pt x="24871" y="69714"/>
                </a:lnTo>
                <a:lnTo>
                  <a:pt x="24699" y="70097"/>
                </a:lnTo>
                <a:lnTo>
                  <a:pt x="24699" y="70473"/>
                </a:lnTo>
                <a:lnTo>
                  <a:pt x="24871" y="70857"/>
                </a:lnTo>
                <a:lnTo>
                  <a:pt x="25035" y="71240"/>
                </a:lnTo>
                <a:lnTo>
                  <a:pt x="25371" y="71428"/>
                </a:lnTo>
                <a:lnTo>
                  <a:pt x="25701" y="71616"/>
                </a:lnTo>
                <a:lnTo>
                  <a:pt x="26037" y="71616"/>
                </a:lnTo>
                <a:lnTo>
                  <a:pt x="26537" y="71428"/>
                </a:lnTo>
                <a:lnTo>
                  <a:pt x="27875" y="70669"/>
                </a:lnTo>
                <a:lnTo>
                  <a:pt x="29377" y="69330"/>
                </a:lnTo>
                <a:lnTo>
                  <a:pt x="30708" y="68000"/>
                </a:lnTo>
                <a:lnTo>
                  <a:pt x="32045" y="66473"/>
                </a:lnTo>
                <a:lnTo>
                  <a:pt x="34549" y="63428"/>
                </a:lnTo>
                <a:lnTo>
                  <a:pt x="36716" y="60187"/>
                </a:lnTo>
                <a:lnTo>
                  <a:pt x="38884" y="56954"/>
                </a:lnTo>
                <a:lnTo>
                  <a:pt x="41223" y="53526"/>
                </a:lnTo>
                <a:lnTo>
                  <a:pt x="42224" y="52571"/>
                </a:lnTo>
                <a:lnTo>
                  <a:pt x="43226" y="51616"/>
                </a:lnTo>
                <a:lnTo>
                  <a:pt x="45228" y="53526"/>
                </a:lnTo>
                <a:lnTo>
                  <a:pt x="47396" y="55616"/>
                </a:lnTo>
                <a:lnTo>
                  <a:pt x="51237" y="60000"/>
                </a:lnTo>
                <a:lnTo>
                  <a:pt x="53240" y="62097"/>
                </a:lnTo>
                <a:lnTo>
                  <a:pt x="55407" y="64571"/>
                </a:lnTo>
                <a:lnTo>
                  <a:pt x="56580" y="65714"/>
                </a:lnTo>
                <a:lnTo>
                  <a:pt x="57911" y="66473"/>
                </a:lnTo>
                <a:lnTo>
                  <a:pt x="59084" y="67045"/>
                </a:lnTo>
                <a:lnTo>
                  <a:pt x="60414" y="67240"/>
                </a:lnTo>
                <a:lnTo>
                  <a:pt x="61087" y="67045"/>
                </a:lnTo>
                <a:lnTo>
                  <a:pt x="61587" y="67240"/>
                </a:lnTo>
                <a:lnTo>
                  <a:pt x="62253" y="66857"/>
                </a:lnTo>
                <a:lnTo>
                  <a:pt x="64420" y="64954"/>
                </a:lnTo>
                <a:lnTo>
                  <a:pt x="66423" y="62669"/>
                </a:lnTo>
                <a:lnTo>
                  <a:pt x="70264" y="58097"/>
                </a:lnTo>
                <a:lnTo>
                  <a:pt x="73934" y="53526"/>
                </a:lnTo>
                <a:lnTo>
                  <a:pt x="75937" y="51428"/>
                </a:lnTo>
                <a:lnTo>
                  <a:pt x="78111" y="49330"/>
                </a:lnTo>
                <a:lnTo>
                  <a:pt x="82281" y="45714"/>
                </a:lnTo>
                <a:lnTo>
                  <a:pt x="86452" y="41902"/>
                </a:lnTo>
                <a:lnTo>
                  <a:pt x="88118" y="40187"/>
                </a:lnTo>
                <a:lnTo>
                  <a:pt x="89621" y="38473"/>
                </a:lnTo>
                <a:lnTo>
                  <a:pt x="90121" y="44954"/>
                </a:lnTo>
                <a:lnTo>
                  <a:pt x="89957" y="47428"/>
                </a:lnTo>
                <a:lnTo>
                  <a:pt x="89792" y="50473"/>
                </a:lnTo>
                <a:lnTo>
                  <a:pt x="89792" y="52000"/>
                </a:lnTo>
                <a:lnTo>
                  <a:pt x="89957" y="53330"/>
                </a:lnTo>
                <a:lnTo>
                  <a:pt x="90293" y="54669"/>
                </a:lnTo>
                <a:lnTo>
                  <a:pt x="90958" y="55616"/>
                </a:lnTo>
                <a:lnTo>
                  <a:pt x="91294" y="55812"/>
                </a:lnTo>
                <a:lnTo>
                  <a:pt x="91795" y="56000"/>
                </a:lnTo>
                <a:lnTo>
                  <a:pt x="92296" y="56000"/>
                </a:lnTo>
                <a:lnTo>
                  <a:pt x="92625" y="55812"/>
                </a:lnTo>
                <a:lnTo>
                  <a:pt x="93462" y="55045"/>
                </a:lnTo>
                <a:lnTo>
                  <a:pt x="93962" y="53902"/>
                </a:lnTo>
                <a:lnTo>
                  <a:pt x="94127" y="52571"/>
                </a:lnTo>
                <a:lnTo>
                  <a:pt x="94298" y="51240"/>
                </a:lnTo>
                <a:lnTo>
                  <a:pt x="94127" y="48383"/>
                </a:lnTo>
                <a:lnTo>
                  <a:pt x="93962" y="46097"/>
                </a:lnTo>
                <a:lnTo>
                  <a:pt x="93798" y="39812"/>
                </a:lnTo>
                <a:lnTo>
                  <a:pt x="93626" y="36571"/>
                </a:lnTo>
                <a:lnTo>
                  <a:pt x="93297" y="35045"/>
                </a:lnTo>
                <a:lnTo>
                  <a:pt x="92796" y="33714"/>
                </a:lnTo>
                <a:lnTo>
                  <a:pt x="92625" y="33330"/>
                </a:lnTo>
                <a:lnTo>
                  <a:pt x="92296" y="32954"/>
                </a:lnTo>
                <a:lnTo>
                  <a:pt x="92296" y="32383"/>
                </a:lnTo>
                <a:lnTo>
                  <a:pt x="92296" y="31812"/>
                </a:lnTo>
                <a:lnTo>
                  <a:pt x="91959" y="31428"/>
                </a:lnTo>
                <a:lnTo>
                  <a:pt x="91623" y="31045"/>
                </a:lnTo>
                <a:lnTo>
                  <a:pt x="91123" y="30669"/>
                </a:lnTo>
                <a:lnTo>
                  <a:pt x="90457" y="30473"/>
                </a:lnTo>
                <a:lnTo>
                  <a:pt x="89456" y="30285"/>
                </a:lnTo>
                <a:close/>
                <a:moveTo>
                  <a:pt x="6673" y="64954"/>
                </a:moveTo>
                <a:lnTo>
                  <a:pt x="6845" y="69526"/>
                </a:lnTo>
                <a:lnTo>
                  <a:pt x="6344" y="69714"/>
                </a:lnTo>
                <a:lnTo>
                  <a:pt x="5672" y="70285"/>
                </a:lnTo>
                <a:lnTo>
                  <a:pt x="5007" y="70857"/>
                </a:lnTo>
                <a:lnTo>
                  <a:pt x="3340" y="72954"/>
                </a:lnTo>
                <a:lnTo>
                  <a:pt x="3340" y="70097"/>
                </a:lnTo>
                <a:lnTo>
                  <a:pt x="3841" y="69714"/>
                </a:lnTo>
                <a:lnTo>
                  <a:pt x="4170" y="68954"/>
                </a:lnTo>
                <a:lnTo>
                  <a:pt x="5507" y="66857"/>
                </a:lnTo>
                <a:lnTo>
                  <a:pt x="6673" y="64954"/>
                </a:lnTo>
                <a:close/>
                <a:moveTo>
                  <a:pt x="116158" y="66857"/>
                </a:moveTo>
                <a:lnTo>
                  <a:pt x="116158" y="70285"/>
                </a:lnTo>
                <a:lnTo>
                  <a:pt x="116330" y="72383"/>
                </a:lnTo>
                <a:lnTo>
                  <a:pt x="114656" y="73526"/>
                </a:lnTo>
                <a:lnTo>
                  <a:pt x="113154" y="74669"/>
                </a:lnTo>
                <a:lnTo>
                  <a:pt x="112324" y="75616"/>
                </a:lnTo>
                <a:lnTo>
                  <a:pt x="112324" y="72000"/>
                </a:lnTo>
                <a:lnTo>
                  <a:pt x="112653" y="71616"/>
                </a:lnTo>
                <a:lnTo>
                  <a:pt x="113154" y="71045"/>
                </a:lnTo>
                <a:lnTo>
                  <a:pt x="113826" y="69902"/>
                </a:lnTo>
                <a:lnTo>
                  <a:pt x="116158" y="66857"/>
                </a:lnTo>
                <a:close/>
                <a:moveTo>
                  <a:pt x="6845" y="71045"/>
                </a:moveTo>
                <a:lnTo>
                  <a:pt x="7010" y="75812"/>
                </a:lnTo>
                <a:lnTo>
                  <a:pt x="6344" y="76000"/>
                </a:lnTo>
                <a:lnTo>
                  <a:pt x="5672" y="76571"/>
                </a:lnTo>
                <a:lnTo>
                  <a:pt x="4506" y="77526"/>
                </a:lnTo>
                <a:lnTo>
                  <a:pt x="3669" y="78473"/>
                </a:lnTo>
                <a:lnTo>
                  <a:pt x="3505" y="75428"/>
                </a:lnTo>
                <a:lnTo>
                  <a:pt x="4005" y="75045"/>
                </a:lnTo>
                <a:lnTo>
                  <a:pt x="5843" y="72383"/>
                </a:lnTo>
                <a:lnTo>
                  <a:pt x="6845" y="71045"/>
                </a:lnTo>
                <a:close/>
                <a:moveTo>
                  <a:pt x="116330" y="73330"/>
                </a:moveTo>
                <a:lnTo>
                  <a:pt x="116158" y="76759"/>
                </a:lnTo>
                <a:lnTo>
                  <a:pt x="114828" y="77714"/>
                </a:lnTo>
                <a:lnTo>
                  <a:pt x="113490" y="78857"/>
                </a:lnTo>
                <a:lnTo>
                  <a:pt x="112489" y="79812"/>
                </a:lnTo>
                <a:lnTo>
                  <a:pt x="112324" y="77902"/>
                </a:lnTo>
                <a:lnTo>
                  <a:pt x="112825" y="77142"/>
                </a:lnTo>
                <a:lnTo>
                  <a:pt x="114327" y="75428"/>
                </a:lnTo>
                <a:lnTo>
                  <a:pt x="116330" y="73330"/>
                </a:lnTo>
                <a:close/>
                <a:moveTo>
                  <a:pt x="116158" y="78285"/>
                </a:moveTo>
                <a:lnTo>
                  <a:pt x="116158" y="80954"/>
                </a:lnTo>
                <a:lnTo>
                  <a:pt x="115328" y="81526"/>
                </a:lnTo>
                <a:lnTo>
                  <a:pt x="114327" y="82097"/>
                </a:lnTo>
                <a:lnTo>
                  <a:pt x="112653" y="83616"/>
                </a:lnTo>
                <a:lnTo>
                  <a:pt x="112489" y="82097"/>
                </a:lnTo>
                <a:lnTo>
                  <a:pt x="113490" y="80954"/>
                </a:lnTo>
                <a:lnTo>
                  <a:pt x="114492" y="80000"/>
                </a:lnTo>
                <a:lnTo>
                  <a:pt x="116158" y="78285"/>
                </a:lnTo>
                <a:close/>
                <a:moveTo>
                  <a:pt x="7174" y="78669"/>
                </a:moveTo>
                <a:lnTo>
                  <a:pt x="7174" y="81526"/>
                </a:lnTo>
                <a:lnTo>
                  <a:pt x="6509" y="81902"/>
                </a:lnTo>
                <a:lnTo>
                  <a:pt x="5843" y="82285"/>
                </a:lnTo>
                <a:lnTo>
                  <a:pt x="4671" y="83616"/>
                </a:lnTo>
                <a:lnTo>
                  <a:pt x="4005" y="84187"/>
                </a:lnTo>
                <a:lnTo>
                  <a:pt x="3841" y="82473"/>
                </a:lnTo>
                <a:lnTo>
                  <a:pt x="4506" y="81902"/>
                </a:lnTo>
                <a:lnTo>
                  <a:pt x="5007" y="81330"/>
                </a:lnTo>
                <a:lnTo>
                  <a:pt x="6008" y="80000"/>
                </a:lnTo>
                <a:lnTo>
                  <a:pt x="7174" y="78669"/>
                </a:lnTo>
                <a:close/>
                <a:moveTo>
                  <a:pt x="28705" y="18669"/>
                </a:moveTo>
                <a:lnTo>
                  <a:pt x="35379" y="18857"/>
                </a:lnTo>
                <a:lnTo>
                  <a:pt x="42060" y="19052"/>
                </a:lnTo>
                <a:lnTo>
                  <a:pt x="48898" y="19240"/>
                </a:lnTo>
                <a:lnTo>
                  <a:pt x="55579" y="19428"/>
                </a:lnTo>
                <a:lnTo>
                  <a:pt x="109320" y="19428"/>
                </a:lnTo>
                <a:lnTo>
                  <a:pt x="109320" y="22097"/>
                </a:lnTo>
                <a:lnTo>
                  <a:pt x="109148" y="24767"/>
                </a:lnTo>
                <a:lnTo>
                  <a:pt x="108984" y="27624"/>
                </a:lnTo>
                <a:lnTo>
                  <a:pt x="109148" y="30285"/>
                </a:lnTo>
                <a:lnTo>
                  <a:pt x="109320" y="39240"/>
                </a:lnTo>
                <a:lnTo>
                  <a:pt x="109320" y="43812"/>
                </a:lnTo>
                <a:lnTo>
                  <a:pt x="109320" y="48383"/>
                </a:lnTo>
                <a:lnTo>
                  <a:pt x="109148" y="57142"/>
                </a:lnTo>
                <a:lnTo>
                  <a:pt x="108984" y="65902"/>
                </a:lnTo>
                <a:lnTo>
                  <a:pt x="108984" y="74669"/>
                </a:lnTo>
                <a:lnTo>
                  <a:pt x="109148" y="79240"/>
                </a:lnTo>
                <a:lnTo>
                  <a:pt x="109320" y="83616"/>
                </a:lnTo>
                <a:lnTo>
                  <a:pt x="97131" y="83240"/>
                </a:lnTo>
                <a:lnTo>
                  <a:pt x="91123" y="83045"/>
                </a:lnTo>
                <a:lnTo>
                  <a:pt x="84949" y="83045"/>
                </a:lnTo>
                <a:lnTo>
                  <a:pt x="77610" y="82857"/>
                </a:lnTo>
                <a:lnTo>
                  <a:pt x="70100" y="82669"/>
                </a:lnTo>
                <a:lnTo>
                  <a:pt x="62753" y="82473"/>
                </a:lnTo>
                <a:lnTo>
                  <a:pt x="59084" y="82473"/>
                </a:lnTo>
                <a:lnTo>
                  <a:pt x="55243" y="82669"/>
                </a:lnTo>
                <a:lnTo>
                  <a:pt x="48397" y="83045"/>
                </a:lnTo>
                <a:lnTo>
                  <a:pt x="41559" y="83045"/>
                </a:lnTo>
                <a:lnTo>
                  <a:pt x="34549" y="83240"/>
                </a:lnTo>
                <a:lnTo>
                  <a:pt x="27703" y="83428"/>
                </a:lnTo>
                <a:lnTo>
                  <a:pt x="22868" y="83812"/>
                </a:lnTo>
                <a:lnTo>
                  <a:pt x="17861" y="84187"/>
                </a:lnTo>
                <a:lnTo>
                  <a:pt x="14184" y="84000"/>
                </a:lnTo>
                <a:lnTo>
                  <a:pt x="10515" y="83812"/>
                </a:lnTo>
                <a:lnTo>
                  <a:pt x="10014" y="69142"/>
                </a:lnTo>
                <a:lnTo>
                  <a:pt x="9849" y="61902"/>
                </a:lnTo>
                <a:lnTo>
                  <a:pt x="9678" y="54473"/>
                </a:lnTo>
                <a:lnTo>
                  <a:pt x="10014" y="45714"/>
                </a:lnTo>
                <a:lnTo>
                  <a:pt x="10350" y="36571"/>
                </a:lnTo>
                <a:lnTo>
                  <a:pt x="10515" y="27624"/>
                </a:lnTo>
                <a:lnTo>
                  <a:pt x="10350" y="23052"/>
                </a:lnTo>
                <a:lnTo>
                  <a:pt x="10178" y="18669"/>
                </a:lnTo>
                <a:lnTo>
                  <a:pt x="11681" y="18669"/>
                </a:lnTo>
                <a:lnTo>
                  <a:pt x="13354" y="18857"/>
                </a:lnTo>
                <a:lnTo>
                  <a:pt x="16523" y="19052"/>
                </a:lnTo>
                <a:lnTo>
                  <a:pt x="22532" y="18857"/>
                </a:lnTo>
                <a:lnTo>
                  <a:pt x="28705" y="18669"/>
                </a:lnTo>
                <a:close/>
                <a:moveTo>
                  <a:pt x="84284" y="86857"/>
                </a:moveTo>
                <a:lnTo>
                  <a:pt x="85951" y="87045"/>
                </a:lnTo>
                <a:lnTo>
                  <a:pt x="85286" y="87616"/>
                </a:lnTo>
                <a:lnTo>
                  <a:pt x="83619" y="88954"/>
                </a:lnTo>
                <a:lnTo>
                  <a:pt x="83118" y="89526"/>
                </a:lnTo>
                <a:lnTo>
                  <a:pt x="81444" y="89526"/>
                </a:lnTo>
                <a:lnTo>
                  <a:pt x="81781" y="89142"/>
                </a:lnTo>
                <a:lnTo>
                  <a:pt x="83118" y="88000"/>
                </a:lnTo>
                <a:lnTo>
                  <a:pt x="84284" y="86857"/>
                </a:lnTo>
                <a:close/>
                <a:moveTo>
                  <a:pt x="77439" y="86669"/>
                </a:moveTo>
                <a:lnTo>
                  <a:pt x="82117" y="86857"/>
                </a:lnTo>
                <a:lnTo>
                  <a:pt x="80615" y="87616"/>
                </a:lnTo>
                <a:lnTo>
                  <a:pt x="79112" y="88759"/>
                </a:lnTo>
                <a:lnTo>
                  <a:pt x="78111" y="89526"/>
                </a:lnTo>
                <a:lnTo>
                  <a:pt x="74606" y="89714"/>
                </a:lnTo>
                <a:lnTo>
                  <a:pt x="74935" y="89330"/>
                </a:lnTo>
                <a:lnTo>
                  <a:pt x="76273" y="88000"/>
                </a:lnTo>
                <a:lnTo>
                  <a:pt x="76938" y="87428"/>
                </a:lnTo>
                <a:lnTo>
                  <a:pt x="77439" y="86669"/>
                </a:lnTo>
                <a:close/>
                <a:moveTo>
                  <a:pt x="89957" y="87045"/>
                </a:moveTo>
                <a:lnTo>
                  <a:pt x="88619" y="88383"/>
                </a:lnTo>
                <a:lnTo>
                  <a:pt x="87625" y="89714"/>
                </a:lnTo>
                <a:lnTo>
                  <a:pt x="86452" y="89714"/>
                </a:lnTo>
                <a:lnTo>
                  <a:pt x="88791" y="87045"/>
                </a:lnTo>
                <a:close/>
                <a:moveTo>
                  <a:pt x="10350" y="87240"/>
                </a:moveTo>
                <a:lnTo>
                  <a:pt x="12181" y="87812"/>
                </a:lnTo>
                <a:lnTo>
                  <a:pt x="14020" y="88187"/>
                </a:lnTo>
                <a:lnTo>
                  <a:pt x="12682" y="89142"/>
                </a:lnTo>
                <a:lnTo>
                  <a:pt x="11516" y="90097"/>
                </a:lnTo>
                <a:lnTo>
                  <a:pt x="7510" y="90097"/>
                </a:lnTo>
                <a:lnTo>
                  <a:pt x="8512" y="88954"/>
                </a:lnTo>
                <a:lnTo>
                  <a:pt x="9513" y="88187"/>
                </a:lnTo>
                <a:lnTo>
                  <a:pt x="10350" y="87240"/>
                </a:lnTo>
                <a:close/>
                <a:moveTo>
                  <a:pt x="92625" y="87240"/>
                </a:moveTo>
                <a:lnTo>
                  <a:pt x="97632" y="87428"/>
                </a:lnTo>
                <a:lnTo>
                  <a:pt x="96631" y="88000"/>
                </a:lnTo>
                <a:lnTo>
                  <a:pt x="95629" y="88571"/>
                </a:lnTo>
                <a:lnTo>
                  <a:pt x="94799" y="89330"/>
                </a:lnTo>
                <a:lnTo>
                  <a:pt x="94127" y="90097"/>
                </a:lnTo>
                <a:lnTo>
                  <a:pt x="90121" y="89902"/>
                </a:lnTo>
                <a:lnTo>
                  <a:pt x="91123" y="88759"/>
                </a:lnTo>
                <a:lnTo>
                  <a:pt x="92625" y="87240"/>
                </a:lnTo>
                <a:close/>
                <a:moveTo>
                  <a:pt x="116330" y="86097"/>
                </a:moveTo>
                <a:lnTo>
                  <a:pt x="116659" y="89902"/>
                </a:lnTo>
                <a:lnTo>
                  <a:pt x="116158" y="89714"/>
                </a:lnTo>
                <a:lnTo>
                  <a:pt x="115829" y="89714"/>
                </a:lnTo>
                <a:lnTo>
                  <a:pt x="113655" y="90097"/>
                </a:lnTo>
                <a:lnTo>
                  <a:pt x="114992" y="88000"/>
                </a:lnTo>
                <a:lnTo>
                  <a:pt x="116330" y="86097"/>
                </a:lnTo>
                <a:close/>
                <a:moveTo>
                  <a:pt x="103140" y="87428"/>
                </a:moveTo>
                <a:lnTo>
                  <a:pt x="101638" y="88759"/>
                </a:lnTo>
                <a:lnTo>
                  <a:pt x="100808" y="89714"/>
                </a:lnTo>
                <a:lnTo>
                  <a:pt x="100307" y="90473"/>
                </a:lnTo>
                <a:lnTo>
                  <a:pt x="97803" y="90473"/>
                </a:lnTo>
                <a:lnTo>
                  <a:pt x="99806" y="88954"/>
                </a:lnTo>
                <a:lnTo>
                  <a:pt x="100808" y="88187"/>
                </a:lnTo>
                <a:lnTo>
                  <a:pt x="101638" y="87428"/>
                </a:lnTo>
                <a:close/>
                <a:moveTo>
                  <a:pt x="109484" y="87616"/>
                </a:moveTo>
                <a:lnTo>
                  <a:pt x="109148" y="88000"/>
                </a:lnTo>
                <a:lnTo>
                  <a:pt x="107982" y="89142"/>
                </a:lnTo>
                <a:lnTo>
                  <a:pt x="107146" y="90473"/>
                </a:lnTo>
                <a:lnTo>
                  <a:pt x="103140" y="90473"/>
                </a:lnTo>
                <a:lnTo>
                  <a:pt x="104141" y="89330"/>
                </a:lnTo>
                <a:lnTo>
                  <a:pt x="105143" y="88383"/>
                </a:lnTo>
                <a:lnTo>
                  <a:pt x="106316" y="87616"/>
                </a:lnTo>
                <a:close/>
                <a:moveTo>
                  <a:pt x="116158" y="81142"/>
                </a:moveTo>
                <a:lnTo>
                  <a:pt x="116330" y="84954"/>
                </a:lnTo>
                <a:lnTo>
                  <a:pt x="114992" y="85902"/>
                </a:lnTo>
                <a:lnTo>
                  <a:pt x="113655" y="87045"/>
                </a:lnTo>
                <a:lnTo>
                  <a:pt x="112489" y="88571"/>
                </a:lnTo>
                <a:lnTo>
                  <a:pt x="111323" y="90285"/>
                </a:lnTo>
                <a:lnTo>
                  <a:pt x="109484" y="90473"/>
                </a:lnTo>
                <a:lnTo>
                  <a:pt x="110321" y="89330"/>
                </a:lnTo>
                <a:lnTo>
                  <a:pt x="110987" y="88571"/>
                </a:lnTo>
                <a:lnTo>
                  <a:pt x="111323" y="88187"/>
                </a:lnTo>
                <a:lnTo>
                  <a:pt x="111652" y="87616"/>
                </a:lnTo>
                <a:lnTo>
                  <a:pt x="112324" y="87428"/>
                </a:lnTo>
                <a:lnTo>
                  <a:pt x="112825" y="86857"/>
                </a:lnTo>
                <a:lnTo>
                  <a:pt x="113154" y="86285"/>
                </a:lnTo>
                <a:lnTo>
                  <a:pt x="113154" y="85526"/>
                </a:lnTo>
                <a:lnTo>
                  <a:pt x="113655" y="85142"/>
                </a:lnTo>
                <a:lnTo>
                  <a:pt x="115157" y="83240"/>
                </a:lnTo>
                <a:lnTo>
                  <a:pt x="115829" y="82285"/>
                </a:lnTo>
                <a:lnTo>
                  <a:pt x="116158" y="81142"/>
                </a:lnTo>
                <a:close/>
                <a:moveTo>
                  <a:pt x="7346" y="84383"/>
                </a:moveTo>
                <a:lnTo>
                  <a:pt x="7346" y="84759"/>
                </a:lnTo>
                <a:lnTo>
                  <a:pt x="7346" y="85330"/>
                </a:lnTo>
                <a:lnTo>
                  <a:pt x="7675" y="85902"/>
                </a:lnTo>
                <a:lnTo>
                  <a:pt x="7846" y="86097"/>
                </a:lnTo>
                <a:lnTo>
                  <a:pt x="8176" y="86473"/>
                </a:lnTo>
                <a:lnTo>
                  <a:pt x="7010" y="87428"/>
                </a:lnTo>
                <a:lnTo>
                  <a:pt x="5672" y="88759"/>
                </a:lnTo>
                <a:lnTo>
                  <a:pt x="5007" y="89714"/>
                </a:lnTo>
                <a:lnTo>
                  <a:pt x="4506" y="90473"/>
                </a:lnTo>
                <a:lnTo>
                  <a:pt x="4170" y="90669"/>
                </a:lnTo>
                <a:lnTo>
                  <a:pt x="4170" y="88187"/>
                </a:lnTo>
                <a:lnTo>
                  <a:pt x="4671" y="87616"/>
                </a:lnTo>
                <a:lnTo>
                  <a:pt x="5171" y="87045"/>
                </a:lnTo>
                <a:lnTo>
                  <a:pt x="6509" y="85330"/>
                </a:lnTo>
                <a:lnTo>
                  <a:pt x="7346" y="84383"/>
                </a:lnTo>
                <a:close/>
                <a:moveTo>
                  <a:pt x="18862" y="88187"/>
                </a:moveTo>
                <a:lnTo>
                  <a:pt x="17861" y="89330"/>
                </a:lnTo>
                <a:lnTo>
                  <a:pt x="16859" y="90669"/>
                </a:lnTo>
                <a:lnTo>
                  <a:pt x="14520" y="90285"/>
                </a:lnTo>
                <a:lnTo>
                  <a:pt x="14685" y="90097"/>
                </a:lnTo>
                <a:lnTo>
                  <a:pt x="15686" y="89142"/>
                </a:lnTo>
                <a:lnTo>
                  <a:pt x="16358" y="88187"/>
                </a:lnTo>
                <a:close/>
                <a:moveTo>
                  <a:pt x="56080" y="86669"/>
                </a:moveTo>
                <a:lnTo>
                  <a:pt x="55743" y="87045"/>
                </a:lnTo>
                <a:lnTo>
                  <a:pt x="54077" y="88759"/>
                </a:lnTo>
                <a:lnTo>
                  <a:pt x="52575" y="90669"/>
                </a:lnTo>
                <a:lnTo>
                  <a:pt x="49735" y="90669"/>
                </a:lnTo>
                <a:lnTo>
                  <a:pt x="50572" y="89714"/>
                </a:lnTo>
                <a:lnTo>
                  <a:pt x="53075" y="86857"/>
                </a:lnTo>
                <a:lnTo>
                  <a:pt x="56080" y="86669"/>
                </a:lnTo>
                <a:close/>
                <a:moveTo>
                  <a:pt x="62589" y="86473"/>
                </a:moveTo>
                <a:lnTo>
                  <a:pt x="61587" y="87240"/>
                </a:lnTo>
                <a:lnTo>
                  <a:pt x="59914" y="88759"/>
                </a:lnTo>
                <a:lnTo>
                  <a:pt x="59084" y="89714"/>
                </a:lnTo>
                <a:lnTo>
                  <a:pt x="58583" y="90669"/>
                </a:lnTo>
                <a:lnTo>
                  <a:pt x="55078" y="90669"/>
                </a:lnTo>
                <a:lnTo>
                  <a:pt x="56409" y="89142"/>
                </a:lnTo>
                <a:lnTo>
                  <a:pt x="58082" y="87428"/>
                </a:lnTo>
                <a:lnTo>
                  <a:pt x="59084" y="86669"/>
                </a:lnTo>
                <a:lnTo>
                  <a:pt x="62589" y="86473"/>
                </a:lnTo>
                <a:close/>
                <a:moveTo>
                  <a:pt x="70765" y="86473"/>
                </a:moveTo>
                <a:lnTo>
                  <a:pt x="74270" y="86669"/>
                </a:lnTo>
                <a:lnTo>
                  <a:pt x="73605" y="87045"/>
                </a:lnTo>
                <a:lnTo>
                  <a:pt x="72102" y="88571"/>
                </a:lnTo>
                <a:lnTo>
                  <a:pt x="71430" y="89330"/>
                </a:lnTo>
                <a:lnTo>
                  <a:pt x="70929" y="90285"/>
                </a:lnTo>
                <a:lnTo>
                  <a:pt x="66759" y="90669"/>
                </a:lnTo>
                <a:lnTo>
                  <a:pt x="68597" y="88571"/>
                </a:lnTo>
                <a:lnTo>
                  <a:pt x="70765" y="86669"/>
                </a:lnTo>
                <a:lnTo>
                  <a:pt x="70765" y="86473"/>
                </a:lnTo>
                <a:close/>
                <a:moveTo>
                  <a:pt x="51072" y="86857"/>
                </a:moveTo>
                <a:lnTo>
                  <a:pt x="49570" y="88000"/>
                </a:lnTo>
                <a:lnTo>
                  <a:pt x="48233" y="89142"/>
                </a:lnTo>
                <a:lnTo>
                  <a:pt x="47567" y="89902"/>
                </a:lnTo>
                <a:lnTo>
                  <a:pt x="47067" y="90669"/>
                </a:lnTo>
                <a:lnTo>
                  <a:pt x="45393" y="90857"/>
                </a:lnTo>
                <a:lnTo>
                  <a:pt x="42224" y="90857"/>
                </a:lnTo>
                <a:lnTo>
                  <a:pt x="44062" y="89142"/>
                </a:lnTo>
                <a:lnTo>
                  <a:pt x="45228" y="88187"/>
                </a:lnTo>
                <a:lnTo>
                  <a:pt x="45729" y="87616"/>
                </a:lnTo>
                <a:lnTo>
                  <a:pt x="46230" y="87045"/>
                </a:lnTo>
                <a:lnTo>
                  <a:pt x="51072" y="86857"/>
                </a:lnTo>
                <a:close/>
                <a:moveTo>
                  <a:pt x="69427" y="86473"/>
                </a:moveTo>
                <a:lnTo>
                  <a:pt x="68097" y="87428"/>
                </a:lnTo>
                <a:lnTo>
                  <a:pt x="66759" y="88383"/>
                </a:lnTo>
                <a:lnTo>
                  <a:pt x="65593" y="89526"/>
                </a:lnTo>
                <a:lnTo>
                  <a:pt x="64420" y="90857"/>
                </a:lnTo>
                <a:lnTo>
                  <a:pt x="61087" y="90857"/>
                </a:lnTo>
                <a:lnTo>
                  <a:pt x="62753" y="88954"/>
                </a:lnTo>
                <a:lnTo>
                  <a:pt x="65092" y="86473"/>
                </a:lnTo>
                <a:close/>
                <a:moveTo>
                  <a:pt x="25035" y="87616"/>
                </a:moveTo>
                <a:lnTo>
                  <a:pt x="23197" y="88954"/>
                </a:lnTo>
                <a:lnTo>
                  <a:pt x="22367" y="89902"/>
                </a:lnTo>
                <a:lnTo>
                  <a:pt x="21530" y="91045"/>
                </a:lnTo>
                <a:lnTo>
                  <a:pt x="19191" y="90857"/>
                </a:lnTo>
                <a:lnTo>
                  <a:pt x="21030" y="88000"/>
                </a:lnTo>
                <a:lnTo>
                  <a:pt x="25035" y="87616"/>
                </a:lnTo>
                <a:close/>
                <a:moveTo>
                  <a:pt x="29706" y="87240"/>
                </a:moveTo>
                <a:lnTo>
                  <a:pt x="28204" y="88571"/>
                </a:lnTo>
                <a:lnTo>
                  <a:pt x="27203" y="89714"/>
                </a:lnTo>
                <a:lnTo>
                  <a:pt x="26537" y="90473"/>
                </a:lnTo>
                <a:lnTo>
                  <a:pt x="25872" y="91240"/>
                </a:lnTo>
                <a:lnTo>
                  <a:pt x="23368" y="91240"/>
                </a:lnTo>
                <a:lnTo>
                  <a:pt x="24535" y="89902"/>
                </a:lnTo>
                <a:lnTo>
                  <a:pt x="25371" y="88759"/>
                </a:lnTo>
                <a:lnTo>
                  <a:pt x="26201" y="87428"/>
                </a:lnTo>
                <a:lnTo>
                  <a:pt x="29706" y="87240"/>
                </a:lnTo>
                <a:close/>
                <a:moveTo>
                  <a:pt x="43726" y="87045"/>
                </a:moveTo>
                <a:lnTo>
                  <a:pt x="42560" y="88000"/>
                </a:lnTo>
                <a:lnTo>
                  <a:pt x="41058" y="89330"/>
                </a:lnTo>
                <a:lnTo>
                  <a:pt x="40386" y="90097"/>
                </a:lnTo>
                <a:lnTo>
                  <a:pt x="39885" y="91045"/>
                </a:lnTo>
                <a:lnTo>
                  <a:pt x="34549" y="91240"/>
                </a:lnTo>
                <a:lnTo>
                  <a:pt x="36716" y="88759"/>
                </a:lnTo>
                <a:lnTo>
                  <a:pt x="38218" y="87428"/>
                </a:lnTo>
                <a:lnTo>
                  <a:pt x="38383" y="87045"/>
                </a:lnTo>
                <a:close/>
                <a:moveTo>
                  <a:pt x="35214" y="87240"/>
                </a:moveTo>
                <a:lnTo>
                  <a:pt x="34048" y="88383"/>
                </a:lnTo>
                <a:lnTo>
                  <a:pt x="32882" y="89714"/>
                </a:lnTo>
                <a:lnTo>
                  <a:pt x="32711" y="90097"/>
                </a:lnTo>
                <a:lnTo>
                  <a:pt x="32711" y="90669"/>
                </a:lnTo>
                <a:lnTo>
                  <a:pt x="32711" y="91045"/>
                </a:lnTo>
                <a:lnTo>
                  <a:pt x="32882" y="91240"/>
                </a:lnTo>
                <a:lnTo>
                  <a:pt x="28376" y="91428"/>
                </a:lnTo>
                <a:lnTo>
                  <a:pt x="28376" y="91428"/>
                </a:lnTo>
                <a:lnTo>
                  <a:pt x="29206" y="90097"/>
                </a:lnTo>
                <a:lnTo>
                  <a:pt x="30207" y="89142"/>
                </a:lnTo>
                <a:lnTo>
                  <a:pt x="31380" y="88187"/>
                </a:lnTo>
                <a:lnTo>
                  <a:pt x="32045" y="87812"/>
                </a:lnTo>
                <a:lnTo>
                  <a:pt x="32381" y="87240"/>
                </a:lnTo>
                <a:close/>
                <a:moveTo>
                  <a:pt x="58583" y="0"/>
                </a:moveTo>
                <a:lnTo>
                  <a:pt x="58082" y="383"/>
                </a:lnTo>
                <a:lnTo>
                  <a:pt x="57582" y="1142"/>
                </a:lnTo>
                <a:lnTo>
                  <a:pt x="57410" y="1909"/>
                </a:lnTo>
                <a:lnTo>
                  <a:pt x="57246" y="3624"/>
                </a:lnTo>
                <a:lnTo>
                  <a:pt x="57410" y="5526"/>
                </a:lnTo>
                <a:lnTo>
                  <a:pt x="57746" y="7428"/>
                </a:lnTo>
                <a:lnTo>
                  <a:pt x="33211" y="7624"/>
                </a:lnTo>
                <a:lnTo>
                  <a:pt x="17525" y="7812"/>
                </a:lnTo>
                <a:lnTo>
                  <a:pt x="9678" y="8000"/>
                </a:lnTo>
                <a:lnTo>
                  <a:pt x="5672" y="8000"/>
                </a:lnTo>
                <a:lnTo>
                  <a:pt x="3505" y="8195"/>
                </a:lnTo>
                <a:lnTo>
                  <a:pt x="1666" y="8767"/>
                </a:lnTo>
                <a:lnTo>
                  <a:pt x="1337" y="8954"/>
                </a:lnTo>
                <a:lnTo>
                  <a:pt x="1166" y="9338"/>
                </a:lnTo>
                <a:lnTo>
                  <a:pt x="1001" y="9714"/>
                </a:lnTo>
                <a:lnTo>
                  <a:pt x="1166" y="10097"/>
                </a:lnTo>
                <a:lnTo>
                  <a:pt x="1001" y="10285"/>
                </a:lnTo>
                <a:lnTo>
                  <a:pt x="500" y="11812"/>
                </a:lnTo>
                <a:lnTo>
                  <a:pt x="164" y="13338"/>
                </a:lnTo>
                <a:lnTo>
                  <a:pt x="0" y="15052"/>
                </a:lnTo>
                <a:lnTo>
                  <a:pt x="0" y="16767"/>
                </a:lnTo>
                <a:lnTo>
                  <a:pt x="164" y="20195"/>
                </a:lnTo>
                <a:lnTo>
                  <a:pt x="500" y="23428"/>
                </a:lnTo>
                <a:lnTo>
                  <a:pt x="665" y="28383"/>
                </a:lnTo>
                <a:lnTo>
                  <a:pt x="836" y="33142"/>
                </a:lnTo>
                <a:lnTo>
                  <a:pt x="836" y="42857"/>
                </a:lnTo>
                <a:lnTo>
                  <a:pt x="665" y="49330"/>
                </a:lnTo>
                <a:lnTo>
                  <a:pt x="500" y="55812"/>
                </a:lnTo>
                <a:lnTo>
                  <a:pt x="336" y="62285"/>
                </a:lnTo>
                <a:lnTo>
                  <a:pt x="336" y="68759"/>
                </a:lnTo>
                <a:lnTo>
                  <a:pt x="500" y="74857"/>
                </a:lnTo>
                <a:lnTo>
                  <a:pt x="665" y="80759"/>
                </a:lnTo>
                <a:lnTo>
                  <a:pt x="1001" y="86669"/>
                </a:lnTo>
                <a:lnTo>
                  <a:pt x="1166" y="92759"/>
                </a:lnTo>
                <a:lnTo>
                  <a:pt x="1337" y="93330"/>
                </a:lnTo>
                <a:lnTo>
                  <a:pt x="1502" y="93714"/>
                </a:lnTo>
                <a:lnTo>
                  <a:pt x="1838" y="94090"/>
                </a:lnTo>
                <a:lnTo>
                  <a:pt x="2167" y="94285"/>
                </a:lnTo>
                <a:lnTo>
                  <a:pt x="3004" y="94285"/>
                </a:lnTo>
                <a:lnTo>
                  <a:pt x="3505" y="94090"/>
                </a:lnTo>
                <a:lnTo>
                  <a:pt x="3841" y="93902"/>
                </a:lnTo>
                <a:lnTo>
                  <a:pt x="3841" y="93714"/>
                </a:lnTo>
                <a:lnTo>
                  <a:pt x="4671" y="93330"/>
                </a:lnTo>
                <a:lnTo>
                  <a:pt x="5507" y="93142"/>
                </a:lnTo>
                <a:lnTo>
                  <a:pt x="6509" y="92947"/>
                </a:lnTo>
                <a:lnTo>
                  <a:pt x="7675" y="92947"/>
                </a:lnTo>
                <a:lnTo>
                  <a:pt x="9849" y="93142"/>
                </a:lnTo>
                <a:lnTo>
                  <a:pt x="11516" y="93330"/>
                </a:lnTo>
                <a:lnTo>
                  <a:pt x="16187" y="93714"/>
                </a:lnTo>
                <a:lnTo>
                  <a:pt x="20865" y="94285"/>
                </a:lnTo>
                <a:lnTo>
                  <a:pt x="25701" y="94661"/>
                </a:lnTo>
                <a:lnTo>
                  <a:pt x="30708" y="94857"/>
                </a:lnTo>
                <a:lnTo>
                  <a:pt x="30207" y="95616"/>
                </a:lnTo>
                <a:lnTo>
                  <a:pt x="29542" y="96571"/>
                </a:lnTo>
                <a:lnTo>
                  <a:pt x="28540" y="98473"/>
                </a:lnTo>
                <a:lnTo>
                  <a:pt x="27374" y="101902"/>
                </a:lnTo>
                <a:lnTo>
                  <a:pt x="26373" y="104375"/>
                </a:lnTo>
                <a:lnTo>
                  <a:pt x="25200" y="106857"/>
                </a:lnTo>
                <a:lnTo>
                  <a:pt x="23032" y="111804"/>
                </a:lnTo>
                <a:lnTo>
                  <a:pt x="22196" y="113518"/>
                </a:lnTo>
                <a:lnTo>
                  <a:pt x="21530" y="115428"/>
                </a:lnTo>
                <a:lnTo>
                  <a:pt x="21194" y="116187"/>
                </a:lnTo>
                <a:lnTo>
                  <a:pt x="21194" y="117142"/>
                </a:lnTo>
                <a:lnTo>
                  <a:pt x="21194" y="118090"/>
                </a:lnTo>
                <a:lnTo>
                  <a:pt x="21530" y="119232"/>
                </a:lnTo>
                <a:lnTo>
                  <a:pt x="21866" y="119616"/>
                </a:lnTo>
                <a:lnTo>
                  <a:pt x="22196" y="119804"/>
                </a:lnTo>
                <a:lnTo>
                  <a:pt x="22696" y="120000"/>
                </a:lnTo>
                <a:lnTo>
                  <a:pt x="23197" y="119804"/>
                </a:lnTo>
                <a:lnTo>
                  <a:pt x="23869" y="119616"/>
                </a:lnTo>
                <a:lnTo>
                  <a:pt x="24370" y="119045"/>
                </a:lnTo>
                <a:lnTo>
                  <a:pt x="24699" y="118661"/>
                </a:lnTo>
                <a:lnTo>
                  <a:pt x="25035" y="118090"/>
                </a:lnTo>
                <a:lnTo>
                  <a:pt x="25701" y="116759"/>
                </a:lnTo>
                <a:lnTo>
                  <a:pt x="26201" y="115232"/>
                </a:lnTo>
                <a:lnTo>
                  <a:pt x="28040" y="111232"/>
                </a:lnTo>
                <a:lnTo>
                  <a:pt x="29706" y="107232"/>
                </a:lnTo>
                <a:lnTo>
                  <a:pt x="31044" y="103616"/>
                </a:lnTo>
                <a:lnTo>
                  <a:pt x="32381" y="99804"/>
                </a:lnTo>
                <a:lnTo>
                  <a:pt x="33383" y="97330"/>
                </a:lnTo>
                <a:lnTo>
                  <a:pt x="33877" y="96000"/>
                </a:lnTo>
                <a:lnTo>
                  <a:pt x="34213" y="94857"/>
                </a:lnTo>
                <a:lnTo>
                  <a:pt x="42389" y="94285"/>
                </a:lnTo>
                <a:lnTo>
                  <a:pt x="50400" y="93902"/>
                </a:lnTo>
                <a:lnTo>
                  <a:pt x="54406" y="93902"/>
                </a:lnTo>
                <a:lnTo>
                  <a:pt x="58412" y="94090"/>
                </a:lnTo>
                <a:lnTo>
                  <a:pt x="66423" y="94090"/>
                </a:lnTo>
                <a:lnTo>
                  <a:pt x="70929" y="93902"/>
                </a:lnTo>
                <a:lnTo>
                  <a:pt x="75436" y="93518"/>
                </a:lnTo>
                <a:lnTo>
                  <a:pt x="79778" y="92947"/>
                </a:lnTo>
                <a:lnTo>
                  <a:pt x="84620" y="92947"/>
                </a:lnTo>
                <a:lnTo>
                  <a:pt x="84620" y="93902"/>
                </a:lnTo>
                <a:lnTo>
                  <a:pt x="85286" y="97142"/>
                </a:lnTo>
                <a:lnTo>
                  <a:pt x="86287" y="100187"/>
                </a:lnTo>
                <a:lnTo>
                  <a:pt x="87625" y="103232"/>
                </a:lnTo>
                <a:lnTo>
                  <a:pt x="88955" y="106285"/>
                </a:lnTo>
                <a:lnTo>
                  <a:pt x="90457" y="109142"/>
                </a:lnTo>
                <a:lnTo>
                  <a:pt x="92124" y="112000"/>
                </a:lnTo>
                <a:lnTo>
                  <a:pt x="95464" y="117518"/>
                </a:lnTo>
                <a:lnTo>
                  <a:pt x="96130" y="118285"/>
                </a:lnTo>
                <a:lnTo>
                  <a:pt x="96967" y="118661"/>
                </a:lnTo>
                <a:lnTo>
                  <a:pt x="97803" y="118473"/>
                </a:lnTo>
                <a:lnTo>
                  <a:pt x="98469" y="118285"/>
                </a:lnTo>
                <a:lnTo>
                  <a:pt x="99134" y="117714"/>
                </a:lnTo>
                <a:lnTo>
                  <a:pt x="99470" y="116947"/>
                </a:lnTo>
                <a:lnTo>
                  <a:pt x="99470" y="116000"/>
                </a:lnTo>
                <a:lnTo>
                  <a:pt x="99306" y="115616"/>
                </a:lnTo>
                <a:lnTo>
                  <a:pt x="99134" y="115045"/>
                </a:lnTo>
                <a:lnTo>
                  <a:pt x="95965" y="109902"/>
                </a:lnTo>
                <a:lnTo>
                  <a:pt x="93126" y="104571"/>
                </a:lnTo>
                <a:lnTo>
                  <a:pt x="91795" y="101714"/>
                </a:lnTo>
                <a:lnTo>
                  <a:pt x="90457" y="99045"/>
                </a:lnTo>
                <a:lnTo>
                  <a:pt x="89456" y="96187"/>
                </a:lnTo>
                <a:lnTo>
                  <a:pt x="88290" y="93142"/>
                </a:lnTo>
                <a:lnTo>
                  <a:pt x="95464" y="93518"/>
                </a:lnTo>
                <a:lnTo>
                  <a:pt x="102474" y="93902"/>
                </a:lnTo>
                <a:lnTo>
                  <a:pt x="105979" y="93902"/>
                </a:lnTo>
                <a:lnTo>
                  <a:pt x="109649" y="93714"/>
                </a:lnTo>
                <a:lnTo>
                  <a:pt x="113154" y="93518"/>
                </a:lnTo>
                <a:lnTo>
                  <a:pt x="116659" y="93142"/>
                </a:lnTo>
                <a:lnTo>
                  <a:pt x="116995" y="92947"/>
                </a:lnTo>
                <a:lnTo>
                  <a:pt x="117331" y="93518"/>
                </a:lnTo>
                <a:lnTo>
                  <a:pt x="117661" y="93902"/>
                </a:lnTo>
                <a:lnTo>
                  <a:pt x="118833" y="93902"/>
                </a:lnTo>
                <a:lnTo>
                  <a:pt x="119334" y="93518"/>
                </a:lnTo>
                <a:lnTo>
                  <a:pt x="119663" y="93142"/>
                </a:lnTo>
                <a:lnTo>
                  <a:pt x="120000" y="92383"/>
                </a:lnTo>
                <a:lnTo>
                  <a:pt x="120000" y="91616"/>
                </a:lnTo>
                <a:lnTo>
                  <a:pt x="119663" y="88759"/>
                </a:lnTo>
                <a:lnTo>
                  <a:pt x="119334" y="85714"/>
                </a:lnTo>
                <a:lnTo>
                  <a:pt x="119163" y="79616"/>
                </a:lnTo>
                <a:lnTo>
                  <a:pt x="119334" y="73526"/>
                </a:lnTo>
                <a:lnTo>
                  <a:pt x="119163" y="67428"/>
                </a:lnTo>
                <a:lnTo>
                  <a:pt x="119163" y="54857"/>
                </a:lnTo>
                <a:lnTo>
                  <a:pt x="118998" y="42285"/>
                </a:lnTo>
                <a:lnTo>
                  <a:pt x="118998" y="19624"/>
                </a:lnTo>
                <a:lnTo>
                  <a:pt x="119163" y="17526"/>
                </a:lnTo>
                <a:lnTo>
                  <a:pt x="119163" y="14857"/>
                </a:lnTo>
                <a:lnTo>
                  <a:pt x="118998" y="13526"/>
                </a:lnTo>
                <a:lnTo>
                  <a:pt x="118833" y="12195"/>
                </a:lnTo>
                <a:lnTo>
                  <a:pt x="118497" y="11240"/>
                </a:lnTo>
                <a:lnTo>
                  <a:pt x="117997" y="10285"/>
                </a:lnTo>
                <a:lnTo>
                  <a:pt x="117997" y="9714"/>
                </a:lnTo>
                <a:lnTo>
                  <a:pt x="117997" y="9338"/>
                </a:lnTo>
                <a:lnTo>
                  <a:pt x="117832" y="8954"/>
                </a:lnTo>
                <a:lnTo>
                  <a:pt x="117661" y="8571"/>
                </a:lnTo>
                <a:lnTo>
                  <a:pt x="116831" y="8195"/>
                </a:lnTo>
                <a:lnTo>
                  <a:pt x="115994" y="7812"/>
                </a:lnTo>
                <a:lnTo>
                  <a:pt x="115157" y="7624"/>
                </a:lnTo>
                <a:lnTo>
                  <a:pt x="114156" y="7624"/>
                </a:lnTo>
                <a:lnTo>
                  <a:pt x="112153" y="7812"/>
                </a:lnTo>
                <a:lnTo>
                  <a:pt x="110486" y="7812"/>
                </a:lnTo>
                <a:lnTo>
                  <a:pt x="103311" y="7624"/>
                </a:lnTo>
                <a:lnTo>
                  <a:pt x="96130" y="7240"/>
                </a:lnTo>
                <a:lnTo>
                  <a:pt x="92296" y="7052"/>
                </a:lnTo>
                <a:lnTo>
                  <a:pt x="88290" y="6857"/>
                </a:lnTo>
                <a:lnTo>
                  <a:pt x="80278" y="7052"/>
                </a:lnTo>
                <a:lnTo>
                  <a:pt x="64420" y="7428"/>
                </a:lnTo>
                <a:lnTo>
                  <a:pt x="61251" y="7428"/>
                </a:lnTo>
                <a:lnTo>
                  <a:pt x="61416" y="6669"/>
                </a:lnTo>
                <a:lnTo>
                  <a:pt x="61416" y="6097"/>
                </a:lnTo>
                <a:lnTo>
                  <a:pt x="61416" y="5526"/>
                </a:lnTo>
                <a:lnTo>
                  <a:pt x="61087" y="4767"/>
                </a:lnTo>
                <a:lnTo>
                  <a:pt x="60915" y="4571"/>
                </a:lnTo>
                <a:lnTo>
                  <a:pt x="60751" y="3624"/>
                </a:lnTo>
                <a:lnTo>
                  <a:pt x="60586" y="1909"/>
                </a:lnTo>
                <a:lnTo>
                  <a:pt x="60414" y="1142"/>
                </a:lnTo>
                <a:lnTo>
                  <a:pt x="59914" y="383"/>
                </a:lnTo>
                <a:lnTo>
                  <a:pt x="594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6" name="Shape 46"/>
          <p:cNvGrpSpPr/>
          <p:nvPr/>
        </p:nvGrpSpPr>
        <p:grpSpPr>
          <a:xfrm rot="2194107">
            <a:off x="254681" y="4157352"/>
            <a:ext cx="1014483" cy="642683"/>
            <a:chOff x="238125" y="1918825"/>
            <a:chExt cx="1042448" cy="660400"/>
          </a:xfrm>
        </p:grpSpPr>
        <p:sp>
          <p:nvSpPr>
            <p:cNvPr id="47" name="Shape 47"/>
            <p:cNvSpPr/>
            <p:nvPr/>
          </p:nvSpPr>
          <p:spPr>
            <a:xfrm>
              <a:off x="238125" y="1918825"/>
              <a:ext cx="966973" cy="660400"/>
            </a:xfrm>
            <a:custGeom>
              <a:pathLst>
                <a:path extrusionOk="0" h="120000" w="120000">
                  <a:moveTo>
                    <a:pt x="1169" y="34715"/>
                  </a:moveTo>
                  <a:lnTo>
                    <a:pt x="1169" y="36000"/>
                  </a:lnTo>
                  <a:lnTo>
                    <a:pt x="1464" y="34715"/>
                  </a:lnTo>
                  <a:close/>
                  <a:moveTo>
                    <a:pt x="104192" y="87428"/>
                  </a:moveTo>
                  <a:lnTo>
                    <a:pt x="103609" y="88282"/>
                  </a:lnTo>
                  <a:lnTo>
                    <a:pt x="103609" y="89141"/>
                  </a:lnTo>
                  <a:lnTo>
                    <a:pt x="104192" y="87428"/>
                  </a:lnTo>
                  <a:close/>
                  <a:moveTo>
                    <a:pt x="75805" y="109710"/>
                  </a:moveTo>
                  <a:lnTo>
                    <a:pt x="75510" y="110137"/>
                  </a:lnTo>
                  <a:lnTo>
                    <a:pt x="75805" y="110569"/>
                  </a:lnTo>
                  <a:lnTo>
                    <a:pt x="75805" y="110137"/>
                  </a:lnTo>
                  <a:lnTo>
                    <a:pt x="75805" y="109710"/>
                  </a:lnTo>
                  <a:close/>
                  <a:moveTo>
                    <a:pt x="45658" y="110996"/>
                  </a:moveTo>
                  <a:lnTo>
                    <a:pt x="45804" y="111209"/>
                  </a:lnTo>
                  <a:lnTo>
                    <a:pt x="45804" y="111209"/>
                  </a:lnTo>
                  <a:lnTo>
                    <a:pt x="45950" y="110996"/>
                  </a:lnTo>
                  <a:close/>
                  <a:moveTo>
                    <a:pt x="9071" y="4"/>
                  </a:moveTo>
                  <a:lnTo>
                    <a:pt x="8193" y="431"/>
                  </a:lnTo>
                  <a:lnTo>
                    <a:pt x="7901" y="1717"/>
                  </a:lnTo>
                  <a:lnTo>
                    <a:pt x="7901" y="858"/>
                  </a:lnTo>
                  <a:lnTo>
                    <a:pt x="7610" y="1717"/>
                  </a:lnTo>
                  <a:lnTo>
                    <a:pt x="7315" y="2575"/>
                  </a:lnTo>
                  <a:lnTo>
                    <a:pt x="7610" y="4288"/>
                  </a:lnTo>
                  <a:lnTo>
                    <a:pt x="7315" y="3861"/>
                  </a:lnTo>
                  <a:lnTo>
                    <a:pt x="6732" y="4288"/>
                  </a:lnTo>
                  <a:lnTo>
                    <a:pt x="7315" y="4288"/>
                  </a:lnTo>
                  <a:lnTo>
                    <a:pt x="7610" y="5146"/>
                  </a:lnTo>
                  <a:lnTo>
                    <a:pt x="7023" y="5573"/>
                  </a:lnTo>
                  <a:lnTo>
                    <a:pt x="6732" y="5573"/>
                  </a:lnTo>
                  <a:lnTo>
                    <a:pt x="6732" y="7286"/>
                  </a:lnTo>
                  <a:lnTo>
                    <a:pt x="6437" y="8572"/>
                  </a:lnTo>
                  <a:lnTo>
                    <a:pt x="5559" y="11143"/>
                  </a:lnTo>
                  <a:lnTo>
                    <a:pt x="4389" y="13714"/>
                  </a:lnTo>
                  <a:lnTo>
                    <a:pt x="4098" y="15431"/>
                  </a:lnTo>
                  <a:lnTo>
                    <a:pt x="4098" y="16717"/>
                  </a:lnTo>
                  <a:lnTo>
                    <a:pt x="3803" y="17144"/>
                  </a:lnTo>
                  <a:lnTo>
                    <a:pt x="3803" y="18002"/>
                  </a:lnTo>
                  <a:lnTo>
                    <a:pt x="4098" y="20573"/>
                  </a:lnTo>
                  <a:lnTo>
                    <a:pt x="3803" y="20573"/>
                  </a:lnTo>
                  <a:lnTo>
                    <a:pt x="3511" y="20146"/>
                  </a:lnTo>
                  <a:lnTo>
                    <a:pt x="3220" y="19715"/>
                  </a:lnTo>
                  <a:lnTo>
                    <a:pt x="2925" y="19715"/>
                  </a:lnTo>
                  <a:lnTo>
                    <a:pt x="3220" y="20146"/>
                  </a:lnTo>
                  <a:lnTo>
                    <a:pt x="3511" y="21000"/>
                  </a:lnTo>
                  <a:lnTo>
                    <a:pt x="3220" y="21859"/>
                  </a:lnTo>
                  <a:lnTo>
                    <a:pt x="2633" y="22286"/>
                  </a:lnTo>
                  <a:lnTo>
                    <a:pt x="2925" y="22286"/>
                  </a:lnTo>
                  <a:lnTo>
                    <a:pt x="2925" y="22718"/>
                  </a:lnTo>
                  <a:lnTo>
                    <a:pt x="2925" y="23572"/>
                  </a:lnTo>
                  <a:lnTo>
                    <a:pt x="2342" y="24003"/>
                  </a:lnTo>
                  <a:lnTo>
                    <a:pt x="1755" y="24430"/>
                  </a:lnTo>
                  <a:lnTo>
                    <a:pt x="1755" y="24857"/>
                  </a:lnTo>
                  <a:lnTo>
                    <a:pt x="2342" y="25289"/>
                  </a:lnTo>
                  <a:lnTo>
                    <a:pt x="2633" y="25716"/>
                  </a:lnTo>
                  <a:lnTo>
                    <a:pt x="2342" y="26143"/>
                  </a:lnTo>
                  <a:lnTo>
                    <a:pt x="1464" y="26143"/>
                  </a:lnTo>
                  <a:lnTo>
                    <a:pt x="1755" y="29999"/>
                  </a:lnTo>
                  <a:lnTo>
                    <a:pt x="1755" y="32144"/>
                  </a:lnTo>
                  <a:lnTo>
                    <a:pt x="1755" y="33002"/>
                  </a:lnTo>
                  <a:lnTo>
                    <a:pt x="2342" y="33002"/>
                  </a:lnTo>
                  <a:lnTo>
                    <a:pt x="2633" y="33429"/>
                  </a:lnTo>
                  <a:lnTo>
                    <a:pt x="2633" y="33856"/>
                  </a:lnTo>
                  <a:lnTo>
                    <a:pt x="2342" y="34288"/>
                  </a:lnTo>
                  <a:lnTo>
                    <a:pt x="1755" y="33856"/>
                  </a:lnTo>
                  <a:lnTo>
                    <a:pt x="1755" y="35142"/>
                  </a:lnTo>
                  <a:lnTo>
                    <a:pt x="1755" y="36859"/>
                  </a:lnTo>
                  <a:lnTo>
                    <a:pt x="1464" y="36427"/>
                  </a:lnTo>
                  <a:lnTo>
                    <a:pt x="1464" y="36000"/>
                  </a:lnTo>
                  <a:lnTo>
                    <a:pt x="1464" y="35573"/>
                  </a:lnTo>
                  <a:lnTo>
                    <a:pt x="1169" y="36000"/>
                  </a:lnTo>
                  <a:lnTo>
                    <a:pt x="1169" y="39430"/>
                  </a:lnTo>
                  <a:lnTo>
                    <a:pt x="877" y="40284"/>
                  </a:lnTo>
                  <a:lnTo>
                    <a:pt x="586" y="40716"/>
                  </a:lnTo>
                  <a:lnTo>
                    <a:pt x="291" y="40716"/>
                  </a:lnTo>
                  <a:lnTo>
                    <a:pt x="0" y="41570"/>
                  </a:lnTo>
                  <a:lnTo>
                    <a:pt x="291" y="42428"/>
                  </a:lnTo>
                  <a:lnTo>
                    <a:pt x="586" y="42855"/>
                  </a:lnTo>
                  <a:lnTo>
                    <a:pt x="877" y="43714"/>
                  </a:lnTo>
                  <a:lnTo>
                    <a:pt x="877" y="44572"/>
                  </a:lnTo>
                  <a:lnTo>
                    <a:pt x="291" y="44141"/>
                  </a:lnTo>
                  <a:lnTo>
                    <a:pt x="291" y="44999"/>
                  </a:lnTo>
                  <a:lnTo>
                    <a:pt x="586" y="45427"/>
                  </a:lnTo>
                  <a:lnTo>
                    <a:pt x="877" y="45858"/>
                  </a:lnTo>
                  <a:lnTo>
                    <a:pt x="877" y="47144"/>
                  </a:lnTo>
                  <a:lnTo>
                    <a:pt x="291" y="45858"/>
                  </a:lnTo>
                  <a:lnTo>
                    <a:pt x="291" y="46712"/>
                  </a:lnTo>
                  <a:lnTo>
                    <a:pt x="291" y="47998"/>
                  </a:lnTo>
                  <a:lnTo>
                    <a:pt x="291" y="52286"/>
                  </a:lnTo>
                  <a:lnTo>
                    <a:pt x="586" y="56570"/>
                  </a:lnTo>
                  <a:lnTo>
                    <a:pt x="1169" y="59999"/>
                  </a:lnTo>
                  <a:lnTo>
                    <a:pt x="1755" y="62144"/>
                  </a:lnTo>
                  <a:lnTo>
                    <a:pt x="2633" y="65142"/>
                  </a:lnTo>
                  <a:lnTo>
                    <a:pt x="3511" y="67713"/>
                  </a:lnTo>
                  <a:lnTo>
                    <a:pt x="3803" y="68999"/>
                  </a:lnTo>
                  <a:lnTo>
                    <a:pt x="3511" y="69857"/>
                  </a:lnTo>
                  <a:lnTo>
                    <a:pt x="4098" y="72428"/>
                  </a:lnTo>
                  <a:lnTo>
                    <a:pt x="5267" y="75000"/>
                  </a:lnTo>
                  <a:lnTo>
                    <a:pt x="7610" y="80569"/>
                  </a:lnTo>
                  <a:lnTo>
                    <a:pt x="9366" y="83999"/>
                  </a:lnTo>
                  <a:lnTo>
                    <a:pt x="11413" y="86570"/>
                  </a:lnTo>
                  <a:lnTo>
                    <a:pt x="10830" y="87428"/>
                  </a:lnTo>
                  <a:lnTo>
                    <a:pt x="11708" y="88282"/>
                  </a:lnTo>
                  <a:lnTo>
                    <a:pt x="12000" y="88282"/>
                  </a:lnTo>
                  <a:lnTo>
                    <a:pt x="12878" y="89141"/>
                  </a:lnTo>
                  <a:lnTo>
                    <a:pt x="13169" y="90427"/>
                  </a:lnTo>
                  <a:lnTo>
                    <a:pt x="13756" y="91712"/>
                  </a:lnTo>
                  <a:lnTo>
                    <a:pt x="14634" y="92571"/>
                  </a:lnTo>
                  <a:lnTo>
                    <a:pt x="14342" y="92998"/>
                  </a:lnTo>
                  <a:lnTo>
                    <a:pt x="14634" y="92998"/>
                  </a:lnTo>
                  <a:lnTo>
                    <a:pt x="14925" y="93425"/>
                  </a:lnTo>
                  <a:lnTo>
                    <a:pt x="17268" y="96854"/>
                  </a:lnTo>
                  <a:lnTo>
                    <a:pt x="18146" y="98140"/>
                  </a:lnTo>
                  <a:lnTo>
                    <a:pt x="19902" y="100284"/>
                  </a:lnTo>
                  <a:lnTo>
                    <a:pt x="19902" y="99426"/>
                  </a:lnTo>
                  <a:lnTo>
                    <a:pt x="20488" y="98999"/>
                  </a:lnTo>
                  <a:lnTo>
                    <a:pt x="20488" y="98999"/>
                  </a:lnTo>
                  <a:lnTo>
                    <a:pt x="20193" y="99853"/>
                  </a:lnTo>
                  <a:lnTo>
                    <a:pt x="20488" y="99426"/>
                  </a:lnTo>
                  <a:lnTo>
                    <a:pt x="20780" y="99426"/>
                  </a:lnTo>
                  <a:lnTo>
                    <a:pt x="20780" y="100284"/>
                  </a:lnTo>
                  <a:lnTo>
                    <a:pt x="20193" y="100284"/>
                  </a:lnTo>
                  <a:lnTo>
                    <a:pt x="21949" y="102424"/>
                  </a:lnTo>
                  <a:lnTo>
                    <a:pt x="24583" y="104995"/>
                  </a:lnTo>
                  <a:lnTo>
                    <a:pt x="27217" y="107139"/>
                  </a:lnTo>
                  <a:lnTo>
                    <a:pt x="28682" y="107566"/>
                  </a:lnTo>
                  <a:lnTo>
                    <a:pt x="29851" y="107566"/>
                  </a:lnTo>
                  <a:lnTo>
                    <a:pt x="29560" y="108425"/>
                  </a:lnTo>
                  <a:lnTo>
                    <a:pt x="29851" y="108852"/>
                  </a:lnTo>
                  <a:lnTo>
                    <a:pt x="31316" y="109710"/>
                  </a:lnTo>
                  <a:lnTo>
                    <a:pt x="33072" y="109710"/>
                  </a:lnTo>
                  <a:lnTo>
                    <a:pt x="34828" y="110569"/>
                  </a:lnTo>
                  <a:lnTo>
                    <a:pt x="37170" y="112708"/>
                  </a:lnTo>
                  <a:lnTo>
                    <a:pt x="40682" y="115280"/>
                  </a:lnTo>
                  <a:lnTo>
                    <a:pt x="41852" y="115280"/>
                  </a:lnTo>
                  <a:lnTo>
                    <a:pt x="43024" y="115711"/>
                  </a:lnTo>
                  <a:lnTo>
                    <a:pt x="45950" y="116565"/>
                  </a:lnTo>
                  <a:lnTo>
                    <a:pt x="50632" y="119136"/>
                  </a:lnTo>
                  <a:lnTo>
                    <a:pt x="50926" y="118709"/>
                  </a:lnTo>
                  <a:lnTo>
                    <a:pt x="51513" y="118282"/>
                  </a:lnTo>
                  <a:lnTo>
                    <a:pt x="53560" y="118709"/>
                  </a:lnTo>
                  <a:lnTo>
                    <a:pt x="57364" y="119568"/>
                  </a:lnTo>
                  <a:lnTo>
                    <a:pt x="59120" y="119995"/>
                  </a:lnTo>
                  <a:lnTo>
                    <a:pt x="61462" y="119995"/>
                  </a:lnTo>
                  <a:lnTo>
                    <a:pt x="61754" y="119136"/>
                  </a:lnTo>
                  <a:lnTo>
                    <a:pt x="62340" y="118709"/>
                  </a:lnTo>
                  <a:lnTo>
                    <a:pt x="62927" y="118709"/>
                  </a:lnTo>
                  <a:lnTo>
                    <a:pt x="62632" y="119568"/>
                  </a:lnTo>
                  <a:lnTo>
                    <a:pt x="64388" y="119136"/>
                  </a:lnTo>
                  <a:lnTo>
                    <a:pt x="66439" y="118709"/>
                  </a:lnTo>
                  <a:lnTo>
                    <a:pt x="68195" y="118282"/>
                  </a:lnTo>
                  <a:lnTo>
                    <a:pt x="70242" y="117424"/>
                  </a:lnTo>
                  <a:lnTo>
                    <a:pt x="70242" y="117851"/>
                  </a:lnTo>
                  <a:lnTo>
                    <a:pt x="71707" y="117851"/>
                  </a:lnTo>
                  <a:lnTo>
                    <a:pt x="73463" y="117424"/>
                  </a:lnTo>
                  <a:lnTo>
                    <a:pt x="74927" y="116138"/>
                  </a:lnTo>
                  <a:lnTo>
                    <a:pt x="76975" y="114853"/>
                  </a:lnTo>
                  <a:lnTo>
                    <a:pt x="80487" y="113140"/>
                  </a:lnTo>
                  <a:lnTo>
                    <a:pt x="82534" y="112281"/>
                  </a:lnTo>
                  <a:lnTo>
                    <a:pt x="84877" y="110569"/>
                  </a:lnTo>
                  <a:lnTo>
                    <a:pt x="87219" y="108852"/>
                  </a:lnTo>
                  <a:lnTo>
                    <a:pt x="89558" y="106281"/>
                  </a:lnTo>
                  <a:lnTo>
                    <a:pt x="89558" y="106712"/>
                  </a:lnTo>
                  <a:lnTo>
                    <a:pt x="89267" y="107139"/>
                  </a:lnTo>
                  <a:lnTo>
                    <a:pt x="88975" y="107566"/>
                  </a:lnTo>
                  <a:lnTo>
                    <a:pt x="88389" y="108425"/>
                  </a:lnTo>
                  <a:lnTo>
                    <a:pt x="88097" y="108425"/>
                  </a:lnTo>
                  <a:lnTo>
                    <a:pt x="88389" y="108852"/>
                  </a:lnTo>
                  <a:lnTo>
                    <a:pt x="90145" y="105854"/>
                  </a:lnTo>
                  <a:lnTo>
                    <a:pt x="91314" y="104995"/>
                  </a:lnTo>
                  <a:lnTo>
                    <a:pt x="91609" y="104995"/>
                  </a:lnTo>
                  <a:lnTo>
                    <a:pt x="91609" y="105427"/>
                  </a:lnTo>
                  <a:lnTo>
                    <a:pt x="93365" y="103282"/>
                  </a:lnTo>
                  <a:lnTo>
                    <a:pt x="94243" y="102424"/>
                  </a:lnTo>
                  <a:lnTo>
                    <a:pt x="95121" y="101138"/>
                  </a:lnTo>
                  <a:lnTo>
                    <a:pt x="95413" y="101138"/>
                  </a:lnTo>
                  <a:lnTo>
                    <a:pt x="95413" y="100711"/>
                  </a:lnTo>
                  <a:lnTo>
                    <a:pt x="95413" y="99853"/>
                  </a:lnTo>
                  <a:lnTo>
                    <a:pt x="95413" y="98999"/>
                  </a:lnTo>
                  <a:lnTo>
                    <a:pt x="96585" y="98999"/>
                  </a:lnTo>
                  <a:lnTo>
                    <a:pt x="96877" y="99853"/>
                  </a:lnTo>
                  <a:lnTo>
                    <a:pt x="97463" y="98140"/>
                  </a:lnTo>
                  <a:lnTo>
                    <a:pt x="97755" y="97713"/>
                  </a:lnTo>
                  <a:lnTo>
                    <a:pt x="98047" y="97713"/>
                  </a:lnTo>
                  <a:lnTo>
                    <a:pt x="98341" y="96427"/>
                  </a:lnTo>
                  <a:lnTo>
                    <a:pt x="98924" y="95569"/>
                  </a:lnTo>
                  <a:lnTo>
                    <a:pt x="100097" y="93425"/>
                  </a:lnTo>
                  <a:lnTo>
                    <a:pt x="103023" y="90854"/>
                  </a:lnTo>
                  <a:lnTo>
                    <a:pt x="102436" y="90854"/>
                  </a:lnTo>
                  <a:lnTo>
                    <a:pt x="103609" y="88282"/>
                  </a:lnTo>
                  <a:lnTo>
                    <a:pt x="104192" y="86143"/>
                  </a:lnTo>
                  <a:lnTo>
                    <a:pt x="104487" y="84853"/>
                  </a:lnTo>
                  <a:lnTo>
                    <a:pt x="105365" y="83999"/>
                  </a:lnTo>
                  <a:lnTo>
                    <a:pt x="105948" y="84853"/>
                  </a:lnTo>
                  <a:lnTo>
                    <a:pt x="106535" y="81854"/>
                  </a:lnTo>
                  <a:lnTo>
                    <a:pt x="106826" y="82281"/>
                  </a:lnTo>
                  <a:lnTo>
                    <a:pt x="107121" y="81854"/>
                  </a:lnTo>
                  <a:lnTo>
                    <a:pt x="107413" y="80569"/>
                  </a:lnTo>
                  <a:lnTo>
                    <a:pt x="107704" y="80142"/>
                  </a:lnTo>
                  <a:lnTo>
                    <a:pt x="108291" y="78856"/>
                  </a:lnTo>
                  <a:lnTo>
                    <a:pt x="109460" y="76712"/>
                  </a:lnTo>
                  <a:lnTo>
                    <a:pt x="109460" y="77139"/>
                  </a:lnTo>
                  <a:lnTo>
                    <a:pt x="109460" y="77571"/>
                  </a:lnTo>
                  <a:lnTo>
                    <a:pt x="109460" y="77998"/>
                  </a:lnTo>
                  <a:lnTo>
                    <a:pt x="109755" y="77998"/>
                  </a:lnTo>
                  <a:lnTo>
                    <a:pt x="110338" y="75000"/>
                  </a:lnTo>
                  <a:lnTo>
                    <a:pt x="110925" y="73282"/>
                  </a:lnTo>
                  <a:lnTo>
                    <a:pt x="111511" y="71570"/>
                  </a:lnTo>
                  <a:lnTo>
                    <a:pt x="112389" y="68999"/>
                  </a:lnTo>
                  <a:lnTo>
                    <a:pt x="113854" y="65142"/>
                  </a:lnTo>
                  <a:lnTo>
                    <a:pt x="115023" y="59572"/>
                  </a:lnTo>
                  <a:lnTo>
                    <a:pt x="115901" y="56143"/>
                  </a:lnTo>
                  <a:lnTo>
                    <a:pt x="116193" y="55284"/>
                  </a:lnTo>
                  <a:lnTo>
                    <a:pt x="116779" y="53999"/>
                  </a:lnTo>
                  <a:lnTo>
                    <a:pt x="116779" y="54430"/>
                  </a:lnTo>
                  <a:lnTo>
                    <a:pt x="116779" y="54857"/>
                  </a:lnTo>
                  <a:lnTo>
                    <a:pt x="117071" y="52713"/>
                  </a:lnTo>
                  <a:lnTo>
                    <a:pt x="116488" y="53145"/>
                  </a:lnTo>
                  <a:lnTo>
                    <a:pt x="116193" y="51859"/>
                  </a:lnTo>
                  <a:lnTo>
                    <a:pt x="116488" y="51859"/>
                  </a:lnTo>
                  <a:lnTo>
                    <a:pt x="116779" y="51427"/>
                  </a:lnTo>
                  <a:lnTo>
                    <a:pt x="117071" y="51427"/>
                  </a:lnTo>
                  <a:lnTo>
                    <a:pt x="117071" y="51000"/>
                  </a:lnTo>
                  <a:lnTo>
                    <a:pt x="116779" y="49715"/>
                  </a:lnTo>
                  <a:lnTo>
                    <a:pt x="117071" y="47571"/>
                  </a:lnTo>
                  <a:lnTo>
                    <a:pt x="117657" y="48429"/>
                  </a:lnTo>
                  <a:lnTo>
                    <a:pt x="117366" y="47144"/>
                  </a:lnTo>
                  <a:lnTo>
                    <a:pt x="117657" y="45858"/>
                  </a:lnTo>
                  <a:lnTo>
                    <a:pt x="117657" y="46712"/>
                  </a:lnTo>
                  <a:lnTo>
                    <a:pt x="117949" y="46712"/>
                  </a:lnTo>
                  <a:lnTo>
                    <a:pt x="118535" y="44999"/>
                  </a:lnTo>
                  <a:lnTo>
                    <a:pt x="118827" y="44572"/>
                  </a:lnTo>
                  <a:lnTo>
                    <a:pt x="118244" y="43714"/>
                  </a:lnTo>
                  <a:lnTo>
                    <a:pt x="118244" y="42855"/>
                  </a:lnTo>
                  <a:lnTo>
                    <a:pt x="118244" y="42001"/>
                  </a:lnTo>
                  <a:lnTo>
                    <a:pt x="117949" y="40716"/>
                  </a:lnTo>
                  <a:lnTo>
                    <a:pt x="118535" y="41570"/>
                  </a:lnTo>
                  <a:lnTo>
                    <a:pt x="118827" y="41143"/>
                  </a:lnTo>
                  <a:lnTo>
                    <a:pt x="119413" y="39430"/>
                  </a:lnTo>
                  <a:lnTo>
                    <a:pt x="120000" y="37713"/>
                  </a:lnTo>
                  <a:lnTo>
                    <a:pt x="119413" y="37713"/>
                  </a:lnTo>
                  <a:lnTo>
                    <a:pt x="119413" y="36859"/>
                  </a:lnTo>
                  <a:lnTo>
                    <a:pt x="119413" y="35573"/>
                  </a:lnTo>
                  <a:lnTo>
                    <a:pt x="119705" y="34715"/>
                  </a:lnTo>
                  <a:lnTo>
                    <a:pt x="119705" y="33429"/>
                  </a:lnTo>
                  <a:lnTo>
                    <a:pt x="119122" y="30858"/>
                  </a:lnTo>
                  <a:lnTo>
                    <a:pt x="118535" y="28714"/>
                  </a:lnTo>
                  <a:lnTo>
                    <a:pt x="118827" y="28714"/>
                  </a:lnTo>
                  <a:lnTo>
                    <a:pt x="119122" y="29145"/>
                  </a:lnTo>
                  <a:lnTo>
                    <a:pt x="119122" y="27860"/>
                  </a:lnTo>
                  <a:lnTo>
                    <a:pt x="119413" y="26574"/>
                  </a:lnTo>
                  <a:lnTo>
                    <a:pt x="119413" y="25289"/>
                  </a:lnTo>
                  <a:lnTo>
                    <a:pt x="119705" y="25289"/>
                  </a:lnTo>
                  <a:lnTo>
                    <a:pt x="120000" y="25716"/>
                  </a:lnTo>
                  <a:lnTo>
                    <a:pt x="119413" y="23572"/>
                  </a:lnTo>
                  <a:lnTo>
                    <a:pt x="120000" y="24003"/>
                  </a:lnTo>
                  <a:lnTo>
                    <a:pt x="119705" y="22718"/>
                  </a:lnTo>
                  <a:lnTo>
                    <a:pt x="119413" y="23145"/>
                  </a:lnTo>
                  <a:lnTo>
                    <a:pt x="119122" y="23145"/>
                  </a:lnTo>
                  <a:lnTo>
                    <a:pt x="119122" y="22718"/>
                  </a:lnTo>
                  <a:lnTo>
                    <a:pt x="118827" y="23145"/>
                  </a:lnTo>
                  <a:lnTo>
                    <a:pt x="118535" y="23572"/>
                  </a:lnTo>
                  <a:lnTo>
                    <a:pt x="118827" y="24430"/>
                  </a:lnTo>
                  <a:lnTo>
                    <a:pt x="119122" y="26143"/>
                  </a:lnTo>
                  <a:lnTo>
                    <a:pt x="119122" y="26143"/>
                  </a:lnTo>
                  <a:lnTo>
                    <a:pt x="118535" y="25716"/>
                  </a:lnTo>
                  <a:lnTo>
                    <a:pt x="119122" y="27001"/>
                  </a:lnTo>
                  <a:lnTo>
                    <a:pt x="118535" y="27428"/>
                  </a:lnTo>
                  <a:lnTo>
                    <a:pt x="118244" y="27001"/>
                  </a:lnTo>
                  <a:lnTo>
                    <a:pt x="118244" y="27428"/>
                  </a:lnTo>
                  <a:lnTo>
                    <a:pt x="118244" y="27860"/>
                  </a:lnTo>
                  <a:lnTo>
                    <a:pt x="118244" y="29145"/>
                  </a:lnTo>
                  <a:lnTo>
                    <a:pt x="117949" y="29145"/>
                  </a:lnTo>
                  <a:lnTo>
                    <a:pt x="117949" y="31285"/>
                  </a:lnTo>
                  <a:lnTo>
                    <a:pt x="117949" y="32144"/>
                  </a:lnTo>
                  <a:lnTo>
                    <a:pt x="118244" y="32571"/>
                  </a:lnTo>
                  <a:lnTo>
                    <a:pt x="118535" y="32571"/>
                  </a:lnTo>
                  <a:lnTo>
                    <a:pt x="118827" y="33429"/>
                  </a:lnTo>
                  <a:lnTo>
                    <a:pt x="117366" y="34288"/>
                  </a:lnTo>
                  <a:lnTo>
                    <a:pt x="117949" y="34715"/>
                  </a:lnTo>
                  <a:lnTo>
                    <a:pt x="118244" y="36427"/>
                  </a:lnTo>
                  <a:lnTo>
                    <a:pt x="118244" y="37713"/>
                  </a:lnTo>
                  <a:lnTo>
                    <a:pt x="117949" y="38145"/>
                  </a:lnTo>
                  <a:lnTo>
                    <a:pt x="117366" y="38145"/>
                  </a:lnTo>
                  <a:lnTo>
                    <a:pt x="117657" y="38999"/>
                  </a:lnTo>
                  <a:lnTo>
                    <a:pt x="117949" y="39857"/>
                  </a:lnTo>
                  <a:lnTo>
                    <a:pt x="117657" y="40716"/>
                  </a:lnTo>
                  <a:lnTo>
                    <a:pt x="117366" y="39857"/>
                  </a:lnTo>
                  <a:lnTo>
                    <a:pt x="116779" y="40284"/>
                  </a:lnTo>
                  <a:lnTo>
                    <a:pt x="117071" y="40716"/>
                  </a:lnTo>
                  <a:lnTo>
                    <a:pt x="117071" y="42001"/>
                  </a:lnTo>
                  <a:lnTo>
                    <a:pt x="116779" y="44572"/>
                  </a:lnTo>
                  <a:lnTo>
                    <a:pt x="115901" y="47144"/>
                  </a:lnTo>
                  <a:lnTo>
                    <a:pt x="115315" y="48856"/>
                  </a:lnTo>
                  <a:lnTo>
                    <a:pt x="115901" y="50142"/>
                  </a:lnTo>
                  <a:lnTo>
                    <a:pt x="115610" y="51427"/>
                  </a:lnTo>
                  <a:lnTo>
                    <a:pt x="115023" y="51000"/>
                  </a:lnTo>
                  <a:lnTo>
                    <a:pt x="115023" y="51427"/>
                  </a:lnTo>
                  <a:lnTo>
                    <a:pt x="115023" y="52713"/>
                  </a:lnTo>
                  <a:lnTo>
                    <a:pt x="114732" y="52286"/>
                  </a:lnTo>
                  <a:lnTo>
                    <a:pt x="114437" y="53999"/>
                  </a:lnTo>
                  <a:lnTo>
                    <a:pt x="114145" y="55716"/>
                  </a:lnTo>
                  <a:lnTo>
                    <a:pt x="114437" y="56143"/>
                  </a:lnTo>
                  <a:lnTo>
                    <a:pt x="115315" y="56143"/>
                  </a:lnTo>
                  <a:lnTo>
                    <a:pt x="115610" y="57001"/>
                  </a:lnTo>
                  <a:lnTo>
                    <a:pt x="115023" y="56570"/>
                  </a:lnTo>
                  <a:lnTo>
                    <a:pt x="114732" y="57001"/>
                  </a:lnTo>
                  <a:lnTo>
                    <a:pt x="114437" y="56143"/>
                  </a:lnTo>
                  <a:lnTo>
                    <a:pt x="114732" y="57428"/>
                  </a:lnTo>
                  <a:lnTo>
                    <a:pt x="114732" y="57428"/>
                  </a:lnTo>
                  <a:lnTo>
                    <a:pt x="114437" y="57001"/>
                  </a:lnTo>
                  <a:lnTo>
                    <a:pt x="114145" y="56570"/>
                  </a:lnTo>
                  <a:lnTo>
                    <a:pt x="112972" y="59572"/>
                  </a:lnTo>
                  <a:lnTo>
                    <a:pt x="112681" y="61285"/>
                  </a:lnTo>
                  <a:lnTo>
                    <a:pt x="112681" y="62998"/>
                  </a:lnTo>
                  <a:lnTo>
                    <a:pt x="110925" y="68572"/>
                  </a:lnTo>
                  <a:lnTo>
                    <a:pt x="109755" y="71570"/>
                  </a:lnTo>
                  <a:lnTo>
                    <a:pt x="108582" y="73714"/>
                  </a:lnTo>
                  <a:lnTo>
                    <a:pt x="108582" y="72855"/>
                  </a:lnTo>
                  <a:lnTo>
                    <a:pt x="107704" y="74141"/>
                  </a:lnTo>
                  <a:lnTo>
                    <a:pt x="107121" y="75854"/>
                  </a:lnTo>
                  <a:lnTo>
                    <a:pt x="107121" y="75854"/>
                  </a:lnTo>
                  <a:lnTo>
                    <a:pt x="107704" y="75427"/>
                  </a:lnTo>
                  <a:lnTo>
                    <a:pt x="105948" y="77998"/>
                  </a:lnTo>
                  <a:lnTo>
                    <a:pt x="104192" y="80569"/>
                  </a:lnTo>
                  <a:lnTo>
                    <a:pt x="104487" y="80996"/>
                  </a:lnTo>
                  <a:lnTo>
                    <a:pt x="104779" y="80569"/>
                  </a:lnTo>
                  <a:lnTo>
                    <a:pt x="105070" y="80569"/>
                  </a:lnTo>
                  <a:lnTo>
                    <a:pt x="105070" y="80996"/>
                  </a:lnTo>
                  <a:lnTo>
                    <a:pt x="104487" y="81427"/>
                  </a:lnTo>
                  <a:lnTo>
                    <a:pt x="103901" y="81854"/>
                  </a:lnTo>
                  <a:lnTo>
                    <a:pt x="103609" y="82281"/>
                  </a:lnTo>
                  <a:lnTo>
                    <a:pt x="103023" y="82713"/>
                  </a:lnTo>
                  <a:lnTo>
                    <a:pt x="102731" y="84426"/>
                  </a:lnTo>
                  <a:lnTo>
                    <a:pt x="103023" y="84853"/>
                  </a:lnTo>
                  <a:lnTo>
                    <a:pt x="103023" y="85284"/>
                  </a:lnTo>
                  <a:lnTo>
                    <a:pt x="102436" y="86143"/>
                  </a:lnTo>
                  <a:lnTo>
                    <a:pt x="102145" y="86143"/>
                  </a:lnTo>
                  <a:lnTo>
                    <a:pt x="102145" y="85711"/>
                  </a:lnTo>
                  <a:lnTo>
                    <a:pt x="102145" y="84853"/>
                  </a:lnTo>
                  <a:lnTo>
                    <a:pt x="101558" y="85711"/>
                  </a:lnTo>
                  <a:lnTo>
                    <a:pt x="101267" y="86143"/>
                  </a:lnTo>
                  <a:lnTo>
                    <a:pt x="100975" y="86143"/>
                  </a:lnTo>
                  <a:lnTo>
                    <a:pt x="100975" y="86570"/>
                  </a:lnTo>
                  <a:lnTo>
                    <a:pt x="101558" y="86143"/>
                  </a:lnTo>
                  <a:lnTo>
                    <a:pt x="101558" y="86143"/>
                  </a:lnTo>
                  <a:lnTo>
                    <a:pt x="99511" y="89568"/>
                  </a:lnTo>
                  <a:lnTo>
                    <a:pt x="98341" y="90854"/>
                  </a:lnTo>
                  <a:lnTo>
                    <a:pt x="98047" y="90854"/>
                  </a:lnTo>
                  <a:lnTo>
                    <a:pt x="98047" y="90427"/>
                  </a:lnTo>
                  <a:lnTo>
                    <a:pt x="97169" y="91285"/>
                  </a:lnTo>
                  <a:lnTo>
                    <a:pt x="96291" y="92139"/>
                  </a:lnTo>
                  <a:lnTo>
                    <a:pt x="96585" y="91285"/>
                  </a:lnTo>
                  <a:lnTo>
                    <a:pt x="95999" y="92139"/>
                  </a:lnTo>
                  <a:lnTo>
                    <a:pt x="96585" y="92571"/>
                  </a:lnTo>
                  <a:lnTo>
                    <a:pt x="96291" y="93856"/>
                  </a:lnTo>
                  <a:lnTo>
                    <a:pt x="95707" y="94710"/>
                  </a:lnTo>
                  <a:lnTo>
                    <a:pt x="95413" y="95142"/>
                  </a:lnTo>
                  <a:lnTo>
                    <a:pt x="95121" y="94710"/>
                  </a:lnTo>
                  <a:lnTo>
                    <a:pt x="95707" y="94283"/>
                  </a:lnTo>
                  <a:lnTo>
                    <a:pt x="95413" y="94283"/>
                  </a:lnTo>
                  <a:lnTo>
                    <a:pt x="95413" y="93856"/>
                  </a:lnTo>
                  <a:lnTo>
                    <a:pt x="95413" y="93425"/>
                  </a:lnTo>
                  <a:lnTo>
                    <a:pt x="95121" y="93856"/>
                  </a:lnTo>
                  <a:lnTo>
                    <a:pt x="94535" y="94710"/>
                  </a:lnTo>
                  <a:lnTo>
                    <a:pt x="93365" y="95569"/>
                  </a:lnTo>
                  <a:lnTo>
                    <a:pt x="93657" y="95569"/>
                  </a:lnTo>
                  <a:lnTo>
                    <a:pt x="93657" y="96427"/>
                  </a:lnTo>
                  <a:lnTo>
                    <a:pt x="92779" y="98140"/>
                  </a:lnTo>
                  <a:lnTo>
                    <a:pt x="93657" y="97281"/>
                  </a:lnTo>
                  <a:lnTo>
                    <a:pt x="92779" y="98999"/>
                  </a:lnTo>
                  <a:lnTo>
                    <a:pt x="92779" y="98567"/>
                  </a:lnTo>
                  <a:lnTo>
                    <a:pt x="92487" y="98999"/>
                  </a:lnTo>
                  <a:lnTo>
                    <a:pt x="92192" y="99426"/>
                  </a:lnTo>
                  <a:lnTo>
                    <a:pt x="91023" y="99853"/>
                  </a:lnTo>
                  <a:lnTo>
                    <a:pt x="89558" y="99853"/>
                  </a:lnTo>
                  <a:lnTo>
                    <a:pt x="89267" y="100284"/>
                  </a:lnTo>
                  <a:lnTo>
                    <a:pt x="88680" y="100711"/>
                  </a:lnTo>
                  <a:lnTo>
                    <a:pt x="88975" y="101138"/>
                  </a:lnTo>
                  <a:lnTo>
                    <a:pt x="88975" y="101997"/>
                  </a:lnTo>
                  <a:lnTo>
                    <a:pt x="89853" y="100284"/>
                  </a:lnTo>
                  <a:lnTo>
                    <a:pt x="89558" y="101997"/>
                  </a:lnTo>
                  <a:lnTo>
                    <a:pt x="90436" y="101138"/>
                  </a:lnTo>
                  <a:lnTo>
                    <a:pt x="90436" y="101570"/>
                  </a:lnTo>
                  <a:lnTo>
                    <a:pt x="88975" y="102855"/>
                  </a:lnTo>
                  <a:lnTo>
                    <a:pt x="88389" y="102424"/>
                  </a:lnTo>
                  <a:lnTo>
                    <a:pt x="88097" y="101997"/>
                  </a:lnTo>
                  <a:lnTo>
                    <a:pt x="87802" y="101997"/>
                  </a:lnTo>
                  <a:lnTo>
                    <a:pt x="87511" y="102424"/>
                  </a:lnTo>
                  <a:lnTo>
                    <a:pt x="86633" y="103282"/>
                  </a:lnTo>
                  <a:lnTo>
                    <a:pt x="85755" y="104141"/>
                  </a:lnTo>
                  <a:lnTo>
                    <a:pt x="86046" y="104141"/>
                  </a:lnTo>
                  <a:lnTo>
                    <a:pt x="83412" y="106712"/>
                  </a:lnTo>
                  <a:lnTo>
                    <a:pt x="81073" y="108852"/>
                  </a:lnTo>
                  <a:lnTo>
                    <a:pt x="81073" y="107998"/>
                  </a:lnTo>
                  <a:lnTo>
                    <a:pt x="81365" y="107139"/>
                  </a:lnTo>
                  <a:lnTo>
                    <a:pt x="79900" y="108425"/>
                  </a:lnTo>
                  <a:lnTo>
                    <a:pt x="79022" y="109710"/>
                  </a:lnTo>
                  <a:lnTo>
                    <a:pt x="78731" y="110137"/>
                  </a:lnTo>
                  <a:lnTo>
                    <a:pt x="79022" y="110569"/>
                  </a:lnTo>
                  <a:lnTo>
                    <a:pt x="78144" y="110137"/>
                  </a:lnTo>
                  <a:lnTo>
                    <a:pt x="77266" y="110137"/>
                  </a:lnTo>
                  <a:lnTo>
                    <a:pt x="75805" y="110569"/>
                  </a:lnTo>
                  <a:lnTo>
                    <a:pt x="73171" y="112708"/>
                  </a:lnTo>
                  <a:lnTo>
                    <a:pt x="71998" y="113140"/>
                  </a:lnTo>
                  <a:lnTo>
                    <a:pt x="71120" y="113567"/>
                  </a:lnTo>
                  <a:lnTo>
                    <a:pt x="70829" y="113140"/>
                  </a:lnTo>
                  <a:lnTo>
                    <a:pt x="71120" y="112708"/>
                  </a:lnTo>
                  <a:lnTo>
                    <a:pt x="70829" y="112281"/>
                  </a:lnTo>
                  <a:lnTo>
                    <a:pt x="67900" y="112281"/>
                  </a:lnTo>
                  <a:lnTo>
                    <a:pt x="66730" y="113140"/>
                  </a:lnTo>
                  <a:lnTo>
                    <a:pt x="65266" y="114426"/>
                  </a:lnTo>
                  <a:lnTo>
                    <a:pt x="64096" y="114853"/>
                  </a:lnTo>
                  <a:lnTo>
                    <a:pt x="64388" y="114426"/>
                  </a:lnTo>
                  <a:lnTo>
                    <a:pt x="64388" y="113994"/>
                  </a:lnTo>
                  <a:lnTo>
                    <a:pt x="63510" y="114853"/>
                  </a:lnTo>
                  <a:lnTo>
                    <a:pt x="63218" y="115280"/>
                  </a:lnTo>
                  <a:lnTo>
                    <a:pt x="62632" y="113994"/>
                  </a:lnTo>
                  <a:lnTo>
                    <a:pt x="63510" y="113994"/>
                  </a:lnTo>
                  <a:lnTo>
                    <a:pt x="62340" y="113567"/>
                  </a:lnTo>
                  <a:lnTo>
                    <a:pt x="59998" y="113994"/>
                  </a:lnTo>
                  <a:lnTo>
                    <a:pt x="55903" y="115280"/>
                  </a:lnTo>
                  <a:lnTo>
                    <a:pt x="55903" y="115280"/>
                  </a:lnTo>
                  <a:lnTo>
                    <a:pt x="57950" y="113567"/>
                  </a:lnTo>
                  <a:lnTo>
                    <a:pt x="57072" y="113567"/>
                  </a:lnTo>
                  <a:lnTo>
                    <a:pt x="56194" y="113994"/>
                  </a:lnTo>
                  <a:lnTo>
                    <a:pt x="55316" y="113994"/>
                  </a:lnTo>
                  <a:lnTo>
                    <a:pt x="52974" y="113567"/>
                  </a:lnTo>
                  <a:lnTo>
                    <a:pt x="49462" y="112281"/>
                  </a:lnTo>
                  <a:lnTo>
                    <a:pt x="46828" y="111854"/>
                  </a:lnTo>
                  <a:lnTo>
                    <a:pt x="45950" y="111423"/>
                  </a:lnTo>
                  <a:lnTo>
                    <a:pt x="45804" y="111209"/>
                  </a:lnTo>
                  <a:lnTo>
                    <a:pt x="45804" y="111209"/>
                  </a:lnTo>
                  <a:lnTo>
                    <a:pt x="45658" y="111423"/>
                  </a:lnTo>
                  <a:lnTo>
                    <a:pt x="44486" y="110569"/>
                  </a:lnTo>
                  <a:lnTo>
                    <a:pt x="43024" y="109283"/>
                  </a:lnTo>
                  <a:lnTo>
                    <a:pt x="43024" y="109283"/>
                  </a:lnTo>
                  <a:lnTo>
                    <a:pt x="43608" y="110137"/>
                  </a:lnTo>
                  <a:lnTo>
                    <a:pt x="43024" y="110137"/>
                  </a:lnTo>
                  <a:lnTo>
                    <a:pt x="42438" y="109710"/>
                  </a:lnTo>
                  <a:lnTo>
                    <a:pt x="42146" y="108852"/>
                  </a:lnTo>
                  <a:lnTo>
                    <a:pt x="41560" y="108852"/>
                  </a:lnTo>
                  <a:lnTo>
                    <a:pt x="41852" y="108425"/>
                  </a:lnTo>
                  <a:lnTo>
                    <a:pt x="40096" y="108425"/>
                  </a:lnTo>
                  <a:lnTo>
                    <a:pt x="37756" y="107566"/>
                  </a:lnTo>
                  <a:lnTo>
                    <a:pt x="35706" y="106712"/>
                  </a:lnTo>
                  <a:lnTo>
                    <a:pt x="34828" y="105854"/>
                  </a:lnTo>
                  <a:lnTo>
                    <a:pt x="34536" y="104995"/>
                  </a:lnTo>
                  <a:lnTo>
                    <a:pt x="33366" y="104995"/>
                  </a:lnTo>
                  <a:lnTo>
                    <a:pt x="32488" y="104141"/>
                  </a:lnTo>
                  <a:lnTo>
                    <a:pt x="32780" y="104141"/>
                  </a:lnTo>
                  <a:lnTo>
                    <a:pt x="31316" y="103282"/>
                  </a:lnTo>
                  <a:lnTo>
                    <a:pt x="30146" y="102855"/>
                  </a:lnTo>
                  <a:lnTo>
                    <a:pt x="28973" y="102855"/>
                  </a:lnTo>
                  <a:lnTo>
                    <a:pt x="28973" y="101997"/>
                  </a:lnTo>
                  <a:lnTo>
                    <a:pt x="28973" y="101138"/>
                  </a:lnTo>
                  <a:lnTo>
                    <a:pt x="28095" y="99853"/>
                  </a:lnTo>
                  <a:lnTo>
                    <a:pt x="24583" y="96854"/>
                  </a:lnTo>
                  <a:lnTo>
                    <a:pt x="23122" y="95569"/>
                  </a:lnTo>
                  <a:lnTo>
                    <a:pt x="21366" y="93425"/>
                  </a:lnTo>
                  <a:lnTo>
                    <a:pt x="19024" y="90427"/>
                  </a:lnTo>
                  <a:lnTo>
                    <a:pt x="17854" y="89568"/>
                  </a:lnTo>
                  <a:lnTo>
                    <a:pt x="17559" y="89141"/>
                  </a:lnTo>
                  <a:lnTo>
                    <a:pt x="16976" y="89141"/>
                  </a:lnTo>
                  <a:lnTo>
                    <a:pt x="16390" y="87428"/>
                  </a:lnTo>
                  <a:lnTo>
                    <a:pt x="15220" y="85284"/>
                  </a:lnTo>
                  <a:lnTo>
                    <a:pt x="14047" y="83140"/>
                  </a:lnTo>
                  <a:lnTo>
                    <a:pt x="12878" y="81854"/>
                  </a:lnTo>
                  <a:lnTo>
                    <a:pt x="12878" y="80569"/>
                  </a:lnTo>
                  <a:lnTo>
                    <a:pt x="12586" y="79710"/>
                  </a:lnTo>
                  <a:lnTo>
                    <a:pt x="11413" y="77571"/>
                  </a:lnTo>
                  <a:lnTo>
                    <a:pt x="12000" y="77571"/>
                  </a:lnTo>
                  <a:lnTo>
                    <a:pt x="9657" y="76712"/>
                  </a:lnTo>
                  <a:lnTo>
                    <a:pt x="9949" y="75427"/>
                  </a:lnTo>
                  <a:lnTo>
                    <a:pt x="9657" y="73714"/>
                  </a:lnTo>
                  <a:lnTo>
                    <a:pt x="9071" y="71997"/>
                  </a:lnTo>
                  <a:lnTo>
                    <a:pt x="8193" y="71143"/>
                  </a:lnTo>
                  <a:lnTo>
                    <a:pt x="8488" y="70711"/>
                  </a:lnTo>
                  <a:lnTo>
                    <a:pt x="8193" y="70284"/>
                  </a:lnTo>
                  <a:lnTo>
                    <a:pt x="7610" y="68572"/>
                  </a:lnTo>
                  <a:lnTo>
                    <a:pt x="6145" y="66000"/>
                  </a:lnTo>
                  <a:lnTo>
                    <a:pt x="6732" y="65569"/>
                  </a:lnTo>
                  <a:lnTo>
                    <a:pt x="6145" y="65142"/>
                  </a:lnTo>
                  <a:lnTo>
                    <a:pt x="5854" y="64715"/>
                  </a:lnTo>
                  <a:lnTo>
                    <a:pt x="5559" y="64283"/>
                  </a:lnTo>
                  <a:lnTo>
                    <a:pt x="4976" y="62144"/>
                  </a:lnTo>
                  <a:lnTo>
                    <a:pt x="5267" y="62571"/>
                  </a:lnTo>
                  <a:lnTo>
                    <a:pt x="5267" y="62571"/>
                  </a:lnTo>
                  <a:lnTo>
                    <a:pt x="4681" y="60427"/>
                  </a:lnTo>
                  <a:lnTo>
                    <a:pt x="4098" y="58287"/>
                  </a:lnTo>
                  <a:lnTo>
                    <a:pt x="3803" y="56570"/>
                  </a:lnTo>
                  <a:lnTo>
                    <a:pt x="3803" y="55284"/>
                  </a:lnTo>
                  <a:lnTo>
                    <a:pt x="4098" y="54430"/>
                  </a:lnTo>
                  <a:lnTo>
                    <a:pt x="4389" y="56570"/>
                  </a:lnTo>
                  <a:lnTo>
                    <a:pt x="4681" y="56143"/>
                  </a:lnTo>
                  <a:lnTo>
                    <a:pt x="5559" y="56143"/>
                  </a:lnTo>
                  <a:lnTo>
                    <a:pt x="4976" y="55284"/>
                  </a:lnTo>
                  <a:lnTo>
                    <a:pt x="4976" y="53999"/>
                  </a:lnTo>
                  <a:lnTo>
                    <a:pt x="4681" y="51000"/>
                  </a:lnTo>
                  <a:lnTo>
                    <a:pt x="4389" y="50569"/>
                  </a:lnTo>
                  <a:lnTo>
                    <a:pt x="4389" y="49715"/>
                  </a:lnTo>
                  <a:lnTo>
                    <a:pt x="4098" y="49283"/>
                  </a:lnTo>
                  <a:lnTo>
                    <a:pt x="3803" y="49283"/>
                  </a:lnTo>
                  <a:lnTo>
                    <a:pt x="3803" y="50142"/>
                  </a:lnTo>
                  <a:lnTo>
                    <a:pt x="4098" y="51427"/>
                  </a:lnTo>
                  <a:lnTo>
                    <a:pt x="3511" y="51000"/>
                  </a:lnTo>
                  <a:lnTo>
                    <a:pt x="3511" y="50569"/>
                  </a:lnTo>
                  <a:lnTo>
                    <a:pt x="3511" y="50142"/>
                  </a:lnTo>
                  <a:lnTo>
                    <a:pt x="2925" y="49283"/>
                  </a:lnTo>
                  <a:lnTo>
                    <a:pt x="3220" y="48429"/>
                  </a:lnTo>
                  <a:lnTo>
                    <a:pt x="3511" y="47144"/>
                  </a:lnTo>
                  <a:lnTo>
                    <a:pt x="3803" y="44572"/>
                  </a:lnTo>
                  <a:lnTo>
                    <a:pt x="3511" y="42428"/>
                  </a:lnTo>
                  <a:lnTo>
                    <a:pt x="3511" y="41570"/>
                  </a:lnTo>
                  <a:lnTo>
                    <a:pt x="3803" y="41143"/>
                  </a:lnTo>
                  <a:lnTo>
                    <a:pt x="3803" y="38572"/>
                  </a:lnTo>
                  <a:lnTo>
                    <a:pt x="4098" y="35573"/>
                  </a:lnTo>
                  <a:lnTo>
                    <a:pt x="4976" y="29145"/>
                  </a:lnTo>
                  <a:lnTo>
                    <a:pt x="6145" y="22286"/>
                  </a:lnTo>
                  <a:lnTo>
                    <a:pt x="7610" y="14999"/>
                  </a:lnTo>
                  <a:lnTo>
                    <a:pt x="8488" y="10716"/>
                  </a:lnTo>
                  <a:lnTo>
                    <a:pt x="9071" y="8572"/>
                  </a:lnTo>
                  <a:lnTo>
                    <a:pt x="9366" y="6432"/>
                  </a:lnTo>
                  <a:lnTo>
                    <a:pt x="10244" y="5146"/>
                  </a:lnTo>
                  <a:lnTo>
                    <a:pt x="10830" y="3429"/>
                  </a:lnTo>
                  <a:lnTo>
                    <a:pt x="11122" y="2575"/>
                  </a:lnTo>
                  <a:lnTo>
                    <a:pt x="11122" y="2144"/>
                  </a:lnTo>
                  <a:lnTo>
                    <a:pt x="10830" y="1717"/>
                  </a:lnTo>
                  <a:lnTo>
                    <a:pt x="10244" y="1290"/>
                  </a:lnTo>
                  <a:lnTo>
                    <a:pt x="9949" y="431"/>
                  </a:lnTo>
                  <a:lnTo>
                    <a:pt x="9657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Shape 48"/>
            <p:cNvSpPr/>
            <p:nvPr/>
          </p:nvSpPr>
          <p:spPr>
            <a:xfrm>
              <a:off x="1091875" y="1951850"/>
              <a:ext cx="188698" cy="136800"/>
            </a:xfrm>
            <a:custGeom>
              <a:pathLst>
                <a:path extrusionOk="0" h="120000" w="120000">
                  <a:moveTo>
                    <a:pt x="79491" y="0"/>
                  </a:moveTo>
                  <a:lnTo>
                    <a:pt x="76502" y="2083"/>
                  </a:lnTo>
                  <a:lnTo>
                    <a:pt x="74992" y="2083"/>
                  </a:lnTo>
                  <a:lnTo>
                    <a:pt x="68998" y="10350"/>
                  </a:lnTo>
                  <a:lnTo>
                    <a:pt x="64499" y="12412"/>
                  </a:lnTo>
                  <a:lnTo>
                    <a:pt x="60000" y="12412"/>
                  </a:lnTo>
                  <a:lnTo>
                    <a:pt x="54006" y="8289"/>
                  </a:lnTo>
                  <a:lnTo>
                    <a:pt x="51001" y="20701"/>
                  </a:lnTo>
                  <a:lnTo>
                    <a:pt x="40508" y="41381"/>
                  </a:lnTo>
                  <a:lnTo>
                    <a:pt x="34499" y="51732"/>
                  </a:lnTo>
                  <a:lnTo>
                    <a:pt x="28505" y="60000"/>
                  </a:lnTo>
                  <a:lnTo>
                    <a:pt x="22496" y="64144"/>
                  </a:lnTo>
                  <a:lnTo>
                    <a:pt x="21001" y="64144"/>
                  </a:lnTo>
                  <a:lnTo>
                    <a:pt x="19507" y="62083"/>
                  </a:lnTo>
                  <a:lnTo>
                    <a:pt x="21001" y="68289"/>
                  </a:lnTo>
                  <a:lnTo>
                    <a:pt x="17996" y="68289"/>
                  </a:lnTo>
                  <a:lnTo>
                    <a:pt x="19507" y="72412"/>
                  </a:lnTo>
                  <a:lnTo>
                    <a:pt x="19507" y="70350"/>
                  </a:lnTo>
                  <a:lnTo>
                    <a:pt x="21001" y="72412"/>
                  </a:lnTo>
                  <a:lnTo>
                    <a:pt x="24006" y="76557"/>
                  </a:lnTo>
                  <a:lnTo>
                    <a:pt x="21001" y="74495"/>
                  </a:lnTo>
                  <a:lnTo>
                    <a:pt x="17996" y="76557"/>
                  </a:lnTo>
                  <a:lnTo>
                    <a:pt x="12003" y="86907"/>
                  </a:lnTo>
                  <a:lnTo>
                    <a:pt x="7503" y="99320"/>
                  </a:lnTo>
                  <a:lnTo>
                    <a:pt x="4499" y="101381"/>
                  </a:lnTo>
                  <a:lnTo>
                    <a:pt x="0" y="101381"/>
                  </a:lnTo>
                  <a:lnTo>
                    <a:pt x="6009" y="111732"/>
                  </a:lnTo>
                  <a:lnTo>
                    <a:pt x="15007" y="120000"/>
                  </a:lnTo>
                  <a:lnTo>
                    <a:pt x="13497" y="117938"/>
                  </a:lnTo>
                  <a:lnTo>
                    <a:pt x="15007" y="115855"/>
                  </a:lnTo>
                  <a:lnTo>
                    <a:pt x="17996" y="113793"/>
                  </a:lnTo>
                  <a:lnTo>
                    <a:pt x="21001" y="109649"/>
                  </a:lnTo>
                  <a:lnTo>
                    <a:pt x="21001" y="105526"/>
                  </a:lnTo>
                  <a:lnTo>
                    <a:pt x="19507" y="101381"/>
                  </a:lnTo>
                  <a:lnTo>
                    <a:pt x="19507" y="101381"/>
                  </a:lnTo>
                  <a:lnTo>
                    <a:pt x="24006" y="105526"/>
                  </a:lnTo>
                  <a:lnTo>
                    <a:pt x="22496" y="103442"/>
                  </a:lnTo>
                  <a:lnTo>
                    <a:pt x="22496" y="103442"/>
                  </a:lnTo>
                  <a:lnTo>
                    <a:pt x="25500" y="105526"/>
                  </a:lnTo>
                  <a:lnTo>
                    <a:pt x="26995" y="107587"/>
                  </a:lnTo>
                  <a:lnTo>
                    <a:pt x="25500" y="103442"/>
                  </a:lnTo>
                  <a:lnTo>
                    <a:pt x="22496" y="91030"/>
                  </a:lnTo>
                  <a:lnTo>
                    <a:pt x="24006" y="95175"/>
                  </a:lnTo>
                  <a:lnTo>
                    <a:pt x="30000" y="99320"/>
                  </a:lnTo>
                  <a:lnTo>
                    <a:pt x="76502" y="28969"/>
                  </a:lnTo>
                  <a:lnTo>
                    <a:pt x="76502" y="31030"/>
                  </a:lnTo>
                  <a:lnTo>
                    <a:pt x="76502" y="33114"/>
                  </a:lnTo>
                  <a:lnTo>
                    <a:pt x="81001" y="33114"/>
                  </a:lnTo>
                  <a:lnTo>
                    <a:pt x="79491" y="35175"/>
                  </a:lnTo>
                  <a:lnTo>
                    <a:pt x="79491" y="37236"/>
                  </a:lnTo>
                  <a:lnTo>
                    <a:pt x="82496" y="43442"/>
                  </a:lnTo>
                  <a:lnTo>
                    <a:pt x="86995" y="49649"/>
                  </a:lnTo>
                  <a:lnTo>
                    <a:pt x="90000" y="49649"/>
                  </a:lnTo>
                  <a:lnTo>
                    <a:pt x="94499" y="47587"/>
                  </a:lnTo>
                  <a:lnTo>
                    <a:pt x="90000" y="51732"/>
                  </a:lnTo>
                  <a:lnTo>
                    <a:pt x="88489" y="53793"/>
                  </a:lnTo>
                  <a:lnTo>
                    <a:pt x="88489" y="57938"/>
                  </a:lnTo>
                  <a:lnTo>
                    <a:pt x="90000" y="60000"/>
                  </a:lnTo>
                  <a:lnTo>
                    <a:pt x="94499" y="62083"/>
                  </a:lnTo>
                  <a:lnTo>
                    <a:pt x="97488" y="62083"/>
                  </a:lnTo>
                  <a:lnTo>
                    <a:pt x="98998" y="68289"/>
                  </a:lnTo>
                  <a:lnTo>
                    <a:pt x="101987" y="78618"/>
                  </a:lnTo>
                  <a:lnTo>
                    <a:pt x="106486" y="88969"/>
                  </a:lnTo>
                  <a:lnTo>
                    <a:pt x="109491" y="91030"/>
                  </a:lnTo>
                  <a:lnTo>
                    <a:pt x="112496" y="91030"/>
                  </a:lnTo>
                  <a:lnTo>
                    <a:pt x="109491" y="95175"/>
                  </a:lnTo>
                  <a:lnTo>
                    <a:pt x="107996" y="97236"/>
                  </a:lnTo>
                  <a:lnTo>
                    <a:pt x="109491" y="99320"/>
                  </a:lnTo>
                  <a:lnTo>
                    <a:pt x="112496" y="103442"/>
                  </a:lnTo>
                  <a:lnTo>
                    <a:pt x="118489" y="105526"/>
                  </a:lnTo>
                  <a:lnTo>
                    <a:pt x="115484" y="109649"/>
                  </a:lnTo>
                  <a:lnTo>
                    <a:pt x="112496" y="111732"/>
                  </a:lnTo>
                  <a:lnTo>
                    <a:pt x="116995" y="111732"/>
                  </a:lnTo>
                  <a:lnTo>
                    <a:pt x="119984" y="103442"/>
                  </a:lnTo>
                  <a:lnTo>
                    <a:pt x="118489" y="101381"/>
                  </a:lnTo>
                  <a:lnTo>
                    <a:pt x="115484" y="103442"/>
                  </a:lnTo>
                  <a:lnTo>
                    <a:pt x="118489" y="97236"/>
                  </a:lnTo>
                  <a:lnTo>
                    <a:pt x="118489" y="95175"/>
                  </a:lnTo>
                  <a:lnTo>
                    <a:pt x="118489" y="91030"/>
                  </a:lnTo>
                  <a:lnTo>
                    <a:pt x="113990" y="86907"/>
                  </a:lnTo>
                  <a:lnTo>
                    <a:pt x="107996" y="84824"/>
                  </a:lnTo>
                  <a:lnTo>
                    <a:pt x="110985" y="82763"/>
                  </a:lnTo>
                  <a:lnTo>
                    <a:pt x="115484" y="78618"/>
                  </a:lnTo>
                  <a:lnTo>
                    <a:pt x="110985" y="68289"/>
                  </a:lnTo>
                  <a:lnTo>
                    <a:pt x="106486" y="62083"/>
                  </a:lnTo>
                  <a:lnTo>
                    <a:pt x="101987" y="57938"/>
                  </a:lnTo>
                  <a:lnTo>
                    <a:pt x="104992" y="49649"/>
                  </a:lnTo>
                  <a:lnTo>
                    <a:pt x="109491" y="43442"/>
                  </a:lnTo>
                  <a:lnTo>
                    <a:pt x="101987" y="45526"/>
                  </a:lnTo>
                  <a:lnTo>
                    <a:pt x="104992" y="41381"/>
                  </a:lnTo>
                  <a:lnTo>
                    <a:pt x="98998" y="41381"/>
                  </a:lnTo>
                  <a:lnTo>
                    <a:pt x="101987" y="37236"/>
                  </a:lnTo>
                  <a:lnTo>
                    <a:pt x="103497" y="35175"/>
                  </a:lnTo>
                  <a:lnTo>
                    <a:pt x="103497" y="33114"/>
                  </a:lnTo>
                  <a:lnTo>
                    <a:pt x="98998" y="35175"/>
                  </a:lnTo>
                  <a:lnTo>
                    <a:pt x="97488" y="39320"/>
                  </a:lnTo>
                  <a:lnTo>
                    <a:pt x="97488" y="33114"/>
                  </a:lnTo>
                  <a:lnTo>
                    <a:pt x="95993" y="28969"/>
                  </a:lnTo>
                  <a:lnTo>
                    <a:pt x="91494" y="20701"/>
                  </a:lnTo>
                  <a:lnTo>
                    <a:pt x="83990" y="12412"/>
                  </a:lnTo>
                  <a:lnTo>
                    <a:pt x="81001" y="6206"/>
                  </a:lnTo>
                  <a:lnTo>
                    <a:pt x="794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" name="Shape 49"/>
          <p:cNvSpPr/>
          <p:nvPr/>
        </p:nvSpPr>
        <p:spPr>
          <a:xfrm rot="547509">
            <a:off x="191823" y="563519"/>
            <a:ext cx="8820588" cy="4505378"/>
          </a:xfrm>
          <a:prstGeom prst="irregularSeal2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" name="Shape 50"/>
          <p:cNvSpPr txBox="1"/>
          <p:nvPr>
            <p:ph type="ctrTitle"/>
          </p:nvPr>
        </p:nvSpPr>
        <p:spPr>
          <a:xfrm rot="-532948">
            <a:off x="581153" y="564406"/>
            <a:ext cx="7641442" cy="278069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Walter Turncoat"/>
              <a:buNone/>
            </a:pPr>
            <a:br>
              <a:rPr b="0" i="0" lang="pt-BR" sz="6000" u="none" cap="none" strike="noStrik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</a:br>
            <a:r>
              <a:rPr b="1" lang="pt-BR" sz="8800"/>
              <a:t>dpoc</a:t>
            </a:r>
            <a:br>
              <a:rPr b="0" i="0" lang="pt-BR" sz="6000" u="none" cap="none" strike="noStrik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</a:br>
            <a:r>
              <a:rPr lang="pt-BR" sz="2800"/>
              <a:t>Doença Pulmonar Obstrutiva Crônica</a:t>
            </a:r>
            <a:r>
              <a:rPr b="0" i="0" lang="pt-BR" sz="2800" u="none" cap="none" strike="noStrik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/>
          <p:nvPr>
            <p:ph type="title"/>
          </p:nvPr>
        </p:nvSpPr>
        <p:spPr>
          <a:xfrm>
            <a:off x="2786850" y="108250"/>
            <a:ext cx="63630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pt-BR"/>
              <a:t>entrega das provas</a:t>
            </a:r>
          </a:p>
        </p:txBody>
      </p:sp>
      <p:pic>
        <p:nvPicPr>
          <p:cNvPr id="125" name="Shape 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000" y="832825"/>
            <a:ext cx="4478325" cy="3425918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26" name="Shape 126"/>
          <p:cNvSpPr/>
          <p:nvPr/>
        </p:nvSpPr>
        <p:spPr>
          <a:xfrm>
            <a:off x="1675403" y="3765294"/>
            <a:ext cx="618600" cy="609600"/>
          </a:xfrm>
          <a:custGeom>
            <a:pathLst>
              <a:path extrusionOk="0" h="120000" w="120000">
                <a:moveTo>
                  <a:pt x="45641" y="20847"/>
                </a:moveTo>
                <a:lnTo>
                  <a:pt x="44959" y="21188"/>
                </a:lnTo>
                <a:lnTo>
                  <a:pt x="44271" y="21523"/>
                </a:lnTo>
                <a:lnTo>
                  <a:pt x="43758" y="22372"/>
                </a:lnTo>
                <a:lnTo>
                  <a:pt x="43758" y="22881"/>
                </a:lnTo>
                <a:lnTo>
                  <a:pt x="43933" y="23222"/>
                </a:lnTo>
                <a:lnTo>
                  <a:pt x="44102" y="23731"/>
                </a:lnTo>
                <a:lnTo>
                  <a:pt x="44615" y="24065"/>
                </a:lnTo>
                <a:lnTo>
                  <a:pt x="44959" y="24239"/>
                </a:lnTo>
                <a:lnTo>
                  <a:pt x="46666" y="24239"/>
                </a:lnTo>
                <a:lnTo>
                  <a:pt x="47010" y="24406"/>
                </a:lnTo>
                <a:lnTo>
                  <a:pt x="48549" y="24406"/>
                </a:lnTo>
                <a:lnTo>
                  <a:pt x="48886" y="24239"/>
                </a:lnTo>
                <a:lnTo>
                  <a:pt x="49230" y="24065"/>
                </a:lnTo>
                <a:lnTo>
                  <a:pt x="49574" y="23731"/>
                </a:lnTo>
                <a:lnTo>
                  <a:pt x="49574" y="23222"/>
                </a:lnTo>
                <a:lnTo>
                  <a:pt x="49574" y="22372"/>
                </a:lnTo>
                <a:lnTo>
                  <a:pt x="49399" y="22031"/>
                </a:lnTo>
                <a:lnTo>
                  <a:pt x="49230" y="21697"/>
                </a:lnTo>
                <a:lnTo>
                  <a:pt x="48717" y="21188"/>
                </a:lnTo>
                <a:lnTo>
                  <a:pt x="48036" y="21014"/>
                </a:lnTo>
                <a:lnTo>
                  <a:pt x="47179" y="20847"/>
                </a:lnTo>
                <a:close/>
                <a:moveTo>
                  <a:pt x="40344" y="22540"/>
                </a:moveTo>
                <a:lnTo>
                  <a:pt x="39831" y="22714"/>
                </a:lnTo>
                <a:lnTo>
                  <a:pt x="37948" y="23389"/>
                </a:lnTo>
                <a:lnTo>
                  <a:pt x="36066" y="24239"/>
                </a:lnTo>
                <a:lnTo>
                  <a:pt x="34358" y="25082"/>
                </a:lnTo>
                <a:lnTo>
                  <a:pt x="32820" y="26099"/>
                </a:lnTo>
                <a:lnTo>
                  <a:pt x="31282" y="27290"/>
                </a:lnTo>
                <a:lnTo>
                  <a:pt x="29743" y="28474"/>
                </a:lnTo>
                <a:lnTo>
                  <a:pt x="28373" y="29832"/>
                </a:lnTo>
                <a:lnTo>
                  <a:pt x="27179" y="31184"/>
                </a:lnTo>
                <a:lnTo>
                  <a:pt x="25985" y="32709"/>
                </a:lnTo>
                <a:lnTo>
                  <a:pt x="24959" y="34409"/>
                </a:lnTo>
                <a:lnTo>
                  <a:pt x="24102" y="35934"/>
                </a:lnTo>
                <a:lnTo>
                  <a:pt x="23245" y="37627"/>
                </a:lnTo>
                <a:lnTo>
                  <a:pt x="22732" y="39493"/>
                </a:lnTo>
                <a:lnTo>
                  <a:pt x="22219" y="41353"/>
                </a:lnTo>
                <a:lnTo>
                  <a:pt x="21882" y="43387"/>
                </a:lnTo>
                <a:lnTo>
                  <a:pt x="21707" y="45254"/>
                </a:lnTo>
                <a:lnTo>
                  <a:pt x="21707" y="45595"/>
                </a:lnTo>
                <a:lnTo>
                  <a:pt x="21882" y="45929"/>
                </a:lnTo>
                <a:lnTo>
                  <a:pt x="22395" y="46438"/>
                </a:lnTo>
                <a:lnTo>
                  <a:pt x="22908" y="46779"/>
                </a:lnTo>
                <a:lnTo>
                  <a:pt x="23076" y="46779"/>
                </a:lnTo>
                <a:lnTo>
                  <a:pt x="23245" y="46612"/>
                </a:lnTo>
                <a:lnTo>
                  <a:pt x="23758" y="46438"/>
                </a:lnTo>
                <a:lnTo>
                  <a:pt x="24102" y="45929"/>
                </a:lnTo>
                <a:lnTo>
                  <a:pt x="24446" y="45595"/>
                </a:lnTo>
                <a:lnTo>
                  <a:pt x="24615" y="45087"/>
                </a:lnTo>
                <a:lnTo>
                  <a:pt x="24783" y="42879"/>
                </a:lnTo>
                <a:lnTo>
                  <a:pt x="25296" y="40845"/>
                </a:lnTo>
                <a:lnTo>
                  <a:pt x="25985" y="38985"/>
                </a:lnTo>
                <a:lnTo>
                  <a:pt x="26835" y="37285"/>
                </a:lnTo>
                <a:lnTo>
                  <a:pt x="27860" y="35426"/>
                </a:lnTo>
                <a:lnTo>
                  <a:pt x="29062" y="33900"/>
                </a:lnTo>
                <a:lnTo>
                  <a:pt x="30256" y="32201"/>
                </a:lnTo>
                <a:lnTo>
                  <a:pt x="31794" y="30849"/>
                </a:lnTo>
                <a:lnTo>
                  <a:pt x="33333" y="29491"/>
                </a:lnTo>
                <a:lnTo>
                  <a:pt x="35040" y="28474"/>
                </a:lnTo>
                <a:lnTo>
                  <a:pt x="36923" y="27457"/>
                </a:lnTo>
                <a:lnTo>
                  <a:pt x="38630" y="26440"/>
                </a:lnTo>
                <a:lnTo>
                  <a:pt x="40512" y="25765"/>
                </a:lnTo>
                <a:lnTo>
                  <a:pt x="41194" y="25423"/>
                </a:lnTo>
                <a:lnTo>
                  <a:pt x="41538" y="24915"/>
                </a:lnTo>
                <a:lnTo>
                  <a:pt x="41707" y="24406"/>
                </a:lnTo>
                <a:lnTo>
                  <a:pt x="41707" y="23731"/>
                </a:lnTo>
                <a:lnTo>
                  <a:pt x="41369" y="23222"/>
                </a:lnTo>
                <a:lnTo>
                  <a:pt x="41025" y="22881"/>
                </a:lnTo>
                <a:lnTo>
                  <a:pt x="40344" y="22540"/>
                </a:lnTo>
                <a:close/>
                <a:moveTo>
                  <a:pt x="51450" y="13728"/>
                </a:moveTo>
                <a:lnTo>
                  <a:pt x="54703" y="14070"/>
                </a:lnTo>
                <a:lnTo>
                  <a:pt x="57948" y="14912"/>
                </a:lnTo>
                <a:lnTo>
                  <a:pt x="61025" y="16104"/>
                </a:lnTo>
                <a:lnTo>
                  <a:pt x="63933" y="17455"/>
                </a:lnTo>
                <a:lnTo>
                  <a:pt x="66666" y="19322"/>
                </a:lnTo>
                <a:lnTo>
                  <a:pt x="69399" y="21355"/>
                </a:lnTo>
                <a:lnTo>
                  <a:pt x="71794" y="23898"/>
                </a:lnTo>
                <a:lnTo>
                  <a:pt x="73846" y="26607"/>
                </a:lnTo>
                <a:lnTo>
                  <a:pt x="75216" y="28474"/>
                </a:lnTo>
                <a:lnTo>
                  <a:pt x="76410" y="30508"/>
                </a:lnTo>
                <a:lnTo>
                  <a:pt x="77435" y="32709"/>
                </a:lnTo>
                <a:lnTo>
                  <a:pt x="78117" y="34917"/>
                </a:lnTo>
                <a:lnTo>
                  <a:pt x="78798" y="37118"/>
                </a:lnTo>
                <a:lnTo>
                  <a:pt x="79142" y="39319"/>
                </a:lnTo>
                <a:lnTo>
                  <a:pt x="79487" y="41694"/>
                </a:lnTo>
                <a:lnTo>
                  <a:pt x="79487" y="43895"/>
                </a:lnTo>
                <a:lnTo>
                  <a:pt x="79487" y="46271"/>
                </a:lnTo>
                <a:lnTo>
                  <a:pt x="79142" y="48472"/>
                </a:lnTo>
                <a:lnTo>
                  <a:pt x="78798" y="50847"/>
                </a:lnTo>
                <a:lnTo>
                  <a:pt x="78285" y="53048"/>
                </a:lnTo>
                <a:lnTo>
                  <a:pt x="77604" y="55249"/>
                </a:lnTo>
                <a:lnTo>
                  <a:pt x="76747" y="57457"/>
                </a:lnTo>
                <a:lnTo>
                  <a:pt x="75728" y="59658"/>
                </a:lnTo>
                <a:lnTo>
                  <a:pt x="74703" y="61692"/>
                </a:lnTo>
                <a:lnTo>
                  <a:pt x="73333" y="63893"/>
                </a:lnTo>
                <a:lnTo>
                  <a:pt x="71794" y="66101"/>
                </a:lnTo>
                <a:lnTo>
                  <a:pt x="70087" y="67961"/>
                </a:lnTo>
                <a:lnTo>
                  <a:pt x="68373" y="69828"/>
                </a:lnTo>
                <a:lnTo>
                  <a:pt x="66322" y="71520"/>
                </a:lnTo>
                <a:lnTo>
                  <a:pt x="64271" y="73046"/>
                </a:lnTo>
                <a:lnTo>
                  <a:pt x="62219" y="74404"/>
                </a:lnTo>
                <a:lnTo>
                  <a:pt x="60000" y="75588"/>
                </a:lnTo>
                <a:lnTo>
                  <a:pt x="57604" y="76605"/>
                </a:lnTo>
                <a:lnTo>
                  <a:pt x="55216" y="77455"/>
                </a:lnTo>
                <a:lnTo>
                  <a:pt x="52820" y="77963"/>
                </a:lnTo>
                <a:lnTo>
                  <a:pt x="50256" y="78305"/>
                </a:lnTo>
                <a:lnTo>
                  <a:pt x="47692" y="78472"/>
                </a:lnTo>
                <a:lnTo>
                  <a:pt x="45128" y="78305"/>
                </a:lnTo>
                <a:lnTo>
                  <a:pt x="42564" y="77963"/>
                </a:lnTo>
                <a:lnTo>
                  <a:pt x="39831" y="77288"/>
                </a:lnTo>
                <a:lnTo>
                  <a:pt x="37604" y="76605"/>
                </a:lnTo>
                <a:lnTo>
                  <a:pt x="35384" y="75762"/>
                </a:lnTo>
                <a:lnTo>
                  <a:pt x="33164" y="74745"/>
                </a:lnTo>
                <a:lnTo>
                  <a:pt x="30937" y="73554"/>
                </a:lnTo>
                <a:lnTo>
                  <a:pt x="28886" y="72370"/>
                </a:lnTo>
                <a:lnTo>
                  <a:pt x="26835" y="70845"/>
                </a:lnTo>
                <a:lnTo>
                  <a:pt x="24959" y="69319"/>
                </a:lnTo>
                <a:lnTo>
                  <a:pt x="23076" y="67794"/>
                </a:lnTo>
                <a:lnTo>
                  <a:pt x="21369" y="66101"/>
                </a:lnTo>
                <a:lnTo>
                  <a:pt x="19831" y="64234"/>
                </a:lnTo>
                <a:lnTo>
                  <a:pt x="18461" y="62201"/>
                </a:lnTo>
                <a:lnTo>
                  <a:pt x="17098" y="60167"/>
                </a:lnTo>
                <a:lnTo>
                  <a:pt x="16073" y="58133"/>
                </a:lnTo>
                <a:lnTo>
                  <a:pt x="15047" y="55932"/>
                </a:lnTo>
                <a:lnTo>
                  <a:pt x="14358" y="53557"/>
                </a:lnTo>
                <a:lnTo>
                  <a:pt x="13846" y="51188"/>
                </a:lnTo>
                <a:lnTo>
                  <a:pt x="13677" y="49154"/>
                </a:lnTo>
                <a:lnTo>
                  <a:pt x="13508" y="47120"/>
                </a:lnTo>
                <a:lnTo>
                  <a:pt x="13508" y="45254"/>
                </a:lnTo>
                <a:lnTo>
                  <a:pt x="13677" y="43220"/>
                </a:lnTo>
                <a:lnTo>
                  <a:pt x="14021" y="41353"/>
                </a:lnTo>
                <a:lnTo>
                  <a:pt x="14358" y="39493"/>
                </a:lnTo>
                <a:lnTo>
                  <a:pt x="15047" y="37627"/>
                </a:lnTo>
                <a:lnTo>
                  <a:pt x="15728" y="35934"/>
                </a:lnTo>
                <a:lnTo>
                  <a:pt x="16410" y="34234"/>
                </a:lnTo>
                <a:lnTo>
                  <a:pt x="17435" y="32542"/>
                </a:lnTo>
                <a:lnTo>
                  <a:pt x="18461" y="30849"/>
                </a:lnTo>
                <a:lnTo>
                  <a:pt x="19487" y="29324"/>
                </a:lnTo>
                <a:lnTo>
                  <a:pt x="20681" y="27798"/>
                </a:lnTo>
                <a:lnTo>
                  <a:pt x="22051" y="26273"/>
                </a:lnTo>
                <a:lnTo>
                  <a:pt x="24783" y="23557"/>
                </a:lnTo>
                <a:lnTo>
                  <a:pt x="27860" y="21014"/>
                </a:lnTo>
                <a:lnTo>
                  <a:pt x="30937" y="18813"/>
                </a:lnTo>
                <a:lnTo>
                  <a:pt x="34358" y="16779"/>
                </a:lnTo>
                <a:lnTo>
                  <a:pt x="36066" y="15929"/>
                </a:lnTo>
                <a:lnTo>
                  <a:pt x="37780" y="15087"/>
                </a:lnTo>
                <a:lnTo>
                  <a:pt x="39655" y="14745"/>
                </a:lnTo>
                <a:lnTo>
                  <a:pt x="42395" y="14404"/>
                </a:lnTo>
                <a:lnTo>
                  <a:pt x="47179" y="13895"/>
                </a:lnTo>
                <a:lnTo>
                  <a:pt x="51282" y="13895"/>
                </a:lnTo>
                <a:lnTo>
                  <a:pt x="51450" y="13728"/>
                </a:lnTo>
                <a:close/>
                <a:moveTo>
                  <a:pt x="48717" y="10677"/>
                </a:moveTo>
                <a:lnTo>
                  <a:pt x="45641" y="11019"/>
                </a:lnTo>
                <a:lnTo>
                  <a:pt x="42732" y="11694"/>
                </a:lnTo>
                <a:lnTo>
                  <a:pt x="41194" y="11862"/>
                </a:lnTo>
                <a:lnTo>
                  <a:pt x="39487" y="12203"/>
                </a:lnTo>
                <a:lnTo>
                  <a:pt x="37604" y="12711"/>
                </a:lnTo>
                <a:lnTo>
                  <a:pt x="35897" y="13387"/>
                </a:lnTo>
                <a:lnTo>
                  <a:pt x="34014" y="14237"/>
                </a:lnTo>
                <a:lnTo>
                  <a:pt x="32307" y="15087"/>
                </a:lnTo>
                <a:lnTo>
                  <a:pt x="28886" y="17120"/>
                </a:lnTo>
                <a:lnTo>
                  <a:pt x="25641" y="19322"/>
                </a:lnTo>
                <a:lnTo>
                  <a:pt x="22564" y="21697"/>
                </a:lnTo>
                <a:lnTo>
                  <a:pt x="19831" y="24406"/>
                </a:lnTo>
                <a:lnTo>
                  <a:pt x="17267" y="27290"/>
                </a:lnTo>
                <a:lnTo>
                  <a:pt x="16241" y="28983"/>
                </a:lnTo>
                <a:lnTo>
                  <a:pt x="15216" y="30508"/>
                </a:lnTo>
                <a:lnTo>
                  <a:pt x="14190" y="32201"/>
                </a:lnTo>
                <a:lnTo>
                  <a:pt x="13508" y="33900"/>
                </a:lnTo>
                <a:lnTo>
                  <a:pt x="12651" y="35593"/>
                </a:lnTo>
                <a:lnTo>
                  <a:pt x="12139" y="37459"/>
                </a:lnTo>
                <a:lnTo>
                  <a:pt x="11457" y="39319"/>
                </a:lnTo>
                <a:lnTo>
                  <a:pt x="11113" y="41186"/>
                </a:lnTo>
                <a:lnTo>
                  <a:pt x="10769" y="43053"/>
                </a:lnTo>
                <a:lnTo>
                  <a:pt x="10600" y="45087"/>
                </a:lnTo>
                <a:lnTo>
                  <a:pt x="10600" y="47120"/>
                </a:lnTo>
                <a:lnTo>
                  <a:pt x="10600" y="49154"/>
                </a:lnTo>
                <a:lnTo>
                  <a:pt x="10944" y="51188"/>
                </a:lnTo>
                <a:lnTo>
                  <a:pt x="11282" y="53215"/>
                </a:lnTo>
                <a:lnTo>
                  <a:pt x="11794" y="55249"/>
                </a:lnTo>
                <a:lnTo>
                  <a:pt x="12307" y="57283"/>
                </a:lnTo>
                <a:lnTo>
                  <a:pt x="13164" y="59150"/>
                </a:lnTo>
                <a:lnTo>
                  <a:pt x="14021" y="61016"/>
                </a:lnTo>
                <a:lnTo>
                  <a:pt x="15047" y="62876"/>
                </a:lnTo>
                <a:lnTo>
                  <a:pt x="16241" y="64743"/>
                </a:lnTo>
                <a:lnTo>
                  <a:pt x="17611" y="66436"/>
                </a:lnTo>
                <a:lnTo>
                  <a:pt x="19149" y="68135"/>
                </a:lnTo>
                <a:lnTo>
                  <a:pt x="20681" y="69661"/>
                </a:lnTo>
                <a:lnTo>
                  <a:pt x="22395" y="71012"/>
                </a:lnTo>
                <a:lnTo>
                  <a:pt x="25985" y="73728"/>
                </a:lnTo>
                <a:lnTo>
                  <a:pt x="28036" y="75080"/>
                </a:lnTo>
                <a:lnTo>
                  <a:pt x="30087" y="76271"/>
                </a:lnTo>
                <a:lnTo>
                  <a:pt x="32307" y="77455"/>
                </a:lnTo>
                <a:lnTo>
                  <a:pt x="34527" y="78472"/>
                </a:lnTo>
                <a:lnTo>
                  <a:pt x="36754" y="79489"/>
                </a:lnTo>
                <a:lnTo>
                  <a:pt x="39142" y="80164"/>
                </a:lnTo>
                <a:lnTo>
                  <a:pt x="41369" y="80847"/>
                </a:lnTo>
                <a:lnTo>
                  <a:pt x="43933" y="81355"/>
                </a:lnTo>
                <a:lnTo>
                  <a:pt x="46322" y="81523"/>
                </a:lnTo>
                <a:lnTo>
                  <a:pt x="48886" y="81690"/>
                </a:lnTo>
                <a:lnTo>
                  <a:pt x="51282" y="81355"/>
                </a:lnTo>
                <a:lnTo>
                  <a:pt x="53677" y="81014"/>
                </a:lnTo>
                <a:lnTo>
                  <a:pt x="56066" y="80338"/>
                </a:lnTo>
                <a:lnTo>
                  <a:pt x="58461" y="79656"/>
                </a:lnTo>
                <a:lnTo>
                  <a:pt x="60681" y="78639"/>
                </a:lnTo>
                <a:lnTo>
                  <a:pt x="62908" y="77455"/>
                </a:lnTo>
                <a:lnTo>
                  <a:pt x="65641" y="75762"/>
                </a:lnTo>
                <a:lnTo>
                  <a:pt x="68373" y="73895"/>
                </a:lnTo>
                <a:lnTo>
                  <a:pt x="70769" y="71694"/>
                </a:lnTo>
                <a:lnTo>
                  <a:pt x="72989" y="69486"/>
                </a:lnTo>
                <a:lnTo>
                  <a:pt x="74871" y="66944"/>
                </a:lnTo>
                <a:lnTo>
                  <a:pt x="76747" y="64234"/>
                </a:lnTo>
                <a:lnTo>
                  <a:pt x="78285" y="61351"/>
                </a:lnTo>
                <a:lnTo>
                  <a:pt x="79655" y="58474"/>
                </a:lnTo>
                <a:lnTo>
                  <a:pt x="80850" y="55423"/>
                </a:lnTo>
                <a:lnTo>
                  <a:pt x="81707" y="52372"/>
                </a:lnTo>
                <a:lnTo>
                  <a:pt x="82219" y="49322"/>
                </a:lnTo>
                <a:lnTo>
                  <a:pt x="82564" y="46104"/>
                </a:lnTo>
                <a:lnTo>
                  <a:pt x="82564" y="42879"/>
                </a:lnTo>
                <a:lnTo>
                  <a:pt x="82388" y="39661"/>
                </a:lnTo>
                <a:lnTo>
                  <a:pt x="81875" y="36610"/>
                </a:lnTo>
                <a:lnTo>
                  <a:pt x="81025" y="33392"/>
                </a:lnTo>
                <a:lnTo>
                  <a:pt x="79824" y="30675"/>
                </a:lnTo>
                <a:lnTo>
                  <a:pt x="78461" y="27966"/>
                </a:lnTo>
                <a:lnTo>
                  <a:pt x="76923" y="25423"/>
                </a:lnTo>
                <a:lnTo>
                  <a:pt x="75040" y="22881"/>
                </a:lnTo>
                <a:lnTo>
                  <a:pt x="72989" y="20680"/>
                </a:lnTo>
                <a:lnTo>
                  <a:pt x="70769" y="18646"/>
                </a:lnTo>
                <a:lnTo>
                  <a:pt x="68373" y="16779"/>
                </a:lnTo>
                <a:lnTo>
                  <a:pt x="65985" y="15087"/>
                </a:lnTo>
                <a:lnTo>
                  <a:pt x="63245" y="13728"/>
                </a:lnTo>
                <a:lnTo>
                  <a:pt x="60512" y="12544"/>
                </a:lnTo>
                <a:lnTo>
                  <a:pt x="57604" y="11527"/>
                </a:lnTo>
                <a:lnTo>
                  <a:pt x="54703" y="11019"/>
                </a:lnTo>
                <a:lnTo>
                  <a:pt x="51626" y="10677"/>
                </a:lnTo>
                <a:close/>
                <a:moveTo>
                  <a:pt x="85128" y="80506"/>
                </a:moveTo>
                <a:lnTo>
                  <a:pt x="85296" y="80673"/>
                </a:lnTo>
                <a:lnTo>
                  <a:pt x="84102" y="82031"/>
                </a:lnTo>
                <a:lnTo>
                  <a:pt x="84952" y="81014"/>
                </a:lnTo>
                <a:lnTo>
                  <a:pt x="85128" y="80506"/>
                </a:lnTo>
                <a:close/>
                <a:moveTo>
                  <a:pt x="47692" y="4067"/>
                </a:moveTo>
                <a:lnTo>
                  <a:pt x="50256" y="4234"/>
                </a:lnTo>
                <a:lnTo>
                  <a:pt x="52820" y="4576"/>
                </a:lnTo>
                <a:lnTo>
                  <a:pt x="55384" y="4917"/>
                </a:lnTo>
                <a:lnTo>
                  <a:pt x="57780" y="5593"/>
                </a:lnTo>
                <a:lnTo>
                  <a:pt x="60168" y="6268"/>
                </a:lnTo>
                <a:lnTo>
                  <a:pt x="62564" y="7118"/>
                </a:lnTo>
                <a:lnTo>
                  <a:pt x="64959" y="7968"/>
                </a:lnTo>
                <a:lnTo>
                  <a:pt x="67179" y="9152"/>
                </a:lnTo>
                <a:lnTo>
                  <a:pt x="69399" y="10336"/>
                </a:lnTo>
                <a:lnTo>
                  <a:pt x="71450" y="11694"/>
                </a:lnTo>
                <a:lnTo>
                  <a:pt x="73333" y="13053"/>
                </a:lnTo>
                <a:lnTo>
                  <a:pt x="75216" y="14578"/>
                </a:lnTo>
                <a:lnTo>
                  <a:pt x="76923" y="16104"/>
                </a:lnTo>
                <a:lnTo>
                  <a:pt x="78630" y="17796"/>
                </a:lnTo>
                <a:lnTo>
                  <a:pt x="80681" y="20171"/>
                </a:lnTo>
                <a:lnTo>
                  <a:pt x="82564" y="22714"/>
                </a:lnTo>
                <a:lnTo>
                  <a:pt x="84271" y="25256"/>
                </a:lnTo>
                <a:lnTo>
                  <a:pt x="85641" y="27966"/>
                </a:lnTo>
                <a:lnTo>
                  <a:pt x="86835" y="30675"/>
                </a:lnTo>
                <a:lnTo>
                  <a:pt x="87860" y="33559"/>
                </a:lnTo>
                <a:lnTo>
                  <a:pt x="88717" y="36442"/>
                </a:lnTo>
                <a:lnTo>
                  <a:pt x="89230" y="39319"/>
                </a:lnTo>
                <a:lnTo>
                  <a:pt x="89567" y="42203"/>
                </a:lnTo>
                <a:lnTo>
                  <a:pt x="89743" y="45087"/>
                </a:lnTo>
                <a:lnTo>
                  <a:pt x="89743" y="48137"/>
                </a:lnTo>
                <a:lnTo>
                  <a:pt x="89399" y="51014"/>
                </a:lnTo>
                <a:lnTo>
                  <a:pt x="88886" y="54065"/>
                </a:lnTo>
                <a:lnTo>
                  <a:pt x="88205" y="56949"/>
                </a:lnTo>
                <a:lnTo>
                  <a:pt x="87348" y="59825"/>
                </a:lnTo>
                <a:lnTo>
                  <a:pt x="86153" y="62709"/>
                </a:lnTo>
                <a:lnTo>
                  <a:pt x="84615" y="65927"/>
                </a:lnTo>
                <a:lnTo>
                  <a:pt x="82901" y="68978"/>
                </a:lnTo>
                <a:lnTo>
                  <a:pt x="81025" y="71694"/>
                </a:lnTo>
                <a:lnTo>
                  <a:pt x="78798" y="74404"/>
                </a:lnTo>
                <a:lnTo>
                  <a:pt x="76578" y="76946"/>
                </a:lnTo>
                <a:lnTo>
                  <a:pt x="74014" y="79322"/>
                </a:lnTo>
                <a:lnTo>
                  <a:pt x="71450" y="81355"/>
                </a:lnTo>
                <a:lnTo>
                  <a:pt x="68717" y="83215"/>
                </a:lnTo>
                <a:lnTo>
                  <a:pt x="65809" y="84915"/>
                </a:lnTo>
                <a:lnTo>
                  <a:pt x="62732" y="86266"/>
                </a:lnTo>
                <a:lnTo>
                  <a:pt x="59487" y="87457"/>
                </a:lnTo>
                <a:lnTo>
                  <a:pt x="56241" y="88300"/>
                </a:lnTo>
                <a:lnTo>
                  <a:pt x="52989" y="88808"/>
                </a:lnTo>
                <a:lnTo>
                  <a:pt x="49399" y="88983"/>
                </a:lnTo>
                <a:lnTo>
                  <a:pt x="45985" y="88983"/>
                </a:lnTo>
                <a:lnTo>
                  <a:pt x="42395" y="88474"/>
                </a:lnTo>
                <a:lnTo>
                  <a:pt x="39318" y="87791"/>
                </a:lnTo>
                <a:lnTo>
                  <a:pt x="36241" y="86949"/>
                </a:lnTo>
                <a:lnTo>
                  <a:pt x="33164" y="85932"/>
                </a:lnTo>
                <a:lnTo>
                  <a:pt x="30256" y="84741"/>
                </a:lnTo>
                <a:lnTo>
                  <a:pt x="27348" y="83215"/>
                </a:lnTo>
                <a:lnTo>
                  <a:pt x="24615" y="81690"/>
                </a:lnTo>
                <a:lnTo>
                  <a:pt x="21882" y="79997"/>
                </a:lnTo>
                <a:lnTo>
                  <a:pt x="19487" y="77963"/>
                </a:lnTo>
                <a:lnTo>
                  <a:pt x="17098" y="75929"/>
                </a:lnTo>
                <a:lnTo>
                  <a:pt x="14871" y="73554"/>
                </a:lnTo>
                <a:lnTo>
                  <a:pt x="12820" y="71186"/>
                </a:lnTo>
                <a:lnTo>
                  <a:pt x="10944" y="68644"/>
                </a:lnTo>
                <a:lnTo>
                  <a:pt x="9230" y="65927"/>
                </a:lnTo>
                <a:lnTo>
                  <a:pt x="7692" y="63050"/>
                </a:lnTo>
                <a:lnTo>
                  <a:pt x="6498" y="60167"/>
                </a:lnTo>
                <a:lnTo>
                  <a:pt x="5472" y="57116"/>
                </a:lnTo>
                <a:lnTo>
                  <a:pt x="4791" y="54406"/>
                </a:lnTo>
                <a:lnTo>
                  <a:pt x="4278" y="51864"/>
                </a:lnTo>
                <a:lnTo>
                  <a:pt x="3933" y="49322"/>
                </a:lnTo>
                <a:lnTo>
                  <a:pt x="3933" y="46779"/>
                </a:lnTo>
                <a:lnTo>
                  <a:pt x="3933" y="44237"/>
                </a:lnTo>
                <a:lnTo>
                  <a:pt x="4102" y="41694"/>
                </a:lnTo>
                <a:lnTo>
                  <a:pt x="4446" y="39319"/>
                </a:lnTo>
                <a:lnTo>
                  <a:pt x="4959" y="36951"/>
                </a:lnTo>
                <a:lnTo>
                  <a:pt x="5641" y="34576"/>
                </a:lnTo>
                <a:lnTo>
                  <a:pt x="6498" y="32375"/>
                </a:lnTo>
                <a:lnTo>
                  <a:pt x="7355" y="30000"/>
                </a:lnTo>
                <a:lnTo>
                  <a:pt x="8549" y="27798"/>
                </a:lnTo>
                <a:lnTo>
                  <a:pt x="9743" y="25590"/>
                </a:lnTo>
                <a:lnTo>
                  <a:pt x="11282" y="23557"/>
                </a:lnTo>
                <a:lnTo>
                  <a:pt x="12820" y="21523"/>
                </a:lnTo>
                <a:lnTo>
                  <a:pt x="14534" y="19489"/>
                </a:lnTo>
                <a:lnTo>
                  <a:pt x="16585" y="17455"/>
                </a:lnTo>
                <a:lnTo>
                  <a:pt x="19149" y="15254"/>
                </a:lnTo>
                <a:lnTo>
                  <a:pt x="22219" y="12879"/>
                </a:lnTo>
                <a:lnTo>
                  <a:pt x="25809" y="10510"/>
                </a:lnTo>
                <a:lnTo>
                  <a:pt x="29574" y="8476"/>
                </a:lnTo>
                <a:lnTo>
                  <a:pt x="31626" y="7459"/>
                </a:lnTo>
                <a:lnTo>
                  <a:pt x="33677" y="6610"/>
                </a:lnTo>
                <a:lnTo>
                  <a:pt x="35897" y="5934"/>
                </a:lnTo>
                <a:lnTo>
                  <a:pt x="37948" y="5251"/>
                </a:lnTo>
                <a:lnTo>
                  <a:pt x="40168" y="4743"/>
                </a:lnTo>
                <a:lnTo>
                  <a:pt x="42395" y="4409"/>
                </a:lnTo>
                <a:lnTo>
                  <a:pt x="44959" y="4234"/>
                </a:lnTo>
                <a:lnTo>
                  <a:pt x="47692" y="4067"/>
                </a:lnTo>
                <a:close/>
                <a:moveTo>
                  <a:pt x="82219" y="76605"/>
                </a:moveTo>
                <a:lnTo>
                  <a:pt x="83758" y="78813"/>
                </a:lnTo>
                <a:lnTo>
                  <a:pt x="83414" y="78980"/>
                </a:lnTo>
                <a:lnTo>
                  <a:pt x="83245" y="79147"/>
                </a:lnTo>
                <a:lnTo>
                  <a:pt x="81538" y="80847"/>
                </a:lnTo>
                <a:lnTo>
                  <a:pt x="79655" y="82372"/>
                </a:lnTo>
                <a:lnTo>
                  <a:pt x="77773" y="83557"/>
                </a:lnTo>
                <a:lnTo>
                  <a:pt x="76923" y="84232"/>
                </a:lnTo>
                <a:lnTo>
                  <a:pt x="76747" y="84741"/>
                </a:lnTo>
                <a:lnTo>
                  <a:pt x="76578" y="85249"/>
                </a:lnTo>
                <a:lnTo>
                  <a:pt x="76578" y="85423"/>
                </a:lnTo>
                <a:lnTo>
                  <a:pt x="77091" y="85590"/>
                </a:lnTo>
                <a:lnTo>
                  <a:pt x="77604" y="85590"/>
                </a:lnTo>
                <a:lnTo>
                  <a:pt x="78798" y="85423"/>
                </a:lnTo>
                <a:lnTo>
                  <a:pt x="79824" y="84915"/>
                </a:lnTo>
                <a:lnTo>
                  <a:pt x="80850" y="84232"/>
                </a:lnTo>
                <a:lnTo>
                  <a:pt x="83076" y="82881"/>
                </a:lnTo>
                <a:lnTo>
                  <a:pt x="84102" y="82031"/>
                </a:lnTo>
                <a:lnTo>
                  <a:pt x="83245" y="82881"/>
                </a:lnTo>
                <a:lnTo>
                  <a:pt x="82388" y="83557"/>
                </a:lnTo>
                <a:lnTo>
                  <a:pt x="80681" y="84915"/>
                </a:lnTo>
                <a:lnTo>
                  <a:pt x="79824" y="85590"/>
                </a:lnTo>
                <a:lnTo>
                  <a:pt x="79655" y="86099"/>
                </a:lnTo>
                <a:lnTo>
                  <a:pt x="79655" y="86607"/>
                </a:lnTo>
                <a:lnTo>
                  <a:pt x="79824" y="86949"/>
                </a:lnTo>
                <a:lnTo>
                  <a:pt x="80168" y="87283"/>
                </a:lnTo>
                <a:lnTo>
                  <a:pt x="80681" y="87457"/>
                </a:lnTo>
                <a:lnTo>
                  <a:pt x="81194" y="87283"/>
                </a:lnTo>
                <a:lnTo>
                  <a:pt x="82388" y="86949"/>
                </a:lnTo>
                <a:lnTo>
                  <a:pt x="83414" y="86266"/>
                </a:lnTo>
                <a:lnTo>
                  <a:pt x="84439" y="85590"/>
                </a:lnTo>
                <a:lnTo>
                  <a:pt x="85978" y="84406"/>
                </a:lnTo>
                <a:lnTo>
                  <a:pt x="86835" y="83724"/>
                </a:lnTo>
                <a:lnTo>
                  <a:pt x="87348" y="82881"/>
                </a:lnTo>
                <a:lnTo>
                  <a:pt x="87860" y="83215"/>
                </a:lnTo>
                <a:lnTo>
                  <a:pt x="86322" y="84573"/>
                </a:lnTo>
                <a:lnTo>
                  <a:pt x="84783" y="85932"/>
                </a:lnTo>
                <a:lnTo>
                  <a:pt x="83076" y="87457"/>
                </a:lnTo>
                <a:lnTo>
                  <a:pt x="82388" y="88300"/>
                </a:lnTo>
                <a:lnTo>
                  <a:pt x="81875" y="89317"/>
                </a:lnTo>
                <a:lnTo>
                  <a:pt x="81707" y="89825"/>
                </a:lnTo>
                <a:lnTo>
                  <a:pt x="82051" y="90334"/>
                </a:lnTo>
                <a:lnTo>
                  <a:pt x="82564" y="90508"/>
                </a:lnTo>
                <a:lnTo>
                  <a:pt x="83076" y="90508"/>
                </a:lnTo>
                <a:lnTo>
                  <a:pt x="84102" y="90167"/>
                </a:lnTo>
                <a:lnTo>
                  <a:pt x="85128" y="89491"/>
                </a:lnTo>
                <a:lnTo>
                  <a:pt x="87003" y="87966"/>
                </a:lnTo>
                <a:lnTo>
                  <a:pt x="88542" y="86775"/>
                </a:lnTo>
                <a:lnTo>
                  <a:pt x="90080" y="85423"/>
                </a:lnTo>
                <a:lnTo>
                  <a:pt x="90425" y="85758"/>
                </a:lnTo>
                <a:lnTo>
                  <a:pt x="88542" y="88474"/>
                </a:lnTo>
                <a:lnTo>
                  <a:pt x="87692" y="89491"/>
                </a:lnTo>
                <a:lnTo>
                  <a:pt x="86835" y="90334"/>
                </a:lnTo>
                <a:lnTo>
                  <a:pt x="85809" y="91016"/>
                </a:lnTo>
                <a:lnTo>
                  <a:pt x="84952" y="92033"/>
                </a:lnTo>
                <a:lnTo>
                  <a:pt x="84952" y="92368"/>
                </a:lnTo>
                <a:lnTo>
                  <a:pt x="84952" y="92709"/>
                </a:lnTo>
                <a:lnTo>
                  <a:pt x="85128" y="92876"/>
                </a:lnTo>
                <a:lnTo>
                  <a:pt x="85465" y="93050"/>
                </a:lnTo>
                <a:lnTo>
                  <a:pt x="86491" y="93050"/>
                </a:lnTo>
                <a:lnTo>
                  <a:pt x="87516" y="92876"/>
                </a:lnTo>
                <a:lnTo>
                  <a:pt x="88542" y="92368"/>
                </a:lnTo>
                <a:lnTo>
                  <a:pt x="89567" y="91525"/>
                </a:lnTo>
                <a:lnTo>
                  <a:pt x="90593" y="90842"/>
                </a:lnTo>
                <a:lnTo>
                  <a:pt x="91282" y="89825"/>
                </a:lnTo>
                <a:lnTo>
                  <a:pt x="92132" y="88808"/>
                </a:lnTo>
                <a:lnTo>
                  <a:pt x="92644" y="87791"/>
                </a:lnTo>
                <a:lnTo>
                  <a:pt x="94871" y="89658"/>
                </a:lnTo>
                <a:lnTo>
                  <a:pt x="94183" y="90167"/>
                </a:lnTo>
                <a:lnTo>
                  <a:pt x="93501" y="90675"/>
                </a:lnTo>
                <a:lnTo>
                  <a:pt x="92132" y="92033"/>
                </a:lnTo>
                <a:lnTo>
                  <a:pt x="90593" y="93050"/>
                </a:lnTo>
                <a:lnTo>
                  <a:pt x="89055" y="94234"/>
                </a:lnTo>
                <a:lnTo>
                  <a:pt x="88886" y="94402"/>
                </a:lnTo>
                <a:lnTo>
                  <a:pt x="88717" y="94743"/>
                </a:lnTo>
                <a:lnTo>
                  <a:pt x="88886" y="95084"/>
                </a:lnTo>
                <a:lnTo>
                  <a:pt x="89055" y="95419"/>
                </a:lnTo>
                <a:lnTo>
                  <a:pt x="89567" y="95593"/>
                </a:lnTo>
                <a:lnTo>
                  <a:pt x="90256" y="95760"/>
                </a:lnTo>
                <a:lnTo>
                  <a:pt x="90769" y="95760"/>
                </a:lnTo>
                <a:lnTo>
                  <a:pt x="91282" y="95593"/>
                </a:lnTo>
                <a:lnTo>
                  <a:pt x="92307" y="95084"/>
                </a:lnTo>
                <a:lnTo>
                  <a:pt x="93333" y="94576"/>
                </a:lnTo>
                <a:lnTo>
                  <a:pt x="94183" y="93893"/>
                </a:lnTo>
                <a:lnTo>
                  <a:pt x="95208" y="93218"/>
                </a:lnTo>
                <a:lnTo>
                  <a:pt x="96066" y="92201"/>
                </a:lnTo>
                <a:lnTo>
                  <a:pt x="96410" y="91692"/>
                </a:lnTo>
                <a:lnTo>
                  <a:pt x="96578" y="91184"/>
                </a:lnTo>
                <a:lnTo>
                  <a:pt x="97948" y="92542"/>
                </a:lnTo>
                <a:lnTo>
                  <a:pt x="97773" y="92542"/>
                </a:lnTo>
                <a:lnTo>
                  <a:pt x="96747" y="93218"/>
                </a:lnTo>
                <a:lnTo>
                  <a:pt x="96066" y="94067"/>
                </a:lnTo>
                <a:lnTo>
                  <a:pt x="94527" y="95760"/>
                </a:lnTo>
                <a:lnTo>
                  <a:pt x="92989" y="97285"/>
                </a:lnTo>
                <a:lnTo>
                  <a:pt x="92307" y="97961"/>
                </a:lnTo>
                <a:lnTo>
                  <a:pt x="91794" y="98978"/>
                </a:lnTo>
                <a:lnTo>
                  <a:pt x="91619" y="99152"/>
                </a:lnTo>
                <a:lnTo>
                  <a:pt x="91794" y="99319"/>
                </a:lnTo>
                <a:lnTo>
                  <a:pt x="91794" y="99661"/>
                </a:lnTo>
                <a:lnTo>
                  <a:pt x="92132" y="99661"/>
                </a:lnTo>
                <a:lnTo>
                  <a:pt x="93157" y="99319"/>
                </a:lnTo>
                <a:lnTo>
                  <a:pt x="94183" y="98978"/>
                </a:lnTo>
                <a:lnTo>
                  <a:pt x="95897" y="97794"/>
                </a:lnTo>
                <a:lnTo>
                  <a:pt x="96923" y="96944"/>
                </a:lnTo>
                <a:lnTo>
                  <a:pt x="97948" y="96101"/>
                </a:lnTo>
                <a:lnTo>
                  <a:pt x="98798" y="94910"/>
                </a:lnTo>
                <a:lnTo>
                  <a:pt x="99311" y="93893"/>
                </a:lnTo>
                <a:lnTo>
                  <a:pt x="100681" y="95251"/>
                </a:lnTo>
                <a:lnTo>
                  <a:pt x="99655" y="96944"/>
                </a:lnTo>
                <a:lnTo>
                  <a:pt x="98974" y="97794"/>
                </a:lnTo>
                <a:lnTo>
                  <a:pt x="98285" y="98469"/>
                </a:lnTo>
                <a:lnTo>
                  <a:pt x="97435" y="99152"/>
                </a:lnTo>
                <a:lnTo>
                  <a:pt x="96578" y="99661"/>
                </a:lnTo>
                <a:lnTo>
                  <a:pt x="95721" y="100169"/>
                </a:lnTo>
                <a:lnTo>
                  <a:pt x="94871" y="100677"/>
                </a:lnTo>
                <a:lnTo>
                  <a:pt x="94871" y="101012"/>
                </a:lnTo>
                <a:lnTo>
                  <a:pt x="94696" y="101186"/>
                </a:lnTo>
                <a:lnTo>
                  <a:pt x="94871" y="101694"/>
                </a:lnTo>
                <a:lnTo>
                  <a:pt x="95553" y="102029"/>
                </a:lnTo>
                <a:lnTo>
                  <a:pt x="96066" y="102203"/>
                </a:lnTo>
                <a:lnTo>
                  <a:pt x="96747" y="102203"/>
                </a:lnTo>
                <a:lnTo>
                  <a:pt x="97604" y="102029"/>
                </a:lnTo>
                <a:lnTo>
                  <a:pt x="98974" y="101353"/>
                </a:lnTo>
                <a:lnTo>
                  <a:pt x="100000" y="100677"/>
                </a:lnTo>
                <a:lnTo>
                  <a:pt x="100850" y="99995"/>
                </a:lnTo>
                <a:lnTo>
                  <a:pt x="101538" y="99152"/>
                </a:lnTo>
                <a:lnTo>
                  <a:pt x="102388" y="98302"/>
                </a:lnTo>
                <a:lnTo>
                  <a:pt x="102901" y="97285"/>
                </a:lnTo>
                <a:lnTo>
                  <a:pt x="104439" y="98978"/>
                </a:lnTo>
                <a:lnTo>
                  <a:pt x="104271" y="98978"/>
                </a:lnTo>
                <a:lnTo>
                  <a:pt x="103414" y="99319"/>
                </a:lnTo>
                <a:lnTo>
                  <a:pt x="102732" y="99828"/>
                </a:lnTo>
                <a:lnTo>
                  <a:pt x="101538" y="101186"/>
                </a:lnTo>
                <a:lnTo>
                  <a:pt x="100000" y="102711"/>
                </a:lnTo>
                <a:lnTo>
                  <a:pt x="99142" y="103554"/>
                </a:lnTo>
                <a:lnTo>
                  <a:pt x="98285" y="104063"/>
                </a:lnTo>
                <a:lnTo>
                  <a:pt x="98117" y="104404"/>
                </a:lnTo>
                <a:lnTo>
                  <a:pt x="98117" y="104745"/>
                </a:lnTo>
                <a:lnTo>
                  <a:pt x="98461" y="105080"/>
                </a:lnTo>
                <a:lnTo>
                  <a:pt x="98798" y="105080"/>
                </a:lnTo>
                <a:lnTo>
                  <a:pt x="100850" y="104571"/>
                </a:lnTo>
                <a:lnTo>
                  <a:pt x="101707" y="104063"/>
                </a:lnTo>
                <a:lnTo>
                  <a:pt x="102732" y="103554"/>
                </a:lnTo>
                <a:lnTo>
                  <a:pt x="104439" y="102029"/>
                </a:lnTo>
                <a:lnTo>
                  <a:pt x="105128" y="101186"/>
                </a:lnTo>
                <a:lnTo>
                  <a:pt x="105641" y="100336"/>
                </a:lnTo>
                <a:lnTo>
                  <a:pt x="105641" y="100169"/>
                </a:lnTo>
                <a:lnTo>
                  <a:pt x="107692" y="102203"/>
                </a:lnTo>
                <a:lnTo>
                  <a:pt x="106153" y="103554"/>
                </a:lnTo>
                <a:lnTo>
                  <a:pt x="104615" y="104912"/>
                </a:lnTo>
                <a:lnTo>
                  <a:pt x="102901" y="106097"/>
                </a:lnTo>
                <a:lnTo>
                  <a:pt x="102051" y="106779"/>
                </a:lnTo>
                <a:lnTo>
                  <a:pt x="101362" y="107455"/>
                </a:lnTo>
                <a:lnTo>
                  <a:pt x="101194" y="107622"/>
                </a:lnTo>
                <a:lnTo>
                  <a:pt x="101194" y="107963"/>
                </a:lnTo>
                <a:lnTo>
                  <a:pt x="101362" y="108130"/>
                </a:lnTo>
                <a:lnTo>
                  <a:pt x="101538" y="108305"/>
                </a:lnTo>
                <a:lnTo>
                  <a:pt x="102732" y="108472"/>
                </a:lnTo>
                <a:lnTo>
                  <a:pt x="103758" y="108305"/>
                </a:lnTo>
                <a:lnTo>
                  <a:pt x="104952" y="107796"/>
                </a:lnTo>
                <a:lnTo>
                  <a:pt x="105978" y="107114"/>
                </a:lnTo>
                <a:lnTo>
                  <a:pt x="107003" y="106438"/>
                </a:lnTo>
                <a:lnTo>
                  <a:pt x="107860" y="105588"/>
                </a:lnTo>
                <a:lnTo>
                  <a:pt x="109399" y="103895"/>
                </a:lnTo>
                <a:lnTo>
                  <a:pt x="110593" y="105254"/>
                </a:lnTo>
                <a:lnTo>
                  <a:pt x="108717" y="107114"/>
                </a:lnTo>
                <a:lnTo>
                  <a:pt x="107692" y="107796"/>
                </a:lnTo>
                <a:lnTo>
                  <a:pt x="106666" y="108472"/>
                </a:lnTo>
                <a:lnTo>
                  <a:pt x="105641" y="109147"/>
                </a:lnTo>
                <a:lnTo>
                  <a:pt x="104615" y="109997"/>
                </a:lnTo>
                <a:lnTo>
                  <a:pt x="104271" y="110332"/>
                </a:lnTo>
                <a:lnTo>
                  <a:pt x="104439" y="110840"/>
                </a:lnTo>
                <a:lnTo>
                  <a:pt x="104615" y="111348"/>
                </a:lnTo>
                <a:lnTo>
                  <a:pt x="104952" y="111523"/>
                </a:lnTo>
                <a:lnTo>
                  <a:pt x="105641" y="111690"/>
                </a:lnTo>
                <a:lnTo>
                  <a:pt x="106491" y="111523"/>
                </a:lnTo>
                <a:lnTo>
                  <a:pt x="107860" y="111181"/>
                </a:lnTo>
                <a:lnTo>
                  <a:pt x="109055" y="110506"/>
                </a:lnTo>
                <a:lnTo>
                  <a:pt x="110256" y="109823"/>
                </a:lnTo>
                <a:lnTo>
                  <a:pt x="111619" y="108639"/>
                </a:lnTo>
                <a:lnTo>
                  <a:pt x="112820" y="107455"/>
                </a:lnTo>
                <a:lnTo>
                  <a:pt x="114871" y="109315"/>
                </a:lnTo>
                <a:lnTo>
                  <a:pt x="113670" y="110506"/>
                </a:lnTo>
                <a:lnTo>
                  <a:pt x="112476" y="111523"/>
                </a:lnTo>
                <a:lnTo>
                  <a:pt x="110593" y="112540"/>
                </a:lnTo>
                <a:lnTo>
                  <a:pt x="108886" y="113557"/>
                </a:lnTo>
                <a:lnTo>
                  <a:pt x="108542" y="113724"/>
                </a:lnTo>
                <a:lnTo>
                  <a:pt x="108542" y="114065"/>
                </a:lnTo>
                <a:lnTo>
                  <a:pt x="108717" y="114232"/>
                </a:lnTo>
                <a:lnTo>
                  <a:pt x="109055" y="114399"/>
                </a:lnTo>
                <a:lnTo>
                  <a:pt x="110425" y="114399"/>
                </a:lnTo>
                <a:lnTo>
                  <a:pt x="111619" y="114573"/>
                </a:lnTo>
                <a:lnTo>
                  <a:pt x="112989" y="114232"/>
                </a:lnTo>
                <a:lnTo>
                  <a:pt x="114183" y="113891"/>
                </a:lnTo>
                <a:lnTo>
                  <a:pt x="115208" y="113215"/>
                </a:lnTo>
                <a:lnTo>
                  <a:pt x="116066" y="112540"/>
                </a:lnTo>
                <a:lnTo>
                  <a:pt x="115897" y="113215"/>
                </a:lnTo>
                <a:lnTo>
                  <a:pt x="115208" y="114065"/>
                </a:lnTo>
                <a:lnTo>
                  <a:pt x="114358" y="114741"/>
                </a:lnTo>
                <a:lnTo>
                  <a:pt x="113333" y="115249"/>
                </a:lnTo>
                <a:lnTo>
                  <a:pt x="112307" y="115758"/>
                </a:lnTo>
                <a:lnTo>
                  <a:pt x="110769" y="116099"/>
                </a:lnTo>
                <a:lnTo>
                  <a:pt x="108542" y="116775"/>
                </a:lnTo>
                <a:lnTo>
                  <a:pt x="108373" y="116266"/>
                </a:lnTo>
                <a:lnTo>
                  <a:pt x="107860" y="115925"/>
                </a:lnTo>
                <a:lnTo>
                  <a:pt x="106835" y="115249"/>
                </a:lnTo>
                <a:lnTo>
                  <a:pt x="105809" y="114232"/>
                </a:lnTo>
                <a:lnTo>
                  <a:pt x="103758" y="112365"/>
                </a:lnTo>
                <a:lnTo>
                  <a:pt x="98461" y="108130"/>
                </a:lnTo>
                <a:lnTo>
                  <a:pt x="95721" y="105588"/>
                </a:lnTo>
                <a:lnTo>
                  <a:pt x="93157" y="102879"/>
                </a:lnTo>
                <a:lnTo>
                  <a:pt x="88205" y="97627"/>
                </a:lnTo>
                <a:lnTo>
                  <a:pt x="86491" y="95927"/>
                </a:lnTo>
                <a:lnTo>
                  <a:pt x="84615" y="94402"/>
                </a:lnTo>
                <a:lnTo>
                  <a:pt x="80681" y="91525"/>
                </a:lnTo>
                <a:lnTo>
                  <a:pt x="78798" y="90000"/>
                </a:lnTo>
                <a:lnTo>
                  <a:pt x="76923" y="88300"/>
                </a:lnTo>
                <a:lnTo>
                  <a:pt x="75216" y="86607"/>
                </a:lnTo>
                <a:lnTo>
                  <a:pt x="73846" y="84741"/>
                </a:lnTo>
                <a:lnTo>
                  <a:pt x="76066" y="82881"/>
                </a:lnTo>
                <a:lnTo>
                  <a:pt x="78285" y="80847"/>
                </a:lnTo>
                <a:lnTo>
                  <a:pt x="80337" y="78813"/>
                </a:lnTo>
                <a:lnTo>
                  <a:pt x="82219" y="76605"/>
                </a:lnTo>
                <a:close/>
                <a:moveTo>
                  <a:pt x="44959" y="0"/>
                </a:moveTo>
                <a:lnTo>
                  <a:pt x="40681" y="508"/>
                </a:lnTo>
                <a:lnTo>
                  <a:pt x="36410" y="1184"/>
                </a:lnTo>
                <a:lnTo>
                  <a:pt x="34358" y="1692"/>
                </a:lnTo>
                <a:lnTo>
                  <a:pt x="32307" y="2375"/>
                </a:lnTo>
                <a:lnTo>
                  <a:pt x="29912" y="3218"/>
                </a:lnTo>
                <a:lnTo>
                  <a:pt x="27523" y="4409"/>
                </a:lnTo>
                <a:lnTo>
                  <a:pt x="25296" y="5760"/>
                </a:lnTo>
                <a:lnTo>
                  <a:pt x="23076" y="7118"/>
                </a:lnTo>
                <a:lnTo>
                  <a:pt x="20857" y="8644"/>
                </a:lnTo>
                <a:lnTo>
                  <a:pt x="18805" y="10336"/>
                </a:lnTo>
                <a:lnTo>
                  <a:pt x="14871" y="13728"/>
                </a:lnTo>
                <a:lnTo>
                  <a:pt x="12996" y="15595"/>
                </a:lnTo>
                <a:lnTo>
                  <a:pt x="11282" y="17455"/>
                </a:lnTo>
                <a:lnTo>
                  <a:pt x="9574" y="19489"/>
                </a:lnTo>
                <a:lnTo>
                  <a:pt x="8205" y="21355"/>
                </a:lnTo>
                <a:lnTo>
                  <a:pt x="6666" y="23557"/>
                </a:lnTo>
                <a:lnTo>
                  <a:pt x="5472" y="25765"/>
                </a:lnTo>
                <a:lnTo>
                  <a:pt x="4278" y="27966"/>
                </a:lnTo>
                <a:lnTo>
                  <a:pt x="3252" y="30167"/>
                </a:lnTo>
                <a:lnTo>
                  <a:pt x="2395" y="32542"/>
                </a:lnTo>
                <a:lnTo>
                  <a:pt x="1714" y="34917"/>
                </a:lnTo>
                <a:lnTo>
                  <a:pt x="1025" y="37285"/>
                </a:lnTo>
                <a:lnTo>
                  <a:pt x="512" y="39828"/>
                </a:lnTo>
                <a:lnTo>
                  <a:pt x="175" y="42370"/>
                </a:lnTo>
                <a:lnTo>
                  <a:pt x="0" y="44912"/>
                </a:lnTo>
                <a:lnTo>
                  <a:pt x="0" y="47455"/>
                </a:lnTo>
                <a:lnTo>
                  <a:pt x="0" y="50171"/>
                </a:lnTo>
                <a:lnTo>
                  <a:pt x="175" y="52881"/>
                </a:lnTo>
                <a:lnTo>
                  <a:pt x="688" y="55423"/>
                </a:lnTo>
                <a:lnTo>
                  <a:pt x="1201" y="58133"/>
                </a:lnTo>
                <a:lnTo>
                  <a:pt x="1882" y="60675"/>
                </a:lnTo>
                <a:lnTo>
                  <a:pt x="2739" y="63218"/>
                </a:lnTo>
                <a:lnTo>
                  <a:pt x="3933" y="65760"/>
                </a:lnTo>
                <a:lnTo>
                  <a:pt x="5128" y="68135"/>
                </a:lnTo>
                <a:lnTo>
                  <a:pt x="6498" y="70503"/>
                </a:lnTo>
                <a:lnTo>
                  <a:pt x="8205" y="72879"/>
                </a:lnTo>
                <a:lnTo>
                  <a:pt x="10087" y="75254"/>
                </a:lnTo>
                <a:lnTo>
                  <a:pt x="11970" y="77288"/>
                </a:lnTo>
                <a:lnTo>
                  <a:pt x="14021" y="79147"/>
                </a:lnTo>
                <a:lnTo>
                  <a:pt x="16241" y="81014"/>
                </a:lnTo>
                <a:lnTo>
                  <a:pt x="18461" y="82707"/>
                </a:lnTo>
                <a:lnTo>
                  <a:pt x="20857" y="84232"/>
                </a:lnTo>
                <a:lnTo>
                  <a:pt x="23421" y="85758"/>
                </a:lnTo>
                <a:lnTo>
                  <a:pt x="26322" y="87283"/>
                </a:lnTo>
                <a:lnTo>
                  <a:pt x="29230" y="88641"/>
                </a:lnTo>
                <a:lnTo>
                  <a:pt x="32307" y="89825"/>
                </a:lnTo>
                <a:lnTo>
                  <a:pt x="35384" y="90842"/>
                </a:lnTo>
                <a:lnTo>
                  <a:pt x="38630" y="91692"/>
                </a:lnTo>
                <a:lnTo>
                  <a:pt x="41707" y="92368"/>
                </a:lnTo>
                <a:lnTo>
                  <a:pt x="44959" y="92876"/>
                </a:lnTo>
                <a:lnTo>
                  <a:pt x="48205" y="93218"/>
                </a:lnTo>
                <a:lnTo>
                  <a:pt x="51450" y="93218"/>
                </a:lnTo>
                <a:lnTo>
                  <a:pt x="54703" y="92876"/>
                </a:lnTo>
                <a:lnTo>
                  <a:pt x="57780" y="92368"/>
                </a:lnTo>
                <a:lnTo>
                  <a:pt x="60681" y="91525"/>
                </a:lnTo>
                <a:lnTo>
                  <a:pt x="63758" y="90508"/>
                </a:lnTo>
                <a:lnTo>
                  <a:pt x="66498" y="89150"/>
                </a:lnTo>
                <a:lnTo>
                  <a:pt x="69399" y="87624"/>
                </a:lnTo>
                <a:lnTo>
                  <a:pt x="72139" y="85932"/>
                </a:lnTo>
                <a:lnTo>
                  <a:pt x="72307" y="86775"/>
                </a:lnTo>
                <a:lnTo>
                  <a:pt x="72476" y="87624"/>
                </a:lnTo>
                <a:lnTo>
                  <a:pt x="72989" y="88300"/>
                </a:lnTo>
                <a:lnTo>
                  <a:pt x="73501" y="88983"/>
                </a:lnTo>
                <a:lnTo>
                  <a:pt x="74871" y="90334"/>
                </a:lnTo>
                <a:lnTo>
                  <a:pt x="76066" y="91525"/>
                </a:lnTo>
                <a:lnTo>
                  <a:pt x="78117" y="93218"/>
                </a:lnTo>
                <a:lnTo>
                  <a:pt x="80168" y="94743"/>
                </a:lnTo>
                <a:lnTo>
                  <a:pt x="82219" y="96436"/>
                </a:lnTo>
                <a:lnTo>
                  <a:pt x="84102" y="98135"/>
                </a:lnTo>
                <a:lnTo>
                  <a:pt x="87003" y="101012"/>
                </a:lnTo>
                <a:lnTo>
                  <a:pt x="89743" y="103895"/>
                </a:lnTo>
                <a:lnTo>
                  <a:pt x="92476" y="106779"/>
                </a:lnTo>
                <a:lnTo>
                  <a:pt x="95208" y="109656"/>
                </a:lnTo>
                <a:lnTo>
                  <a:pt x="96747" y="111014"/>
                </a:lnTo>
                <a:lnTo>
                  <a:pt x="98285" y="112365"/>
                </a:lnTo>
                <a:lnTo>
                  <a:pt x="101362" y="114741"/>
                </a:lnTo>
                <a:lnTo>
                  <a:pt x="103758" y="116942"/>
                </a:lnTo>
                <a:lnTo>
                  <a:pt x="104783" y="117959"/>
                </a:lnTo>
                <a:lnTo>
                  <a:pt x="106153" y="118976"/>
                </a:lnTo>
                <a:lnTo>
                  <a:pt x="106666" y="119150"/>
                </a:lnTo>
                <a:lnTo>
                  <a:pt x="107003" y="119484"/>
                </a:lnTo>
                <a:lnTo>
                  <a:pt x="107516" y="119658"/>
                </a:lnTo>
                <a:lnTo>
                  <a:pt x="108542" y="119993"/>
                </a:lnTo>
                <a:lnTo>
                  <a:pt x="109912" y="119825"/>
                </a:lnTo>
                <a:lnTo>
                  <a:pt x="111282" y="119658"/>
                </a:lnTo>
                <a:lnTo>
                  <a:pt x="112644" y="119150"/>
                </a:lnTo>
                <a:lnTo>
                  <a:pt x="114014" y="118641"/>
                </a:lnTo>
                <a:lnTo>
                  <a:pt x="115897" y="117791"/>
                </a:lnTo>
                <a:lnTo>
                  <a:pt x="116923" y="117116"/>
                </a:lnTo>
                <a:lnTo>
                  <a:pt x="117948" y="116099"/>
                </a:lnTo>
                <a:lnTo>
                  <a:pt x="118798" y="114908"/>
                </a:lnTo>
                <a:lnTo>
                  <a:pt x="119487" y="113724"/>
                </a:lnTo>
                <a:lnTo>
                  <a:pt x="119824" y="112365"/>
                </a:lnTo>
                <a:lnTo>
                  <a:pt x="120000" y="111014"/>
                </a:lnTo>
                <a:lnTo>
                  <a:pt x="119824" y="110332"/>
                </a:lnTo>
                <a:lnTo>
                  <a:pt x="119655" y="109823"/>
                </a:lnTo>
                <a:lnTo>
                  <a:pt x="119487" y="109147"/>
                </a:lnTo>
                <a:lnTo>
                  <a:pt x="118974" y="108639"/>
                </a:lnTo>
                <a:lnTo>
                  <a:pt x="118630" y="108305"/>
                </a:lnTo>
                <a:lnTo>
                  <a:pt x="108886" y="98469"/>
                </a:lnTo>
                <a:lnTo>
                  <a:pt x="104102" y="93559"/>
                </a:lnTo>
                <a:lnTo>
                  <a:pt x="98974" y="88808"/>
                </a:lnTo>
                <a:lnTo>
                  <a:pt x="96747" y="86775"/>
                </a:lnTo>
                <a:lnTo>
                  <a:pt x="94358" y="84741"/>
                </a:lnTo>
                <a:lnTo>
                  <a:pt x="91963" y="82881"/>
                </a:lnTo>
                <a:lnTo>
                  <a:pt x="89743" y="80673"/>
                </a:lnTo>
                <a:lnTo>
                  <a:pt x="88373" y="79147"/>
                </a:lnTo>
                <a:lnTo>
                  <a:pt x="87003" y="77455"/>
                </a:lnTo>
                <a:lnTo>
                  <a:pt x="85465" y="75929"/>
                </a:lnTo>
                <a:lnTo>
                  <a:pt x="84615" y="75254"/>
                </a:lnTo>
                <a:lnTo>
                  <a:pt x="83758" y="74571"/>
                </a:lnTo>
                <a:lnTo>
                  <a:pt x="85641" y="71862"/>
                </a:lnTo>
                <a:lnTo>
                  <a:pt x="87348" y="69152"/>
                </a:lnTo>
                <a:lnTo>
                  <a:pt x="88717" y="66101"/>
                </a:lnTo>
                <a:lnTo>
                  <a:pt x="90080" y="63218"/>
                </a:lnTo>
                <a:lnTo>
                  <a:pt x="91106" y="60000"/>
                </a:lnTo>
                <a:lnTo>
                  <a:pt x="91963" y="56949"/>
                </a:lnTo>
                <a:lnTo>
                  <a:pt x="92644" y="53724"/>
                </a:lnTo>
                <a:lnTo>
                  <a:pt x="93157" y="50506"/>
                </a:lnTo>
                <a:lnTo>
                  <a:pt x="93501" y="47120"/>
                </a:lnTo>
                <a:lnTo>
                  <a:pt x="93501" y="43895"/>
                </a:lnTo>
                <a:lnTo>
                  <a:pt x="93333" y="40677"/>
                </a:lnTo>
                <a:lnTo>
                  <a:pt x="92989" y="37459"/>
                </a:lnTo>
                <a:lnTo>
                  <a:pt x="92476" y="34067"/>
                </a:lnTo>
                <a:lnTo>
                  <a:pt x="91619" y="31016"/>
                </a:lnTo>
                <a:lnTo>
                  <a:pt x="90593" y="27798"/>
                </a:lnTo>
                <a:lnTo>
                  <a:pt x="89230" y="24748"/>
                </a:lnTo>
                <a:lnTo>
                  <a:pt x="88373" y="22881"/>
                </a:lnTo>
                <a:lnTo>
                  <a:pt x="87348" y="21188"/>
                </a:lnTo>
                <a:lnTo>
                  <a:pt x="86322" y="19489"/>
                </a:lnTo>
                <a:lnTo>
                  <a:pt x="85128" y="17963"/>
                </a:lnTo>
                <a:lnTo>
                  <a:pt x="82564" y="14912"/>
                </a:lnTo>
                <a:lnTo>
                  <a:pt x="79655" y="12036"/>
                </a:lnTo>
                <a:lnTo>
                  <a:pt x="76578" y="9493"/>
                </a:lnTo>
                <a:lnTo>
                  <a:pt x="73164" y="7285"/>
                </a:lnTo>
                <a:lnTo>
                  <a:pt x="69574" y="5251"/>
                </a:lnTo>
                <a:lnTo>
                  <a:pt x="65809" y="3559"/>
                </a:lnTo>
                <a:lnTo>
                  <a:pt x="61707" y="2201"/>
                </a:lnTo>
                <a:lnTo>
                  <a:pt x="57780" y="1184"/>
                </a:lnTo>
                <a:lnTo>
                  <a:pt x="53501" y="508"/>
                </a:lnTo>
                <a:lnTo>
                  <a:pt x="49230" y="0"/>
                </a:lnTo>
                <a:close/>
              </a:path>
            </a:pathLst>
          </a:custGeom>
          <a:solidFill>
            <a:srgbClr val="000000"/>
          </a:solidFill>
          <a:ln cap="flat" cmpd="sng" w="114300">
            <a:solidFill>
              <a:srgbClr val="000000">
                <a:alpha val="0"/>
              </a:srgbClr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6717175" y="2757500"/>
            <a:ext cx="1408200" cy="744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2000">
                <a:latin typeface="Walter Turncoat"/>
                <a:ea typeface="Walter Turncoat"/>
                <a:cs typeface="Walter Turncoat"/>
                <a:sym typeface="Walter Turncoat"/>
              </a:rPr>
              <a:t>nota: </a:t>
            </a:r>
            <a:r>
              <a:rPr lang="pt-BR" sz="2000">
                <a:latin typeface="Walter Turncoat"/>
                <a:ea typeface="Walter Turncoat"/>
                <a:cs typeface="Walter Turncoat"/>
                <a:sym typeface="Walter Turncoat"/>
              </a:rPr>
              <a:t>0,1</a:t>
            </a:r>
          </a:p>
        </p:txBody>
      </p:sp>
      <p:sp>
        <p:nvSpPr>
          <p:cNvPr id="128" name="Shape 128"/>
          <p:cNvSpPr/>
          <p:nvPr/>
        </p:nvSpPr>
        <p:spPr>
          <a:xfrm rot="-1464276">
            <a:off x="2349942" y="3216360"/>
            <a:ext cx="3957915" cy="744158"/>
          </a:xfrm>
          <a:custGeom>
            <a:pathLst>
              <a:path extrusionOk="0" h="66406" w="158308">
                <a:moveTo>
                  <a:pt x="0" y="0"/>
                </a:moveTo>
                <a:cubicBezTo>
                  <a:pt x="6870" y="24040"/>
                  <a:pt x="34659" y="38748"/>
                  <a:pt x="58106" y="47433"/>
                </a:cubicBezTo>
                <a:cubicBezTo>
                  <a:pt x="89983" y="59240"/>
                  <a:pt x="124313" y="66406"/>
                  <a:pt x="158308" y="66406"/>
                </a:cubicBezTo>
              </a:path>
            </a:pathLst>
          </a:custGeom>
          <a:noFill/>
          <a:ln cap="flat" cmpd="sng" w="76200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29" name="Shape 129"/>
          <p:cNvSpPr/>
          <p:nvPr/>
        </p:nvSpPr>
        <p:spPr>
          <a:xfrm>
            <a:off x="5835825" y="2944050"/>
            <a:ext cx="512745" cy="489169"/>
          </a:xfrm>
          <a:custGeom>
            <a:pathLst>
              <a:path extrusionOk="0" h="17788" w="15123">
                <a:moveTo>
                  <a:pt x="0" y="0"/>
                </a:moveTo>
                <a:cubicBezTo>
                  <a:pt x="4751" y="950"/>
                  <a:pt x="11542" y="-1066"/>
                  <a:pt x="14230" y="2965"/>
                </a:cubicBezTo>
                <a:cubicBezTo>
                  <a:pt x="17005" y="7128"/>
                  <a:pt x="11858" y="12784"/>
                  <a:pt x="11858" y="17788"/>
                </a:cubicBezTo>
              </a:path>
            </a:pathLst>
          </a:custGeom>
          <a:noFill/>
          <a:ln cap="flat" cmpd="sng" w="76200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sp>
      <p:pic>
        <p:nvPicPr>
          <p:cNvPr descr="Voldemort_adult.png" id="130" name="Shape 1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2037" y="832824"/>
            <a:ext cx="2498474" cy="1843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Shape 131"/>
          <p:cNvSpPr/>
          <p:nvPr/>
        </p:nvSpPr>
        <p:spPr>
          <a:xfrm>
            <a:off x="1835950" y="3948125"/>
            <a:ext cx="178200" cy="103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2" name="Shape 132"/>
          <p:cNvSpPr txBox="1"/>
          <p:nvPr/>
        </p:nvSpPr>
        <p:spPr>
          <a:xfrm>
            <a:off x="1668700" y="3865475"/>
            <a:ext cx="512700" cy="2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600">
                <a:latin typeface="Calibri"/>
                <a:ea typeface="Calibri"/>
                <a:cs typeface="Calibri"/>
                <a:sym typeface="Calibri"/>
              </a:rPr>
              <a:t>Nota: 0,1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/>
          <p:nvPr>
            <p:ph type="title"/>
          </p:nvPr>
        </p:nvSpPr>
        <p:spPr>
          <a:xfrm>
            <a:off x="-6000" y="-27075"/>
            <a:ext cx="91560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/>
              <a:t>Alunos revoltados com a nota</a:t>
            </a:r>
          </a:p>
        </p:txBody>
      </p:sp>
      <p:pic>
        <p:nvPicPr>
          <p:cNvPr id="138" name="Shape 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3174" y="542999"/>
            <a:ext cx="5506475" cy="309315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Shape 139"/>
          <p:cNvSpPr/>
          <p:nvPr/>
        </p:nvSpPr>
        <p:spPr>
          <a:xfrm>
            <a:off x="3158200" y="830325"/>
            <a:ext cx="2398500" cy="715500"/>
          </a:xfrm>
          <a:prstGeom prst="wedgeRoundRectCallout">
            <a:avLst>
              <a:gd fmla="val -19999" name="adj1"/>
              <a:gd fmla="val 77952" name="adj2"/>
              <a:gd fmla="val 0" name="adj3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just">
              <a:spcBef>
                <a:spcPts val="0"/>
              </a:spcBef>
              <a:buNone/>
            </a:pPr>
            <a:r>
              <a:rPr lang="pt-BR">
                <a:solidFill>
                  <a:srgbClr val="FFFFFF"/>
                </a:solidFill>
              </a:rPr>
              <a:t>Professor, minha cadeira está perfeita e você só me deu 0,1!!!</a:t>
            </a:r>
          </a:p>
        </p:txBody>
      </p:sp>
      <p:pic>
        <p:nvPicPr>
          <p:cNvPr descr="7n5gksgr10_8z95ow6gye_file.jpeg" id="140" name="Shape 1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0700" y="692475"/>
            <a:ext cx="3415374" cy="226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Shape 1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04574" y="2956999"/>
            <a:ext cx="3490749" cy="2186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/>
          <p:nvPr>
            <p:ph type="title"/>
          </p:nvPr>
        </p:nvSpPr>
        <p:spPr>
          <a:xfrm>
            <a:off x="-6000" y="241675"/>
            <a:ext cx="91560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/>
              <a:t>Então o indivíduo tem uma </a:t>
            </a:r>
            <a:r>
              <a:rPr b="1" lang="pt-BR" sz="3500">
                <a:solidFill>
                  <a:srgbClr val="980000"/>
                </a:solidFill>
              </a:rPr>
              <a:t>crise</a:t>
            </a:r>
          </a:p>
        </p:txBody>
      </p:sp>
      <p:pic>
        <p:nvPicPr>
          <p:cNvPr id="147" name="Shape 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225" y="1005450"/>
            <a:ext cx="4428225" cy="334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Shape 1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4000" y="1973782"/>
            <a:ext cx="4428224" cy="28587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9" name="Shape 149"/>
          <p:cNvGrpSpPr/>
          <p:nvPr/>
        </p:nvGrpSpPr>
        <p:grpSpPr>
          <a:xfrm rot="-8358430">
            <a:off x="7331227" y="190109"/>
            <a:ext cx="1075700" cy="608366"/>
            <a:chOff x="238125" y="1918825"/>
            <a:chExt cx="1042450" cy="660300"/>
          </a:xfrm>
        </p:grpSpPr>
        <p:sp>
          <p:nvSpPr>
            <p:cNvPr id="150" name="Shape 150"/>
            <p:cNvSpPr/>
            <p:nvPr/>
          </p:nvSpPr>
          <p:spPr>
            <a:xfrm>
              <a:off x="238125" y="1918825"/>
              <a:ext cx="966900" cy="660300"/>
            </a:xfrm>
            <a:custGeom>
              <a:pathLst>
                <a:path extrusionOk="0" h="120000" w="120000">
                  <a:moveTo>
                    <a:pt x="1169" y="34715"/>
                  </a:moveTo>
                  <a:lnTo>
                    <a:pt x="1169" y="36000"/>
                  </a:lnTo>
                  <a:lnTo>
                    <a:pt x="1464" y="34715"/>
                  </a:lnTo>
                  <a:close/>
                  <a:moveTo>
                    <a:pt x="104192" y="87428"/>
                  </a:moveTo>
                  <a:lnTo>
                    <a:pt x="103609" y="88282"/>
                  </a:lnTo>
                  <a:lnTo>
                    <a:pt x="103609" y="89141"/>
                  </a:lnTo>
                  <a:lnTo>
                    <a:pt x="104192" y="87428"/>
                  </a:lnTo>
                  <a:close/>
                  <a:moveTo>
                    <a:pt x="75805" y="109710"/>
                  </a:moveTo>
                  <a:lnTo>
                    <a:pt x="75510" y="110137"/>
                  </a:lnTo>
                  <a:lnTo>
                    <a:pt x="75805" y="110569"/>
                  </a:lnTo>
                  <a:lnTo>
                    <a:pt x="75805" y="110137"/>
                  </a:lnTo>
                  <a:lnTo>
                    <a:pt x="75805" y="109710"/>
                  </a:lnTo>
                  <a:close/>
                  <a:moveTo>
                    <a:pt x="45658" y="110996"/>
                  </a:moveTo>
                  <a:lnTo>
                    <a:pt x="45804" y="111209"/>
                  </a:lnTo>
                  <a:lnTo>
                    <a:pt x="45804" y="111209"/>
                  </a:lnTo>
                  <a:lnTo>
                    <a:pt x="45950" y="110996"/>
                  </a:lnTo>
                  <a:close/>
                  <a:moveTo>
                    <a:pt x="9071" y="4"/>
                  </a:moveTo>
                  <a:lnTo>
                    <a:pt x="8193" y="431"/>
                  </a:lnTo>
                  <a:lnTo>
                    <a:pt x="7901" y="1717"/>
                  </a:lnTo>
                  <a:lnTo>
                    <a:pt x="7901" y="858"/>
                  </a:lnTo>
                  <a:lnTo>
                    <a:pt x="7610" y="1717"/>
                  </a:lnTo>
                  <a:lnTo>
                    <a:pt x="7315" y="2575"/>
                  </a:lnTo>
                  <a:lnTo>
                    <a:pt x="7610" y="4288"/>
                  </a:lnTo>
                  <a:lnTo>
                    <a:pt x="7315" y="3861"/>
                  </a:lnTo>
                  <a:lnTo>
                    <a:pt x="6732" y="4288"/>
                  </a:lnTo>
                  <a:lnTo>
                    <a:pt x="7315" y="4288"/>
                  </a:lnTo>
                  <a:lnTo>
                    <a:pt x="7610" y="5146"/>
                  </a:lnTo>
                  <a:lnTo>
                    <a:pt x="7023" y="5573"/>
                  </a:lnTo>
                  <a:lnTo>
                    <a:pt x="6732" y="5573"/>
                  </a:lnTo>
                  <a:lnTo>
                    <a:pt x="6732" y="7286"/>
                  </a:lnTo>
                  <a:lnTo>
                    <a:pt x="6437" y="8572"/>
                  </a:lnTo>
                  <a:lnTo>
                    <a:pt x="5559" y="11143"/>
                  </a:lnTo>
                  <a:lnTo>
                    <a:pt x="4389" y="13714"/>
                  </a:lnTo>
                  <a:lnTo>
                    <a:pt x="4098" y="15431"/>
                  </a:lnTo>
                  <a:lnTo>
                    <a:pt x="4098" y="16717"/>
                  </a:lnTo>
                  <a:lnTo>
                    <a:pt x="3803" y="17144"/>
                  </a:lnTo>
                  <a:lnTo>
                    <a:pt x="3803" y="18002"/>
                  </a:lnTo>
                  <a:lnTo>
                    <a:pt x="4098" y="20573"/>
                  </a:lnTo>
                  <a:lnTo>
                    <a:pt x="3803" y="20573"/>
                  </a:lnTo>
                  <a:lnTo>
                    <a:pt x="3511" y="20146"/>
                  </a:lnTo>
                  <a:lnTo>
                    <a:pt x="3220" y="19715"/>
                  </a:lnTo>
                  <a:lnTo>
                    <a:pt x="2925" y="19715"/>
                  </a:lnTo>
                  <a:lnTo>
                    <a:pt x="3220" y="20146"/>
                  </a:lnTo>
                  <a:lnTo>
                    <a:pt x="3511" y="21000"/>
                  </a:lnTo>
                  <a:lnTo>
                    <a:pt x="3220" y="21859"/>
                  </a:lnTo>
                  <a:lnTo>
                    <a:pt x="2633" y="22286"/>
                  </a:lnTo>
                  <a:lnTo>
                    <a:pt x="2925" y="22286"/>
                  </a:lnTo>
                  <a:lnTo>
                    <a:pt x="2925" y="22718"/>
                  </a:lnTo>
                  <a:lnTo>
                    <a:pt x="2925" y="23572"/>
                  </a:lnTo>
                  <a:lnTo>
                    <a:pt x="2342" y="24003"/>
                  </a:lnTo>
                  <a:lnTo>
                    <a:pt x="1755" y="24430"/>
                  </a:lnTo>
                  <a:lnTo>
                    <a:pt x="1755" y="24857"/>
                  </a:lnTo>
                  <a:lnTo>
                    <a:pt x="2342" y="25289"/>
                  </a:lnTo>
                  <a:lnTo>
                    <a:pt x="2633" y="25716"/>
                  </a:lnTo>
                  <a:lnTo>
                    <a:pt x="2342" y="26143"/>
                  </a:lnTo>
                  <a:lnTo>
                    <a:pt x="1464" y="26143"/>
                  </a:lnTo>
                  <a:lnTo>
                    <a:pt x="1755" y="29999"/>
                  </a:lnTo>
                  <a:lnTo>
                    <a:pt x="1755" y="32144"/>
                  </a:lnTo>
                  <a:lnTo>
                    <a:pt x="1755" y="33002"/>
                  </a:lnTo>
                  <a:lnTo>
                    <a:pt x="2342" y="33002"/>
                  </a:lnTo>
                  <a:lnTo>
                    <a:pt x="2633" y="33429"/>
                  </a:lnTo>
                  <a:lnTo>
                    <a:pt x="2633" y="33856"/>
                  </a:lnTo>
                  <a:lnTo>
                    <a:pt x="2342" y="34288"/>
                  </a:lnTo>
                  <a:lnTo>
                    <a:pt x="1755" y="33856"/>
                  </a:lnTo>
                  <a:lnTo>
                    <a:pt x="1755" y="35142"/>
                  </a:lnTo>
                  <a:lnTo>
                    <a:pt x="1755" y="36859"/>
                  </a:lnTo>
                  <a:lnTo>
                    <a:pt x="1464" y="36427"/>
                  </a:lnTo>
                  <a:lnTo>
                    <a:pt x="1464" y="36000"/>
                  </a:lnTo>
                  <a:lnTo>
                    <a:pt x="1464" y="35573"/>
                  </a:lnTo>
                  <a:lnTo>
                    <a:pt x="1169" y="36000"/>
                  </a:lnTo>
                  <a:lnTo>
                    <a:pt x="1169" y="39430"/>
                  </a:lnTo>
                  <a:lnTo>
                    <a:pt x="877" y="40284"/>
                  </a:lnTo>
                  <a:lnTo>
                    <a:pt x="586" y="40716"/>
                  </a:lnTo>
                  <a:lnTo>
                    <a:pt x="291" y="40716"/>
                  </a:lnTo>
                  <a:lnTo>
                    <a:pt x="0" y="41570"/>
                  </a:lnTo>
                  <a:lnTo>
                    <a:pt x="291" y="42428"/>
                  </a:lnTo>
                  <a:lnTo>
                    <a:pt x="586" y="42855"/>
                  </a:lnTo>
                  <a:lnTo>
                    <a:pt x="877" y="43714"/>
                  </a:lnTo>
                  <a:lnTo>
                    <a:pt x="877" y="44572"/>
                  </a:lnTo>
                  <a:lnTo>
                    <a:pt x="291" y="44141"/>
                  </a:lnTo>
                  <a:lnTo>
                    <a:pt x="291" y="44999"/>
                  </a:lnTo>
                  <a:lnTo>
                    <a:pt x="586" y="45427"/>
                  </a:lnTo>
                  <a:lnTo>
                    <a:pt x="877" y="45858"/>
                  </a:lnTo>
                  <a:lnTo>
                    <a:pt x="877" y="47144"/>
                  </a:lnTo>
                  <a:lnTo>
                    <a:pt x="291" y="45858"/>
                  </a:lnTo>
                  <a:lnTo>
                    <a:pt x="291" y="46712"/>
                  </a:lnTo>
                  <a:lnTo>
                    <a:pt x="291" y="47998"/>
                  </a:lnTo>
                  <a:lnTo>
                    <a:pt x="291" y="52286"/>
                  </a:lnTo>
                  <a:lnTo>
                    <a:pt x="586" y="56570"/>
                  </a:lnTo>
                  <a:lnTo>
                    <a:pt x="1169" y="59999"/>
                  </a:lnTo>
                  <a:lnTo>
                    <a:pt x="1755" y="62144"/>
                  </a:lnTo>
                  <a:lnTo>
                    <a:pt x="2633" y="65142"/>
                  </a:lnTo>
                  <a:lnTo>
                    <a:pt x="3511" y="67713"/>
                  </a:lnTo>
                  <a:lnTo>
                    <a:pt x="3803" y="68999"/>
                  </a:lnTo>
                  <a:lnTo>
                    <a:pt x="3511" y="69857"/>
                  </a:lnTo>
                  <a:lnTo>
                    <a:pt x="4098" y="72428"/>
                  </a:lnTo>
                  <a:lnTo>
                    <a:pt x="5267" y="75000"/>
                  </a:lnTo>
                  <a:lnTo>
                    <a:pt x="7610" y="80569"/>
                  </a:lnTo>
                  <a:lnTo>
                    <a:pt x="9366" y="83999"/>
                  </a:lnTo>
                  <a:lnTo>
                    <a:pt x="11413" y="86570"/>
                  </a:lnTo>
                  <a:lnTo>
                    <a:pt x="10830" y="87428"/>
                  </a:lnTo>
                  <a:lnTo>
                    <a:pt x="11708" y="88282"/>
                  </a:lnTo>
                  <a:lnTo>
                    <a:pt x="12000" y="88282"/>
                  </a:lnTo>
                  <a:lnTo>
                    <a:pt x="12878" y="89141"/>
                  </a:lnTo>
                  <a:lnTo>
                    <a:pt x="13169" y="90427"/>
                  </a:lnTo>
                  <a:lnTo>
                    <a:pt x="13756" y="91712"/>
                  </a:lnTo>
                  <a:lnTo>
                    <a:pt x="14634" y="92571"/>
                  </a:lnTo>
                  <a:lnTo>
                    <a:pt x="14342" y="92998"/>
                  </a:lnTo>
                  <a:lnTo>
                    <a:pt x="14634" y="92998"/>
                  </a:lnTo>
                  <a:lnTo>
                    <a:pt x="14925" y="93425"/>
                  </a:lnTo>
                  <a:lnTo>
                    <a:pt x="17268" y="96854"/>
                  </a:lnTo>
                  <a:lnTo>
                    <a:pt x="18146" y="98140"/>
                  </a:lnTo>
                  <a:lnTo>
                    <a:pt x="19902" y="100284"/>
                  </a:lnTo>
                  <a:lnTo>
                    <a:pt x="19902" y="99426"/>
                  </a:lnTo>
                  <a:lnTo>
                    <a:pt x="20488" y="98999"/>
                  </a:lnTo>
                  <a:lnTo>
                    <a:pt x="20488" y="98999"/>
                  </a:lnTo>
                  <a:lnTo>
                    <a:pt x="20193" y="99853"/>
                  </a:lnTo>
                  <a:lnTo>
                    <a:pt x="20488" y="99426"/>
                  </a:lnTo>
                  <a:lnTo>
                    <a:pt x="20780" y="99426"/>
                  </a:lnTo>
                  <a:lnTo>
                    <a:pt x="20780" y="100284"/>
                  </a:lnTo>
                  <a:lnTo>
                    <a:pt x="20193" y="100284"/>
                  </a:lnTo>
                  <a:lnTo>
                    <a:pt x="21949" y="102424"/>
                  </a:lnTo>
                  <a:lnTo>
                    <a:pt x="24583" y="104995"/>
                  </a:lnTo>
                  <a:lnTo>
                    <a:pt x="27217" y="107139"/>
                  </a:lnTo>
                  <a:lnTo>
                    <a:pt x="28682" y="107566"/>
                  </a:lnTo>
                  <a:lnTo>
                    <a:pt x="29851" y="107566"/>
                  </a:lnTo>
                  <a:lnTo>
                    <a:pt x="29560" y="108425"/>
                  </a:lnTo>
                  <a:lnTo>
                    <a:pt x="29851" y="108852"/>
                  </a:lnTo>
                  <a:lnTo>
                    <a:pt x="31316" y="109710"/>
                  </a:lnTo>
                  <a:lnTo>
                    <a:pt x="33072" y="109710"/>
                  </a:lnTo>
                  <a:lnTo>
                    <a:pt x="34828" y="110569"/>
                  </a:lnTo>
                  <a:lnTo>
                    <a:pt x="37170" y="112708"/>
                  </a:lnTo>
                  <a:lnTo>
                    <a:pt x="40682" y="115280"/>
                  </a:lnTo>
                  <a:lnTo>
                    <a:pt x="41852" y="115280"/>
                  </a:lnTo>
                  <a:lnTo>
                    <a:pt x="43024" y="115711"/>
                  </a:lnTo>
                  <a:lnTo>
                    <a:pt x="45950" y="116565"/>
                  </a:lnTo>
                  <a:lnTo>
                    <a:pt x="50632" y="119136"/>
                  </a:lnTo>
                  <a:lnTo>
                    <a:pt x="50926" y="118709"/>
                  </a:lnTo>
                  <a:lnTo>
                    <a:pt x="51513" y="118282"/>
                  </a:lnTo>
                  <a:lnTo>
                    <a:pt x="53560" y="118709"/>
                  </a:lnTo>
                  <a:lnTo>
                    <a:pt x="57364" y="119568"/>
                  </a:lnTo>
                  <a:lnTo>
                    <a:pt x="59120" y="119995"/>
                  </a:lnTo>
                  <a:lnTo>
                    <a:pt x="61462" y="119995"/>
                  </a:lnTo>
                  <a:lnTo>
                    <a:pt x="61754" y="119136"/>
                  </a:lnTo>
                  <a:lnTo>
                    <a:pt x="62340" y="118709"/>
                  </a:lnTo>
                  <a:lnTo>
                    <a:pt x="62927" y="118709"/>
                  </a:lnTo>
                  <a:lnTo>
                    <a:pt x="62632" y="119568"/>
                  </a:lnTo>
                  <a:lnTo>
                    <a:pt x="64388" y="119136"/>
                  </a:lnTo>
                  <a:lnTo>
                    <a:pt x="66439" y="118709"/>
                  </a:lnTo>
                  <a:lnTo>
                    <a:pt x="68195" y="118282"/>
                  </a:lnTo>
                  <a:lnTo>
                    <a:pt x="70242" y="117424"/>
                  </a:lnTo>
                  <a:lnTo>
                    <a:pt x="70242" y="117851"/>
                  </a:lnTo>
                  <a:lnTo>
                    <a:pt x="71707" y="117851"/>
                  </a:lnTo>
                  <a:lnTo>
                    <a:pt x="73463" y="117424"/>
                  </a:lnTo>
                  <a:lnTo>
                    <a:pt x="74927" y="116138"/>
                  </a:lnTo>
                  <a:lnTo>
                    <a:pt x="76975" y="114853"/>
                  </a:lnTo>
                  <a:lnTo>
                    <a:pt x="80487" y="113140"/>
                  </a:lnTo>
                  <a:lnTo>
                    <a:pt x="82534" y="112281"/>
                  </a:lnTo>
                  <a:lnTo>
                    <a:pt x="84877" y="110569"/>
                  </a:lnTo>
                  <a:lnTo>
                    <a:pt x="87219" y="108852"/>
                  </a:lnTo>
                  <a:lnTo>
                    <a:pt x="89558" y="106281"/>
                  </a:lnTo>
                  <a:lnTo>
                    <a:pt x="89558" y="106712"/>
                  </a:lnTo>
                  <a:lnTo>
                    <a:pt x="89267" y="107139"/>
                  </a:lnTo>
                  <a:lnTo>
                    <a:pt x="88975" y="107566"/>
                  </a:lnTo>
                  <a:lnTo>
                    <a:pt x="88389" y="108425"/>
                  </a:lnTo>
                  <a:lnTo>
                    <a:pt x="88097" y="108425"/>
                  </a:lnTo>
                  <a:lnTo>
                    <a:pt x="88389" y="108852"/>
                  </a:lnTo>
                  <a:lnTo>
                    <a:pt x="90145" y="105854"/>
                  </a:lnTo>
                  <a:lnTo>
                    <a:pt x="91314" y="104995"/>
                  </a:lnTo>
                  <a:lnTo>
                    <a:pt x="91609" y="104995"/>
                  </a:lnTo>
                  <a:lnTo>
                    <a:pt x="91609" y="105427"/>
                  </a:lnTo>
                  <a:lnTo>
                    <a:pt x="93365" y="103282"/>
                  </a:lnTo>
                  <a:lnTo>
                    <a:pt x="94243" y="102424"/>
                  </a:lnTo>
                  <a:lnTo>
                    <a:pt x="95121" y="101138"/>
                  </a:lnTo>
                  <a:lnTo>
                    <a:pt x="95413" y="101138"/>
                  </a:lnTo>
                  <a:lnTo>
                    <a:pt x="95413" y="100711"/>
                  </a:lnTo>
                  <a:lnTo>
                    <a:pt x="95413" y="99853"/>
                  </a:lnTo>
                  <a:lnTo>
                    <a:pt x="95413" y="98999"/>
                  </a:lnTo>
                  <a:lnTo>
                    <a:pt x="96585" y="98999"/>
                  </a:lnTo>
                  <a:lnTo>
                    <a:pt x="96877" y="99853"/>
                  </a:lnTo>
                  <a:lnTo>
                    <a:pt x="97463" y="98140"/>
                  </a:lnTo>
                  <a:lnTo>
                    <a:pt x="97755" y="97713"/>
                  </a:lnTo>
                  <a:lnTo>
                    <a:pt x="98047" y="97713"/>
                  </a:lnTo>
                  <a:lnTo>
                    <a:pt x="98341" y="96427"/>
                  </a:lnTo>
                  <a:lnTo>
                    <a:pt x="98924" y="95569"/>
                  </a:lnTo>
                  <a:lnTo>
                    <a:pt x="100097" y="93425"/>
                  </a:lnTo>
                  <a:lnTo>
                    <a:pt x="103023" y="90854"/>
                  </a:lnTo>
                  <a:lnTo>
                    <a:pt x="102436" y="90854"/>
                  </a:lnTo>
                  <a:lnTo>
                    <a:pt x="103609" y="88282"/>
                  </a:lnTo>
                  <a:lnTo>
                    <a:pt x="104192" y="86143"/>
                  </a:lnTo>
                  <a:lnTo>
                    <a:pt x="104487" y="84853"/>
                  </a:lnTo>
                  <a:lnTo>
                    <a:pt x="105365" y="83999"/>
                  </a:lnTo>
                  <a:lnTo>
                    <a:pt x="105948" y="84853"/>
                  </a:lnTo>
                  <a:lnTo>
                    <a:pt x="106535" y="81854"/>
                  </a:lnTo>
                  <a:lnTo>
                    <a:pt x="106826" y="82281"/>
                  </a:lnTo>
                  <a:lnTo>
                    <a:pt x="107121" y="81854"/>
                  </a:lnTo>
                  <a:lnTo>
                    <a:pt x="107413" y="80569"/>
                  </a:lnTo>
                  <a:lnTo>
                    <a:pt x="107704" y="80142"/>
                  </a:lnTo>
                  <a:lnTo>
                    <a:pt x="108291" y="78856"/>
                  </a:lnTo>
                  <a:lnTo>
                    <a:pt x="109460" y="76712"/>
                  </a:lnTo>
                  <a:lnTo>
                    <a:pt x="109460" y="77139"/>
                  </a:lnTo>
                  <a:lnTo>
                    <a:pt x="109460" y="77571"/>
                  </a:lnTo>
                  <a:lnTo>
                    <a:pt x="109460" y="77998"/>
                  </a:lnTo>
                  <a:lnTo>
                    <a:pt x="109755" y="77998"/>
                  </a:lnTo>
                  <a:lnTo>
                    <a:pt x="110338" y="75000"/>
                  </a:lnTo>
                  <a:lnTo>
                    <a:pt x="110925" y="73282"/>
                  </a:lnTo>
                  <a:lnTo>
                    <a:pt x="111511" y="71570"/>
                  </a:lnTo>
                  <a:lnTo>
                    <a:pt x="112389" y="68999"/>
                  </a:lnTo>
                  <a:lnTo>
                    <a:pt x="113854" y="65142"/>
                  </a:lnTo>
                  <a:lnTo>
                    <a:pt x="115023" y="59572"/>
                  </a:lnTo>
                  <a:lnTo>
                    <a:pt x="115901" y="56143"/>
                  </a:lnTo>
                  <a:lnTo>
                    <a:pt x="116193" y="55284"/>
                  </a:lnTo>
                  <a:lnTo>
                    <a:pt x="116779" y="53999"/>
                  </a:lnTo>
                  <a:lnTo>
                    <a:pt x="116779" y="54430"/>
                  </a:lnTo>
                  <a:lnTo>
                    <a:pt x="116779" y="54857"/>
                  </a:lnTo>
                  <a:lnTo>
                    <a:pt x="117071" y="52713"/>
                  </a:lnTo>
                  <a:lnTo>
                    <a:pt x="116488" y="53145"/>
                  </a:lnTo>
                  <a:lnTo>
                    <a:pt x="116193" y="51859"/>
                  </a:lnTo>
                  <a:lnTo>
                    <a:pt x="116488" y="51859"/>
                  </a:lnTo>
                  <a:lnTo>
                    <a:pt x="116779" y="51427"/>
                  </a:lnTo>
                  <a:lnTo>
                    <a:pt x="117071" y="51427"/>
                  </a:lnTo>
                  <a:lnTo>
                    <a:pt x="117071" y="51000"/>
                  </a:lnTo>
                  <a:lnTo>
                    <a:pt x="116779" y="49715"/>
                  </a:lnTo>
                  <a:lnTo>
                    <a:pt x="117071" y="47571"/>
                  </a:lnTo>
                  <a:lnTo>
                    <a:pt x="117657" y="48429"/>
                  </a:lnTo>
                  <a:lnTo>
                    <a:pt x="117366" y="47144"/>
                  </a:lnTo>
                  <a:lnTo>
                    <a:pt x="117657" y="45858"/>
                  </a:lnTo>
                  <a:lnTo>
                    <a:pt x="117657" y="46712"/>
                  </a:lnTo>
                  <a:lnTo>
                    <a:pt x="117949" y="46712"/>
                  </a:lnTo>
                  <a:lnTo>
                    <a:pt x="118535" y="44999"/>
                  </a:lnTo>
                  <a:lnTo>
                    <a:pt x="118827" y="44572"/>
                  </a:lnTo>
                  <a:lnTo>
                    <a:pt x="118244" y="43714"/>
                  </a:lnTo>
                  <a:lnTo>
                    <a:pt x="118244" y="42855"/>
                  </a:lnTo>
                  <a:lnTo>
                    <a:pt x="118244" y="42001"/>
                  </a:lnTo>
                  <a:lnTo>
                    <a:pt x="117949" y="40716"/>
                  </a:lnTo>
                  <a:lnTo>
                    <a:pt x="118535" y="41570"/>
                  </a:lnTo>
                  <a:lnTo>
                    <a:pt x="118827" y="41143"/>
                  </a:lnTo>
                  <a:lnTo>
                    <a:pt x="119413" y="39430"/>
                  </a:lnTo>
                  <a:lnTo>
                    <a:pt x="120000" y="37713"/>
                  </a:lnTo>
                  <a:lnTo>
                    <a:pt x="119413" y="37713"/>
                  </a:lnTo>
                  <a:lnTo>
                    <a:pt x="119413" y="36859"/>
                  </a:lnTo>
                  <a:lnTo>
                    <a:pt x="119413" y="35573"/>
                  </a:lnTo>
                  <a:lnTo>
                    <a:pt x="119705" y="34715"/>
                  </a:lnTo>
                  <a:lnTo>
                    <a:pt x="119705" y="33429"/>
                  </a:lnTo>
                  <a:lnTo>
                    <a:pt x="119122" y="30858"/>
                  </a:lnTo>
                  <a:lnTo>
                    <a:pt x="118535" y="28714"/>
                  </a:lnTo>
                  <a:lnTo>
                    <a:pt x="118827" y="28714"/>
                  </a:lnTo>
                  <a:lnTo>
                    <a:pt x="119122" y="29145"/>
                  </a:lnTo>
                  <a:lnTo>
                    <a:pt x="119122" y="27860"/>
                  </a:lnTo>
                  <a:lnTo>
                    <a:pt x="119413" y="26574"/>
                  </a:lnTo>
                  <a:lnTo>
                    <a:pt x="119413" y="25289"/>
                  </a:lnTo>
                  <a:lnTo>
                    <a:pt x="119705" y="25289"/>
                  </a:lnTo>
                  <a:lnTo>
                    <a:pt x="120000" y="25716"/>
                  </a:lnTo>
                  <a:lnTo>
                    <a:pt x="119413" y="23572"/>
                  </a:lnTo>
                  <a:lnTo>
                    <a:pt x="120000" y="24003"/>
                  </a:lnTo>
                  <a:lnTo>
                    <a:pt x="119705" y="22718"/>
                  </a:lnTo>
                  <a:lnTo>
                    <a:pt x="119413" y="23145"/>
                  </a:lnTo>
                  <a:lnTo>
                    <a:pt x="119122" y="23145"/>
                  </a:lnTo>
                  <a:lnTo>
                    <a:pt x="119122" y="22718"/>
                  </a:lnTo>
                  <a:lnTo>
                    <a:pt x="118827" y="23145"/>
                  </a:lnTo>
                  <a:lnTo>
                    <a:pt x="118535" y="23572"/>
                  </a:lnTo>
                  <a:lnTo>
                    <a:pt x="118827" y="24430"/>
                  </a:lnTo>
                  <a:lnTo>
                    <a:pt x="119122" y="26143"/>
                  </a:lnTo>
                  <a:lnTo>
                    <a:pt x="119122" y="26143"/>
                  </a:lnTo>
                  <a:lnTo>
                    <a:pt x="118535" y="25716"/>
                  </a:lnTo>
                  <a:lnTo>
                    <a:pt x="119122" y="27001"/>
                  </a:lnTo>
                  <a:lnTo>
                    <a:pt x="118535" y="27428"/>
                  </a:lnTo>
                  <a:lnTo>
                    <a:pt x="118244" y="27001"/>
                  </a:lnTo>
                  <a:lnTo>
                    <a:pt x="118244" y="27428"/>
                  </a:lnTo>
                  <a:lnTo>
                    <a:pt x="118244" y="27860"/>
                  </a:lnTo>
                  <a:lnTo>
                    <a:pt x="118244" y="29145"/>
                  </a:lnTo>
                  <a:lnTo>
                    <a:pt x="117949" y="29145"/>
                  </a:lnTo>
                  <a:lnTo>
                    <a:pt x="117949" y="31285"/>
                  </a:lnTo>
                  <a:lnTo>
                    <a:pt x="117949" y="32144"/>
                  </a:lnTo>
                  <a:lnTo>
                    <a:pt x="118244" y="32571"/>
                  </a:lnTo>
                  <a:lnTo>
                    <a:pt x="118535" y="32571"/>
                  </a:lnTo>
                  <a:lnTo>
                    <a:pt x="118827" y="33429"/>
                  </a:lnTo>
                  <a:lnTo>
                    <a:pt x="117366" y="34288"/>
                  </a:lnTo>
                  <a:lnTo>
                    <a:pt x="117949" y="34715"/>
                  </a:lnTo>
                  <a:lnTo>
                    <a:pt x="118244" y="36427"/>
                  </a:lnTo>
                  <a:lnTo>
                    <a:pt x="118244" y="37713"/>
                  </a:lnTo>
                  <a:lnTo>
                    <a:pt x="117949" y="38145"/>
                  </a:lnTo>
                  <a:lnTo>
                    <a:pt x="117366" y="38145"/>
                  </a:lnTo>
                  <a:lnTo>
                    <a:pt x="117657" y="38999"/>
                  </a:lnTo>
                  <a:lnTo>
                    <a:pt x="117949" y="39857"/>
                  </a:lnTo>
                  <a:lnTo>
                    <a:pt x="117657" y="40716"/>
                  </a:lnTo>
                  <a:lnTo>
                    <a:pt x="117366" y="39857"/>
                  </a:lnTo>
                  <a:lnTo>
                    <a:pt x="116779" y="40284"/>
                  </a:lnTo>
                  <a:lnTo>
                    <a:pt x="117071" y="40716"/>
                  </a:lnTo>
                  <a:lnTo>
                    <a:pt x="117071" y="42001"/>
                  </a:lnTo>
                  <a:lnTo>
                    <a:pt x="116779" y="44572"/>
                  </a:lnTo>
                  <a:lnTo>
                    <a:pt x="115901" y="47144"/>
                  </a:lnTo>
                  <a:lnTo>
                    <a:pt x="115315" y="48856"/>
                  </a:lnTo>
                  <a:lnTo>
                    <a:pt x="115901" y="50142"/>
                  </a:lnTo>
                  <a:lnTo>
                    <a:pt x="115610" y="51427"/>
                  </a:lnTo>
                  <a:lnTo>
                    <a:pt x="115023" y="51000"/>
                  </a:lnTo>
                  <a:lnTo>
                    <a:pt x="115023" y="51427"/>
                  </a:lnTo>
                  <a:lnTo>
                    <a:pt x="115023" y="52713"/>
                  </a:lnTo>
                  <a:lnTo>
                    <a:pt x="114732" y="52286"/>
                  </a:lnTo>
                  <a:lnTo>
                    <a:pt x="114437" y="53999"/>
                  </a:lnTo>
                  <a:lnTo>
                    <a:pt x="114145" y="55716"/>
                  </a:lnTo>
                  <a:lnTo>
                    <a:pt x="114437" y="56143"/>
                  </a:lnTo>
                  <a:lnTo>
                    <a:pt x="115315" y="56143"/>
                  </a:lnTo>
                  <a:lnTo>
                    <a:pt x="115610" y="57001"/>
                  </a:lnTo>
                  <a:lnTo>
                    <a:pt x="115023" y="56570"/>
                  </a:lnTo>
                  <a:lnTo>
                    <a:pt x="114732" y="57001"/>
                  </a:lnTo>
                  <a:lnTo>
                    <a:pt x="114437" y="56143"/>
                  </a:lnTo>
                  <a:lnTo>
                    <a:pt x="114732" y="57428"/>
                  </a:lnTo>
                  <a:lnTo>
                    <a:pt x="114732" y="57428"/>
                  </a:lnTo>
                  <a:lnTo>
                    <a:pt x="114437" y="57001"/>
                  </a:lnTo>
                  <a:lnTo>
                    <a:pt x="114145" y="56570"/>
                  </a:lnTo>
                  <a:lnTo>
                    <a:pt x="112972" y="59572"/>
                  </a:lnTo>
                  <a:lnTo>
                    <a:pt x="112681" y="61285"/>
                  </a:lnTo>
                  <a:lnTo>
                    <a:pt x="112681" y="62998"/>
                  </a:lnTo>
                  <a:lnTo>
                    <a:pt x="110925" y="68572"/>
                  </a:lnTo>
                  <a:lnTo>
                    <a:pt x="109755" y="71570"/>
                  </a:lnTo>
                  <a:lnTo>
                    <a:pt x="108582" y="73714"/>
                  </a:lnTo>
                  <a:lnTo>
                    <a:pt x="108582" y="72855"/>
                  </a:lnTo>
                  <a:lnTo>
                    <a:pt x="107704" y="74141"/>
                  </a:lnTo>
                  <a:lnTo>
                    <a:pt x="107121" y="75854"/>
                  </a:lnTo>
                  <a:lnTo>
                    <a:pt x="107121" y="75854"/>
                  </a:lnTo>
                  <a:lnTo>
                    <a:pt x="107704" y="75427"/>
                  </a:lnTo>
                  <a:lnTo>
                    <a:pt x="105948" y="77998"/>
                  </a:lnTo>
                  <a:lnTo>
                    <a:pt x="104192" y="80569"/>
                  </a:lnTo>
                  <a:lnTo>
                    <a:pt x="104487" y="80996"/>
                  </a:lnTo>
                  <a:lnTo>
                    <a:pt x="104779" y="80569"/>
                  </a:lnTo>
                  <a:lnTo>
                    <a:pt x="105070" y="80569"/>
                  </a:lnTo>
                  <a:lnTo>
                    <a:pt x="105070" y="80996"/>
                  </a:lnTo>
                  <a:lnTo>
                    <a:pt x="104487" y="81427"/>
                  </a:lnTo>
                  <a:lnTo>
                    <a:pt x="103901" y="81854"/>
                  </a:lnTo>
                  <a:lnTo>
                    <a:pt x="103609" y="82281"/>
                  </a:lnTo>
                  <a:lnTo>
                    <a:pt x="103023" y="82713"/>
                  </a:lnTo>
                  <a:lnTo>
                    <a:pt x="102731" y="84426"/>
                  </a:lnTo>
                  <a:lnTo>
                    <a:pt x="103023" y="84853"/>
                  </a:lnTo>
                  <a:lnTo>
                    <a:pt x="103023" y="85284"/>
                  </a:lnTo>
                  <a:lnTo>
                    <a:pt x="102436" y="86143"/>
                  </a:lnTo>
                  <a:lnTo>
                    <a:pt x="102145" y="86143"/>
                  </a:lnTo>
                  <a:lnTo>
                    <a:pt x="102145" y="85711"/>
                  </a:lnTo>
                  <a:lnTo>
                    <a:pt x="102145" y="84853"/>
                  </a:lnTo>
                  <a:lnTo>
                    <a:pt x="101558" y="85711"/>
                  </a:lnTo>
                  <a:lnTo>
                    <a:pt x="101267" y="86143"/>
                  </a:lnTo>
                  <a:lnTo>
                    <a:pt x="100975" y="86143"/>
                  </a:lnTo>
                  <a:lnTo>
                    <a:pt x="100975" y="86570"/>
                  </a:lnTo>
                  <a:lnTo>
                    <a:pt x="101558" y="86143"/>
                  </a:lnTo>
                  <a:lnTo>
                    <a:pt x="101558" y="86143"/>
                  </a:lnTo>
                  <a:lnTo>
                    <a:pt x="99511" y="89568"/>
                  </a:lnTo>
                  <a:lnTo>
                    <a:pt x="98341" y="90854"/>
                  </a:lnTo>
                  <a:lnTo>
                    <a:pt x="98047" y="90854"/>
                  </a:lnTo>
                  <a:lnTo>
                    <a:pt x="98047" y="90427"/>
                  </a:lnTo>
                  <a:lnTo>
                    <a:pt x="97169" y="91285"/>
                  </a:lnTo>
                  <a:lnTo>
                    <a:pt x="96291" y="92139"/>
                  </a:lnTo>
                  <a:lnTo>
                    <a:pt x="96585" y="91285"/>
                  </a:lnTo>
                  <a:lnTo>
                    <a:pt x="95999" y="92139"/>
                  </a:lnTo>
                  <a:lnTo>
                    <a:pt x="96585" y="92571"/>
                  </a:lnTo>
                  <a:lnTo>
                    <a:pt x="96291" y="93856"/>
                  </a:lnTo>
                  <a:lnTo>
                    <a:pt x="95707" y="94710"/>
                  </a:lnTo>
                  <a:lnTo>
                    <a:pt x="95413" y="95142"/>
                  </a:lnTo>
                  <a:lnTo>
                    <a:pt x="95121" y="94710"/>
                  </a:lnTo>
                  <a:lnTo>
                    <a:pt x="95707" y="94283"/>
                  </a:lnTo>
                  <a:lnTo>
                    <a:pt x="95413" y="94283"/>
                  </a:lnTo>
                  <a:lnTo>
                    <a:pt x="95413" y="93856"/>
                  </a:lnTo>
                  <a:lnTo>
                    <a:pt x="95413" y="93425"/>
                  </a:lnTo>
                  <a:lnTo>
                    <a:pt x="95121" y="93856"/>
                  </a:lnTo>
                  <a:lnTo>
                    <a:pt x="94535" y="94710"/>
                  </a:lnTo>
                  <a:lnTo>
                    <a:pt x="93365" y="95569"/>
                  </a:lnTo>
                  <a:lnTo>
                    <a:pt x="93657" y="95569"/>
                  </a:lnTo>
                  <a:lnTo>
                    <a:pt x="93657" y="96427"/>
                  </a:lnTo>
                  <a:lnTo>
                    <a:pt x="92779" y="98140"/>
                  </a:lnTo>
                  <a:lnTo>
                    <a:pt x="93657" y="97281"/>
                  </a:lnTo>
                  <a:lnTo>
                    <a:pt x="92779" y="98999"/>
                  </a:lnTo>
                  <a:lnTo>
                    <a:pt x="92779" y="98567"/>
                  </a:lnTo>
                  <a:lnTo>
                    <a:pt x="92487" y="98999"/>
                  </a:lnTo>
                  <a:lnTo>
                    <a:pt x="92192" y="99426"/>
                  </a:lnTo>
                  <a:lnTo>
                    <a:pt x="91023" y="99853"/>
                  </a:lnTo>
                  <a:lnTo>
                    <a:pt x="89558" y="99853"/>
                  </a:lnTo>
                  <a:lnTo>
                    <a:pt x="89267" y="100284"/>
                  </a:lnTo>
                  <a:lnTo>
                    <a:pt x="88680" y="100711"/>
                  </a:lnTo>
                  <a:lnTo>
                    <a:pt x="88975" y="101138"/>
                  </a:lnTo>
                  <a:lnTo>
                    <a:pt x="88975" y="101997"/>
                  </a:lnTo>
                  <a:lnTo>
                    <a:pt x="89853" y="100284"/>
                  </a:lnTo>
                  <a:lnTo>
                    <a:pt x="89558" y="101997"/>
                  </a:lnTo>
                  <a:lnTo>
                    <a:pt x="90436" y="101138"/>
                  </a:lnTo>
                  <a:lnTo>
                    <a:pt x="90436" y="101570"/>
                  </a:lnTo>
                  <a:lnTo>
                    <a:pt x="88975" y="102855"/>
                  </a:lnTo>
                  <a:lnTo>
                    <a:pt x="88389" y="102424"/>
                  </a:lnTo>
                  <a:lnTo>
                    <a:pt x="88097" y="101997"/>
                  </a:lnTo>
                  <a:lnTo>
                    <a:pt x="87802" y="101997"/>
                  </a:lnTo>
                  <a:lnTo>
                    <a:pt x="87511" y="102424"/>
                  </a:lnTo>
                  <a:lnTo>
                    <a:pt x="86633" y="103282"/>
                  </a:lnTo>
                  <a:lnTo>
                    <a:pt x="85755" y="104141"/>
                  </a:lnTo>
                  <a:lnTo>
                    <a:pt x="86046" y="104141"/>
                  </a:lnTo>
                  <a:lnTo>
                    <a:pt x="83412" y="106712"/>
                  </a:lnTo>
                  <a:lnTo>
                    <a:pt x="81073" y="108852"/>
                  </a:lnTo>
                  <a:lnTo>
                    <a:pt x="81073" y="107998"/>
                  </a:lnTo>
                  <a:lnTo>
                    <a:pt x="81365" y="107139"/>
                  </a:lnTo>
                  <a:lnTo>
                    <a:pt x="79900" y="108425"/>
                  </a:lnTo>
                  <a:lnTo>
                    <a:pt x="79022" y="109710"/>
                  </a:lnTo>
                  <a:lnTo>
                    <a:pt x="78731" y="110137"/>
                  </a:lnTo>
                  <a:lnTo>
                    <a:pt x="79022" y="110569"/>
                  </a:lnTo>
                  <a:lnTo>
                    <a:pt x="78144" y="110137"/>
                  </a:lnTo>
                  <a:lnTo>
                    <a:pt x="77266" y="110137"/>
                  </a:lnTo>
                  <a:lnTo>
                    <a:pt x="75805" y="110569"/>
                  </a:lnTo>
                  <a:lnTo>
                    <a:pt x="73171" y="112708"/>
                  </a:lnTo>
                  <a:lnTo>
                    <a:pt x="71998" y="113140"/>
                  </a:lnTo>
                  <a:lnTo>
                    <a:pt x="71120" y="113567"/>
                  </a:lnTo>
                  <a:lnTo>
                    <a:pt x="70829" y="113140"/>
                  </a:lnTo>
                  <a:lnTo>
                    <a:pt x="71120" y="112708"/>
                  </a:lnTo>
                  <a:lnTo>
                    <a:pt x="70829" y="112281"/>
                  </a:lnTo>
                  <a:lnTo>
                    <a:pt x="67900" y="112281"/>
                  </a:lnTo>
                  <a:lnTo>
                    <a:pt x="66730" y="113140"/>
                  </a:lnTo>
                  <a:lnTo>
                    <a:pt x="65266" y="114426"/>
                  </a:lnTo>
                  <a:lnTo>
                    <a:pt x="64096" y="114853"/>
                  </a:lnTo>
                  <a:lnTo>
                    <a:pt x="64388" y="114426"/>
                  </a:lnTo>
                  <a:lnTo>
                    <a:pt x="64388" y="113994"/>
                  </a:lnTo>
                  <a:lnTo>
                    <a:pt x="63510" y="114853"/>
                  </a:lnTo>
                  <a:lnTo>
                    <a:pt x="63218" y="115280"/>
                  </a:lnTo>
                  <a:lnTo>
                    <a:pt x="62632" y="113994"/>
                  </a:lnTo>
                  <a:lnTo>
                    <a:pt x="63510" y="113994"/>
                  </a:lnTo>
                  <a:lnTo>
                    <a:pt x="62340" y="113567"/>
                  </a:lnTo>
                  <a:lnTo>
                    <a:pt x="59998" y="113994"/>
                  </a:lnTo>
                  <a:lnTo>
                    <a:pt x="55903" y="115280"/>
                  </a:lnTo>
                  <a:lnTo>
                    <a:pt x="55903" y="115280"/>
                  </a:lnTo>
                  <a:lnTo>
                    <a:pt x="57950" y="113567"/>
                  </a:lnTo>
                  <a:lnTo>
                    <a:pt x="57072" y="113567"/>
                  </a:lnTo>
                  <a:lnTo>
                    <a:pt x="56194" y="113994"/>
                  </a:lnTo>
                  <a:lnTo>
                    <a:pt x="55316" y="113994"/>
                  </a:lnTo>
                  <a:lnTo>
                    <a:pt x="52974" y="113567"/>
                  </a:lnTo>
                  <a:lnTo>
                    <a:pt x="49462" y="112281"/>
                  </a:lnTo>
                  <a:lnTo>
                    <a:pt x="46828" y="111854"/>
                  </a:lnTo>
                  <a:lnTo>
                    <a:pt x="45950" y="111423"/>
                  </a:lnTo>
                  <a:lnTo>
                    <a:pt x="45804" y="111209"/>
                  </a:lnTo>
                  <a:lnTo>
                    <a:pt x="45804" y="111209"/>
                  </a:lnTo>
                  <a:lnTo>
                    <a:pt x="45658" y="111423"/>
                  </a:lnTo>
                  <a:lnTo>
                    <a:pt x="44486" y="110569"/>
                  </a:lnTo>
                  <a:lnTo>
                    <a:pt x="43024" y="109283"/>
                  </a:lnTo>
                  <a:lnTo>
                    <a:pt x="43024" y="109283"/>
                  </a:lnTo>
                  <a:lnTo>
                    <a:pt x="43608" y="110137"/>
                  </a:lnTo>
                  <a:lnTo>
                    <a:pt x="43024" y="110137"/>
                  </a:lnTo>
                  <a:lnTo>
                    <a:pt x="42438" y="109710"/>
                  </a:lnTo>
                  <a:lnTo>
                    <a:pt x="42146" y="108852"/>
                  </a:lnTo>
                  <a:lnTo>
                    <a:pt x="41560" y="108852"/>
                  </a:lnTo>
                  <a:lnTo>
                    <a:pt x="41852" y="108425"/>
                  </a:lnTo>
                  <a:lnTo>
                    <a:pt x="40096" y="108425"/>
                  </a:lnTo>
                  <a:lnTo>
                    <a:pt x="37756" y="107566"/>
                  </a:lnTo>
                  <a:lnTo>
                    <a:pt x="35706" y="106712"/>
                  </a:lnTo>
                  <a:lnTo>
                    <a:pt x="34828" y="105854"/>
                  </a:lnTo>
                  <a:lnTo>
                    <a:pt x="34536" y="104995"/>
                  </a:lnTo>
                  <a:lnTo>
                    <a:pt x="33366" y="104995"/>
                  </a:lnTo>
                  <a:lnTo>
                    <a:pt x="32488" y="104141"/>
                  </a:lnTo>
                  <a:lnTo>
                    <a:pt x="32780" y="104141"/>
                  </a:lnTo>
                  <a:lnTo>
                    <a:pt x="31316" y="103282"/>
                  </a:lnTo>
                  <a:lnTo>
                    <a:pt x="30146" y="102855"/>
                  </a:lnTo>
                  <a:lnTo>
                    <a:pt x="28973" y="102855"/>
                  </a:lnTo>
                  <a:lnTo>
                    <a:pt x="28973" y="101997"/>
                  </a:lnTo>
                  <a:lnTo>
                    <a:pt x="28973" y="101138"/>
                  </a:lnTo>
                  <a:lnTo>
                    <a:pt x="28095" y="99853"/>
                  </a:lnTo>
                  <a:lnTo>
                    <a:pt x="24583" y="96854"/>
                  </a:lnTo>
                  <a:lnTo>
                    <a:pt x="23122" y="95569"/>
                  </a:lnTo>
                  <a:lnTo>
                    <a:pt x="21366" y="93425"/>
                  </a:lnTo>
                  <a:lnTo>
                    <a:pt x="19024" y="90427"/>
                  </a:lnTo>
                  <a:lnTo>
                    <a:pt x="17854" y="89568"/>
                  </a:lnTo>
                  <a:lnTo>
                    <a:pt x="17559" y="89141"/>
                  </a:lnTo>
                  <a:lnTo>
                    <a:pt x="16976" y="89141"/>
                  </a:lnTo>
                  <a:lnTo>
                    <a:pt x="16390" y="87428"/>
                  </a:lnTo>
                  <a:lnTo>
                    <a:pt x="15220" y="85284"/>
                  </a:lnTo>
                  <a:lnTo>
                    <a:pt x="14047" y="83140"/>
                  </a:lnTo>
                  <a:lnTo>
                    <a:pt x="12878" y="81854"/>
                  </a:lnTo>
                  <a:lnTo>
                    <a:pt x="12878" y="80569"/>
                  </a:lnTo>
                  <a:lnTo>
                    <a:pt x="12586" y="79710"/>
                  </a:lnTo>
                  <a:lnTo>
                    <a:pt x="11413" y="77571"/>
                  </a:lnTo>
                  <a:lnTo>
                    <a:pt x="12000" y="77571"/>
                  </a:lnTo>
                  <a:lnTo>
                    <a:pt x="9657" y="76712"/>
                  </a:lnTo>
                  <a:lnTo>
                    <a:pt x="9949" y="75427"/>
                  </a:lnTo>
                  <a:lnTo>
                    <a:pt x="9657" y="73714"/>
                  </a:lnTo>
                  <a:lnTo>
                    <a:pt x="9071" y="71997"/>
                  </a:lnTo>
                  <a:lnTo>
                    <a:pt x="8193" y="71143"/>
                  </a:lnTo>
                  <a:lnTo>
                    <a:pt x="8488" y="70711"/>
                  </a:lnTo>
                  <a:lnTo>
                    <a:pt x="8193" y="70284"/>
                  </a:lnTo>
                  <a:lnTo>
                    <a:pt x="7610" y="68572"/>
                  </a:lnTo>
                  <a:lnTo>
                    <a:pt x="6145" y="66000"/>
                  </a:lnTo>
                  <a:lnTo>
                    <a:pt x="6732" y="65569"/>
                  </a:lnTo>
                  <a:lnTo>
                    <a:pt x="6145" y="65142"/>
                  </a:lnTo>
                  <a:lnTo>
                    <a:pt x="5854" y="64715"/>
                  </a:lnTo>
                  <a:lnTo>
                    <a:pt x="5559" y="64283"/>
                  </a:lnTo>
                  <a:lnTo>
                    <a:pt x="4976" y="62144"/>
                  </a:lnTo>
                  <a:lnTo>
                    <a:pt x="5267" y="62571"/>
                  </a:lnTo>
                  <a:lnTo>
                    <a:pt x="5267" y="62571"/>
                  </a:lnTo>
                  <a:lnTo>
                    <a:pt x="4681" y="60427"/>
                  </a:lnTo>
                  <a:lnTo>
                    <a:pt x="4098" y="58287"/>
                  </a:lnTo>
                  <a:lnTo>
                    <a:pt x="3803" y="56570"/>
                  </a:lnTo>
                  <a:lnTo>
                    <a:pt x="3803" y="55284"/>
                  </a:lnTo>
                  <a:lnTo>
                    <a:pt x="4098" y="54430"/>
                  </a:lnTo>
                  <a:lnTo>
                    <a:pt x="4389" y="56570"/>
                  </a:lnTo>
                  <a:lnTo>
                    <a:pt x="4681" y="56143"/>
                  </a:lnTo>
                  <a:lnTo>
                    <a:pt x="5559" y="56143"/>
                  </a:lnTo>
                  <a:lnTo>
                    <a:pt x="4976" y="55284"/>
                  </a:lnTo>
                  <a:lnTo>
                    <a:pt x="4976" y="53999"/>
                  </a:lnTo>
                  <a:lnTo>
                    <a:pt x="4681" y="51000"/>
                  </a:lnTo>
                  <a:lnTo>
                    <a:pt x="4389" y="50569"/>
                  </a:lnTo>
                  <a:lnTo>
                    <a:pt x="4389" y="49715"/>
                  </a:lnTo>
                  <a:lnTo>
                    <a:pt x="4098" y="49283"/>
                  </a:lnTo>
                  <a:lnTo>
                    <a:pt x="3803" y="49283"/>
                  </a:lnTo>
                  <a:lnTo>
                    <a:pt x="3803" y="50142"/>
                  </a:lnTo>
                  <a:lnTo>
                    <a:pt x="4098" y="51427"/>
                  </a:lnTo>
                  <a:lnTo>
                    <a:pt x="3511" y="51000"/>
                  </a:lnTo>
                  <a:lnTo>
                    <a:pt x="3511" y="50569"/>
                  </a:lnTo>
                  <a:lnTo>
                    <a:pt x="3511" y="50142"/>
                  </a:lnTo>
                  <a:lnTo>
                    <a:pt x="2925" y="49283"/>
                  </a:lnTo>
                  <a:lnTo>
                    <a:pt x="3220" y="48429"/>
                  </a:lnTo>
                  <a:lnTo>
                    <a:pt x="3511" y="47144"/>
                  </a:lnTo>
                  <a:lnTo>
                    <a:pt x="3803" y="44572"/>
                  </a:lnTo>
                  <a:lnTo>
                    <a:pt x="3511" y="42428"/>
                  </a:lnTo>
                  <a:lnTo>
                    <a:pt x="3511" y="41570"/>
                  </a:lnTo>
                  <a:lnTo>
                    <a:pt x="3803" y="41143"/>
                  </a:lnTo>
                  <a:lnTo>
                    <a:pt x="3803" y="38572"/>
                  </a:lnTo>
                  <a:lnTo>
                    <a:pt x="4098" y="35573"/>
                  </a:lnTo>
                  <a:lnTo>
                    <a:pt x="4976" y="29145"/>
                  </a:lnTo>
                  <a:lnTo>
                    <a:pt x="6145" y="22286"/>
                  </a:lnTo>
                  <a:lnTo>
                    <a:pt x="7610" y="14999"/>
                  </a:lnTo>
                  <a:lnTo>
                    <a:pt x="8488" y="10716"/>
                  </a:lnTo>
                  <a:lnTo>
                    <a:pt x="9071" y="8572"/>
                  </a:lnTo>
                  <a:lnTo>
                    <a:pt x="9366" y="6432"/>
                  </a:lnTo>
                  <a:lnTo>
                    <a:pt x="10244" y="5146"/>
                  </a:lnTo>
                  <a:lnTo>
                    <a:pt x="10830" y="3429"/>
                  </a:lnTo>
                  <a:lnTo>
                    <a:pt x="11122" y="2575"/>
                  </a:lnTo>
                  <a:lnTo>
                    <a:pt x="11122" y="2144"/>
                  </a:lnTo>
                  <a:lnTo>
                    <a:pt x="10830" y="1717"/>
                  </a:lnTo>
                  <a:lnTo>
                    <a:pt x="10244" y="1290"/>
                  </a:lnTo>
                  <a:lnTo>
                    <a:pt x="9949" y="431"/>
                  </a:lnTo>
                  <a:lnTo>
                    <a:pt x="9657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Shape 151"/>
            <p:cNvSpPr/>
            <p:nvPr/>
          </p:nvSpPr>
          <p:spPr>
            <a:xfrm>
              <a:off x="1091875" y="1951850"/>
              <a:ext cx="188700" cy="136800"/>
            </a:xfrm>
            <a:custGeom>
              <a:pathLst>
                <a:path extrusionOk="0" h="120000" w="120000">
                  <a:moveTo>
                    <a:pt x="79491" y="0"/>
                  </a:moveTo>
                  <a:lnTo>
                    <a:pt x="76502" y="2083"/>
                  </a:lnTo>
                  <a:lnTo>
                    <a:pt x="74992" y="2083"/>
                  </a:lnTo>
                  <a:lnTo>
                    <a:pt x="68998" y="10350"/>
                  </a:lnTo>
                  <a:lnTo>
                    <a:pt x="64499" y="12412"/>
                  </a:lnTo>
                  <a:lnTo>
                    <a:pt x="60000" y="12412"/>
                  </a:lnTo>
                  <a:lnTo>
                    <a:pt x="54006" y="8289"/>
                  </a:lnTo>
                  <a:lnTo>
                    <a:pt x="51001" y="20701"/>
                  </a:lnTo>
                  <a:lnTo>
                    <a:pt x="40508" y="41381"/>
                  </a:lnTo>
                  <a:lnTo>
                    <a:pt x="34499" y="51732"/>
                  </a:lnTo>
                  <a:lnTo>
                    <a:pt x="28505" y="60000"/>
                  </a:lnTo>
                  <a:lnTo>
                    <a:pt x="22496" y="64144"/>
                  </a:lnTo>
                  <a:lnTo>
                    <a:pt x="21001" y="64144"/>
                  </a:lnTo>
                  <a:lnTo>
                    <a:pt x="19507" y="62083"/>
                  </a:lnTo>
                  <a:lnTo>
                    <a:pt x="21001" y="68289"/>
                  </a:lnTo>
                  <a:lnTo>
                    <a:pt x="17996" y="68289"/>
                  </a:lnTo>
                  <a:lnTo>
                    <a:pt x="19507" y="72412"/>
                  </a:lnTo>
                  <a:lnTo>
                    <a:pt x="19507" y="70350"/>
                  </a:lnTo>
                  <a:lnTo>
                    <a:pt x="21001" y="72412"/>
                  </a:lnTo>
                  <a:lnTo>
                    <a:pt x="24006" y="76557"/>
                  </a:lnTo>
                  <a:lnTo>
                    <a:pt x="21001" y="74495"/>
                  </a:lnTo>
                  <a:lnTo>
                    <a:pt x="17996" y="76557"/>
                  </a:lnTo>
                  <a:lnTo>
                    <a:pt x="12003" y="86907"/>
                  </a:lnTo>
                  <a:lnTo>
                    <a:pt x="7503" y="99320"/>
                  </a:lnTo>
                  <a:lnTo>
                    <a:pt x="4499" y="101381"/>
                  </a:lnTo>
                  <a:lnTo>
                    <a:pt x="0" y="101381"/>
                  </a:lnTo>
                  <a:lnTo>
                    <a:pt x="6009" y="111732"/>
                  </a:lnTo>
                  <a:lnTo>
                    <a:pt x="15007" y="120000"/>
                  </a:lnTo>
                  <a:lnTo>
                    <a:pt x="13497" y="117938"/>
                  </a:lnTo>
                  <a:lnTo>
                    <a:pt x="15007" y="115855"/>
                  </a:lnTo>
                  <a:lnTo>
                    <a:pt x="17996" y="113793"/>
                  </a:lnTo>
                  <a:lnTo>
                    <a:pt x="21001" y="109649"/>
                  </a:lnTo>
                  <a:lnTo>
                    <a:pt x="21001" y="105526"/>
                  </a:lnTo>
                  <a:lnTo>
                    <a:pt x="19507" y="101381"/>
                  </a:lnTo>
                  <a:lnTo>
                    <a:pt x="19507" y="101381"/>
                  </a:lnTo>
                  <a:lnTo>
                    <a:pt x="24006" y="105526"/>
                  </a:lnTo>
                  <a:lnTo>
                    <a:pt x="22496" y="103442"/>
                  </a:lnTo>
                  <a:lnTo>
                    <a:pt x="22496" y="103442"/>
                  </a:lnTo>
                  <a:lnTo>
                    <a:pt x="25500" y="105526"/>
                  </a:lnTo>
                  <a:lnTo>
                    <a:pt x="26995" y="107587"/>
                  </a:lnTo>
                  <a:lnTo>
                    <a:pt x="25500" y="103442"/>
                  </a:lnTo>
                  <a:lnTo>
                    <a:pt x="22496" y="91030"/>
                  </a:lnTo>
                  <a:lnTo>
                    <a:pt x="24006" y="95175"/>
                  </a:lnTo>
                  <a:lnTo>
                    <a:pt x="30000" y="99320"/>
                  </a:lnTo>
                  <a:lnTo>
                    <a:pt x="76502" y="28969"/>
                  </a:lnTo>
                  <a:lnTo>
                    <a:pt x="76502" y="31030"/>
                  </a:lnTo>
                  <a:lnTo>
                    <a:pt x="76502" y="33114"/>
                  </a:lnTo>
                  <a:lnTo>
                    <a:pt x="81001" y="33114"/>
                  </a:lnTo>
                  <a:lnTo>
                    <a:pt x="79491" y="35175"/>
                  </a:lnTo>
                  <a:lnTo>
                    <a:pt x="79491" y="37236"/>
                  </a:lnTo>
                  <a:lnTo>
                    <a:pt x="82496" y="43442"/>
                  </a:lnTo>
                  <a:lnTo>
                    <a:pt x="86995" y="49649"/>
                  </a:lnTo>
                  <a:lnTo>
                    <a:pt x="90000" y="49649"/>
                  </a:lnTo>
                  <a:lnTo>
                    <a:pt x="94499" y="47587"/>
                  </a:lnTo>
                  <a:lnTo>
                    <a:pt x="90000" y="51732"/>
                  </a:lnTo>
                  <a:lnTo>
                    <a:pt x="88489" y="53793"/>
                  </a:lnTo>
                  <a:lnTo>
                    <a:pt x="88489" y="57938"/>
                  </a:lnTo>
                  <a:lnTo>
                    <a:pt x="90000" y="60000"/>
                  </a:lnTo>
                  <a:lnTo>
                    <a:pt x="94499" y="62083"/>
                  </a:lnTo>
                  <a:lnTo>
                    <a:pt x="97488" y="62083"/>
                  </a:lnTo>
                  <a:lnTo>
                    <a:pt x="98998" y="68289"/>
                  </a:lnTo>
                  <a:lnTo>
                    <a:pt x="101987" y="78618"/>
                  </a:lnTo>
                  <a:lnTo>
                    <a:pt x="106486" y="88969"/>
                  </a:lnTo>
                  <a:lnTo>
                    <a:pt x="109491" y="91030"/>
                  </a:lnTo>
                  <a:lnTo>
                    <a:pt x="112496" y="91030"/>
                  </a:lnTo>
                  <a:lnTo>
                    <a:pt x="109491" y="95175"/>
                  </a:lnTo>
                  <a:lnTo>
                    <a:pt x="107996" y="97236"/>
                  </a:lnTo>
                  <a:lnTo>
                    <a:pt x="109491" y="99320"/>
                  </a:lnTo>
                  <a:lnTo>
                    <a:pt x="112496" y="103442"/>
                  </a:lnTo>
                  <a:lnTo>
                    <a:pt x="118489" y="105526"/>
                  </a:lnTo>
                  <a:lnTo>
                    <a:pt x="115484" y="109649"/>
                  </a:lnTo>
                  <a:lnTo>
                    <a:pt x="112496" y="111732"/>
                  </a:lnTo>
                  <a:lnTo>
                    <a:pt x="116995" y="111732"/>
                  </a:lnTo>
                  <a:lnTo>
                    <a:pt x="119984" y="103442"/>
                  </a:lnTo>
                  <a:lnTo>
                    <a:pt x="118489" y="101381"/>
                  </a:lnTo>
                  <a:lnTo>
                    <a:pt x="115484" y="103442"/>
                  </a:lnTo>
                  <a:lnTo>
                    <a:pt x="118489" y="97236"/>
                  </a:lnTo>
                  <a:lnTo>
                    <a:pt x="118489" y="95175"/>
                  </a:lnTo>
                  <a:lnTo>
                    <a:pt x="118489" y="91030"/>
                  </a:lnTo>
                  <a:lnTo>
                    <a:pt x="113990" y="86907"/>
                  </a:lnTo>
                  <a:lnTo>
                    <a:pt x="107996" y="84824"/>
                  </a:lnTo>
                  <a:lnTo>
                    <a:pt x="110985" y="82763"/>
                  </a:lnTo>
                  <a:lnTo>
                    <a:pt x="115484" y="78618"/>
                  </a:lnTo>
                  <a:lnTo>
                    <a:pt x="110985" y="68289"/>
                  </a:lnTo>
                  <a:lnTo>
                    <a:pt x="106486" y="62083"/>
                  </a:lnTo>
                  <a:lnTo>
                    <a:pt x="101987" y="57938"/>
                  </a:lnTo>
                  <a:lnTo>
                    <a:pt x="104992" y="49649"/>
                  </a:lnTo>
                  <a:lnTo>
                    <a:pt x="109491" y="43442"/>
                  </a:lnTo>
                  <a:lnTo>
                    <a:pt x="101987" y="45526"/>
                  </a:lnTo>
                  <a:lnTo>
                    <a:pt x="104992" y="41381"/>
                  </a:lnTo>
                  <a:lnTo>
                    <a:pt x="98998" y="41381"/>
                  </a:lnTo>
                  <a:lnTo>
                    <a:pt x="101987" y="37236"/>
                  </a:lnTo>
                  <a:lnTo>
                    <a:pt x="103497" y="35175"/>
                  </a:lnTo>
                  <a:lnTo>
                    <a:pt x="103497" y="33114"/>
                  </a:lnTo>
                  <a:lnTo>
                    <a:pt x="98998" y="35175"/>
                  </a:lnTo>
                  <a:lnTo>
                    <a:pt x="97488" y="39320"/>
                  </a:lnTo>
                  <a:lnTo>
                    <a:pt x="97488" y="33114"/>
                  </a:lnTo>
                  <a:lnTo>
                    <a:pt x="95993" y="28969"/>
                  </a:lnTo>
                  <a:lnTo>
                    <a:pt x="91494" y="20701"/>
                  </a:lnTo>
                  <a:lnTo>
                    <a:pt x="83990" y="12412"/>
                  </a:lnTo>
                  <a:lnTo>
                    <a:pt x="81001" y="6206"/>
                  </a:lnTo>
                  <a:lnTo>
                    <a:pt x="794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2" name="Shape 152"/>
          <p:cNvGrpSpPr/>
          <p:nvPr/>
        </p:nvGrpSpPr>
        <p:grpSpPr>
          <a:xfrm flipH="1" rot="3860037">
            <a:off x="5794079" y="1061546"/>
            <a:ext cx="687969" cy="662535"/>
            <a:chOff x="1113100" y="2199475"/>
            <a:chExt cx="801875" cy="709975"/>
          </a:xfrm>
        </p:grpSpPr>
        <p:sp>
          <p:nvSpPr>
            <p:cNvPr id="153" name="Shape 153"/>
            <p:cNvSpPr/>
            <p:nvPr/>
          </p:nvSpPr>
          <p:spPr>
            <a:xfrm>
              <a:off x="1113100" y="2291450"/>
              <a:ext cx="735900" cy="618000"/>
            </a:xfrm>
            <a:custGeom>
              <a:pathLst>
                <a:path extrusionOk="0" h="120000" w="120000">
                  <a:moveTo>
                    <a:pt x="108462" y="67330"/>
                  </a:moveTo>
                  <a:lnTo>
                    <a:pt x="108075" y="67787"/>
                  </a:lnTo>
                  <a:lnTo>
                    <a:pt x="108075" y="68243"/>
                  </a:lnTo>
                  <a:lnTo>
                    <a:pt x="108462" y="69160"/>
                  </a:lnTo>
                  <a:lnTo>
                    <a:pt x="108462" y="67330"/>
                  </a:lnTo>
                  <a:close/>
                  <a:moveTo>
                    <a:pt x="32309" y="113586"/>
                  </a:moveTo>
                  <a:lnTo>
                    <a:pt x="33846" y="114043"/>
                  </a:lnTo>
                  <a:lnTo>
                    <a:pt x="33076" y="114043"/>
                  </a:lnTo>
                  <a:lnTo>
                    <a:pt x="32309" y="113586"/>
                  </a:lnTo>
                  <a:close/>
                  <a:moveTo>
                    <a:pt x="118075" y="4"/>
                  </a:moveTo>
                  <a:lnTo>
                    <a:pt x="118075" y="461"/>
                  </a:lnTo>
                  <a:lnTo>
                    <a:pt x="117309" y="1378"/>
                  </a:lnTo>
                  <a:lnTo>
                    <a:pt x="117692" y="1378"/>
                  </a:lnTo>
                  <a:lnTo>
                    <a:pt x="117692" y="2752"/>
                  </a:lnTo>
                  <a:lnTo>
                    <a:pt x="116921" y="2752"/>
                  </a:lnTo>
                  <a:lnTo>
                    <a:pt x="117692" y="3208"/>
                  </a:lnTo>
                  <a:lnTo>
                    <a:pt x="116921" y="4126"/>
                  </a:lnTo>
                  <a:lnTo>
                    <a:pt x="116921" y="5044"/>
                  </a:lnTo>
                  <a:lnTo>
                    <a:pt x="116538" y="5044"/>
                  </a:lnTo>
                  <a:lnTo>
                    <a:pt x="116155" y="5956"/>
                  </a:lnTo>
                  <a:lnTo>
                    <a:pt x="116921" y="6874"/>
                  </a:lnTo>
                  <a:lnTo>
                    <a:pt x="118075" y="7791"/>
                  </a:lnTo>
                  <a:lnTo>
                    <a:pt x="116538" y="8704"/>
                  </a:lnTo>
                  <a:lnTo>
                    <a:pt x="117692" y="9622"/>
                  </a:lnTo>
                  <a:lnTo>
                    <a:pt x="118075" y="10539"/>
                  </a:lnTo>
                  <a:lnTo>
                    <a:pt x="117692" y="10996"/>
                  </a:lnTo>
                  <a:lnTo>
                    <a:pt x="117309" y="11452"/>
                  </a:lnTo>
                  <a:lnTo>
                    <a:pt x="117692" y="11452"/>
                  </a:lnTo>
                  <a:lnTo>
                    <a:pt x="117309" y="11913"/>
                  </a:lnTo>
                  <a:lnTo>
                    <a:pt x="117692" y="12369"/>
                  </a:lnTo>
                  <a:lnTo>
                    <a:pt x="117692" y="12826"/>
                  </a:lnTo>
                  <a:lnTo>
                    <a:pt x="116538" y="12826"/>
                  </a:lnTo>
                  <a:lnTo>
                    <a:pt x="116921" y="13287"/>
                  </a:lnTo>
                  <a:lnTo>
                    <a:pt x="117309" y="13743"/>
                  </a:lnTo>
                  <a:lnTo>
                    <a:pt x="117309" y="16035"/>
                  </a:lnTo>
                  <a:lnTo>
                    <a:pt x="116921" y="17865"/>
                  </a:lnTo>
                  <a:lnTo>
                    <a:pt x="116538" y="19239"/>
                  </a:lnTo>
                  <a:lnTo>
                    <a:pt x="117309" y="19700"/>
                  </a:lnTo>
                  <a:lnTo>
                    <a:pt x="117309" y="21074"/>
                  </a:lnTo>
                  <a:lnTo>
                    <a:pt x="116538" y="20613"/>
                  </a:lnTo>
                  <a:lnTo>
                    <a:pt x="116538" y="21074"/>
                  </a:lnTo>
                  <a:lnTo>
                    <a:pt x="116921" y="21530"/>
                  </a:lnTo>
                  <a:lnTo>
                    <a:pt x="116155" y="21530"/>
                  </a:lnTo>
                  <a:lnTo>
                    <a:pt x="116538" y="22904"/>
                  </a:lnTo>
                  <a:lnTo>
                    <a:pt x="116155" y="24278"/>
                  </a:lnTo>
                  <a:lnTo>
                    <a:pt x="117309" y="23822"/>
                  </a:lnTo>
                  <a:lnTo>
                    <a:pt x="118463" y="24735"/>
                  </a:lnTo>
                  <a:lnTo>
                    <a:pt x="118463" y="24735"/>
                  </a:lnTo>
                  <a:lnTo>
                    <a:pt x="117309" y="24278"/>
                  </a:lnTo>
                  <a:lnTo>
                    <a:pt x="116921" y="24278"/>
                  </a:lnTo>
                  <a:lnTo>
                    <a:pt x="117309" y="24735"/>
                  </a:lnTo>
                  <a:lnTo>
                    <a:pt x="116538" y="24735"/>
                  </a:lnTo>
                  <a:lnTo>
                    <a:pt x="115768" y="27026"/>
                  </a:lnTo>
                  <a:lnTo>
                    <a:pt x="115768" y="27944"/>
                  </a:lnTo>
                  <a:lnTo>
                    <a:pt x="116538" y="29317"/>
                  </a:lnTo>
                  <a:lnTo>
                    <a:pt x="115768" y="33895"/>
                  </a:lnTo>
                  <a:lnTo>
                    <a:pt x="115384" y="35726"/>
                  </a:lnTo>
                  <a:lnTo>
                    <a:pt x="114614" y="37561"/>
                  </a:lnTo>
                  <a:lnTo>
                    <a:pt x="114614" y="37100"/>
                  </a:lnTo>
                  <a:lnTo>
                    <a:pt x="114614" y="36643"/>
                  </a:lnTo>
                  <a:lnTo>
                    <a:pt x="113460" y="39391"/>
                  </a:lnTo>
                  <a:lnTo>
                    <a:pt x="113460" y="39391"/>
                  </a:lnTo>
                  <a:lnTo>
                    <a:pt x="113843" y="38935"/>
                  </a:lnTo>
                  <a:lnTo>
                    <a:pt x="111923" y="43513"/>
                  </a:lnTo>
                  <a:lnTo>
                    <a:pt x="113077" y="43513"/>
                  </a:lnTo>
                  <a:lnTo>
                    <a:pt x="112306" y="44887"/>
                  </a:lnTo>
                  <a:lnTo>
                    <a:pt x="112306" y="45804"/>
                  </a:lnTo>
                  <a:lnTo>
                    <a:pt x="112690" y="46261"/>
                  </a:lnTo>
                  <a:lnTo>
                    <a:pt x="112690" y="47634"/>
                  </a:lnTo>
                  <a:lnTo>
                    <a:pt x="112306" y="48091"/>
                  </a:lnTo>
                  <a:lnTo>
                    <a:pt x="111923" y="48091"/>
                  </a:lnTo>
                  <a:lnTo>
                    <a:pt x="111536" y="47178"/>
                  </a:lnTo>
                  <a:lnTo>
                    <a:pt x="111153" y="47634"/>
                  </a:lnTo>
                  <a:lnTo>
                    <a:pt x="110382" y="48091"/>
                  </a:lnTo>
                  <a:lnTo>
                    <a:pt x="110769" y="48552"/>
                  </a:lnTo>
                  <a:lnTo>
                    <a:pt x="110382" y="49008"/>
                  </a:lnTo>
                  <a:lnTo>
                    <a:pt x="110382" y="49926"/>
                  </a:lnTo>
                  <a:lnTo>
                    <a:pt x="110769" y="50839"/>
                  </a:lnTo>
                  <a:lnTo>
                    <a:pt x="110769" y="52212"/>
                  </a:lnTo>
                  <a:lnTo>
                    <a:pt x="109228" y="52212"/>
                  </a:lnTo>
                  <a:lnTo>
                    <a:pt x="108845" y="51756"/>
                  </a:lnTo>
                  <a:lnTo>
                    <a:pt x="108845" y="52674"/>
                  </a:lnTo>
                  <a:lnTo>
                    <a:pt x="108462" y="53130"/>
                  </a:lnTo>
                  <a:lnTo>
                    <a:pt x="107691" y="53130"/>
                  </a:lnTo>
                  <a:lnTo>
                    <a:pt x="107691" y="53586"/>
                  </a:lnTo>
                  <a:lnTo>
                    <a:pt x="108075" y="53586"/>
                  </a:lnTo>
                  <a:lnTo>
                    <a:pt x="108462" y="54048"/>
                  </a:lnTo>
                  <a:lnTo>
                    <a:pt x="108462" y="54960"/>
                  </a:lnTo>
                  <a:lnTo>
                    <a:pt x="108462" y="55878"/>
                  </a:lnTo>
                  <a:lnTo>
                    <a:pt x="108075" y="55878"/>
                  </a:lnTo>
                  <a:lnTo>
                    <a:pt x="108075" y="55421"/>
                  </a:lnTo>
                  <a:lnTo>
                    <a:pt x="107691" y="55421"/>
                  </a:lnTo>
                  <a:lnTo>
                    <a:pt x="107691" y="54960"/>
                  </a:lnTo>
                  <a:lnTo>
                    <a:pt x="107308" y="57252"/>
                  </a:lnTo>
                  <a:lnTo>
                    <a:pt x="106921" y="56795"/>
                  </a:lnTo>
                  <a:lnTo>
                    <a:pt x="106538" y="57252"/>
                  </a:lnTo>
                  <a:lnTo>
                    <a:pt x="106921" y="57252"/>
                  </a:lnTo>
                  <a:lnTo>
                    <a:pt x="107308" y="58626"/>
                  </a:lnTo>
                  <a:lnTo>
                    <a:pt x="107691" y="59999"/>
                  </a:lnTo>
                  <a:lnTo>
                    <a:pt x="106154" y="60917"/>
                  </a:lnTo>
                  <a:lnTo>
                    <a:pt x="105001" y="61835"/>
                  </a:lnTo>
                  <a:lnTo>
                    <a:pt x="104613" y="62747"/>
                  </a:lnTo>
                  <a:lnTo>
                    <a:pt x="105001" y="62747"/>
                  </a:lnTo>
                  <a:lnTo>
                    <a:pt x="105001" y="63208"/>
                  </a:lnTo>
                  <a:lnTo>
                    <a:pt x="105384" y="61835"/>
                  </a:lnTo>
                  <a:lnTo>
                    <a:pt x="105767" y="63208"/>
                  </a:lnTo>
                  <a:lnTo>
                    <a:pt x="106154" y="62291"/>
                  </a:lnTo>
                  <a:lnTo>
                    <a:pt x="106538" y="62747"/>
                  </a:lnTo>
                  <a:lnTo>
                    <a:pt x="105767" y="64121"/>
                  </a:lnTo>
                  <a:lnTo>
                    <a:pt x="104613" y="63665"/>
                  </a:lnTo>
                  <a:lnTo>
                    <a:pt x="103847" y="64121"/>
                  </a:lnTo>
                  <a:lnTo>
                    <a:pt x="103459" y="65039"/>
                  </a:lnTo>
                  <a:lnTo>
                    <a:pt x="103076" y="67330"/>
                  </a:lnTo>
                  <a:lnTo>
                    <a:pt x="102693" y="70078"/>
                  </a:lnTo>
                  <a:lnTo>
                    <a:pt x="102306" y="70991"/>
                  </a:lnTo>
                  <a:lnTo>
                    <a:pt x="101922" y="71908"/>
                  </a:lnTo>
                  <a:lnTo>
                    <a:pt x="101539" y="71452"/>
                  </a:lnTo>
                  <a:lnTo>
                    <a:pt x="101152" y="70534"/>
                  </a:lnTo>
                  <a:lnTo>
                    <a:pt x="100769" y="72365"/>
                  </a:lnTo>
                  <a:lnTo>
                    <a:pt x="100769" y="73738"/>
                  </a:lnTo>
                  <a:lnTo>
                    <a:pt x="100769" y="74200"/>
                  </a:lnTo>
                  <a:lnTo>
                    <a:pt x="101152" y="74200"/>
                  </a:lnTo>
                  <a:lnTo>
                    <a:pt x="99998" y="74656"/>
                  </a:lnTo>
                  <a:lnTo>
                    <a:pt x="99232" y="75112"/>
                  </a:lnTo>
                  <a:lnTo>
                    <a:pt x="98078" y="77404"/>
                  </a:lnTo>
                  <a:lnTo>
                    <a:pt x="97691" y="79695"/>
                  </a:lnTo>
                  <a:lnTo>
                    <a:pt x="96924" y="81069"/>
                  </a:lnTo>
                  <a:lnTo>
                    <a:pt x="95383" y="81069"/>
                  </a:lnTo>
                  <a:lnTo>
                    <a:pt x="94617" y="82443"/>
                  </a:lnTo>
                  <a:lnTo>
                    <a:pt x="93846" y="84273"/>
                  </a:lnTo>
                  <a:lnTo>
                    <a:pt x="93076" y="86565"/>
                  </a:lnTo>
                  <a:lnTo>
                    <a:pt x="93076" y="86104"/>
                  </a:lnTo>
                  <a:lnTo>
                    <a:pt x="92692" y="85647"/>
                  </a:lnTo>
                  <a:lnTo>
                    <a:pt x="92692" y="85647"/>
                  </a:lnTo>
                  <a:lnTo>
                    <a:pt x="93076" y="87021"/>
                  </a:lnTo>
                  <a:lnTo>
                    <a:pt x="91539" y="87021"/>
                  </a:lnTo>
                  <a:lnTo>
                    <a:pt x="91922" y="86104"/>
                  </a:lnTo>
                  <a:lnTo>
                    <a:pt x="91539" y="86104"/>
                  </a:lnTo>
                  <a:lnTo>
                    <a:pt x="91155" y="86565"/>
                  </a:lnTo>
                  <a:lnTo>
                    <a:pt x="90768" y="88395"/>
                  </a:lnTo>
                  <a:lnTo>
                    <a:pt x="90385" y="89769"/>
                  </a:lnTo>
                  <a:lnTo>
                    <a:pt x="90002" y="90225"/>
                  </a:lnTo>
                  <a:lnTo>
                    <a:pt x="89231" y="90225"/>
                  </a:lnTo>
                  <a:lnTo>
                    <a:pt x="88460" y="92978"/>
                  </a:lnTo>
                  <a:lnTo>
                    <a:pt x="88077" y="91604"/>
                  </a:lnTo>
                  <a:lnTo>
                    <a:pt x="88077" y="92517"/>
                  </a:lnTo>
                  <a:lnTo>
                    <a:pt x="87307" y="92978"/>
                  </a:lnTo>
                  <a:lnTo>
                    <a:pt x="85382" y="94808"/>
                  </a:lnTo>
                  <a:lnTo>
                    <a:pt x="83075" y="96182"/>
                  </a:lnTo>
                  <a:lnTo>
                    <a:pt x="81155" y="97556"/>
                  </a:lnTo>
                  <a:lnTo>
                    <a:pt x="81921" y="98012"/>
                  </a:lnTo>
                  <a:lnTo>
                    <a:pt x="82308" y="98473"/>
                  </a:lnTo>
                  <a:lnTo>
                    <a:pt x="81155" y="98930"/>
                  </a:lnTo>
                  <a:lnTo>
                    <a:pt x="81155" y="98473"/>
                  </a:lnTo>
                  <a:lnTo>
                    <a:pt x="80767" y="98012"/>
                  </a:lnTo>
                  <a:lnTo>
                    <a:pt x="80767" y="98473"/>
                  </a:lnTo>
                  <a:lnTo>
                    <a:pt x="80767" y="98930"/>
                  </a:lnTo>
                  <a:lnTo>
                    <a:pt x="78460" y="98473"/>
                  </a:lnTo>
                  <a:lnTo>
                    <a:pt x="78847" y="98930"/>
                  </a:lnTo>
                  <a:lnTo>
                    <a:pt x="78460" y="99386"/>
                  </a:lnTo>
                  <a:lnTo>
                    <a:pt x="79230" y="99847"/>
                  </a:lnTo>
                  <a:lnTo>
                    <a:pt x="78847" y="100304"/>
                  </a:lnTo>
                  <a:lnTo>
                    <a:pt x="77306" y="100304"/>
                  </a:lnTo>
                  <a:lnTo>
                    <a:pt x="75769" y="102134"/>
                  </a:lnTo>
                  <a:lnTo>
                    <a:pt x="73845" y="103969"/>
                  </a:lnTo>
                  <a:lnTo>
                    <a:pt x="72308" y="105343"/>
                  </a:lnTo>
                  <a:lnTo>
                    <a:pt x="70771" y="105799"/>
                  </a:lnTo>
                  <a:lnTo>
                    <a:pt x="69617" y="107173"/>
                  </a:lnTo>
                  <a:lnTo>
                    <a:pt x="68463" y="108547"/>
                  </a:lnTo>
                  <a:lnTo>
                    <a:pt x="68076" y="108091"/>
                  </a:lnTo>
                  <a:lnTo>
                    <a:pt x="67693" y="107630"/>
                  </a:lnTo>
                  <a:lnTo>
                    <a:pt x="66539" y="107630"/>
                  </a:lnTo>
                  <a:lnTo>
                    <a:pt x="64615" y="109003"/>
                  </a:lnTo>
                  <a:lnTo>
                    <a:pt x="58463" y="110839"/>
                  </a:lnTo>
                  <a:lnTo>
                    <a:pt x="58463" y="111295"/>
                  </a:lnTo>
                  <a:lnTo>
                    <a:pt x="58463" y="111751"/>
                  </a:lnTo>
                  <a:lnTo>
                    <a:pt x="58075" y="112212"/>
                  </a:lnTo>
                  <a:lnTo>
                    <a:pt x="57309" y="111751"/>
                  </a:lnTo>
                  <a:lnTo>
                    <a:pt x="56921" y="111295"/>
                  </a:lnTo>
                  <a:lnTo>
                    <a:pt x="56155" y="111295"/>
                  </a:lnTo>
                  <a:lnTo>
                    <a:pt x="56155" y="112669"/>
                  </a:lnTo>
                  <a:lnTo>
                    <a:pt x="55001" y="112212"/>
                  </a:lnTo>
                  <a:lnTo>
                    <a:pt x="53460" y="112212"/>
                  </a:lnTo>
                  <a:lnTo>
                    <a:pt x="51540" y="112669"/>
                  </a:lnTo>
                  <a:lnTo>
                    <a:pt x="50769" y="113125"/>
                  </a:lnTo>
                  <a:lnTo>
                    <a:pt x="49232" y="112669"/>
                  </a:lnTo>
                  <a:lnTo>
                    <a:pt x="48079" y="112212"/>
                  </a:lnTo>
                  <a:lnTo>
                    <a:pt x="46925" y="114499"/>
                  </a:lnTo>
                  <a:lnTo>
                    <a:pt x="46154" y="113586"/>
                  </a:lnTo>
                  <a:lnTo>
                    <a:pt x="45384" y="113125"/>
                  </a:lnTo>
                  <a:lnTo>
                    <a:pt x="44230" y="113125"/>
                  </a:lnTo>
                  <a:lnTo>
                    <a:pt x="43076" y="113586"/>
                  </a:lnTo>
                  <a:lnTo>
                    <a:pt x="43076" y="113125"/>
                  </a:lnTo>
                  <a:lnTo>
                    <a:pt x="41539" y="113125"/>
                  </a:lnTo>
                  <a:lnTo>
                    <a:pt x="39615" y="114043"/>
                  </a:lnTo>
                  <a:lnTo>
                    <a:pt x="39615" y="113125"/>
                  </a:lnTo>
                  <a:lnTo>
                    <a:pt x="39232" y="114043"/>
                  </a:lnTo>
                  <a:lnTo>
                    <a:pt x="38461" y="114960"/>
                  </a:lnTo>
                  <a:lnTo>
                    <a:pt x="38078" y="114499"/>
                  </a:lnTo>
                  <a:lnTo>
                    <a:pt x="38461" y="114499"/>
                  </a:lnTo>
                  <a:lnTo>
                    <a:pt x="38078" y="114043"/>
                  </a:lnTo>
                  <a:lnTo>
                    <a:pt x="37695" y="114043"/>
                  </a:lnTo>
                  <a:lnTo>
                    <a:pt x="37695" y="114499"/>
                  </a:lnTo>
                  <a:lnTo>
                    <a:pt x="37307" y="114043"/>
                  </a:lnTo>
                  <a:lnTo>
                    <a:pt x="36154" y="114960"/>
                  </a:lnTo>
                  <a:lnTo>
                    <a:pt x="35770" y="114960"/>
                  </a:lnTo>
                  <a:lnTo>
                    <a:pt x="35387" y="114043"/>
                  </a:lnTo>
                  <a:lnTo>
                    <a:pt x="35000" y="114499"/>
                  </a:lnTo>
                  <a:lnTo>
                    <a:pt x="34617" y="114499"/>
                  </a:lnTo>
                  <a:lnTo>
                    <a:pt x="34233" y="114043"/>
                  </a:lnTo>
                  <a:lnTo>
                    <a:pt x="33846" y="114043"/>
                  </a:lnTo>
                  <a:lnTo>
                    <a:pt x="33463" y="113125"/>
                  </a:lnTo>
                  <a:lnTo>
                    <a:pt x="33846" y="112212"/>
                  </a:lnTo>
                  <a:lnTo>
                    <a:pt x="33846" y="112212"/>
                  </a:lnTo>
                  <a:lnTo>
                    <a:pt x="32692" y="112669"/>
                  </a:lnTo>
                  <a:lnTo>
                    <a:pt x="31155" y="112669"/>
                  </a:lnTo>
                  <a:lnTo>
                    <a:pt x="30002" y="113125"/>
                  </a:lnTo>
                  <a:lnTo>
                    <a:pt x="29614" y="113125"/>
                  </a:lnTo>
                  <a:lnTo>
                    <a:pt x="29614" y="113586"/>
                  </a:lnTo>
                  <a:lnTo>
                    <a:pt x="30768" y="113586"/>
                  </a:lnTo>
                  <a:lnTo>
                    <a:pt x="30385" y="114043"/>
                  </a:lnTo>
                  <a:lnTo>
                    <a:pt x="30002" y="114043"/>
                  </a:lnTo>
                  <a:lnTo>
                    <a:pt x="29231" y="114960"/>
                  </a:lnTo>
                  <a:lnTo>
                    <a:pt x="28460" y="113586"/>
                  </a:lnTo>
                  <a:lnTo>
                    <a:pt x="27307" y="112669"/>
                  </a:lnTo>
                  <a:lnTo>
                    <a:pt x="26923" y="112212"/>
                  </a:lnTo>
                  <a:lnTo>
                    <a:pt x="26153" y="112669"/>
                  </a:lnTo>
                  <a:lnTo>
                    <a:pt x="25386" y="113125"/>
                  </a:lnTo>
                  <a:lnTo>
                    <a:pt x="24999" y="114043"/>
                  </a:lnTo>
                  <a:lnTo>
                    <a:pt x="24616" y="114043"/>
                  </a:lnTo>
                  <a:lnTo>
                    <a:pt x="24616" y="113586"/>
                  </a:lnTo>
                  <a:lnTo>
                    <a:pt x="24999" y="112669"/>
                  </a:lnTo>
                  <a:lnTo>
                    <a:pt x="23845" y="113125"/>
                  </a:lnTo>
                  <a:lnTo>
                    <a:pt x="23079" y="113586"/>
                  </a:lnTo>
                  <a:lnTo>
                    <a:pt x="20771" y="112669"/>
                  </a:lnTo>
                  <a:lnTo>
                    <a:pt x="16540" y="111751"/>
                  </a:lnTo>
                  <a:lnTo>
                    <a:pt x="11924" y="110839"/>
                  </a:lnTo>
                  <a:lnTo>
                    <a:pt x="9234" y="110839"/>
                  </a:lnTo>
                  <a:lnTo>
                    <a:pt x="9234" y="109921"/>
                  </a:lnTo>
                  <a:lnTo>
                    <a:pt x="7693" y="109921"/>
                  </a:lnTo>
                  <a:lnTo>
                    <a:pt x="6156" y="109465"/>
                  </a:lnTo>
                  <a:lnTo>
                    <a:pt x="3848" y="107173"/>
                  </a:lnTo>
                  <a:lnTo>
                    <a:pt x="3848" y="106256"/>
                  </a:lnTo>
                  <a:lnTo>
                    <a:pt x="4231" y="105343"/>
                  </a:lnTo>
                  <a:lnTo>
                    <a:pt x="3078" y="105343"/>
                  </a:lnTo>
                  <a:lnTo>
                    <a:pt x="1924" y="105799"/>
                  </a:lnTo>
                  <a:lnTo>
                    <a:pt x="387" y="107173"/>
                  </a:lnTo>
                  <a:lnTo>
                    <a:pt x="0" y="108091"/>
                  </a:lnTo>
                  <a:lnTo>
                    <a:pt x="0" y="108547"/>
                  </a:lnTo>
                  <a:lnTo>
                    <a:pt x="1153" y="109003"/>
                  </a:lnTo>
                  <a:lnTo>
                    <a:pt x="770" y="109465"/>
                  </a:lnTo>
                  <a:lnTo>
                    <a:pt x="387" y="109003"/>
                  </a:lnTo>
                  <a:lnTo>
                    <a:pt x="387" y="109921"/>
                  </a:lnTo>
                  <a:lnTo>
                    <a:pt x="1153" y="109921"/>
                  </a:lnTo>
                  <a:lnTo>
                    <a:pt x="2307" y="110377"/>
                  </a:lnTo>
                  <a:lnTo>
                    <a:pt x="1924" y="110839"/>
                  </a:lnTo>
                  <a:lnTo>
                    <a:pt x="1924" y="111295"/>
                  </a:lnTo>
                  <a:lnTo>
                    <a:pt x="2694" y="110377"/>
                  </a:lnTo>
                  <a:lnTo>
                    <a:pt x="3078" y="111295"/>
                  </a:lnTo>
                  <a:lnTo>
                    <a:pt x="3078" y="111751"/>
                  </a:lnTo>
                  <a:lnTo>
                    <a:pt x="2694" y="111751"/>
                  </a:lnTo>
                  <a:lnTo>
                    <a:pt x="3848" y="112212"/>
                  </a:lnTo>
                  <a:lnTo>
                    <a:pt x="4615" y="112669"/>
                  </a:lnTo>
                  <a:lnTo>
                    <a:pt x="6539" y="113586"/>
                  </a:lnTo>
                  <a:lnTo>
                    <a:pt x="6156" y="114043"/>
                  </a:lnTo>
                  <a:lnTo>
                    <a:pt x="6156" y="114499"/>
                  </a:lnTo>
                  <a:lnTo>
                    <a:pt x="7309" y="114960"/>
                  </a:lnTo>
                  <a:lnTo>
                    <a:pt x="8846" y="115417"/>
                  </a:lnTo>
                  <a:lnTo>
                    <a:pt x="10000" y="115417"/>
                  </a:lnTo>
                  <a:lnTo>
                    <a:pt x="9617" y="115873"/>
                  </a:lnTo>
                  <a:lnTo>
                    <a:pt x="10771" y="116791"/>
                  </a:lnTo>
                  <a:lnTo>
                    <a:pt x="11154" y="115873"/>
                  </a:lnTo>
                  <a:lnTo>
                    <a:pt x="12308" y="114960"/>
                  </a:lnTo>
                  <a:lnTo>
                    <a:pt x="11924" y="116334"/>
                  </a:lnTo>
                  <a:lnTo>
                    <a:pt x="11541" y="117247"/>
                  </a:lnTo>
                  <a:lnTo>
                    <a:pt x="12695" y="115873"/>
                  </a:lnTo>
                  <a:lnTo>
                    <a:pt x="13078" y="117247"/>
                  </a:lnTo>
                  <a:lnTo>
                    <a:pt x="13461" y="116334"/>
                  </a:lnTo>
                  <a:lnTo>
                    <a:pt x="14232" y="116791"/>
                  </a:lnTo>
                  <a:lnTo>
                    <a:pt x="14615" y="118164"/>
                  </a:lnTo>
                  <a:lnTo>
                    <a:pt x="15003" y="117708"/>
                  </a:lnTo>
                  <a:lnTo>
                    <a:pt x="15386" y="116791"/>
                  </a:lnTo>
                  <a:lnTo>
                    <a:pt x="15769" y="117247"/>
                  </a:lnTo>
                  <a:lnTo>
                    <a:pt x="15769" y="118164"/>
                  </a:lnTo>
                  <a:lnTo>
                    <a:pt x="18077" y="117247"/>
                  </a:lnTo>
                  <a:lnTo>
                    <a:pt x="19230" y="116791"/>
                  </a:lnTo>
                  <a:lnTo>
                    <a:pt x="19618" y="117247"/>
                  </a:lnTo>
                  <a:lnTo>
                    <a:pt x="19618" y="115873"/>
                  </a:lnTo>
                  <a:lnTo>
                    <a:pt x="20384" y="115417"/>
                  </a:lnTo>
                  <a:lnTo>
                    <a:pt x="20384" y="115873"/>
                  </a:lnTo>
                  <a:lnTo>
                    <a:pt x="20001" y="116791"/>
                  </a:lnTo>
                  <a:lnTo>
                    <a:pt x="20771" y="116334"/>
                  </a:lnTo>
                  <a:lnTo>
                    <a:pt x="21925" y="116334"/>
                  </a:lnTo>
                  <a:lnTo>
                    <a:pt x="21925" y="117247"/>
                  </a:lnTo>
                  <a:lnTo>
                    <a:pt x="20384" y="117247"/>
                  </a:lnTo>
                  <a:lnTo>
                    <a:pt x="20771" y="117708"/>
                  </a:lnTo>
                  <a:lnTo>
                    <a:pt x="20384" y="117708"/>
                  </a:lnTo>
                  <a:lnTo>
                    <a:pt x="20384" y="118621"/>
                  </a:lnTo>
                  <a:lnTo>
                    <a:pt x="21925" y="118621"/>
                  </a:lnTo>
                  <a:lnTo>
                    <a:pt x="22692" y="117708"/>
                  </a:lnTo>
                  <a:lnTo>
                    <a:pt x="24233" y="118164"/>
                  </a:lnTo>
                  <a:lnTo>
                    <a:pt x="26153" y="118164"/>
                  </a:lnTo>
                  <a:lnTo>
                    <a:pt x="25770" y="118621"/>
                  </a:lnTo>
                  <a:lnTo>
                    <a:pt x="26540" y="118621"/>
                  </a:lnTo>
                  <a:lnTo>
                    <a:pt x="26923" y="118164"/>
                  </a:lnTo>
                  <a:lnTo>
                    <a:pt x="26923" y="117708"/>
                  </a:lnTo>
                  <a:lnTo>
                    <a:pt x="27694" y="118164"/>
                  </a:lnTo>
                  <a:lnTo>
                    <a:pt x="26923" y="118621"/>
                  </a:lnTo>
                  <a:lnTo>
                    <a:pt x="27694" y="118621"/>
                  </a:lnTo>
                  <a:lnTo>
                    <a:pt x="28077" y="118164"/>
                  </a:lnTo>
                  <a:lnTo>
                    <a:pt x="28460" y="118621"/>
                  </a:lnTo>
                  <a:lnTo>
                    <a:pt x="29614" y="118621"/>
                  </a:lnTo>
                  <a:lnTo>
                    <a:pt x="32309" y="119538"/>
                  </a:lnTo>
                  <a:lnTo>
                    <a:pt x="35387" y="119538"/>
                  </a:lnTo>
                  <a:lnTo>
                    <a:pt x="36924" y="119082"/>
                  </a:lnTo>
                  <a:lnTo>
                    <a:pt x="38848" y="119082"/>
                  </a:lnTo>
                  <a:lnTo>
                    <a:pt x="40769" y="119538"/>
                  </a:lnTo>
                  <a:lnTo>
                    <a:pt x="43076" y="119995"/>
                  </a:lnTo>
                  <a:lnTo>
                    <a:pt x="46538" y="119538"/>
                  </a:lnTo>
                  <a:lnTo>
                    <a:pt x="50386" y="119082"/>
                  </a:lnTo>
                  <a:lnTo>
                    <a:pt x="52306" y="118164"/>
                  </a:lnTo>
                  <a:lnTo>
                    <a:pt x="52694" y="119082"/>
                  </a:lnTo>
                  <a:lnTo>
                    <a:pt x="53077" y="118164"/>
                  </a:lnTo>
                  <a:lnTo>
                    <a:pt x="53460" y="119082"/>
                  </a:lnTo>
                  <a:lnTo>
                    <a:pt x="53847" y="118621"/>
                  </a:lnTo>
                  <a:lnTo>
                    <a:pt x="53460" y="118164"/>
                  </a:lnTo>
                  <a:lnTo>
                    <a:pt x="56921" y="118164"/>
                  </a:lnTo>
                  <a:lnTo>
                    <a:pt x="56921" y="118621"/>
                  </a:lnTo>
                  <a:lnTo>
                    <a:pt x="56921" y="119082"/>
                  </a:lnTo>
                  <a:lnTo>
                    <a:pt x="60000" y="117708"/>
                  </a:lnTo>
                  <a:lnTo>
                    <a:pt x="63461" y="116791"/>
                  </a:lnTo>
                  <a:lnTo>
                    <a:pt x="62694" y="116334"/>
                  </a:lnTo>
                  <a:lnTo>
                    <a:pt x="63078" y="115873"/>
                  </a:lnTo>
                  <a:lnTo>
                    <a:pt x="63461" y="116334"/>
                  </a:lnTo>
                  <a:lnTo>
                    <a:pt x="63078" y="115417"/>
                  </a:lnTo>
                  <a:lnTo>
                    <a:pt x="63848" y="115873"/>
                  </a:lnTo>
                  <a:lnTo>
                    <a:pt x="63461" y="116791"/>
                  </a:lnTo>
                  <a:lnTo>
                    <a:pt x="65385" y="116334"/>
                  </a:lnTo>
                  <a:lnTo>
                    <a:pt x="68076" y="114960"/>
                  </a:lnTo>
                  <a:lnTo>
                    <a:pt x="70383" y="113586"/>
                  </a:lnTo>
                  <a:lnTo>
                    <a:pt x="71154" y="112669"/>
                  </a:lnTo>
                  <a:lnTo>
                    <a:pt x="71537" y="111751"/>
                  </a:lnTo>
                  <a:lnTo>
                    <a:pt x="72308" y="112212"/>
                  </a:lnTo>
                  <a:lnTo>
                    <a:pt x="72691" y="112212"/>
                  </a:lnTo>
                  <a:lnTo>
                    <a:pt x="73461" y="111751"/>
                  </a:lnTo>
                  <a:lnTo>
                    <a:pt x="74232" y="110377"/>
                  </a:lnTo>
                  <a:lnTo>
                    <a:pt x="74615" y="109465"/>
                  </a:lnTo>
                  <a:lnTo>
                    <a:pt x="76923" y="108547"/>
                  </a:lnTo>
                  <a:lnTo>
                    <a:pt x="80001" y="107173"/>
                  </a:lnTo>
                  <a:lnTo>
                    <a:pt x="82308" y="105343"/>
                  </a:lnTo>
                  <a:lnTo>
                    <a:pt x="84999" y="103052"/>
                  </a:lnTo>
                  <a:lnTo>
                    <a:pt x="86923" y="100760"/>
                  </a:lnTo>
                  <a:lnTo>
                    <a:pt x="87694" y="99386"/>
                  </a:lnTo>
                  <a:lnTo>
                    <a:pt x="90385" y="96638"/>
                  </a:lnTo>
                  <a:lnTo>
                    <a:pt x="92692" y="94352"/>
                  </a:lnTo>
                  <a:lnTo>
                    <a:pt x="94229" y="92060"/>
                  </a:lnTo>
                  <a:lnTo>
                    <a:pt x="95000" y="90225"/>
                  </a:lnTo>
                  <a:lnTo>
                    <a:pt x="95383" y="91143"/>
                  </a:lnTo>
                  <a:lnTo>
                    <a:pt x="96154" y="89313"/>
                  </a:lnTo>
                  <a:lnTo>
                    <a:pt x="96924" y="87939"/>
                  </a:lnTo>
                  <a:lnTo>
                    <a:pt x="98078" y="86104"/>
                  </a:lnTo>
                  <a:lnTo>
                    <a:pt x="98844" y="84730"/>
                  </a:lnTo>
                  <a:lnTo>
                    <a:pt x="99232" y="84730"/>
                  </a:lnTo>
                  <a:lnTo>
                    <a:pt x="99615" y="84273"/>
                  </a:lnTo>
                  <a:lnTo>
                    <a:pt x="100385" y="82443"/>
                  </a:lnTo>
                  <a:lnTo>
                    <a:pt x="102693" y="78778"/>
                  </a:lnTo>
                  <a:lnTo>
                    <a:pt x="104230" y="76030"/>
                  </a:lnTo>
                  <a:lnTo>
                    <a:pt x="105767" y="73738"/>
                  </a:lnTo>
                  <a:lnTo>
                    <a:pt x="106921" y="70534"/>
                  </a:lnTo>
                  <a:lnTo>
                    <a:pt x="108075" y="66413"/>
                  </a:lnTo>
                  <a:lnTo>
                    <a:pt x="108462" y="67330"/>
                  </a:lnTo>
                  <a:lnTo>
                    <a:pt x="108462" y="65956"/>
                  </a:lnTo>
                  <a:lnTo>
                    <a:pt x="108845" y="64582"/>
                  </a:lnTo>
                  <a:lnTo>
                    <a:pt x="109228" y="64582"/>
                  </a:lnTo>
                  <a:lnTo>
                    <a:pt x="109616" y="65039"/>
                  </a:lnTo>
                  <a:lnTo>
                    <a:pt x="110769" y="62291"/>
                  </a:lnTo>
                  <a:lnTo>
                    <a:pt x="111153" y="60917"/>
                  </a:lnTo>
                  <a:lnTo>
                    <a:pt x="111153" y="60461"/>
                  </a:lnTo>
                  <a:lnTo>
                    <a:pt x="109999" y="58626"/>
                  </a:lnTo>
                  <a:lnTo>
                    <a:pt x="110382" y="59087"/>
                  </a:lnTo>
                  <a:lnTo>
                    <a:pt x="110769" y="58626"/>
                  </a:lnTo>
                  <a:lnTo>
                    <a:pt x="111536" y="58626"/>
                  </a:lnTo>
                  <a:lnTo>
                    <a:pt x="111923" y="59087"/>
                  </a:lnTo>
                  <a:lnTo>
                    <a:pt x="111923" y="58169"/>
                  </a:lnTo>
                  <a:lnTo>
                    <a:pt x="112306" y="57252"/>
                  </a:lnTo>
                  <a:lnTo>
                    <a:pt x="112690" y="57252"/>
                  </a:lnTo>
                  <a:lnTo>
                    <a:pt x="112306" y="55878"/>
                  </a:lnTo>
                  <a:lnTo>
                    <a:pt x="112690" y="54048"/>
                  </a:lnTo>
                  <a:lnTo>
                    <a:pt x="113460" y="52212"/>
                  </a:lnTo>
                  <a:lnTo>
                    <a:pt x="113843" y="51756"/>
                  </a:lnTo>
                  <a:lnTo>
                    <a:pt x="114614" y="51756"/>
                  </a:lnTo>
                  <a:lnTo>
                    <a:pt x="114231" y="50382"/>
                  </a:lnTo>
                  <a:lnTo>
                    <a:pt x="114231" y="49926"/>
                  </a:lnTo>
                  <a:lnTo>
                    <a:pt x="114231" y="49008"/>
                  </a:lnTo>
                  <a:lnTo>
                    <a:pt x="114614" y="49926"/>
                  </a:lnTo>
                  <a:lnTo>
                    <a:pt x="115001" y="48552"/>
                  </a:lnTo>
                  <a:lnTo>
                    <a:pt x="114231" y="48552"/>
                  </a:lnTo>
                  <a:lnTo>
                    <a:pt x="113843" y="48091"/>
                  </a:lnTo>
                  <a:lnTo>
                    <a:pt x="114614" y="47178"/>
                  </a:lnTo>
                  <a:lnTo>
                    <a:pt x="115001" y="47178"/>
                  </a:lnTo>
                  <a:lnTo>
                    <a:pt x="114614" y="46261"/>
                  </a:lnTo>
                  <a:lnTo>
                    <a:pt x="115768" y="46261"/>
                  </a:lnTo>
                  <a:lnTo>
                    <a:pt x="115384" y="43969"/>
                  </a:lnTo>
                  <a:lnTo>
                    <a:pt x="115768" y="43969"/>
                  </a:lnTo>
                  <a:lnTo>
                    <a:pt x="115768" y="43513"/>
                  </a:lnTo>
                  <a:lnTo>
                    <a:pt x="115768" y="42595"/>
                  </a:lnTo>
                  <a:lnTo>
                    <a:pt x="116155" y="41221"/>
                  </a:lnTo>
                  <a:lnTo>
                    <a:pt x="116538" y="39391"/>
                  </a:lnTo>
                  <a:lnTo>
                    <a:pt x="117309" y="40309"/>
                  </a:lnTo>
                  <a:lnTo>
                    <a:pt x="118075" y="36187"/>
                  </a:lnTo>
                  <a:lnTo>
                    <a:pt x="118463" y="32522"/>
                  </a:lnTo>
                  <a:lnTo>
                    <a:pt x="119229" y="27482"/>
                  </a:lnTo>
                  <a:lnTo>
                    <a:pt x="119616" y="22904"/>
                  </a:lnTo>
                  <a:lnTo>
                    <a:pt x="119616" y="21074"/>
                  </a:lnTo>
                  <a:lnTo>
                    <a:pt x="118463" y="21530"/>
                  </a:lnTo>
                  <a:lnTo>
                    <a:pt x="118075" y="21530"/>
                  </a:lnTo>
                  <a:lnTo>
                    <a:pt x="118075" y="20613"/>
                  </a:lnTo>
                  <a:lnTo>
                    <a:pt x="118846" y="21074"/>
                  </a:lnTo>
                  <a:lnTo>
                    <a:pt x="119229" y="20156"/>
                  </a:lnTo>
                  <a:lnTo>
                    <a:pt x="118846" y="20156"/>
                  </a:lnTo>
                  <a:lnTo>
                    <a:pt x="118463" y="19239"/>
                  </a:lnTo>
                  <a:lnTo>
                    <a:pt x="118075" y="17865"/>
                  </a:lnTo>
                  <a:lnTo>
                    <a:pt x="118075" y="17865"/>
                  </a:lnTo>
                  <a:lnTo>
                    <a:pt x="119229" y="18321"/>
                  </a:lnTo>
                  <a:lnTo>
                    <a:pt x="118463" y="17409"/>
                  </a:lnTo>
                  <a:lnTo>
                    <a:pt x="118463" y="16491"/>
                  </a:lnTo>
                  <a:lnTo>
                    <a:pt x="119229" y="17409"/>
                  </a:lnTo>
                  <a:lnTo>
                    <a:pt x="119229" y="16947"/>
                  </a:lnTo>
                  <a:lnTo>
                    <a:pt x="120000" y="15117"/>
                  </a:lnTo>
                  <a:lnTo>
                    <a:pt x="119229" y="14200"/>
                  </a:lnTo>
                  <a:lnTo>
                    <a:pt x="118075" y="12826"/>
                  </a:lnTo>
                  <a:lnTo>
                    <a:pt x="118075" y="12826"/>
                  </a:lnTo>
                  <a:lnTo>
                    <a:pt x="119229" y="13743"/>
                  </a:lnTo>
                  <a:lnTo>
                    <a:pt x="119616" y="13287"/>
                  </a:lnTo>
                  <a:lnTo>
                    <a:pt x="120000" y="11452"/>
                  </a:lnTo>
                  <a:lnTo>
                    <a:pt x="120000" y="10996"/>
                  </a:lnTo>
                  <a:lnTo>
                    <a:pt x="120000" y="10539"/>
                  </a:lnTo>
                  <a:lnTo>
                    <a:pt x="119616" y="10539"/>
                  </a:lnTo>
                  <a:lnTo>
                    <a:pt x="117309" y="4582"/>
                  </a:lnTo>
                  <a:lnTo>
                    <a:pt x="118075" y="3208"/>
                  </a:lnTo>
                  <a:lnTo>
                    <a:pt x="118463" y="2296"/>
                  </a:lnTo>
                  <a:lnTo>
                    <a:pt x="118846" y="2296"/>
                  </a:lnTo>
                  <a:lnTo>
                    <a:pt x="117692" y="922"/>
                  </a:lnTo>
                  <a:lnTo>
                    <a:pt x="118463" y="922"/>
                  </a:lnTo>
                  <a:lnTo>
                    <a:pt x="118075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Shape 154"/>
            <p:cNvSpPr/>
            <p:nvPr/>
          </p:nvSpPr>
          <p:spPr>
            <a:xfrm>
              <a:off x="1745175" y="2199475"/>
              <a:ext cx="169800" cy="162900"/>
            </a:xfrm>
            <a:custGeom>
              <a:pathLst>
                <a:path extrusionOk="0" h="120000" w="120000">
                  <a:moveTo>
                    <a:pt x="18336" y="118249"/>
                  </a:moveTo>
                  <a:lnTo>
                    <a:pt x="18336" y="119115"/>
                  </a:lnTo>
                  <a:lnTo>
                    <a:pt x="18336" y="119115"/>
                  </a:lnTo>
                  <a:lnTo>
                    <a:pt x="16658" y="118249"/>
                  </a:lnTo>
                  <a:close/>
                  <a:moveTo>
                    <a:pt x="46653" y="18"/>
                  </a:moveTo>
                  <a:lnTo>
                    <a:pt x="46653" y="3501"/>
                  </a:lnTo>
                  <a:lnTo>
                    <a:pt x="46653" y="8717"/>
                  </a:lnTo>
                  <a:lnTo>
                    <a:pt x="46653" y="10450"/>
                  </a:lnTo>
                  <a:lnTo>
                    <a:pt x="44993" y="5234"/>
                  </a:lnTo>
                  <a:lnTo>
                    <a:pt x="44993" y="13933"/>
                  </a:lnTo>
                  <a:lnTo>
                    <a:pt x="43332" y="5234"/>
                  </a:lnTo>
                  <a:lnTo>
                    <a:pt x="43332" y="8717"/>
                  </a:lnTo>
                  <a:lnTo>
                    <a:pt x="43332" y="12182"/>
                  </a:lnTo>
                  <a:lnTo>
                    <a:pt x="36655" y="22614"/>
                  </a:lnTo>
                  <a:lnTo>
                    <a:pt x="26656" y="40012"/>
                  </a:lnTo>
                  <a:lnTo>
                    <a:pt x="14997" y="57392"/>
                  </a:lnTo>
                  <a:lnTo>
                    <a:pt x="6659" y="69556"/>
                  </a:lnTo>
                  <a:lnTo>
                    <a:pt x="4999" y="76522"/>
                  </a:lnTo>
                  <a:lnTo>
                    <a:pt x="8337" y="78255"/>
                  </a:lnTo>
                  <a:lnTo>
                    <a:pt x="8337" y="79987"/>
                  </a:lnTo>
                  <a:lnTo>
                    <a:pt x="6659" y="81738"/>
                  </a:lnTo>
                  <a:lnTo>
                    <a:pt x="4999" y="81738"/>
                  </a:lnTo>
                  <a:lnTo>
                    <a:pt x="9998" y="83471"/>
                  </a:lnTo>
                  <a:lnTo>
                    <a:pt x="8337" y="81738"/>
                  </a:lnTo>
                  <a:lnTo>
                    <a:pt x="9998" y="81738"/>
                  </a:lnTo>
                  <a:lnTo>
                    <a:pt x="14997" y="85203"/>
                  </a:lnTo>
                  <a:lnTo>
                    <a:pt x="9998" y="85203"/>
                  </a:lnTo>
                  <a:lnTo>
                    <a:pt x="8337" y="88686"/>
                  </a:lnTo>
                  <a:lnTo>
                    <a:pt x="6659" y="97385"/>
                  </a:lnTo>
                  <a:lnTo>
                    <a:pt x="4999" y="109549"/>
                  </a:lnTo>
                  <a:lnTo>
                    <a:pt x="3338" y="113033"/>
                  </a:lnTo>
                  <a:lnTo>
                    <a:pt x="0" y="114765"/>
                  </a:lnTo>
                  <a:lnTo>
                    <a:pt x="9998" y="118249"/>
                  </a:lnTo>
                  <a:lnTo>
                    <a:pt x="18336" y="119686"/>
                  </a:lnTo>
                  <a:lnTo>
                    <a:pt x="18336" y="119686"/>
                  </a:lnTo>
                  <a:lnTo>
                    <a:pt x="18336" y="119981"/>
                  </a:lnTo>
                  <a:lnTo>
                    <a:pt x="18566" y="119741"/>
                  </a:lnTo>
                  <a:lnTo>
                    <a:pt x="18566" y="119741"/>
                  </a:lnTo>
                  <a:lnTo>
                    <a:pt x="19997" y="119981"/>
                  </a:lnTo>
                  <a:lnTo>
                    <a:pt x="18884" y="119410"/>
                  </a:lnTo>
                  <a:lnTo>
                    <a:pt x="18884" y="119410"/>
                  </a:lnTo>
                  <a:lnTo>
                    <a:pt x="19997" y="118249"/>
                  </a:lnTo>
                  <a:lnTo>
                    <a:pt x="21657" y="113033"/>
                  </a:lnTo>
                  <a:lnTo>
                    <a:pt x="21657" y="109549"/>
                  </a:lnTo>
                  <a:lnTo>
                    <a:pt x="18336" y="106066"/>
                  </a:lnTo>
                  <a:lnTo>
                    <a:pt x="24996" y="106066"/>
                  </a:lnTo>
                  <a:lnTo>
                    <a:pt x="23335" y="104334"/>
                  </a:lnTo>
                  <a:lnTo>
                    <a:pt x="24996" y="104334"/>
                  </a:lnTo>
                  <a:lnTo>
                    <a:pt x="28335" y="106066"/>
                  </a:lnTo>
                  <a:lnTo>
                    <a:pt x="24996" y="102601"/>
                  </a:lnTo>
                  <a:lnTo>
                    <a:pt x="18336" y="95635"/>
                  </a:lnTo>
                  <a:lnTo>
                    <a:pt x="21657" y="97385"/>
                  </a:lnTo>
                  <a:lnTo>
                    <a:pt x="28335" y="99118"/>
                  </a:lnTo>
                  <a:lnTo>
                    <a:pt x="39994" y="64340"/>
                  </a:lnTo>
                  <a:lnTo>
                    <a:pt x="53331" y="29580"/>
                  </a:lnTo>
                  <a:lnTo>
                    <a:pt x="53331" y="34796"/>
                  </a:lnTo>
                  <a:lnTo>
                    <a:pt x="54991" y="31313"/>
                  </a:lnTo>
                  <a:lnTo>
                    <a:pt x="54991" y="34796"/>
                  </a:lnTo>
                  <a:lnTo>
                    <a:pt x="58330" y="31313"/>
                  </a:lnTo>
                  <a:lnTo>
                    <a:pt x="56670" y="34796"/>
                  </a:lnTo>
                  <a:lnTo>
                    <a:pt x="58330" y="36528"/>
                  </a:lnTo>
                  <a:lnTo>
                    <a:pt x="63329" y="38261"/>
                  </a:lnTo>
                  <a:lnTo>
                    <a:pt x="69989" y="40012"/>
                  </a:lnTo>
                  <a:lnTo>
                    <a:pt x="76667" y="36528"/>
                  </a:lnTo>
                  <a:lnTo>
                    <a:pt x="73328" y="40012"/>
                  </a:lnTo>
                  <a:lnTo>
                    <a:pt x="73328" y="43477"/>
                  </a:lnTo>
                  <a:lnTo>
                    <a:pt x="73328" y="45228"/>
                  </a:lnTo>
                  <a:lnTo>
                    <a:pt x="74988" y="46960"/>
                  </a:lnTo>
                  <a:lnTo>
                    <a:pt x="81666" y="46960"/>
                  </a:lnTo>
                  <a:lnTo>
                    <a:pt x="84987" y="43477"/>
                  </a:lnTo>
                  <a:lnTo>
                    <a:pt x="88326" y="48692"/>
                  </a:lnTo>
                  <a:lnTo>
                    <a:pt x="93325" y="55659"/>
                  </a:lnTo>
                  <a:lnTo>
                    <a:pt x="101663" y="59124"/>
                  </a:lnTo>
                  <a:lnTo>
                    <a:pt x="108323" y="59124"/>
                  </a:lnTo>
                  <a:lnTo>
                    <a:pt x="106662" y="62607"/>
                  </a:lnTo>
                  <a:lnTo>
                    <a:pt x="106662" y="66091"/>
                  </a:lnTo>
                  <a:lnTo>
                    <a:pt x="108323" y="67823"/>
                  </a:lnTo>
                  <a:lnTo>
                    <a:pt x="111662" y="67823"/>
                  </a:lnTo>
                  <a:lnTo>
                    <a:pt x="118321" y="66091"/>
                  </a:lnTo>
                  <a:lnTo>
                    <a:pt x="118321" y="71307"/>
                  </a:lnTo>
                  <a:lnTo>
                    <a:pt x="114983" y="73039"/>
                  </a:lnTo>
                  <a:lnTo>
                    <a:pt x="114983" y="73039"/>
                  </a:lnTo>
                  <a:lnTo>
                    <a:pt x="119982" y="71307"/>
                  </a:lnTo>
                  <a:lnTo>
                    <a:pt x="119982" y="64340"/>
                  </a:lnTo>
                  <a:lnTo>
                    <a:pt x="118321" y="62607"/>
                  </a:lnTo>
                  <a:lnTo>
                    <a:pt x="114983" y="66091"/>
                  </a:lnTo>
                  <a:lnTo>
                    <a:pt x="114983" y="66091"/>
                  </a:lnTo>
                  <a:lnTo>
                    <a:pt x="116661" y="60875"/>
                  </a:lnTo>
                  <a:lnTo>
                    <a:pt x="116661" y="57392"/>
                  </a:lnTo>
                  <a:lnTo>
                    <a:pt x="114983" y="55659"/>
                  </a:lnTo>
                  <a:lnTo>
                    <a:pt x="109983" y="55659"/>
                  </a:lnTo>
                  <a:lnTo>
                    <a:pt x="103324" y="57392"/>
                  </a:lnTo>
                  <a:lnTo>
                    <a:pt x="103324" y="57392"/>
                  </a:lnTo>
                  <a:lnTo>
                    <a:pt x="104984" y="52176"/>
                  </a:lnTo>
                  <a:lnTo>
                    <a:pt x="104984" y="53908"/>
                  </a:lnTo>
                  <a:lnTo>
                    <a:pt x="108323" y="46960"/>
                  </a:lnTo>
                  <a:lnTo>
                    <a:pt x="99985" y="43477"/>
                  </a:lnTo>
                  <a:lnTo>
                    <a:pt x="93325" y="40012"/>
                  </a:lnTo>
                  <a:lnTo>
                    <a:pt x="86665" y="40012"/>
                  </a:lnTo>
                  <a:lnTo>
                    <a:pt x="86665" y="31313"/>
                  </a:lnTo>
                  <a:lnTo>
                    <a:pt x="89986" y="24364"/>
                  </a:lnTo>
                  <a:lnTo>
                    <a:pt x="83326" y="29580"/>
                  </a:lnTo>
                  <a:lnTo>
                    <a:pt x="84987" y="24364"/>
                  </a:lnTo>
                  <a:lnTo>
                    <a:pt x="84987" y="24364"/>
                  </a:lnTo>
                  <a:lnTo>
                    <a:pt x="83326" y="26097"/>
                  </a:lnTo>
                  <a:lnTo>
                    <a:pt x="78327" y="29580"/>
                  </a:lnTo>
                  <a:lnTo>
                    <a:pt x="81666" y="24364"/>
                  </a:lnTo>
                  <a:lnTo>
                    <a:pt x="81666" y="22614"/>
                  </a:lnTo>
                  <a:lnTo>
                    <a:pt x="79988" y="20881"/>
                  </a:lnTo>
                  <a:lnTo>
                    <a:pt x="76667" y="24364"/>
                  </a:lnTo>
                  <a:lnTo>
                    <a:pt x="76667" y="27829"/>
                  </a:lnTo>
                  <a:lnTo>
                    <a:pt x="74988" y="24364"/>
                  </a:lnTo>
                  <a:lnTo>
                    <a:pt x="73328" y="22614"/>
                  </a:lnTo>
                  <a:lnTo>
                    <a:pt x="68329" y="17398"/>
                  </a:lnTo>
                  <a:lnTo>
                    <a:pt x="56670" y="10450"/>
                  </a:lnTo>
                  <a:lnTo>
                    <a:pt x="51670" y="6966"/>
                  </a:lnTo>
                  <a:lnTo>
                    <a:pt x="48332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" name="Shape 155"/>
          <p:cNvGrpSpPr/>
          <p:nvPr/>
        </p:nvGrpSpPr>
        <p:grpSpPr>
          <a:xfrm rot="-7878425">
            <a:off x="6813460" y="1153523"/>
            <a:ext cx="1047024" cy="269632"/>
            <a:chOff x="271125" y="812725"/>
            <a:chExt cx="766650" cy="221700"/>
          </a:xfrm>
        </p:grpSpPr>
        <p:sp>
          <p:nvSpPr>
            <p:cNvPr id="156" name="Shape 156"/>
            <p:cNvSpPr/>
            <p:nvPr/>
          </p:nvSpPr>
          <p:spPr>
            <a:xfrm>
              <a:off x="271125" y="921200"/>
              <a:ext cx="695700" cy="70800"/>
            </a:xfrm>
            <a:custGeom>
              <a:pathLst>
                <a:path extrusionOk="0" h="120000" w="120000">
                  <a:moveTo>
                    <a:pt x="117555" y="40014"/>
                  </a:moveTo>
                  <a:lnTo>
                    <a:pt x="117964" y="46033"/>
                  </a:lnTo>
                  <a:lnTo>
                    <a:pt x="117964" y="40014"/>
                  </a:lnTo>
                  <a:close/>
                  <a:moveTo>
                    <a:pt x="117964" y="46033"/>
                  </a:moveTo>
                  <a:lnTo>
                    <a:pt x="117964" y="48025"/>
                  </a:lnTo>
                  <a:lnTo>
                    <a:pt x="118020" y="46880"/>
                  </a:lnTo>
                  <a:lnTo>
                    <a:pt x="118020" y="46880"/>
                  </a:lnTo>
                  <a:lnTo>
                    <a:pt x="117964" y="46033"/>
                  </a:lnTo>
                  <a:close/>
                  <a:moveTo>
                    <a:pt x="118370" y="40014"/>
                  </a:moveTo>
                  <a:lnTo>
                    <a:pt x="118020" y="46880"/>
                  </a:lnTo>
                  <a:lnTo>
                    <a:pt x="118020" y="46880"/>
                  </a:lnTo>
                  <a:lnTo>
                    <a:pt x="118370" y="52009"/>
                  </a:lnTo>
                  <a:lnTo>
                    <a:pt x="118370" y="40014"/>
                  </a:lnTo>
                  <a:close/>
                  <a:moveTo>
                    <a:pt x="119185" y="44040"/>
                  </a:moveTo>
                  <a:lnTo>
                    <a:pt x="118370" y="52009"/>
                  </a:lnTo>
                  <a:lnTo>
                    <a:pt x="118370" y="56036"/>
                  </a:lnTo>
                  <a:lnTo>
                    <a:pt x="118370" y="60021"/>
                  </a:lnTo>
                  <a:lnTo>
                    <a:pt x="119995" y="60021"/>
                  </a:lnTo>
                  <a:lnTo>
                    <a:pt x="119995" y="52009"/>
                  </a:lnTo>
                  <a:lnTo>
                    <a:pt x="119590" y="56036"/>
                  </a:lnTo>
                  <a:lnTo>
                    <a:pt x="119590" y="52009"/>
                  </a:lnTo>
                  <a:lnTo>
                    <a:pt x="119590" y="48025"/>
                  </a:lnTo>
                  <a:lnTo>
                    <a:pt x="119185" y="44040"/>
                  </a:lnTo>
                  <a:close/>
                  <a:moveTo>
                    <a:pt x="87049" y="42"/>
                  </a:moveTo>
                  <a:lnTo>
                    <a:pt x="86644" y="8053"/>
                  </a:lnTo>
                  <a:lnTo>
                    <a:pt x="86234" y="4026"/>
                  </a:lnTo>
                  <a:lnTo>
                    <a:pt x="85829" y="12038"/>
                  </a:lnTo>
                  <a:lnTo>
                    <a:pt x="85424" y="20049"/>
                  </a:lnTo>
                  <a:lnTo>
                    <a:pt x="84203" y="12038"/>
                  </a:lnTo>
                  <a:lnTo>
                    <a:pt x="83389" y="4026"/>
                  </a:lnTo>
                  <a:lnTo>
                    <a:pt x="82983" y="4026"/>
                  </a:lnTo>
                  <a:lnTo>
                    <a:pt x="82983" y="8053"/>
                  </a:lnTo>
                  <a:lnTo>
                    <a:pt x="82574" y="16022"/>
                  </a:lnTo>
                  <a:lnTo>
                    <a:pt x="83794" y="8053"/>
                  </a:lnTo>
                  <a:lnTo>
                    <a:pt x="82983" y="20049"/>
                  </a:lnTo>
                  <a:lnTo>
                    <a:pt x="83794" y="16022"/>
                  </a:lnTo>
                  <a:lnTo>
                    <a:pt x="83794" y="24033"/>
                  </a:lnTo>
                  <a:lnTo>
                    <a:pt x="82574" y="24033"/>
                  </a:lnTo>
                  <a:lnTo>
                    <a:pt x="82574" y="8053"/>
                  </a:lnTo>
                  <a:lnTo>
                    <a:pt x="82168" y="4026"/>
                  </a:lnTo>
                  <a:lnTo>
                    <a:pt x="81763" y="4026"/>
                  </a:lnTo>
                  <a:lnTo>
                    <a:pt x="80948" y="12038"/>
                  </a:lnTo>
                  <a:lnTo>
                    <a:pt x="80543" y="20049"/>
                  </a:lnTo>
                  <a:lnTo>
                    <a:pt x="80133" y="16022"/>
                  </a:lnTo>
                  <a:lnTo>
                    <a:pt x="79728" y="8053"/>
                  </a:lnTo>
                  <a:lnTo>
                    <a:pt x="79323" y="16022"/>
                  </a:lnTo>
                  <a:lnTo>
                    <a:pt x="77287" y="24033"/>
                  </a:lnTo>
                  <a:lnTo>
                    <a:pt x="77693" y="12038"/>
                  </a:lnTo>
                  <a:lnTo>
                    <a:pt x="76882" y="16022"/>
                  </a:lnTo>
                  <a:lnTo>
                    <a:pt x="76067" y="24033"/>
                  </a:lnTo>
                  <a:lnTo>
                    <a:pt x="76067" y="28018"/>
                  </a:lnTo>
                  <a:lnTo>
                    <a:pt x="75252" y="24033"/>
                  </a:lnTo>
                  <a:lnTo>
                    <a:pt x="74032" y="20049"/>
                  </a:lnTo>
                  <a:lnTo>
                    <a:pt x="72001" y="20049"/>
                  </a:lnTo>
                  <a:lnTo>
                    <a:pt x="72001" y="24033"/>
                  </a:lnTo>
                  <a:lnTo>
                    <a:pt x="71592" y="28018"/>
                  </a:lnTo>
                  <a:lnTo>
                    <a:pt x="70781" y="16022"/>
                  </a:lnTo>
                  <a:lnTo>
                    <a:pt x="69966" y="16022"/>
                  </a:lnTo>
                  <a:lnTo>
                    <a:pt x="67526" y="28018"/>
                  </a:lnTo>
                  <a:lnTo>
                    <a:pt x="67526" y="20049"/>
                  </a:lnTo>
                  <a:lnTo>
                    <a:pt x="67120" y="32045"/>
                  </a:lnTo>
                  <a:lnTo>
                    <a:pt x="66305" y="20049"/>
                  </a:lnTo>
                  <a:lnTo>
                    <a:pt x="67120" y="20049"/>
                  </a:lnTo>
                  <a:lnTo>
                    <a:pt x="66711" y="16022"/>
                  </a:lnTo>
                  <a:lnTo>
                    <a:pt x="66305" y="16022"/>
                  </a:lnTo>
                  <a:lnTo>
                    <a:pt x="65490" y="20049"/>
                  </a:lnTo>
                  <a:lnTo>
                    <a:pt x="64676" y="32045"/>
                  </a:lnTo>
                  <a:lnTo>
                    <a:pt x="64270" y="28018"/>
                  </a:lnTo>
                  <a:lnTo>
                    <a:pt x="63865" y="20049"/>
                  </a:lnTo>
                  <a:lnTo>
                    <a:pt x="62645" y="32045"/>
                  </a:lnTo>
                  <a:lnTo>
                    <a:pt x="63050" y="24033"/>
                  </a:lnTo>
                  <a:lnTo>
                    <a:pt x="62645" y="28018"/>
                  </a:lnTo>
                  <a:lnTo>
                    <a:pt x="61830" y="32045"/>
                  </a:lnTo>
                  <a:lnTo>
                    <a:pt x="61830" y="24033"/>
                  </a:lnTo>
                  <a:lnTo>
                    <a:pt x="61425" y="20049"/>
                  </a:lnTo>
                  <a:lnTo>
                    <a:pt x="60204" y="16022"/>
                  </a:lnTo>
                  <a:lnTo>
                    <a:pt x="58574" y="12038"/>
                  </a:lnTo>
                  <a:lnTo>
                    <a:pt x="57354" y="12038"/>
                  </a:lnTo>
                  <a:lnTo>
                    <a:pt x="57354" y="16022"/>
                  </a:lnTo>
                  <a:lnTo>
                    <a:pt x="57354" y="20049"/>
                  </a:lnTo>
                  <a:lnTo>
                    <a:pt x="56949" y="20049"/>
                  </a:lnTo>
                  <a:lnTo>
                    <a:pt x="56949" y="28018"/>
                  </a:lnTo>
                  <a:lnTo>
                    <a:pt x="56544" y="28018"/>
                  </a:lnTo>
                  <a:lnTo>
                    <a:pt x="56134" y="24033"/>
                  </a:lnTo>
                  <a:lnTo>
                    <a:pt x="55729" y="16022"/>
                  </a:lnTo>
                  <a:lnTo>
                    <a:pt x="55323" y="4026"/>
                  </a:lnTo>
                  <a:lnTo>
                    <a:pt x="55323" y="16022"/>
                  </a:lnTo>
                  <a:lnTo>
                    <a:pt x="54914" y="16022"/>
                  </a:lnTo>
                  <a:lnTo>
                    <a:pt x="54509" y="12038"/>
                  </a:lnTo>
                  <a:lnTo>
                    <a:pt x="54103" y="8053"/>
                  </a:lnTo>
                  <a:lnTo>
                    <a:pt x="52883" y="8053"/>
                  </a:lnTo>
                  <a:lnTo>
                    <a:pt x="52473" y="20049"/>
                  </a:lnTo>
                  <a:lnTo>
                    <a:pt x="52068" y="16022"/>
                  </a:lnTo>
                  <a:lnTo>
                    <a:pt x="51253" y="12038"/>
                  </a:lnTo>
                  <a:lnTo>
                    <a:pt x="49628" y="16022"/>
                  </a:lnTo>
                  <a:lnTo>
                    <a:pt x="46372" y="28018"/>
                  </a:lnTo>
                  <a:lnTo>
                    <a:pt x="45967" y="20049"/>
                  </a:lnTo>
                  <a:lnTo>
                    <a:pt x="45562" y="16022"/>
                  </a:lnTo>
                  <a:lnTo>
                    <a:pt x="43527" y="16022"/>
                  </a:lnTo>
                  <a:lnTo>
                    <a:pt x="41086" y="20049"/>
                  </a:lnTo>
                  <a:lnTo>
                    <a:pt x="40271" y="20049"/>
                  </a:lnTo>
                  <a:lnTo>
                    <a:pt x="39461" y="16022"/>
                  </a:lnTo>
                  <a:lnTo>
                    <a:pt x="39461" y="20049"/>
                  </a:lnTo>
                  <a:lnTo>
                    <a:pt x="39461" y="24033"/>
                  </a:lnTo>
                  <a:lnTo>
                    <a:pt x="38646" y="28018"/>
                  </a:lnTo>
                  <a:lnTo>
                    <a:pt x="38240" y="24033"/>
                  </a:lnTo>
                  <a:lnTo>
                    <a:pt x="37425" y="20049"/>
                  </a:lnTo>
                  <a:lnTo>
                    <a:pt x="37425" y="32045"/>
                  </a:lnTo>
                  <a:lnTo>
                    <a:pt x="36610" y="28018"/>
                  </a:lnTo>
                  <a:lnTo>
                    <a:pt x="35390" y="24033"/>
                  </a:lnTo>
                  <a:lnTo>
                    <a:pt x="34170" y="28018"/>
                  </a:lnTo>
                  <a:lnTo>
                    <a:pt x="33765" y="32045"/>
                  </a:lnTo>
                  <a:lnTo>
                    <a:pt x="32545" y="24033"/>
                  </a:lnTo>
                  <a:lnTo>
                    <a:pt x="31730" y="20049"/>
                  </a:lnTo>
                  <a:lnTo>
                    <a:pt x="30915" y="40014"/>
                  </a:lnTo>
                  <a:lnTo>
                    <a:pt x="30104" y="28018"/>
                  </a:lnTo>
                  <a:lnTo>
                    <a:pt x="29289" y="28018"/>
                  </a:lnTo>
                  <a:lnTo>
                    <a:pt x="28474" y="32045"/>
                  </a:lnTo>
                  <a:lnTo>
                    <a:pt x="28069" y="28018"/>
                  </a:lnTo>
                  <a:lnTo>
                    <a:pt x="27664" y="32045"/>
                  </a:lnTo>
                  <a:lnTo>
                    <a:pt x="26034" y="40014"/>
                  </a:lnTo>
                  <a:lnTo>
                    <a:pt x="26034" y="44040"/>
                  </a:lnTo>
                  <a:lnTo>
                    <a:pt x="25223" y="48025"/>
                  </a:lnTo>
                  <a:lnTo>
                    <a:pt x="25223" y="44040"/>
                  </a:lnTo>
                  <a:lnTo>
                    <a:pt x="24814" y="44040"/>
                  </a:lnTo>
                  <a:lnTo>
                    <a:pt x="24003" y="52009"/>
                  </a:lnTo>
                  <a:lnTo>
                    <a:pt x="23593" y="52009"/>
                  </a:lnTo>
                  <a:lnTo>
                    <a:pt x="23188" y="44040"/>
                  </a:lnTo>
                  <a:lnTo>
                    <a:pt x="23188" y="48025"/>
                  </a:lnTo>
                  <a:lnTo>
                    <a:pt x="22373" y="52009"/>
                  </a:lnTo>
                  <a:lnTo>
                    <a:pt x="21968" y="48025"/>
                  </a:lnTo>
                  <a:lnTo>
                    <a:pt x="21153" y="44040"/>
                  </a:lnTo>
                  <a:lnTo>
                    <a:pt x="22373" y="44040"/>
                  </a:lnTo>
                  <a:lnTo>
                    <a:pt x="21968" y="40014"/>
                  </a:lnTo>
                  <a:lnTo>
                    <a:pt x="21968" y="32045"/>
                  </a:lnTo>
                  <a:lnTo>
                    <a:pt x="21563" y="40014"/>
                  </a:lnTo>
                  <a:lnTo>
                    <a:pt x="19527" y="40014"/>
                  </a:lnTo>
                  <a:lnTo>
                    <a:pt x="19527" y="48025"/>
                  </a:lnTo>
                  <a:lnTo>
                    <a:pt x="20342" y="48025"/>
                  </a:lnTo>
                  <a:lnTo>
                    <a:pt x="19933" y="52009"/>
                  </a:lnTo>
                  <a:lnTo>
                    <a:pt x="19933" y="48025"/>
                  </a:lnTo>
                  <a:lnTo>
                    <a:pt x="19527" y="60021"/>
                  </a:lnTo>
                  <a:lnTo>
                    <a:pt x="18712" y="52009"/>
                  </a:lnTo>
                  <a:lnTo>
                    <a:pt x="17902" y="44040"/>
                  </a:lnTo>
                  <a:lnTo>
                    <a:pt x="17087" y="44040"/>
                  </a:lnTo>
                  <a:lnTo>
                    <a:pt x="16272" y="60021"/>
                  </a:lnTo>
                  <a:lnTo>
                    <a:pt x="16272" y="56036"/>
                  </a:lnTo>
                  <a:lnTo>
                    <a:pt x="16272" y="52009"/>
                  </a:lnTo>
                  <a:lnTo>
                    <a:pt x="15867" y="56036"/>
                  </a:lnTo>
                  <a:lnTo>
                    <a:pt x="15461" y="64005"/>
                  </a:lnTo>
                  <a:lnTo>
                    <a:pt x="13832" y="60021"/>
                  </a:lnTo>
                  <a:lnTo>
                    <a:pt x="10581" y="60021"/>
                  </a:lnTo>
                  <a:lnTo>
                    <a:pt x="7730" y="64005"/>
                  </a:lnTo>
                  <a:lnTo>
                    <a:pt x="6510" y="68032"/>
                  </a:lnTo>
                  <a:lnTo>
                    <a:pt x="5695" y="72016"/>
                  </a:lnTo>
                  <a:lnTo>
                    <a:pt x="5695" y="68032"/>
                  </a:lnTo>
                  <a:lnTo>
                    <a:pt x="4475" y="72016"/>
                  </a:lnTo>
                  <a:lnTo>
                    <a:pt x="3255" y="76001"/>
                  </a:lnTo>
                  <a:lnTo>
                    <a:pt x="2444" y="76001"/>
                  </a:lnTo>
                  <a:lnTo>
                    <a:pt x="1629" y="80028"/>
                  </a:lnTo>
                  <a:lnTo>
                    <a:pt x="1224" y="72016"/>
                  </a:lnTo>
                  <a:lnTo>
                    <a:pt x="409" y="68032"/>
                  </a:lnTo>
                  <a:lnTo>
                    <a:pt x="4" y="76001"/>
                  </a:lnTo>
                  <a:lnTo>
                    <a:pt x="4" y="87997"/>
                  </a:lnTo>
                  <a:lnTo>
                    <a:pt x="409" y="108004"/>
                  </a:lnTo>
                  <a:lnTo>
                    <a:pt x="814" y="120000"/>
                  </a:lnTo>
                  <a:lnTo>
                    <a:pt x="1224" y="116015"/>
                  </a:lnTo>
                  <a:lnTo>
                    <a:pt x="2035" y="120000"/>
                  </a:lnTo>
                  <a:lnTo>
                    <a:pt x="2444" y="108004"/>
                  </a:lnTo>
                  <a:lnTo>
                    <a:pt x="2850" y="111988"/>
                  </a:lnTo>
                  <a:lnTo>
                    <a:pt x="2850" y="116015"/>
                  </a:lnTo>
                  <a:lnTo>
                    <a:pt x="3255" y="111988"/>
                  </a:lnTo>
                  <a:lnTo>
                    <a:pt x="4070" y="108004"/>
                  </a:lnTo>
                  <a:lnTo>
                    <a:pt x="5290" y="108004"/>
                  </a:lnTo>
                  <a:lnTo>
                    <a:pt x="5290" y="111988"/>
                  </a:lnTo>
                  <a:lnTo>
                    <a:pt x="5695" y="116015"/>
                  </a:lnTo>
                  <a:lnTo>
                    <a:pt x="6105" y="120000"/>
                  </a:lnTo>
                  <a:lnTo>
                    <a:pt x="6510" y="111988"/>
                  </a:lnTo>
                  <a:lnTo>
                    <a:pt x="7730" y="108004"/>
                  </a:lnTo>
                  <a:lnTo>
                    <a:pt x="7325" y="111988"/>
                  </a:lnTo>
                  <a:lnTo>
                    <a:pt x="8136" y="116015"/>
                  </a:lnTo>
                  <a:lnTo>
                    <a:pt x="8136" y="104019"/>
                  </a:lnTo>
                  <a:lnTo>
                    <a:pt x="8545" y="96008"/>
                  </a:lnTo>
                  <a:lnTo>
                    <a:pt x="8951" y="116015"/>
                  </a:lnTo>
                  <a:lnTo>
                    <a:pt x="9360" y="99992"/>
                  </a:lnTo>
                  <a:lnTo>
                    <a:pt x="9766" y="111988"/>
                  </a:lnTo>
                  <a:lnTo>
                    <a:pt x="9766" y="108004"/>
                  </a:lnTo>
                  <a:lnTo>
                    <a:pt x="10171" y="104019"/>
                  </a:lnTo>
                  <a:lnTo>
                    <a:pt x="10581" y="108004"/>
                  </a:lnTo>
                  <a:lnTo>
                    <a:pt x="10581" y="116015"/>
                  </a:lnTo>
                  <a:lnTo>
                    <a:pt x="10986" y="108004"/>
                  </a:lnTo>
                  <a:lnTo>
                    <a:pt x="10986" y="104019"/>
                  </a:lnTo>
                  <a:lnTo>
                    <a:pt x="11391" y="108004"/>
                  </a:lnTo>
                  <a:lnTo>
                    <a:pt x="11391" y="111988"/>
                  </a:lnTo>
                  <a:lnTo>
                    <a:pt x="12206" y="104019"/>
                  </a:lnTo>
                  <a:lnTo>
                    <a:pt x="13021" y="104019"/>
                  </a:lnTo>
                  <a:lnTo>
                    <a:pt x="13426" y="96008"/>
                  </a:lnTo>
                  <a:lnTo>
                    <a:pt x="13426" y="87997"/>
                  </a:lnTo>
                  <a:lnTo>
                    <a:pt x="13832" y="84012"/>
                  </a:lnTo>
                  <a:lnTo>
                    <a:pt x="13832" y="87997"/>
                  </a:lnTo>
                  <a:lnTo>
                    <a:pt x="13832" y="96008"/>
                  </a:lnTo>
                  <a:lnTo>
                    <a:pt x="14241" y="87997"/>
                  </a:lnTo>
                  <a:lnTo>
                    <a:pt x="15052" y="87997"/>
                  </a:lnTo>
                  <a:lnTo>
                    <a:pt x="15052" y="92024"/>
                  </a:lnTo>
                  <a:lnTo>
                    <a:pt x="14646" y="96008"/>
                  </a:lnTo>
                  <a:lnTo>
                    <a:pt x="14241" y="99992"/>
                  </a:lnTo>
                  <a:lnTo>
                    <a:pt x="14241" y="108004"/>
                  </a:lnTo>
                  <a:lnTo>
                    <a:pt x="15052" y="108004"/>
                  </a:lnTo>
                  <a:lnTo>
                    <a:pt x="15461" y="104019"/>
                  </a:lnTo>
                  <a:lnTo>
                    <a:pt x="15867" y="96008"/>
                  </a:lnTo>
                  <a:lnTo>
                    <a:pt x="17902" y="96008"/>
                  </a:lnTo>
                  <a:lnTo>
                    <a:pt x="17902" y="99992"/>
                  </a:lnTo>
                  <a:lnTo>
                    <a:pt x="18307" y="92024"/>
                  </a:lnTo>
                  <a:lnTo>
                    <a:pt x="18712" y="92024"/>
                  </a:lnTo>
                  <a:lnTo>
                    <a:pt x="18307" y="96008"/>
                  </a:lnTo>
                  <a:lnTo>
                    <a:pt x="22783" y="96008"/>
                  </a:lnTo>
                  <a:lnTo>
                    <a:pt x="24003" y="92024"/>
                  </a:lnTo>
                  <a:lnTo>
                    <a:pt x="24814" y="92024"/>
                  </a:lnTo>
                  <a:lnTo>
                    <a:pt x="24814" y="87997"/>
                  </a:lnTo>
                  <a:lnTo>
                    <a:pt x="27664" y="87997"/>
                  </a:lnTo>
                  <a:lnTo>
                    <a:pt x="28069" y="80028"/>
                  </a:lnTo>
                  <a:lnTo>
                    <a:pt x="28474" y="80028"/>
                  </a:lnTo>
                  <a:lnTo>
                    <a:pt x="30915" y="84012"/>
                  </a:lnTo>
                  <a:lnTo>
                    <a:pt x="32135" y="80028"/>
                  </a:lnTo>
                  <a:lnTo>
                    <a:pt x="32545" y="80028"/>
                  </a:lnTo>
                  <a:lnTo>
                    <a:pt x="32950" y="72016"/>
                  </a:lnTo>
                  <a:lnTo>
                    <a:pt x="33355" y="80028"/>
                  </a:lnTo>
                  <a:lnTo>
                    <a:pt x="34170" y="87997"/>
                  </a:lnTo>
                  <a:lnTo>
                    <a:pt x="34985" y="76001"/>
                  </a:lnTo>
                  <a:lnTo>
                    <a:pt x="34985" y="84012"/>
                  </a:lnTo>
                  <a:lnTo>
                    <a:pt x="35390" y="76001"/>
                  </a:lnTo>
                  <a:lnTo>
                    <a:pt x="35796" y="84012"/>
                  </a:lnTo>
                  <a:lnTo>
                    <a:pt x="35796" y="80028"/>
                  </a:lnTo>
                  <a:lnTo>
                    <a:pt x="35796" y="76001"/>
                  </a:lnTo>
                  <a:lnTo>
                    <a:pt x="36610" y="76001"/>
                  </a:lnTo>
                  <a:lnTo>
                    <a:pt x="37016" y="80028"/>
                  </a:lnTo>
                  <a:lnTo>
                    <a:pt x="37831" y="76001"/>
                  </a:lnTo>
                  <a:lnTo>
                    <a:pt x="37831" y="84012"/>
                  </a:lnTo>
                  <a:lnTo>
                    <a:pt x="38240" y="80028"/>
                  </a:lnTo>
                  <a:lnTo>
                    <a:pt x="41901" y="80028"/>
                  </a:lnTo>
                  <a:lnTo>
                    <a:pt x="41491" y="76001"/>
                  </a:lnTo>
                  <a:lnTo>
                    <a:pt x="41901" y="68032"/>
                  </a:lnTo>
                  <a:lnTo>
                    <a:pt x="42306" y="72016"/>
                  </a:lnTo>
                  <a:lnTo>
                    <a:pt x="42306" y="76001"/>
                  </a:lnTo>
                  <a:lnTo>
                    <a:pt x="42712" y="80028"/>
                  </a:lnTo>
                  <a:lnTo>
                    <a:pt x="43527" y="84012"/>
                  </a:lnTo>
                  <a:lnTo>
                    <a:pt x="45967" y="76001"/>
                  </a:lnTo>
                  <a:lnTo>
                    <a:pt x="47592" y="64005"/>
                  </a:lnTo>
                  <a:lnTo>
                    <a:pt x="48002" y="72016"/>
                  </a:lnTo>
                  <a:lnTo>
                    <a:pt x="48813" y="72016"/>
                  </a:lnTo>
                  <a:lnTo>
                    <a:pt x="49628" y="68032"/>
                  </a:lnTo>
                  <a:lnTo>
                    <a:pt x="50033" y="60021"/>
                  </a:lnTo>
                  <a:lnTo>
                    <a:pt x="51663" y="68032"/>
                  </a:lnTo>
                  <a:lnTo>
                    <a:pt x="53694" y="72016"/>
                  </a:lnTo>
                  <a:lnTo>
                    <a:pt x="54509" y="64005"/>
                  </a:lnTo>
                  <a:lnTo>
                    <a:pt x="54509" y="72016"/>
                  </a:lnTo>
                  <a:lnTo>
                    <a:pt x="55729" y="64005"/>
                  </a:lnTo>
                  <a:lnTo>
                    <a:pt x="56949" y="64005"/>
                  </a:lnTo>
                  <a:lnTo>
                    <a:pt x="60610" y="72016"/>
                  </a:lnTo>
                  <a:lnTo>
                    <a:pt x="62235" y="76001"/>
                  </a:lnTo>
                  <a:lnTo>
                    <a:pt x="63865" y="76001"/>
                  </a:lnTo>
                  <a:lnTo>
                    <a:pt x="65085" y="72016"/>
                  </a:lnTo>
                  <a:lnTo>
                    <a:pt x="66305" y="64005"/>
                  </a:lnTo>
                  <a:lnTo>
                    <a:pt x="66711" y="60021"/>
                  </a:lnTo>
                  <a:lnTo>
                    <a:pt x="66711" y="64005"/>
                  </a:lnTo>
                  <a:lnTo>
                    <a:pt x="66711" y="72016"/>
                  </a:lnTo>
                  <a:lnTo>
                    <a:pt x="70781" y="64005"/>
                  </a:lnTo>
                  <a:lnTo>
                    <a:pt x="70781" y="68032"/>
                  </a:lnTo>
                  <a:lnTo>
                    <a:pt x="71186" y="68032"/>
                  </a:lnTo>
                  <a:lnTo>
                    <a:pt x="71592" y="64005"/>
                  </a:lnTo>
                  <a:lnTo>
                    <a:pt x="76067" y="64005"/>
                  </a:lnTo>
                  <a:lnTo>
                    <a:pt x="76472" y="68032"/>
                  </a:lnTo>
                  <a:lnTo>
                    <a:pt x="76882" y="68032"/>
                  </a:lnTo>
                  <a:lnTo>
                    <a:pt x="79323" y="64005"/>
                  </a:lnTo>
                  <a:lnTo>
                    <a:pt x="82168" y="56036"/>
                  </a:lnTo>
                  <a:lnTo>
                    <a:pt x="80948" y="68032"/>
                  </a:lnTo>
                  <a:lnTo>
                    <a:pt x="82574" y="56036"/>
                  </a:lnTo>
                  <a:lnTo>
                    <a:pt x="83389" y="56036"/>
                  </a:lnTo>
                  <a:lnTo>
                    <a:pt x="83389" y="64005"/>
                  </a:lnTo>
                  <a:lnTo>
                    <a:pt x="84203" y="60021"/>
                  </a:lnTo>
                  <a:lnTo>
                    <a:pt x="85829" y="60021"/>
                  </a:lnTo>
                  <a:lnTo>
                    <a:pt x="86234" y="56036"/>
                  </a:lnTo>
                  <a:lnTo>
                    <a:pt x="86644" y="40014"/>
                  </a:lnTo>
                  <a:lnTo>
                    <a:pt x="86644" y="48025"/>
                  </a:lnTo>
                  <a:lnTo>
                    <a:pt x="87049" y="52009"/>
                  </a:lnTo>
                  <a:lnTo>
                    <a:pt x="87049" y="60021"/>
                  </a:lnTo>
                  <a:lnTo>
                    <a:pt x="87454" y="56036"/>
                  </a:lnTo>
                  <a:lnTo>
                    <a:pt x="87864" y="56036"/>
                  </a:lnTo>
                  <a:lnTo>
                    <a:pt x="87864" y="60021"/>
                  </a:lnTo>
                  <a:lnTo>
                    <a:pt x="89084" y="52009"/>
                  </a:lnTo>
                  <a:lnTo>
                    <a:pt x="90305" y="48025"/>
                  </a:lnTo>
                  <a:lnTo>
                    <a:pt x="90710" y="48025"/>
                  </a:lnTo>
                  <a:lnTo>
                    <a:pt x="91115" y="60021"/>
                  </a:lnTo>
                  <a:lnTo>
                    <a:pt x="93150" y="52009"/>
                  </a:lnTo>
                  <a:lnTo>
                    <a:pt x="92745" y="44040"/>
                  </a:lnTo>
                  <a:lnTo>
                    <a:pt x="92745" y="40014"/>
                  </a:lnTo>
                  <a:lnTo>
                    <a:pt x="93556" y="40014"/>
                  </a:lnTo>
                  <a:lnTo>
                    <a:pt x="93150" y="44040"/>
                  </a:lnTo>
                  <a:lnTo>
                    <a:pt x="94780" y="44040"/>
                  </a:lnTo>
                  <a:lnTo>
                    <a:pt x="94371" y="52009"/>
                  </a:lnTo>
                  <a:lnTo>
                    <a:pt x="94371" y="52009"/>
                  </a:lnTo>
                  <a:lnTo>
                    <a:pt x="95591" y="44040"/>
                  </a:lnTo>
                  <a:lnTo>
                    <a:pt x="96000" y="52009"/>
                  </a:lnTo>
                  <a:lnTo>
                    <a:pt x="96000" y="48025"/>
                  </a:lnTo>
                  <a:lnTo>
                    <a:pt x="96000" y="44040"/>
                  </a:lnTo>
                  <a:lnTo>
                    <a:pt x="97221" y="44040"/>
                  </a:lnTo>
                  <a:lnTo>
                    <a:pt x="97626" y="56036"/>
                  </a:lnTo>
                  <a:lnTo>
                    <a:pt x="99251" y="52009"/>
                  </a:lnTo>
                  <a:lnTo>
                    <a:pt x="100066" y="48025"/>
                  </a:lnTo>
                  <a:lnTo>
                    <a:pt x="100472" y="44040"/>
                  </a:lnTo>
                  <a:lnTo>
                    <a:pt x="100881" y="48025"/>
                  </a:lnTo>
                  <a:lnTo>
                    <a:pt x="100881" y="52009"/>
                  </a:lnTo>
                  <a:lnTo>
                    <a:pt x="102101" y="52009"/>
                  </a:lnTo>
                  <a:lnTo>
                    <a:pt x="102912" y="48025"/>
                  </a:lnTo>
                  <a:lnTo>
                    <a:pt x="103727" y="52009"/>
                  </a:lnTo>
                  <a:lnTo>
                    <a:pt x="104542" y="52009"/>
                  </a:lnTo>
                  <a:lnTo>
                    <a:pt x="104542" y="48025"/>
                  </a:lnTo>
                  <a:lnTo>
                    <a:pt x="105762" y="52009"/>
                  </a:lnTo>
                  <a:lnTo>
                    <a:pt x="107388" y="56036"/>
                  </a:lnTo>
                  <a:lnTo>
                    <a:pt x="108565" y="44422"/>
                  </a:lnTo>
                  <a:lnTo>
                    <a:pt x="108203" y="48025"/>
                  </a:lnTo>
                  <a:lnTo>
                    <a:pt x="108608" y="52009"/>
                  </a:lnTo>
                  <a:lnTo>
                    <a:pt x="108608" y="48025"/>
                  </a:lnTo>
                  <a:lnTo>
                    <a:pt x="109013" y="44040"/>
                  </a:lnTo>
                  <a:lnTo>
                    <a:pt x="109423" y="40014"/>
                  </a:lnTo>
                  <a:lnTo>
                    <a:pt x="109828" y="40014"/>
                  </a:lnTo>
                  <a:lnTo>
                    <a:pt x="109828" y="48025"/>
                  </a:lnTo>
                  <a:lnTo>
                    <a:pt x="110233" y="44040"/>
                  </a:lnTo>
                  <a:lnTo>
                    <a:pt x="110643" y="44040"/>
                  </a:lnTo>
                  <a:lnTo>
                    <a:pt x="110233" y="48025"/>
                  </a:lnTo>
                  <a:lnTo>
                    <a:pt x="110643" y="52009"/>
                  </a:lnTo>
                  <a:lnTo>
                    <a:pt x="111454" y="56036"/>
                  </a:lnTo>
                  <a:lnTo>
                    <a:pt x="111863" y="48025"/>
                  </a:lnTo>
                  <a:lnTo>
                    <a:pt x="112674" y="44040"/>
                  </a:lnTo>
                  <a:lnTo>
                    <a:pt x="112674" y="44040"/>
                  </a:lnTo>
                  <a:lnTo>
                    <a:pt x="112269" y="52009"/>
                  </a:lnTo>
                  <a:lnTo>
                    <a:pt x="112674" y="56036"/>
                  </a:lnTo>
                  <a:lnTo>
                    <a:pt x="113489" y="60021"/>
                  </a:lnTo>
                  <a:lnTo>
                    <a:pt x="113894" y="60021"/>
                  </a:lnTo>
                  <a:lnTo>
                    <a:pt x="115929" y="52009"/>
                  </a:lnTo>
                  <a:lnTo>
                    <a:pt x="117555" y="40014"/>
                  </a:lnTo>
                  <a:lnTo>
                    <a:pt x="117149" y="40014"/>
                  </a:lnTo>
                  <a:lnTo>
                    <a:pt x="117555" y="36029"/>
                  </a:lnTo>
                  <a:lnTo>
                    <a:pt x="116335" y="32045"/>
                  </a:lnTo>
                  <a:lnTo>
                    <a:pt x="115929" y="40014"/>
                  </a:lnTo>
                  <a:lnTo>
                    <a:pt x="115524" y="48025"/>
                  </a:lnTo>
                  <a:lnTo>
                    <a:pt x="115524" y="28018"/>
                  </a:lnTo>
                  <a:lnTo>
                    <a:pt x="114709" y="40014"/>
                  </a:lnTo>
                  <a:lnTo>
                    <a:pt x="114304" y="36029"/>
                  </a:lnTo>
                  <a:lnTo>
                    <a:pt x="113894" y="32045"/>
                  </a:lnTo>
                  <a:lnTo>
                    <a:pt x="113489" y="40014"/>
                  </a:lnTo>
                  <a:lnTo>
                    <a:pt x="113083" y="28018"/>
                  </a:lnTo>
                  <a:lnTo>
                    <a:pt x="112269" y="32045"/>
                  </a:lnTo>
                  <a:lnTo>
                    <a:pt x="111454" y="28018"/>
                  </a:lnTo>
                  <a:lnTo>
                    <a:pt x="109423" y="24033"/>
                  </a:lnTo>
                  <a:lnTo>
                    <a:pt x="109013" y="28018"/>
                  </a:lnTo>
                  <a:lnTo>
                    <a:pt x="108203" y="32045"/>
                  </a:lnTo>
                  <a:lnTo>
                    <a:pt x="108608" y="20049"/>
                  </a:lnTo>
                  <a:lnTo>
                    <a:pt x="107793" y="28018"/>
                  </a:lnTo>
                  <a:lnTo>
                    <a:pt x="107793" y="28018"/>
                  </a:lnTo>
                  <a:lnTo>
                    <a:pt x="108203" y="20049"/>
                  </a:lnTo>
                  <a:lnTo>
                    <a:pt x="107388" y="24033"/>
                  </a:lnTo>
                  <a:lnTo>
                    <a:pt x="106573" y="24033"/>
                  </a:lnTo>
                  <a:lnTo>
                    <a:pt x="106573" y="32045"/>
                  </a:lnTo>
                  <a:lnTo>
                    <a:pt x="106167" y="44040"/>
                  </a:lnTo>
                  <a:lnTo>
                    <a:pt x="106167" y="36029"/>
                  </a:lnTo>
                  <a:lnTo>
                    <a:pt x="106573" y="28018"/>
                  </a:lnTo>
                  <a:lnTo>
                    <a:pt x="106167" y="32045"/>
                  </a:lnTo>
                  <a:lnTo>
                    <a:pt x="106167" y="28018"/>
                  </a:lnTo>
                  <a:lnTo>
                    <a:pt x="105762" y="20049"/>
                  </a:lnTo>
                  <a:lnTo>
                    <a:pt x="105762" y="28018"/>
                  </a:lnTo>
                  <a:lnTo>
                    <a:pt x="105353" y="24033"/>
                  </a:lnTo>
                  <a:lnTo>
                    <a:pt x="104947" y="16022"/>
                  </a:lnTo>
                  <a:lnTo>
                    <a:pt x="104542" y="24033"/>
                  </a:lnTo>
                  <a:lnTo>
                    <a:pt x="103322" y="24033"/>
                  </a:lnTo>
                  <a:lnTo>
                    <a:pt x="100881" y="28018"/>
                  </a:lnTo>
                  <a:lnTo>
                    <a:pt x="99661" y="28018"/>
                  </a:lnTo>
                  <a:lnTo>
                    <a:pt x="98846" y="24033"/>
                  </a:lnTo>
                  <a:lnTo>
                    <a:pt x="98846" y="20049"/>
                  </a:lnTo>
                  <a:lnTo>
                    <a:pt x="99251" y="20049"/>
                  </a:lnTo>
                  <a:lnTo>
                    <a:pt x="97626" y="16022"/>
                  </a:lnTo>
                  <a:lnTo>
                    <a:pt x="98031" y="20049"/>
                  </a:lnTo>
                  <a:lnTo>
                    <a:pt x="97221" y="20049"/>
                  </a:lnTo>
                  <a:lnTo>
                    <a:pt x="97626" y="12038"/>
                  </a:lnTo>
                  <a:lnTo>
                    <a:pt x="97221" y="8053"/>
                  </a:lnTo>
                  <a:lnTo>
                    <a:pt x="96811" y="8053"/>
                  </a:lnTo>
                  <a:lnTo>
                    <a:pt x="96406" y="12038"/>
                  </a:lnTo>
                  <a:lnTo>
                    <a:pt x="95591" y="16022"/>
                  </a:lnTo>
                  <a:lnTo>
                    <a:pt x="95185" y="12038"/>
                  </a:lnTo>
                  <a:lnTo>
                    <a:pt x="95591" y="20049"/>
                  </a:lnTo>
                  <a:lnTo>
                    <a:pt x="94371" y="8053"/>
                  </a:lnTo>
                  <a:lnTo>
                    <a:pt x="93965" y="8053"/>
                  </a:lnTo>
                  <a:lnTo>
                    <a:pt x="93556" y="16022"/>
                  </a:lnTo>
                  <a:lnTo>
                    <a:pt x="93150" y="32045"/>
                  </a:lnTo>
                  <a:lnTo>
                    <a:pt x="92335" y="28018"/>
                  </a:lnTo>
                  <a:lnTo>
                    <a:pt x="92745" y="20049"/>
                  </a:lnTo>
                  <a:lnTo>
                    <a:pt x="93150" y="12038"/>
                  </a:lnTo>
                  <a:lnTo>
                    <a:pt x="92335" y="12038"/>
                  </a:lnTo>
                  <a:lnTo>
                    <a:pt x="92335" y="8053"/>
                  </a:lnTo>
                  <a:lnTo>
                    <a:pt x="91525" y="16022"/>
                  </a:lnTo>
                  <a:lnTo>
                    <a:pt x="90305" y="24033"/>
                  </a:lnTo>
                  <a:lnTo>
                    <a:pt x="88675" y="42"/>
                  </a:lnTo>
                  <a:lnTo>
                    <a:pt x="88269" y="4026"/>
                  </a:lnTo>
                  <a:lnTo>
                    <a:pt x="88269" y="8053"/>
                  </a:lnTo>
                  <a:lnTo>
                    <a:pt x="88269" y="16022"/>
                  </a:lnTo>
                  <a:lnTo>
                    <a:pt x="87454" y="12038"/>
                  </a:lnTo>
                  <a:lnTo>
                    <a:pt x="87454" y="8053"/>
                  </a:lnTo>
                  <a:lnTo>
                    <a:pt x="87864" y="4026"/>
                  </a:lnTo>
                  <a:lnTo>
                    <a:pt x="87454" y="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Shape 157"/>
            <p:cNvSpPr/>
            <p:nvPr/>
          </p:nvSpPr>
          <p:spPr>
            <a:xfrm>
              <a:off x="858375" y="812725"/>
              <a:ext cx="179400" cy="221700"/>
            </a:xfrm>
            <a:custGeom>
              <a:pathLst>
                <a:path extrusionOk="0" h="120000" w="120000">
                  <a:moveTo>
                    <a:pt x="96321" y="88082"/>
                  </a:moveTo>
                  <a:lnTo>
                    <a:pt x="96321" y="89353"/>
                  </a:lnTo>
                  <a:lnTo>
                    <a:pt x="97894" y="89353"/>
                  </a:lnTo>
                  <a:lnTo>
                    <a:pt x="96321" y="88082"/>
                  </a:lnTo>
                  <a:close/>
                  <a:moveTo>
                    <a:pt x="37902" y="107227"/>
                  </a:moveTo>
                  <a:lnTo>
                    <a:pt x="37685" y="107768"/>
                  </a:lnTo>
                  <a:lnTo>
                    <a:pt x="37685" y="107768"/>
                  </a:lnTo>
                  <a:lnTo>
                    <a:pt x="38220" y="107606"/>
                  </a:lnTo>
                  <a:lnTo>
                    <a:pt x="38220" y="107606"/>
                  </a:lnTo>
                  <a:lnTo>
                    <a:pt x="37902" y="107227"/>
                  </a:lnTo>
                  <a:close/>
                  <a:moveTo>
                    <a:pt x="9488" y="0"/>
                  </a:moveTo>
                  <a:lnTo>
                    <a:pt x="4752" y="2557"/>
                  </a:lnTo>
                  <a:lnTo>
                    <a:pt x="1589" y="6386"/>
                  </a:lnTo>
                  <a:lnTo>
                    <a:pt x="16" y="10215"/>
                  </a:lnTo>
                  <a:lnTo>
                    <a:pt x="1589" y="14044"/>
                  </a:lnTo>
                  <a:lnTo>
                    <a:pt x="3179" y="16601"/>
                  </a:lnTo>
                  <a:lnTo>
                    <a:pt x="7915" y="19145"/>
                  </a:lnTo>
                  <a:lnTo>
                    <a:pt x="14223" y="17873"/>
                  </a:lnTo>
                  <a:lnTo>
                    <a:pt x="11061" y="21702"/>
                  </a:lnTo>
                  <a:lnTo>
                    <a:pt x="12650" y="21702"/>
                  </a:lnTo>
                  <a:lnTo>
                    <a:pt x="11061" y="24259"/>
                  </a:lnTo>
                  <a:lnTo>
                    <a:pt x="11061" y="25531"/>
                  </a:lnTo>
                  <a:lnTo>
                    <a:pt x="12650" y="24259"/>
                  </a:lnTo>
                  <a:lnTo>
                    <a:pt x="25268" y="21702"/>
                  </a:lnTo>
                  <a:lnTo>
                    <a:pt x="25268" y="21702"/>
                  </a:lnTo>
                  <a:lnTo>
                    <a:pt x="18959" y="28088"/>
                  </a:lnTo>
                  <a:lnTo>
                    <a:pt x="22122" y="33189"/>
                  </a:lnTo>
                  <a:lnTo>
                    <a:pt x="31593" y="38290"/>
                  </a:lnTo>
                  <a:lnTo>
                    <a:pt x="56845" y="51063"/>
                  </a:lnTo>
                  <a:lnTo>
                    <a:pt x="83687" y="62550"/>
                  </a:lnTo>
                  <a:lnTo>
                    <a:pt x="99467" y="68936"/>
                  </a:lnTo>
                  <a:lnTo>
                    <a:pt x="96321" y="70208"/>
                  </a:lnTo>
                  <a:lnTo>
                    <a:pt x="89995" y="72765"/>
                  </a:lnTo>
                  <a:lnTo>
                    <a:pt x="89995" y="71480"/>
                  </a:lnTo>
                  <a:lnTo>
                    <a:pt x="83687" y="76594"/>
                  </a:lnTo>
                  <a:lnTo>
                    <a:pt x="77361" y="80423"/>
                  </a:lnTo>
                  <a:lnTo>
                    <a:pt x="74215" y="85524"/>
                  </a:lnTo>
                  <a:lnTo>
                    <a:pt x="72625" y="88082"/>
                  </a:lnTo>
                  <a:lnTo>
                    <a:pt x="74215" y="90625"/>
                  </a:lnTo>
                  <a:lnTo>
                    <a:pt x="74215" y="90625"/>
                  </a:lnTo>
                  <a:lnTo>
                    <a:pt x="71052" y="86796"/>
                  </a:lnTo>
                  <a:lnTo>
                    <a:pt x="67890" y="85524"/>
                  </a:lnTo>
                  <a:lnTo>
                    <a:pt x="66317" y="86796"/>
                  </a:lnTo>
                  <a:lnTo>
                    <a:pt x="64744" y="88082"/>
                  </a:lnTo>
                  <a:lnTo>
                    <a:pt x="61581" y="93182"/>
                  </a:lnTo>
                  <a:lnTo>
                    <a:pt x="61581" y="95740"/>
                  </a:lnTo>
                  <a:lnTo>
                    <a:pt x="63154" y="95740"/>
                  </a:lnTo>
                  <a:lnTo>
                    <a:pt x="61581" y="98283"/>
                  </a:lnTo>
                  <a:lnTo>
                    <a:pt x="55272" y="100841"/>
                  </a:lnTo>
                  <a:lnTo>
                    <a:pt x="39475" y="107227"/>
                  </a:lnTo>
                  <a:lnTo>
                    <a:pt x="38220" y="107606"/>
                  </a:lnTo>
                  <a:lnTo>
                    <a:pt x="38220" y="107606"/>
                  </a:lnTo>
                  <a:lnTo>
                    <a:pt x="41065" y="111056"/>
                  </a:lnTo>
                  <a:lnTo>
                    <a:pt x="44211" y="113600"/>
                  </a:lnTo>
                  <a:lnTo>
                    <a:pt x="44211" y="112328"/>
                  </a:lnTo>
                  <a:lnTo>
                    <a:pt x="45801" y="113600"/>
                  </a:lnTo>
                  <a:lnTo>
                    <a:pt x="47374" y="109771"/>
                  </a:lnTo>
                  <a:lnTo>
                    <a:pt x="48947" y="107227"/>
                  </a:lnTo>
                  <a:lnTo>
                    <a:pt x="50536" y="105942"/>
                  </a:lnTo>
                  <a:lnTo>
                    <a:pt x="56845" y="105942"/>
                  </a:lnTo>
                  <a:lnTo>
                    <a:pt x="61581" y="104670"/>
                  </a:lnTo>
                  <a:lnTo>
                    <a:pt x="63154" y="102112"/>
                  </a:lnTo>
                  <a:lnTo>
                    <a:pt x="64744" y="98283"/>
                  </a:lnTo>
                  <a:lnTo>
                    <a:pt x="71052" y="100841"/>
                  </a:lnTo>
                  <a:lnTo>
                    <a:pt x="77361" y="103398"/>
                  </a:lnTo>
                  <a:lnTo>
                    <a:pt x="78951" y="102112"/>
                  </a:lnTo>
                  <a:lnTo>
                    <a:pt x="82097" y="99569"/>
                  </a:lnTo>
                  <a:lnTo>
                    <a:pt x="86849" y="97012"/>
                  </a:lnTo>
                  <a:lnTo>
                    <a:pt x="85260" y="95740"/>
                  </a:lnTo>
                  <a:lnTo>
                    <a:pt x="82097" y="91911"/>
                  </a:lnTo>
                  <a:lnTo>
                    <a:pt x="82097" y="91911"/>
                  </a:lnTo>
                  <a:lnTo>
                    <a:pt x="85260" y="93182"/>
                  </a:lnTo>
                  <a:lnTo>
                    <a:pt x="89995" y="91911"/>
                  </a:lnTo>
                  <a:lnTo>
                    <a:pt x="96321" y="88082"/>
                  </a:lnTo>
                  <a:lnTo>
                    <a:pt x="105792" y="82967"/>
                  </a:lnTo>
                  <a:lnTo>
                    <a:pt x="112101" y="75309"/>
                  </a:lnTo>
                  <a:lnTo>
                    <a:pt x="120000" y="68936"/>
                  </a:lnTo>
                  <a:lnTo>
                    <a:pt x="118410" y="63822"/>
                  </a:lnTo>
                  <a:lnTo>
                    <a:pt x="116837" y="59993"/>
                  </a:lnTo>
                  <a:lnTo>
                    <a:pt x="110528" y="53620"/>
                  </a:lnTo>
                  <a:lnTo>
                    <a:pt x="102630" y="47234"/>
                  </a:lnTo>
                  <a:lnTo>
                    <a:pt x="93158" y="42119"/>
                  </a:lnTo>
                  <a:lnTo>
                    <a:pt x="72625" y="34461"/>
                  </a:lnTo>
                  <a:lnTo>
                    <a:pt x="53682" y="25531"/>
                  </a:lnTo>
                  <a:lnTo>
                    <a:pt x="48947" y="22974"/>
                  </a:lnTo>
                  <a:lnTo>
                    <a:pt x="48947" y="21702"/>
                  </a:lnTo>
                  <a:lnTo>
                    <a:pt x="48947" y="20430"/>
                  </a:lnTo>
                  <a:lnTo>
                    <a:pt x="45801" y="22974"/>
                  </a:lnTo>
                  <a:lnTo>
                    <a:pt x="44211" y="22974"/>
                  </a:lnTo>
                  <a:lnTo>
                    <a:pt x="44211" y="21702"/>
                  </a:lnTo>
                  <a:lnTo>
                    <a:pt x="44211" y="20430"/>
                  </a:lnTo>
                  <a:lnTo>
                    <a:pt x="44211" y="19145"/>
                  </a:lnTo>
                  <a:lnTo>
                    <a:pt x="41065" y="21702"/>
                  </a:lnTo>
                  <a:lnTo>
                    <a:pt x="41065" y="22974"/>
                  </a:lnTo>
                  <a:lnTo>
                    <a:pt x="37902" y="25531"/>
                  </a:lnTo>
                  <a:lnTo>
                    <a:pt x="37902" y="21702"/>
                  </a:lnTo>
                  <a:lnTo>
                    <a:pt x="36329" y="19145"/>
                  </a:lnTo>
                  <a:lnTo>
                    <a:pt x="26858" y="12772"/>
                  </a:lnTo>
                  <a:lnTo>
                    <a:pt x="20532" y="10215"/>
                  </a:lnTo>
                  <a:lnTo>
                    <a:pt x="17386" y="6386"/>
                  </a:lnTo>
                  <a:lnTo>
                    <a:pt x="14223" y="3829"/>
                  </a:lnTo>
                  <a:lnTo>
                    <a:pt x="15796" y="0"/>
                  </a:lnTo>
                  <a:close/>
                  <a:moveTo>
                    <a:pt x="37685" y="107768"/>
                  </a:moveTo>
                  <a:lnTo>
                    <a:pt x="14223" y="114885"/>
                  </a:lnTo>
                  <a:lnTo>
                    <a:pt x="12650" y="114885"/>
                  </a:lnTo>
                  <a:lnTo>
                    <a:pt x="12650" y="118714"/>
                  </a:lnTo>
                  <a:lnTo>
                    <a:pt x="15796" y="119986"/>
                  </a:lnTo>
                  <a:lnTo>
                    <a:pt x="18959" y="119986"/>
                  </a:lnTo>
                  <a:lnTo>
                    <a:pt x="26858" y="118714"/>
                  </a:lnTo>
                  <a:lnTo>
                    <a:pt x="30004" y="117429"/>
                  </a:lnTo>
                  <a:lnTo>
                    <a:pt x="34739" y="114885"/>
                  </a:lnTo>
                  <a:lnTo>
                    <a:pt x="36329" y="111056"/>
                  </a:lnTo>
                  <a:lnTo>
                    <a:pt x="37685" y="1077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/>
          <p:nvPr>
            <p:ph type="title"/>
          </p:nvPr>
        </p:nvSpPr>
        <p:spPr>
          <a:xfrm>
            <a:off x="125000" y="116200"/>
            <a:ext cx="91560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/>
              <a:t>quais serviços procurar?</a:t>
            </a:r>
          </a:p>
        </p:txBody>
      </p:sp>
      <p:pic>
        <p:nvPicPr>
          <p:cNvPr id="163" name="Shape 1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4075" y="1372325"/>
            <a:ext cx="4665425" cy="3499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Shape 164"/>
          <p:cNvPicPr preferRelativeResize="0"/>
          <p:nvPr/>
        </p:nvPicPr>
        <p:blipFill rotWithShape="1">
          <a:blip r:embed="rId4">
            <a:alphaModFix/>
          </a:blip>
          <a:srcRect b="0" l="9836" r="0" t="0"/>
          <a:stretch/>
        </p:blipFill>
        <p:spPr>
          <a:xfrm>
            <a:off x="359150" y="833150"/>
            <a:ext cx="4302649" cy="2936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/>
          <p:nvPr>
            <p:ph type="title"/>
          </p:nvPr>
        </p:nvSpPr>
        <p:spPr>
          <a:xfrm>
            <a:off x="43656" y="204795"/>
            <a:ext cx="9056700" cy="10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4000"/>
              <a:buFont typeface="Arial"/>
              <a:buNone/>
            </a:pPr>
            <a:r>
              <a:rPr lang="pt-BR" sz="2500"/>
              <a:t>Em q</a:t>
            </a:r>
            <a:r>
              <a:rPr lang="pt-BR" sz="2500">
                <a:solidFill>
                  <a:srgbClr val="FFFFFF"/>
                </a:solidFill>
              </a:rPr>
              <a:t>uais serviços de saúde o farmacêutico está presente? </a:t>
            </a:r>
          </a:p>
        </p:txBody>
      </p:sp>
      <p:sp>
        <p:nvSpPr>
          <p:cNvPr id="170" name="Shape 170"/>
          <p:cNvSpPr/>
          <p:nvPr/>
        </p:nvSpPr>
        <p:spPr>
          <a:xfrm>
            <a:off x="37669" y="3684491"/>
            <a:ext cx="1527300" cy="1210200"/>
          </a:xfrm>
          <a:custGeom>
            <a:pathLst>
              <a:path extrusionOk="0" h="120000" w="120000">
                <a:moveTo>
                  <a:pt x="88032" y="4754"/>
                </a:moveTo>
                <a:lnTo>
                  <a:pt x="88032" y="4754"/>
                </a:lnTo>
                <a:lnTo>
                  <a:pt x="88032" y="4754"/>
                </a:lnTo>
                <a:close/>
                <a:moveTo>
                  <a:pt x="105773" y="96556"/>
                </a:moveTo>
                <a:lnTo>
                  <a:pt x="105773" y="96556"/>
                </a:lnTo>
                <a:lnTo>
                  <a:pt x="105773" y="96556"/>
                </a:lnTo>
                <a:close/>
                <a:moveTo>
                  <a:pt x="62928" y="0"/>
                </a:moveTo>
                <a:lnTo>
                  <a:pt x="61086" y="165"/>
                </a:lnTo>
                <a:lnTo>
                  <a:pt x="59580" y="328"/>
                </a:lnTo>
                <a:lnTo>
                  <a:pt x="58074" y="656"/>
                </a:lnTo>
                <a:lnTo>
                  <a:pt x="57070" y="983"/>
                </a:lnTo>
                <a:lnTo>
                  <a:pt x="55899" y="820"/>
                </a:lnTo>
                <a:lnTo>
                  <a:pt x="54559" y="820"/>
                </a:lnTo>
                <a:lnTo>
                  <a:pt x="52049" y="983"/>
                </a:lnTo>
                <a:lnTo>
                  <a:pt x="49372" y="1475"/>
                </a:lnTo>
                <a:lnTo>
                  <a:pt x="46693" y="2295"/>
                </a:lnTo>
                <a:lnTo>
                  <a:pt x="44016" y="3442"/>
                </a:lnTo>
                <a:lnTo>
                  <a:pt x="41170" y="4754"/>
                </a:lnTo>
                <a:lnTo>
                  <a:pt x="38493" y="6229"/>
                </a:lnTo>
                <a:lnTo>
                  <a:pt x="35814" y="8033"/>
                </a:lnTo>
                <a:lnTo>
                  <a:pt x="33137" y="9837"/>
                </a:lnTo>
                <a:lnTo>
                  <a:pt x="30460" y="11804"/>
                </a:lnTo>
                <a:lnTo>
                  <a:pt x="27948" y="13934"/>
                </a:lnTo>
                <a:lnTo>
                  <a:pt x="25606" y="15901"/>
                </a:lnTo>
                <a:lnTo>
                  <a:pt x="21255" y="20001"/>
                </a:lnTo>
                <a:lnTo>
                  <a:pt x="17740" y="23935"/>
                </a:lnTo>
                <a:lnTo>
                  <a:pt x="13724" y="29508"/>
                </a:lnTo>
                <a:lnTo>
                  <a:pt x="14226" y="28361"/>
                </a:lnTo>
                <a:lnTo>
                  <a:pt x="14728" y="27212"/>
                </a:lnTo>
                <a:lnTo>
                  <a:pt x="13724" y="28853"/>
                </a:lnTo>
                <a:lnTo>
                  <a:pt x="12551" y="30656"/>
                </a:lnTo>
                <a:lnTo>
                  <a:pt x="12720" y="30983"/>
                </a:lnTo>
                <a:lnTo>
                  <a:pt x="11547" y="32787"/>
                </a:lnTo>
                <a:lnTo>
                  <a:pt x="12551" y="30165"/>
                </a:lnTo>
                <a:lnTo>
                  <a:pt x="10878" y="33115"/>
                </a:lnTo>
                <a:lnTo>
                  <a:pt x="9205" y="36229"/>
                </a:lnTo>
                <a:lnTo>
                  <a:pt x="7866" y="39508"/>
                </a:lnTo>
                <a:lnTo>
                  <a:pt x="6526" y="42786"/>
                </a:lnTo>
                <a:lnTo>
                  <a:pt x="4351" y="49507"/>
                </a:lnTo>
                <a:lnTo>
                  <a:pt x="2343" y="55900"/>
                </a:lnTo>
                <a:lnTo>
                  <a:pt x="2677" y="56065"/>
                </a:lnTo>
                <a:lnTo>
                  <a:pt x="2845" y="56394"/>
                </a:lnTo>
                <a:lnTo>
                  <a:pt x="2845" y="56720"/>
                </a:lnTo>
                <a:lnTo>
                  <a:pt x="2677" y="57212"/>
                </a:lnTo>
                <a:lnTo>
                  <a:pt x="2175" y="58032"/>
                </a:lnTo>
                <a:lnTo>
                  <a:pt x="1841" y="58361"/>
                </a:lnTo>
                <a:lnTo>
                  <a:pt x="1841" y="58688"/>
                </a:lnTo>
                <a:lnTo>
                  <a:pt x="1841" y="60820"/>
                </a:lnTo>
                <a:lnTo>
                  <a:pt x="1506" y="62787"/>
                </a:lnTo>
                <a:lnTo>
                  <a:pt x="1170" y="64917"/>
                </a:lnTo>
                <a:lnTo>
                  <a:pt x="837" y="67539"/>
                </a:lnTo>
                <a:lnTo>
                  <a:pt x="502" y="66556"/>
                </a:lnTo>
                <a:lnTo>
                  <a:pt x="166" y="69180"/>
                </a:lnTo>
                <a:lnTo>
                  <a:pt x="0" y="72131"/>
                </a:lnTo>
                <a:lnTo>
                  <a:pt x="166" y="75245"/>
                </a:lnTo>
                <a:lnTo>
                  <a:pt x="502" y="76556"/>
                </a:lnTo>
                <a:lnTo>
                  <a:pt x="837" y="77540"/>
                </a:lnTo>
                <a:lnTo>
                  <a:pt x="1004" y="79344"/>
                </a:lnTo>
                <a:lnTo>
                  <a:pt x="1339" y="81311"/>
                </a:lnTo>
                <a:lnTo>
                  <a:pt x="2175" y="85082"/>
                </a:lnTo>
                <a:lnTo>
                  <a:pt x="3514" y="88688"/>
                </a:lnTo>
                <a:lnTo>
                  <a:pt x="5187" y="92293"/>
                </a:lnTo>
                <a:lnTo>
                  <a:pt x="7197" y="95737"/>
                </a:lnTo>
                <a:lnTo>
                  <a:pt x="9372" y="99015"/>
                </a:lnTo>
                <a:lnTo>
                  <a:pt x="11882" y="101965"/>
                </a:lnTo>
                <a:lnTo>
                  <a:pt x="14393" y="104753"/>
                </a:lnTo>
                <a:lnTo>
                  <a:pt x="16065" y="106228"/>
                </a:lnTo>
                <a:lnTo>
                  <a:pt x="17740" y="107703"/>
                </a:lnTo>
                <a:lnTo>
                  <a:pt x="19582" y="109179"/>
                </a:lnTo>
                <a:lnTo>
                  <a:pt x="21421" y="110491"/>
                </a:lnTo>
                <a:lnTo>
                  <a:pt x="25438" y="112786"/>
                </a:lnTo>
                <a:lnTo>
                  <a:pt x="29456" y="114917"/>
                </a:lnTo>
                <a:lnTo>
                  <a:pt x="33806" y="116720"/>
                </a:lnTo>
                <a:lnTo>
                  <a:pt x="38158" y="118031"/>
                </a:lnTo>
                <a:lnTo>
                  <a:pt x="42677" y="119179"/>
                </a:lnTo>
                <a:lnTo>
                  <a:pt x="47195" y="119998"/>
                </a:lnTo>
                <a:lnTo>
                  <a:pt x="49372" y="119998"/>
                </a:lnTo>
                <a:lnTo>
                  <a:pt x="53555" y="119671"/>
                </a:lnTo>
                <a:lnTo>
                  <a:pt x="58744" y="119343"/>
                </a:lnTo>
                <a:lnTo>
                  <a:pt x="64769" y="118688"/>
                </a:lnTo>
                <a:lnTo>
                  <a:pt x="70627" y="118031"/>
                </a:lnTo>
                <a:lnTo>
                  <a:pt x="75814" y="117212"/>
                </a:lnTo>
                <a:lnTo>
                  <a:pt x="79664" y="116392"/>
                </a:lnTo>
                <a:lnTo>
                  <a:pt x="80835" y="116064"/>
                </a:lnTo>
                <a:lnTo>
                  <a:pt x="81506" y="115572"/>
                </a:lnTo>
                <a:lnTo>
                  <a:pt x="84016" y="114588"/>
                </a:lnTo>
                <a:lnTo>
                  <a:pt x="85187" y="113933"/>
                </a:lnTo>
                <a:lnTo>
                  <a:pt x="86358" y="113278"/>
                </a:lnTo>
                <a:lnTo>
                  <a:pt x="85020" y="113770"/>
                </a:lnTo>
                <a:lnTo>
                  <a:pt x="91380" y="109344"/>
                </a:lnTo>
                <a:lnTo>
                  <a:pt x="94559" y="106883"/>
                </a:lnTo>
                <a:lnTo>
                  <a:pt x="97738" y="104098"/>
                </a:lnTo>
                <a:lnTo>
                  <a:pt x="97738" y="104098"/>
                </a:lnTo>
                <a:lnTo>
                  <a:pt x="97236" y="104916"/>
                </a:lnTo>
                <a:lnTo>
                  <a:pt x="96401" y="105573"/>
                </a:lnTo>
                <a:lnTo>
                  <a:pt x="98241" y="104261"/>
                </a:lnTo>
                <a:lnTo>
                  <a:pt x="99915" y="102622"/>
                </a:lnTo>
                <a:lnTo>
                  <a:pt x="101255" y="101474"/>
                </a:lnTo>
                <a:lnTo>
                  <a:pt x="101421" y="101147"/>
                </a:lnTo>
                <a:lnTo>
                  <a:pt x="101255" y="101147"/>
                </a:lnTo>
                <a:lnTo>
                  <a:pt x="102761" y="99998"/>
                </a:lnTo>
                <a:lnTo>
                  <a:pt x="104098" y="98523"/>
                </a:lnTo>
                <a:lnTo>
                  <a:pt x="105271" y="96884"/>
                </a:lnTo>
                <a:lnTo>
                  <a:pt x="106275" y="95409"/>
                </a:lnTo>
                <a:lnTo>
                  <a:pt x="105940" y="95572"/>
                </a:lnTo>
                <a:lnTo>
                  <a:pt x="105773" y="95572"/>
                </a:lnTo>
                <a:lnTo>
                  <a:pt x="106107" y="94917"/>
                </a:lnTo>
                <a:lnTo>
                  <a:pt x="104936" y="96556"/>
                </a:lnTo>
                <a:lnTo>
                  <a:pt x="105605" y="95737"/>
                </a:lnTo>
                <a:lnTo>
                  <a:pt x="105438" y="96229"/>
                </a:lnTo>
                <a:lnTo>
                  <a:pt x="104434" y="97376"/>
                </a:lnTo>
                <a:lnTo>
                  <a:pt x="104769" y="96721"/>
                </a:lnTo>
                <a:lnTo>
                  <a:pt x="104769" y="96721"/>
                </a:lnTo>
                <a:lnTo>
                  <a:pt x="104098" y="97376"/>
                </a:lnTo>
                <a:lnTo>
                  <a:pt x="106107" y="94425"/>
                </a:lnTo>
                <a:lnTo>
                  <a:pt x="106944" y="92950"/>
                </a:lnTo>
                <a:lnTo>
                  <a:pt x="106944" y="92622"/>
                </a:lnTo>
                <a:lnTo>
                  <a:pt x="106777" y="92785"/>
                </a:lnTo>
                <a:lnTo>
                  <a:pt x="106777" y="92785"/>
                </a:lnTo>
                <a:lnTo>
                  <a:pt x="107446" y="91967"/>
                </a:lnTo>
                <a:lnTo>
                  <a:pt x="108284" y="91146"/>
                </a:lnTo>
                <a:lnTo>
                  <a:pt x="109790" y="89508"/>
                </a:lnTo>
                <a:lnTo>
                  <a:pt x="109119" y="91146"/>
                </a:lnTo>
                <a:lnTo>
                  <a:pt x="107948" y="93113"/>
                </a:lnTo>
                <a:lnTo>
                  <a:pt x="105773" y="96556"/>
                </a:lnTo>
                <a:lnTo>
                  <a:pt x="107111" y="94754"/>
                </a:lnTo>
                <a:lnTo>
                  <a:pt x="108115" y="93277"/>
                </a:lnTo>
                <a:lnTo>
                  <a:pt x="109956" y="90000"/>
                </a:lnTo>
                <a:lnTo>
                  <a:pt x="109790" y="90163"/>
                </a:lnTo>
                <a:lnTo>
                  <a:pt x="109790" y="89834"/>
                </a:lnTo>
                <a:lnTo>
                  <a:pt x="110292" y="88688"/>
                </a:lnTo>
                <a:lnTo>
                  <a:pt x="111296" y="86884"/>
                </a:lnTo>
                <a:lnTo>
                  <a:pt x="109119" y="89671"/>
                </a:lnTo>
                <a:lnTo>
                  <a:pt x="109288" y="88688"/>
                </a:lnTo>
                <a:lnTo>
                  <a:pt x="109454" y="87541"/>
                </a:lnTo>
                <a:lnTo>
                  <a:pt x="110292" y="85082"/>
                </a:lnTo>
                <a:lnTo>
                  <a:pt x="111463" y="82294"/>
                </a:lnTo>
                <a:lnTo>
                  <a:pt x="112969" y="79179"/>
                </a:lnTo>
                <a:lnTo>
                  <a:pt x="115981" y="73277"/>
                </a:lnTo>
                <a:lnTo>
                  <a:pt x="117321" y="70655"/>
                </a:lnTo>
                <a:lnTo>
                  <a:pt x="118325" y="68360"/>
                </a:lnTo>
                <a:lnTo>
                  <a:pt x="118158" y="68688"/>
                </a:lnTo>
                <a:lnTo>
                  <a:pt x="118325" y="67868"/>
                </a:lnTo>
                <a:lnTo>
                  <a:pt x="118492" y="67705"/>
                </a:lnTo>
                <a:lnTo>
                  <a:pt x="118492" y="67868"/>
                </a:lnTo>
                <a:lnTo>
                  <a:pt x="118660" y="67048"/>
                </a:lnTo>
                <a:lnTo>
                  <a:pt x="118492" y="67539"/>
                </a:lnTo>
                <a:lnTo>
                  <a:pt x="118827" y="66393"/>
                </a:lnTo>
                <a:lnTo>
                  <a:pt x="119162" y="64754"/>
                </a:lnTo>
                <a:lnTo>
                  <a:pt x="119329" y="63279"/>
                </a:lnTo>
                <a:lnTo>
                  <a:pt x="119496" y="63442"/>
                </a:lnTo>
                <a:lnTo>
                  <a:pt x="119664" y="63442"/>
                </a:lnTo>
                <a:lnTo>
                  <a:pt x="119831" y="62458"/>
                </a:lnTo>
                <a:lnTo>
                  <a:pt x="119831" y="60491"/>
                </a:lnTo>
                <a:lnTo>
                  <a:pt x="119998" y="53933"/>
                </a:lnTo>
                <a:lnTo>
                  <a:pt x="119998" y="49507"/>
                </a:lnTo>
                <a:lnTo>
                  <a:pt x="119831" y="48197"/>
                </a:lnTo>
                <a:lnTo>
                  <a:pt x="119831" y="47868"/>
                </a:lnTo>
                <a:lnTo>
                  <a:pt x="119664" y="47868"/>
                </a:lnTo>
                <a:lnTo>
                  <a:pt x="118994" y="46556"/>
                </a:lnTo>
                <a:lnTo>
                  <a:pt x="118492" y="44589"/>
                </a:lnTo>
                <a:lnTo>
                  <a:pt x="117989" y="42622"/>
                </a:lnTo>
                <a:lnTo>
                  <a:pt x="117823" y="40984"/>
                </a:lnTo>
                <a:lnTo>
                  <a:pt x="117656" y="41147"/>
                </a:lnTo>
                <a:lnTo>
                  <a:pt x="117656" y="40819"/>
                </a:lnTo>
                <a:lnTo>
                  <a:pt x="116985" y="39835"/>
                </a:lnTo>
                <a:lnTo>
                  <a:pt x="116317" y="38851"/>
                </a:lnTo>
                <a:lnTo>
                  <a:pt x="114475" y="36721"/>
                </a:lnTo>
                <a:lnTo>
                  <a:pt x="112802" y="34591"/>
                </a:lnTo>
                <a:lnTo>
                  <a:pt x="112133" y="33607"/>
                </a:lnTo>
                <a:lnTo>
                  <a:pt x="111798" y="32623"/>
                </a:lnTo>
                <a:lnTo>
                  <a:pt x="111965" y="32950"/>
                </a:lnTo>
                <a:lnTo>
                  <a:pt x="112300" y="33115"/>
                </a:lnTo>
                <a:lnTo>
                  <a:pt x="112300" y="33115"/>
                </a:lnTo>
                <a:lnTo>
                  <a:pt x="112133" y="32787"/>
                </a:lnTo>
                <a:lnTo>
                  <a:pt x="111629" y="32132"/>
                </a:lnTo>
                <a:lnTo>
                  <a:pt x="109956" y="30328"/>
                </a:lnTo>
                <a:lnTo>
                  <a:pt x="108284" y="28688"/>
                </a:lnTo>
                <a:lnTo>
                  <a:pt x="108284" y="29016"/>
                </a:lnTo>
                <a:lnTo>
                  <a:pt x="108284" y="29344"/>
                </a:lnTo>
                <a:lnTo>
                  <a:pt x="106609" y="27704"/>
                </a:lnTo>
                <a:lnTo>
                  <a:pt x="107111" y="28361"/>
                </a:lnTo>
                <a:lnTo>
                  <a:pt x="105605" y="26720"/>
                </a:lnTo>
                <a:lnTo>
                  <a:pt x="104769" y="25902"/>
                </a:lnTo>
                <a:lnTo>
                  <a:pt x="105103" y="25902"/>
                </a:lnTo>
                <a:lnTo>
                  <a:pt x="106275" y="26886"/>
                </a:lnTo>
                <a:lnTo>
                  <a:pt x="106275" y="26886"/>
                </a:lnTo>
                <a:lnTo>
                  <a:pt x="102259" y="23278"/>
                </a:lnTo>
                <a:lnTo>
                  <a:pt x="103094" y="24098"/>
                </a:lnTo>
                <a:lnTo>
                  <a:pt x="100919" y="22623"/>
                </a:lnTo>
                <a:lnTo>
                  <a:pt x="98911" y="21639"/>
                </a:lnTo>
                <a:lnTo>
                  <a:pt x="100417" y="22786"/>
                </a:lnTo>
                <a:lnTo>
                  <a:pt x="101923" y="23935"/>
                </a:lnTo>
                <a:lnTo>
                  <a:pt x="104601" y="26557"/>
                </a:lnTo>
                <a:lnTo>
                  <a:pt x="107111" y="28853"/>
                </a:lnTo>
                <a:lnTo>
                  <a:pt x="108617" y="30000"/>
                </a:lnTo>
                <a:lnTo>
                  <a:pt x="110123" y="31148"/>
                </a:lnTo>
                <a:lnTo>
                  <a:pt x="110123" y="31148"/>
                </a:lnTo>
                <a:lnTo>
                  <a:pt x="108952" y="30491"/>
                </a:lnTo>
                <a:lnTo>
                  <a:pt x="107613" y="29508"/>
                </a:lnTo>
                <a:lnTo>
                  <a:pt x="107781" y="30000"/>
                </a:lnTo>
                <a:lnTo>
                  <a:pt x="108115" y="30656"/>
                </a:lnTo>
                <a:lnTo>
                  <a:pt x="109956" y="33279"/>
                </a:lnTo>
                <a:lnTo>
                  <a:pt x="112300" y="36393"/>
                </a:lnTo>
                <a:lnTo>
                  <a:pt x="112133" y="36393"/>
                </a:lnTo>
                <a:lnTo>
                  <a:pt x="112467" y="36558"/>
                </a:lnTo>
                <a:lnTo>
                  <a:pt x="112635" y="37049"/>
                </a:lnTo>
                <a:lnTo>
                  <a:pt x="112969" y="37541"/>
                </a:lnTo>
                <a:lnTo>
                  <a:pt x="113137" y="37705"/>
                </a:lnTo>
                <a:lnTo>
                  <a:pt x="112802" y="37049"/>
                </a:lnTo>
                <a:lnTo>
                  <a:pt x="112802" y="37049"/>
                </a:lnTo>
                <a:lnTo>
                  <a:pt x="113973" y="38525"/>
                </a:lnTo>
                <a:lnTo>
                  <a:pt x="114810" y="39343"/>
                </a:lnTo>
                <a:lnTo>
                  <a:pt x="115146" y="39672"/>
                </a:lnTo>
                <a:lnTo>
                  <a:pt x="115312" y="39672"/>
                </a:lnTo>
                <a:lnTo>
                  <a:pt x="115312" y="39343"/>
                </a:lnTo>
                <a:lnTo>
                  <a:pt x="115146" y="38851"/>
                </a:lnTo>
                <a:lnTo>
                  <a:pt x="115814" y="40327"/>
                </a:lnTo>
                <a:lnTo>
                  <a:pt x="116317" y="41802"/>
                </a:lnTo>
                <a:lnTo>
                  <a:pt x="117487" y="45081"/>
                </a:lnTo>
                <a:lnTo>
                  <a:pt x="118325" y="48360"/>
                </a:lnTo>
                <a:lnTo>
                  <a:pt x="118660" y="49507"/>
                </a:lnTo>
                <a:lnTo>
                  <a:pt x="118827" y="50164"/>
                </a:lnTo>
                <a:lnTo>
                  <a:pt x="118660" y="50327"/>
                </a:lnTo>
                <a:lnTo>
                  <a:pt x="118325" y="49836"/>
                </a:lnTo>
                <a:lnTo>
                  <a:pt x="118325" y="50819"/>
                </a:lnTo>
                <a:lnTo>
                  <a:pt x="118492" y="51966"/>
                </a:lnTo>
                <a:lnTo>
                  <a:pt x="118660" y="51966"/>
                </a:lnTo>
                <a:lnTo>
                  <a:pt x="118660" y="52294"/>
                </a:lnTo>
                <a:lnTo>
                  <a:pt x="118660" y="53115"/>
                </a:lnTo>
                <a:lnTo>
                  <a:pt x="118325" y="52786"/>
                </a:lnTo>
                <a:lnTo>
                  <a:pt x="118158" y="52458"/>
                </a:lnTo>
                <a:lnTo>
                  <a:pt x="118158" y="52294"/>
                </a:lnTo>
                <a:lnTo>
                  <a:pt x="118325" y="51966"/>
                </a:lnTo>
                <a:lnTo>
                  <a:pt x="117989" y="49836"/>
                </a:lnTo>
                <a:lnTo>
                  <a:pt x="117487" y="47540"/>
                </a:lnTo>
                <a:lnTo>
                  <a:pt x="118158" y="52623"/>
                </a:lnTo>
                <a:lnTo>
                  <a:pt x="118325" y="55245"/>
                </a:lnTo>
                <a:lnTo>
                  <a:pt x="118325" y="57869"/>
                </a:lnTo>
                <a:lnTo>
                  <a:pt x="118158" y="60328"/>
                </a:lnTo>
                <a:lnTo>
                  <a:pt x="117823" y="62950"/>
                </a:lnTo>
                <a:lnTo>
                  <a:pt x="117321" y="65246"/>
                </a:lnTo>
                <a:lnTo>
                  <a:pt x="116483" y="67705"/>
                </a:lnTo>
                <a:lnTo>
                  <a:pt x="116819" y="67048"/>
                </a:lnTo>
                <a:lnTo>
                  <a:pt x="116985" y="67048"/>
                </a:lnTo>
                <a:lnTo>
                  <a:pt x="116819" y="68196"/>
                </a:lnTo>
                <a:lnTo>
                  <a:pt x="116317" y="69835"/>
                </a:lnTo>
                <a:lnTo>
                  <a:pt x="116150" y="70327"/>
                </a:lnTo>
                <a:lnTo>
                  <a:pt x="115814" y="70655"/>
                </a:lnTo>
                <a:lnTo>
                  <a:pt x="115814" y="70492"/>
                </a:lnTo>
                <a:lnTo>
                  <a:pt x="115479" y="71475"/>
                </a:lnTo>
                <a:lnTo>
                  <a:pt x="114308" y="74753"/>
                </a:lnTo>
                <a:lnTo>
                  <a:pt x="112969" y="78687"/>
                </a:lnTo>
                <a:lnTo>
                  <a:pt x="111296" y="82131"/>
                </a:lnTo>
                <a:lnTo>
                  <a:pt x="109454" y="85245"/>
                </a:lnTo>
                <a:lnTo>
                  <a:pt x="107613" y="88524"/>
                </a:lnTo>
                <a:lnTo>
                  <a:pt x="105438" y="91638"/>
                </a:lnTo>
                <a:lnTo>
                  <a:pt x="103263" y="94589"/>
                </a:lnTo>
                <a:lnTo>
                  <a:pt x="100919" y="97376"/>
                </a:lnTo>
                <a:lnTo>
                  <a:pt x="98241" y="100163"/>
                </a:lnTo>
                <a:lnTo>
                  <a:pt x="95563" y="102786"/>
                </a:lnTo>
                <a:lnTo>
                  <a:pt x="92551" y="104916"/>
                </a:lnTo>
                <a:lnTo>
                  <a:pt x="86860" y="108524"/>
                </a:lnTo>
                <a:lnTo>
                  <a:pt x="78995" y="113441"/>
                </a:lnTo>
                <a:lnTo>
                  <a:pt x="79162" y="113278"/>
                </a:lnTo>
                <a:lnTo>
                  <a:pt x="79329" y="113113"/>
                </a:lnTo>
                <a:lnTo>
                  <a:pt x="80000" y="112621"/>
                </a:lnTo>
                <a:lnTo>
                  <a:pt x="81004" y="112129"/>
                </a:lnTo>
                <a:lnTo>
                  <a:pt x="77823" y="113605"/>
                </a:lnTo>
                <a:lnTo>
                  <a:pt x="76485" y="114262"/>
                </a:lnTo>
                <a:lnTo>
                  <a:pt x="76150" y="114262"/>
                </a:lnTo>
                <a:lnTo>
                  <a:pt x="76485" y="114096"/>
                </a:lnTo>
                <a:lnTo>
                  <a:pt x="73806" y="114753"/>
                </a:lnTo>
                <a:lnTo>
                  <a:pt x="70961" y="115245"/>
                </a:lnTo>
                <a:lnTo>
                  <a:pt x="68117" y="115572"/>
                </a:lnTo>
                <a:lnTo>
                  <a:pt x="65271" y="115900"/>
                </a:lnTo>
                <a:lnTo>
                  <a:pt x="59580" y="116392"/>
                </a:lnTo>
                <a:lnTo>
                  <a:pt x="57070" y="116720"/>
                </a:lnTo>
                <a:lnTo>
                  <a:pt x="54559" y="117047"/>
                </a:lnTo>
                <a:lnTo>
                  <a:pt x="53388" y="117047"/>
                </a:lnTo>
                <a:lnTo>
                  <a:pt x="52049" y="116884"/>
                </a:lnTo>
                <a:lnTo>
                  <a:pt x="49372" y="116229"/>
                </a:lnTo>
                <a:lnTo>
                  <a:pt x="46862" y="115572"/>
                </a:lnTo>
                <a:lnTo>
                  <a:pt x="45689" y="115408"/>
                </a:lnTo>
                <a:lnTo>
                  <a:pt x="44518" y="115408"/>
                </a:lnTo>
                <a:lnTo>
                  <a:pt x="45355" y="116392"/>
                </a:lnTo>
                <a:lnTo>
                  <a:pt x="45187" y="116555"/>
                </a:lnTo>
                <a:lnTo>
                  <a:pt x="44685" y="116392"/>
                </a:lnTo>
                <a:lnTo>
                  <a:pt x="43179" y="116064"/>
                </a:lnTo>
                <a:lnTo>
                  <a:pt x="42175" y="115572"/>
                </a:lnTo>
                <a:lnTo>
                  <a:pt x="43012" y="115408"/>
                </a:lnTo>
                <a:lnTo>
                  <a:pt x="43849" y="115737"/>
                </a:lnTo>
                <a:lnTo>
                  <a:pt x="44016" y="115408"/>
                </a:lnTo>
                <a:lnTo>
                  <a:pt x="44016" y="115245"/>
                </a:lnTo>
                <a:lnTo>
                  <a:pt x="43849" y="115080"/>
                </a:lnTo>
                <a:lnTo>
                  <a:pt x="43514" y="114917"/>
                </a:lnTo>
                <a:lnTo>
                  <a:pt x="42845" y="115080"/>
                </a:lnTo>
                <a:lnTo>
                  <a:pt x="42008" y="115245"/>
                </a:lnTo>
                <a:lnTo>
                  <a:pt x="40835" y="115408"/>
                </a:lnTo>
                <a:lnTo>
                  <a:pt x="41672" y="115080"/>
                </a:lnTo>
                <a:lnTo>
                  <a:pt x="39162" y="114588"/>
                </a:lnTo>
                <a:lnTo>
                  <a:pt x="37154" y="114096"/>
                </a:lnTo>
                <a:lnTo>
                  <a:pt x="35481" y="113441"/>
                </a:lnTo>
                <a:lnTo>
                  <a:pt x="33806" y="112621"/>
                </a:lnTo>
                <a:lnTo>
                  <a:pt x="33806" y="112621"/>
                </a:lnTo>
                <a:lnTo>
                  <a:pt x="34979" y="112950"/>
                </a:lnTo>
                <a:lnTo>
                  <a:pt x="33975" y="112458"/>
                </a:lnTo>
                <a:lnTo>
                  <a:pt x="33639" y="112621"/>
                </a:lnTo>
                <a:lnTo>
                  <a:pt x="33975" y="112786"/>
                </a:lnTo>
                <a:lnTo>
                  <a:pt x="32802" y="112786"/>
                </a:lnTo>
                <a:lnTo>
                  <a:pt x="31631" y="112458"/>
                </a:lnTo>
                <a:lnTo>
                  <a:pt x="30627" y="112129"/>
                </a:lnTo>
                <a:lnTo>
                  <a:pt x="29623" y="111474"/>
                </a:lnTo>
                <a:lnTo>
                  <a:pt x="30125" y="111311"/>
                </a:lnTo>
                <a:lnTo>
                  <a:pt x="30627" y="111474"/>
                </a:lnTo>
                <a:lnTo>
                  <a:pt x="30627" y="111474"/>
                </a:lnTo>
                <a:lnTo>
                  <a:pt x="26944" y="109836"/>
                </a:lnTo>
                <a:lnTo>
                  <a:pt x="25940" y="109179"/>
                </a:lnTo>
                <a:lnTo>
                  <a:pt x="26109" y="109344"/>
                </a:lnTo>
                <a:lnTo>
                  <a:pt x="24434" y="108687"/>
                </a:lnTo>
                <a:lnTo>
                  <a:pt x="22928" y="107868"/>
                </a:lnTo>
                <a:lnTo>
                  <a:pt x="21923" y="107212"/>
                </a:lnTo>
                <a:lnTo>
                  <a:pt x="21757" y="106883"/>
                </a:lnTo>
                <a:lnTo>
                  <a:pt x="21590" y="106556"/>
                </a:lnTo>
                <a:lnTo>
                  <a:pt x="20753" y="105900"/>
                </a:lnTo>
                <a:lnTo>
                  <a:pt x="19748" y="105081"/>
                </a:lnTo>
                <a:lnTo>
                  <a:pt x="17573" y="102949"/>
                </a:lnTo>
                <a:lnTo>
                  <a:pt x="17573" y="102949"/>
                </a:lnTo>
                <a:lnTo>
                  <a:pt x="18744" y="103441"/>
                </a:lnTo>
                <a:lnTo>
                  <a:pt x="16736" y="101802"/>
                </a:lnTo>
                <a:lnTo>
                  <a:pt x="14559" y="99998"/>
                </a:lnTo>
                <a:lnTo>
                  <a:pt x="13388" y="98851"/>
                </a:lnTo>
                <a:lnTo>
                  <a:pt x="12384" y="97539"/>
                </a:lnTo>
                <a:lnTo>
                  <a:pt x="11045" y="95737"/>
                </a:lnTo>
                <a:lnTo>
                  <a:pt x="11380" y="96229"/>
                </a:lnTo>
                <a:lnTo>
                  <a:pt x="10711" y="95409"/>
                </a:lnTo>
                <a:lnTo>
                  <a:pt x="9707" y="94260"/>
                </a:lnTo>
                <a:lnTo>
                  <a:pt x="9372" y="93769"/>
                </a:lnTo>
                <a:lnTo>
                  <a:pt x="9037" y="93605"/>
                </a:lnTo>
                <a:lnTo>
                  <a:pt x="9539" y="94917"/>
                </a:lnTo>
                <a:lnTo>
                  <a:pt x="10376" y="96064"/>
                </a:lnTo>
                <a:lnTo>
                  <a:pt x="11213" y="97213"/>
                </a:lnTo>
                <a:lnTo>
                  <a:pt x="11882" y="98360"/>
                </a:lnTo>
                <a:lnTo>
                  <a:pt x="11045" y="97705"/>
                </a:lnTo>
                <a:lnTo>
                  <a:pt x="10543" y="97048"/>
                </a:lnTo>
                <a:lnTo>
                  <a:pt x="10711" y="97376"/>
                </a:lnTo>
                <a:lnTo>
                  <a:pt x="10543" y="97213"/>
                </a:lnTo>
                <a:lnTo>
                  <a:pt x="9539" y="95901"/>
                </a:lnTo>
                <a:lnTo>
                  <a:pt x="8870" y="95081"/>
                </a:lnTo>
                <a:lnTo>
                  <a:pt x="8368" y="94097"/>
                </a:lnTo>
                <a:lnTo>
                  <a:pt x="8032" y="93277"/>
                </a:lnTo>
                <a:lnTo>
                  <a:pt x="8032" y="93113"/>
                </a:lnTo>
                <a:lnTo>
                  <a:pt x="8201" y="92785"/>
                </a:lnTo>
                <a:lnTo>
                  <a:pt x="9037" y="94260"/>
                </a:lnTo>
                <a:lnTo>
                  <a:pt x="8368" y="92622"/>
                </a:lnTo>
                <a:lnTo>
                  <a:pt x="8032" y="92130"/>
                </a:lnTo>
                <a:lnTo>
                  <a:pt x="7364" y="90818"/>
                </a:lnTo>
                <a:lnTo>
                  <a:pt x="7364" y="90655"/>
                </a:lnTo>
                <a:lnTo>
                  <a:pt x="6695" y="89508"/>
                </a:lnTo>
                <a:lnTo>
                  <a:pt x="6024" y="88032"/>
                </a:lnTo>
                <a:lnTo>
                  <a:pt x="6360" y="89671"/>
                </a:lnTo>
                <a:lnTo>
                  <a:pt x="6024" y="89016"/>
                </a:lnTo>
                <a:lnTo>
                  <a:pt x="5691" y="88359"/>
                </a:lnTo>
                <a:lnTo>
                  <a:pt x="5691" y="87704"/>
                </a:lnTo>
                <a:lnTo>
                  <a:pt x="5691" y="87049"/>
                </a:lnTo>
                <a:lnTo>
                  <a:pt x="6360" y="88196"/>
                </a:lnTo>
                <a:lnTo>
                  <a:pt x="6862" y="89508"/>
                </a:lnTo>
                <a:lnTo>
                  <a:pt x="6862" y="89508"/>
                </a:lnTo>
                <a:lnTo>
                  <a:pt x="5691" y="86065"/>
                </a:lnTo>
                <a:lnTo>
                  <a:pt x="5691" y="86065"/>
                </a:lnTo>
                <a:lnTo>
                  <a:pt x="6862" y="88196"/>
                </a:lnTo>
                <a:lnTo>
                  <a:pt x="5691" y="85082"/>
                </a:lnTo>
                <a:lnTo>
                  <a:pt x="6360" y="85737"/>
                </a:lnTo>
                <a:lnTo>
                  <a:pt x="6695" y="85900"/>
                </a:lnTo>
                <a:lnTo>
                  <a:pt x="7028" y="86065"/>
                </a:lnTo>
                <a:lnTo>
                  <a:pt x="7197" y="86720"/>
                </a:lnTo>
                <a:lnTo>
                  <a:pt x="6862" y="85082"/>
                </a:lnTo>
                <a:lnTo>
                  <a:pt x="6193" y="83278"/>
                </a:lnTo>
                <a:lnTo>
                  <a:pt x="4685" y="79179"/>
                </a:lnTo>
                <a:lnTo>
                  <a:pt x="3849" y="76228"/>
                </a:lnTo>
                <a:lnTo>
                  <a:pt x="3012" y="72786"/>
                </a:lnTo>
                <a:lnTo>
                  <a:pt x="3012" y="72786"/>
                </a:lnTo>
                <a:lnTo>
                  <a:pt x="3347" y="73114"/>
                </a:lnTo>
                <a:lnTo>
                  <a:pt x="3514" y="72951"/>
                </a:lnTo>
                <a:lnTo>
                  <a:pt x="3681" y="73114"/>
                </a:lnTo>
                <a:lnTo>
                  <a:pt x="4016" y="73277"/>
                </a:lnTo>
                <a:lnTo>
                  <a:pt x="3849" y="70000"/>
                </a:lnTo>
                <a:lnTo>
                  <a:pt x="3681" y="66556"/>
                </a:lnTo>
                <a:lnTo>
                  <a:pt x="3849" y="63279"/>
                </a:lnTo>
                <a:lnTo>
                  <a:pt x="4183" y="61803"/>
                </a:lnTo>
                <a:lnTo>
                  <a:pt x="4351" y="60491"/>
                </a:lnTo>
                <a:lnTo>
                  <a:pt x="5020" y="57049"/>
                </a:lnTo>
                <a:lnTo>
                  <a:pt x="5020" y="57704"/>
                </a:lnTo>
                <a:lnTo>
                  <a:pt x="5187" y="58196"/>
                </a:lnTo>
                <a:lnTo>
                  <a:pt x="5187" y="56394"/>
                </a:lnTo>
                <a:lnTo>
                  <a:pt x="5355" y="54590"/>
                </a:lnTo>
                <a:lnTo>
                  <a:pt x="6024" y="50819"/>
                </a:lnTo>
                <a:lnTo>
                  <a:pt x="6862" y="47048"/>
                </a:lnTo>
                <a:lnTo>
                  <a:pt x="8201" y="43443"/>
                </a:lnTo>
                <a:lnTo>
                  <a:pt x="9874" y="39672"/>
                </a:lnTo>
                <a:lnTo>
                  <a:pt x="11715" y="36229"/>
                </a:lnTo>
                <a:lnTo>
                  <a:pt x="13890" y="32787"/>
                </a:lnTo>
                <a:lnTo>
                  <a:pt x="16234" y="29344"/>
                </a:lnTo>
                <a:lnTo>
                  <a:pt x="18744" y="26229"/>
                </a:lnTo>
                <a:lnTo>
                  <a:pt x="21421" y="23115"/>
                </a:lnTo>
                <a:lnTo>
                  <a:pt x="24434" y="20327"/>
                </a:lnTo>
                <a:lnTo>
                  <a:pt x="27279" y="17542"/>
                </a:lnTo>
                <a:lnTo>
                  <a:pt x="30460" y="15081"/>
                </a:lnTo>
                <a:lnTo>
                  <a:pt x="33639" y="12951"/>
                </a:lnTo>
                <a:lnTo>
                  <a:pt x="36819" y="10984"/>
                </a:lnTo>
                <a:lnTo>
                  <a:pt x="40000" y="9345"/>
                </a:lnTo>
                <a:lnTo>
                  <a:pt x="38325" y="10820"/>
                </a:lnTo>
                <a:lnTo>
                  <a:pt x="40166" y="9508"/>
                </a:lnTo>
                <a:lnTo>
                  <a:pt x="41339" y="8853"/>
                </a:lnTo>
                <a:lnTo>
                  <a:pt x="45020" y="7213"/>
                </a:lnTo>
                <a:lnTo>
                  <a:pt x="44016" y="7213"/>
                </a:lnTo>
                <a:lnTo>
                  <a:pt x="45522" y="6558"/>
                </a:lnTo>
                <a:lnTo>
                  <a:pt x="47697" y="5574"/>
                </a:lnTo>
                <a:lnTo>
                  <a:pt x="47195" y="6229"/>
                </a:lnTo>
                <a:lnTo>
                  <a:pt x="47697" y="6229"/>
                </a:lnTo>
                <a:lnTo>
                  <a:pt x="47697" y="6394"/>
                </a:lnTo>
                <a:lnTo>
                  <a:pt x="47530" y="6558"/>
                </a:lnTo>
                <a:lnTo>
                  <a:pt x="50208" y="5737"/>
                </a:lnTo>
                <a:lnTo>
                  <a:pt x="52551" y="4754"/>
                </a:lnTo>
                <a:lnTo>
                  <a:pt x="55061" y="3934"/>
                </a:lnTo>
                <a:lnTo>
                  <a:pt x="56401" y="3607"/>
                </a:lnTo>
                <a:lnTo>
                  <a:pt x="57907" y="3442"/>
                </a:lnTo>
                <a:lnTo>
                  <a:pt x="57740" y="3607"/>
                </a:lnTo>
                <a:lnTo>
                  <a:pt x="58409" y="3442"/>
                </a:lnTo>
                <a:lnTo>
                  <a:pt x="60753" y="3115"/>
                </a:lnTo>
                <a:lnTo>
                  <a:pt x="63596" y="2458"/>
                </a:lnTo>
                <a:lnTo>
                  <a:pt x="65606" y="1967"/>
                </a:lnTo>
                <a:lnTo>
                  <a:pt x="65606" y="2458"/>
                </a:lnTo>
                <a:lnTo>
                  <a:pt x="72635" y="2132"/>
                </a:lnTo>
                <a:lnTo>
                  <a:pt x="73639" y="1803"/>
                </a:lnTo>
                <a:lnTo>
                  <a:pt x="73973" y="1967"/>
                </a:lnTo>
                <a:lnTo>
                  <a:pt x="73639" y="2132"/>
                </a:lnTo>
                <a:lnTo>
                  <a:pt x="73304" y="2295"/>
                </a:lnTo>
                <a:lnTo>
                  <a:pt x="74977" y="2295"/>
                </a:lnTo>
                <a:lnTo>
                  <a:pt x="76485" y="2132"/>
                </a:lnTo>
                <a:lnTo>
                  <a:pt x="76987" y="2458"/>
                </a:lnTo>
                <a:lnTo>
                  <a:pt x="78158" y="2787"/>
                </a:lnTo>
                <a:lnTo>
                  <a:pt x="81506" y="3607"/>
                </a:lnTo>
                <a:lnTo>
                  <a:pt x="85187" y="4099"/>
                </a:lnTo>
                <a:lnTo>
                  <a:pt x="88032" y="4754"/>
                </a:lnTo>
                <a:lnTo>
                  <a:pt x="84518" y="3442"/>
                </a:lnTo>
                <a:lnTo>
                  <a:pt x="80333" y="2295"/>
                </a:lnTo>
                <a:lnTo>
                  <a:pt x="75814" y="1311"/>
                </a:lnTo>
                <a:lnTo>
                  <a:pt x="71296" y="491"/>
                </a:lnTo>
                <a:lnTo>
                  <a:pt x="66944" y="165"/>
                </a:lnTo>
                <a:lnTo>
                  <a:pt x="629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Shape 171"/>
          <p:cNvSpPr txBox="1"/>
          <p:nvPr/>
        </p:nvSpPr>
        <p:spPr>
          <a:xfrm>
            <a:off x="1905572" y="4105414"/>
            <a:ext cx="7473300" cy="826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pic>
        <p:nvPicPr>
          <p:cNvPr descr="http://thumbs.dreamstime.com/t/c%C3%A1psula-medicinal-em-um-fundo-branco-62607287.jpg" id="172" name="Shape 1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075" y="3769331"/>
            <a:ext cx="1292400" cy="1040400"/>
          </a:xfrm>
          <a:prstGeom prst="ellipse">
            <a:avLst/>
          </a:prstGeom>
          <a:noFill/>
          <a:ln cap="rnd" cmpd="sng" w="63500">
            <a:solidFill>
              <a:srgbClr val="333333"/>
            </a:solidFill>
            <a:prstDash val="solid"/>
            <a:round/>
            <a:headEnd len="med" w="med" type="none"/>
            <a:tailEnd len="med" w="med" type="none"/>
          </a:ln>
          <a:effectLst>
            <a:outerShdw blurRad="381000" sx="-80000" rotWithShape="0" dir="5400000" dist="292100" sy="-18000">
              <a:srgbClr val="000000">
                <a:alpha val="21570"/>
              </a:srgbClr>
            </a:outerShdw>
          </a:effectLst>
        </p:spPr>
      </p:pic>
      <p:sp>
        <p:nvSpPr>
          <p:cNvPr id="173" name="Shape 173"/>
          <p:cNvSpPr txBox="1"/>
          <p:nvPr/>
        </p:nvSpPr>
        <p:spPr>
          <a:xfrm>
            <a:off x="221600" y="1131325"/>
            <a:ext cx="8759100" cy="24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ct val="100000"/>
              <a:buChar char="➔"/>
            </a:pPr>
            <a:r>
              <a:rPr lang="pt-BR" sz="1800">
                <a:solidFill>
                  <a:srgbClr val="FFFFFF"/>
                </a:solidFill>
              </a:rPr>
              <a:t>Atenção Farmacêutica</a:t>
            </a:r>
          </a:p>
          <a:p>
            <a:pPr indent="-342900" lvl="1" marL="91440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ct val="100000"/>
              <a:buChar char="◆"/>
            </a:pPr>
            <a:r>
              <a:rPr lang="pt-BR" sz="1800">
                <a:solidFill>
                  <a:srgbClr val="FFFFFF"/>
                </a:solidFill>
              </a:rPr>
              <a:t>Atenção Farmacêutica domiciliar</a:t>
            </a:r>
          </a:p>
          <a:p>
            <a:pPr indent="-342900" lvl="1" marL="91440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ct val="100000"/>
              <a:buChar char="◆"/>
            </a:pPr>
            <a:r>
              <a:rPr lang="pt-BR" sz="1800">
                <a:solidFill>
                  <a:srgbClr val="FFFFFF"/>
                </a:solidFill>
              </a:rPr>
              <a:t>Aferição de parâmetros fisiológicos: pressão arterial e temperatura corporal</a:t>
            </a:r>
          </a:p>
          <a:p>
            <a:pPr indent="-342900" lvl="1" marL="91440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ct val="100000"/>
              <a:buChar char="◆"/>
            </a:pPr>
            <a:r>
              <a:rPr lang="pt-BR" sz="1800">
                <a:solidFill>
                  <a:srgbClr val="FFFFFF"/>
                </a:solidFill>
              </a:rPr>
              <a:t>Aferição de parâmetro bioquímico: glicemia capilar</a:t>
            </a:r>
          </a:p>
          <a:p>
            <a:pPr indent="-342900" lvl="1" marL="91440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ct val="100000"/>
              <a:buChar char="◆"/>
            </a:pPr>
            <a:r>
              <a:rPr lang="pt-BR" sz="1800">
                <a:solidFill>
                  <a:srgbClr val="FFFFFF"/>
                </a:solidFill>
              </a:rPr>
              <a:t>Administração de medicamentos: injetáveis e inalantes</a:t>
            </a:r>
          </a:p>
          <a:p>
            <a:pPr indent="-342900" lvl="0" marL="45720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ct val="100000"/>
              <a:buChar char="➔"/>
            </a:pPr>
            <a:r>
              <a:rPr lang="pt-BR" sz="1800">
                <a:solidFill>
                  <a:srgbClr val="FFFFFF"/>
                </a:solidFill>
              </a:rPr>
              <a:t>Perfuração do lóbulo auricular para colocação de brinco</a:t>
            </a:r>
          </a:p>
        </p:txBody>
      </p:sp>
      <p:sp>
        <p:nvSpPr>
          <p:cNvPr id="174" name="Shape 174"/>
          <p:cNvSpPr/>
          <p:nvPr/>
        </p:nvSpPr>
        <p:spPr>
          <a:xfrm>
            <a:off x="2134375" y="3603925"/>
            <a:ext cx="5411772" cy="1503359"/>
          </a:xfrm>
          <a:prstGeom prst="irregularSeal2">
            <a:avLst/>
          </a:prstGeom>
          <a:solidFill>
            <a:srgbClr val="980000"/>
          </a:solidFill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5" name="Shape 175"/>
          <p:cNvSpPr txBox="1"/>
          <p:nvPr/>
        </p:nvSpPr>
        <p:spPr>
          <a:xfrm rot="-336672">
            <a:off x="3105383" y="3995216"/>
            <a:ext cx="3166372" cy="72075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3000">
                <a:solidFill>
                  <a:srgbClr val="FFFFFF"/>
                </a:solidFill>
              </a:rPr>
              <a:t>RDC nº 44/2009</a:t>
            </a:r>
          </a:p>
        </p:txBody>
      </p:sp>
      <p:sp>
        <p:nvSpPr>
          <p:cNvPr id="176" name="Shape 176"/>
          <p:cNvSpPr/>
          <p:nvPr/>
        </p:nvSpPr>
        <p:spPr>
          <a:xfrm>
            <a:off x="6111575" y="747800"/>
            <a:ext cx="2670850" cy="1040400"/>
          </a:xfrm>
          <a:prstGeom prst="flowChartPunchedTape">
            <a:avLst/>
          </a:prstGeom>
          <a:solidFill>
            <a:srgbClr val="980000"/>
          </a:solidFill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7" name="Shape 177"/>
          <p:cNvSpPr txBox="1"/>
          <p:nvPr/>
        </p:nvSpPr>
        <p:spPr>
          <a:xfrm>
            <a:off x="6169900" y="956375"/>
            <a:ext cx="3137400" cy="9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1700">
                <a:solidFill>
                  <a:srgbClr val="FFFFFF"/>
                </a:solidFill>
              </a:rPr>
              <a:t>Além da dispensação de medicamentos!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/>
          <p:nvPr>
            <p:ph type="title"/>
          </p:nvPr>
        </p:nvSpPr>
        <p:spPr>
          <a:xfrm>
            <a:off x="439300" y="282175"/>
            <a:ext cx="78855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4000"/>
              <a:buFont typeface="Arial"/>
              <a:buNone/>
            </a:pPr>
            <a:r>
              <a:rPr b="1" lang="pt-BR" sz="2500">
                <a:solidFill>
                  <a:schemeClr val="lt1"/>
                </a:solidFill>
              </a:rPr>
              <a:t>Orientação farmacêutica ao portador de DPOC</a:t>
            </a:r>
          </a:p>
        </p:txBody>
      </p:sp>
      <p:sp>
        <p:nvSpPr>
          <p:cNvPr id="183" name="Shape 183" title="DR. HOUSE - ASMA">
            <a:hlinkClick r:id="rId3"/>
          </p:cNvPr>
          <p:cNvSpPr/>
          <p:nvPr/>
        </p:nvSpPr>
        <p:spPr>
          <a:xfrm>
            <a:off x="2286000" y="857250"/>
            <a:ext cx="4572000" cy="3429000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/>
          <p:nvPr>
            <p:ph idx="4294967295" type="subTitle"/>
          </p:nvPr>
        </p:nvSpPr>
        <p:spPr>
          <a:xfrm>
            <a:off x="452825" y="306350"/>
            <a:ext cx="8441100" cy="9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69850" lvl="0" rtl="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4000"/>
              <a:buFont typeface="Arial"/>
              <a:buNone/>
            </a:pPr>
            <a:r>
              <a:rPr b="1" lang="pt-BR" sz="2500">
                <a:latin typeface="Walter Turncoat"/>
                <a:ea typeface="Walter Turncoat"/>
                <a:cs typeface="Walter Turncoat"/>
                <a:sym typeface="Walter Turncoat"/>
              </a:rPr>
              <a:t>Orientação farmacêutica ao portador de DPOC</a:t>
            </a:r>
            <a:r>
              <a:rPr b="1" lang="pt-BR" sz="25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 </a:t>
            </a:r>
          </a:p>
        </p:txBody>
      </p:sp>
      <p:sp>
        <p:nvSpPr>
          <p:cNvPr id="189" name="Shape 189"/>
          <p:cNvSpPr txBox="1"/>
          <p:nvPr/>
        </p:nvSpPr>
        <p:spPr>
          <a:xfrm>
            <a:off x="121450" y="1552975"/>
            <a:ext cx="5071200" cy="32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 algn="just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  <a:buChar char="●"/>
            </a:pPr>
            <a:r>
              <a:rPr lang="pt-BR">
                <a:solidFill>
                  <a:srgbClr val="FFFFFF"/>
                </a:solidFill>
              </a:rPr>
              <a:t>Orientar quais são os tipos de dispositivos de inalação e ensinar como utilizar.</a:t>
            </a:r>
          </a:p>
          <a:p>
            <a:pPr lvl="0" rtl="0" algn="just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-228600" lvl="0" marL="457200" rtl="0" algn="just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  <a:buChar char="●"/>
            </a:pPr>
            <a:r>
              <a:rPr lang="pt-BR">
                <a:solidFill>
                  <a:srgbClr val="FFFFFF"/>
                </a:solidFill>
              </a:rPr>
              <a:t>Recomendar cessação tabágica, vacinação antigripal e a antipneumocócica a partir dos 65 anos ou em doentes com VEF &lt;40% do valor previsto.</a:t>
            </a:r>
          </a:p>
          <a:p>
            <a:pPr lvl="0" rtl="0" algn="just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-228600" lvl="0" marL="457200" rtl="0" algn="just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  <a:buChar char="●"/>
            </a:pPr>
            <a:r>
              <a:rPr lang="pt-BR">
                <a:solidFill>
                  <a:srgbClr val="FFFFFF"/>
                </a:solidFill>
              </a:rPr>
              <a:t>Obter história farmacoterapêutica do paciente para identificar, prevenir e resolver os possíveis problemas relacionados ao medicamento (PRM) e realizar Intervenções Farmacêuticas (IFs) para solucioná - los. (Método Dáder do seguimento farmacoterapêutico)</a:t>
            </a:r>
          </a:p>
        </p:txBody>
      </p:sp>
      <p:pic>
        <p:nvPicPr>
          <p:cNvPr id="190" name="Shape 190"/>
          <p:cNvPicPr preferRelativeResize="0"/>
          <p:nvPr/>
        </p:nvPicPr>
        <p:blipFill rotWithShape="1">
          <a:blip r:embed="rId3">
            <a:alphaModFix/>
          </a:blip>
          <a:srcRect b="0" l="8030" r="3909" t="10249"/>
          <a:stretch/>
        </p:blipFill>
        <p:spPr>
          <a:xfrm>
            <a:off x="5302599" y="1620675"/>
            <a:ext cx="3732550" cy="2969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/>
          <p:nvPr>
            <p:ph idx="4294967295" type="subTitle"/>
          </p:nvPr>
        </p:nvSpPr>
        <p:spPr>
          <a:xfrm>
            <a:off x="278875" y="0"/>
            <a:ext cx="88650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69850" lvl="0" rtl="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4000"/>
              <a:buFont typeface="Arial"/>
              <a:buNone/>
            </a:pPr>
            <a:r>
              <a:rPr lang="pt-BR" sz="25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interação entre o indivíduo e o farmacêutico</a:t>
            </a:r>
          </a:p>
        </p:txBody>
      </p:sp>
      <p:pic>
        <p:nvPicPr>
          <p:cNvPr id="196" name="Shape 196"/>
          <p:cNvPicPr preferRelativeResize="0"/>
          <p:nvPr/>
        </p:nvPicPr>
        <p:blipFill rotWithShape="1">
          <a:blip r:embed="rId3">
            <a:alphaModFix/>
          </a:blip>
          <a:srcRect b="19143" l="6428" r="61902" t="28922"/>
          <a:stretch/>
        </p:blipFill>
        <p:spPr>
          <a:xfrm>
            <a:off x="754600" y="577225"/>
            <a:ext cx="4078575" cy="447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Shape 197"/>
          <p:cNvPicPr preferRelativeResize="0"/>
          <p:nvPr/>
        </p:nvPicPr>
        <p:blipFill rotWithShape="1">
          <a:blip r:embed="rId4">
            <a:alphaModFix/>
          </a:blip>
          <a:srcRect b="9575" l="17183" r="58204" t="46660"/>
          <a:stretch/>
        </p:blipFill>
        <p:spPr>
          <a:xfrm>
            <a:off x="5069675" y="577225"/>
            <a:ext cx="3074275" cy="447837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Shape 198"/>
          <p:cNvSpPr/>
          <p:nvPr/>
        </p:nvSpPr>
        <p:spPr>
          <a:xfrm>
            <a:off x="451550" y="511525"/>
            <a:ext cx="3074400" cy="641700"/>
          </a:xfrm>
          <a:custGeom>
            <a:pathLst>
              <a:path extrusionOk="0" h="120000" w="120000">
                <a:moveTo>
                  <a:pt x="88032" y="4754"/>
                </a:moveTo>
                <a:lnTo>
                  <a:pt x="88032" y="4754"/>
                </a:lnTo>
                <a:lnTo>
                  <a:pt x="88032" y="4754"/>
                </a:lnTo>
                <a:close/>
                <a:moveTo>
                  <a:pt x="105773" y="96556"/>
                </a:moveTo>
                <a:lnTo>
                  <a:pt x="105773" y="96556"/>
                </a:lnTo>
                <a:lnTo>
                  <a:pt x="105773" y="96556"/>
                </a:lnTo>
                <a:close/>
                <a:moveTo>
                  <a:pt x="62928" y="0"/>
                </a:moveTo>
                <a:lnTo>
                  <a:pt x="61086" y="165"/>
                </a:lnTo>
                <a:lnTo>
                  <a:pt x="59580" y="328"/>
                </a:lnTo>
                <a:lnTo>
                  <a:pt x="58074" y="656"/>
                </a:lnTo>
                <a:lnTo>
                  <a:pt x="57070" y="983"/>
                </a:lnTo>
                <a:lnTo>
                  <a:pt x="55899" y="820"/>
                </a:lnTo>
                <a:lnTo>
                  <a:pt x="54559" y="820"/>
                </a:lnTo>
                <a:lnTo>
                  <a:pt x="52049" y="983"/>
                </a:lnTo>
                <a:lnTo>
                  <a:pt x="49372" y="1475"/>
                </a:lnTo>
                <a:lnTo>
                  <a:pt x="46693" y="2295"/>
                </a:lnTo>
                <a:lnTo>
                  <a:pt x="44016" y="3442"/>
                </a:lnTo>
                <a:lnTo>
                  <a:pt x="41170" y="4754"/>
                </a:lnTo>
                <a:lnTo>
                  <a:pt x="38493" y="6229"/>
                </a:lnTo>
                <a:lnTo>
                  <a:pt x="35814" y="8033"/>
                </a:lnTo>
                <a:lnTo>
                  <a:pt x="33137" y="9837"/>
                </a:lnTo>
                <a:lnTo>
                  <a:pt x="30460" y="11804"/>
                </a:lnTo>
                <a:lnTo>
                  <a:pt x="27948" y="13934"/>
                </a:lnTo>
                <a:lnTo>
                  <a:pt x="25606" y="15901"/>
                </a:lnTo>
                <a:lnTo>
                  <a:pt x="21255" y="20001"/>
                </a:lnTo>
                <a:lnTo>
                  <a:pt x="17740" y="23935"/>
                </a:lnTo>
                <a:lnTo>
                  <a:pt x="13724" y="29508"/>
                </a:lnTo>
                <a:lnTo>
                  <a:pt x="14226" y="28361"/>
                </a:lnTo>
                <a:lnTo>
                  <a:pt x="14728" y="27212"/>
                </a:lnTo>
                <a:lnTo>
                  <a:pt x="13724" y="28853"/>
                </a:lnTo>
                <a:lnTo>
                  <a:pt x="12551" y="30656"/>
                </a:lnTo>
                <a:lnTo>
                  <a:pt x="12720" y="30983"/>
                </a:lnTo>
                <a:lnTo>
                  <a:pt x="11547" y="32787"/>
                </a:lnTo>
                <a:lnTo>
                  <a:pt x="12551" y="30165"/>
                </a:lnTo>
                <a:lnTo>
                  <a:pt x="10878" y="33115"/>
                </a:lnTo>
                <a:lnTo>
                  <a:pt x="9205" y="36229"/>
                </a:lnTo>
                <a:lnTo>
                  <a:pt x="7866" y="39508"/>
                </a:lnTo>
                <a:lnTo>
                  <a:pt x="6526" y="42786"/>
                </a:lnTo>
                <a:lnTo>
                  <a:pt x="4351" y="49507"/>
                </a:lnTo>
                <a:lnTo>
                  <a:pt x="2343" y="55900"/>
                </a:lnTo>
                <a:lnTo>
                  <a:pt x="2677" y="56065"/>
                </a:lnTo>
                <a:lnTo>
                  <a:pt x="2845" y="56394"/>
                </a:lnTo>
                <a:lnTo>
                  <a:pt x="2845" y="56720"/>
                </a:lnTo>
                <a:lnTo>
                  <a:pt x="2677" y="57212"/>
                </a:lnTo>
                <a:lnTo>
                  <a:pt x="2175" y="58032"/>
                </a:lnTo>
                <a:lnTo>
                  <a:pt x="1841" y="58361"/>
                </a:lnTo>
                <a:lnTo>
                  <a:pt x="1841" y="58688"/>
                </a:lnTo>
                <a:lnTo>
                  <a:pt x="1841" y="60820"/>
                </a:lnTo>
                <a:lnTo>
                  <a:pt x="1506" y="62787"/>
                </a:lnTo>
                <a:lnTo>
                  <a:pt x="1170" y="64917"/>
                </a:lnTo>
                <a:lnTo>
                  <a:pt x="837" y="67539"/>
                </a:lnTo>
                <a:lnTo>
                  <a:pt x="502" y="66556"/>
                </a:lnTo>
                <a:lnTo>
                  <a:pt x="166" y="69180"/>
                </a:lnTo>
                <a:lnTo>
                  <a:pt x="0" y="72131"/>
                </a:lnTo>
                <a:lnTo>
                  <a:pt x="166" y="75245"/>
                </a:lnTo>
                <a:lnTo>
                  <a:pt x="502" y="76556"/>
                </a:lnTo>
                <a:lnTo>
                  <a:pt x="837" y="77540"/>
                </a:lnTo>
                <a:lnTo>
                  <a:pt x="1004" y="79344"/>
                </a:lnTo>
                <a:lnTo>
                  <a:pt x="1339" y="81311"/>
                </a:lnTo>
                <a:lnTo>
                  <a:pt x="2175" y="85082"/>
                </a:lnTo>
                <a:lnTo>
                  <a:pt x="3514" y="88688"/>
                </a:lnTo>
                <a:lnTo>
                  <a:pt x="5187" y="92293"/>
                </a:lnTo>
                <a:lnTo>
                  <a:pt x="7197" y="95737"/>
                </a:lnTo>
                <a:lnTo>
                  <a:pt x="9372" y="99015"/>
                </a:lnTo>
                <a:lnTo>
                  <a:pt x="11882" y="101965"/>
                </a:lnTo>
                <a:lnTo>
                  <a:pt x="14393" y="104753"/>
                </a:lnTo>
                <a:lnTo>
                  <a:pt x="16065" y="106228"/>
                </a:lnTo>
                <a:lnTo>
                  <a:pt x="17740" y="107703"/>
                </a:lnTo>
                <a:lnTo>
                  <a:pt x="19582" y="109179"/>
                </a:lnTo>
                <a:lnTo>
                  <a:pt x="21421" y="110491"/>
                </a:lnTo>
                <a:lnTo>
                  <a:pt x="25438" y="112786"/>
                </a:lnTo>
                <a:lnTo>
                  <a:pt x="29456" y="114917"/>
                </a:lnTo>
                <a:lnTo>
                  <a:pt x="33806" y="116720"/>
                </a:lnTo>
                <a:lnTo>
                  <a:pt x="38158" y="118031"/>
                </a:lnTo>
                <a:lnTo>
                  <a:pt x="42677" y="119179"/>
                </a:lnTo>
                <a:lnTo>
                  <a:pt x="47195" y="119998"/>
                </a:lnTo>
                <a:lnTo>
                  <a:pt x="49372" y="119998"/>
                </a:lnTo>
                <a:lnTo>
                  <a:pt x="53555" y="119671"/>
                </a:lnTo>
                <a:lnTo>
                  <a:pt x="58744" y="119343"/>
                </a:lnTo>
                <a:lnTo>
                  <a:pt x="64769" y="118688"/>
                </a:lnTo>
                <a:lnTo>
                  <a:pt x="70627" y="118031"/>
                </a:lnTo>
                <a:lnTo>
                  <a:pt x="75814" y="117212"/>
                </a:lnTo>
                <a:lnTo>
                  <a:pt x="79664" y="116392"/>
                </a:lnTo>
                <a:lnTo>
                  <a:pt x="80835" y="116064"/>
                </a:lnTo>
                <a:lnTo>
                  <a:pt x="81506" y="115572"/>
                </a:lnTo>
                <a:lnTo>
                  <a:pt x="84016" y="114588"/>
                </a:lnTo>
                <a:lnTo>
                  <a:pt x="85187" y="113933"/>
                </a:lnTo>
                <a:lnTo>
                  <a:pt x="86358" y="113278"/>
                </a:lnTo>
                <a:lnTo>
                  <a:pt x="85020" y="113770"/>
                </a:lnTo>
                <a:lnTo>
                  <a:pt x="91380" y="109344"/>
                </a:lnTo>
                <a:lnTo>
                  <a:pt x="94559" y="106883"/>
                </a:lnTo>
                <a:lnTo>
                  <a:pt x="97738" y="104098"/>
                </a:lnTo>
                <a:lnTo>
                  <a:pt x="97738" y="104098"/>
                </a:lnTo>
                <a:lnTo>
                  <a:pt x="97236" y="104916"/>
                </a:lnTo>
                <a:lnTo>
                  <a:pt x="96401" y="105573"/>
                </a:lnTo>
                <a:lnTo>
                  <a:pt x="98241" y="104261"/>
                </a:lnTo>
                <a:lnTo>
                  <a:pt x="99915" y="102622"/>
                </a:lnTo>
                <a:lnTo>
                  <a:pt x="101255" y="101474"/>
                </a:lnTo>
                <a:lnTo>
                  <a:pt x="101421" y="101147"/>
                </a:lnTo>
                <a:lnTo>
                  <a:pt x="101255" y="101147"/>
                </a:lnTo>
                <a:lnTo>
                  <a:pt x="102761" y="99998"/>
                </a:lnTo>
                <a:lnTo>
                  <a:pt x="104098" y="98523"/>
                </a:lnTo>
                <a:lnTo>
                  <a:pt x="105271" y="96884"/>
                </a:lnTo>
                <a:lnTo>
                  <a:pt x="106275" y="95409"/>
                </a:lnTo>
                <a:lnTo>
                  <a:pt x="105940" y="95572"/>
                </a:lnTo>
                <a:lnTo>
                  <a:pt x="105773" y="95572"/>
                </a:lnTo>
                <a:lnTo>
                  <a:pt x="106107" y="94917"/>
                </a:lnTo>
                <a:lnTo>
                  <a:pt x="104936" y="96556"/>
                </a:lnTo>
                <a:lnTo>
                  <a:pt x="105605" y="95737"/>
                </a:lnTo>
                <a:lnTo>
                  <a:pt x="105438" y="96229"/>
                </a:lnTo>
                <a:lnTo>
                  <a:pt x="104434" y="97376"/>
                </a:lnTo>
                <a:lnTo>
                  <a:pt x="104769" y="96721"/>
                </a:lnTo>
                <a:lnTo>
                  <a:pt x="104769" y="96721"/>
                </a:lnTo>
                <a:lnTo>
                  <a:pt x="104098" y="97376"/>
                </a:lnTo>
                <a:lnTo>
                  <a:pt x="106107" y="94425"/>
                </a:lnTo>
                <a:lnTo>
                  <a:pt x="106944" y="92950"/>
                </a:lnTo>
                <a:lnTo>
                  <a:pt x="106944" y="92622"/>
                </a:lnTo>
                <a:lnTo>
                  <a:pt x="106777" y="92785"/>
                </a:lnTo>
                <a:lnTo>
                  <a:pt x="106777" y="92785"/>
                </a:lnTo>
                <a:lnTo>
                  <a:pt x="107446" y="91967"/>
                </a:lnTo>
                <a:lnTo>
                  <a:pt x="108284" y="91146"/>
                </a:lnTo>
                <a:lnTo>
                  <a:pt x="109790" y="89508"/>
                </a:lnTo>
                <a:lnTo>
                  <a:pt x="109119" y="91146"/>
                </a:lnTo>
                <a:lnTo>
                  <a:pt x="107948" y="93113"/>
                </a:lnTo>
                <a:lnTo>
                  <a:pt x="105773" y="96556"/>
                </a:lnTo>
                <a:lnTo>
                  <a:pt x="107111" y="94754"/>
                </a:lnTo>
                <a:lnTo>
                  <a:pt x="108115" y="93277"/>
                </a:lnTo>
                <a:lnTo>
                  <a:pt x="109956" y="90000"/>
                </a:lnTo>
                <a:lnTo>
                  <a:pt x="109790" y="90163"/>
                </a:lnTo>
                <a:lnTo>
                  <a:pt x="109790" y="89834"/>
                </a:lnTo>
                <a:lnTo>
                  <a:pt x="110292" y="88688"/>
                </a:lnTo>
                <a:lnTo>
                  <a:pt x="111296" y="86884"/>
                </a:lnTo>
                <a:lnTo>
                  <a:pt x="109119" y="89671"/>
                </a:lnTo>
                <a:lnTo>
                  <a:pt x="109288" y="88688"/>
                </a:lnTo>
                <a:lnTo>
                  <a:pt x="109454" y="87541"/>
                </a:lnTo>
                <a:lnTo>
                  <a:pt x="110292" y="85082"/>
                </a:lnTo>
                <a:lnTo>
                  <a:pt x="111463" y="82294"/>
                </a:lnTo>
                <a:lnTo>
                  <a:pt x="112969" y="79179"/>
                </a:lnTo>
                <a:lnTo>
                  <a:pt x="115981" y="73277"/>
                </a:lnTo>
                <a:lnTo>
                  <a:pt x="117321" y="70655"/>
                </a:lnTo>
                <a:lnTo>
                  <a:pt x="118325" y="68360"/>
                </a:lnTo>
                <a:lnTo>
                  <a:pt x="118158" y="68688"/>
                </a:lnTo>
                <a:lnTo>
                  <a:pt x="118325" y="67868"/>
                </a:lnTo>
                <a:lnTo>
                  <a:pt x="118492" y="67705"/>
                </a:lnTo>
                <a:lnTo>
                  <a:pt x="118492" y="67868"/>
                </a:lnTo>
                <a:lnTo>
                  <a:pt x="118660" y="67048"/>
                </a:lnTo>
                <a:lnTo>
                  <a:pt x="118492" y="67539"/>
                </a:lnTo>
                <a:lnTo>
                  <a:pt x="118827" y="66393"/>
                </a:lnTo>
                <a:lnTo>
                  <a:pt x="119162" y="64754"/>
                </a:lnTo>
                <a:lnTo>
                  <a:pt x="119329" y="63279"/>
                </a:lnTo>
                <a:lnTo>
                  <a:pt x="119496" y="63442"/>
                </a:lnTo>
                <a:lnTo>
                  <a:pt x="119664" y="63442"/>
                </a:lnTo>
                <a:lnTo>
                  <a:pt x="119831" y="62458"/>
                </a:lnTo>
                <a:lnTo>
                  <a:pt x="119831" y="60491"/>
                </a:lnTo>
                <a:lnTo>
                  <a:pt x="119998" y="53933"/>
                </a:lnTo>
                <a:lnTo>
                  <a:pt x="119998" y="49507"/>
                </a:lnTo>
                <a:lnTo>
                  <a:pt x="119831" y="48197"/>
                </a:lnTo>
                <a:lnTo>
                  <a:pt x="119831" y="47868"/>
                </a:lnTo>
                <a:lnTo>
                  <a:pt x="119664" y="47868"/>
                </a:lnTo>
                <a:lnTo>
                  <a:pt x="118994" y="46556"/>
                </a:lnTo>
                <a:lnTo>
                  <a:pt x="118492" y="44589"/>
                </a:lnTo>
                <a:lnTo>
                  <a:pt x="117989" y="42622"/>
                </a:lnTo>
                <a:lnTo>
                  <a:pt x="117823" y="40984"/>
                </a:lnTo>
                <a:lnTo>
                  <a:pt x="117656" y="41147"/>
                </a:lnTo>
                <a:lnTo>
                  <a:pt x="117656" y="40819"/>
                </a:lnTo>
                <a:lnTo>
                  <a:pt x="116985" y="39835"/>
                </a:lnTo>
                <a:lnTo>
                  <a:pt x="116317" y="38851"/>
                </a:lnTo>
                <a:lnTo>
                  <a:pt x="114475" y="36721"/>
                </a:lnTo>
                <a:lnTo>
                  <a:pt x="112802" y="34591"/>
                </a:lnTo>
                <a:lnTo>
                  <a:pt x="112133" y="33607"/>
                </a:lnTo>
                <a:lnTo>
                  <a:pt x="111798" y="32623"/>
                </a:lnTo>
                <a:lnTo>
                  <a:pt x="111965" y="32950"/>
                </a:lnTo>
                <a:lnTo>
                  <a:pt x="112300" y="33115"/>
                </a:lnTo>
                <a:lnTo>
                  <a:pt x="112300" y="33115"/>
                </a:lnTo>
                <a:lnTo>
                  <a:pt x="112133" y="32787"/>
                </a:lnTo>
                <a:lnTo>
                  <a:pt x="111629" y="32132"/>
                </a:lnTo>
                <a:lnTo>
                  <a:pt x="109956" y="30328"/>
                </a:lnTo>
                <a:lnTo>
                  <a:pt x="108284" y="28688"/>
                </a:lnTo>
                <a:lnTo>
                  <a:pt x="108284" y="29016"/>
                </a:lnTo>
                <a:lnTo>
                  <a:pt x="108284" y="29344"/>
                </a:lnTo>
                <a:lnTo>
                  <a:pt x="106609" y="27704"/>
                </a:lnTo>
                <a:lnTo>
                  <a:pt x="107111" y="28361"/>
                </a:lnTo>
                <a:lnTo>
                  <a:pt x="105605" y="26720"/>
                </a:lnTo>
                <a:lnTo>
                  <a:pt x="104769" y="25902"/>
                </a:lnTo>
                <a:lnTo>
                  <a:pt x="105103" y="25902"/>
                </a:lnTo>
                <a:lnTo>
                  <a:pt x="106275" y="26886"/>
                </a:lnTo>
                <a:lnTo>
                  <a:pt x="106275" y="26886"/>
                </a:lnTo>
                <a:lnTo>
                  <a:pt x="102259" y="23278"/>
                </a:lnTo>
                <a:lnTo>
                  <a:pt x="103094" y="24098"/>
                </a:lnTo>
                <a:lnTo>
                  <a:pt x="100919" y="22623"/>
                </a:lnTo>
                <a:lnTo>
                  <a:pt x="98911" y="21639"/>
                </a:lnTo>
                <a:lnTo>
                  <a:pt x="100417" y="22786"/>
                </a:lnTo>
                <a:lnTo>
                  <a:pt x="101923" y="23935"/>
                </a:lnTo>
                <a:lnTo>
                  <a:pt x="104601" y="26557"/>
                </a:lnTo>
                <a:lnTo>
                  <a:pt x="107111" y="28853"/>
                </a:lnTo>
                <a:lnTo>
                  <a:pt x="108617" y="30000"/>
                </a:lnTo>
                <a:lnTo>
                  <a:pt x="110123" y="31148"/>
                </a:lnTo>
                <a:lnTo>
                  <a:pt x="110123" y="31148"/>
                </a:lnTo>
                <a:lnTo>
                  <a:pt x="108952" y="30491"/>
                </a:lnTo>
                <a:lnTo>
                  <a:pt x="107613" y="29508"/>
                </a:lnTo>
                <a:lnTo>
                  <a:pt x="107781" y="30000"/>
                </a:lnTo>
                <a:lnTo>
                  <a:pt x="108115" y="30656"/>
                </a:lnTo>
                <a:lnTo>
                  <a:pt x="109956" y="33279"/>
                </a:lnTo>
                <a:lnTo>
                  <a:pt x="112300" y="36393"/>
                </a:lnTo>
                <a:lnTo>
                  <a:pt x="112133" y="36393"/>
                </a:lnTo>
                <a:lnTo>
                  <a:pt x="112467" y="36558"/>
                </a:lnTo>
                <a:lnTo>
                  <a:pt x="112635" y="37049"/>
                </a:lnTo>
                <a:lnTo>
                  <a:pt x="112969" y="37541"/>
                </a:lnTo>
                <a:lnTo>
                  <a:pt x="113137" y="37705"/>
                </a:lnTo>
                <a:lnTo>
                  <a:pt x="112802" y="37049"/>
                </a:lnTo>
                <a:lnTo>
                  <a:pt x="112802" y="37049"/>
                </a:lnTo>
                <a:lnTo>
                  <a:pt x="113973" y="38525"/>
                </a:lnTo>
                <a:lnTo>
                  <a:pt x="114810" y="39343"/>
                </a:lnTo>
                <a:lnTo>
                  <a:pt x="115146" y="39672"/>
                </a:lnTo>
                <a:lnTo>
                  <a:pt x="115312" y="39672"/>
                </a:lnTo>
                <a:lnTo>
                  <a:pt x="115312" y="39343"/>
                </a:lnTo>
                <a:lnTo>
                  <a:pt x="115146" y="38851"/>
                </a:lnTo>
                <a:lnTo>
                  <a:pt x="115814" y="40327"/>
                </a:lnTo>
                <a:lnTo>
                  <a:pt x="116317" y="41802"/>
                </a:lnTo>
                <a:lnTo>
                  <a:pt x="117487" y="45081"/>
                </a:lnTo>
                <a:lnTo>
                  <a:pt x="118325" y="48360"/>
                </a:lnTo>
                <a:lnTo>
                  <a:pt x="118660" y="49507"/>
                </a:lnTo>
                <a:lnTo>
                  <a:pt x="118827" y="50164"/>
                </a:lnTo>
                <a:lnTo>
                  <a:pt x="118660" y="50327"/>
                </a:lnTo>
                <a:lnTo>
                  <a:pt x="118325" y="49836"/>
                </a:lnTo>
                <a:lnTo>
                  <a:pt x="118325" y="50819"/>
                </a:lnTo>
                <a:lnTo>
                  <a:pt x="118492" y="51966"/>
                </a:lnTo>
                <a:lnTo>
                  <a:pt x="118660" y="51966"/>
                </a:lnTo>
                <a:lnTo>
                  <a:pt x="118660" y="52294"/>
                </a:lnTo>
                <a:lnTo>
                  <a:pt x="118660" y="53115"/>
                </a:lnTo>
                <a:lnTo>
                  <a:pt x="118325" y="52786"/>
                </a:lnTo>
                <a:lnTo>
                  <a:pt x="118158" y="52458"/>
                </a:lnTo>
                <a:lnTo>
                  <a:pt x="118158" y="52294"/>
                </a:lnTo>
                <a:lnTo>
                  <a:pt x="118325" y="51966"/>
                </a:lnTo>
                <a:lnTo>
                  <a:pt x="117989" y="49836"/>
                </a:lnTo>
                <a:lnTo>
                  <a:pt x="117487" y="47540"/>
                </a:lnTo>
                <a:lnTo>
                  <a:pt x="118158" y="52623"/>
                </a:lnTo>
                <a:lnTo>
                  <a:pt x="118325" y="55245"/>
                </a:lnTo>
                <a:lnTo>
                  <a:pt x="118325" y="57869"/>
                </a:lnTo>
                <a:lnTo>
                  <a:pt x="118158" y="60328"/>
                </a:lnTo>
                <a:lnTo>
                  <a:pt x="117823" y="62950"/>
                </a:lnTo>
                <a:lnTo>
                  <a:pt x="117321" y="65246"/>
                </a:lnTo>
                <a:lnTo>
                  <a:pt x="116483" y="67705"/>
                </a:lnTo>
                <a:lnTo>
                  <a:pt x="116819" y="67048"/>
                </a:lnTo>
                <a:lnTo>
                  <a:pt x="116985" y="67048"/>
                </a:lnTo>
                <a:lnTo>
                  <a:pt x="116819" y="68196"/>
                </a:lnTo>
                <a:lnTo>
                  <a:pt x="116317" y="69835"/>
                </a:lnTo>
                <a:lnTo>
                  <a:pt x="116150" y="70327"/>
                </a:lnTo>
                <a:lnTo>
                  <a:pt x="115814" y="70655"/>
                </a:lnTo>
                <a:lnTo>
                  <a:pt x="115814" y="70492"/>
                </a:lnTo>
                <a:lnTo>
                  <a:pt x="115479" y="71475"/>
                </a:lnTo>
                <a:lnTo>
                  <a:pt x="114308" y="74753"/>
                </a:lnTo>
                <a:lnTo>
                  <a:pt x="112969" y="78687"/>
                </a:lnTo>
                <a:lnTo>
                  <a:pt x="111296" y="82131"/>
                </a:lnTo>
                <a:lnTo>
                  <a:pt x="109454" y="85245"/>
                </a:lnTo>
                <a:lnTo>
                  <a:pt x="107613" y="88524"/>
                </a:lnTo>
                <a:lnTo>
                  <a:pt x="105438" y="91638"/>
                </a:lnTo>
                <a:lnTo>
                  <a:pt x="103263" y="94589"/>
                </a:lnTo>
                <a:lnTo>
                  <a:pt x="100919" y="97376"/>
                </a:lnTo>
                <a:lnTo>
                  <a:pt x="98241" y="100163"/>
                </a:lnTo>
                <a:lnTo>
                  <a:pt x="95563" y="102786"/>
                </a:lnTo>
                <a:lnTo>
                  <a:pt x="92551" y="104916"/>
                </a:lnTo>
                <a:lnTo>
                  <a:pt x="86860" y="108524"/>
                </a:lnTo>
                <a:lnTo>
                  <a:pt x="78995" y="113441"/>
                </a:lnTo>
                <a:lnTo>
                  <a:pt x="79162" y="113278"/>
                </a:lnTo>
                <a:lnTo>
                  <a:pt x="79329" y="113113"/>
                </a:lnTo>
                <a:lnTo>
                  <a:pt x="80000" y="112621"/>
                </a:lnTo>
                <a:lnTo>
                  <a:pt x="81004" y="112129"/>
                </a:lnTo>
                <a:lnTo>
                  <a:pt x="77823" y="113605"/>
                </a:lnTo>
                <a:lnTo>
                  <a:pt x="76485" y="114262"/>
                </a:lnTo>
                <a:lnTo>
                  <a:pt x="76150" y="114262"/>
                </a:lnTo>
                <a:lnTo>
                  <a:pt x="76485" y="114096"/>
                </a:lnTo>
                <a:lnTo>
                  <a:pt x="73806" y="114753"/>
                </a:lnTo>
                <a:lnTo>
                  <a:pt x="70961" y="115245"/>
                </a:lnTo>
                <a:lnTo>
                  <a:pt x="68117" y="115572"/>
                </a:lnTo>
                <a:lnTo>
                  <a:pt x="65271" y="115900"/>
                </a:lnTo>
                <a:lnTo>
                  <a:pt x="59580" y="116392"/>
                </a:lnTo>
                <a:lnTo>
                  <a:pt x="57070" y="116720"/>
                </a:lnTo>
                <a:lnTo>
                  <a:pt x="54559" y="117047"/>
                </a:lnTo>
                <a:lnTo>
                  <a:pt x="53388" y="117047"/>
                </a:lnTo>
                <a:lnTo>
                  <a:pt x="52049" y="116884"/>
                </a:lnTo>
                <a:lnTo>
                  <a:pt x="49372" y="116229"/>
                </a:lnTo>
                <a:lnTo>
                  <a:pt x="46862" y="115572"/>
                </a:lnTo>
                <a:lnTo>
                  <a:pt x="45689" y="115408"/>
                </a:lnTo>
                <a:lnTo>
                  <a:pt x="44518" y="115408"/>
                </a:lnTo>
                <a:lnTo>
                  <a:pt x="45355" y="116392"/>
                </a:lnTo>
                <a:lnTo>
                  <a:pt x="45187" y="116555"/>
                </a:lnTo>
                <a:lnTo>
                  <a:pt x="44685" y="116392"/>
                </a:lnTo>
                <a:lnTo>
                  <a:pt x="43179" y="116064"/>
                </a:lnTo>
                <a:lnTo>
                  <a:pt x="42175" y="115572"/>
                </a:lnTo>
                <a:lnTo>
                  <a:pt x="43012" y="115408"/>
                </a:lnTo>
                <a:lnTo>
                  <a:pt x="43849" y="115737"/>
                </a:lnTo>
                <a:lnTo>
                  <a:pt x="44016" y="115408"/>
                </a:lnTo>
                <a:lnTo>
                  <a:pt x="44016" y="115245"/>
                </a:lnTo>
                <a:lnTo>
                  <a:pt x="43849" y="115080"/>
                </a:lnTo>
                <a:lnTo>
                  <a:pt x="43514" y="114917"/>
                </a:lnTo>
                <a:lnTo>
                  <a:pt x="42845" y="115080"/>
                </a:lnTo>
                <a:lnTo>
                  <a:pt x="42008" y="115245"/>
                </a:lnTo>
                <a:lnTo>
                  <a:pt x="40835" y="115408"/>
                </a:lnTo>
                <a:lnTo>
                  <a:pt x="41672" y="115080"/>
                </a:lnTo>
                <a:lnTo>
                  <a:pt x="39162" y="114588"/>
                </a:lnTo>
                <a:lnTo>
                  <a:pt x="37154" y="114096"/>
                </a:lnTo>
                <a:lnTo>
                  <a:pt x="35481" y="113441"/>
                </a:lnTo>
                <a:lnTo>
                  <a:pt x="33806" y="112621"/>
                </a:lnTo>
                <a:lnTo>
                  <a:pt x="33806" y="112621"/>
                </a:lnTo>
                <a:lnTo>
                  <a:pt x="34979" y="112950"/>
                </a:lnTo>
                <a:lnTo>
                  <a:pt x="33975" y="112458"/>
                </a:lnTo>
                <a:lnTo>
                  <a:pt x="33639" y="112621"/>
                </a:lnTo>
                <a:lnTo>
                  <a:pt x="33975" y="112786"/>
                </a:lnTo>
                <a:lnTo>
                  <a:pt x="32802" y="112786"/>
                </a:lnTo>
                <a:lnTo>
                  <a:pt x="31631" y="112458"/>
                </a:lnTo>
                <a:lnTo>
                  <a:pt x="30627" y="112129"/>
                </a:lnTo>
                <a:lnTo>
                  <a:pt x="29623" y="111474"/>
                </a:lnTo>
                <a:lnTo>
                  <a:pt x="30125" y="111311"/>
                </a:lnTo>
                <a:lnTo>
                  <a:pt x="30627" y="111474"/>
                </a:lnTo>
                <a:lnTo>
                  <a:pt x="30627" y="111474"/>
                </a:lnTo>
                <a:lnTo>
                  <a:pt x="26944" y="109836"/>
                </a:lnTo>
                <a:lnTo>
                  <a:pt x="25940" y="109179"/>
                </a:lnTo>
                <a:lnTo>
                  <a:pt x="26109" y="109344"/>
                </a:lnTo>
                <a:lnTo>
                  <a:pt x="24434" y="108687"/>
                </a:lnTo>
                <a:lnTo>
                  <a:pt x="22928" y="107868"/>
                </a:lnTo>
                <a:lnTo>
                  <a:pt x="21923" y="107212"/>
                </a:lnTo>
                <a:lnTo>
                  <a:pt x="21757" y="106883"/>
                </a:lnTo>
                <a:lnTo>
                  <a:pt x="21590" y="106556"/>
                </a:lnTo>
                <a:lnTo>
                  <a:pt x="20753" y="105900"/>
                </a:lnTo>
                <a:lnTo>
                  <a:pt x="19748" y="105081"/>
                </a:lnTo>
                <a:lnTo>
                  <a:pt x="17573" y="102949"/>
                </a:lnTo>
                <a:lnTo>
                  <a:pt x="17573" y="102949"/>
                </a:lnTo>
                <a:lnTo>
                  <a:pt x="18744" y="103441"/>
                </a:lnTo>
                <a:lnTo>
                  <a:pt x="16736" y="101802"/>
                </a:lnTo>
                <a:lnTo>
                  <a:pt x="14559" y="99998"/>
                </a:lnTo>
                <a:lnTo>
                  <a:pt x="13388" y="98851"/>
                </a:lnTo>
                <a:lnTo>
                  <a:pt x="12384" y="97539"/>
                </a:lnTo>
                <a:lnTo>
                  <a:pt x="11045" y="95737"/>
                </a:lnTo>
                <a:lnTo>
                  <a:pt x="11380" y="96229"/>
                </a:lnTo>
                <a:lnTo>
                  <a:pt x="10711" y="95409"/>
                </a:lnTo>
                <a:lnTo>
                  <a:pt x="9707" y="94260"/>
                </a:lnTo>
                <a:lnTo>
                  <a:pt x="9372" y="93769"/>
                </a:lnTo>
                <a:lnTo>
                  <a:pt x="9037" y="93605"/>
                </a:lnTo>
                <a:lnTo>
                  <a:pt x="9539" y="94917"/>
                </a:lnTo>
                <a:lnTo>
                  <a:pt x="10376" y="96064"/>
                </a:lnTo>
                <a:lnTo>
                  <a:pt x="11213" y="97213"/>
                </a:lnTo>
                <a:lnTo>
                  <a:pt x="11882" y="98360"/>
                </a:lnTo>
                <a:lnTo>
                  <a:pt x="11045" y="97705"/>
                </a:lnTo>
                <a:lnTo>
                  <a:pt x="10543" y="97048"/>
                </a:lnTo>
                <a:lnTo>
                  <a:pt x="10711" y="97376"/>
                </a:lnTo>
                <a:lnTo>
                  <a:pt x="10543" y="97213"/>
                </a:lnTo>
                <a:lnTo>
                  <a:pt x="9539" y="95901"/>
                </a:lnTo>
                <a:lnTo>
                  <a:pt x="8870" y="95081"/>
                </a:lnTo>
                <a:lnTo>
                  <a:pt x="8368" y="94097"/>
                </a:lnTo>
                <a:lnTo>
                  <a:pt x="8032" y="93277"/>
                </a:lnTo>
                <a:lnTo>
                  <a:pt x="8032" y="93113"/>
                </a:lnTo>
                <a:lnTo>
                  <a:pt x="8201" y="92785"/>
                </a:lnTo>
                <a:lnTo>
                  <a:pt x="9037" y="94260"/>
                </a:lnTo>
                <a:lnTo>
                  <a:pt x="8368" y="92622"/>
                </a:lnTo>
                <a:lnTo>
                  <a:pt x="8032" y="92130"/>
                </a:lnTo>
                <a:lnTo>
                  <a:pt x="7364" y="90818"/>
                </a:lnTo>
                <a:lnTo>
                  <a:pt x="7364" y="90655"/>
                </a:lnTo>
                <a:lnTo>
                  <a:pt x="6695" y="89508"/>
                </a:lnTo>
                <a:lnTo>
                  <a:pt x="6024" y="88032"/>
                </a:lnTo>
                <a:lnTo>
                  <a:pt x="6360" y="89671"/>
                </a:lnTo>
                <a:lnTo>
                  <a:pt x="6024" y="89016"/>
                </a:lnTo>
                <a:lnTo>
                  <a:pt x="5691" y="88359"/>
                </a:lnTo>
                <a:lnTo>
                  <a:pt x="5691" y="87704"/>
                </a:lnTo>
                <a:lnTo>
                  <a:pt x="5691" y="87049"/>
                </a:lnTo>
                <a:lnTo>
                  <a:pt x="6360" y="88196"/>
                </a:lnTo>
                <a:lnTo>
                  <a:pt x="6862" y="89508"/>
                </a:lnTo>
                <a:lnTo>
                  <a:pt x="6862" y="89508"/>
                </a:lnTo>
                <a:lnTo>
                  <a:pt x="5691" y="86065"/>
                </a:lnTo>
                <a:lnTo>
                  <a:pt x="5691" y="86065"/>
                </a:lnTo>
                <a:lnTo>
                  <a:pt x="6862" y="88196"/>
                </a:lnTo>
                <a:lnTo>
                  <a:pt x="5691" y="85082"/>
                </a:lnTo>
                <a:lnTo>
                  <a:pt x="6360" y="85737"/>
                </a:lnTo>
                <a:lnTo>
                  <a:pt x="6695" y="85900"/>
                </a:lnTo>
                <a:lnTo>
                  <a:pt x="7028" y="86065"/>
                </a:lnTo>
                <a:lnTo>
                  <a:pt x="7197" y="86720"/>
                </a:lnTo>
                <a:lnTo>
                  <a:pt x="6862" y="85082"/>
                </a:lnTo>
                <a:lnTo>
                  <a:pt x="6193" y="83278"/>
                </a:lnTo>
                <a:lnTo>
                  <a:pt x="4685" y="79179"/>
                </a:lnTo>
                <a:lnTo>
                  <a:pt x="3849" y="76228"/>
                </a:lnTo>
                <a:lnTo>
                  <a:pt x="3012" y="72786"/>
                </a:lnTo>
                <a:lnTo>
                  <a:pt x="3012" y="72786"/>
                </a:lnTo>
                <a:lnTo>
                  <a:pt x="3347" y="73114"/>
                </a:lnTo>
                <a:lnTo>
                  <a:pt x="3514" y="72951"/>
                </a:lnTo>
                <a:lnTo>
                  <a:pt x="3681" y="73114"/>
                </a:lnTo>
                <a:lnTo>
                  <a:pt x="4016" y="73277"/>
                </a:lnTo>
                <a:lnTo>
                  <a:pt x="3849" y="70000"/>
                </a:lnTo>
                <a:lnTo>
                  <a:pt x="3681" y="66556"/>
                </a:lnTo>
                <a:lnTo>
                  <a:pt x="3849" y="63279"/>
                </a:lnTo>
                <a:lnTo>
                  <a:pt x="4183" y="61803"/>
                </a:lnTo>
                <a:lnTo>
                  <a:pt x="4351" y="60491"/>
                </a:lnTo>
                <a:lnTo>
                  <a:pt x="5020" y="57049"/>
                </a:lnTo>
                <a:lnTo>
                  <a:pt x="5020" y="57704"/>
                </a:lnTo>
                <a:lnTo>
                  <a:pt x="5187" y="58196"/>
                </a:lnTo>
                <a:lnTo>
                  <a:pt x="5187" y="56394"/>
                </a:lnTo>
                <a:lnTo>
                  <a:pt x="5355" y="54590"/>
                </a:lnTo>
                <a:lnTo>
                  <a:pt x="6024" y="50819"/>
                </a:lnTo>
                <a:lnTo>
                  <a:pt x="6862" y="47048"/>
                </a:lnTo>
                <a:lnTo>
                  <a:pt x="8201" y="43443"/>
                </a:lnTo>
                <a:lnTo>
                  <a:pt x="9874" y="39672"/>
                </a:lnTo>
                <a:lnTo>
                  <a:pt x="11715" y="36229"/>
                </a:lnTo>
                <a:lnTo>
                  <a:pt x="13890" y="32787"/>
                </a:lnTo>
                <a:lnTo>
                  <a:pt x="16234" y="29344"/>
                </a:lnTo>
                <a:lnTo>
                  <a:pt x="18744" y="26229"/>
                </a:lnTo>
                <a:lnTo>
                  <a:pt x="21421" y="23115"/>
                </a:lnTo>
                <a:lnTo>
                  <a:pt x="24434" y="20327"/>
                </a:lnTo>
                <a:lnTo>
                  <a:pt x="27279" y="17542"/>
                </a:lnTo>
                <a:lnTo>
                  <a:pt x="30460" y="15081"/>
                </a:lnTo>
                <a:lnTo>
                  <a:pt x="33639" y="12951"/>
                </a:lnTo>
                <a:lnTo>
                  <a:pt x="36819" y="10984"/>
                </a:lnTo>
                <a:lnTo>
                  <a:pt x="40000" y="9345"/>
                </a:lnTo>
                <a:lnTo>
                  <a:pt x="38325" y="10820"/>
                </a:lnTo>
                <a:lnTo>
                  <a:pt x="40166" y="9508"/>
                </a:lnTo>
                <a:lnTo>
                  <a:pt x="41339" y="8853"/>
                </a:lnTo>
                <a:lnTo>
                  <a:pt x="45020" y="7213"/>
                </a:lnTo>
                <a:lnTo>
                  <a:pt x="44016" y="7213"/>
                </a:lnTo>
                <a:lnTo>
                  <a:pt x="45522" y="6558"/>
                </a:lnTo>
                <a:lnTo>
                  <a:pt x="47697" y="5574"/>
                </a:lnTo>
                <a:lnTo>
                  <a:pt x="47195" y="6229"/>
                </a:lnTo>
                <a:lnTo>
                  <a:pt x="47697" y="6229"/>
                </a:lnTo>
                <a:lnTo>
                  <a:pt x="47697" y="6394"/>
                </a:lnTo>
                <a:lnTo>
                  <a:pt x="47530" y="6558"/>
                </a:lnTo>
                <a:lnTo>
                  <a:pt x="50208" y="5737"/>
                </a:lnTo>
                <a:lnTo>
                  <a:pt x="52551" y="4754"/>
                </a:lnTo>
                <a:lnTo>
                  <a:pt x="55061" y="3934"/>
                </a:lnTo>
                <a:lnTo>
                  <a:pt x="56401" y="3607"/>
                </a:lnTo>
                <a:lnTo>
                  <a:pt x="57907" y="3442"/>
                </a:lnTo>
                <a:lnTo>
                  <a:pt x="57740" y="3607"/>
                </a:lnTo>
                <a:lnTo>
                  <a:pt x="58409" y="3442"/>
                </a:lnTo>
                <a:lnTo>
                  <a:pt x="60753" y="3115"/>
                </a:lnTo>
                <a:lnTo>
                  <a:pt x="63596" y="2458"/>
                </a:lnTo>
                <a:lnTo>
                  <a:pt x="65606" y="1967"/>
                </a:lnTo>
                <a:lnTo>
                  <a:pt x="65606" y="2458"/>
                </a:lnTo>
                <a:lnTo>
                  <a:pt x="72635" y="2132"/>
                </a:lnTo>
                <a:lnTo>
                  <a:pt x="73639" y="1803"/>
                </a:lnTo>
                <a:lnTo>
                  <a:pt x="73973" y="1967"/>
                </a:lnTo>
                <a:lnTo>
                  <a:pt x="73639" y="2132"/>
                </a:lnTo>
                <a:lnTo>
                  <a:pt x="73304" y="2295"/>
                </a:lnTo>
                <a:lnTo>
                  <a:pt x="74977" y="2295"/>
                </a:lnTo>
                <a:lnTo>
                  <a:pt x="76485" y="2132"/>
                </a:lnTo>
                <a:lnTo>
                  <a:pt x="76987" y="2458"/>
                </a:lnTo>
                <a:lnTo>
                  <a:pt x="78158" y="2787"/>
                </a:lnTo>
                <a:lnTo>
                  <a:pt x="81506" y="3607"/>
                </a:lnTo>
                <a:lnTo>
                  <a:pt x="85187" y="4099"/>
                </a:lnTo>
                <a:lnTo>
                  <a:pt x="88032" y="4754"/>
                </a:lnTo>
                <a:lnTo>
                  <a:pt x="84518" y="3442"/>
                </a:lnTo>
                <a:lnTo>
                  <a:pt x="80333" y="2295"/>
                </a:lnTo>
                <a:lnTo>
                  <a:pt x="75814" y="1311"/>
                </a:lnTo>
                <a:lnTo>
                  <a:pt x="71296" y="491"/>
                </a:lnTo>
                <a:lnTo>
                  <a:pt x="66944" y="165"/>
                </a:lnTo>
                <a:lnTo>
                  <a:pt x="62928" y="0"/>
                </a:lnTo>
                <a:close/>
              </a:path>
            </a:pathLst>
          </a:custGeom>
          <a:solidFill>
            <a:srgbClr val="980000"/>
          </a:solidFill>
          <a:ln cap="flat" cmpd="sng" w="114300">
            <a:solidFill>
              <a:srgbClr val="980000">
                <a:alpha val="0"/>
              </a:srgbClr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Shape 199"/>
          <p:cNvSpPr/>
          <p:nvPr/>
        </p:nvSpPr>
        <p:spPr>
          <a:xfrm>
            <a:off x="754650" y="577249"/>
            <a:ext cx="4078500" cy="4478400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0" name="Shape 200"/>
          <p:cNvSpPr/>
          <p:nvPr/>
        </p:nvSpPr>
        <p:spPr>
          <a:xfrm>
            <a:off x="5069612" y="577200"/>
            <a:ext cx="3074400" cy="4478400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1" name="Shape 201"/>
          <p:cNvSpPr/>
          <p:nvPr/>
        </p:nvSpPr>
        <p:spPr>
          <a:xfrm>
            <a:off x="4894800" y="577200"/>
            <a:ext cx="2874000" cy="641700"/>
          </a:xfrm>
          <a:custGeom>
            <a:pathLst>
              <a:path extrusionOk="0" h="120000" w="120000">
                <a:moveTo>
                  <a:pt x="88032" y="4754"/>
                </a:moveTo>
                <a:lnTo>
                  <a:pt x="88032" y="4754"/>
                </a:lnTo>
                <a:lnTo>
                  <a:pt x="88032" y="4754"/>
                </a:lnTo>
                <a:close/>
                <a:moveTo>
                  <a:pt x="105773" y="96556"/>
                </a:moveTo>
                <a:lnTo>
                  <a:pt x="105773" y="96556"/>
                </a:lnTo>
                <a:lnTo>
                  <a:pt x="105773" y="96556"/>
                </a:lnTo>
                <a:close/>
                <a:moveTo>
                  <a:pt x="62928" y="0"/>
                </a:moveTo>
                <a:lnTo>
                  <a:pt x="61086" y="165"/>
                </a:lnTo>
                <a:lnTo>
                  <a:pt x="59580" y="328"/>
                </a:lnTo>
                <a:lnTo>
                  <a:pt x="58074" y="656"/>
                </a:lnTo>
                <a:lnTo>
                  <a:pt x="57070" y="983"/>
                </a:lnTo>
                <a:lnTo>
                  <a:pt x="55899" y="820"/>
                </a:lnTo>
                <a:lnTo>
                  <a:pt x="54559" y="820"/>
                </a:lnTo>
                <a:lnTo>
                  <a:pt x="52049" y="983"/>
                </a:lnTo>
                <a:lnTo>
                  <a:pt x="49372" y="1475"/>
                </a:lnTo>
                <a:lnTo>
                  <a:pt x="46693" y="2295"/>
                </a:lnTo>
                <a:lnTo>
                  <a:pt x="44016" y="3442"/>
                </a:lnTo>
                <a:lnTo>
                  <a:pt x="41170" y="4754"/>
                </a:lnTo>
                <a:lnTo>
                  <a:pt x="38493" y="6229"/>
                </a:lnTo>
                <a:lnTo>
                  <a:pt x="35814" y="8033"/>
                </a:lnTo>
                <a:lnTo>
                  <a:pt x="33137" y="9837"/>
                </a:lnTo>
                <a:lnTo>
                  <a:pt x="30460" y="11804"/>
                </a:lnTo>
                <a:lnTo>
                  <a:pt x="27948" y="13934"/>
                </a:lnTo>
                <a:lnTo>
                  <a:pt x="25606" y="15901"/>
                </a:lnTo>
                <a:lnTo>
                  <a:pt x="21255" y="20001"/>
                </a:lnTo>
                <a:lnTo>
                  <a:pt x="17740" y="23935"/>
                </a:lnTo>
                <a:lnTo>
                  <a:pt x="13724" y="29508"/>
                </a:lnTo>
                <a:lnTo>
                  <a:pt x="14226" y="28361"/>
                </a:lnTo>
                <a:lnTo>
                  <a:pt x="14728" y="27212"/>
                </a:lnTo>
                <a:lnTo>
                  <a:pt x="13724" y="28853"/>
                </a:lnTo>
                <a:lnTo>
                  <a:pt x="12551" y="30656"/>
                </a:lnTo>
                <a:lnTo>
                  <a:pt x="12720" y="30983"/>
                </a:lnTo>
                <a:lnTo>
                  <a:pt x="11547" y="32787"/>
                </a:lnTo>
                <a:lnTo>
                  <a:pt x="12551" y="30165"/>
                </a:lnTo>
                <a:lnTo>
                  <a:pt x="10878" y="33115"/>
                </a:lnTo>
                <a:lnTo>
                  <a:pt x="9205" y="36229"/>
                </a:lnTo>
                <a:lnTo>
                  <a:pt x="7866" y="39508"/>
                </a:lnTo>
                <a:lnTo>
                  <a:pt x="6526" y="42786"/>
                </a:lnTo>
                <a:lnTo>
                  <a:pt x="4351" y="49507"/>
                </a:lnTo>
                <a:lnTo>
                  <a:pt x="2343" y="55900"/>
                </a:lnTo>
                <a:lnTo>
                  <a:pt x="2677" y="56065"/>
                </a:lnTo>
                <a:lnTo>
                  <a:pt x="2845" y="56394"/>
                </a:lnTo>
                <a:lnTo>
                  <a:pt x="2845" y="56720"/>
                </a:lnTo>
                <a:lnTo>
                  <a:pt x="2677" y="57212"/>
                </a:lnTo>
                <a:lnTo>
                  <a:pt x="2175" y="58032"/>
                </a:lnTo>
                <a:lnTo>
                  <a:pt x="1841" y="58361"/>
                </a:lnTo>
                <a:lnTo>
                  <a:pt x="1841" y="58688"/>
                </a:lnTo>
                <a:lnTo>
                  <a:pt x="1841" y="60820"/>
                </a:lnTo>
                <a:lnTo>
                  <a:pt x="1506" y="62787"/>
                </a:lnTo>
                <a:lnTo>
                  <a:pt x="1170" y="64917"/>
                </a:lnTo>
                <a:lnTo>
                  <a:pt x="837" y="67539"/>
                </a:lnTo>
                <a:lnTo>
                  <a:pt x="502" y="66556"/>
                </a:lnTo>
                <a:lnTo>
                  <a:pt x="166" y="69180"/>
                </a:lnTo>
                <a:lnTo>
                  <a:pt x="0" y="72131"/>
                </a:lnTo>
                <a:lnTo>
                  <a:pt x="166" y="75245"/>
                </a:lnTo>
                <a:lnTo>
                  <a:pt x="502" y="76556"/>
                </a:lnTo>
                <a:lnTo>
                  <a:pt x="837" y="77540"/>
                </a:lnTo>
                <a:lnTo>
                  <a:pt x="1004" y="79344"/>
                </a:lnTo>
                <a:lnTo>
                  <a:pt x="1339" y="81311"/>
                </a:lnTo>
                <a:lnTo>
                  <a:pt x="2175" y="85082"/>
                </a:lnTo>
                <a:lnTo>
                  <a:pt x="3514" y="88688"/>
                </a:lnTo>
                <a:lnTo>
                  <a:pt x="5187" y="92293"/>
                </a:lnTo>
                <a:lnTo>
                  <a:pt x="7197" y="95737"/>
                </a:lnTo>
                <a:lnTo>
                  <a:pt x="9372" y="99015"/>
                </a:lnTo>
                <a:lnTo>
                  <a:pt x="11882" y="101965"/>
                </a:lnTo>
                <a:lnTo>
                  <a:pt x="14393" y="104753"/>
                </a:lnTo>
                <a:lnTo>
                  <a:pt x="16065" y="106228"/>
                </a:lnTo>
                <a:lnTo>
                  <a:pt x="17740" y="107703"/>
                </a:lnTo>
                <a:lnTo>
                  <a:pt x="19582" y="109179"/>
                </a:lnTo>
                <a:lnTo>
                  <a:pt x="21421" y="110491"/>
                </a:lnTo>
                <a:lnTo>
                  <a:pt x="25438" y="112786"/>
                </a:lnTo>
                <a:lnTo>
                  <a:pt x="29456" y="114917"/>
                </a:lnTo>
                <a:lnTo>
                  <a:pt x="33806" y="116720"/>
                </a:lnTo>
                <a:lnTo>
                  <a:pt x="38158" y="118031"/>
                </a:lnTo>
                <a:lnTo>
                  <a:pt x="42677" y="119179"/>
                </a:lnTo>
                <a:lnTo>
                  <a:pt x="47195" y="119998"/>
                </a:lnTo>
                <a:lnTo>
                  <a:pt x="49372" y="119998"/>
                </a:lnTo>
                <a:lnTo>
                  <a:pt x="53555" y="119671"/>
                </a:lnTo>
                <a:lnTo>
                  <a:pt x="58744" y="119343"/>
                </a:lnTo>
                <a:lnTo>
                  <a:pt x="64769" y="118688"/>
                </a:lnTo>
                <a:lnTo>
                  <a:pt x="70627" y="118031"/>
                </a:lnTo>
                <a:lnTo>
                  <a:pt x="75814" y="117212"/>
                </a:lnTo>
                <a:lnTo>
                  <a:pt x="79664" y="116392"/>
                </a:lnTo>
                <a:lnTo>
                  <a:pt x="80835" y="116064"/>
                </a:lnTo>
                <a:lnTo>
                  <a:pt x="81506" y="115572"/>
                </a:lnTo>
                <a:lnTo>
                  <a:pt x="84016" y="114588"/>
                </a:lnTo>
                <a:lnTo>
                  <a:pt x="85187" y="113933"/>
                </a:lnTo>
                <a:lnTo>
                  <a:pt x="86358" y="113278"/>
                </a:lnTo>
                <a:lnTo>
                  <a:pt x="85020" y="113770"/>
                </a:lnTo>
                <a:lnTo>
                  <a:pt x="91380" y="109344"/>
                </a:lnTo>
                <a:lnTo>
                  <a:pt x="94559" y="106883"/>
                </a:lnTo>
                <a:lnTo>
                  <a:pt x="97738" y="104098"/>
                </a:lnTo>
                <a:lnTo>
                  <a:pt x="97738" y="104098"/>
                </a:lnTo>
                <a:lnTo>
                  <a:pt x="97236" y="104916"/>
                </a:lnTo>
                <a:lnTo>
                  <a:pt x="96401" y="105573"/>
                </a:lnTo>
                <a:lnTo>
                  <a:pt x="98241" y="104261"/>
                </a:lnTo>
                <a:lnTo>
                  <a:pt x="99915" y="102622"/>
                </a:lnTo>
                <a:lnTo>
                  <a:pt x="101255" y="101474"/>
                </a:lnTo>
                <a:lnTo>
                  <a:pt x="101421" y="101147"/>
                </a:lnTo>
                <a:lnTo>
                  <a:pt x="101255" y="101147"/>
                </a:lnTo>
                <a:lnTo>
                  <a:pt x="102761" y="99998"/>
                </a:lnTo>
                <a:lnTo>
                  <a:pt x="104098" y="98523"/>
                </a:lnTo>
                <a:lnTo>
                  <a:pt x="105271" y="96884"/>
                </a:lnTo>
                <a:lnTo>
                  <a:pt x="106275" y="95409"/>
                </a:lnTo>
                <a:lnTo>
                  <a:pt x="105940" y="95572"/>
                </a:lnTo>
                <a:lnTo>
                  <a:pt x="105773" y="95572"/>
                </a:lnTo>
                <a:lnTo>
                  <a:pt x="106107" y="94917"/>
                </a:lnTo>
                <a:lnTo>
                  <a:pt x="104936" y="96556"/>
                </a:lnTo>
                <a:lnTo>
                  <a:pt x="105605" y="95737"/>
                </a:lnTo>
                <a:lnTo>
                  <a:pt x="105438" y="96229"/>
                </a:lnTo>
                <a:lnTo>
                  <a:pt x="104434" y="97376"/>
                </a:lnTo>
                <a:lnTo>
                  <a:pt x="104769" y="96721"/>
                </a:lnTo>
                <a:lnTo>
                  <a:pt x="104769" y="96721"/>
                </a:lnTo>
                <a:lnTo>
                  <a:pt x="104098" y="97376"/>
                </a:lnTo>
                <a:lnTo>
                  <a:pt x="106107" y="94425"/>
                </a:lnTo>
                <a:lnTo>
                  <a:pt x="106944" y="92950"/>
                </a:lnTo>
                <a:lnTo>
                  <a:pt x="106944" y="92622"/>
                </a:lnTo>
                <a:lnTo>
                  <a:pt x="106777" y="92785"/>
                </a:lnTo>
                <a:lnTo>
                  <a:pt x="106777" y="92785"/>
                </a:lnTo>
                <a:lnTo>
                  <a:pt x="107446" y="91967"/>
                </a:lnTo>
                <a:lnTo>
                  <a:pt x="108284" y="91146"/>
                </a:lnTo>
                <a:lnTo>
                  <a:pt x="109790" y="89508"/>
                </a:lnTo>
                <a:lnTo>
                  <a:pt x="109119" y="91146"/>
                </a:lnTo>
                <a:lnTo>
                  <a:pt x="107948" y="93113"/>
                </a:lnTo>
                <a:lnTo>
                  <a:pt x="105773" y="96556"/>
                </a:lnTo>
                <a:lnTo>
                  <a:pt x="107111" y="94754"/>
                </a:lnTo>
                <a:lnTo>
                  <a:pt x="108115" y="93277"/>
                </a:lnTo>
                <a:lnTo>
                  <a:pt x="109956" y="90000"/>
                </a:lnTo>
                <a:lnTo>
                  <a:pt x="109790" y="90163"/>
                </a:lnTo>
                <a:lnTo>
                  <a:pt x="109790" y="89834"/>
                </a:lnTo>
                <a:lnTo>
                  <a:pt x="110292" y="88688"/>
                </a:lnTo>
                <a:lnTo>
                  <a:pt x="111296" y="86884"/>
                </a:lnTo>
                <a:lnTo>
                  <a:pt x="109119" y="89671"/>
                </a:lnTo>
                <a:lnTo>
                  <a:pt x="109288" y="88688"/>
                </a:lnTo>
                <a:lnTo>
                  <a:pt x="109454" y="87541"/>
                </a:lnTo>
                <a:lnTo>
                  <a:pt x="110292" y="85082"/>
                </a:lnTo>
                <a:lnTo>
                  <a:pt x="111463" y="82294"/>
                </a:lnTo>
                <a:lnTo>
                  <a:pt x="112969" y="79179"/>
                </a:lnTo>
                <a:lnTo>
                  <a:pt x="115981" y="73277"/>
                </a:lnTo>
                <a:lnTo>
                  <a:pt x="117321" y="70655"/>
                </a:lnTo>
                <a:lnTo>
                  <a:pt x="118325" y="68360"/>
                </a:lnTo>
                <a:lnTo>
                  <a:pt x="118158" y="68688"/>
                </a:lnTo>
                <a:lnTo>
                  <a:pt x="118325" y="67868"/>
                </a:lnTo>
                <a:lnTo>
                  <a:pt x="118492" y="67705"/>
                </a:lnTo>
                <a:lnTo>
                  <a:pt x="118492" y="67868"/>
                </a:lnTo>
                <a:lnTo>
                  <a:pt x="118660" y="67048"/>
                </a:lnTo>
                <a:lnTo>
                  <a:pt x="118492" y="67539"/>
                </a:lnTo>
                <a:lnTo>
                  <a:pt x="118827" y="66393"/>
                </a:lnTo>
                <a:lnTo>
                  <a:pt x="119162" y="64754"/>
                </a:lnTo>
                <a:lnTo>
                  <a:pt x="119329" y="63279"/>
                </a:lnTo>
                <a:lnTo>
                  <a:pt x="119496" y="63442"/>
                </a:lnTo>
                <a:lnTo>
                  <a:pt x="119664" y="63442"/>
                </a:lnTo>
                <a:lnTo>
                  <a:pt x="119831" y="62458"/>
                </a:lnTo>
                <a:lnTo>
                  <a:pt x="119831" y="60491"/>
                </a:lnTo>
                <a:lnTo>
                  <a:pt x="119998" y="53933"/>
                </a:lnTo>
                <a:lnTo>
                  <a:pt x="119998" y="49507"/>
                </a:lnTo>
                <a:lnTo>
                  <a:pt x="119831" y="48197"/>
                </a:lnTo>
                <a:lnTo>
                  <a:pt x="119831" y="47868"/>
                </a:lnTo>
                <a:lnTo>
                  <a:pt x="119664" y="47868"/>
                </a:lnTo>
                <a:lnTo>
                  <a:pt x="118994" y="46556"/>
                </a:lnTo>
                <a:lnTo>
                  <a:pt x="118492" y="44589"/>
                </a:lnTo>
                <a:lnTo>
                  <a:pt x="117989" y="42622"/>
                </a:lnTo>
                <a:lnTo>
                  <a:pt x="117823" y="40984"/>
                </a:lnTo>
                <a:lnTo>
                  <a:pt x="117656" y="41147"/>
                </a:lnTo>
                <a:lnTo>
                  <a:pt x="117656" y="40819"/>
                </a:lnTo>
                <a:lnTo>
                  <a:pt x="116985" y="39835"/>
                </a:lnTo>
                <a:lnTo>
                  <a:pt x="116317" y="38851"/>
                </a:lnTo>
                <a:lnTo>
                  <a:pt x="114475" y="36721"/>
                </a:lnTo>
                <a:lnTo>
                  <a:pt x="112802" y="34591"/>
                </a:lnTo>
                <a:lnTo>
                  <a:pt x="112133" y="33607"/>
                </a:lnTo>
                <a:lnTo>
                  <a:pt x="111798" y="32623"/>
                </a:lnTo>
                <a:lnTo>
                  <a:pt x="111965" y="32950"/>
                </a:lnTo>
                <a:lnTo>
                  <a:pt x="112300" y="33115"/>
                </a:lnTo>
                <a:lnTo>
                  <a:pt x="112300" y="33115"/>
                </a:lnTo>
                <a:lnTo>
                  <a:pt x="112133" y="32787"/>
                </a:lnTo>
                <a:lnTo>
                  <a:pt x="111629" y="32132"/>
                </a:lnTo>
                <a:lnTo>
                  <a:pt x="109956" y="30328"/>
                </a:lnTo>
                <a:lnTo>
                  <a:pt x="108284" y="28688"/>
                </a:lnTo>
                <a:lnTo>
                  <a:pt x="108284" y="29016"/>
                </a:lnTo>
                <a:lnTo>
                  <a:pt x="108284" y="29344"/>
                </a:lnTo>
                <a:lnTo>
                  <a:pt x="106609" y="27704"/>
                </a:lnTo>
                <a:lnTo>
                  <a:pt x="107111" y="28361"/>
                </a:lnTo>
                <a:lnTo>
                  <a:pt x="105605" y="26720"/>
                </a:lnTo>
                <a:lnTo>
                  <a:pt x="104769" y="25902"/>
                </a:lnTo>
                <a:lnTo>
                  <a:pt x="105103" y="25902"/>
                </a:lnTo>
                <a:lnTo>
                  <a:pt x="106275" y="26886"/>
                </a:lnTo>
                <a:lnTo>
                  <a:pt x="106275" y="26886"/>
                </a:lnTo>
                <a:lnTo>
                  <a:pt x="102259" y="23278"/>
                </a:lnTo>
                <a:lnTo>
                  <a:pt x="103094" y="24098"/>
                </a:lnTo>
                <a:lnTo>
                  <a:pt x="100919" y="22623"/>
                </a:lnTo>
                <a:lnTo>
                  <a:pt x="98911" y="21639"/>
                </a:lnTo>
                <a:lnTo>
                  <a:pt x="100417" y="22786"/>
                </a:lnTo>
                <a:lnTo>
                  <a:pt x="101923" y="23935"/>
                </a:lnTo>
                <a:lnTo>
                  <a:pt x="104601" y="26557"/>
                </a:lnTo>
                <a:lnTo>
                  <a:pt x="107111" y="28853"/>
                </a:lnTo>
                <a:lnTo>
                  <a:pt x="108617" y="30000"/>
                </a:lnTo>
                <a:lnTo>
                  <a:pt x="110123" y="31148"/>
                </a:lnTo>
                <a:lnTo>
                  <a:pt x="110123" y="31148"/>
                </a:lnTo>
                <a:lnTo>
                  <a:pt x="108952" y="30491"/>
                </a:lnTo>
                <a:lnTo>
                  <a:pt x="107613" y="29508"/>
                </a:lnTo>
                <a:lnTo>
                  <a:pt x="107781" y="30000"/>
                </a:lnTo>
                <a:lnTo>
                  <a:pt x="108115" y="30656"/>
                </a:lnTo>
                <a:lnTo>
                  <a:pt x="109956" y="33279"/>
                </a:lnTo>
                <a:lnTo>
                  <a:pt x="112300" y="36393"/>
                </a:lnTo>
                <a:lnTo>
                  <a:pt x="112133" y="36393"/>
                </a:lnTo>
                <a:lnTo>
                  <a:pt x="112467" y="36558"/>
                </a:lnTo>
                <a:lnTo>
                  <a:pt x="112635" y="37049"/>
                </a:lnTo>
                <a:lnTo>
                  <a:pt x="112969" y="37541"/>
                </a:lnTo>
                <a:lnTo>
                  <a:pt x="113137" y="37705"/>
                </a:lnTo>
                <a:lnTo>
                  <a:pt x="112802" y="37049"/>
                </a:lnTo>
                <a:lnTo>
                  <a:pt x="112802" y="37049"/>
                </a:lnTo>
                <a:lnTo>
                  <a:pt x="113973" y="38525"/>
                </a:lnTo>
                <a:lnTo>
                  <a:pt x="114810" y="39343"/>
                </a:lnTo>
                <a:lnTo>
                  <a:pt x="115146" y="39672"/>
                </a:lnTo>
                <a:lnTo>
                  <a:pt x="115312" y="39672"/>
                </a:lnTo>
                <a:lnTo>
                  <a:pt x="115312" y="39343"/>
                </a:lnTo>
                <a:lnTo>
                  <a:pt x="115146" y="38851"/>
                </a:lnTo>
                <a:lnTo>
                  <a:pt x="115814" y="40327"/>
                </a:lnTo>
                <a:lnTo>
                  <a:pt x="116317" y="41802"/>
                </a:lnTo>
                <a:lnTo>
                  <a:pt x="117487" y="45081"/>
                </a:lnTo>
                <a:lnTo>
                  <a:pt x="118325" y="48360"/>
                </a:lnTo>
                <a:lnTo>
                  <a:pt x="118660" y="49507"/>
                </a:lnTo>
                <a:lnTo>
                  <a:pt x="118827" y="50164"/>
                </a:lnTo>
                <a:lnTo>
                  <a:pt x="118660" y="50327"/>
                </a:lnTo>
                <a:lnTo>
                  <a:pt x="118325" y="49836"/>
                </a:lnTo>
                <a:lnTo>
                  <a:pt x="118325" y="50819"/>
                </a:lnTo>
                <a:lnTo>
                  <a:pt x="118492" y="51966"/>
                </a:lnTo>
                <a:lnTo>
                  <a:pt x="118660" y="51966"/>
                </a:lnTo>
                <a:lnTo>
                  <a:pt x="118660" y="52294"/>
                </a:lnTo>
                <a:lnTo>
                  <a:pt x="118660" y="53115"/>
                </a:lnTo>
                <a:lnTo>
                  <a:pt x="118325" y="52786"/>
                </a:lnTo>
                <a:lnTo>
                  <a:pt x="118158" y="52458"/>
                </a:lnTo>
                <a:lnTo>
                  <a:pt x="118158" y="52294"/>
                </a:lnTo>
                <a:lnTo>
                  <a:pt x="118325" y="51966"/>
                </a:lnTo>
                <a:lnTo>
                  <a:pt x="117989" y="49836"/>
                </a:lnTo>
                <a:lnTo>
                  <a:pt x="117487" y="47540"/>
                </a:lnTo>
                <a:lnTo>
                  <a:pt x="118158" y="52623"/>
                </a:lnTo>
                <a:lnTo>
                  <a:pt x="118325" y="55245"/>
                </a:lnTo>
                <a:lnTo>
                  <a:pt x="118325" y="57869"/>
                </a:lnTo>
                <a:lnTo>
                  <a:pt x="118158" y="60328"/>
                </a:lnTo>
                <a:lnTo>
                  <a:pt x="117823" y="62950"/>
                </a:lnTo>
                <a:lnTo>
                  <a:pt x="117321" y="65246"/>
                </a:lnTo>
                <a:lnTo>
                  <a:pt x="116483" y="67705"/>
                </a:lnTo>
                <a:lnTo>
                  <a:pt x="116819" y="67048"/>
                </a:lnTo>
                <a:lnTo>
                  <a:pt x="116985" y="67048"/>
                </a:lnTo>
                <a:lnTo>
                  <a:pt x="116819" y="68196"/>
                </a:lnTo>
                <a:lnTo>
                  <a:pt x="116317" y="69835"/>
                </a:lnTo>
                <a:lnTo>
                  <a:pt x="116150" y="70327"/>
                </a:lnTo>
                <a:lnTo>
                  <a:pt x="115814" y="70655"/>
                </a:lnTo>
                <a:lnTo>
                  <a:pt x="115814" y="70492"/>
                </a:lnTo>
                <a:lnTo>
                  <a:pt x="115479" y="71475"/>
                </a:lnTo>
                <a:lnTo>
                  <a:pt x="114308" y="74753"/>
                </a:lnTo>
                <a:lnTo>
                  <a:pt x="112969" y="78687"/>
                </a:lnTo>
                <a:lnTo>
                  <a:pt x="111296" y="82131"/>
                </a:lnTo>
                <a:lnTo>
                  <a:pt x="109454" y="85245"/>
                </a:lnTo>
                <a:lnTo>
                  <a:pt x="107613" y="88524"/>
                </a:lnTo>
                <a:lnTo>
                  <a:pt x="105438" y="91638"/>
                </a:lnTo>
                <a:lnTo>
                  <a:pt x="103263" y="94589"/>
                </a:lnTo>
                <a:lnTo>
                  <a:pt x="100919" y="97376"/>
                </a:lnTo>
                <a:lnTo>
                  <a:pt x="98241" y="100163"/>
                </a:lnTo>
                <a:lnTo>
                  <a:pt x="95563" y="102786"/>
                </a:lnTo>
                <a:lnTo>
                  <a:pt x="92551" y="104916"/>
                </a:lnTo>
                <a:lnTo>
                  <a:pt x="86860" y="108524"/>
                </a:lnTo>
                <a:lnTo>
                  <a:pt x="78995" y="113441"/>
                </a:lnTo>
                <a:lnTo>
                  <a:pt x="79162" y="113278"/>
                </a:lnTo>
                <a:lnTo>
                  <a:pt x="79329" y="113113"/>
                </a:lnTo>
                <a:lnTo>
                  <a:pt x="80000" y="112621"/>
                </a:lnTo>
                <a:lnTo>
                  <a:pt x="81004" y="112129"/>
                </a:lnTo>
                <a:lnTo>
                  <a:pt x="77823" y="113605"/>
                </a:lnTo>
                <a:lnTo>
                  <a:pt x="76485" y="114262"/>
                </a:lnTo>
                <a:lnTo>
                  <a:pt x="76150" y="114262"/>
                </a:lnTo>
                <a:lnTo>
                  <a:pt x="76485" y="114096"/>
                </a:lnTo>
                <a:lnTo>
                  <a:pt x="73806" y="114753"/>
                </a:lnTo>
                <a:lnTo>
                  <a:pt x="70961" y="115245"/>
                </a:lnTo>
                <a:lnTo>
                  <a:pt x="68117" y="115572"/>
                </a:lnTo>
                <a:lnTo>
                  <a:pt x="65271" y="115900"/>
                </a:lnTo>
                <a:lnTo>
                  <a:pt x="59580" y="116392"/>
                </a:lnTo>
                <a:lnTo>
                  <a:pt x="57070" y="116720"/>
                </a:lnTo>
                <a:lnTo>
                  <a:pt x="54559" y="117047"/>
                </a:lnTo>
                <a:lnTo>
                  <a:pt x="53388" y="117047"/>
                </a:lnTo>
                <a:lnTo>
                  <a:pt x="52049" y="116884"/>
                </a:lnTo>
                <a:lnTo>
                  <a:pt x="49372" y="116229"/>
                </a:lnTo>
                <a:lnTo>
                  <a:pt x="46862" y="115572"/>
                </a:lnTo>
                <a:lnTo>
                  <a:pt x="45689" y="115408"/>
                </a:lnTo>
                <a:lnTo>
                  <a:pt x="44518" y="115408"/>
                </a:lnTo>
                <a:lnTo>
                  <a:pt x="45355" y="116392"/>
                </a:lnTo>
                <a:lnTo>
                  <a:pt x="45187" y="116555"/>
                </a:lnTo>
                <a:lnTo>
                  <a:pt x="44685" y="116392"/>
                </a:lnTo>
                <a:lnTo>
                  <a:pt x="43179" y="116064"/>
                </a:lnTo>
                <a:lnTo>
                  <a:pt x="42175" y="115572"/>
                </a:lnTo>
                <a:lnTo>
                  <a:pt x="43012" y="115408"/>
                </a:lnTo>
                <a:lnTo>
                  <a:pt x="43849" y="115737"/>
                </a:lnTo>
                <a:lnTo>
                  <a:pt x="44016" y="115408"/>
                </a:lnTo>
                <a:lnTo>
                  <a:pt x="44016" y="115245"/>
                </a:lnTo>
                <a:lnTo>
                  <a:pt x="43849" y="115080"/>
                </a:lnTo>
                <a:lnTo>
                  <a:pt x="43514" y="114917"/>
                </a:lnTo>
                <a:lnTo>
                  <a:pt x="42845" y="115080"/>
                </a:lnTo>
                <a:lnTo>
                  <a:pt x="42008" y="115245"/>
                </a:lnTo>
                <a:lnTo>
                  <a:pt x="40835" y="115408"/>
                </a:lnTo>
                <a:lnTo>
                  <a:pt x="41672" y="115080"/>
                </a:lnTo>
                <a:lnTo>
                  <a:pt x="39162" y="114588"/>
                </a:lnTo>
                <a:lnTo>
                  <a:pt x="37154" y="114096"/>
                </a:lnTo>
                <a:lnTo>
                  <a:pt x="35481" y="113441"/>
                </a:lnTo>
                <a:lnTo>
                  <a:pt x="33806" y="112621"/>
                </a:lnTo>
                <a:lnTo>
                  <a:pt x="33806" y="112621"/>
                </a:lnTo>
                <a:lnTo>
                  <a:pt x="34979" y="112950"/>
                </a:lnTo>
                <a:lnTo>
                  <a:pt x="33975" y="112458"/>
                </a:lnTo>
                <a:lnTo>
                  <a:pt x="33639" y="112621"/>
                </a:lnTo>
                <a:lnTo>
                  <a:pt x="33975" y="112786"/>
                </a:lnTo>
                <a:lnTo>
                  <a:pt x="32802" y="112786"/>
                </a:lnTo>
                <a:lnTo>
                  <a:pt x="31631" y="112458"/>
                </a:lnTo>
                <a:lnTo>
                  <a:pt x="30627" y="112129"/>
                </a:lnTo>
                <a:lnTo>
                  <a:pt x="29623" y="111474"/>
                </a:lnTo>
                <a:lnTo>
                  <a:pt x="30125" y="111311"/>
                </a:lnTo>
                <a:lnTo>
                  <a:pt x="30627" y="111474"/>
                </a:lnTo>
                <a:lnTo>
                  <a:pt x="30627" y="111474"/>
                </a:lnTo>
                <a:lnTo>
                  <a:pt x="26944" y="109836"/>
                </a:lnTo>
                <a:lnTo>
                  <a:pt x="25940" y="109179"/>
                </a:lnTo>
                <a:lnTo>
                  <a:pt x="26109" y="109344"/>
                </a:lnTo>
                <a:lnTo>
                  <a:pt x="24434" y="108687"/>
                </a:lnTo>
                <a:lnTo>
                  <a:pt x="22928" y="107868"/>
                </a:lnTo>
                <a:lnTo>
                  <a:pt x="21923" y="107212"/>
                </a:lnTo>
                <a:lnTo>
                  <a:pt x="21757" y="106883"/>
                </a:lnTo>
                <a:lnTo>
                  <a:pt x="21590" y="106556"/>
                </a:lnTo>
                <a:lnTo>
                  <a:pt x="20753" y="105900"/>
                </a:lnTo>
                <a:lnTo>
                  <a:pt x="19748" y="105081"/>
                </a:lnTo>
                <a:lnTo>
                  <a:pt x="17573" y="102949"/>
                </a:lnTo>
                <a:lnTo>
                  <a:pt x="17573" y="102949"/>
                </a:lnTo>
                <a:lnTo>
                  <a:pt x="18744" y="103441"/>
                </a:lnTo>
                <a:lnTo>
                  <a:pt x="16736" y="101802"/>
                </a:lnTo>
                <a:lnTo>
                  <a:pt x="14559" y="99998"/>
                </a:lnTo>
                <a:lnTo>
                  <a:pt x="13388" y="98851"/>
                </a:lnTo>
                <a:lnTo>
                  <a:pt x="12384" y="97539"/>
                </a:lnTo>
                <a:lnTo>
                  <a:pt x="11045" y="95737"/>
                </a:lnTo>
                <a:lnTo>
                  <a:pt x="11380" y="96229"/>
                </a:lnTo>
                <a:lnTo>
                  <a:pt x="10711" y="95409"/>
                </a:lnTo>
                <a:lnTo>
                  <a:pt x="9707" y="94260"/>
                </a:lnTo>
                <a:lnTo>
                  <a:pt x="9372" y="93769"/>
                </a:lnTo>
                <a:lnTo>
                  <a:pt x="9037" y="93605"/>
                </a:lnTo>
                <a:lnTo>
                  <a:pt x="9539" y="94917"/>
                </a:lnTo>
                <a:lnTo>
                  <a:pt x="10376" y="96064"/>
                </a:lnTo>
                <a:lnTo>
                  <a:pt x="11213" y="97213"/>
                </a:lnTo>
                <a:lnTo>
                  <a:pt x="11882" y="98360"/>
                </a:lnTo>
                <a:lnTo>
                  <a:pt x="11045" y="97705"/>
                </a:lnTo>
                <a:lnTo>
                  <a:pt x="10543" y="97048"/>
                </a:lnTo>
                <a:lnTo>
                  <a:pt x="10711" y="97376"/>
                </a:lnTo>
                <a:lnTo>
                  <a:pt x="10543" y="97213"/>
                </a:lnTo>
                <a:lnTo>
                  <a:pt x="9539" y="95901"/>
                </a:lnTo>
                <a:lnTo>
                  <a:pt x="8870" y="95081"/>
                </a:lnTo>
                <a:lnTo>
                  <a:pt x="8368" y="94097"/>
                </a:lnTo>
                <a:lnTo>
                  <a:pt x="8032" y="93277"/>
                </a:lnTo>
                <a:lnTo>
                  <a:pt x="8032" y="93113"/>
                </a:lnTo>
                <a:lnTo>
                  <a:pt x="8201" y="92785"/>
                </a:lnTo>
                <a:lnTo>
                  <a:pt x="9037" y="94260"/>
                </a:lnTo>
                <a:lnTo>
                  <a:pt x="8368" y="92622"/>
                </a:lnTo>
                <a:lnTo>
                  <a:pt x="8032" y="92130"/>
                </a:lnTo>
                <a:lnTo>
                  <a:pt x="7364" y="90818"/>
                </a:lnTo>
                <a:lnTo>
                  <a:pt x="7364" y="90655"/>
                </a:lnTo>
                <a:lnTo>
                  <a:pt x="6695" y="89508"/>
                </a:lnTo>
                <a:lnTo>
                  <a:pt x="6024" y="88032"/>
                </a:lnTo>
                <a:lnTo>
                  <a:pt x="6360" y="89671"/>
                </a:lnTo>
                <a:lnTo>
                  <a:pt x="6024" y="89016"/>
                </a:lnTo>
                <a:lnTo>
                  <a:pt x="5691" y="88359"/>
                </a:lnTo>
                <a:lnTo>
                  <a:pt x="5691" y="87704"/>
                </a:lnTo>
                <a:lnTo>
                  <a:pt x="5691" y="87049"/>
                </a:lnTo>
                <a:lnTo>
                  <a:pt x="6360" y="88196"/>
                </a:lnTo>
                <a:lnTo>
                  <a:pt x="6862" y="89508"/>
                </a:lnTo>
                <a:lnTo>
                  <a:pt x="6862" y="89508"/>
                </a:lnTo>
                <a:lnTo>
                  <a:pt x="5691" y="86065"/>
                </a:lnTo>
                <a:lnTo>
                  <a:pt x="5691" y="86065"/>
                </a:lnTo>
                <a:lnTo>
                  <a:pt x="6862" y="88196"/>
                </a:lnTo>
                <a:lnTo>
                  <a:pt x="5691" y="85082"/>
                </a:lnTo>
                <a:lnTo>
                  <a:pt x="6360" y="85737"/>
                </a:lnTo>
                <a:lnTo>
                  <a:pt x="6695" y="85900"/>
                </a:lnTo>
                <a:lnTo>
                  <a:pt x="7028" y="86065"/>
                </a:lnTo>
                <a:lnTo>
                  <a:pt x="7197" y="86720"/>
                </a:lnTo>
                <a:lnTo>
                  <a:pt x="6862" y="85082"/>
                </a:lnTo>
                <a:lnTo>
                  <a:pt x="6193" y="83278"/>
                </a:lnTo>
                <a:lnTo>
                  <a:pt x="4685" y="79179"/>
                </a:lnTo>
                <a:lnTo>
                  <a:pt x="3849" y="76228"/>
                </a:lnTo>
                <a:lnTo>
                  <a:pt x="3012" y="72786"/>
                </a:lnTo>
                <a:lnTo>
                  <a:pt x="3012" y="72786"/>
                </a:lnTo>
                <a:lnTo>
                  <a:pt x="3347" y="73114"/>
                </a:lnTo>
                <a:lnTo>
                  <a:pt x="3514" y="72951"/>
                </a:lnTo>
                <a:lnTo>
                  <a:pt x="3681" y="73114"/>
                </a:lnTo>
                <a:lnTo>
                  <a:pt x="4016" y="73277"/>
                </a:lnTo>
                <a:lnTo>
                  <a:pt x="3849" y="70000"/>
                </a:lnTo>
                <a:lnTo>
                  <a:pt x="3681" y="66556"/>
                </a:lnTo>
                <a:lnTo>
                  <a:pt x="3849" y="63279"/>
                </a:lnTo>
                <a:lnTo>
                  <a:pt x="4183" y="61803"/>
                </a:lnTo>
                <a:lnTo>
                  <a:pt x="4351" y="60491"/>
                </a:lnTo>
                <a:lnTo>
                  <a:pt x="5020" y="57049"/>
                </a:lnTo>
                <a:lnTo>
                  <a:pt x="5020" y="57704"/>
                </a:lnTo>
                <a:lnTo>
                  <a:pt x="5187" y="58196"/>
                </a:lnTo>
                <a:lnTo>
                  <a:pt x="5187" y="56394"/>
                </a:lnTo>
                <a:lnTo>
                  <a:pt x="5355" y="54590"/>
                </a:lnTo>
                <a:lnTo>
                  <a:pt x="6024" y="50819"/>
                </a:lnTo>
                <a:lnTo>
                  <a:pt x="6862" y="47048"/>
                </a:lnTo>
                <a:lnTo>
                  <a:pt x="8201" y="43443"/>
                </a:lnTo>
                <a:lnTo>
                  <a:pt x="9874" y="39672"/>
                </a:lnTo>
                <a:lnTo>
                  <a:pt x="11715" y="36229"/>
                </a:lnTo>
                <a:lnTo>
                  <a:pt x="13890" y="32787"/>
                </a:lnTo>
                <a:lnTo>
                  <a:pt x="16234" y="29344"/>
                </a:lnTo>
                <a:lnTo>
                  <a:pt x="18744" y="26229"/>
                </a:lnTo>
                <a:lnTo>
                  <a:pt x="21421" y="23115"/>
                </a:lnTo>
                <a:lnTo>
                  <a:pt x="24434" y="20327"/>
                </a:lnTo>
                <a:lnTo>
                  <a:pt x="27279" y="17542"/>
                </a:lnTo>
                <a:lnTo>
                  <a:pt x="30460" y="15081"/>
                </a:lnTo>
                <a:lnTo>
                  <a:pt x="33639" y="12951"/>
                </a:lnTo>
                <a:lnTo>
                  <a:pt x="36819" y="10984"/>
                </a:lnTo>
                <a:lnTo>
                  <a:pt x="40000" y="9345"/>
                </a:lnTo>
                <a:lnTo>
                  <a:pt x="38325" y="10820"/>
                </a:lnTo>
                <a:lnTo>
                  <a:pt x="40166" y="9508"/>
                </a:lnTo>
                <a:lnTo>
                  <a:pt x="41339" y="8853"/>
                </a:lnTo>
                <a:lnTo>
                  <a:pt x="45020" y="7213"/>
                </a:lnTo>
                <a:lnTo>
                  <a:pt x="44016" y="7213"/>
                </a:lnTo>
                <a:lnTo>
                  <a:pt x="45522" y="6558"/>
                </a:lnTo>
                <a:lnTo>
                  <a:pt x="47697" y="5574"/>
                </a:lnTo>
                <a:lnTo>
                  <a:pt x="47195" y="6229"/>
                </a:lnTo>
                <a:lnTo>
                  <a:pt x="47697" y="6229"/>
                </a:lnTo>
                <a:lnTo>
                  <a:pt x="47697" y="6394"/>
                </a:lnTo>
                <a:lnTo>
                  <a:pt x="47530" y="6558"/>
                </a:lnTo>
                <a:lnTo>
                  <a:pt x="50208" y="5737"/>
                </a:lnTo>
                <a:lnTo>
                  <a:pt x="52551" y="4754"/>
                </a:lnTo>
                <a:lnTo>
                  <a:pt x="55061" y="3934"/>
                </a:lnTo>
                <a:lnTo>
                  <a:pt x="56401" y="3607"/>
                </a:lnTo>
                <a:lnTo>
                  <a:pt x="57907" y="3442"/>
                </a:lnTo>
                <a:lnTo>
                  <a:pt x="57740" y="3607"/>
                </a:lnTo>
                <a:lnTo>
                  <a:pt x="58409" y="3442"/>
                </a:lnTo>
                <a:lnTo>
                  <a:pt x="60753" y="3115"/>
                </a:lnTo>
                <a:lnTo>
                  <a:pt x="63596" y="2458"/>
                </a:lnTo>
                <a:lnTo>
                  <a:pt x="65606" y="1967"/>
                </a:lnTo>
                <a:lnTo>
                  <a:pt x="65606" y="2458"/>
                </a:lnTo>
                <a:lnTo>
                  <a:pt x="72635" y="2132"/>
                </a:lnTo>
                <a:lnTo>
                  <a:pt x="73639" y="1803"/>
                </a:lnTo>
                <a:lnTo>
                  <a:pt x="73973" y="1967"/>
                </a:lnTo>
                <a:lnTo>
                  <a:pt x="73639" y="2132"/>
                </a:lnTo>
                <a:lnTo>
                  <a:pt x="73304" y="2295"/>
                </a:lnTo>
                <a:lnTo>
                  <a:pt x="74977" y="2295"/>
                </a:lnTo>
                <a:lnTo>
                  <a:pt x="76485" y="2132"/>
                </a:lnTo>
                <a:lnTo>
                  <a:pt x="76987" y="2458"/>
                </a:lnTo>
                <a:lnTo>
                  <a:pt x="78158" y="2787"/>
                </a:lnTo>
                <a:lnTo>
                  <a:pt x="81506" y="3607"/>
                </a:lnTo>
                <a:lnTo>
                  <a:pt x="85187" y="4099"/>
                </a:lnTo>
                <a:lnTo>
                  <a:pt x="88032" y="4754"/>
                </a:lnTo>
                <a:lnTo>
                  <a:pt x="84518" y="3442"/>
                </a:lnTo>
                <a:lnTo>
                  <a:pt x="80333" y="2295"/>
                </a:lnTo>
                <a:lnTo>
                  <a:pt x="75814" y="1311"/>
                </a:lnTo>
                <a:lnTo>
                  <a:pt x="71296" y="491"/>
                </a:lnTo>
                <a:lnTo>
                  <a:pt x="66944" y="165"/>
                </a:lnTo>
                <a:lnTo>
                  <a:pt x="62928" y="0"/>
                </a:lnTo>
                <a:close/>
              </a:path>
            </a:pathLst>
          </a:custGeom>
          <a:solidFill>
            <a:srgbClr val="980000"/>
          </a:solidFill>
          <a:ln cap="flat" cmpd="sng" w="114300">
            <a:solidFill>
              <a:srgbClr val="980000">
                <a:alpha val="0"/>
              </a:srgbClr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/>
          <p:nvPr>
            <p:ph idx="4294967295" type="subTitle"/>
          </p:nvPr>
        </p:nvSpPr>
        <p:spPr>
          <a:xfrm>
            <a:off x="0" y="0"/>
            <a:ext cx="9144000" cy="730500"/>
          </a:xfrm>
          <a:prstGeom prst="rect">
            <a:avLst/>
          </a:prstGeom>
          <a:solidFill>
            <a:srgbClr val="353535"/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69850" lvl="0" rtl="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4000"/>
              <a:buFont typeface="Arial"/>
              <a:buNone/>
            </a:pPr>
            <a:r>
              <a:rPr b="1" lang="pt-BR" sz="25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Dispensação de medicamentos</a:t>
            </a:r>
          </a:p>
        </p:txBody>
      </p:sp>
      <p:sp>
        <p:nvSpPr>
          <p:cNvPr id="207" name="Shape 207"/>
          <p:cNvSpPr txBox="1"/>
          <p:nvPr/>
        </p:nvSpPr>
        <p:spPr>
          <a:xfrm>
            <a:off x="1320200" y="1179525"/>
            <a:ext cx="7217700" cy="3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medico_paciente_felizes.jpg" id="208" name="Shape 2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730499"/>
            <a:ext cx="5414675" cy="2375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tendimento.jpg" id="209" name="Shape 209"/>
          <p:cNvPicPr preferRelativeResize="0"/>
          <p:nvPr/>
        </p:nvPicPr>
        <p:blipFill rotWithShape="1">
          <a:blip r:embed="rId5">
            <a:alphaModFix/>
          </a:blip>
          <a:srcRect b="7250" l="12231" r="1628" t="-5502"/>
          <a:stretch/>
        </p:blipFill>
        <p:spPr>
          <a:xfrm>
            <a:off x="4880400" y="2333875"/>
            <a:ext cx="4382625" cy="280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Shape 214"/>
          <p:cNvPicPr preferRelativeResize="0"/>
          <p:nvPr/>
        </p:nvPicPr>
        <p:blipFill rotWithShape="1">
          <a:blip r:embed="rId3">
            <a:alphaModFix/>
          </a:blip>
          <a:srcRect b="11886" l="10276" r="12799" t="17735"/>
          <a:stretch/>
        </p:blipFill>
        <p:spPr>
          <a:xfrm>
            <a:off x="-12" y="854074"/>
            <a:ext cx="9079076" cy="4123701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Shape 215"/>
          <p:cNvSpPr txBox="1"/>
          <p:nvPr/>
        </p:nvSpPr>
        <p:spPr>
          <a:xfrm>
            <a:off x="100200" y="309675"/>
            <a:ext cx="89436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18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DPOC - </a:t>
            </a:r>
            <a:r>
              <a:rPr lang="pt-BR" sz="18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Lista de documentos </a:t>
            </a:r>
            <a:r>
              <a:rPr lang="pt-BR" sz="18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necessários</a:t>
            </a:r>
            <a:r>
              <a:rPr lang="pt-BR" sz="18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 para dispensação de medicamentos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eandro.jpg" id="55" name="Shape 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2100" y="1364475"/>
            <a:ext cx="2330250" cy="303815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Shape 56"/>
          <p:cNvSpPr txBox="1"/>
          <p:nvPr/>
        </p:nvSpPr>
        <p:spPr>
          <a:xfrm>
            <a:off x="5114025" y="415275"/>
            <a:ext cx="3542700" cy="3616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FFFFFF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indent="-355600" lvl="0" marL="45720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Sniglet"/>
              <a:buChar char="●"/>
            </a:pPr>
            <a:r>
              <a:rPr lang="pt-BR"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Nome: Leandro Barbosa</a:t>
            </a:r>
          </a:p>
          <a:p>
            <a:pPr indent="-355600" lvl="0" marL="45720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Sniglet"/>
              <a:buChar char="●"/>
            </a:pPr>
            <a:r>
              <a:rPr lang="pt-BR"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Idade: 41 anos</a:t>
            </a:r>
          </a:p>
          <a:p>
            <a:pPr indent="-355600" lvl="0" marL="45720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Sniglet"/>
              <a:buChar char="●"/>
            </a:pPr>
            <a:r>
              <a:rPr lang="pt-BR"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Profissão: Professor </a:t>
            </a:r>
          </a:p>
          <a:p>
            <a:pPr indent="-355600" lvl="0" marL="45720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Sniglet"/>
              <a:buChar char="●"/>
            </a:pPr>
            <a:r>
              <a:rPr lang="pt-BR"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Estado civil: Solteiro</a:t>
            </a:r>
          </a:p>
          <a:p>
            <a:pPr indent="-355600" lvl="0" marL="45720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Sniglet"/>
              <a:buChar char="●"/>
            </a:pPr>
            <a:r>
              <a:rPr lang="pt-BR"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Possui DPOC, DM II e hérnia de disco</a:t>
            </a:r>
          </a:p>
          <a:p>
            <a:pPr indent="-355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Sniglet"/>
              <a:buChar char="●"/>
            </a:pPr>
            <a:r>
              <a:rPr lang="pt-BR"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Etilista</a:t>
            </a:r>
          </a:p>
          <a:p>
            <a:pPr indent="-355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Sniglet"/>
              <a:buChar char="●"/>
            </a:pPr>
            <a:r>
              <a:rPr lang="pt-BR"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Tabagista</a:t>
            </a:r>
          </a:p>
          <a:p>
            <a:pPr indent="0" lvl="0" marL="457200" rt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FFFFFF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57" name="Shape 57"/>
          <p:cNvSpPr/>
          <p:nvPr/>
        </p:nvSpPr>
        <p:spPr>
          <a:xfrm>
            <a:off x="4946025" y="141000"/>
            <a:ext cx="3878700" cy="4861500"/>
          </a:xfrm>
          <a:custGeom>
            <a:pathLst>
              <a:path extrusionOk="0" h="120000" w="120000">
                <a:moveTo>
                  <a:pt x="60028" y="2480"/>
                </a:moveTo>
                <a:lnTo>
                  <a:pt x="60142" y="2553"/>
                </a:lnTo>
                <a:lnTo>
                  <a:pt x="60312" y="2626"/>
                </a:lnTo>
                <a:lnTo>
                  <a:pt x="60369" y="2844"/>
                </a:lnTo>
                <a:lnTo>
                  <a:pt x="60425" y="2990"/>
                </a:lnTo>
                <a:lnTo>
                  <a:pt x="60369" y="3209"/>
                </a:lnTo>
                <a:lnTo>
                  <a:pt x="60312" y="3428"/>
                </a:lnTo>
                <a:lnTo>
                  <a:pt x="60142" y="3501"/>
                </a:lnTo>
                <a:lnTo>
                  <a:pt x="60028" y="3574"/>
                </a:lnTo>
                <a:lnTo>
                  <a:pt x="59858" y="3501"/>
                </a:lnTo>
                <a:lnTo>
                  <a:pt x="59687" y="3428"/>
                </a:lnTo>
                <a:lnTo>
                  <a:pt x="59631" y="3209"/>
                </a:lnTo>
                <a:lnTo>
                  <a:pt x="59574" y="2990"/>
                </a:lnTo>
                <a:lnTo>
                  <a:pt x="59631" y="2844"/>
                </a:lnTo>
                <a:lnTo>
                  <a:pt x="59687" y="2626"/>
                </a:lnTo>
                <a:lnTo>
                  <a:pt x="59858" y="2553"/>
                </a:lnTo>
                <a:lnTo>
                  <a:pt x="60028" y="2480"/>
                </a:lnTo>
                <a:close/>
                <a:moveTo>
                  <a:pt x="115058" y="6346"/>
                </a:moveTo>
                <a:lnTo>
                  <a:pt x="115115" y="6419"/>
                </a:lnTo>
                <a:lnTo>
                  <a:pt x="115115" y="96292"/>
                </a:lnTo>
                <a:lnTo>
                  <a:pt x="4941" y="96292"/>
                </a:lnTo>
                <a:lnTo>
                  <a:pt x="4941" y="6419"/>
                </a:lnTo>
                <a:lnTo>
                  <a:pt x="4941" y="6346"/>
                </a:lnTo>
                <a:close/>
                <a:moveTo>
                  <a:pt x="2953" y="0"/>
                </a:moveTo>
                <a:lnTo>
                  <a:pt x="2669" y="73"/>
                </a:lnTo>
                <a:lnTo>
                  <a:pt x="2044" y="364"/>
                </a:lnTo>
                <a:lnTo>
                  <a:pt x="1477" y="729"/>
                </a:lnTo>
                <a:lnTo>
                  <a:pt x="966" y="1240"/>
                </a:lnTo>
                <a:lnTo>
                  <a:pt x="568" y="1896"/>
                </a:lnTo>
                <a:lnTo>
                  <a:pt x="227" y="2626"/>
                </a:lnTo>
                <a:lnTo>
                  <a:pt x="57" y="3428"/>
                </a:lnTo>
                <a:lnTo>
                  <a:pt x="0" y="3866"/>
                </a:lnTo>
                <a:lnTo>
                  <a:pt x="0" y="4303"/>
                </a:lnTo>
                <a:lnTo>
                  <a:pt x="0" y="98407"/>
                </a:lnTo>
                <a:lnTo>
                  <a:pt x="0" y="98844"/>
                </a:lnTo>
                <a:lnTo>
                  <a:pt x="57" y="99209"/>
                </a:lnTo>
                <a:lnTo>
                  <a:pt x="227" y="100011"/>
                </a:lnTo>
                <a:lnTo>
                  <a:pt x="568" y="100741"/>
                </a:lnTo>
                <a:lnTo>
                  <a:pt x="966" y="101397"/>
                </a:lnTo>
                <a:lnTo>
                  <a:pt x="1477" y="101908"/>
                </a:lnTo>
                <a:lnTo>
                  <a:pt x="2044" y="102346"/>
                </a:lnTo>
                <a:lnTo>
                  <a:pt x="2669" y="102564"/>
                </a:lnTo>
                <a:lnTo>
                  <a:pt x="2953" y="102638"/>
                </a:lnTo>
                <a:lnTo>
                  <a:pt x="117046" y="102638"/>
                </a:lnTo>
                <a:lnTo>
                  <a:pt x="117387" y="102564"/>
                </a:lnTo>
                <a:lnTo>
                  <a:pt x="118012" y="102346"/>
                </a:lnTo>
                <a:lnTo>
                  <a:pt x="118580" y="101908"/>
                </a:lnTo>
                <a:lnTo>
                  <a:pt x="119034" y="101397"/>
                </a:lnTo>
                <a:lnTo>
                  <a:pt x="119431" y="100741"/>
                </a:lnTo>
                <a:lnTo>
                  <a:pt x="119772" y="100011"/>
                </a:lnTo>
                <a:lnTo>
                  <a:pt x="119943" y="99209"/>
                </a:lnTo>
                <a:lnTo>
                  <a:pt x="120000" y="98844"/>
                </a:lnTo>
                <a:lnTo>
                  <a:pt x="120000" y="98407"/>
                </a:lnTo>
                <a:lnTo>
                  <a:pt x="120000" y="4303"/>
                </a:lnTo>
                <a:lnTo>
                  <a:pt x="120000" y="3866"/>
                </a:lnTo>
                <a:lnTo>
                  <a:pt x="119943" y="3428"/>
                </a:lnTo>
                <a:lnTo>
                  <a:pt x="119772" y="2626"/>
                </a:lnTo>
                <a:lnTo>
                  <a:pt x="119431" y="1896"/>
                </a:lnTo>
                <a:lnTo>
                  <a:pt x="119034" y="1240"/>
                </a:lnTo>
                <a:lnTo>
                  <a:pt x="118580" y="729"/>
                </a:lnTo>
                <a:lnTo>
                  <a:pt x="118012" y="364"/>
                </a:lnTo>
                <a:lnTo>
                  <a:pt x="117387" y="73"/>
                </a:lnTo>
                <a:lnTo>
                  <a:pt x="117046" y="0"/>
                </a:lnTo>
                <a:close/>
                <a:moveTo>
                  <a:pt x="46285" y="102857"/>
                </a:moveTo>
                <a:lnTo>
                  <a:pt x="46057" y="106358"/>
                </a:lnTo>
                <a:lnTo>
                  <a:pt x="45774" y="109932"/>
                </a:lnTo>
                <a:lnTo>
                  <a:pt x="45490" y="113142"/>
                </a:lnTo>
                <a:lnTo>
                  <a:pt x="45149" y="115403"/>
                </a:lnTo>
                <a:lnTo>
                  <a:pt x="44979" y="116279"/>
                </a:lnTo>
                <a:lnTo>
                  <a:pt x="44865" y="116863"/>
                </a:lnTo>
                <a:lnTo>
                  <a:pt x="44694" y="117300"/>
                </a:lnTo>
                <a:lnTo>
                  <a:pt x="44525" y="117519"/>
                </a:lnTo>
                <a:lnTo>
                  <a:pt x="44070" y="117665"/>
                </a:lnTo>
                <a:lnTo>
                  <a:pt x="43331" y="117884"/>
                </a:lnTo>
                <a:lnTo>
                  <a:pt x="41571" y="118249"/>
                </a:lnTo>
                <a:lnTo>
                  <a:pt x="40208" y="118540"/>
                </a:lnTo>
                <a:lnTo>
                  <a:pt x="39697" y="118686"/>
                </a:lnTo>
                <a:lnTo>
                  <a:pt x="39413" y="118759"/>
                </a:lnTo>
                <a:lnTo>
                  <a:pt x="39356" y="118832"/>
                </a:lnTo>
                <a:lnTo>
                  <a:pt x="39356" y="119052"/>
                </a:lnTo>
                <a:lnTo>
                  <a:pt x="39413" y="119124"/>
                </a:lnTo>
                <a:lnTo>
                  <a:pt x="39810" y="119197"/>
                </a:lnTo>
                <a:lnTo>
                  <a:pt x="40492" y="119270"/>
                </a:lnTo>
                <a:lnTo>
                  <a:pt x="42991" y="119343"/>
                </a:lnTo>
                <a:lnTo>
                  <a:pt x="46910" y="119416"/>
                </a:lnTo>
                <a:lnTo>
                  <a:pt x="72863" y="119416"/>
                </a:lnTo>
                <a:lnTo>
                  <a:pt x="76724" y="119343"/>
                </a:lnTo>
                <a:lnTo>
                  <a:pt x="79223" y="119270"/>
                </a:lnTo>
                <a:lnTo>
                  <a:pt x="79962" y="119197"/>
                </a:lnTo>
                <a:lnTo>
                  <a:pt x="80360" y="119124"/>
                </a:lnTo>
                <a:lnTo>
                  <a:pt x="80416" y="119052"/>
                </a:lnTo>
                <a:lnTo>
                  <a:pt x="80416" y="118832"/>
                </a:lnTo>
                <a:lnTo>
                  <a:pt x="80360" y="118759"/>
                </a:lnTo>
                <a:lnTo>
                  <a:pt x="80075" y="118686"/>
                </a:lnTo>
                <a:lnTo>
                  <a:pt x="79564" y="118540"/>
                </a:lnTo>
                <a:lnTo>
                  <a:pt x="78201" y="118249"/>
                </a:lnTo>
                <a:lnTo>
                  <a:pt x="76441" y="117884"/>
                </a:lnTo>
                <a:lnTo>
                  <a:pt x="75703" y="117665"/>
                </a:lnTo>
                <a:lnTo>
                  <a:pt x="75248" y="117519"/>
                </a:lnTo>
                <a:lnTo>
                  <a:pt x="75078" y="117300"/>
                </a:lnTo>
                <a:lnTo>
                  <a:pt x="74907" y="116863"/>
                </a:lnTo>
                <a:lnTo>
                  <a:pt x="74737" y="116279"/>
                </a:lnTo>
                <a:lnTo>
                  <a:pt x="74624" y="115403"/>
                </a:lnTo>
                <a:lnTo>
                  <a:pt x="74282" y="113142"/>
                </a:lnTo>
                <a:lnTo>
                  <a:pt x="73942" y="109932"/>
                </a:lnTo>
                <a:lnTo>
                  <a:pt x="73658" y="106358"/>
                </a:lnTo>
                <a:lnTo>
                  <a:pt x="73488" y="102857"/>
                </a:lnTo>
                <a:close/>
                <a:moveTo>
                  <a:pt x="39697" y="119343"/>
                </a:moveTo>
                <a:lnTo>
                  <a:pt x="39697" y="119416"/>
                </a:lnTo>
                <a:lnTo>
                  <a:pt x="39697" y="119707"/>
                </a:lnTo>
                <a:lnTo>
                  <a:pt x="39754" y="119780"/>
                </a:lnTo>
                <a:lnTo>
                  <a:pt x="40832" y="119853"/>
                </a:lnTo>
                <a:lnTo>
                  <a:pt x="43900" y="119926"/>
                </a:lnTo>
                <a:lnTo>
                  <a:pt x="52191" y="120000"/>
                </a:lnTo>
                <a:lnTo>
                  <a:pt x="67581" y="120000"/>
                </a:lnTo>
                <a:lnTo>
                  <a:pt x="75816" y="119926"/>
                </a:lnTo>
                <a:lnTo>
                  <a:pt x="78940" y="119853"/>
                </a:lnTo>
                <a:lnTo>
                  <a:pt x="80019" y="119780"/>
                </a:lnTo>
                <a:lnTo>
                  <a:pt x="80075" y="119707"/>
                </a:lnTo>
                <a:lnTo>
                  <a:pt x="80075" y="119416"/>
                </a:lnTo>
                <a:lnTo>
                  <a:pt x="80019" y="119343"/>
                </a:lnTo>
                <a:lnTo>
                  <a:pt x="78712" y="119416"/>
                </a:lnTo>
                <a:lnTo>
                  <a:pt x="76327" y="119489"/>
                </a:lnTo>
                <a:lnTo>
                  <a:pt x="67638" y="119562"/>
                </a:lnTo>
                <a:lnTo>
                  <a:pt x="52134" y="119562"/>
                </a:lnTo>
                <a:lnTo>
                  <a:pt x="43445" y="119489"/>
                </a:lnTo>
                <a:lnTo>
                  <a:pt x="41060" y="119416"/>
                </a:lnTo>
                <a:lnTo>
                  <a:pt x="39754" y="119343"/>
                </a:lnTo>
                <a:close/>
              </a:path>
            </a:pathLst>
          </a:cu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58" name="Shape 58"/>
          <p:cNvSpPr/>
          <p:nvPr/>
        </p:nvSpPr>
        <p:spPr>
          <a:xfrm>
            <a:off x="1662449" y="1076799"/>
            <a:ext cx="560400" cy="441600"/>
          </a:xfrm>
          <a:custGeom>
            <a:pathLst>
              <a:path extrusionOk="0" h="120000" w="120000">
                <a:moveTo>
                  <a:pt x="80000" y="2613"/>
                </a:moveTo>
                <a:lnTo>
                  <a:pt x="80648" y="2774"/>
                </a:lnTo>
                <a:lnTo>
                  <a:pt x="81296" y="3102"/>
                </a:lnTo>
                <a:lnTo>
                  <a:pt x="82111" y="3423"/>
                </a:lnTo>
                <a:lnTo>
                  <a:pt x="83414" y="4569"/>
                </a:lnTo>
                <a:lnTo>
                  <a:pt x="84550" y="5708"/>
                </a:lnTo>
                <a:lnTo>
                  <a:pt x="85686" y="7015"/>
                </a:lnTo>
                <a:lnTo>
                  <a:pt x="87477" y="9293"/>
                </a:lnTo>
                <a:lnTo>
                  <a:pt x="89916" y="12067"/>
                </a:lnTo>
                <a:lnTo>
                  <a:pt x="92355" y="14513"/>
                </a:lnTo>
                <a:lnTo>
                  <a:pt x="95121" y="16798"/>
                </a:lnTo>
                <a:lnTo>
                  <a:pt x="97881" y="19076"/>
                </a:lnTo>
                <a:lnTo>
                  <a:pt x="99184" y="20383"/>
                </a:lnTo>
                <a:lnTo>
                  <a:pt x="100487" y="21689"/>
                </a:lnTo>
                <a:lnTo>
                  <a:pt x="102926" y="24296"/>
                </a:lnTo>
                <a:lnTo>
                  <a:pt x="105198" y="27070"/>
                </a:lnTo>
                <a:lnTo>
                  <a:pt x="107637" y="29837"/>
                </a:lnTo>
                <a:lnTo>
                  <a:pt x="109916" y="32283"/>
                </a:lnTo>
                <a:lnTo>
                  <a:pt x="111052" y="33422"/>
                </a:lnTo>
                <a:lnTo>
                  <a:pt x="112355" y="34568"/>
                </a:lnTo>
                <a:lnTo>
                  <a:pt x="114467" y="36357"/>
                </a:lnTo>
                <a:lnTo>
                  <a:pt x="115442" y="37335"/>
                </a:lnTo>
                <a:lnTo>
                  <a:pt x="116257" y="38481"/>
                </a:lnTo>
                <a:lnTo>
                  <a:pt x="116418" y="38802"/>
                </a:lnTo>
                <a:lnTo>
                  <a:pt x="116418" y="38802"/>
                </a:lnTo>
                <a:lnTo>
                  <a:pt x="112843" y="36846"/>
                </a:lnTo>
                <a:lnTo>
                  <a:pt x="109916" y="35378"/>
                </a:lnTo>
                <a:lnTo>
                  <a:pt x="108453" y="34568"/>
                </a:lnTo>
                <a:lnTo>
                  <a:pt x="106829" y="33911"/>
                </a:lnTo>
                <a:lnTo>
                  <a:pt x="106662" y="34078"/>
                </a:lnTo>
                <a:lnTo>
                  <a:pt x="106662" y="34239"/>
                </a:lnTo>
                <a:lnTo>
                  <a:pt x="106829" y="35057"/>
                </a:lnTo>
                <a:lnTo>
                  <a:pt x="107150" y="35707"/>
                </a:lnTo>
                <a:lnTo>
                  <a:pt x="108125" y="36846"/>
                </a:lnTo>
                <a:lnTo>
                  <a:pt x="109268" y="37824"/>
                </a:lnTo>
                <a:lnTo>
                  <a:pt x="110731" y="38802"/>
                </a:lnTo>
                <a:lnTo>
                  <a:pt x="113818" y="40270"/>
                </a:lnTo>
                <a:lnTo>
                  <a:pt x="115282" y="41087"/>
                </a:lnTo>
                <a:lnTo>
                  <a:pt x="116578" y="41737"/>
                </a:lnTo>
                <a:lnTo>
                  <a:pt x="115930" y="42555"/>
                </a:lnTo>
                <a:lnTo>
                  <a:pt x="115115" y="43205"/>
                </a:lnTo>
                <a:lnTo>
                  <a:pt x="114627" y="42715"/>
                </a:lnTo>
                <a:lnTo>
                  <a:pt x="114146" y="42226"/>
                </a:lnTo>
                <a:lnTo>
                  <a:pt x="112843" y="41576"/>
                </a:lnTo>
                <a:lnTo>
                  <a:pt x="110243" y="40270"/>
                </a:lnTo>
                <a:lnTo>
                  <a:pt x="109589" y="39781"/>
                </a:lnTo>
                <a:lnTo>
                  <a:pt x="108940" y="39131"/>
                </a:lnTo>
                <a:lnTo>
                  <a:pt x="107637" y="37824"/>
                </a:lnTo>
                <a:lnTo>
                  <a:pt x="106989" y="37174"/>
                </a:lnTo>
                <a:lnTo>
                  <a:pt x="106341" y="36524"/>
                </a:lnTo>
                <a:lnTo>
                  <a:pt x="105686" y="36196"/>
                </a:lnTo>
                <a:lnTo>
                  <a:pt x="104878" y="35867"/>
                </a:lnTo>
                <a:lnTo>
                  <a:pt x="104710" y="35867"/>
                </a:lnTo>
                <a:lnTo>
                  <a:pt x="104550" y="36035"/>
                </a:lnTo>
                <a:lnTo>
                  <a:pt x="104390" y="36357"/>
                </a:lnTo>
                <a:lnTo>
                  <a:pt x="104390" y="37174"/>
                </a:lnTo>
                <a:lnTo>
                  <a:pt x="104710" y="37824"/>
                </a:lnTo>
                <a:lnTo>
                  <a:pt x="105526" y="39291"/>
                </a:lnTo>
                <a:lnTo>
                  <a:pt x="106662" y="40759"/>
                </a:lnTo>
                <a:lnTo>
                  <a:pt x="107804" y="41737"/>
                </a:lnTo>
                <a:lnTo>
                  <a:pt x="108940" y="42555"/>
                </a:lnTo>
                <a:lnTo>
                  <a:pt x="110076" y="43205"/>
                </a:lnTo>
                <a:lnTo>
                  <a:pt x="111379" y="43694"/>
                </a:lnTo>
                <a:lnTo>
                  <a:pt x="112515" y="44511"/>
                </a:lnTo>
                <a:lnTo>
                  <a:pt x="111052" y="44840"/>
                </a:lnTo>
                <a:lnTo>
                  <a:pt x="109589" y="45000"/>
                </a:lnTo>
                <a:lnTo>
                  <a:pt x="109428" y="44840"/>
                </a:lnTo>
                <a:lnTo>
                  <a:pt x="109101" y="44511"/>
                </a:lnTo>
                <a:lnTo>
                  <a:pt x="108125" y="44022"/>
                </a:lnTo>
                <a:lnTo>
                  <a:pt x="107637" y="43861"/>
                </a:lnTo>
                <a:lnTo>
                  <a:pt x="107150" y="43533"/>
                </a:lnTo>
                <a:lnTo>
                  <a:pt x="106174" y="42715"/>
                </a:lnTo>
                <a:lnTo>
                  <a:pt x="105365" y="41737"/>
                </a:lnTo>
                <a:lnTo>
                  <a:pt x="104710" y="40926"/>
                </a:lnTo>
                <a:lnTo>
                  <a:pt x="103902" y="40270"/>
                </a:lnTo>
                <a:lnTo>
                  <a:pt x="102926" y="39948"/>
                </a:lnTo>
                <a:lnTo>
                  <a:pt x="102439" y="39781"/>
                </a:lnTo>
                <a:lnTo>
                  <a:pt x="101951" y="39948"/>
                </a:lnTo>
                <a:lnTo>
                  <a:pt x="101784" y="39948"/>
                </a:lnTo>
                <a:lnTo>
                  <a:pt x="101784" y="40270"/>
                </a:lnTo>
                <a:lnTo>
                  <a:pt x="102111" y="41416"/>
                </a:lnTo>
                <a:lnTo>
                  <a:pt x="102599" y="42394"/>
                </a:lnTo>
                <a:lnTo>
                  <a:pt x="104062" y="44350"/>
                </a:lnTo>
                <a:lnTo>
                  <a:pt x="104390" y="44840"/>
                </a:lnTo>
                <a:lnTo>
                  <a:pt x="102599" y="44511"/>
                </a:lnTo>
                <a:lnTo>
                  <a:pt x="100808" y="44022"/>
                </a:lnTo>
                <a:lnTo>
                  <a:pt x="100808" y="43861"/>
                </a:lnTo>
                <a:lnTo>
                  <a:pt x="99184" y="41576"/>
                </a:lnTo>
                <a:lnTo>
                  <a:pt x="97393" y="39459"/>
                </a:lnTo>
                <a:lnTo>
                  <a:pt x="95442" y="37335"/>
                </a:lnTo>
                <a:lnTo>
                  <a:pt x="93491" y="35218"/>
                </a:lnTo>
                <a:lnTo>
                  <a:pt x="89268" y="31304"/>
                </a:lnTo>
                <a:lnTo>
                  <a:pt x="85038" y="27720"/>
                </a:lnTo>
                <a:lnTo>
                  <a:pt x="80160" y="23157"/>
                </a:lnTo>
                <a:lnTo>
                  <a:pt x="77560" y="21033"/>
                </a:lnTo>
                <a:lnTo>
                  <a:pt x="74954" y="18915"/>
                </a:lnTo>
                <a:lnTo>
                  <a:pt x="74634" y="18915"/>
                </a:lnTo>
                <a:lnTo>
                  <a:pt x="74467" y="18426"/>
                </a:lnTo>
                <a:lnTo>
                  <a:pt x="73979" y="17609"/>
                </a:lnTo>
                <a:lnTo>
                  <a:pt x="73658" y="16630"/>
                </a:lnTo>
                <a:lnTo>
                  <a:pt x="73331" y="15652"/>
                </a:lnTo>
                <a:lnTo>
                  <a:pt x="73170" y="14513"/>
                </a:lnTo>
                <a:lnTo>
                  <a:pt x="73003" y="12396"/>
                </a:lnTo>
                <a:lnTo>
                  <a:pt x="73331" y="10111"/>
                </a:lnTo>
                <a:lnTo>
                  <a:pt x="73979" y="7993"/>
                </a:lnTo>
                <a:lnTo>
                  <a:pt x="74467" y="6847"/>
                </a:lnTo>
                <a:lnTo>
                  <a:pt x="74954" y="6037"/>
                </a:lnTo>
                <a:lnTo>
                  <a:pt x="75609" y="5058"/>
                </a:lnTo>
                <a:lnTo>
                  <a:pt x="76257" y="4241"/>
                </a:lnTo>
                <a:lnTo>
                  <a:pt x="77073" y="3591"/>
                </a:lnTo>
                <a:lnTo>
                  <a:pt x="77881" y="3102"/>
                </a:lnTo>
                <a:lnTo>
                  <a:pt x="78536" y="2774"/>
                </a:lnTo>
                <a:lnTo>
                  <a:pt x="79184" y="2613"/>
                </a:lnTo>
                <a:close/>
                <a:moveTo>
                  <a:pt x="67477" y="31794"/>
                </a:moveTo>
                <a:lnTo>
                  <a:pt x="66662" y="32122"/>
                </a:lnTo>
                <a:lnTo>
                  <a:pt x="66014" y="32611"/>
                </a:lnTo>
                <a:lnTo>
                  <a:pt x="64710" y="33750"/>
                </a:lnTo>
                <a:lnTo>
                  <a:pt x="61135" y="37335"/>
                </a:lnTo>
                <a:lnTo>
                  <a:pt x="58048" y="40437"/>
                </a:lnTo>
                <a:lnTo>
                  <a:pt x="56585" y="42226"/>
                </a:lnTo>
                <a:lnTo>
                  <a:pt x="55282" y="44022"/>
                </a:lnTo>
                <a:lnTo>
                  <a:pt x="55121" y="44511"/>
                </a:lnTo>
                <a:lnTo>
                  <a:pt x="55282" y="45000"/>
                </a:lnTo>
                <a:lnTo>
                  <a:pt x="55770" y="45489"/>
                </a:lnTo>
                <a:lnTo>
                  <a:pt x="56257" y="45489"/>
                </a:lnTo>
                <a:lnTo>
                  <a:pt x="57233" y="45329"/>
                </a:lnTo>
                <a:lnTo>
                  <a:pt x="58048" y="45000"/>
                </a:lnTo>
                <a:lnTo>
                  <a:pt x="59024" y="44350"/>
                </a:lnTo>
                <a:lnTo>
                  <a:pt x="60000" y="43694"/>
                </a:lnTo>
                <a:lnTo>
                  <a:pt x="61623" y="42066"/>
                </a:lnTo>
                <a:lnTo>
                  <a:pt x="62926" y="40598"/>
                </a:lnTo>
                <a:lnTo>
                  <a:pt x="66662" y="37013"/>
                </a:lnTo>
                <a:lnTo>
                  <a:pt x="67965" y="35867"/>
                </a:lnTo>
                <a:lnTo>
                  <a:pt x="68613" y="35378"/>
                </a:lnTo>
                <a:lnTo>
                  <a:pt x="69101" y="34889"/>
                </a:lnTo>
                <a:lnTo>
                  <a:pt x="69589" y="34239"/>
                </a:lnTo>
                <a:lnTo>
                  <a:pt x="69589" y="33750"/>
                </a:lnTo>
                <a:lnTo>
                  <a:pt x="69589" y="33261"/>
                </a:lnTo>
                <a:lnTo>
                  <a:pt x="69428" y="32772"/>
                </a:lnTo>
                <a:lnTo>
                  <a:pt x="69101" y="32283"/>
                </a:lnTo>
                <a:lnTo>
                  <a:pt x="68613" y="31961"/>
                </a:lnTo>
                <a:lnTo>
                  <a:pt x="68125" y="31794"/>
                </a:lnTo>
                <a:close/>
                <a:moveTo>
                  <a:pt x="73818" y="20222"/>
                </a:moveTo>
                <a:lnTo>
                  <a:pt x="74794" y="21361"/>
                </a:lnTo>
                <a:lnTo>
                  <a:pt x="75770" y="22500"/>
                </a:lnTo>
                <a:lnTo>
                  <a:pt x="78048" y="24785"/>
                </a:lnTo>
                <a:lnTo>
                  <a:pt x="82759" y="28859"/>
                </a:lnTo>
                <a:lnTo>
                  <a:pt x="86829" y="32611"/>
                </a:lnTo>
                <a:lnTo>
                  <a:pt x="90892" y="36524"/>
                </a:lnTo>
                <a:lnTo>
                  <a:pt x="94634" y="40598"/>
                </a:lnTo>
                <a:lnTo>
                  <a:pt x="96418" y="42715"/>
                </a:lnTo>
                <a:lnTo>
                  <a:pt x="98209" y="45000"/>
                </a:lnTo>
                <a:lnTo>
                  <a:pt x="97721" y="45489"/>
                </a:lnTo>
                <a:lnTo>
                  <a:pt x="95609" y="44350"/>
                </a:lnTo>
                <a:lnTo>
                  <a:pt x="94467" y="43694"/>
                </a:lnTo>
                <a:lnTo>
                  <a:pt x="93170" y="43044"/>
                </a:lnTo>
                <a:lnTo>
                  <a:pt x="92355" y="42883"/>
                </a:lnTo>
                <a:lnTo>
                  <a:pt x="91867" y="42715"/>
                </a:lnTo>
                <a:lnTo>
                  <a:pt x="91540" y="42394"/>
                </a:lnTo>
                <a:lnTo>
                  <a:pt x="91379" y="42394"/>
                </a:lnTo>
                <a:lnTo>
                  <a:pt x="91219" y="42555"/>
                </a:lnTo>
                <a:lnTo>
                  <a:pt x="91219" y="42715"/>
                </a:lnTo>
                <a:lnTo>
                  <a:pt x="91707" y="43533"/>
                </a:lnTo>
                <a:lnTo>
                  <a:pt x="92028" y="44183"/>
                </a:lnTo>
                <a:lnTo>
                  <a:pt x="93003" y="45329"/>
                </a:lnTo>
                <a:lnTo>
                  <a:pt x="94146" y="46307"/>
                </a:lnTo>
                <a:lnTo>
                  <a:pt x="96257" y="47607"/>
                </a:lnTo>
                <a:lnTo>
                  <a:pt x="95770" y="48264"/>
                </a:lnTo>
                <a:lnTo>
                  <a:pt x="95442" y="48585"/>
                </a:lnTo>
                <a:lnTo>
                  <a:pt x="95121" y="48424"/>
                </a:lnTo>
                <a:lnTo>
                  <a:pt x="93331" y="47607"/>
                </a:lnTo>
                <a:lnTo>
                  <a:pt x="91540" y="46796"/>
                </a:lnTo>
                <a:lnTo>
                  <a:pt x="90892" y="46307"/>
                </a:lnTo>
                <a:lnTo>
                  <a:pt x="90076" y="45979"/>
                </a:lnTo>
                <a:lnTo>
                  <a:pt x="89268" y="45818"/>
                </a:lnTo>
                <a:lnTo>
                  <a:pt x="88453" y="45979"/>
                </a:lnTo>
                <a:lnTo>
                  <a:pt x="88125" y="46139"/>
                </a:lnTo>
                <a:lnTo>
                  <a:pt x="88125" y="46307"/>
                </a:lnTo>
                <a:lnTo>
                  <a:pt x="87965" y="46629"/>
                </a:lnTo>
                <a:lnTo>
                  <a:pt x="88125" y="46796"/>
                </a:lnTo>
                <a:lnTo>
                  <a:pt x="88613" y="47607"/>
                </a:lnTo>
                <a:lnTo>
                  <a:pt x="89428" y="48096"/>
                </a:lnTo>
                <a:lnTo>
                  <a:pt x="91052" y="49242"/>
                </a:lnTo>
                <a:lnTo>
                  <a:pt x="92355" y="49892"/>
                </a:lnTo>
                <a:lnTo>
                  <a:pt x="93658" y="50542"/>
                </a:lnTo>
                <a:lnTo>
                  <a:pt x="91540" y="52498"/>
                </a:lnTo>
                <a:lnTo>
                  <a:pt x="90076" y="51848"/>
                </a:lnTo>
                <a:lnTo>
                  <a:pt x="88453" y="51031"/>
                </a:lnTo>
                <a:lnTo>
                  <a:pt x="86989" y="50709"/>
                </a:lnTo>
                <a:lnTo>
                  <a:pt x="86174" y="50542"/>
                </a:lnTo>
                <a:lnTo>
                  <a:pt x="85365" y="50542"/>
                </a:lnTo>
                <a:lnTo>
                  <a:pt x="84878" y="50709"/>
                </a:lnTo>
                <a:lnTo>
                  <a:pt x="84550" y="51198"/>
                </a:lnTo>
                <a:lnTo>
                  <a:pt x="84550" y="51687"/>
                </a:lnTo>
                <a:lnTo>
                  <a:pt x="84550" y="52009"/>
                </a:lnTo>
                <a:lnTo>
                  <a:pt x="84878" y="52177"/>
                </a:lnTo>
                <a:lnTo>
                  <a:pt x="87150" y="53477"/>
                </a:lnTo>
                <a:lnTo>
                  <a:pt x="89428" y="54783"/>
                </a:lnTo>
                <a:lnTo>
                  <a:pt x="87965" y="56411"/>
                </a:lnTo>
                <a:lnTo>
                  <a:pt x="86662" y="55922"/>
                </a:lnTo>
                <a:lnTo>
                  <a:pt x="85365" y="55433"/>
                </a:lnTo>
                <a:lnTo>
                  <a:pt x="84062" y="54622"/>
                </a:lnTo>
                <a:lnTo>
                  <a:pt x="83414" y="54294"/>
                </a:lnTo>
                <a:lnTo>
                  <a:pt x="82759" y="53966"/>
                </a:lnTo>
                <a:lnTo>
                  <a:pt x="82439" y="53966"/>
                </a:lnTo>
                <a:lnTo>
                  <a:pt x="82111" y="54133"/>
                </a:lnTo>
                <a:lnTo>
                  <a:pt x="81951" y="54455"/>
                </a:lnTo>
                <a:lnTo>
                  <a:pt x="81951" y="54783"/>
                </a:lnTo>
                <a:lnTo>
                  <a:pt x="82271" y="55433"/>
                </a:lnTo>
                <a:lnTo>
                  <a:pt x="82926" y="56090"/>
                </a:lnTo>
                <a:lnTo>
                  <a:pt x="83575" y="56740"/>
                </a:lnTo>
                <a:lnTo>
                  <a:pt x="84223" y="57229"/>
                </a:lnTo>
                <a:lnTo>
                  <a:pt x="85198" y="57718"/>
                </a:lnTo>
                <a:lnTo>
                  <a:pt x="86341" y="58207"/>
                </a:lnTo>
                <a:lnTo>
                  <a:pt x="85038" y="59835"/>
                </a:lnTo>
                <a:lnTo>
                  <a:pt x="83735" y="59185"/>
                </a:lnTo>
                <a:lnTo>
                  <a:pt x="82599" y="58857"/>
                </a:lnTo>
                <a:lnTo>
                  <a:pt x="81135" y="57879"/>
                </a:lnTo>
                <a:lnTo>
                  <a:pt x="79672" y="57068"/>
                </a:lnTo>
                <a:lnTo>
                  <a:pt x="79512" y="57068"/>
                </a:lnTo>
                <a:lnTo>
                  <a:pt x="79184" y="57390"/>
                </a:lnTo>
                <a:lnTo>
                  <a:pt x="79024" y="57557"/>
                </a:lnTo>
                <a:lnTo>
                  <a:pt x="79024" y="58207"/>
                </a:lnTo>
                <a:lnTo>
                  <a:pt x="79184" y="59025"/>
                </a:lnTo>
                <a:lnTo>
                  <a:pt x="79832" y="59675"/>
                </a:lnTo>
                <a:lnTo>
                  <a:pt x="80487" y="60324"/>
                </a:lnTo>
                <a:lnTo>
                  <a:pt x="81296" y="60981"/>
                </a:lnTo>
                <a:lnTo>
                  <a:pt x="83247" y="61959"/>
                </a:lnTo>
                <a:lnTo>
                  <a:pt x="81296" y="63916"/>
                </a:lnTo>
                <a:lnTo>
                  <a:pt x="79832" y="63259"/>
                </a:lnTo>
                <a:lnTo>
                  <a:pt x="78536" y="62449"/>
                </a:lnTo>
                <a:lnTo>
                  <a:pt x="77393" y="61631"/>
                </a:lnTo>
                <a:lnTo>
                  <a:pt x="76585" y="61470"/>
                </a:lnTo>
                <a:lnTo>
                  <a:pt x="75770" y="61470"/>
                </a:lnTo>
                <a:lnTo>
                  <a:pt x="75609" y="61631"/>
                </a:lnTo>
                <a:lnTo>
                  <a:pt x="75609" y="62120"/>
                </a:lnTo>
                <a:lnTo>
                  <a:pt x="75930" y="62770"/>
                </a:lnTo>
                <a:lnTo>
                  <a:pt x="76418" y="63427"/>
                </a:lnTo>
                <a:lnTo>
                  <a:pt x="77393" y="64405"/>
                </a:lnTo>
                <a:lnTo>
                  <a:pt x="78369" y="65055"/>
                </a:lnTo>
                <a:lnTo>
                  <a:pt x="79184" y="65705"/>
                </a:lnTo>
                <a:lnTo>
                  <a:pt x="78696" y="66194"/>
                </a:lnTo>
                <a:lnTo>
                  <a:pt x="78369" y="66522"/>
                </a:lnTo>
                <a:lnTo>
                  <a:pt x="78209" y="66851"/>
                </a:lnTo>
                <a:lnTo>
                  <a:pt x="78048" y="67340"/>
                </a:lnTo>
                <a:lnTo>
                  <a:pt x="78048" y="67662"/>
                </a:lnTo>
                <a:lnTo>
                  <a:pt x="77881" y="68318"/>
                </a:lnTo>
                <a:lnTo>
                  <a:pt x="78048" y="68640"/>
                </a:lnTo>
                <a:lnTo>
                  <a:pt x="78209" y="69129"/>
                </a:lnTo>
                <a:lnTo>
                  <a:pt x="78696" y="70275"/>
                </a:lnTo>
                <a:lnTo>
                  <a:pt x="79345" y="71575"/>
                </a:lnTo>
                <a:lnTo>
                  <a:pt x="78048" y="70764"/>
                </a:lnTo>
                <a:lnTo>
                  <a:pt x="76906" y="70107"/>
                </a:lnTo>
                <a:lnTo>
                  <a:pt x="76257" y="69946"/>
                </a:lnTo>
                <a:lnTo>
                  <a:pt x="74954" y="69946"/>
                </a:lnTo>
                <a:lnTo>
                  <a:pt x="74467" y="70107"/>
                </a:lnTo>
                <a:lnTo>
                  <a:pt x="74146" y="70275"/>
                </a:lnTo>
                <a:lnTo>
                  <a:pt x="74146" y="70436"/>
                </a:lnTo>
                <a:lnTo>
                  <a:pt x="74146" y="70764"/>
                </a:lnTo>
                <a:lnTo>
                  <a:pt x="74146" y="70925"/>
                </a:lnTo>
                <a:lnTo>
                  <a:pt x="74794" y="71414"/>
                </a:lnTo>
                <a:lnTo>
                  <a:pt x="75609" y="71903"/>
                </a:lnTo>
                <a:lnTo>
                  <a:pt x="76906" y="72881"/>
                </a:lnTo>
                <a:lnTo>
                  <a:pt x="78536" y="74188"/>
                </a:lnTo>
                <a:lnTo>
                  <a:pt x="80160" y="75488"/>
                </a:lnTo>
                <a:lnTo>
                  <a:pt x="80320" y="75488"/>
                </a:lnTo>
                <a:lnTo>
                  <a:pt x="80808" y="77933"/>
                </a:lnTo>
                <a:lnTo>
                  <a:pt x="80975" y="80218"/>
                </a:lnTo>
                <a:lnTo>
                  <a:pt x="78696" y="78423"/>
                </a:lnTo>
                <a:lnTo>
                  <a:pt x="76585" y="76634"/>
                </a:lnTo>
                <a:lnTo>
                  <a:pt x="75609" y="75977"/>
                </a:lnTo>
                <a:lnTo>
                  <a:pt x="74467" y="75327"/>
                </a:lnTo>
                <a:lnTo>
                  <a:pt x="73331" y="74999"/>
                </a:lnTo>
                <a:lnTo>
                  <a:pt x="72682" y="74838"/>
                </a:lnTo>
                <a:lnTo>
                  <a:pt x="72028" y="74999"/>
                </a:lnTo>
                <a:lnTo>
                  <a:pt x="71867" y="75166"/>
                </a:lnTo>
                <a:lnTo>
                  <a:pt x="72028" y="75327"/>
                </a:lnTo>
                <a:lnTo>
                  <a:pt x="75930" y="79240"/>
                </a:lnTo>
                <a:lnTo>
                  <a:pt x="76906" y="80218"/>
                </a:lnTo>
                <a:lnTo>
                  <a:pt x="78048" y="81357"/>
                </a:lnTo>
                <a:lnTo>
                  <a:pt x="79184" y="82175"/>
                </a:lnTo>
                <a:lnTo>
                  <a:pt x="80648" y="82825"/>
                </a:lnTo>
                <a:lnTo>
                  <a:pt x="80975" y="82825"/>
                </a:lnTo>
                <a:lnTo>
                  <a:pt x="80975" y="86577"/>
                </a:lnTo>
                <a:lnTo>
                  <a:pt x="80808" y="87716"/>
                </a:lnTo>
                <a:lnTo>
                  <a:pt x="80000" y="86899"/>
                </a:lnTo>
                <a:lnTo>
                  <a:pt x="79184" y="85927"/>
                </a:lnTo>
                <a:lnTo>
                  <a:pt x="77881" y="84781"/>
                </a:lnTo>
                <a:lnTo>
                  <a:pt x="74306" y="81525"/>
                </a:lnTo>
                <a:lnTo>
                  <a:pt x="72682" y="80058"/>
                </a:lnTo>
                <a:lnTo>
                  <a:pt x="71707" y="79568"/>
                </a:lnTo>
                <a:lnTo>
                  <a:pt x="70731" y="79240"/>
                </a:lnTo>
                <a:lnTo>
                  <a:pt x="70404" y="79401"/>
                </a:lnTo>
                <a:lnTo>
                  <a:pt x="70243" y="79568"/>
                </a:lnTo>
                <a:lnTo>
                  <a:pt x="70404" y="80547"/>
                </a:lnTo>
                <a:lnTo>
                  <a:pt x="70892" y="81357"/>
                </a:lnTo>
                <a:lnTo>
                  <a:pt x="71379" y="82175"/>
                </a:lnTo>
                <a:lnTo>
                  <a:pt x="72028" y="82992"/>
                </a:lnTo>
                <a:lnTo>
                  <a:pt x="73658" y="84460"/>
                </a:lnTo>
                <a:lnTo>
                  <a:pt x="74954" y="85760"/>
                </a:lnTo>
                <a:lnTo>
                  <a:pt x="78369" y="89023"/>
                </a:lnTo>
                <a:lnTo>
                  <a:pt x="78857" y="89512"/>
                </a:lnTo>
                <a:lnTo>
                  <a:pt x="79345" y="89834"/>
                </a:lnTo>
                <a:lnTo>
                  <a:pt x="80487" y="89834"/>
                </a:lnTo>
                <a:lnTo>
                  <a:pt x="79832" y="91790"/>
                </a:lnTo>
                <a:lnTo>
                  <a:pt x="79512" y="92768"/>
                </a:lnTo>
                <a:lnTo>
                  <a:pt x="79024" y="93747"/>
                </a:lnTo>
                <a:lnTo>
                  <a:pt x="77721" y="92119"/>
                </a:lnTo>
                <a:lnTo>
                  <a:pt x="76257" y="90651"/>
                </a:lnTo>
                <a:lnTo>
                  <a:pt x="74634" y="89345"/>
                </a:lnTo>
                <a:lnTo>
                  <a:pt x="73170" y="87877"/>
                </a:lnTo>
                <a:lnTo>
                  <a:pt x="70404" y="85110"/>
                </a:lnTo>
                <a:lnTo>
                  <a:pt x="69756" y="84621"/>
                </a:lnTo>
                <a:lnTo>
                  <a:pt x="68780" y="83971"/>
                </a:lnTo>
                <a:lnTo>
                  <a:pt x="67965" y="83482"/>
                </a:lnTo>
                <a:lnTo>
                  <a:pt x="67477" y="82825"/>
                </a:lnTo>
                <a:lnTo>
                  <a:pt x="67317" y="82825"/>
                </a:lnTo>
                <a:lnTo>
                  <a:pt x="67150" y="82992"/>
                </a:lnTo>
                <a:lnTo>
                  <a:pt x="67477" y="83971"/>
                </a:lnTo>
                <a:lnTo>
                  <a:pt x="67804" y="84781"/>
                </a:lnTo>
                <a:lnTo>
                  <a:pt x="68780" y="86577"/>
                </a:lnTo>
                <a:lnTo>
                  <a:pt x="70076" y="88045"/>
                </a:lnTo>
                <a:lnTo>
                  <a:pt x="71540" y="89512"/>
                </a:lnTo>
                <a:lnTo>
                  <a:pt x="74634" y="92447"/>
                </a:lnTo>
                <a:lnTo>
                  <a:pt x="76097" y="93914"/>
                </a:lnTo>
                <a:lnTo>
                  <a:pt x="77233" y="95382"/>
                </a:lnTo>
                <a:lnTo>
                  <a:pt x="76257" y="95703"/>
                </a:lnTo>
                <a:lnTo>
                  <a:pt x="75282" y="95703"/>
                </a:lnTo>
                <a:lnTo>
                  <a:pt x="74146" y="95543"/>
                </a:lnTo>
                <a:lnTo>
                  <a:pt x="73003" y="95214"/>
                </a:lnTo>
                <a:lnTo>
                  <a:pt x="72682" y="94893"/>
                </a:lnTo>
                <a:lnTo>
                  <a:pt x="69589" y="91469"/>
                </a:lnTo>
                <a:lnTo>
                  <a:pt x="66174" y="88205"/>
                </a:lnTo>
                <a:lnTo>
                  <a:pt x="62759" y="84949"/>
                </a:lnTo>
                <a:lnTo>
                  <a:pt x="59184" y="82014"/>
                </a:lnTo>
                <a:lnTo>
                  <a:pt x="52195" y="75816"/>
                </a:lnTo>
                <a:lnTo>
                  <a:pt x="48780" y="72553"/>
                </a:lnTo>
                <a:lnTo>
                  <a:pt x="45526" y="69297"/>
                </a:lnTo>
                <a:lnTo>
                  <a:pt x="39512" y="62609"/>
                </a:lnTo>
                <a:lnTo>
                  <a:pt x="36257" y="59346"/>
                </a:lnTo>
                <a:lnTo>
                  <a:pt x="33010" y="56411"/>
                </a:lnTo>
                <a:lnTo>
                  <a:pt x="29595" y="53477"/>
                </a:lnTo>
                <a:lnTo>
                  <a:pt x="26181" y="50709"/>
                </a:lnTo>
                <a:lnTo>
                  <a:pt x="25038" y="49563"/>
                </a:lnTo>
                <a:lnTo>
                  <a:pt x="23902" y="48264"/>
                </a:lnTo>
                <a:lnTo>
                  <a:pt x="23414" y="47774"/>
                </a:lnTo>
                <a:lnTo>
                  <a:pt x="22766" y="47285"/>
                </a:lnTo>
                <a:lnTo>
                  <a:pt x="22111" y="46957"/>
                </a:lnTo>
                <a:lnTo>
                  <a:pt x="21463" y="46796"/>
                </a:lnTo>
                <a:lnTo>
                  <a:pt x="21135" y="46307"/>
                </a:lnTo>
                <a:lnTo>
                  <a:pt x="20975" y="45818"/>
                </a:lnTo>
                <a:lnTo>
                  <a:pt x="21135" y="45161"/>
                </a:lnTo>
                <a:lnTo>
                  <a:pt x="21135" y="44672"/>
                </a:lnTo>
                <a:lnTo>
                  <a:pt x="21623" y="43694"/>
                </a:lnTo>
                <a:lnTo>
                  <a:pt x="22439" y="42715"/>
                </a:lnTo>
                <a:lnTo>
                  <a:pt x="23414" y="41905"/>
                </a:lnTo>
                <a:lnTo>
                  <a:pt x="24390" y="41248"/>
                </a:lnTo>
                <a:lnTo>
                  <a:pt x="26341" y="40270"/>
                </a:lnTo>
                <a:lnTo>
                  <a:pt x="28292" y="39620"/>
                </a:lnTo>
                <a:lnTo>
                  <a:pt x="30243" y="39131"/>
                </a:lnTo>
                <a:lnTo>
                  <a:pt x="32355" y="38642"/>
                </a:lnTo>
                <a:lnTo>
                  <a:pt x="34306" y="38481"/>
                </a:lnTo>
                <a:lnTo>
                  <a:pt x="36745" y="38481"/>
                </a:lnTo>
                <a:lnTo>
                  <a:pt x="39184" y="38642"/>
                </a:lnTo>
                <a:lnTo>
                  <a:pt x="41623" y="38970"/>
                </a:lnTo>
                <a:lnTo>
                  <a:pt x="44062" y="39620"/>
                </a:lnTo>
                <a:lnTo>
                  <a:pt x="45853" y="40270"/>
                </a:lnTo>
                <a:lnTo>
                  <a:pt x="47804" y="40926"/>
                </a:lnTo>
                <a:lnTo>
                  <a:pt x="49756" y="41576"/>
                </a:lnTo>
                <a:lnTo>
                  <a:pt x="50731" y="41905"/>
                </a:lnTo>
                <a:lnTo>
                  <a:pt x="51707" y="41905"/>
                </a:lnTo>
                <a:lnTo>
                  <a:pt x="52034" y="41737"/>
                </a:lnTo>
                <a:lnTo>
                  <a:pt x="52522" y="41416"/>
                </a:lnTo>
                <a:lnTo>
                  <a:pt x="52682" y="41087"/>
                </a:lnTo>
                <a:lnTo>
                  <a:pt x="52682" y="40759"/>
                </a:lnTo>
                <a:lnTo>
                  <a:pt x="53498" y="39948"/>
                </a:lnTo>
                <a:lnTo>
                  <a:pt x="53985" y="39291"/>
                </a:lnTo>
                <a:lnTo>
                  <a:pt x="55770" y="37663"/>
                </a:lnTo>
                <a:lnTo>
                  <a:pt x="57560" y="36196"/>
                </a:lnTo>
                <a:lnTo>
                  <a:pt x="61463" y="33261"/>
                </a:lnTo>
                <a:lnTo>
                  <a:pt x="63414" y="31633"/>
                </a:lnTo>
                <a:lnTo>
                  <a:pt x="65198" y="29837"/>
                </a:lnTo>
                <a:lnTo>
                  <a:pt x="68780" y="26091"/>
                </a:lnTo>
                <a:lnTo>
                  <a:pt x="71540" y="23317"/>
                </a:lnTo>
                <a:lnTo>
                  <a:pt x="72843" y="21850"/>
                </a:lnTo>
                <a:lnTo>
                  <a:pt x="73331" y="21033"/>
                </a:lnTo>
                <a:lnTo>
                  <a:pt x="73818" y="20222"/>
                </a:lnTo>
                <a:close/>
                <a:moveTo>
                  <a:pt x="42278" y="70107"/>
                </a:moveTo>
                <a:lnTo>
                  <a:pt x="44062" y="72231"/>
                </a:lnTo>
                <a:lnTo>
                  <a:pt x="47156" y="75488"/>
                </a:lnTo>
                <a:lnTo>
                  <a:pt x="50404" y="78590"/>
                </a:lnTo>
                <a:lnTo>
                  <a:pt x="44390" y="84292"/>
                </a:lnTo>
                <a:lnTo>
                  <a:pt x="38209" y="89834"/>
                </a:lnTo>
                <a:lnTo>
                  <a:pt x="32034" y="95214"/>
                </a:lnTo>
                <a:lnTo>
                  <a:pt x="25526" y="100434"/>
                </a:lnTo>
                <a:lnTo>
                  <a:pt x="20327" y="104508"/>
                </a:lnTo>
                <a:lnTo>
                  <a:pt x="15121" y="108260"/>
                </a:lnTo>
                <a:lnTo>
                  <a:pt x="9756" y="112012"/>
                </a:lnTo>
                <a:lnTo>
                  <a:pt x="4557" y="115926"/>
                </a:lnTo>
                <a:lnTo>
                  <a:pt x="7484" y="112334"/>
                </a:lnTo>
                <a:lnTo>
                  <a:pt x="10243" y="108749"/>
                </a:lnTo>
                <a:lnTo>
                  <a:pt x="13170" y="104836"/>
                </a:lnTo>
                <a:lnTo>
                  <a:pt x="16424" y="101251"/>
                </a:lnTo>
                <a:lnTo>
                  <a:pt x="22926" y="94236"/>
                </a:lnTo>
                <a:lnTo>
                  <a:pt x="28780" y="87227"/>
                </a:lnTo>
                <a:lnTo>
                  <a:pt x="34473" y="80218"/>
                </a:lnTo>
                <a:lnTo>
                  <a:pt x="36912" y="76955"/>
                </a:lnTo>
                <a:lnTo>
                  <a:pt x="39512" y="73860"/>
                </a:lnTo>
                <a:lnTo>
                  <a:pt x="40975" y="72064"/>
                </a:lnTo>
                <a:lnTo>
                  <a:pt x="41623" y="71086"/>
                </a:lnTo>
                <a:lnTo>
                  <a:pt x="42278" y="70107"/>
                </a:lnTo>
                <a:close/>
                <a:moveTo>
                  <a:pt x="78536" y="0"/>
                </a:moveTo>
                <a:lnTo>
                  <a:pt x="77233" y="328"/>
                </a:lnTo>
                <a:lnTo>
                  <a:pt x="75930" y="817"/>
                </a:lnTo>
                <a:lnTo>
                  <a:pt x="74954" y="1467"/>
                </a:lnTo>
                <a:lnTo>
                  <a:pt x="74146" y="2284"/>
                </a:lnTo>
                <a:lnTo>
                  <a:pt x="73331" y="3102"/>
                </a:lnTo>
                <a:lnTo>
                  <a:pt x="72682" y="4080"/>
                </a:lnTo>
                <a:lnTo>
                  <a:pt x="72028" y="5219"/>
                </a:lnTo>
                <a:lnTo>
                  <a:pt x="71540" y="6358"/>
                </a:lnTo>
                <a:lnTo>
                  <a:pt x="71052" y="7504"/>
                </a:lnTo>
                <a:lnTo>
                  <a:pt x="70731" y="8804"/>
                </a:lnTo>
                <a:lnTo>
                  <a:pt x="70404" y="10111"/>
                </a:lnTo>
                <a:lnTo>
                  <a:pt x="70243" y="11417"/>
                </a:lnTo>
                <a:lnTo>
                  <a:pt x="70243" y="12717"/>
                </a:lnTo>
                <a:lnTo>
                  <a:pt x="70243" y="14024"/>
                </a:lnTo>
                <a:lnTo>
                  <a:pt x="70404" y="15163"/>
                </a:lnTo>
                <a:lnTo>
                  <a:pt x="70731" y="16469"/>
                </a:lnTo>
                <a:lnTo>
                  <a:pt x="71052" y="17448"/>
                </a:lnTo>
                <a:lnTo>
                  <a:pt x="71707" y="18587"/>
                </a:lnTo>
                <a:lnTo>
                  <a:pt x="70892" y="18915"/>
                </a:lnTo>
                <a:lnTo>
                  <a:pt x="70076" y="19565"/>
                </a:lnTo>
                <a:lnTo>
                  <a:pt x="68780" y="20872"/>
                </a:lnTo>
                <a:lnTo>
                  <a:pt x="66341" y="23807"/>
                </a:lnTo>
                <a:lnTo>
                  <a:pt x="62926" y="27559"/>
                </a:lnTo>
                <a:lnTo>
                  <a:pt x="61135" y="29187"/>
                </a:lnTo>
                <a:lnTo>
                  <a:pt x="59184" y="30983"/>
                </a:lnTo>
                <a:lnTo>
                  <a:pt x="55449" y="33911"/>
                </a:lnTo>
                <a:lnTo>
                  <a:pt x="53658" y="35546"/>
                </a:lnTo>
                <a:lnTo>
                  <a:pt x="52034" y="37335"/>
                </a:lnTo>
                <a:lnTo>
                  <a:pt x="51546" y="37992"/>
                </a:lnTo>
                <a:lnTo>
                  <a:pt x="50892" y="38802"/>
                </a:lnTo>
                <a:lnTo>
                  <a:pt x="49916" y="38313"/>
                </a:lnTo>
                <a:lnTo>
                  <a:pt x="48780" y="37824"/>
                </a:lnTo>
                <a:lnTo>
                  <a:pt x="46341" y="37013"/>
                </a:lnTo>
                <a:lnTo>
                  <a:pt x="43902" y="36524"/>
                </a:lnTo>
                <a:lnTo>
                  <a:pt x="41790" y="36196"/>
                </a:lnTo>
                <a:lnTo>
                  <a:pt x="38536" y="35707"/>
                </a:lnTo>
                <a:lnTo>
                  <a:pt x="35282" y="35546"/>
                </a:lnTo>
                <a:lnTo>
                  <a:pt x="32034" y="35867"/>
                </a:lnTo>
                <a:lnTo>
                  <a:pt x="28780" y="36524"/>
                </a:lnTo>
                <a:lnTo>
                  <a:pt x="26341" y="37174"/>
                </a:lnTo>
                <a:lnTo>
                  <a:pt x="24062" y="38313"/>
                </a:lnTo>
                <a:lnTo>
                  <a:pt x="22926" y="38802"/>
                </a:lnTo>
                <a:lnTo>
                  <a:pt x="21790" y="39620"/>
                </a:lnTo>
                <a:lnTo>
                  <a:pt x="20975" y="40437"/>
                </a:lnTo>
                <a:lnTo>
                  <a:pt x="20160" y="41416"/>
                </a:lnTo>
                <a:lnTo>
                  <a:pt x="19184" y="43205"/>
                </a:lnTo>
                <a:lnTo>
                  <a:pt x="18864" y="44022"/>
                </a:lnTo>
                <a:lnTo>
                  <a:pt x="18696" y="45000"/>
                </a:lnTo>
                <a:lnTo>
                  <a:pt x="18696" y="45979"/>
                </a:lnTo>
                <a:lnTo>
                  <a:pt x="18864" y="46957"/>
                </a:lnTo>
                <a:lnTo>
                  <a:pt x="19184" y="47774"/>
                </a:lnTo>
                <a:lnTo>
                  <a:pt x="19839" y="48424"/>
                </a:lnTo>
                <a:lnTo>
                  <a:pt x="20327" y="48585"/>
                </a:lnTo>
                <a:lnTo>
                  <a:pt x="20815" y="48585"/>
                </a:lnTo>
                <a:lnTo>
                  <a:pt x="21951" y="50053"/>
                </a:lnTo>
                <a:lnTo>
                  <a:pt x="23087" y="51520"/>
                </a:lnTo>
                <a:lnTo>
                  <a:pt x="24390" y="52987"/>
                </a:lnTo>
                <a:lnTo>
                  <a:pt x="25853" y="54294"/>
                </a:lnTo>
                <a:lnTo>
                  <a:pt x="28780" y="56740"/>
                </a:lnTo>
                <a:lnTo>
                  <a:pt x="31867" y="59185"/>
                </a:lnTo>
                <a:lnTo>
                  <a:pt x="33985" y="61142"/>
                </a:lnTo>
                <a:lnTo>
                  <a:pt x="36097" y="63427"/>
                </a:lnTo>
                <a:lnTo>
                  <a:pt x="40160" y="67829"/>
                </a:lnTo>
                <a:lnTo>
                  <a:pt x="39839" y="68318"/>
                </a:lnTo>
                <a:lnTo>
                  <a:pt x="39184" y="69297"/>
                </a:lnTo>
                <a:lnTo>
                  <a:pt x="38536" y="70275"/>
                </a:lnTo>
                <a:lnTo>
                  <a:pt x="36745" y="72231"/>
                </a:lnTo>
                <a:lnTo>
                  <a:pt x="34146" y="75655"/>
                </a:lnTo>
                <a:lnTo>
                  <a:pt x="31546" y="78912"/>
                </a:lnTo>
                <a:lnTo>
                  <a:pt x="25526" y="86577"/>
                </a:lnTo>
                <a:lnTo>
                  <a:pt x="19184" y="93914"/>
                </a:lnTo>
                <a:lnTo>
                  <a:pt x="13331" y="100434"/>
                </a:lnTo>
                <a:lnTo>
                  <a:pt x="10571" y="103858"/>
                </a:lnTo>
                <a:lnTo>
                  <a:pt x="7804" y="107282"/>
                </a:lnTo>
                <a:lnTo>
                  <a:pt x="5205" y="111034"/>
                </a:lnTo>
                <a:lnTo>
                  <a:pt x="3902" y="112823"/>
                </a:lnTo>
                <a:lnTo>
                  <a:pt x="2439" y="114619"/>
                </a:lnTo>
                <a:lnTo>
                  <a:pt x="1630" y="115758"/>
                </a:lnTo>
                <a:lnTo>
                  <a:pt x="815" y="116736"/>
                </a:lnTo>
                <a:lnTo>
                  <a:pt x="327" y="117882"/>
                </a:lnTo>
                <a:lnTo>
                  <a:pt x="0" y="119182"/>
                </a:lnTo>
                <a:lnTo>
                  <a:pt x="0" y="119671"/>
                </a:lnTo>
                <a:lnTo>
                  <a:pt x="487" y="120000"/>
                </a:lnTo>
                <a:lnTo>
                  <a:pt x="815" y="120000"/>
                </a:lnTo>
                <a:lnTo>
                  <a:pt x="1303" y="119839"/>
                </a:lnTo>
                <a:lnTo>
                  <a:pt x="1463" y="119510"/>
                </a:lnTo>
                <a:lnTo>
                  <a:pt x="3093" y="119021"/>
                </a:lnTo>
                <a:lnTo>
                  <a:pt x="4557" y="118371"/>
                </a:lnTo>
                <a:lnTo>
                  <a:pt x="6020" y="117554"/>
                </a:lnTo>
                <a:lnTo>
                  <a:pt x="7484" y="116576"/>
                </a:lnTo>
                <a:lnTo>
                  <a:pt x="10243" y="114619"/>
                </a:lnTo>
                <a:lnTo>
                  <a:pt x="13010" y="112823"/>
                </a:lnTo>
                <a:lnTo>
                  <a:pt x="16257" y="110706"/>
                </a:lnTo>
                <a:lnTo>
                  <a:pt x="19351" y="108588"/>
                </a:lnTo>
                <a:lnTo>
                  <a:pt x="22439" y="106304"/>
                </a:lnTo>
                <a:lnTo>
                  <a:pt x="25526" y="104019"/>
                </a:lnTo>
                <a:lnTo>
                  <a:pt x="32522" y="98477"/>
                </a:lnTo>
                <a:lnTo>
                  <a:pt x="39351" y="92768"/>
                </a:lnTo>
                <a:lnTo>
                  <a:pt x="46014" y="86738"/>
                </a:lnTo>
                <a:lnTo>
                  <a:pt x="52522" y="80708"/>
                </a:lnTo>
                <a:lnTo>
                  <a:pt x="52522" y="80547"/>
                </a:lnTo>
                <a:lnTo>
                  <a:pt x="61623" y="88855"/>
                </a:lnTo>
                <a:lnTo>
                  <a:pt x="66014" y="92936"/>
                </a:lnTo>
                <a:lnTo>
                  <a:pt x="68125" y="95214"/>
                </a:lnTo>
                <a:lnTo>
                  <a:pt x="70243" y="97338"/>
                </a:lnTo>
                <a:lnTo>
                  <a:pt x="70731" y="97827"/>
                </a:lnTo>
                <a:lnTo>
                  <a:pt x="71219" y="97988"/>
                </a:lnTo>
                <a:lnTo>
                  <a:pt x="71707" y="97988"/>
                </a:lnTo>
                <a:lnTo>
                  <a:pt x="72195" y="97827"/>
                </a:lnTo>
                <a:lnTo>
                  <a:pt x="73003" y="98149"/>
                </a:lnTo>
                <a:lnTo>
                  <a:pt x="73818" y="98317"/>
                </a:lnTo>
                <a:lnTo>
                  <a:pt x="75442" y="98638"/>
                </a:lnTo>
                <a:lnTo>
                  <a:pt x="77073" y="98477"/>
                </a:lnTo>
                <a:lnTo>
                  <a:pt x="77881" y="98317"/>
                </a:lnTo>
                <a:lnTo>
                  <a:pt x="78696" y="97988"/>
                </a:lnTo>
                <a:lnTo>
                  <a:pt x="79672" y="97338"/>
                </a:lnTo>
                <a:lnTo>
                  <a:pt x="80487" y="96682"/>
                </a:lnTo>
                <a:lnTo>
                  <a:pt x="81135" y="95703"/>
                </a:lnTo>
                <a:lnTo>
                  <a:pt x="81784" y="94725"/>
                </a:lnTo>
                <a:lnTo>
                  <a:pt x="82271" y="93586"/>
                </a:lnTo>
                <a:lnTo>
                  <a:pt x="82759" y="92447"/>
                </a:lnTo>
                <a:lnTo>
                  <a:pt x="83247" y="90323"/>
                </a:lnTo>
                <a:lnTo>
                  <a:pt x="83735" y="87716"/>
                </a:lnTo>
                <a:lnTo>
                  <a:pt x="84062" y="84781"/>
                </a:lnTo>
                <a:lnTo>
                  <a:pt x="84062" y="82014"/>
                </a:lnTo>
                <a:lnTo>
                  <a:pt x="83902" y="79079"/>
                </a:lnTo>
                <a:lnTo>
                  <a:pt x="83414" y="76144"/>
                </a:lnTo>
                <a:lnTo>
                  <a:pt x="82759" y="73370"/>
                </a:lnTo>
                <a:lnTo>
                  <a:pt x="81951" y="70596"/>
                </a:lnTo>
                <a:lnTo>
                  <a:pt x="80808" y="68151"/>
                </a:lnTo>
                <a:lnTo>
                  <a:pt x="82439" y="66851"/>
                </a:lnTo>
                <a:lnTo>
                  <a:pt x="84062" y="65383"/>
                </a:lnTo>
                <a:lnTo>
                  <a:pt x="86829" y="62281"/>
                </a:lnTo>
                <a:lnTo>
                  <a:pt x="89589" y="59185"/>
                </a:lnTo>
                <a:lnTo>
                  <a:pt x="92515" y="56090"/>
                </a:lnTo>
                <a:lnTo>
                  <a:pt x="93003" y="55761"/>
                </a:lnTo>
                <a:lnTo>
                  <a:pt x="93331" y="55433"/>
                </a:lnTo>
                <a:lnTo>
                  <a:pt x="95282" y="53644"/>
                </a:lnTo>
                <a:lnTo>
                  <a:pt x="97393" y="51687"/>
                </a:lnTo>
                <a:lnTo>
                  <a:pt x="98369" y="50542"/>
                </a:lnTo>
                <a:lnTo>
                  <a:pt x="99345" y="49403"/>
                </a:lnTo>
                <a:lnTo>
                  <a:pt x="100000" y="48264"/>
                </a:lnTo>
                <a:lnTo>
                  <a:pt x="100648" y="47285"/>
                </a:lnTo>
                <a:lnTo>
                  <a:pt x="103087" y="47935"/>
                </a:lnTo>
                <a:lnTo>
                  <a:pt x="106014" y="48264"/>
                </a:lnTo>
                <a:lnTo>
                  <a:pt x="108780" y="48424"/>
                </a:lnTo>
                <a:lnTo>
                  <a:pt x="110243" y="48264"/>
                </a:lnTo>
                <a:lnTo>
                  <a:pt x="111707" y="48096"/>
                </a:lnTo>
                <a:lnTo>
                  <a:pt x="113003" y="47774"/>
                </a:lnTo>
                <a:lnTo>
                  <a:pt x="114306" y="47285"/>
                </a:lnTo>
                <a:lnTo>
                  <a:pt x="115603" y="46629"/>
                </a:lnTo>
                <a:lnTo>
                  <a:pt x="116578" y="45979"/>
                </a:lnTo>
                <a:lnTo>
                  <a:pt x="117721" y="45161"/>
                </a:lnTo>
                <a:lnTo>
                  <a:pt x="118529" y="44183"/>
                </a:lnTo>
                <a:lnTo>
                  <a:pt x="119184" y="43044"/>
                </a:lnTo>
                <a:lnTo>
                  <a:pt x="119672" y="41737"/>
                </a:lnTo>
                <a:lnTo>
                  <a:pt x="119993" y="40926"/>
                </a:lnTo>
                <a:lnTo>
                  <a:pt x="119993" y="40109"/>
                </a:lnTo>
                <a:lnTo>
                  <a:pt x="119832" y="39291"/>
                </a:lnTo>
                <a:lnTo>
                  <a:pt x="119672" y="38481"/>
                </a:lnTo>
                <a:lnTo>
                  <a:pt x="119017" y="37174"/>
                </a:lnTo>
                <a:lnTo>
                  <a:pt x="118209" y="35867"/>
                </a:lnTo>
                <a:lnTo>
                  <a:pt x="116906" y="34728"/>
                </a:lnTo>
                <a:lnTo>
                  <a:pt x="115770" y="33589"/>
                </a:lnTo>
                <a:lnTo>
                  <a:pt x="113331" y="31633"/>
                </a:lnTo>
                <a:lnTo>
                  <a:pt x="111540" y="29837"/>
                </a:lnTo>
                <a:lnTo>
                  <a:pt x="109756" y="27880"/>
                </a:lnTo>
                <a:lnTo>
                  <a:pt x="106341" y="23967"/>
                </a:lnTo>
                <a:lnTo>
                  <a:pt x="102926" y="20054"/>
                </a:lnTo>
                <a:lnTo>
                  <a:pt x="101135" y="18098"/>
                </a:lnTo>
                <a:lnTo>
                  <a:pt x="99184" y="16309"/>
                </a:lnTo>
                <a:lnTo>
                  <a:pt x="95442" y="13374"/>
                </a:lnTo>
                <a:lnTo>
                  <a:pt x="93658" y="11906"/>
                </a:lnTo>
                <a:lnTo>
                  <a:pt x="92028" y="10271"/>
                </a:lnTo>
                <a:lnTo>
                  <a:pt x="90404" y="8482"/>
                </a:lnTo>
                <a:lnTo>
                  <a:pt x="88940" y="6687"/>
                </a:lnTo>
                <a:lnTo>
                  <a:pt x="87477" y="4730"/>
                </a:lnTo>
                <a:lnTo>
                  <a:pt x="85853" y="2934"/>
                </a:lnTo>
                <a:lnTo>
                  <a:pt x="84710" y="1956"/>
                </a:lnTo>
                <a:lnTo>
                  <a:pt x="83575" y="1145"/>
                </a:lnTo>
                <a:lnTo>
                  <a:pt x="82439" y="656"/>
                </a:lnTo>
                <a:lnTo>
                  <a:pt x="81135" y="167"/>
                </a:lnTo>
                <a:lnTo>
                  <a:pt x="7983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Shape 59"/>
          <p:cNvSpPr txBox="1"/>
          <p:nvPr/>
        </p:nvSpPr>
        <p:spPr>
          <a:xfrm>
            <a:off x="756100" y="281875"/>
            <a:ext cx="33054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29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Dados do indivíduo</a:t>
            </a:r>
          </a:p>
        </p:txBody>
      </p:sp>
      <p:sp>
        <p:nvSpPr>
          <p:cNvPr id="60" name="Shape 60"/>
          <p:cNvSpPr/>
          <p:nvPr/>
        </p:nvSpPr>
        <p:spPr>
          <a:xfrm>
            <a:off x="355900" y="4402627"/>
            <a:ext cx="505200" cy="441600"/>
          </a:xfrm>
          <a:custGeom>
            <a:pathLst>
              <a:path extrusionOk="0" h="120000" w="120000">
                <a:moveTo>
                  <a:pt x="31881" y="11052"/>
                </a:moveTo>
                <a:lnTo>
                  <a:pt x="31044" y="11624"/>
                </a:lnTo>
                <a:lnTo>
                  <a:pt x="30378" y="12195"/>
                </a:lnTo>
                <a:lnTo>
                  <a:pt x="29206" y="13526"/>
                </a:lnTo>
                <a:lnTo>
                  <a:pt x="28705" y="14285"/>
                </a:lnTo>
                <a:lnTo>
                  <a:pt x="28204" y="15240"/>
                </a:lnTo>
                <a:lnTo>
                  <a:pt x="26537" y="15240"/>
                </a:lnTo>
                <a:lnTo>
                  <a:pt x="26702" y="14857"/>
                </a:lnTo>
                <a:lnTo>
                  <a:pt x="27539" y="13142"/>
                </a:lnTo>
                <a:lnTo>
                  <a:pt x="28040" y="11240"/>
                </a:lnTo>
                <a:lnTo>
                  <a:pt x="28040" y="11052"/>
                </a:lnTo>
                <a:close/>
                <a:moveTo>
                  <a:pt x="33877" y="11052"/>
                </a:moveTo>
                <a:lnTo>
                  <a:pt x="33383" y="11812"/>
                </a:lnTo>
                <a:lnTo>
                  <a:pt x="33047" y="12767"/>
                </a:lnTo>
                <a:lnTo>
                  <a:pt x="32882" y="13714"/>
                </a:lnTo>
                <a:lnTo>
                  <a:pt x="32711" y="14857"/>
                </a:lnTo>
                <a:lnTo>
                  <a:pt x="32711" y="15240"/>
                </a:lnTo>
                <a:lnTo>
                  <a:pt x="30042" y="15240"/>
                </a:lnTo>
                <a:lnTo>
                  <a:pt x="30207" y="14857"/>
                </a:lnTo>
                <a:lnTo>
                  <a:pt x="31044" y="13142"/>
                </a:lnTo>
                <a:lnTo>
                  <a:pt x="32045" y="11240"/>
                </a:lnTo>
                <a:lnTo>
                  <a:pt x="32045" y="11052"/>
                </a:lnTo>
                <a:close/>
                <a:moveTo>
                  <a:pt x="39885" y="10857"/>
                </a:moveTo>
                <a:lnTo>
                  <a:pt x="38719" y="12195"/>
                </a:lnTo>
                <a:lnTo>
                  <a:pt x="37553" y="13338"/>
                </a:lnTo>
                <a:lnTo>
                  <a:pt x="37052" y="14285"/>
                </a:lnTo>
                <a:lnTo>
                  <a:pt x="36380" y="15240"/>
                </a:lnTo>
                <a:lnTo>
                  <a:pt x="34549" y="15240"/>
                </a:lnTo>
                <a:lnTo>
                  <a:pt x="34549" y="14857"/>
                </a:lnTo>
                <a:lnTo>
                  <a:pt x="34713" y="13909"/>
                </a:lnTo>
                <a:lnTo>
                  <a:pt x="34878" y="12767"/>
                </a:lnTo>
                <a:lnTo>
                  <a:pt x="35550" y="10857"/>
                </a:lnTo>
                <a:close/>
                <a:moveTo>
                  <a:pt x="23368" y="11052"/>
                </a:moveTo>
                <a:lnTo>
                  <a:pt x="22532" y="12000"/>
                </a:lnTo>
                <a:lnTo>
                  <a:pt x="21866" y="13142"/>
                </a:lnTo>
                <a:lnTo>
                  <a:pt x="21194" y="14285"/>
                </a:lnTo>
                <a:lnTo>
                  <a:pt x="20865" y="15428"/>
                </a:lnTo>
                <a:lnTo>
                  <a:pt x="19027" y="15428"/>
                </a:lnTo>
                <a:lnTo>
                  <a:pt x="19527" y="14097"/>
                </a:lnTo>
                <a:lnTo>
                  <a:pt x="20865" y="11052"/>
                </a:lnTo>
                <a:close/>
                <a:moveTo>
                  <a:pt x="27703" y="11052"/>
                </a:moveTo>
                <a:lnTo>
                  <a:pt x="27203" y="11812"/>
                </a:lnTo>
                <a:lnTo>
                  <a:pt x="26702" y="12571"/>
                </a:lnTo>
                <a:lnTo>
                  <a:pt x="25701" y="14097"/>
                </a:lnTo>
                <a:lnTo>
                  <a:pt x="24871" y="15240"/>
                </a:lnTo>
                <a:lnTo>
                  <a:pt x="22868" y="15428"/>
                </a:lnTo>
                <a:lnTo>
                  <a:pt x="23698" y="13142"/>
                </a:lnTo>
                <a:lnTo>
                  <a:pt x="24699" y="11052"/>
                </a:lnTo>
                <a:close/>
                <a:moveTo>
                  <a:pt x="15357" y="11052"/>
                </a:moveTo>
                <a:lnTo>
                  <a:pt x="14184" y="12000"/>
                </a:lnTo>
                <a:lnTo>
                  <a:pt x="13354" y="13142"/>
                </a:lnTo>
                <a:lnTo>
                  <a:pt x="12353" y="14285"/>
                </a:lnTo>
                <a:lnTo>
                  <a:pt x="11516" y="15428"/>
                </a:lnTo>
                <a:lnTo>
                  <a:pt x="10350" y="15624"/>
                </a:lnTo>
                <a:lnTo>
                  <a:pt x="11351" y="13338"/>
                </a:lnTo>
                <a:lnTo>
                  <a:pt x="12682" y="11240"/>
                </a:lnTo>
                <a:lnTo>
                  <a:pt x="14856" y="11052"/>
                </a:lnTo>
                <a:close/>
                <a:moveTo>
                  <a:pt x="19863" y="11052"/>
                </a:moveTo>
                <a:lnTo>
                  <a:pt x="19027" y="12195"/>
                </a:lnTo>
                <a:lnTo>
                  <a:pt x="18361" y="13338"/>
                </a:lnTo>
                <a:lnTo>
                  <a:pt x="17689" y="14481"/>
                </a:lnTo>
                <a:lnTo>
                  <a:pt x="17188" y="15624"/>
                </a:lnTo>
                <a:lnTo>
                  <a:pt x="15186" y="15428"/>
                </a:lnTo>
                <a:lnTo>
                  <a:pt x="13683" y="15428"/>
                </a:lnTo>
                <a:lnTo>
                  <a:pt x="15357" y="13142"/>
                </a:lnTo>
                <a:lnTo>
                  <a:pt x="17024" y="11052"/>
                </a:lnTo>
                <a:close/>
                <a:moveTo>
                  <a:pt x="48397" y="10857"/>
                </a:moveTo>
                <a:lnTo>
                  <a:pt x="47567" y="12195"/>
                </a:lnTo>
                <a:lnTo>
                  <a:pt x="45729" y="14857"/>
                </a:lnTo>
                <a:lnTo>
                  <a:pt x="45228" y="15624"/>
                </a:lnTo>
                <a:lnTo>
                  <a:pt x="43061" y="15428"/>
                </a:lnTo>
                <a:lnTo>
                  <a:pt x="43226" y="14857"/>
                </a:lnTo>
                <a:lnTo>
                  <a:pt x="45228" y="11240"/>
                </a:lnTo>
                <a:lnTo>
                  <a:pt x="45064" y="11052"/>
                </a:lnTo>
                <a:lnTo>
                  <a:pt x="44892" y="11052"/>
                </a:lnTo>
                <a:lnTo>
                  <a:pt x="43562" y="12383"/>
                </a:lnTo>
                <a:lnTo>
                  <a:pt x="42224" y="13909"/>
                </a:lnTo>
                <a:lnTo>
                  <a:pt x="41723" y="14669"/>
                </a:lnTo>
                <a:lnTo>
                  <a:pt x="41223" y="15428"/>
                </a:lnTo>
                <a:lnTo>
                  <a:pt x="38383" y="15428"/>
                </a:lnTo>
                <a:lnTo>
                  <a:pt x="39055" y="14097"/>
                </a:lnTo>
                <a:lnTo>
                  <a:pt x="40057" y="12571"/>
                </a:lnTo>
                <a:lnTo>
                  <a:pt x="41058" y="10857"/>
                </a:lnTo>
                <a:close/>
                <a:moveTo>
                  <a:pt x="52575" y="10857"/>
                </a:moveTo>
                <a:lnTo>
                  <a:pt x="51573" y="11812"/>
                </a:lnTo>
                <a:lnTo>
                  <a:pt x="50572" y="12954"/>
                </a:lnTo>
                <a:lnTo>
                  <a:pt x="49735" y="14285"/>
                </a:lnTo>
                <a:lnTo>
                  <a:pt x="49070" y="15624"/>
                </a:lnTo>
                <a:lnTo>
                  <a:pt x="47396" y="15624"/>
                </a:lnTo>
                <a:lnTo>
                  <a:pt x="48397" y="13909"/>
                </a:lnTo>
                <a:lnTo>
                  <a:pt x="50400" y="10857"/>
                </a:lnTo>
                <a:close/>
                <a:moveTo>
                  <a:pt x="103812" y="11052"/>
                </a:moveTo>
                <a:lnTo>
                  <a:pt x="104813" y="11240"/>
                </a:lnTo>
                <a:lnTo>
                  <a:pt x="106480" y="11240"/>
                </a:lnTo>
                <a:lnTo>
                  <a:pt x="106144" y="11812"/>
                </a:lnTo>
                <a:lnTo>
                  <a:pt x="104477" y="13526"/>
                </a:lnTo>
                <a:lnTo>
                  <a:pt x="103812" y="14669"/>
                </a:lnTo>
                <a:lnTo>
                  <a:pt x="103140" y="15624"/>
                </a:lnTo>
                <a:lnTo>
                  <a:pt x="100808" y="15624"/>
                </a:lnTo>
                <a:lnTo>
                  <a:pt x="101473" y="14857"/>
                </a:lnTo>
                <a:lnTo>
                  <a:pt x="102811" y="12954"/>
                </a:lnTo>
                <a:lnTo>
                  <a:pt x="103812" y="11052"/>
                </a:lnTo>
                <a:close/>
                <a:moveTo>
                  <a:pt x="108819" y="11240"/>
                </a:moveTo>
                <a:lnTo>
                  <a:pt x="111487" y="11428"/>
                </a:lnTo>
                <a:lnTo>
                  <a:pt x="111652" y="11428"/>
                </a:lnTo>
                <a:lnTo>
                  <a:pt x="110822" y="12571"/>
                </a:lnTo>
                <a:lnTo>
                  <a:pt x="109985" y="14097"/>
                </a:lnTo>
                <a:lnTo>
                  <a:pt x="109148" y="15624"/>
                </a:lnTo>
                <a:lnTo>
                  <a:pt x="105815" y="15624"/>
                </a:lnTo>
                <a:lnTo>
                  <a:pt x="107317" y="13526"/>
                </a:lnTo>
                <a:lnTo>
                  <a:pt x="108819" y="11240"/>
                </a:lnTo>
                <a:close/>
                <a:moveTo>
                  <a:pt x="56080" y="10857"/>
                </a:moveTo>
                <a:lnTo>
                  <a:pt x="55078" y="12000"/>
                </a:lnTo>
                <a:lnTo>
                  <a:pt x="54077" y="13142"/>
                </a:lnTo>
                <a:lnTo>
                  <a:pt x="52575" y="15812"/>
                </a:lnTo>
                <a:lnTo>
                  <a:pt x="51402" y="15812"/>
                </a:lnTo>
                <a:lnTo>
                  <a:pt x="52403" y="13338"/>
                </a:lnTo>
                <a:lnTo>
                  <a:pt x="53404" y="10857"/>
                </a:lnTo>
                <a:close/>
                <a:moveTo>
                  <a:pt x="59585" y="10857"/>
                </a:moveTo>
                <a:lnTo>
                  <a:pt x="59248" y="11240"/>
                </a:lnTo>
                <a:lnTo>
                  <a:pt x="57746" y="13142"/>
                </a:lnTo>
                <a:lnTo>
                  <a:pt x="57081" y="14285"/>
                </a:lnTo>
                <a:lnTo>
                  <a:pt x="56409" y="15428"/>
                </a:lnTo>
                <a:lnTo>
                  <a:pt x="56409" y="15812"/>
                </a:lnTo>
                <a:lnTo>
                  <a:pt x="54907" y="15812"/>
                </a:lnTo>
                <a:lnTo>
                  <a:pt x="56244" y="13338"/>
                </a:lnTo>
                <a:lnTo>
                  <a:pt x="56745" y="12195"/>
                </a:lnTo>
                <a:lnTo>
                  <a:pt x="57246" y="10857"/>
                </a:lnTo>
                <a:close/>
                <a:moveTo>
                  <a:pt x="64756" y="10857"/>
                </a:moveTo>
                <a:lnTo>
                  <a:pt x="63590" y="12195"/>
                </a:lnTo>
                <a:lnTo>
                  <a:pt x="62589" y="13714"/>
                </a:lnTo>
                <a:lnTo>
                  <a:pt x="61917" y="14669"/>
                </a:lnTo>
                <a:lnTo>
                  <a:pt x="61251" y="15812"/>
                </a:lnTo>
                <a:lnTo>
                  <a:pt x="58082" y="15812"/>
                </a:lnTo>
                <a:lnTo>
                  <a:pt x="58748" y="15052"/>
                </a:lnTo>
                <a:lnTo>
                  <a:pt x="60586" y="12767"/>
                </a:lnTo>
                <a:lnTo>
                  <a:pt x="61416" y="11812"/>
                </a:lnTo>
                <a:lnTo>
                  <a:pt x="62253" y="10857"/>
                </a:lnTo>
                <a:close/>
                <a:moveTo>
                  <a:pt x="70100" y="10669"/>
                </a:moveTo>
                <a:lnTo>
                  <a:pt x="69098" y="11240"/>
                </a:lnTo>
                <a:lnTo>
                  <a:pt x="68261" y="12195"/>
                </a:lnTo>
                <a:lnTo>
                  <a:pt x="66924" y="14097"/>
                </a:lnTo>
                <a:lnTo>
                  <a:pt x="65758" y="15812"/>
                </a:lnTo>
                <a:lnTo>
                  <a:pt x="63590" y="15812"/>
                </a:lnTo>
                <a:lnTo>
                  <a:pt x="64256" y="14669"/>
                </a:lnTo>
                <a:lnTo>
                  <a:pt x="65257" y="12767"/>
                </a:lnTo>
                <a:lnTo>
                  <a:pt x="65758" y="11812"/>
                </a:lnTo>
                <a:lnTo>
                  <a:pt x="66094" y="10857"/>
                </a:lnTo>
                <a:lnTo>
                  <a:pt x="70100" y="10669"/>
                </a:lnTo>
                <a:close/>
                <a:moveTo>
                  <a:pt x="78440" y="10481"/>
                </a:moveTo>
                <a:lnTo>
                  <a:pt x="77439" y="12195"/>
                </a:lnTo>
                <a:lnTo>
                  <a:pt x="76273" y="13909"/>
                </a:lnTo>
                <a:lnTo>
                  <a:pt x="75772" y="14857"/>
                </a:lnTo>
                <a:lnTo>
                  <a:pt x="75436" y="15812"/>
                </a:lnTo>
                <a:lnTo>
                  <a:pt x="72768" y="15812"/>
                </a:lnTo>
                <a:lnTo>
                  <a:pt x="73769" y="14669"/>
                </a:lnTo>
                <a:lnTo>
                  <a:pt x="74606" y="13526"/>
                </a:lnTo>
                <a:lnTo>
                  <a:pt x="75107" y="12383"/>
                </a:lnTo>
                <a:lnTo>
                  <a:pt x="75607" y="11052"/>
                </a:lnTo>
                <a:lnTo>
                  <a:pt x="75436" y="10669"/>
                </a:lnTo>
                <a:lnTo>
                  <a:pt x="75107" y="10669"/>
                </a:lnTo>
                <a:lnTo>
                  <a:pt x="72603" y="13142"/>
                </a:lnTo>
                <a:lnTo>
                  <a:pt x="70264" y="15812"/>
                </a:lnTo>
                <a:lnTo>
                  <a:pt x="67424" y="15812"/>
                </a:lnTo>
                <a:lnTo>
                  <a:pt x="68261" y="14481"/>
                </a:lnTo>
                <a:lnTo>
                  <a:pt x="69098" y="13338"/>
                </a:lnTo>
                <a:lnTo>
                  <a:pt x="69928" y="12000"/>
                </a:lnTo>
                <a:lnTo>
                  <a:pt x="70765" y="10669"/>
                </a:lnTo>
                <a:lnTo>
                  <a:pt x="78440" y="10481"/>
                </a:lnTo>
                <a:close/>
                <a:moveTo>
                  <a:pt x="82281" y="10481"/>
                </a:moveTo>
                <a:lnTo>
                  <a:pt x="81444" y="11624"/>
                </a:lnTo>
                <a:lnTo>
                  <a:pt x="80779" y="12954"/>
                </a:lnTo>
                <a:lnTo>
                  <a:pt x="80278" y="14481"/>
                </a:lnTo>
                <a:lnTo>
                  <a:pt x="80114" y="15812"/>
                </a:lnTo>
                <a:lnTo>
                  <a:pt x="77439" y="15812"/>
                </a:lnTo>
                <a:lnTo>
                  <a:pt x="78111" y="14481"/>
                </a:lnTo>
                <a:lnTo>
                  <a:pt x="78776" y="13142"/>
                </a:lnTo>
                <a:lnTo>
                  <a:pt x="79277" y="11812"/>
                </a:lnTo>
                <a:lnTo>
                  <a:pt x="79778" y="10481"/>
                </a:lnTo>
                <a:close/>
                <a:moveTo>
                  <a:pt x="89120" y="10285"/>
                </a:moveTo>
                <a:lnTo>
                  <a:pt x="87954" y="11624"/>
                </a:lnTo>
                <a:lnTo>
                  <a:pt x="86788" y="12954"/>
                </a:lnTo>
                <a:lnTo>
                  <a:pt x="85786" y="14097"/>
                </a:lnTo>
                <a:lnTo>
                  <a:pt x="85286" y="14857"/>
                </a:lnTo>
                <a:lnTo>
                  <a:pt x="84949" y="15812"/>
                </a:lnTo>
                <a:lnTo>
                  <a:pt x="82117" y="15812"/>
                </a:lnTo>
                <a:lnTo>
                  <a:pt x="82617" y="14097"/>
                </a:lnTo>
                <a:lnTo>
                  <a:pt x="83447" y="12383"/>
                </a:lnTo>
                <a:lnTo>
                  <a:pt x="84449" y="10285"/>
                </a:lnTo>
                <a:close/>
                <a:moveTo>
                  <a:pt x="89957" y="10285"/>
                </a:moveTo>
                <a:lnTo>
                  <a:pt x="93297" y="10481"/>
                </a:lnTo>
                <a:lnTo>
                  <a:pt x="91959" y="12383"/>
                </a:lnTo>
                <a:lnTo>
                  <a:pt x="90958" y="13909"/>
                </a:lnTo>
                <a:lnTo>
                  <a:pt x="90457" y="14857"/>
                </a:lnTo>
                <a:lnTo>
                  <a:pt x="90121" y="15812"/>
                </a:lnTo>
                <a:lnTo>
                  <a:pt x="86952" y="15812"/>
                </a:lnTo>
                <a:lnTo>
                  <a:pt x="87625" y="14285"/>
                </a:lnTo>
                <a:lnTo>
                  <a:pt x="89957" y="10285"/>
                </a:lnTo>
                <a:close/>
                <a:moveTo>
                  <a:pt x="94628" y="10481"/>
                </a:moveTo>
                <a:lnTo>
                  <a:pt x="96967" y="10669"/>
                </a:lnTo>
                <a:lnTo>
                  <a:pt x="95300" y="12767"/>
                </a:lnTo>
                <a:lnTo>
                  <a:pt x="94298" y="14097"/>
                </a:lnTo>
                <a:lnTo>
                  <a:pt x="93962" y="14857"/>
                </a:lnTo>
                <a:lnTo>
                  <a:pt x="93798" y="15812"/>
                </a:lnTo>
                <a:lnTo>
                  <a:pt x="92124" y="15812"/>
                </a:lnTo>
                <a:lnTo>
                  <a:pt x="92961" y="13714"/>
                </a:lnTo>
                <a:lnTo>
                  <a:pt x="94628" y="10481"/>
                </a:lnTo>
                <a:close/>
                <a:moveTo>
                  <a:pt x="97803" y="10857"/>
                </a:moveTo>
                <a:lnTo>
                  <a:pt x="102975" y="11052"/>
                </a:lnTo>
                <a:lnTo>
                  <a:pt x="101473" y="12571"/>
                </a:lnTo>
                <a:lnTo>
                  <a:pt x="100136" y="14097"/>
                </a:lnTo>
                <a:lnTo>
                  <a:pt x="99470" y="14857"/>
                </a:lnTo>
                <a:lnTo>
                  <a:pt x="98805" y="15812"/>
                </a:lnTo>
                <a:lnTo>
                  <a:pt x="95464" y="15812"/>
                </a:lnTo>
                <a:lnTo>
                  <a:pt x="96130" y="14481"/>
                </a:lnTo>
                <a:lnTo>
                  <a:pt x="96631" y="13338"/>
                </a:lnTo>
                <a:lnTo>
                  <a:pt x="97803" y="10857"/>
                </a:lnTo>
                <a:close/>
                <a:moveTo>
                  <a:pt x="114156" y="11052"/>
                </a:moveTo>
                <a:lnTo>
                  <a:pt x="115157" y="11240"/>
                </a:lnTo>
                <a:lnTo>
                  <a:pt x="115493" y="11428"/>
                </a:lnTo>
                <a:lnTo>
                  <a:pt x="115994" y="11624"/>
                </a:lnTo>
                <a:lnTo>
                  <a:pt x="114156" y="13142"/>
                </a:lnTo>
                <a:lnTo>
                  <a:pt x="112653" y="14857"/>
                </a:lnTo>
                <a:lnTo>
                  <a:pt x="111652" y="16000"/>
                </a:lnTo>
                <a:lnTo>
                  <a:pt x="111323" y="15812"/>
                </a:lnTo>
                <a:lnTo>
                  <a:pt x="110822" y="15624"/>
                </a:lnTo>
                <a:lnTo>
                  <a:pt x="111823" y="13526"/>
                </a:lnTo>
                <a:lnTo>
                  <a:pt x="113154" y="11240"/>
                </a:lnTo>
                <a:lnTo>
                  <a:pt x="114156" y="11052"/>
                </a:lnTo>
                <a:close/>
                <a:moveTo>
                  <a:pt x="2668" y="10857"/>
                </a:moveTo>
                <a:lnTo>
                  <a:pt x="4506" y="11240"/>
                </a:lnTo>
                <a:lnTo>
                  <a:pt x="6673" y="11428"/>
                </a:lnTo>
                <a:lnTo>
                  <a:pt x="5507" y="12571"/>
                </a:lnTo>
                <a:lnTo>
                  <a:pt x="4506" y="13714"/>
                </a:lnTo>
                <a:lnTo>
                  <a:pt x="3669" y="15052"/>
                </a:lnTo>
                <a:lnTo>
                  <a:pt x="3340" y="15624"/>
                </a:lnTo>
                <a:lnTo>
                  <a:pt x="3004" y="16195"/>
                </a:lnTo>
                <a:lnTo>
                  <a:pt x="3004" y="13142"/>
                </a:lnTo>
                <a:lnTo>
                  <a:pt x="2668" y="10857"/>
                </a:lnTo>
                <a:close/>
                <a:moveTo>
                  <a:pt x="11351" y="11240"/>
                </a:moveTo>
                <a:lnTo>
                  <a:pt x="10350" y="12195"/>
                </a:lnTo>
                <a:lnTo>
                  <a:pt x="9348" y="13526"/>
                </a:lnTo>
                <a:lnTo>
                  <a:pt x="8512" y="14857"/>
                </a:lnTo>
                <a:lnTo>
                  <a:pt x="8011" y="16383"/>
                </a:lnTo>
                <a:lnTo>
                  <a:pt x="7846" y="16383"/>
                </a:lnTo>
                <a:lnTo>
                  <a:pt x="7510" y="16767"/>
                </a:lnTo>
                <a:lnTo>
                  <a:pt x="7346" y="17142"/>
                </a:lnTo>
                <a:lnTo>
                  <a:pt x="7346" y="17526"/>
                </a:lnTo>
                <a:lnTo>
                  <a:pt x="7346" y="17909"/>
                </a:lnTo>
                <a:lnTo>
                  <a:pt x="7346" y="18857"/>
                </a:lnTo>
                <a:lnTo>
                  <a:pt x="7174" y="18857"/>
                </a:lnTo>
                <a:lnTo>
                  <a:pt x="6344" y="19240"/>
                </a:lnTo>
                <a:lnTo>
                  <a:pt x="5672" y="19812"/>
                </a:lnTo>
                <a:lnTo>
                  <a:pt x="4341" y="21338"/>
                </a:lnTo>
                <a:lnTo>
                  <a:pt x="3168" y="22481"/>
                </a:lnTo>
                <a:lnTo>
                  <a:pt x="3168" y="20954"/>
                </a:lnTo>
                <a:lnTo>
                  <a:pt x="3004" y="17714"/>
                </a:lnTo>
                <a:lnTo>
                  <a:pt x="3168" y="17714"/>
                </a:lnTo>
                <a:lnTo>
                  <a:pt x="4170" y="17338"/>
                </a:lnTo>
                <a:lnTo>
                  <a:pt x="4506" y="16954"/>
                </a:lnTo>
                <a:lnTo>
                  <a:pt x="5007" y="16571"/>
                </a:lnTo>
                <a:lnTo>
                  <a:pt x="6673" y="14481"/>
                </a:lnTo>
                <a:lnTo>
                  <a:pt x="8011" y="12954"/>
                </a:lnTo>
                <a:lnTo>
                  <a:pt x="9513" y="11428"/>
                </a:lnTo>
                <a:lnTo>
                  <a:pt x="11351" y="11240"/>
                </a:lnTo>
                <a:close/>
                <a:moveTo>
                  <a:pt x="116158" y="12767"/>
                </a:moveTo>
                <a:lnTo>
                  <a:pt x="116330" y="15240"/>
                </a:lnTo>
                <a:lnTo>
                  <a:pt x="116330" y="17526"/>
                </a:lnTo>
                <a:lnTo>
                  <a:pt x="116158" y="22285"/>
                </a:lnTo>
                <a:lnTo>
                  <a:pt x="115328" y="22857"/>
                </a:lnTo>
                <a:lnTo>
                  <a:pt x="114492" y="23428"/>
                </a:lnTo>
                <a:lnTo>
                  <a:pt x="112989" y="24954"/>
                </a:lnTo>
                <a:lnTo>
                  <a:pt x="112324" y="25909"/>
                </a:lnTo>
                <a:lnTo>
                  <a:pt x="112653" y="22481"/>
                </a:lnTo>
                <a:lnTo>
                  <a:pt x="113991" y="21338"/>
                </a:lnTo>
                <a:lnTo>
                  <a:pt x="114992" y="20571"/>
                </a:lnTo>
                <a:lnTo>
                  <a:pt x="115493" y="20195"/>
                </a:lnTo>
                <a:lnTo>
                  <a:pt x="115994" y="19624"/>
                </a:lnTo>
                <a:lnTo>
                  <a:pt x="115994" y="19428"/>
                </a:lnTo>
                <a:lnTo>
                  <a:pt x="115994" y="19052"/>
                </a:lnTo>
                <a:lnTo>
                  <a:pt x="115829" y="18857"/>
                </a:lnTo>
                <a:lnTo>
                  <a:pt x="115493" y="18669"/>
                </a:lnTo>
                <a:lnTo>
                  <a:pt x="114992" y="18857"/>
                </a:lnTo>
                <a:lnTo>
                  <a:pt x="114492" y="19240"/>
                </a:lnTo>
                <a:lnTo>
                  <a:pt x="113655" y="20195"/>
                </a:lnTo>
                <a:lnTo>
                  <a:pt x="112489" y="21142"/>
                </a:lnTo>
                <a:lnTo>
                  <a:pt x="112324" y="20000"/>
                </a:lnTo>
                <a:lnTo>
                  <a:pt x="111988" y="19052"/>
                </a:lnTo>
                <a:lnTo>
                  <a:pt x="112653" y="18481"/>
                </a:lnTo>
                <a:lnTo>
                  <a:pt x="113154" y="17526"/>
                </a:lnTo>
                <a:lnTo>
                  <a:pt x="114156" y="15812"/>
                </a:lnTo>
                <a:lnTo>
                  <a:pt x="116158" y="12767"/>
                </a:lnTo>
                <a:close/>
                <a:moveTo>
                  <a:pt x="7010" y="22669"/>
                </a:moveTo>
                <a:lnTo>
                  <a:pt x="6845" y="25338"/>
                </a:lnTo>
                <a:lnTo>
                  <a:pt x="6173" y="25909"/>
                </a:lnTo>
                <a:lnTo>
                  <a:pt x="5507" y="26669"/>
                </a:lnTo>
                <a:lnTo>
                  <a:pt x="4506" y="28767"/>
                </a:lnTo>
                <a:lnTo>
                  <a:pt x="3505" y="31045"/>
                </a:lnTo>
                <a:lnTo>
                  <a:pt x="3340" y="25909"/>
                </a:lnTo>
                <a:lnTo>
                  <a:pt x="4170" y="25526"/>
                </a:lnTo>
                <a:lnTo>
                  <a:pt x="4842" y="24954"/>
                </a:lnTo>
                <a:lnTo>
                  <a:pt x="6173" y="23624"/>
                </a:lnTo>
                <a:lnTo>
                  <a:pt x="7010" y="22669"/>
                </a:lnTo>
                <a:close/>
                <a:moveTo>
                  <a:pt x="116158" y="24571"/>
                </a:moveTo>
                <a:lnTo>
                  <a:pt x="116158" y="27428"/>
                </a:lnTo>
                <a:lnTo>
                  <a:pt x="115157" y="28000"/>
                </a:lnTo>
                <a:lnTo>
                  <a:pt x="114327" y="28767"/>
                </a:lnTo>
                <a:lnTo>
                  <a:pt x="112825" y="30473"/>
                </a:lnTo>
                <a:lnTo>
                  <a:pt x="112324" y="31240"/>
                </a:lnTo>
                <a:lnTo>
                  <a:pt x="112324" y="29142"/>
                </a:lnTo>
                <a:lnTo>
                  <a:pt x="112489" y="28767"/>
                </a:lnTo>
                <a:lnTo>
                  <a:pt x="113991" y="26669"/>
                </a:lnTo>
                <a:lnTo>
                  <a:pt x="114828" y="25909"/>
                </a:lnTo>
                <a:lnTo>
                  <a:pt x="115493" y="25142"/>
                </a:lnTo>
                <a:lnTo>
                  <a:pt x="116158" y="24571"/>
                </a:lnTo>
                <a:close/>
                <a:moveTo>
                  <a:pt x="116158" y="29142"/>
                </a:moveTo>
                <a:lnTo>
                  <a:pt x="116158" y="33330"/>
                </a:lnTo>
                <a:lnTo>
                  <a:pt x="113490" y="36000"/>
                </a:lnTo>
                <a:lnTo>
                  <a:pt x="112653" y="36954"/>
                </a:lnTo>
                <a:lnTo>
                  <a:pt x="112489" y="34669"/>
                </a:lnTo>
                <a:lnTo>
                  <a:pt x="113326" y="32954"/>
                </a:lnTo>
                <a:lnTo>
                  <a:pt x="114156" y="31428"/>
                </a:lnTo>
                <a:lnTo>
                  <a:pt x="116158" y="29142"/>
                </a:lnTo>
                <a:close/>
                <a:moveTo>
                  <a:pt x="6845" y="27812"/>
                </a:moveTo>
                <a:lnTo>
                  <a:pt x="6673" y="32954"/>
                </a:lnTo>
                <a:lnTo>
                  <a:pt x="6509" y="33142"/>
                </a:lnTo>
                <a:lnTo>
                  <a:pt x="5507" y="34669"/>
                </a:lnTo>
                <a:lnTo>
                  <a:pt x="4506" y="36187"/>
                </a:lnTo>
                <a:lnTo>
                  <a:pt x="3669" y="37330"/>
                </a:lnTo>
                <a:lnTo>
                  <a:pt x="3669" y="33142"/>
                </a:lnTo>
                <a:lnTo>
                  <a:pt x="4671" y="31616"/>
                </a:lnTo>
                <a:lnTo>
                  <a:pt x="5507" y="30097"/>
                </a:lnTo>
                <a:lnTo>
                  <a:pt x="6845" y="27812"/>
                </a:lnTo>
                <a:close/>
                <a:moveTo>
                  <a:pt x="116158" y="36000"/>
                </a:moveTo>
                <a:lnTo>
                  <a:pt x="115994" y="41142"/>
                </a:lnTo>
                <a:lnTo>
                  <a:pt x="114327" y="42473"/>
                </a:lnTo>
                <a:lnTo>
                  <a:pt x="113655" y="43240"/>
                </a:lnTo>
                <a:lnTo>
                  <a:pt x="112825" y="44000"/>
                </a:lnTo>
                <a:lnTo>
                  <a:pt x="112653" y="44383"/>
                </a:lnTo>
                <a:lnTo>
                  <a:pt x="112653" y="40759"/>
                </a:lnTo>
                <a:lnTo>
                  <a:pt x="113655" y="39428"/>
                </a:lnTo>
                <a:lnTo>
                  <a:pt x="114492" y="38285"/>
                </a:lnTo>
                <a:lnTo>
                  <a:pt x="115328" y="37142"/>
                </a:lnTo>
                <a:lnTo>
                  <a:pt x="116158" y="36000"/>
                </a:lnTo>
                <a:close/>
                <a:moveTo>
                  <a:pt x="6673" y="36759"/>
                </a:moveTo>
                <a:lnTo>
                  <a:pt x="6673" y="41330"/>
                </a:lnTo>
                <a:lnTo>
                  <a:pt x="5007" y="42857"/>
                </a:lnTo>
                <a:lnTo>
                  <a:pt x="4341" y="43812"/>
                </a:lnTo>
                <a:lnTo>
                  <a:pt x="3669" y="44759"/>
                </a:lnTo>
                <a:lnTo>
                  <a:pt x="3669" y="40383"/>
                </a:lnTo>
                <a:lnTo>
                  <a:pt x="4005" y="40187"/>
                </a:lnTo>
                <a:lnTo>
                  <a:pt x="5171" y="38857"/>
                </a:lnTo>
                <a:lnTo>
                  <a:pt x="6173" y="37526"/>
                </a:lnTo>
                <a:lnTo>
                  <a:pt x="6673" y="36759"/>
                </a:lnTo>
                <a:close/>
                <a:moveTo>
                  <a:pt x="115994" y="42097"/>
                </a:moveTo>
                <a:lnTo>
                  <a:pt x="115994" y="46669"/>
                </a:lnTo>
                <a:lnTo>
                  <a:pt x="115994" y="48000"/>
                </a:lnTo>
                <a:lnTo>
                  <a:pt x="115157" y="48383"/>
                </a:lnTo>
                <a:lnTo>
                  <a:pt x="114156" y="49142"/>
                </a:lnTo>
                <a:lnTo>
                  <a:pt x="112653" y="50669"/>
                </a:lnTo>
                <a:lnTo>
                  <a:pt x="112653" y="47812"/>
                </a:lnTo>
                <a:lnTo>
                  <a:pt x="113655" y="46473"/>
                </a:lnTo>
                <a:lnTo>
                  <a:pt x="115994" y="42097"/>
                </a:lnTo>
                <a:close/>
                <a:moveTo>
                  <a:pt x="6673" y="44383"/>
                </a:moveTo>
                <a:lnTo>
                  <a:pt x="6673" y="48187"/>
                </a:lnTo>
                <a:lnTo>
                  <a:pt x="6008" y="48759"/>
                </a:lnTo>
                <a:lnTo>
                  <a:pt x="5343" y="49142"/>
                </a:lnTo>
                <a:lnTo>
                  <a:pt x="4341" y="50473"/>
                </a:lnTo>
                <a:lnTo>
                  <a:pt x="3505" y="51812"/>
                </a:lnTo>
                <a:lnTo>
                  <a:pt x="3505" y="48383"/>
                </a:lnTo>
                <a:lnTo>
                  <a:pt x="6673" y="44383"/>
                </a:lnTo>
                <a:close/>
                <a:moveTo>
                  <a:pt x="115994" y="49714"/>
                </a:moveTo>
                <a:lnTo>
                  <a:pt x="115994" y="52954"/>
                </a:lnTo>
                <a:lnTo>
                  <a:pt x="114327" y="54285"/>
                </a:lnTo>
                <a:lnTo>
                  <a:pt x="113655" y="55045"/>
                </a:lnTo>
                <a:lnTo>
                  <a:pt x="112825" y="55812"/>
                </a:lnTo>
                <a:lnTo>
                  <a:pt x="112489" y="56383"/>
                </a:lnTo>
                <a:lnTo>
                  <a:pt x="112489" y="53526"/>
                </a:lnTo>
                <a:lnTo>
                  <a:pt x="112653" y="53330"/>
                </a:lnTo>
                <a:lnTo>
                  <a:pt x="114156" y="51616"/>
                </a:lnTo>
                <a:lnTo>
                  <a:pt x="115994" y="49714"/>
                </a:lnTo>
                <a:close/>
                <a:moveTo>
                  <a:pt x="6509" y="51812"/>
                </a:moveTo>
                <a:lnTo>
                  <a:pt x="6509" y="53142"/>
                </a:lnTo>
                <a:lnTo>
                  <a:pt x="6509" y="56187"/>
                </a:lnTo>
                <a:lnTo>
                  <a:pt x="5672" y="56571"/>
                </a:lnTo>
                <a:lnTo>
                  <a:pt x="4842" y="57330"/>
                </a:lnTo>
                <a:lnTo>
                  <a:pt x="4005" y="58285"/>
                </a:lnTo>
                <a:lnTo>
                  <a:pt x="3340" y="59240"/>
                </a:lnTo>
                <a:lnTo>
                  <a:pt x="3340" y="55812"/>
                </a:lnTo>
                <a:lnTo>
                  <a:pt x="4005" y="55240"/>
                </a:lnTo>
                <a:lnTo>
                  <a:pt x="4671" y="54473"/>
                </a:lnTo>
                <a:lnTo>
                  <a:pt x="5843" y="52759"/>
                </a:lnTo>
                <a:lnTo>
                  <a:pt x="6509" y="51812"/>
                </a:lnTo>
                <a:close/>
                <a:moveTo>
                  <a:pt x="115994" y="53902"/>
                </a:moveTo>
                <a:lnTo>
                  <a:pt x="116158" y="58857"/>
                </a:lnTo>
                <a:lnTo>
                  <a:pt x="115328" y="59616"/>
                </a:lnTo>
                <a:lnTo>
                  <a:pt x="114327" y="60383"/>
                </a:lnTo>
                <a:lnTo>
                  <a:pt x="113490" y="61330"/>
                </a:lnTo>
                <a:lnTo>
                  <a:pt x="112825" y="62285"/>
                </a:lnTo>
                <a:lnTo>
                  <a:pt x="112324" y="62857"/>
                </a:lnTo>
                <a:lnTo>
                  <a:pt x="112324" y="60000"/>
                </a:lnTo>
                <a:lnTo>
                  <a:pt x="113326" y="58669"/>
                </a:lnTo>
                <a:lnTo>
                  <a:pt x="113991" y="57330"/>
                </a:lnTo>
                <a:lnTo>
                  <a:pt x="115157" y="55616"/>
                </a:lnTo>
                <a:lnTo>
                  <a:pt x="115994" y="53902"/>
                </a:lnTo>
                <a:close/>
                <a:moveTo>
                  <a:pt x="6509" y="58097"/>
                </a:moveTo>
                <a:lnTo>
                  <a:pt x="6673" y="62669"/>
                </a:lnTo>
                <a:lnTo>
                  <a:pt x="5843" y="63045"/>
                </a:lnTo>
                <a:lnTo>
                  <a:pt x="5171" y="63428"/>
                </a:lnTo>
                <a:lnTo>
                  <a:pt x="3841" y="64759"/>
                </a:lnTo>
                <a:lnTo>
                  <a:pt x="3168" y="65526"/>
                </a:lnTo>
                <a:lnTo>
                  <a:pt x="3168" y="62285"/>
                </a:lnTo>
                <a:lnTo>
                  <a:pt x="3669" y="62285"/>
                </a:lnTo>
                <a:lnTo>
                  <a:pt x="4005" y="62097"/>
                </a:lnTo>
                <a:lnTo>
                  <a:pt x="4170" y="61714"/>
                </a:lnTo>
                <a:lnTo>
                  <a:pt x="5007" y="60383"/>
                </a:lnTo>
                <a:lnTo>
                  <a:pt x="5843" y="59045"/>
                </a:lnTo>
                <a:lnTo>
                  <a:pt x="6509" y="58097"/>
                </a:lnTo>
                <a:close/>
                <a:moveTo>
                  <a:pt x="116158" y="60383"/>
                </a:moveTo>
                <a:lnTo>
                  <a:pt x="116158" y="65902"/>
                </a:lnTo>
                <a:lnTo>
                  <a:pt x="114656" y="66857"/>
                </a:lnTo>
                <a:lnTo>
                  <a:pt x="113154" y="68187"/>
                </a:lnTo>
                <a:lnTo>
                  <a:pt x="112153" y="69330"/>
                </a:lnTo>
                <a:lnTo>
                  <a:pt x="112324" y="66097"/>
                </a:lnTo>
                <a:lnTo>
                  <a:pt x="112825" y="65526"/>
                </a:lnTo>
                <a:lnTo>
                  <a:pt x="113326" y="64759"/>
                </a:lnTo>
                <a:lnTo>
                  <a:pt x="114327" y="63240"/>
                </a:lnTo>
                <a:lnTo>
                  <a:pt x="115658" y="61330"/>
                </a:lnTo>
                <a:lnTo>
                  <a:pt x="116158" y="60383"/>
                </a:lnTo>
                <a:close/>
                <a:moveTo>
                  <a:pt x="89456" y="30285"/>
                </a:moveTo>
                <a:lnTo>
                  <a:pt x="88290" y="30473"/>
                </a:lnTo>
                <a:lnTo>
                  <a:pt x="87124" y="30669"/>
                </a:lnTo>
                <a:lnTo>
                  <a:pt x="83948" y="31045"/>
                </a:lnTo>
                <a:lnTo>
                  <a:pt x="80779" y="31240"/>
                </a:lnTo>
                <a:lnTo>
                  <a:pt x="78111" y="31240"/>
                </a:lnTo>
                <a:lnTo>
                  <a:pt x="75271" y="31045"/>
                </a:lnTo>
                <a:lnTo>
                  <a:pt x="73769" y="31045"/>
                </a:lnTo>
                <a:lnTo>
                  <a:pt x="72432" y="31428"/>
                </a:lnTo>
                <a:lnTo>
                  <a:pt x="71101" y="31812"/>
                </a:lnTo>
                <a:lnTo>
                  <a:pt x="70100" y="32383"/>
                </a:lnTo>
                <a:lnTo>
                  <a:pt x="69763" y="32759"/>
                </a:lnTo>
                <a:lnTo>
                  <a:pt x="69427" y="33330"/>
                </a:lnTo>
                <a:lnTo>
                  <a:pt x="69599" y="33902"/>
                </a:lnTo>
                <a:lnTo>
                  <a:pt x="69763" y="34473"/>
                </a:lnTo>
                <a:lnTo>
                  <a:pt x="70929" y="35240"/>
                </a:lnTo>
                <a:lnTo>
                  <a:pt x="72267" y="35812"/>
                </a:lnTo>
                <a:lnTo>
                  <a:pt x="73605" y="36000"/>
                </a:lnTo>
                <a:lnTo>
                  <a:pt x="75107" y="36187"/>
                </a:lnTo>
                <a:lnTo>
                  <a:pt x="83283" y="36187"/>
                </a:lnTo>
                <a:lnTo>
                  <a:pt x="86287" y="36000"/>
                </a:lnTo>
                <a:lnTo>
                  <a:pt x="85450" y="37142"/>
                </a:lnTo>
                <a:lnTo>
                  <a:pt x="84449" y="38097"/>
                </a:lnTo>
                <a:lnTo>
                  <a:pt x="82446" y="40000"/>
                </a:lnTo>
                <a:lnTo>
                  <a:pt x="78612" y="43428"/>
                </a:lnTo>
                <a:lnTo>
                  <a:pt x="74771" y="46857"/>
                </a:lnTo>
                <a:lnTo>
                  <a:pt x="72932" y="48571"/>
                </a:lnTo>
                <a:lnTo>
                  <a:pt x="71101" y="50669"/>
                </a:lnTo>
                <a:lnTo>
                  <a:pt x="67761" y="54857"/>
                </a:lnTo>
                <a:lnTo>
                  <a:pt x="64420" y="59240"/>
                </a:lnTo>
                <a:lnTo>
                  <a:pt x="62753" y="61330"/>
                </a:lnTo>
                <a:lnTo>
                  <a:pt x="60915" y="63240"/>
                </a:lnTo>
                <a:lnTo>
                  <a:pt x="60085" y="62285"/>
                </a:lnTo>
                <a:lnTo>
                  <a:pt x="59084" y="61526"/>
                </a:lnTo>
                <a:lnTo>
                  <a:pt x="57246" y="60000"/>
                </a:lnTo>
                <a:lnTo>
                  <a:pt x="54577" y="57330"/>
                </a:lnTo>
                <a:lnTo>
                  <a:pt x="51902" y="54473"/>
                </a:lnTo>
                <a:lnTo>
                  <a:pt x="50071" y="52383"/>
                </a:lnTo>
                <a:lnTo>
                  <a:pt x="48068" y="50285"/>
                </a:lnTo>
                <a:lnTo>
                  <a:pt x="46895" y="49330"/>
                </a:lnTo>
                <a:lnTo>
                  <a:pt x="45729" y="48571"/>
                </a:lnTo>
                <a:lnTo>
                  <a:pt x="44563" y="48000"/>
                </a:lnTo>
                <a:lnTo>
                  <a:pt x="43226" y="47616"/>
                </a:lnTo>
                <a:lnTo>
                  <a:pt x="42889" y="47428"/>
                </a:lnTo>
                <a:lnTo>
                  <a:pt x="41888" y="47428"/>
                </a:lnTo>
                <a:lnTo>
                  <a:pt x="41387" y="47812"/>
                </a:lnTo>
                <a:lnTo>
                  <a:pt x="40221" y="48571"/>
                </a:lnTo>
                <a:lnTo>
                  <a:pt x="39220" y="49714"/>
                </a:lnTo>
                <a:lnTo>
                  <a:pt x="37382" y="52000"/>
                </a:lnTo>
                <a:lnTo>
                  <a:pt x="35715" y="54669"/>
                </a:lnTo>
                <a:lnTo>
                  <a:pt x="34048" y="57142"/>
                </a:lnTo>
                <a:lnTo>
                  <a:pt x="33047" y="58857"/>
                </a:lnTo>
                <a:lnTo>
                  <a:pt x="31709" y="60383"/>
                </a:lnTo>
                <a:lnTo>
                  <a:pt x="29206" y="63240"/>
                </a:lnTo>
                <a:lnTo>
                  <a:pt x="26873" y="66285"/>
                </a:lnTo>
                <a:lnTo>
                  <a:pt x="25701" y="68000"/>
                </a:lnTo>
                <a:lnTo>
                  <a:pt x="24871" y="69714"/>
                </a:lnTo>
                <a:lnTo>
                  <a:pt x="24699" y="70097"/>
                </a:lnTo>
                <a:lnTo>
                  <a:pt x="24699" y="70473"/>
                </a:lnTo>
                <a:lnTo>
                  <a:pt x="24871" y="70857"/>
                </a:lnTo>
                <a:lnTo>
                  <a:pt x="25035" y="71240"/>
                </a:lnTo>
                <a:lnTo>
                  <a:pt x="25371" y="71428"/>
                </a:lnTo>
                <a:lnTo>
                  <a:pt x="25701" y="71616"/>
                </a:lnTo>
                <a:lnTo>
                  <a:pt x="26037" y="71616"/>
                </a:lnTo>
                <a:lnTo>
                  <a:pt x="26537" y="71428"/>
                </a:lnTo>
                <a:lnTo>
                  <a:pt x="27875" y="70669"/>
                </a:lnTo>
                <a:lnTo>
                  <a:pt x="29377" y="69330"/>
                </a:lnTo>
                <a:lnTo>
                  <a:pt x="30708" y="68000"/>
                </a:lnTo>
                <a:lnTo>
                  <a:pt x="32045" y="66473"/>
                </a:lnTo>
                <a:lnTo>
                  <a:pt x="34549" y="63428"/>
                </a:lnTo>
                <a:lnTo>
                  <a:pt x="36716" y="60187"/>
                </a:lnTo>
                <a:lnTo>
                  <a:pt x="38884" y="56954"/>
                </a:lnTo>
                <a:lnTo>
                  <a:pt x="41223" y="53526"/>
                </a:lnTo>
                <a:lnTo>
                  <a:pt x="42224" y="52571"/>
                </a:lnTo>
                <a:lnTo>
                  <a:pt x="43226" y="51616"/>
                </a:lnTo>
                <a:lnTo>
                  <a:pt x="45228" y="53526"/>
                </a:lnTo>
                <a:lnTo>
                  <a:pt x="47396" y="55616"/>
                </a:lnTo>
                <a:lnTo>
                  <a:pt x="51237" y="60000"/>
                </a:lnTo>
                <a:lnTo>
                  <a:pt x="53240" y="62097"/>
                </a:lnTo>
                <a:lnTo>
                  <a:pt x="55407" y="64571"/>
                </a:lnTo>
                <a:lnTo>
                  <a:pt x="56580" y="65714"/>
                </a:lnTo>
                <a:lnTo>
                  <a:pt x="57911" y="66473"/>
                </a:lnTo>
                <a:lnTo>
                  <a:pt x="59084" y="67045"/>
                </a:lnTo>
                <a:lnTo>
                  <a:pt x="60414" y="67240"/>
                </a:lnTo>
                <a:lnTo>
                  <a:pt x="61087" y="67045"/>
                </a:lnTo>
                <a:lnTo>
                  <a:pt x="61587" y="67240"/>
                </a:lnTo>
                <a:lnTo>
                  <a:pt x="62253" y="66857"/>
                </a:lnTo>
                <a:lnTo>
                  <a:pt x="64420" y="64954"/>
                </a:lnTo>
                <a:lnTo>
                  <a:pt x="66423" y="62669"/>
                </a:lnTo>
                <a:lnTo>
                  <a:pt x="70264" y="58097"/>
                </a:lnTo>
                <a:lnTo>
                  <a:pt x="73934" y="53526"/>
                </a:lnTo>
                <a:lnTo>
                  <a:pt x="75937" y="51428"/>
                </a:lnTo>
                <a:lnTo>
                  <a:pt x="78111" y="49330"/>
                </a:lnTo>
                <a:lnTo>
                  <a:pt x="82281" y="45714"/>
                </a:lnTo>
                <a:lnTo>
                  <a:pt x="86452" y="41902"/>
                </a:lnTo>
                <a:lnTo>
                  <a:pt x="88118" y="40187"/>
                </a:lnTo>
                <a:lnTo>
                  <a:pt x="89621" y="38473"/>
                </a:lnTo>
                <a:lnTo>
                  <a:pt x="90121" y="44954"/>
                </a:lnTo>
                <a:lnTo>
                  <a:pt x="89957" y="47428"/>
                </a:lnTo>
                <a:lnTo>
                  <a:pt x="89792" y="50473"/>
                </a:lnTo>
                <a:lnTo>
                  <a:pt x="89792" y="52000"/>
                </a:lnTo>
                <a:lnTo>
                  <a:pt x="89957" y="53330"/>
                </a:lnTo>
                <a:lnTo>
                  <a:pt x="90293" y="54669"/>
                </a:lnTo>
                <a:lnTo>
                  <a:pt x="90958" y="55616"/>
                </a:lnTo>
                <a:lnTo>
                  <a:pt x="91294" y="55812"/>
                </a:lnTo>
                <a:lnTo>
                  <a:pt x="91795" y="56000"/>
                </a:lnTo>
                <a:lnTo>
                  <a:pt x="92296" y="56000"/>
                </a:lnTo>
                <a:lnTo>
                  <a:pt x="92625" y="55812"/>
                </a:lnTo>
                <a:lnTo>
                  <a:pt x="93462" y="55045"/>
                </a:lnTo>
                <a:lnTo>
                  <a:pt x="93962" y="53902"/>
                </a:lnTo>
                <a:lnTo>
                  <a:pt x="94127" y="52571"/>
                </a:lnTo>
                <a:lnTo>
                  <a:pt x="94298" y="51240"/>
                </a:lnTo>
                <a:lnTo>
                  <a:pt x="94127" y="48383"/>
                </a:lnTo>
                <a:lnTo>
                  <a:pt x="93962" y="46097"/>
                </a:lnTo>
                <a:lnTo>
                  <a:pt x="93798" y="39812"/>
                </a:lnTo>
                <a:lnTo>
                  <a:pt x="93626" y="36571"/>
                </a:lnTo>
                <a:lnTo>
                  <a:pt x="93297" y="35045"/>
                </a:lnTo>
                <a:lnTo>
                  <a:pt x="92796" y="33714"/>
                </a:lnTo>
                <a:lnTo>
                  <a:pt x="92625" y="33330"/>
                </a:lnTo>
                <a:lnTo>
                  <a:pt x="92296" y="32954"/>
                </a:lnTo>
                <a:lnTo>
                  <a:pt x="92296" y="32383"/>
                </a:lnTo>
                <a:lnTo>
                  <a:pt x="92296" y="31812"/>
                </a:lnTo>
                <a:lnTo>
                  <a:pt x="91959" y="31428"/>
                </a:lnTo>
                <a:lnTo>
                  <a:pt x="91623" y="31045"/>
                </a:lnTo>
                <a:lnTo>
                  <a:pt x="91123" y="30669"/>
                </a:lnTo>
                <a:lnTo>
                  <a:pt x="90457" y="30473"/>
                </a:lnTo>
                <a:lnTo>
                  <a:pt x="89456" y="30285"/>
                </a:lnTo>
                <a:close/>
                <a:moveTo>
                  <a:pt x="6673" y="64954"/>
                </a:moveTo>
                <a:lnTo>
                  <a:pt x="6845" y="69526"/>
                </a:lnTo>
                <a:lnTo>
                  <a:pt x="6344" y="69714"/>
                </a:lnTo>
                <a:lnTo>
                  <a:pt x="5672" y="70285"/>
                </a:lnTo>
                <a:lnTo>
                  <a:pt x="5007" y="70857"/>
                </a:lnTo>
                <a:lnTo>
                  <a:pt x="3340" y="72954"/>
                </a:lnTo>
                <a:lnTo>
                  <a:pt x="3340" y="70097"/>
                </a:lnTo>
                <a:lnTo>
                  <a:pt x="3841" y="69714"/>
                </a:lnTo>
                <a:lnTo>
                  <a:pt x="4170" y="68954"/>
                </a:lnTo>
                <a:lnTo>
                  <a:pt x="5507" y="66857"/>
                </a:lnTo>
                <a:lnTo>
                  <a:pt x="6673" y="64954"/>
                </a:lnTo>
                <a:close/>
                <a:moveTo>
                  <a:pt x="116158" y="66857"/>
                </a:moveTo>
                <a:lnTo>
                  <a:pt x="116158" y="70285"/>
                </a:lnTo>
                <a:lnTo>
                  <a:pt x="116330" y="72383"/>
                </a:lnTo>
                <a:lnTo>
                  <a:pt x="114656" y="73526"/>
                </a:lnTo>
                <a:lnTo>
                  <a:pt x="113154" y="74669"/>
                </a:lnTo>
                <a:lnTo>
                  <a:pt x="112324" y="75616"/>
                </a:lnTo>
                <a:lnTo>
                  <a:pt x="112324" y="72000"/>
                </a:lnTo>
                <a:lnTo>
                  <a:pt x="112653" y="71616"/>
                </a:lnTo>
                <a:lnTo>
                  <a:pt x="113154" y="71045"/>
                </a:lnTo>
                <a:lnTo>
                  <a:pt x="113826" y="69902"/>
                </a:lnTo>
                <a:lnTo>
                  <a:pt x="116158" y="66857"/>
                </a:lnTo>
                <a:close/>
                <a:moveTo>
                  <a:pt x="6845" y="71045"/>
                </a:moveTo>
                <a:lnTo>
                  <a:pt x="7010" y="75812"/>
                </a:lnTo>
                <a:lnTo>
                  <a:pt x="6344" y="76000"/>
                </a:lnTo>
                <a:lnTo>
                  <a:pt x="5672" y="76571"/>
                </a:lnTo>
                <a:lnTo>
                  <a:pt x="4506" y="77526"/>
                </a:lnTo>
                <a:lnTo>
                  <a:pt x="3669" y="78473"/>
                </a:lnTo>
                <a:lnTo>
                  <a:pt x="3505" y="75428"/>
                </a:lnTo>
                <a:lnTo>
                  <a:pt x="4005" y="75045"/>
                </a:lnTo>
                <a:lnTo>
                  <a:pt x="5843" y="72383"/>
                </a:lnTo>
                <a:lnTo>
                  <a:pt x="6845" y="71045"/>
                </a:lnTo>
                <a:close/>
                <a:moveTo>
                  <a:pt x="116330" y="73330"/>
                </a:moveTo>
                <a:lnTo>
                  <a:pt x="116158" y="76759"/>
                </a:lnTo>
                <a:lnTo>
                  <a:pt x="114828" y="77714"/>
                </a:lnTo>
                <a:lnTo>
                  <a:pt x="113490" y="78857"/>
                </a:lnTo>
                <a:lnTo>
                  <a:pt x="112489" y="79812"/>
                </a:lnTo>
                <a:lnTo>
                  <a:pt x="112324" y="77902"/>
                </a:lnTo>
                <a:lnTo>
                  <a:pt x="112825" y="77142"/>
                </a:lnTo>
                <a:lnTo>
                  <a:pt x="114327" y="75428"/>
                </a:lnTo>
                <a:lnTo>
                  <a:pt x="116330" y="73330"/>
                </a:lnTo>
                <a:close/>
                <a:moveTo>
                  <a:pt x="116158" y="78285"/>
                </a:moveTo>
                <a:lnTo>
                  <a:pt x="116158" y="80954"/>
                </a:lnTo>
                <a:lnTo>
                  <a:pt x="115328" y="81526"/>
                </a:lnTo>
                <a:lnTo>
                  <a:pt x="114327" y="82097"/>
                </a:lnTo>
                <a:lnTo>
                  <a:pt x="112653" y="83616"/>
                </a:lnTo>
                <a:lnTo>
                  <a:pt x="112489" y="82097"/>
                </a:lnTo>
                <a:lnTo>
                  <a:pt x="113490" y="80954"/>
                </a:lnTo>
                <a:lnTo>
                  <a:pt x="114492" y="80000"/>
                </a:lnTo>
                <a:lnTo>
                  <a:pt x="116158" y="78285"/>
                </a:lnTo>
                <a:close/>
                <a:moveTo>
                  <a:pt x="7174" y="78669"/>
                </a:moveTo>
                <a:lnTo>
                  <a:pt x="7174" y="81526"/>
                </a:lnTo>
                <a:lnTo>
                  <a:pt x="6509" y="81902"/>
                </a:lnTo>
                <a:lnTo>
                  <a:pt x="5843" y="82285"/>
                </a:lnTo>
                <a:lnTo>
                  <a:pt x="4671" y="83616"/>
                </a:lnTo>
                <a:lnTo>
                  <a:pt x="4005" y="84187"/>
                </a:lnTo>
                <a:lnTo>
                  <a:pt x="3841" y="82473"/>
                </a:lnTo>
                <a:lnTo>
                  <a:pt x="4506" y="81902"/>
                </a:lnTo>
                <a:lnTo>
                  <a:pt x="5007" y="81330"/>
                </a:lnTo>
                <a:lnTo>
                  <a:pt x="6008" y="80000"/>
                </a:lnTo>
                <a:lnTo>
                  <a:pt x="7174" y="78669"/>
                </a:lnTo>
                <a:close/>
                <a:moveTo>
                  <a:pt x="28705" y="18669"/>
                </a:moveTo>
                <a:lnTo>
                  <a:pt x="35379" y="18857"/>
                </a:lnTo>
                <a:lnTo>
                  <a:pt x="42060" y="19052"/>
                </a:lnTo>
                <a:lnTo>
                  <a:pt x="48898" y="19240"/>
                </a:lnTo>
                <a:lnTo>
                  <a:pt x="55579" y="19428"/>
                </a:lnTo>
                <a:lnTo>
                  <a:pt x="109320" y="19428"/>
                </a:lnTo>
                <a:lnTo>
                  <a:pt x="109320" y="22097"/>
                </a:lnTo>
                <a:lnTo>
                  <a:pt x="109148" y="24767"/>
                </a:lnTo>
                <a:lnTo>
                  <a:pt x="108984" y="27624"/>
                </a:lnTo>
                <a:lnTo>
                  <a:pt x="109148" y="30285"/>
                </a:lnTo>
                <a:lnTo>
                  <a:pt x="109320" y="39240"/>
                </a:lnTo>
                <a:lnTo>
                  <a:pt x="109320" y="43812"/>
                </a:lnTo>
                <a:lnTo>
                  <a:pt x="109320" y="48383"/>
                </a:lnTo>
                <a:lnTo>
                  <a:pt x="109148" y="57142"/>
                </a:lnTo>
                <a:lnTo>
                  <a:pt x="108984" y="65902"/>
                </a:lnTo>
                <a:lnTo>
                  <a:pt x="108984" y="74669"/>
                </a:lnTo>
                <a:lnTo>
                  <a:pt x="109148" y="79240"/>
                </a:lnTo>
                <a:lnTo>
                  <a:pt x="109320" y="83616"/>
                </a:lnTo>
                <a:lnTo>
                  <a:pt x="97131" y="83240"/>
                </a:lnTo>
                <a:lnTo>
                  <a:pt x="91123" y="83045"/>
                </a:lnTo>
                <a:lnTo>
                  <a:pt x="84949" y="83045"/>
                </a:lnTo>
                <a:lnTo>
                  <a:pt x="77610" y="82857"/>
                </a:lnTo>
                <a:lnTo>
                  <a:pt x="70100" y="82669"/>
                </a:lnTo>
                <a:lnTo>
                  <a:pt x="62753" y="82473"/>
                </a:lnTo>
                <a:lnTo>
                  <a:pt x="59084" y="82473"/>
                </a:lnTo>
                <a:lnTo>
                  <a:pt x="55243" y="82669"/>
                </a:lnTo>
                <a:lnTo>
                  <a:pt x="48397" y="83045"/>
                </a:lnTo>
                <a:lnTo>
                  <a:pt x="41559" y="83045"/>
                </a:lnTo>
                <a:lnTo>
                  <a:pt x="34549" y="83240"/>
                </a:lnTo>
                <a:lnTo>
                  <a:pt x="27703" y="83428"/>
                </a:lnTo>
                <a:lnTo>
                  <a:pt x="22868" y="83812"/>
                </a:lnTo>
                <a:lnTo>
                  <a:pt x="17861" y="84187"/>
                </a:lnTo>
                <a:lnTo>
                  <a:pt x="14184" y="84000"/>
                </a:lnTo>
                <a:lnTo>
                  <a:pt x="10515" y="83812"/>
                </a:lnTo>
                <a:lnTo>
                  <a:pt x="10014" y="69142"/>
                </a:lnTo>
                <a:lnTo>
                  <a:pt x="9849" y="61902"/>
                </a:lnTo>
                <a:lnTo>
                  <a:pt x="9678" y="54473"/>
                </a:lnTo>
                <a:lnTo>
                  <a:pt x="10014" y="45714"/>
                </a:lnTo>
                <a:lnTo>
                  <a:pt x="10350" y="36571"/>
                </a:lnTo>
                <a:lnTo>
                  <a:pt x="10515" y="27624"/>
                </a:lnTo>
                <a:lnTo>
                  <a:pt x="10350" y="23052"/>
                </a:lnTo>
                <a:lnTo>
                  <a:pt x="10178" y="18669"/>
                </a:lnTo>
                <a:lnTo>
                  <a:pt x="11681" y="18669"/>
                </a:lnTo>
                <a:lnTo>
                  <a:pt x="13354" y="18857"/>
                </a:lnTo>
                <a:lnTo>
                  <a:pt x="16523" y="19052"/>
                </a:lnTo>
                <a:lnTo>
                  <a:pt x="22532" y="18857"/>
                </a:lnTo>
                <a:lnTo>
                  <a:pt x="28705" y="18669"/>
                </a:lnTo>
                <a:close/>
                <a:moveTo>
                  <a:pt x="84284" y="86857"/>
                </a:moveTo>
                <a:lnTo>
                  <a:pt x="85951" y="87045"/>
                </a:lnTo>
                <a:lnTo>
                  <a:pt x="85286" y="87616"/>
                </a:lnTo>
                <a:lnTo>
                  <a:pt x="83619" y="88954"/>
                </a:lnTo>
                <a:lnTo>
                  <a:pt x="83118" y="89526"/>
                </a:lnTo>
                <a:lnTo>
                  <a:pt x="81444" y="89526"/>
                </a:lnTo>
                <a:lnTo>
                  <a:pt x="81781" y="89142"/>
                </a:lnTo>
                <a:lnTo>
                  <a:pt x="83118" y="88000"/>
                </a:lnTo>
                <a:lnTo>
                  <a:pt x="84284" y="86857"/>
                </a:lnTo>
                <a:close/>
                <a:moveTo>
                  <a:pt x="77439" y="86669"/>
                </a:moveTo>
                <a:lnTo>
                  <a:pt x="82117" y="86857"/>
                </a:lnTo>
                <a:lnTo>
                  <a:pt x="80615" y="87616"/>
                </a:lnTo>
                <a:lnTo>
                  <a:pt x="79112" y="88759"/>
                </a:lnTo>
                <a:lnTo>
                  <a:pt x="78111" y="89526"/>
                </a:lnTo>
                <a:lnTo>
                  <a:pt x="74606" y="89714"/>
                </a:lnTo>
                <a:lnTo>
                  <a:pt x="74935" y="89330"/>
                </a:lnTo>
                <a:lnTo>
                  <a:pt x="76273" y="88000"/>
                </a:lnTo>
                <a:lnTo>
                  <a:pt x="76938" y="87428"/>
                </a:lnTo>
                <a:lnTo>
                  <a:pt x="77439" y="86669"/>
                </a:lnTo>
                <a:close/>
                <a:moveTo>
                  <a:pt x="89957" y="87045"/>
                </a:moveTo>
                <a:lnTo>
                  <a:pt x="88619" y="88383"/>
                </a:lnTo>
                <a:lnTo>
                  <a:pt x="87625" y="89714"/>
                </a:lnTo>
                <a:lnTo>
                  <a:pt x="86452" y="89714"/>
                </a:lnTo>
                <a:lnTo>
                  <a:pt x="88791" y="87045"/>
                </a:lnTo>
                <a:close/>
                <a:moveTo>
                  <a:pt x="10350" y="87240"/>
                </a:moveTo>
                <a:lnTo>
                  <a:pt x="12181" y="87812"/>
                </a:lnTo>
                <a:lnTo>
                  <a:pt x="14020" y="88187"/>
                </a:lnTo>
                <a:lnTo>
                  <a:pt x="12682" y="89142"/>
                </a:lnTo>
                <a:lnTo>
                  <a:pt x="11516" y="90097"/>
                </a:lnTo>
                <a:lnTo>
                  <a:pt x="7510" y="90097"/>
                </a:lnTo>
                <a:lnTo>
                  <a:pt x="8512" y="88954"/>
                </a:lnTo>
                <a:lnTo>
                  <a:pt x="9513" y="88187"/>
                </a:lnTo>
                <a:lnTo>
                  <a:pt x="10350" y="87240"/>
                </a:lnTo>
                <a:close/>
                <a:moveTo>
                  <a:pt x="92625" y="87240"/>
                </a:moveTo>
                <a:lnTo>
                  <a:pt x="97632" y="87428"/>
                </a:lnTo>
                <a:lnTo>
                  <a:pt x="96631" y="88000"/>
                </a:lnTo>
                <a:lnTo>
                  <a:pt x="95629" y="88571"/>
                </a:lnTo>
                <a:lnTo>
                  <a:pt x="94799" y="89330"/>
                </a:lnTo>
                <a:lnTo>
                  <a:pt x="94127" y="90097"/>
                </a:lnTo>
                <a:lnTo>
                  <a:pt x="90121" y="89902"/>
                </a:lnTo>
                <a:lnTo>
                  <a:pt x="91123" y="88759"/>
                </a:lnTo>
                <a:lnTo>
                  <a:pt x="92625" y="87240"/>
                </a:lnTo>
                <a:close/>
                <a:moveTo>
                  <a:pt x="116330" y="86097"/>
                </a:moveTo>
                <a:lnTo>
                  <a:pt x="116659" y="89902"/>
                </a:lnTo>
                <a:lnTo>
                  <a:pt x="116158" y="89714"/>
                </a:lnTo>
                <a:lnTo>
                  <a:pt x="115829" y="89714"/>
                </a:lnTo>
                <a:lnTo>
                  <a:pt x="113655" y="90097"/>
                </a:lnTo>
                <a:lnTo>
                  <a:pt x="114992" y="88000"/>
                </a:lnTo>
                <a:lnTo>
                  <a:pt x="116330" y="86097"/>
                </a:lnTo>
                <a:close/>
                <a:moveTo>
                  <a:pt x="103140" y="87428"/>
                </a:moveTo>
                <a:lnTo>
                  <a:pt x="101638" y="88759"/>
                </a:lnTo>
                <a:lnTo>
                  <a:pt x="100808" y="89714"/>
                </a:lnTo>
                <a:lnTo>
                  <a:pt x="100307" y="90473"/>
                </a:lnTo>
                <a:lnTo>
                  <a:pt x="97803" y="90473"/>
                </a:lnTo>
                <a:lnTo>
                  <a:pt x="99806" y="88954"/>
                </a:lnTo>
                <a:lnTo>
                  <a:pt x="100808" y="88187"/>
                </a:lnTo>
                <a:lnTo>
                  <a:pt x="101638" y="87428"/>
                </a:lnTo>
                <a:close/>
                <a:moveTo>
                  <a:pt x="109484" y="87616"/>
                </a:moveTo>
                <a:lnTo>
                  <a:pt x="109148" y="88000"/>
                </a:lnTo>
                <a:lnTo>
                  <a:pt x="107982" y="89142"/>
                </a:lnTo>
                <a:lnTo>
                  <a:pt x="107146" y="90473"/>
                </a:lnTo>
                <a:lnTo>
                  <a:pt x="103140" y="90473"/>
                </a:lnTo>
                <a:lnTo>
                  <a:pt x="104141" y="89330"/>
                </a:lnTo>
                <a:lnTo>
                  <a:pt x="105143" y="88383"/>
                </a:lnTo>
                <a:lnTo>
                  <a:pt x="106316" y="87616"/>
                </a:lnTo>
                <a:close/>
                <a:moveTo>
                  <a:pt x="116158" y="81142"/>
                </a:moveTo>
                <a:lnTo>
                  <a:pt x="116330" y="84954"/>
                </a:lnTo>
                <a:lnTo>
                  <a:pt x="114992" y="85902"/>
                </a:lnTo>
                <a:lnTo>
                  <a:pt x="113655" y="87045"/>
                </a:lnTo>
                <a:lnTo>
                  <a:pt x="112489" y="88571"/>
                </a:lnTo>
                <a:lnTo>
                  <a:pt x="111323" y="90285"/>
                </a:lnTo>
                <a:lnTo>
                  <a:pt x="109484" y="90473"/>
                </a:lnTo>
                <a:lnTo>
                  <a:pt x="110321" y="89330"/>
                </a:lnTo>
                <a:lnTo>
                  <a:pt x="110987" y="88571"/>
                </a:lnTo>
                <a:lnTo>
                  <a:pt x="111323" y="88187"/>
                </a:lnTo>
                <a:lnTo>
                  <a:pt x="111652" y="87616"/>
                </a:lnTo>
                <a:lnTo>
                  <a:pt x="112324" y="87428"/>
                </a:lnTo>
                <a:lnTo>
                  <a:pt x="112825" y="86857"/>
                </a:lnTo>
                <a:lnTo>
                  <a:pt x="113154" y="86285"/>
                </a:lnTo>
                <a:lnTo>
                  <a:pt x="113154" y="85526"/>
                </a:lnTo>
                <a:lnTo>
                  <a:pt x="113655" y="85142"/>
                </a:lnTo>
                <a:lnTo>
                  <a:pt x="115157" y="83240"/>
                </a:lnTo>
                <a:lnTo>
                  <a:pt x="115829" y="82285"/>
                </a:lnTo>
                <a:lnTo>
                  <a:pt x="116158" y="81142"/>
                </a:lnTo>
                <a:close/>
                <a:moveTo>
                  <a:pt x="7346" y="84383"/>
                </a:moveTo>
                <a:lnTo>
                  <a:pt x="7346" y="84759"/>
                </a:lnTo>
                <a:lnTo>
                  <a:pt x="7346" y="85330"/>
                </a:lnTo>
                <a:lnTo>
                  <a:pt x="7675" y="85902"/>
                </a:lnTo>
                <a:lnTo>
                  <a:pt x="7846" y="86097"/>
                </a:lnTo>
                <a:lnTo>
                  <a:pt x="8176" y="86473"/>
                </a:lnTo>
                <a:lnTo>
                  <a:pt x="7010" y="87428"/>
                </a:lnTo>
                <a:lnTo>
                  <a:pt x="5672" y="88759"/>
                </a:lnTo>
                <a:lnTo>
                  <a:pt x="5007" y="89714"/>
                </a:lnTo>
                <a:lnTo>
                  <a:pt x="4506" y="90473"/>
                </a:lnTo>
                <a:lnTo>
                  <a:pt x="4170" y="90669"/>
                </a:lnTo>
                <a:lnTo>
                  <a:pt x="4170" y="88187"/>
                </a:lnTo>
                <a:lnTo>
                  <a:pt x="4671" y="87616"/>
                </a:lnTo>
                <a:lnTo>
                  <a:pt x="5171" y="87045"/>
                </a:lnTo>
                <a:lnTo>
                  <a:pt x="6509" y="85330"/>
                </a:lnTo>
                <a:lnTo>
                  <a:pt x="7346" y="84383"/>
                </a:lnTo>
                <a:close/>
                <a:moveTo>
                  <a:pt x="18862" y="88187"/>
                </a:moveTo>
                <a:lnTo>
                  <a:pt x="17861" y="89330"/>
                </a:lnTo>
                <a:lnTo>
                  <a:pt x="16859" y="90669"/>
                </a:lnTo>
                <a:lnTo>
                  <a:pt x="14520" y="90285"/>
                </a:lnTo>
                <a:lnTo>
                  <a:pt x="14685" y="90097"/>
                </a:lnTo>
                <a:lnTo>
                  <a:pt x="15686" y="89142"/>
                </a:lnTo>
                <a:lnTo>
                  <a:pt x="16358" y="88187"/>
                </a:lnTo>
                <a:close/>
                <a:moveTo>
                  <a:pt x="56080" y="86669"/>
                </a:moveTo>
                <a:lnTo>
                  <a:pt x="55743" y="87045"/>
                </a:lnTo>
                <a:lnTo>
                  <a:pt x="54077" y="88759"/>
                </a:lnTo>
                <a:lnTo>
                  <a:pt x="52575" y="90669"/>
                </a:lnTo>
                <a:lnTo>
                  <a:pt x="49735" y="90669"/>
                </a:lnTo>
                <a:lnTo>
                  <a:pt x="50572" y="89714"/>
                </a:lnTo>
                <a:lnTo>
                  <a:pt x="53075" y="86857"/>
                </a:lnTo>
                <a:lnTo>
                  <a:pt x="56080" y="86669"/>
                </a:lnTo>
                <a:close/>
                <a:moveTo>
                  <a:pt x="62589" y="86473"/>
                </a:moveTo>
                <a:lnTo>
                  <a:pt x="61587" y="87240"/>
                </a:lnTo>
                <a:lnTo>
                  <a:pt x="59914" y="88759"/>
                </a:lnTo>
                <a:lnTo>
                  <a:pt x="59084" y="89714"/>
                </a:lnTo>
                <a:lnTo>
                  <a:pt x="58583" y="90669"/>
                </a:lnTo>
                <a:lnTo>
                  <a:pt x="55078" y="90669"/>
                </a:lnTo>
                <a:lnTo>
                  <a:pt x="56409" y="89142"/>
                </a:lnTo>
                <a:lnTo>
                  <a:pt x="58082" y="87428"/>
                </a:lnTo>
                <a:lnTo>
                  <a:pt x="59084" y="86669"/>
                </a:lnTo>
                <a:lnTo>
                  <a:pt x="62589" y="86473"/>
                </a:lnTo>
                <a:close/>
                <a:moveTo>
                  <a:pt x="70765" y="86473"/>
                </a:moveTo>
                <a:lnTo>
                  <a:pt x="74270" y="86669"/>
                </a:lnTo>
                <a:lnTo>
                  <a:pt x="73605" y="87045"/>
                </a:lnTo>
                <a:lnTo>
                  <a:pt x="72102" y="88571"/>
                </a:lnTo>
                <a:lnTo>
                  <a:pt x="71430" y="89330"/>
                </a:lnTo>
                <a:lnTo>
                  <a:pt x="70929" y="90285"/>
                </a:lnTo>
                <a:lnTo>
                  <a:pt x="66759" y="90669"/>
                </a:lnTo>
                <a:lnTo>
                  <a:pt x="68597" y="88571"/>
                </a:lnTo>
                <a:lnTo>
                  <a:pt x="70765" y="86669"/>
                </a:lnTo>
                <a:lnTo>
                  <a:pt x="70765" y="86473"/>
                </a:lnTo>
                <a:close/>
                <a:moveTo>
                  <a:pt x="51072" y="86857"/>
                </a:moveTo>
                <a:lnTo>
                  <a:pt x="49570" y="88000"/>
                </a:lnTo>
                <a:lnTo>
                  <a:pt x="48233" y="89142"/>
                </a:lnTo>
                <a:lnTo>
                  <a:pt x="47567" y="89902"/>
                </a:lnTo>
                <a:lnTo>
                  <a:pt x="47067" y="90669"/>
                </a:lnTo>
                <a:lnTo>
                  <a:pt x="45393" y="90857"/>
                </a:lnTo>
                <a:lnTo>
                  <a:pt x="42224" y="90857"/>
                </a:lnTo>
                <a:lnTo>
                  <a:pt x="44062" y="89142"/>
                </a:lnTo>
                <a:lnTo>
                  <a:pt x="45228" y="88187"/>
                </a:lnTo>
                <a:lnTo>
                  <a:pt x="45729" y="87616"/>
                </a:lnTo>
                <a:lnTo>
                  <a:pt x="46230" y="87045"/>
                </a:lnTo>
                <a:lnTo>
                  <a:pt x="51072" y="86857"/>
                </a:lnTo>
                <a:close/>
                <a:moveTo>
                  <a:pt x="69427" y="86473"/>
                </a:moveTo>
                <a:lnTo>
                  <a:pt x="68097" y="87428"/>
                </a:lnTo>
                <a:lnTo>
                  <a:pt x="66759" y="88383"/>
                </a:lnTo>
                <a:lnTo>
                  <a:pt x="65593" y="89526"/>
                </a:lnTo>
                <a:lnTo>
                  <a:pt x="64420" y="90857"/>
                </a:lnTo>
                <a:lnTo>
                  <a:pt x="61087" y="90857"/>
                </a:lnTo>
                <a:lnTo>
                  <a:pt x="62753" y="88954"/>
                </a:lnTo>
                <a:lnTo>
                  <a:pt x="65092" y="86473"/>
                </a:lnTo>
                <a:close/>
                <a:moveTo>
                  <a:pt x="25035" y="87616"/>
                </a:moveTo>
                <a:lnTo>
                  <a:pt x="23197" y="88954"/>
                </a:lnTo>
                <a:lnTo>
                  <a:pt x="22367" y="89902"/>
                </a:lnTo>
                <a:lnTo>
                  <a:pt x="21530" y="91045"/>
                </a:lnTo>
                <a:lnTo>
                  <a:pt x="19191" y="90857"/>
                </a:lnTo>
                <a:lnTo>
                  <a:pt x="21030" y="88000"/>
                </a:lnTo>
                <a:lnTo>
                  <a:pt x="25035" y="87616"/>
                </a:lnTo>
                <a:close/>
                <a:moveTo>
                  <a:pt x="29706" y="87240"/>
                </a:moveTo>
                <a:lnTo>
                  <a:pt x="28204" y="88571"/>
                </a:lnTo>
                <a:lnTo>
                  <a:pt x="27203" y="89714"/>
                </a:lnTo>
                <a:lnTo>
                  <a:pt x="26537" y="90473"/>
                </a:lnTo>
                <a:lnTo>
                  <a:pt x="25872" y="91240"/>
                </a:lnTo>
                <a:lnTo>
                  <a:pt x="23368" y="91240"/>
                </a:lnTo>
                <a:lnTo>
                  <a:pt x="24535" y="89902"/>
                </a:lnTo>
                <a:lnTo>
                  <a:pt x="25371" y="88759"/>
                </a:lnTo>
                <a:lnTo>
                  <a:pt x="26201" y="87428"/>
                </a:lnTo>
                <a:lnTo>
                  <a:pt x="29706" y="87240"/>
                </a:lnTo>
                <a:close/>
                <a:moveTo>
                  <a:pt x="43726" y="87045"/>
                </a:moveTo>
                <a:lnTo>
                  <a:pt x="42560" y="88000"/>
                </a:lnTo>
                <a:lnTo>
                  <a:pt x="41058" y="89330"/>
                </a:lnTo>
                <a:lnTo>
                  <a:pt x="40386" y="90097"/>
                </a:lnTo>
                <a:lnTo>
                  <a:pt x="39885" y="91045"/>
                </a:lnTo>
                <a:lnTo>
                  <a:pt x="34549" y="91240"/>
                </a:lnTo>
                <a:lnTo>
                  <a:pt x="36716" y="88759"/>
                </a:lnTo>
                <a:lnTo>
                  <a:pt x="38218" y="87428"/>
                </a:lnTo>
                <a:lnTo>
                  <a:pt x="38383" y="87045"/>
                </a:lnTo>
                <a:close/>
                <a:moveTo>
                  <a:pt x="35214" y="87240"/>
                </a:moveTo>
                <a:lnTo>
                  <a:pt x="34048" y="88383"/>
                </a:lnTo>
                <a:lnTo>
                  <a:pt x="32882" y="89714"/>
                </a:lnTo>
                <a:lnTo>
                  <a:pt x="32711" y="90097"/>
                </a:lnTo>
                <a:lnTo>
                  <a:pt x="32711" y="90669"/>
                </a:lnTo>
                <a:lnTo>
                  <a:pt x="32711" y="91045"/>
                </a:lnTo>
                <a:lnTo>
                  <a:pt x="32882" y="91240"/>
                </a:lnTo>
                <a:lnTo>
                  <a:pt x="28376" y="91428"/>
                </a:lnTo>
                <a:lnTo>
                  <a:pt x="28376" y="91428"/>
                </a:lnTo>
                <a:lnTo>
                  <a:pt x="29206" y="90097"/>
                </a:lnTo>
                <a:lnTo>
                  <a:pt x="30207" y="89142"/>
                </a:lnTo>
                <a:lnTo>
                  <a:pt x="31380" y="88187"/>
                </a:lnTo>
                <a:lnTo>
                  <a:pt x="32045" y="87812"/>
                </a:lnTo>
                <a:lnTo>
                  <a:pt x="32381" y="87240"/>
                </a:lnTo>
                <a:close/>
                <a:moveTo>
                  <a:pt x="58583" y="0"/>
                </a:moveTo>
                <a:lnTo>
                  <a:pt x="58082" y="383"/>
                </a:lnTo>
                <a:lnTo>
                  <a:pt x="57582" y="1142"/>
                </a:lnTo>
                <a:lnTo>
                  <a:pt x="57410" y="1909"/>
                </a:lnTo>
                <a:lnTo>
                  <a:pt x="57246" y="3624"/>
                </a:lnTo>
                <a:lnTo>
                  <a:pt x="57410" y="5526"/>
                </a:lnTo>
                <a:lnTo>
                  <a:pt x="57746" y="7428"/>
                </a:lnTo>
                <a:lnTo>
                  <a:pt x="33211" y="7624"/>
                </a:lnTo>
                <a:lnTo>
                  <a:pt x="17525" y="7812"/>
                </a:lnTo>
                <a:lnTo>
                  <a:pt x="9678" y="8000"/>
                </a:lnTo>
                <a:lnTo>
                  <a:pt x="5672" y="8000"/>
                </a:lnTo>
                <a:lnTo>
                  <a:pt x="3505" y="8195"/>
                </a:lnTo>
                <a:lnTo>
                  <a:pt x="1666" y="8767"/>
                </a:lnTo>
                <a:lnTo>
                  <a:pt x="1337" y="8954"/>
                </a:lnTo>
                <a:lnTo>
                  <a:pt x="1166" y="9338"/>
                </a:lnTo>
                <a:lnTo>
                  <a:pt x="1001" y="9714"/>
                </a:lnTo>
                <a:lnTo>
                  <a:pt x="1166" y="10097"/>
                </a:lnTo>
                <a:lnTo>
                  <a:pt x="1001" y="10285"/>
                </a:lnTo>
                <a:lnTo>
                  <a:pt x="500" y="11812"/>
                </a:lnTo>
                <a:lnTo>
                  <a:pt x="164" y="13338"/>
                </a:lnTo>
                <a:lnTo>
                  <a:pt x="0" y="15052"/>
                </a:lnTo>
                <a:lnTo>
                  <a:pt x="0" y="16767"/>
                </a:lnTo>
                <a:lnTo>
                  <a:pt x="164" y="20195"/>
                </a:lnTo>
                <a:lnTo>
                  <a:pt x="500" y="23428"/>
                </a:lnTo>
                <a:lnTo>
                  <a:pt x="665" y="28383"/>
                </a:lnTo>
                <a:lnTo>
                  <a:pt x="836" y="33142"/>
                </a:lnTo>
                <a:lnTo>
                  <a:pt x="836" y="42857"/>
                </a:lnTo>
                <a:lnTo>
                  <a:pt x="665" y="49330"/>
                </a:lnTo>
                <a:lnTo>
                  <a:pt x="500" y="55812"/>
                </a:lnTo>
                <a:lnTo>
                  <a:pt x="336" y="62285"/>
                </a:lnTo>
                <a:lnTo>
                  <a:pt x="336" y="68759"/>
                </a:lnTo>
                <a:lnTo>
                  <a:pt x="500" y="74857"/>
                </a:lnTo>
                <a:lnTo>
                  <a:pt x="665" y="80759"/>
                </a:lnTo>
                <a:lnTo>
                  <a:pt x="1001" y="86669"/>
                </a:lnTo>
                <a:lnTo>
                  <a:pt x="1166" y="92759"/>
                </a:lnTo>
                <a:lnTo>
                  <a:pt x="1337" y="93330"/>
                </a:lnTo>
                <a:lnTo>
                  <a:pt x="1502" y="93714"/>
                </a:lnTo>
                <a:lnTo>
                  <a:pt x="1838" y="94090"/>
                </a:lnTo>
                <a:lnTo>
                  <a:pt x="2167" y="94285"/>
                </a:lnTo>
                <a:lnTo>
                  <a:pt x="3004" y="94285"/>
                </a:lnTo>
                <a:lnTo>
                  <a:pt x="3505" y="94090"/>
                </a:lnTo>
                <a:lnTo>
                  <a:pt x="3841" y="93902"/>
                </a:lnTo>
                <a:lnTo>
                  <a:pt x="3841" y="93714"/>
                </a:lnTo>
                <a:lnTo>
                  <a:pt x="4671" y="93330"/>
                </a:lnTo>
                <a:lnTo>
                  <a:pt x="5507" y="93142"/>
                </a:lnTo>
                <a:lnTo>
                  <a:pt x="6509" y="92947"/>
                </a:lnTo>
                <a:lnTo>
                  <a:pt x="7675" y="92947"/>
                </a:lnTo>
                <a:lnTo>
                  <a:pt x="9849" y="93142"/>
                </a:lnTo>
                <a:lnTo>
                  <a:pt x="11516" y="93330"/>
                </a:lnTo>
                <a:lnTo>
                  <a:pt x="16187" y="93714"/>
                </a:lnTo>
                <a:lnTo>
                  <a:pt x="20865" y="94285"/>
                </a:lnTo>
                <a:lnTo>
                  <a:pt x="25701" y="94661"/>
                </a:lnTo>
                <a:lnTo>
                  <a:pt x="30708" y="94857"/>
                </a:lnTo>
                <a:lnTo>
                  <a:pt x="30207" y="95616"/>
                </a:lnTo>
                <a:lnTo>
                  <a:pt x="29542" y="96571"/>
                </a:lnTo>
                <a:lnTo>
                  <a:pt x="28540" y="98473"/>
                </a:lnTo>
                <a:lnTo>
                  <a:pt x="27374" y="101902"/>
                </a:lnTo>
                <a:lnTo>
                  <a:pt x="26373" y="104375"/>
                </a:lnTo>
                <a:lnTo>
                  <a:pt x="25200" y="106857"/>
                </a:lnTo>
                <a:lnTo>
                  <a:pt x="23032" y="111804"/>
                </a:lnTo>
                <a:lnTo>
                  <a:pt x="22196" y="113518"/>
                </a:lnTo>
                <a:lnTo>
                  <a:pt x="21530" y="115428"/>
                </a:lnTo>
                <a:lnTo>
                  <a:pt x="21194" y="116187"/>
                </a:lnTo>
                <a:lnTo>
                  <a:pt x="21194" y="117142"/>
                </a:lnTo>
                <a:lnTo>
                  <a:pt x="21194" y="118090"/>
                </a:lnTo>
                <a:lnTo>
                  <a:pt x="21530" y="119232"/>
                </a:lnTo>
                <a:lnTo>
                  <a:pt x="21866" y="119616"/>
                </a:lnTo>
                <a:lnTo>
                  <a:pt x="22196" y="119804"/>
                </a:lnTo>
                <a:lnTo>
                  <a:pt x="22696" y="120000"/>
                </a:lnTo>
                <a:lnTo>
                  <a:pt x="23197" y="119804"/>
                </a:lnTo>
                <a:lnTo>
                  <a:pt x="23869" y="119616"/>
                </a:lnTo>
                <a:lnTo>
                  <a:pt x="24370" y="119045"/>
                </a:lnTo>
                <a:lnTo>
                  <a:pt x="24699" y="118661"/>
                </a:lnTo>
                <a:lnTo>
                  <a:pt x="25035" y="118090"/>
                </a:lnTo>
                <a:lnTo>
                  <a:pt x="25701" y="116759"/>
                </a:lnTo>
                <a:lnTo>
                  <a:pt x="26201" y="115232"/>
                </a:lnTo>
                <a:lnTo>
                  <a:pt x="28040" y="111232"/>
                </a:lnTo>
                <a:lnTo>
                  <a:pt x="29706" y="107232"/>
                </a:lnTo>
                <a:lnTo>
                  <a:pt x="31044" y="103616"/>
                </a:lnTo>
                <a:lnTo>
                  <a:pt x="32381" y="99804"/>
                </a:lnTo>
                <a:lnTo>
                  <a:pt x="33383" y="97330"/>
                </a:lnTo>
                <a:lnTo>
                  <a:pt x="33877" y="96000"/>
                </a:lnTo>
                <a:lnTo>
                  <a:pt x="34213" y="94857"/>
                </a:lnTo>
                <a:lnTo>
                  <a:pt x="42389" y="94285"/>
                </a:lnTo>
                <a:lnTo>
                  <a:pt x="50400" y="93902"/>
                </a:lnTo>
                <a:lnTo>
                  <a:pt x="54406" y="93902"/>
                </a:lnTo>
                <a:lnTo>
                  <a:pt x="58412" y="94090"/>
                </a:lnTo>
                <a:lnTo>
                  <a:pt x="66423" y="94090"/>
                </a:lnTo>
                <a:lnTo>
                  <a:pt x="70929" y="93902"/>
                </a:lnTo>
                <a:lnTo>
                  <a:pt x="75436" y="93518"/>
                </a:lnTo>
                <a:lnTo>
                  <a:pt x="79778" y="92947"/>
                </a:lnTo>
                <a:lnTo>
                  <a:pt x="84620" y="92947"/>
                </a:lnTo>
                <a:lnTo>
                  <a:pt x="84620" y="93902"/>
                </a:lnTo>
                <a:lnTo>
                  <a:pt x="85286" y="97142"/>
                </a:lnTo>
                <a:lnTo>
                  <a:pt x="86287" y="100187"/>
                </a:lnTo>
                <a:lnTo>
                  <a:pt x="87625" y="103232"/>
                </a:lnTo>
                <a:lnTo>
                  <a:pt x="88955" y="106285"/>
                </a:lnTo>
                <a:lnTo>
                  <a:pt x="90457" y="109142"/>
                </a:lnTo>
                <a:lnTo>
                  <a:pt x="92124" y="112000"/>
                </a:lnTo>
                <a:lnTo>
                  <a:pt x="95464" y="117518"/>
                </a:lnTo>
                <a:lnTo>
                  <a:pt x="96130" y="118285"/>
                </a:lnTo>
                <a:lnTo>
                  <a:pt x="96967" y="118661"/>
                </a:lnTo>
                <a:lnTo>
                  <a:pt x="97803" y="118473"/>
                </a:lnTo>
                <a:lnTo>
                  <a:pt x="98469" y="118285"/>
                </a:lnTo>
                <a:lnTo>
                  <a:pt x="99134" y="117714"/>
                </a:lnTo>
                <a:lnTo>
                  <a:pt x="99470" y="116947"/>
                </a:lnTo>
                <a:lnTo>
                  <a:pt x="99470" y="116000"/>
                </a:lnTo>
                <a:lnTo>
                  <a:pt x="99306" y="115616"/>
                </a:lnTo>
                <a:lnTo>
                  <a:pt x="99134" y="115045"/>
                </a:lnTo>
                <a:lnTo>
                  <a:pt x="95965" y="109902"/>
                </a:lnTo>
                <a:lnTo>
                  <a:pt x="93126" y="104571"/>
                </a:lnTo>
                <a:lnTo>
                  <a:pt x="91795" y="101714"/>
                </a:lnTo>
                <a:lnTo>
                  <a:pt x="90457" y="99045"/>
                </a:lnTo>
                <a:lnTo>
                  <a:pt x="89456" y="96187"/>
                </a:lnTo>
                <a:lnTo>
                  <a:pt x="88290" y="93142"/>
                </a:lnTo>
                <a:lnTo>
                  <a:pt x="95464" y="93518"/>
                </a:lnTo>
                <a:lnTo>
                  <a:pt x="102474" y="93902"/>
                </a:lnTo>
                <a:lnTo>
                  <a:pt x="105979" y="93902"/>
                </a:lnTo>
                <a:lnTo>
                  <a:pt x="109649" y="93714"/>
                </a:lnTo>
                <a:lnTo>
                  <a:pt x="113154" y="93518"/>
                </a:lnTo>
                <a:lnTo>
                  <a:pt x="116659" y="93142"/>
                </a:lnTo>
                <a:lnTo>
                  <a:pt x="116995" y="92947"/>
                </a:lnTo>
                <a:lnTo>
                  <a:pt x="117331" y="93518"/>
                </a:lnTo>
                <a:lnTo>
                  <a:pt x="117661" y="93902"/>
                </a:lnTo>
                <a:lnTo>
                  <a:pt x="118833" y="93902"/>
                </a:lnTo>
                <a:lnTo>
                  <a:pt x="119334" y="93518"/>
                </a:lnTo>
                <a:lnTo>
                  <a:pt x="119663" y="93142"/>
                </a:lnTo>
                <a:lnTo>
                  <a:pt x="120000" y="92383"/>
                </a:lnTo>
                <a:lnTo>
                  <a:pt x="120000" y="91616"/>
                </a:lnTo>
                <a:lnTo>
                  <a:pt x="119663" y="88759"/>
                </a:lnTo>
                <a:lnTo>
                  <a:pt x="119334" y="85714"/>
                </a:lnTo>
                <a:lnTo>
                  <a:pt x="119163" y="79616"/>
                </a:lnTo>
                <a:lnTo>
                  <a:pt x="119334" y="73526"/>
                </a:lnTo>
                <a:lnTo>
                  <a:pt x="119163" y="67428"/>
                </a:lnTo>
                <a:lnTo>
                  <a:pt x="119163" y="54857"/>
                </a:lnTo>
                <a:lnTo>
                  <a:pt x="118998" y="42285"/>
                </a:lnTo>
                <a:lnTo>
                  <a:pt x="118998" y="19624"/>
                </a:lnTo>
                <a:lnTo>
                  <a:pt x="119163" y="17526"/>
                </a:lnTo>
                <a:lnTo>
                  <a:pt x="119163" y="14857"/>
                </a:lnTo>
                <a:lnTo>
                  <a:pt x="118998" y="13526"/>
                </a:lnTo>
                <a:lnTo>
                  <a:pt x="118833" y="12195"/>
                </a:lnTo>
                <a:lnTo>
                  <a:pt x="118497" y="11240"/>
                </a:lnTo>
                <a:lnTo>
                  <a:pt x="117997" y="10285"/>
                </a:lnTo>
                <a:lnTo>
                  <a:pt x="117997" y="9714"/>
                </a:lnTo>
                <a:lnTo>
                  <a:pt x="117997" y="9338"/>
                </a:lnTo>
                <a:lnTo>
                  <a:pt x="117832" y="8954"/>
                </a:lnTo>
                <a:lnTo>
                  <a:pt x="117661" y="8571"/>
                </a:lnTo>
                <a:lnTo>
                  <a:pt x="116831" y="8195"/>
                </a:lnTo>
                <a:lnTo>
                  <a:pt x="115994" y="7812"/>
                </a:lnTo>
                <a:lnTo>
                  <a:pt x="115157" y="7624"/>
                </a:lnTo>
                <a:lnTo>
                  <a:pt x="114156" y="7624"/>
                </a:lnTo>
                <a:lnTo>
                  <a:pt x="112153" y="7812"/>
                </a:lnTo>
                <a:lnTo>
                  <a:pt x="110486" y="7812"/>
                </a:lnTo>
                <a:lnTo>
                  <a:pt x="103311" y="7624"/>
                </a:lnTo>
                <a:lnTo>
                  <a:pt x="96130" y="7240"/>
                </a:lnTo>
                <a:lnTo>
                  <a:pt x="92296" y="7052"/>
                </a:lnTo>
                <a:lnTo>
                  <a:pt x="88290" y="6857"/>
                </a:lnTo>
                <a:lnTo>
                  <a:pt x="80278" y="7052"/>
                </a:lnTo>
                <a:lnTo>
                  <a:pt x="64420" y="7428"/>
                </a:lnTo>
                <a:lnTo>
                  <a:pt x="61251" y="7428"/>
                </a:lnTo>
                <a:lnTo>
                  <a:pt x="61416" y="6669"/>
                </a:lnTo>
                <a:lnTo>
                  <a:pt x="61416" y="6097"/>
                </a:lnTo>
                <a:lnTo>
                  <a:pt x="61416" y="5526"/>
                </a:lnTo>
                <a:lnTo>
                  <a:pt x="61087" y="4767"/>
                </a:lnTo>
                <a:lnTo>
                  <a:pt x="60915" y="4571"/>
                </a:lnTo>
                <a:lnTo>
                  <a:pt x="60751" y="3624"/>
                </a:lnTo>
                <a:lnTo>
                  <a:pt x="60586" y="1909"/>
                </a:lnTo>
                <a:lnTo>
                  <a:pt x="60414" y="1142"/>
                </a:lnTo>
                <a:lnTo>
                  <a:pt x="59914" y="383"/>
                </a:lnTo>
                <a:lnTo>
                  <a:pt x="594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Shape 61"/>
          <p:cNvSpPr/>
          <p:nvPr/>
        </p:nvSpPr>
        <p:spPr>
          <a:xfrm>
            <a:off x="1243675" y="1277250"/>
            <a:ext cx="2567100" cy="3291300"/>
          </a:xfrm>
          <a:custGeom>
            <a:pathLst>
              <a:path extrusionOk="0" h="120000" w="120000">
                <a:moveTo>
                  <a:pt x="74153" y="2934"/>
                </a:moveTo>
                <a:lnTo>
                  <a:pt x="73632" y="2965"/>
                </a:lnTo>
                <a:lnTo>
                  <a:pt x="73632" y="2965"/>
                </a:lnTo>
                <a:lnTo>
                  <a:pt x="73284" y="3086"/>
                </a:lnTo>
                <a:lnTo>
                  <a:pt x="74153" y="2934"/>
                </a:lnTo>
                <a:close/>
                <a:moveTo>
                  <a:pt x="41504" y="3450"/>
                </a:moveTo>
                <a:lnTo>
                  <a:pt x="41158" y="3631"/>
                </a:lnTo>
                <a:lnTo>
                  <a:pt x="40462" y="4539"/>
                </a:lnTo>
                <a:lnTo>
                  <a:pt x="44284" y="3812"/>
                </a:lnTo>
                <a:lnTo>
                  <a:pt x="42721" y="3994"/>
                </a:lnTo>
                <a:lnTo>
                  <a:pt x="42200" y="3812"/>
                </a:lnTo>
                <a:lnTo>
                  <a:pt x="41679" y="3631"/>
                </a:lnTo>
                <a:lnTo>
                  <a:pt x="41679" y="3450"/>
                </a:lnTo>
                <a:close/>
                <a:moveTo>
                  <a:pt x="118783" y="26142"/>
                </a:moveTo>
                <a:lnTo>
                  <a:pt x="118783" y="26323"/>
                </a:lnTo>
                <a:lnTo>
                  <a:pt x="118825" y="26323"/>
                </a:lnTo>
                <a:lnTo>
                  <a:pt x="118783" y="26142"/>
                </a:lnTo>
                <a:close/>
                <a:moveTo>
                  <a:pt x="62344" y="112918"/>
                </a:moveTo>
                <a:lnTo>
                  <a:pt x="62692" y="113099"/>
                </a:lnTo>
                <a:lnTo>
                  <a:pt x="62692" y="113099"/>
                </a:lnTo>
                <a:lnTo>
                  <a:pt x="62517" y="112918"/>
                </a:lnTo>
                <a:close/>
                <a:moveTo>
                  <a:pt x="56786" y="112918"/>
                </a:moveTo>
                <a:lnTo>
                  <a:pt x="56959" y="113099"/>
                </a:lnTo>
                <a:lnTo>
                  <a:pt x="55744" y="113282"/>
                </a:lnTo>
                <a:lnTo>
                  <a:pt x="56092" y="113099"/>
                </a:lnTo>
                <a:lnTo>
                  <a:pt x="56786" y="112918"/>
                </a:lnTo>
                <a:close/>
                <a:moveTo>
                  <a:pt x="59391" y="113645"/>
                </a:moveTo>
                <a:lnTo>
                  <a:pt x="60954" y="114007"/>
                </a:lnTo>
                <a:lnTo>
                  <a:pt x="58349" y="114190"/>
                </a:lnTo>
                <a:lnTo>
                  <a:pt x="57828" y="114190"/>
                </a:lnTo>
                <a:lnTo>
                  <a:pt x="59391" y="113645"/>
                </a:lnTo>
                <a:close/>
                <a:moveTo>
                  <a:pt x="112010" y="0"/>
                </a:moveTo>
                <a:lnTo>
                  <a:pt x="108016" y="182"/>
                </a:lnTo>
                <a:lnTo>
                  <a:pt x="104542" y="363"/>
                </a:lnTo>
                <a:lnTo>
                  <a:pt x="107841" y="727"/>
                </a:lnTo>
                <a:lnTo>
                  <a:pt x="107320" y="363"/>
                </a:lnTo>
                <a:lnTo>
                  <a:pt x="108885" y="727"/>
                </a:lnTo>
                <a:lnTo>
                  <a:pt x="108016" y="908"/>
                </a:lnTo>
                <a:lnTo>
                  <a:pt x="106799" y="908"/>
                </a:lnTo>
                <a:lnTo>
                  <a:pt x="104542" y="544"/>
                </a:lnTo>
                <a:lnTo>
                  <a:pt x="102979" y="544"/>
                </a:lnTo>
                <a:lnTo>
                  <a:pt x="100375" y="727"/>
                </a:lnTo>
                <a:lnTo>
                  <a:pt x="93254" y="727"/>
                </a:lnTo>
                <a:lnTo>
                  <a:pt x="89435" y="908"/>
                </a:lnTo>
                <a:lnTo>
                  <a:pt x="85092" y="908"/>
                </a:lnTo>
                <a:lnTo>
                  <a:pt x="80752" y="544"/>
                </a:lnTo>
                <a:lnTo>
                  <a:pt x="81098" y="908"/>
                </a:lnTo>
                <a:lnTo>
                  <a:pt x="81619" y="908"/>
                </a:lnTo>
                <a:lnTo>
                  <a:pt x="79883" y="1272"/>
                </a:lnTo>
                <a:lnTo>
                  <a:pt x="77626" y="1633"/>
                </a:lnTo>
                <a:lnTo>
                  <a:pt x="75194" y="1452"/>
                </a:lnTo>
                <a:lnTo>
                  <a:pt x="74326" y="1272"/>
                </a:lnTo>
                <a:lnTo>
                  <a:pt x="73459" y="1089"/>
                </a:lnTo>
                <a:lnTo>
                  <a:pt x="73111" y="1089"/>
                </a:lnTo>
                <a:lnTo>
                  <a:pt x="70331" y="1272"/>
                </a:lnTo>
                <a:lnTo>
                  <a:pt x="67205" y="1816"/>
                </a:lnTo>
                <a:lnTo>
                  <a:pt x="64255" y="2178"/>
                </a:lnTo>
                <a:lnTo>
                  <a:pt x="61823" y="2178"/>
                </a:lnTo>
                <a:lnTo>
                  <a:pt x="62517" y="1997"/>
                </a:lnTo>
                <a:lnTo>
                  <a:pt x="62171" y="1816"/>
                </a:lnTo>
                <a:lnTo>
                  <a:pt x="61475" y="1816"/>
                </a:lnTo>
                <a:lnTo>
                  <a:pt x="59739" y="1997"/>
                </a:lnTo>
                <a:lnTo>
                  <a:pt x="55744" y="2542"/>
                </a:lnTo>
                <a:lnTo>
                  <a:pt x="56092" y="2722"/>
                </a:lnTo>
                <a:lnTo>
                  <a:pt x="56265" y="2905"/>
                </a:lnTo>
                <a:lnTo>
                  <a:pt x="53661" y="3086"/>
                </a:lnTo>
                <a:lnTo>
                  <a:pt x="53488" y="3267"/>
                </a:lnTo>
                <a:lnTo>
                  <a:pt x="54703" y="3267"/>
                </a:lnTo>
                <a:lnTo>
                  <a:pt x="51925" y="3450"/>
                </a:lnTo>
                <a:lnTo>
                  <a:pt x="50708" y="3450"/>
                </a:lnTo>
                <a:lnTo>
                  <a:pt x="50883" y="3267"/>
                </a:lnTo>
                <a:lnTo>
                  <a:pt x="52619" y="2905"/>
                </a:lnTo>
                <a:lnTo>
                  <a:pt x="51056" y="3086"/>
                </a:lnTo>
                <a:lnTo>
                  <a:pt x="49493" y="3267"/>
                </a:lnTo>
                <a:lnTo>
                  <a:pt x="47930" y="3267"/>
                </a:lnTo>
                <a:lnTo>
                  <a:pt x="46367" y="3450"/>
                </a:lnTo>
                <a:lnTo>
                  <a:pt x="46367" y="3450"/>
                </a:lnTo>
                <a:lnTo>
                  <a:pt x="47409" y="3267"/>
                </a:lnTo>
                <a:lnTo>
                  <a:pt x="45846" y="3450"/>
                </a:lnTo>
                <a:lnTo>
                  <a:pt x="44284" y="3812"/>
                </a:lnTo>
                <a:lnTo>
                  <a:pt x="46193" y="3631"/>
                </a:lnTo>
                <a:lnTo>
                  <a:pt x="48103" y="3812"/>
                </a:lnTo>
                <a:lnTo>
                  <a:pt x="45846" y="4356"/>
                </a:lnTo>
                <a:lnTo>
                  <a:pt x="43415" y="4539"/>
                </a:lnTo>
                <a:lnTo>
                  <a:pt x="43415" y="4720"/>
                </a:lnTo>
                <a:lnTo>
                  <a:pt x="43415" y="4901"/>
                </a:lnTo>
                <a:lnTo>
                  <a:pt x="47061" y="4539"/>
                </a:lnTo>
                <a:lnTo>
                  <a:pt x="50708" y="4356"/>
                </a:lnTo>
                <a:lnTo>
                  <a:pt x="54182" y="3812"/>
                </a:lnTo>
                <a:lnTo>
                  <a:pt x="55918" y="3450"/>
                </a:lnTo>
                <a:lnTo>
                  <a:pt x="57655" y="3086"/>
                </a:lnTo>
                <a:lnTo>
                  <a:pt x="56092" y="3631"/>
                </a:lnTo>
                <a:lnTo>
                  <a:pt x="56438" y="3812"/>
                </a:lnTo>
                <a:lnTo>
                  <a:pt x="57134" y="3994"/>
                </a:lnTo>
                <a:lnTo>
                  <a:pt x="58870" y="4175"/>
                </a:lnTo>
                <a:lnTo>
                  <a:pt x="61302" y="4175"/>
                </a:lnTo>
                <a:lnTo>
                  <a:pt x="63907" y="3994"/>
                </a:lnTo>
                <a:lnTo>
                  <a:pt x="68247" y="3631"/>
                </a:lnTo>
                <a:lnTo>
                  <a:pt x="69637" y="3450"/>
                </a:lnTo>
                <a:lnTo>
                  <a:pt x="69810" y="3267"/>
                </a:lnTo>
                <a:lnTo>
                  <a:pt x="71548" y="3086"/>
                </a:lnTo>
                <a:lnTo>
                  <a:pt x="71721" y="2905"/>
                </a:lnTo>
                <a:lnTo>
                  <a:pt x="71548" y="2905"/>
                </a:lnTo>
                <a:lnTo>
                  <a:pt x="70158" y="2722"/>
                </a:lnTo>
                <a:lnTo>
                  <a:pt x="73632" y="2905"/>
                </a:lnTo>
                <a:lnTo>
                  <a:pt x="71548" y="3086"/>
                </a:lnTo>
                <a:lnTo>
                  <a:pt x="73632" y="2965"/>
                </a:lnTo>
                <a:lnTo>
                  <a:pt x="73632" y="2965"/>
                </a:lnTo>
                <a:lnTo>
                  <a:pt x="73805" y="2905"/>
                </a:lnTo>
                <a:lnTo>
                  <a:pt x="74326" y="2905"/>
                </a:lnTo>
                <a:lnTo>
                  <a:pt x="74153" y="2934"/>
                </a:lnTo>
                <a:lnTo>
                  <a:pt x="74153" y="2934"/>
                </a:lnTo>
                <a:lnTo>
                  <a:pt x="74673" y="2905"/>
                </a:lnTo>
                <a:lnTo>
                  <a:pt x="76409" y="3086"/>
                </a:lnTo>
                <a:lnTo>
                  <a:pt x="81273" y="2722"/>
                </a:lnTo>
                <a:lnTo>
                  <a:pt x="82836" y="2542"/>
                </a:lnTo>
                <a:lnTo>
                  <a:pt x="81794" y="2542"/>
                </a:lnTo>
                <a:lnTo>
                  <a:pt x="83182" y="2178"/>
                </a:lnTo>
                <a:lnTo>
                  <a:pt x="84050" y="2361"/>
                </a:lnTo>
                <a:lnTo>
                  <a:pt x="84225" y="2361"/>
                </a:lnTo>
                <a:lnTo>
                  <a:pt x="84225" y="2542"/>
                </a:lnTo>
                <a:lnTo>
                  <a:pt x="83530" y="2542"/>
                </a:lnTo>
                <a:lnTo>
                  <a:pt x="84746" y="2722"/>
                </a:lnTo>
                <a:lnTo>
                  <a:pt x="86134" y="2542"/>
                </a:lnTo>
                <a:lnTo>
                  <a:pt x="86134" y="2361"/>
                </a:lnTo>
                <a:lnTo>
                  <a:pt x="86482" y="2542"/>
                </a:lnTo>
                <a:lnTo>
                  <a:pt x="87524" y="2542"/>
                </a:lnTo>
                <a:lnTo>
                  <a:pt x="87176" y="2905"/>
                </a:lnTo>
                <a:lnTo>
                  <a:pt x="86482" y="2905"/>
                </a:lnTo>
                <a:lnTo>
                  <a:pt x="86134" y="2722"/>
                </a:lnTo>
                <a:lnTo>
                  <a:pt x="80752" y="3267"/>
                </a:lnTo>
                <a:lnTo>
                  <a:pt x="83877" y="3267"/>
                </a:lnTo>
                <a:lnTo>
                  <a:pt x="87003" y="3086"/>
                </a:lnTo>
                <a:lnTo>
                  <a:pt x="93081" y="2542"/>
                </a:lnTo>
                <a:lnTo>
                  <a:pt x="96032" y="2361"/>
                </a:lnTo>
                <a:lnTo>
                  <a:pt x="102111" y="2361"/>
                </a:lnTo>
                <a:lnTo>
                  <a:pt x="105063" y="2722"/>
                </a:lnTo>
                <a:lnTo>
                  <a:pt x="104194" y="2542"/>
                </a:lnTo>
                <a:lnTo>
                  <a:pt x="104021" y="2361"/>
                </a:lnTo>
                <a:lnTo>
                  <a:pt x="105411" y="2178"/>
                </a:lnTo>
                <a:lnTo>
                  <a:pt x="107495" y="2361"/>
                </a:lnTo>
                <a:lnTo>
                  <a:pt x="108189" y="2361"/>
                </a:lnTo>
                <a:lnTo>
                  <a:pt x="108537" y="2542"/>
                </a:lnTo>
                <a:lnTo>
                  <a:pt x="110273" y="2542"/>
                </a:lnTo>
                <a:lnTo>
                  <a:pt x="112356" y="2905"/>
                </a:lnTo>
                <a:lnTo>
                  <a:pt x="113398" y="3267"/>
                </a:lnTo>
                <a:lnTo>
                  <a:pt x="114267" y="3631"/>
                </a:lnTo>
                <a:lnTo>
                  <a:pt x="114961" y="3994"/>
                </a:lnTo>
                <a:lnTo>
                  <a:pt x="115136" y="4539"/>
                </a:lnTo>
                <a:lnTo>
                  <a:pt x="115309" y="8713"/>
                </a:lnTo>
                <a:lnTo>
                  <a:pt x="115309" y="15612"/>
                </a:lnTo>
                <a:lnTo>
                  <a:pt x="115136" y="33766"/>
                </a:lnTo>
                <a:lnTo>
                  <a:pt x="115136" y="43388"/>
                </a:lnTo>
                <a:lnTo>
                  <a:pt x="115309" y="52102"/>
                </a:lnTo>
                <a:lnTo>
                  <a:pt x="115657" y="59364"/>
                </a:lnTo>
                <a:lnTo>
                  <a:pt x="115830" y="61905"/>
                </a:lnTo>
                <a:lnTo>
                  <a:pt x="116178" y="63902"/>
                </a:lnTo>
                <a:lnTo>
                  <a:pt x="116178" y="66444"/>
                </a:lnTo>
                <a:lnTo>
                  <a:pt x="116351" y="69167"/>
                </a:lnTo>
                <a:lnTo>
                  <a:pt x="116351" y="70982"/>
                </a:lnTo>
                <a:lnTo>
                  <a:pt x="116178" y="73888"/>
                </a:lnTo>
                <a:lnTo>
                  <a:pt x="115657" y="81512"/>
                </a:lnTo>
                <a:lnTo>
                  <a:pt x="115136" y="89500"/>
                </a:lnTo>
                <a:lnTo>
                  <a:pt x="114961" y="92768"/>
                </a:lnTo>
                <a:lnTo>
                  <a:pt x="115136" y="95308"/>
                </a:lnTo>
                <a:lnTo>
                  <a:pt x="115136" y="98395"/>
                </a:lnTo>
                <a:lnTo>
                  <a:pt x="115136" y="101481"/>
                </a:lnTo>
                <a:lnTo>
                  <a:pt x="114788" y="103115"/>
                </a:lnTo>
                <a:lnTo>
                  <a:pt x="114615" y="104568"/>
                </a:lnTo>
                <a:lnTo>
                  <a:pt x="114094" y="106019"/>
                </a:lnTo>
                <a:lnTo>
                  <a:pt x="113398" y="107291"/>
                </a:lnTo>
                <a:lnTo>
                  <a:pt x="113746" y="107291"/>
                </a:lnTo>
                <a:lnTo>
                  <a:pt x="113919" y="106927"/>
                </a:lnTo>
                <a:lnTo>
                  <a:pt x="114440" y="106564"/>
                </a:lnTo>
                <a:lnTo>
                  <a:pt x="114615" y="106927"/>
                </a:lnTo>
                <a:lnTo>
                  <a:pt x="114440" y="107291"/>
                </a:lnTo>
                <a:lnTo>
                  <a:pt x="114094" y="108197"/>
                </a:lnTo>
                <a:lnTo>
                  <a:pt x="113746" y="107836"/>
                </a:lnTo>
                <a:lnTo>
                  <a:pt x="113225" y="107291"/>
                </a:lnTo>
                <a:lnTo>
                  <a:pt x="113398" y="107653"/>
                </a:lnTo>
                <a:lnTo>
                  <a:pt x="113225" y="107653"/>
                </a:lnTo>
                <a:lnTo>
                  <a:pt x="113398" y="107836"/>
                </a:lnTo>
                <a:lnTo>
                  <a:pt x="110621" y="108380"/>
                </a:lnTo>
                <a:lnTo>
                  <a:pt x="108189" y="108561"/>
                </a:lnTo>
                <a:lnTo>
                  <a:pt x="105932" y="108742"/>
                </a:lnTo>
                <a:lnTo>
                  <a:pt x="103848" y="108742"/>
                </a:lnTo>
                <a:lnTo>
                  <a:pt x="104369" y="108380"/>
                </a:lnTo>
                <a:lnTo>
                  <a:pt x="104369" y="108380"/>
                </a:lnTo>
                <a:lnTo>
                  <a:pt x="103152" y="108742"/>
                </a:lnTo>
                <a:lnTo>
                  <a:pt x="100896" y="109469"/>
                </a:lnTo>
                <a:lnTo>
                  <a:pt x="98812" y="109831"/>
                </a:lnTo>
                <a:lnTo>
                  <a:pt x="99160" y="109287"/>
                </a:lnTo>
                <a:lnTo>
                  <a:pt x="99854" y="109106"/>
                </a:lnTo>
                <a:lnTo>
                  <a:pt x="97597" y="109469"/>
                </a:lnTo>
                <a:lnTo>
                  <a:pt x="95165" y="109650"/>
                </a:lnTo>
                <a:lnTo>
                  <a:pt x="93775" y="109831"/>
                </a:lnTo>
                <a:lnTo>
                  <a:pt x="94123" y="110014"/>
                </a:lnTo>
                <a:lnTo>
                  <a:pt x="90129" y="110559"/>
                </a:lnTo>
                <a:lnTo>
                  <a:pt x="90129" y="110376"/>
                </a:lnTo>
                <a:lnTo>
                  <a:pt x="88393" y="110559"/>
                </a:lnTo>
                <a:lnTo>
                  <a:pt x="87697" y="110559"/>
                </a:lnTo>
                <a:lnTo>
                  <a:pt x="85788" y="110739"/>
                </a:lnTo>
                <a:lnTo>
                  <a:pt x="82315" y="110739"/>
                </a:lnTo>
                <a:lnTo>
                  <a:pt x="81619" y="110559"/>
                </a:lnTo>
                <a:lnTo>
                  <a:pt x="82836" y="110195"/>
                </a:lnTo>
                <a:lnTo>
                  <a:pt x="73632" y="111284"/>
                </a:lnTo>
                <a:lnTo>
                  <a:pt x="69985" y="112010"/>
                </a:lnTo>
                <a:lnTo>
                  <a:pt x="69116" y="111648"/>
                </a:lnTo>
                <a:lnTo>
                  <a:pt x="68247" y="111648"/>
                </a:lnTo>
                <a:lnTo>
                  <a:pt x="67553" y="111829"/>
                </a:lnTo>
                <a:lnTo>
                  <a:pt x="67032" y="112192"/>
                </a:lnTo>
                <a:lnTo>
                  <a:pt x="66338" y="112192"/>
                </a:lnTo>
                <a:lnTo>
                  <a:pt x="66338" y="112373"/>
                </a:lnTo>
                <a:lnTo>
                  <a:pt x="66859" y="112373"/>
                </a:lnTo>
                <a:lnTo>
                  <a:pt x="66511" y="112918"/>
                </a:lnTo>
                <a:lnTo>
                  <a:pt x="68247" y="112918"/>
                </a:lnTo>
                <a:lnTo>
                  <a:pt x="69637" y="112737"/>
                </a:lnTo>
                <a:lnTo>
                  <a:pt x="71027" y="112554"/>
                </a:lnTo>
                <a:lnTo>
                  <a:pt x="72590" y="112554"/>
                </a:lnTo>
                <a:lnTo>
                  <a:pt x="71027" y="113282"/>
                </a:lnTo>
                <a:lnTo>
                  <a:pt x="68768" y="114007"/>
                </a:lnTo>
                <a:lnTo>
                  <a:pt x="67726" y="114190"/>
                </a:lnTo>
                <a:lnTo>
                  <a:pt x="66684" y="114190"/>
                </a:lnTo>
                <a:lnTo>
                  <a:pt x="65817" y="114007"/>
                </a:lnTo>
                <a:lnTo>
                  <a:pt x="65469" y="113645"/>
                </a:lnTo>
                <a:lnTo>
                  <a:pt x="65296" y="113282"/>
                </a:lnTo>
                <a:lnTo>
                  <a:pt x="67205" y="113099"/>
                </a:lnTo>
                <a:lnTo>
                  <a:pt x="65122" y="112918"/>
                </a:lnTo>
                <a:lnTo>
                  <a:pt x="62865" y="113099"/>
                </a:lnTo>
                <a:lnTo>
                  <a:pt x="62692" y="113099"/>
                </a:lnTo>
                <a:lnTo>
                  <a:pt x="61129" y="113462"/>
                </a:lnTo>
                <a:lnTo>
                  <a:pt x="59391" y="113645"/>
                </a:lnTo>
                <a:lnTo>
                  <a:pt x="59391" y="113645"/>
                </a:lnTo>
                <a:lnTo>
                  <a:pt x="60954" y="113282"/>
                </a:lnTo>
                <a:lnTo>
                  <a:pt x="58697" y="112554"/>
                </a:lnTo>
                <a:lnTo>
                  <a:pt x="57307" y="112373"/>
                </a:lnTo>
                <a:lnTo>
                  <a:pt x="57134" y="112192"/>
                </a:lnTo>
                <a:lnTo>
                  <a:pt x="57307" y="112192"/>
                </a:lnTo>
                <a:lnTo>
                  <a:pt x="58001" y="112010"/>
                </a:lnTo>
                <a:lnTo>
                  <a:pt x="56438" y="112010"/>
                </a:lnTo>
                <a:lnTo>
                  <a:pt x="55744" y="112192"/>
                </a:lnTo>
                <a:lnTo>
                  <a:pt x="55051" y="112554"/>
                </a:lnTo>
                <a:lnTo>
                  <a:pt x="53661" y="112918"/>
                </a:lnTo>
                <a:lnTo>
                  <a:pt x="54009" y="112737"/>
                </a:lnTo>
                <a:lnTo>
                  <a:pt x="54182" y="112373"/>
                </a:lnTo>
                <a:lnTo>
                  <a:pt x="54182" y="112373"/>
                </a:lnTo>
                <a:lnTo>
                  <a:pt x="52619" y="112554"/>
                </a:lnTo>
                <a:lnTo>
                  <a:pt x="52446" y="112737"/>
                </a:lnTo>
                <a:lnTo>
                  <a:pt x="52271" y="112918"/>
                </a:lnTo>
                <a:lnTo>
                  <a:pt x="51056" y="113282"/>
                </a:lnTo>
                <a:lnTo>
                  <a:pt x="47234" y="113826"/>
                </a:lnTo>
                <a:lnTo>
                  <a:pt x="40810" y="114734"/>
                </a:lnTo>
                <a:lnTo>
                  <a:pt x="41158" y="114552"/>
                </a:lnTo>
                <a:lnTo>
                  <a:pt x="41158" y="114371"/>
                </a:lnTo>
                <a:lnTo>
                  <a:pt x="40983" y="114371"/>
                </a:lnTo>
                <a:lnTo>
                  <a:pt x="41331" y="114007"/>
                </a:lnTo>
                <a:lnTo>
                  <a:pt x="41331" y="113645"/>
                </a:lnTo>
                <a:lnTo>
                  <a:pt x="38899" y="114190"/>
                </a:lnTo>
                <a:lnTo>
                  <a:pt x="35428" y="114915"/>
                </a:lnTo>
                <a:lnTo>
                  <a:pt x="33517" y="115096"/>
                </a:lnTo>
                <a:lnTo>
                  <a:pt x="31779" y="115279"/>
                </a:lnTo>
                <a:lnTo>
                  <a:pt x="30216" y="115279"/>
                </a:lnTo>
                <a:lnTo>
                  <a:pt x="29174" y="115096"/>
                </a:lnTo>
                <a:lnTo>
                  <a:pt x="26224" y="115096"/>
                </a:lnTo>
                <a:lnTo>
                  <a:pt x="22054" y="115460"/>
                </a:lnTo>
                <a:lnTo>
                  <a:pt x="22054" y="115460"/>
                </a:lnTo>
                <a:lnTo>
                  <a:pt x="22750" y="115279"/>
                </a:lnTo>
                <a:lnTo>
                  <a:pt x="23444" y="114915"/>
                </a:lnTo>
                <a:lnTo>
                  <a:pt x="21012" y="115279"/>
                </a:lnTo>
                <a:lnTo>
                  <a:pt x="18408" y="115641"/>
                </a:lnTo>
                <a:lnTo>
                  <a:pt x="13025" y="115824"/>
                </a:lnTo>
                <a:lnTo>
                  <a:pt x="7641" y="116185"/>
                </a:lnTo>
                <a:lnTo>
                  <a:pt x="5211" y="116368"/>
                </a:lnTo>
                <a:lnTo>
                  <a:pt x="2952" y="116730"/>
                </a:lnTo>
                <a:lnTo>
                  <a:pt x="2258" y="114007"/>
                </a:lnTo>
                <a:lnTo>
                  <a:pt x="1910" y="111103"/>
                </a:lnTo>
                <a:lnTo>
                  <a:pt x="1564" y="108016"/>
                </a:lnTo>
                <a:lnTo>
                  <a:pt x="1389" y="104749"/>
                </a:lnTo>
                <a:lnTo>
                  <a:pt x="1389" y="101481"/>
                </a:lnTo>
                <a:lnTo>
                  <a:pt x="1389" y="98031"/>
                </a:lnTo>
                <a:lnTo>
                  <a:pt x="1910" y="90951"/>
                </a:lnTo>
                <a:lnTo>
                  <a:pt x="2431" y="84052"/>
                </a:lnTo>
                <a:lnTo>
                  <a:pt x="3127" y="76972"/>
                </a:lnTo>
                <a:lnTo>
                  <a:pt x="4515" y="64083"/>
                </a:lnTo>
                <a:lnTo>
                  <a:pt x="4690" y="65355"/>
                </a:lnTo>
                <a:lnTo>
                  <a:pt x="4863" y="66625"/>
                </a:lnTo>
                <a:lnTo>
                  <a:pt x="4863" y="63538"/>
                </a:lnTo>
                <a:lnTo>
                  <a:pt x="4695" y="62132"/>
                </a:lnTo>
                <a:lnTo>
                  <a:pt x="4863" y="57731"/>
                </a:lnTo>
                <a:lnTo>
                  <a:pt x="4515" y="58456"/>
                </a:lnTo>
                <a:lnTo>
                  <a:pt x="4515" y="56278"/>
                </a:lnTo>
                <a:lnTo>
                  <a:pt x="4515" y="53555"/>
                </a:lnTo>
                <a:lnTo>
                  <a:pt x="4863" y="54461"/>
                </a:lnTo>
                <a:lnTo>
                  <a:pt x="5036" y="53917"/>
                </a:lnTo>
                <a:lnTo>
                  <a:pt x="5211" y="53917"/>
                </a:lnTo>
                <a:lnTo>
                  <a:pt x="5384" y="54280"/>
                </a:lnTo>
                <a:lnTo>
                  <a:pt x="5557" y="50832"/>
                </a:lnTo>
                <a:lnTo>
                  <a:pt x="5557" y="47745"/>
                </a:lnTo>
                <a:lnTo>
                  <a:pt x="5557" y="44478"/>
                </a:lnTo>
                <a:lnTo>
                  <a:pt x="5557" y="42663"/>
                </a:lnTo>
                <a:lnTo>
                  <a:pt x="5905" y="41027"/>
                </a:lnTo>
                <a:lnTo>
                  <a:pt x="6078" y="37579"/>
                </a:lnTo>
                <a:lnTo>
                  <a:pt x="6078" y="33947"/>
                </a:lnTo>
                <a:lnTo>
                  <a:pt x="6078" y="32496"/>
                </a:lnTo>
                <a:lnTo>
                  <a:pt x="5905" y="31407"/>
                </a:lnTo>
                <a:lnTo>
                  <a:pt x="6253" y="31588"/>
                </a:lnTo>
                <a:lnTo>
                  <a:pt x="6599" y="23055"/>
                </a:lnTo>
                <a:lnTo>
                  <a:pt x="6774" y="21966"/>
                </a:lnTo>
                <a:lnTo>
                  <a:pt x="6774" y="22511"/>
                </a:lnTo>
                <a:lnTo>
                  <a:pt x="6947" y="21422"/>
                </a:lnTo>
                <a:lnTo>
                  <a:pt x="7120" y="20513"/>
                </a:lnTo>
                <a:lnTo>
                  <a:pt x="6947" y="19424"/>
                </a:lnTo>
                <a:lnTo>
                  <a:pt x="6774" y="18518"/>
                </a:lnTo>
                <a:lnTo>
                  <a:pt x="6947" y="18154"/>
                </a:lnTo>
                <a:lnTo>
                  <a:pt x="7120" y="17790"/>
                </a:lnTo>
                <a:lnTo>
                  <a:pt x="7468" y="16339"/>
                </a:lnTo>
                <a:lnTo>
                  <a:pt x="7989" y="12163"/>
                </a:lnTo>
                <a:lnTo>
                  <a:pt x="8510" y="4356"/>
                </a:lnTo>
                <a:lnTo>
                  <a:pt x="6426" y="13797"/>
                </a:lnTo>
                <a:lnTo>
                  <a:pt x="5384" y="19062"/>
                </a:lnTo>
                <a:lnTo>
                  <a:pt x="4342" y="24508"/>
                </a:lnTo>
                <a:lnTo>
                  <a:pt x="3648" y="29591"/>
                </a:lnTo>
                <a:lnTo>
                  <a:pt x="3127" y="34311"/>
                </a:lnTo>
                <a:lnTo>
                  <a:pt x="2779" y="38304"/>
                </a:lnTo>
                <a:lnTo>
                  <a:pt x="2952" y="39938"/>
                </a:lnTo>
                <a:lnTo>
                  <a:pt x="3127" y="41391"/>
                </a:lnTo>
                <a:lnTo>
                  <a:pt x="2431" y="43207"/>
                </a:lnTo>
                <a:lnTo>
                  <a:pt x="2085" y="45386"/>
                </a:lnTo>
                <a:lnTo>
                  <a:pt x="1910" y="47926"/>
                </a:lnTo>
                <a:lnTo>
                  <a:pt x="1910" y="50468"/>
                </a:lnTo>
                <a:lnTo>
                  <a:pt x="1910" y="55733"/>
                </a:lnTo>
                <a:lnTo>
                  <a:pt x="1910" y="60454"/>
                </a:lnTo>
                <a:lnTo>
                  <a:pt x="1216" y="77336"/>
                </a:lnTo>
                <a:lnTo>
                  <a:pt x="868" y="86594"/>
                </a:lnTo>
                <a:lnTo>
                  <a:pt x="695" y="95491"/>
                </a:lnTo>
                <a:lnTo>
                  <a:pt x="868" y="99303"/>
                </a:lnTo>
                <a:lnTo>
                  <a:pt x="695" y="103841"/>
                </a:lnTo>
                <a:lnTo>
                  <a:pt x="347" y="102570"/>
                </a:lnTo>
                <a:lnTo>
                  <a:pt x="174" y="101300"/>
                </a:lnTo>
                <a:lnTo>
                  <a:pt x="347" y="103660"/>
                </a:lnTo>
                <a:lnTo>
                  <a:pt x="347" y="106019"/>
                </a:lnTo>
                <a:lnTo>
                  <a:pt x="695" y="106202"/>
                </a:lnTo>
                <a:lnTo>
                  <a:pt x="522" y="108742"/>
                </a:lnTo>
                <a:lnTo>
                  <a:pt x="174" y="105657"/>
                </a:lnTo>
                <a:lnTo>
                  <a:pt x="1" y="112554"/>
                </a:lnTo>
                <a:lnTo>
                  <a:pt x="1" y="119998"/>
                </a:lnTo>
                <a:lnTo>
                  <a:pt x="11114" y="119091"/>
                </a:lnTo>
                <a:lnTo>
                  <a:pt x="16499" y="118727"/>
                </a:lnTo>
                <a:lnTo>
                  <a:pt x="21533" y="118547"/>
                </a:lnTo>
                <a:lnTo>
                  <a:pt x="21533" y="118183"/>
                </a:lnTo>
                <a:lnTo>
                  <a:pt x="21881" y="117819"/>
                </a:lnTo>
                <a:lnTo>
                  <a:pt x="22575" y="117819"/>
                </a:lnTo>
                <a:lnTo>
                  <a:pt x="23098" y="118002"/>
                </a:lnTo>
                <a:lnTo>
                  <a:pt x="23444" y="118183"/>
                </a:lnTo>
                <a:lnTo>
                  <a:pt x="23271" y="118002"/>
                </a:lnTo>
                <a:lnTo>
                  <a:pt x="24486" y="118364"/>
                </a:lnTo>
                <a:lnTo>
                  <a:pt x="24486" y="118364"/>
                </a:lnTo>
                <a:lnTo>
                  <a:pt x="23444" y="118183"/>
                </a:lnTo>
                <a:lnTo>
                  <a:pt x="23965" y="118364"/>
                </a:lnTo>
                <a:lnTo>
                  <a:pt x="23444" y="118547"/>
                </a:lnTo>
                <a:lnTo>
                  <a:pt x="23619" y="118727"/>
                </a:lnTo>
                <a:lnTo>
                  <a:pt x="26224" y="118364"/>
                </a:lnTo>
                <a:lnTo>
                  <a:pt x="24834" y="118364"/>
                </a:lnTo>
                <a:lnTo>
                  <a:pt x="27091" y="117819"/>
                </a:lnTo>
                <a:lnTo>
                  <a:pt x="29522" y="117638"/>
                </a:lnTo>
                <a:lnTo>
                  <a:pt x="34905" y="117638"/>
                </a:lnTo>
                <a:lnTo>
                  <a:pt x="35253" y="117819"/>
                </a:lnTo>
                <a:lnTo>
                  <a:pt x="36122" y="118002"/>
                </a:lnTo>
                <a:lnTo>
                  <a:pt x="39074" y="118002"/>
                </a:lnTo>
                <a:lnTo>
                  <a:pt x="42894" y="117819"/>
                </a:lnTo>
                <a:lnTo>
                  <a:pt x="44630" y="117638"/>
                </a:lnTo>
                <a:lnTo>
                  <a:pt x="46193" y="117275"/>
                </a:lnTo>
                <a:lnTo>
                  <a:pt x="53140" y="117094"/>
                </a:lnTo>
                <a:lnTo>
                  <a:pt x="60087" y="116730"/>
                </a:lnTo>
                <a:lnTo>
                  <a:pt x="67032" y="116185"/>
                </a:lnTo>
                <a:lnTo>
                  <a:pt x="74153" y="115641"/>
                </a:lnTo>
                <a:lnTo>
                  <a:pt x="88045" y="114190"/>
                </a:lnTo>
                <a:lnTo>
                  <a:pt x="101938" y="112918"/>
                </a:lnTo>
                <a:lnTo>
                  <a:pt x="112356" y="112918"/>
                </a:lnTo>
                <a:lnTo>
                  <a:pt x="114615" y="112737"/>
                </a:lnTo>
                <a:lnTo>
                  <a:pt x="116351" y="112373"/>
                </a:lnTo>
                <a:lnTo>
                  <a:pt x="116872" y="112010"/>
                </a:lnTo>
                <a:lnTo>
                  <a:pt x="117393" y="111648"/>
                </a:lnTo>
                <a:lnTo>
                  <a:pt x="117741" y="111103"/>
                </a:lnTo>
                <a:lnTo>
                  <a:pt x="118087" y="110376"/>
                </a:lnTo>
                <a:lnTo>
                  <a:pt x="118435" y="108197"/>
                </a:lnTo>
                <a:lnTo>
                  <a:pt x="118783" y="105293"/>
                </a:lnTo>
                <a:lnTo>
                  <a:pt x="118783" y="102026"/>
                </a:lnTo>
                <a:lnTo>
                  <a:pt x="118956" y="95852"/>
                </a:lnTo>
                <a:lnTo>
                  <a:pt x="118956" y="91496"/>
                </a:lnTo>
                <a:lnTo>
                  <a:pt x="119477" y="78606"/>
                </a:lnTo>
                <a:lnTo>
                  <a:pt x="119650" y="69893"/>
                </a:lnTo>
                <a:lnTo>
                  <a:pt x="119825" y="64083"/>
                </a:lnTo>
                <a:lnTo>
                  <a:pt x="119998" y="64266"/>
                </a:lnTo>
                <a:lnTo>
                  <a:pt x="119998" y="60815"/>
                </a:lnTo>
                <a:lnTo>
                  <a:pt x="119998" y="57367"/>
                </a:lnTo>
                <a:lnTo>
                  <a:pt x="119825" y="59001"/>
                </a:lnTo>
                <a:lnTo>
                  <a:pt x="119477" y="54461"/>
                </a:lnTo>
                <a:lnTo>
                  <a:pt x="119304" y="49743"/>
                </a:lnTo>
                <a:lnTo>
                  <a:pt x="119129" y="44841"/>
                </a:lnTo>
                <a:lnTo>
                  <a:pt x="118956" y="40121"/>
                </a:lnTo>
                <a:lnTo>
                  <a:pt x="119304" y="42480"/>
                </a:lnTo>
                <a:lnTo>
                  <a:pt x="119304" y="39938"/>
                </a:lnTo>
                <a:lnTo>
                  <a:pt x="119304" y="36489"/>
                </a:lnTo>
                <a:lnTo>
                  <a:pt x="119304" y="36309"/>
                </a:lnTo>
                <a:lnTo>
                  <a:pt x="119129" y="33403"/>
                </a:lnTo>
                <a:lnTo>
                  <a:pt x="119304" y="34856"/>
                </a:lnTo>
                <a:lnTo>
                  <a:pt x="119650" y="32677"/>
                </a:lnTo>
                <a:lnTo>
                  <a:pt x="119477" y="30318"/>
                </a:lnTo>
                <a:lnTo>
                  <a:pt x="119304" y="27957"/>
                </a:lnTo>
                <a:lnTo>
                  <a:pt x="119129" y="25778"/>
                </a:lnTo>
                <a:lnTo>
                  <a:pt x="118956" y="26323"/>
                </a:lnTo>
                <a:lnTo>
                  <a:pt x="118825" y="26323"/>
                </a:lnTo>
                <a:lnTo>
                  <a:pt x="118956" y="26868"/>
                </a:lnTo>
                <a:lnTo>
                  <a:pt x="119129" y="28865"/>
                </a:lnTo>
                <a:lnTo>
                  <a:pt x="118783" y="28140"/>
                </a:lnTo>
                <a:lnTo>
                  <a:pt x="118783" y="29046"/>
                </a:lnTo>
                <a:lnTo>
                  <a:pt x="118435" y="24508"/>
                </a:lnTo>
                <a:lnTo>
                  <a:pt x="118087" y="22511"/>
                </a:lnTo>
                <a:lnTo>
                  <a:pt x="117914" y="22330"/>
                </a:lnTo>
                <a:lnTo>
                  <a:pt x="117914" y="21603"/>
                </a:lnTo>
                <a:lnTo>
                  <a:pt x="118262" y="20332"/>
                </a:lnTo>
                <a:lnTo>
                  <a:pt x="118262" y="18880"/>
                </a:lnTo>
                <a:lnTo>
                  <a:pt x="118262" y="18396"/>
                </a:lnTo>
                <a:lnTo>
                  <a:pt x="118608" y="19607"/>
                </a:lnTo>
                <a:lnTo>
                  <a:pt x="118956" y="22330"/>
                </a:lnTo>
                <a:lnTo>
                  <a:pt x="119304" y="25053"/>
                </a:lnTo>
                <a:lnTo>
                  <a:pt x="119477" y="27231"/>
                </a:lnTo>
                <a:lnTo>
                  <a:pt x="119477" y="24689"/>
                </a:lnTo>
                <a:lnTo>
                  <a:pt x="119304" y="22511"/>
                </a:lnTo>
                <a:lnTo>
                  <a:pt x="118783" y="17973"/>
                </a:lnTo>
                <a:lnTo>
                  <a:pt x="118608" y="18335"/>
                </a:lnTo>
                <a:lnTo>
                  <a:pt x="118608" y="17973"/>
                </a:lnTo>
                <a:lnTo>
                  <a:pt x="118262" y="16520"/>
                </a:lnTo>
                <a:lnTo>
                  <a:pt x="118087" y="13978"/>
                </a:lnTo>
                <a:lnTo>
                  <a:pt x="117914" y="18154"/>
                </a:lnTo>
                <a:lnTo>
                  <a:pt x="117393" y="17065"/>
                </a:lnTo>
                <a:lnTo>
                  <a:pt x="117220" y="15250"/>
                </a:lnTo>
                <a:lnTo>
                  <a:pt x="117045" y="13070"/>
                </a:lnTo>
                <a:lnTo>
                  <a:pt x="116872" y="10711"/>
                </a:lnTo>
                <a:lnTo>
                  <a:pt x="116872" y="2361"/>
                </a:lnTo>
                <a:lnTo>
                  <a:pt x="116872" y="1272"/>
                </a:lnTo>
                <a:lnTo>
                  <a:pt x="116699" y="1089"/>
                </a:lnTo>
                <a:lnTo>
                  <a:pt x="116351" y="727"/>
                </a:lnTo>
                <a:lnTo>
                  <a:pt x="115309" y="363"/>
                </a:lnTo>
                <a:lnTo>
                  <a:pt x="113746" y="182"/>
                </a:lnTo>
                <a:lnTo>
                  <a:pt x="11201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Shape 62"/>
          <p:cNvSpPr/>
          <p:nvPr/>
        </p:nvSpPr>
        <p:spPr>
          <a:xfrm>
            <a:off x="4204018" y="360483"/>
            <a:ext cx="373200" cy="376500"/>
          </a:xfrm>
          <a:custGeom>
            <a:pathLst>
              <a:path extrusionOk="0" h="120000" w="120000">
                <a:moveTo>
                  <a:pt x="45641" y="20847"/>
                </a:moveTo>
                <a:lnTo>
                  <a:pt x="44959" y="21188"/>
                </a:lnTo>
                <a:lnTo>
                  <a:pt x="44271" y="21523"/>
                </a:lnTo>
                <a:lnTo>
                  <a:pt x="43758" y="22372"/>
                </a:lnTo>
                <a:lnTo>
                  <a:pt x="43758" y="22881"/>
                </a:lnTo>
                <a:lnTo>
                  <a:pt x="43933" y="23222"/>
                </a:lnTo>
                <a:lnTo>
                  <a:pt x="44102" y="23731"/>
                </a:lnTo>
                <a:lnTo>
                  <a:pt x="44615" y="24065"/>
                </a:lnTo>
                <a:lnTo>
                  <a:pt x="44959" y="24239"/>
                </a:lnTo>
                <a:lnTo>
                  <a:pt x="46666" y="24239"/>
                </a:lnTo>
                <a:lnTo>
                  <a:pt x="47010" y="24406"/>
                </a:lnTo>
                <a:lnTo>
                  <a:pt x="48549" y="24406"/>
                </a:lnTo>
                <a:lnTo>
                  <a:pt x="48886" y="24239"/>
                </a:lnTo>
                <a:lnTo>
                  <a:pt x="49230" y="24065"/>
                </a:lnTo>
                <a:lnTo>
                  <a:pt x="49574" y="23731"/>
                </a:lnTo>
                <a:lnTo>
                  <a:pt x="49574" y="23222"/>
                </a:lnTo>
                <a:lnTo>
                  <a:pt x="49574" y="22372"/>
                </a:lnTo>
                <a:lnTo>
                  <a:pt x="49399" y="22031"/>
                </a:lnTo>
                <a:lnTo>
                  <a:pt x="49230" y="21697"/>
                </a:lnTo>
                <a:lnTo>
                  <a:pt x="48717" y="21188"/>
                </a:lnTo>
                <a:lnTo>
                  <a:pt x="48036" y="21014"/>
                </a:lnTo>
                <a:lnTo>
                  <a:pt x="47179" y="20847"/>
                </a:lnTo>
                <a:close/>
                <a:moveTo>
                  <a:pt x="40344" y="22540"/>
                </a:moveTo>
                <a:lnTo>
                  <a:pt x="39831" y="22714"/>
                </a:lnTo>
                <a:lnTo>
                  <a:pt x="37948" y="23389"/>
                </a:lnTo>
                <a:lnTo>
                  <a:pt x="36066" y="24239"/>
                </a:lnTo>
                <a:lnTo>
                  <a:pt x="34358" y="25082"/>
                </a:lnTo>
                <a:lnTo>
                  <a:pt x="32820" y="26099"/>
                </a:lnTo>
                <a:lnTo>
                  <a:pt x="31282" y="27290"/>
                </a:lnTo>
                <a:lnTo>
                  <a:pt x="29743" y="28474"/>
                </a:lnTo>
                <a:lnTo>
                  <a:pt x="28373" y="29832"/>
                </a:lnTo>
                <a:lnTo>
                  <a:pt x="27179" y="31184"/>
                </a:lnTo>
                <a:lnTo>
                  <a:pt x="25985" y="32709"/>
                </a:lnTo>
                <a:lnTo>
                  <a:pt x="24959" y="34409"/>
                </a:lnTo>
                <a:lnTo>
                  <a:pt x="24102" y="35934"/>
                </a:lnTo>
                <a:lnTo>
                  <a:pt x="23245" y="37627"/>
                </a:lnTo>
                <a:lnTo>
                  <a:pt x="22732" y="39493"/>
                </a:lnTo>
                <a:lnTo>
                  <a:pt x="22219" y="41353"/>
                </a:lnTo>
                <a:lnTo>
                  <a:pt x="21882" y="43387"/>
                </a:lnTo>
                <a:lnTo>
                  <a:pt x="21707" y="45254"/>
                </a:lnTo>
                <a:lnTo>
                  <a:pt x="21707" y="45595"/>
                </a:lnTo>
                <a:lnTo>
                  <a:pt x="21882" y="45929"/>
                </a:lnTo>
                <a:lnTo>
                  <a:pt x="22395" y="46438"/>
                </a:lnTo>
                <a:lnTo>
                  <a:pt x="22908" y="46779"/>
                </a:lnTo>
                <a:lnTo>
                  <a:pt x="23076" y="46779"/>
                </a:lnTo>
                <a:lnTo>
                  <a:pt x="23245" y="46612"/>
                </a:lnTo>
                <a:lnTo>
                  <a:pt x="23758" y="46438"/>
                </a:lnTo>
                <a:lnTo>
                  <a:pt x="24102" y="45929"/>
                </a:lnTo>
                <a:lnTo>
                  <a:pt x="24446" y="45595"/>
                </a:lnTo>
                <a:lnTo>
                  <a:pt x="24615" y="45087"/>
                </a:lnTo>
                <a:lnTo>
                  <a:pt x="24783" y="42879"/>
                </a:lnTo>
                <a:lnTo>
                  <a:pt x="25296" y="40845"/>
                </a:lnTo>
                <a:lnTo>
                  <a:pt x="25985" y="38985"/>
                </a:lnTo>
                <a:lnTo>
                  <a:pt x="26835" y="37285"/>
                </a:lnTo>
                <a:lnTo>
                  <a:pt x="27860" y="35426"/>
                </a:lnTo>
                <a:lnTo>
                  <a:pt x="29062" y="33900"/>
                </a:lnTo>
                <a:lnTo>
                  <a:pt x="30256" y="32201"/>
                </a:lnTo>
                <a:lnTo>
                  <a:pt x="31794" y="30849"/>
                </a:lnTo>
                <a:lnTo>
                  <a:pt x="33333" y="29491"/>
                </a:lnTo>
                <a:lnTo>
                  <a:pt x="35040" y="28474"/>
                </a:lnTo>
                <a:lnTo>
                  <a:pt x="36923" y="27457"/>
                </a:lnTo>
                <a:lnTo>
                  <a:pt x="38630" y="26440"/>
                </a:lnTo>
                <a:lnTo>
                  <a:pt x="40512" y="25765"/>
                </a:lnTo>
                <a:lnTo>
                  <a:pt x="41194" y="25423"/>
                </a:lnTo>
                <a:lnTo>
                  <a:pt x="41538" y="24915"/>
                </a:lnTo>
                <a:lnTo>
                  <a:pt x="41707" y="24406"/>
                </a:lnTo>
                <a:lnTo>
                  <a:pt x="41707" y="23731"/>
                </a:lnTo>
                <a:lnTo>
                  <a:pt x="41369" y="23222"/>
                </a:lnTo>
                <a:lnTo>
                  <a:pt x="41025" y="22881"/>
                </a:lnTo>
                <a:lnTo>
                  <a:pt x="40344" y="22540"/>
                </a:lnTo>
                <a:close/>
                <a:moveTo>
                  <a:pt x="51450" y="13728"/>
                </a:moveTo>
                <a:lnTo>
                  <a:pt x="54703" y="14070"/>
                </a:lnTo>
                <a:lnTo>
                  <a:pt x="57948" y="14912"/>
                </a:lnTo>
                <a:lnTo>
                  <a:pt x="61025" y="16104"/>
                </a:lnTo>
                <a:lnTo>
                  <a:pt x="63933" y="17455"/>
                </a:lnTo>
                <a:lnTo>
                  <a:pt x="66666" y="19322"/>
                </a:lnTo>
                <a:lnTo>
                  <a:pt x="69399" y="21355"/>
                </a:lnTo>
                <a:lnTo>
                  <a:pt x="71794" y="23898"/>
                </a:lnTo>
                <a:lnTo>
                  <a:pt x="73846" y="26607"/>
                </a:lnTo>
                <a:lnTo>
                  <a:pt x="75216" y="28474"/>
                </a:lnTo>
                <a:lnTo>
                  <a:pt x="76410" y="30508"/>
                </a:lnTo>
                <a:lnTo>
                  <a:pt x="77435" y="32709"/>
                </a:lnTo>
                <a:lnTo>
                  <a:pt x="78117" y="34917"/>
                </a:lnTo>
                <a:lnTo>
                  <a:pt x="78798" y="37118"/>
                </a:lnTo>
                <a:lnTo>
                  <a:pt x="79142" y="39319"/>
                </a:lnTo>
                <a:lnTo>
                  <a:pt x="79487" y="41694"/>
                </a:lnTo>
                <a:lnTo>
                  <a:pt x="79487" y="43895"/>
                </a:lnTo>
                <a:lnTo>
                  <a:pt x="79487" y="46271"/>
                </a:lnTo>
                <a:lnTo>
                  <a:pt x="79142" y="48472"/>
                </a:lnTo>
                <a:lnTo>
                  <a:pt x="78798" y="50847"/>
                </a:lnTo>
                <a:lnTo>
                  <a:pt x="78285" y="53048"/>
                </a:lnTo>
                <a:lnTo>
                  <a:pt x="77604" y="55249"/>
                </a:lnTo>
                <a:lnTo>
                  <a:pt x="76747" y="57457"/>
                </a:lnTo>
                <a:lnTo>
                  <a:pt x="75728" y="59658"/>
                </a:lnTo>
                <a:lnTo>
                  <a:pt x="74703" y="61692"/>
                </a:lnTo>
                <a:lnTo>
                  <a:pt x="73333" y="63893"/>
                </a:lnTo>
                <a:lnTo>
                  <a:pt x="71794" y="66101"/>
                </a:lnTo>
                <a:lnTo>
                  <a:pt x="70087" y="67961"/>
                </a:lnTo>
                <a:lnTo>
                  <a:pt x="68373" y="69828"/>
                </a:lnTo>
                <a:lnTo>
                  <a:pt x="66322" y="71520"/>
                </a:lnTo>
                <a:lnTo>
                  <a:pt x="64271" y="73046"/>
                </a:lnTo>
                <a:lnTo>
                  <a:pt x="62219" y="74404"/>
                </a:lnTo>
                <a:lnTo>
                  <a:pt x="60000" y="75588"/>
                </a:lnTo>
                <a:lnTo>
                  <a:pt x="57604" y="76605"/>
                </a:lnTo>
                <a:lnTo>
                  <a:pt x="55216" y="77455"/>
                </a:lnTo>
                <a:lnTo>
                  <a:pt x="52820" y="77963"/>
                </a:lnTo>
                <a:lnTo>
                  <a:pt x="50256" y="78305"/>
                </a:lnTo>
                <a:lnTo>
                  <a:pt x="47692" y="78472"/>
                </a:lnTo>
                <a:lnTo>
                  <a:pt x="45128" y="78305"/>
                </a:lnTo>
                <a:lnTo>
                  <a:pt x="42564" y="77963"/>
                </a:lnTo>
                <a:lnTo>
                  <a:pt x="39831" y="77288"/>
                </a:lnTo>
                <a:lnTo>
                  <a:pt x="37604" y="76605"/>
                </a:lnTo>
                <a:lnTo>
                  <a:pt x="35384" y="75762"/>
                </a:lnTo>
                <a:lnTo>
                  <a:pt x="33164" y="74745"/>
                </a:lnTo>
                <a:lnTo>
                  <a:pt x="30937" y="73554"/>
                </a:lnTo>
                <a:lnTo>
                  <a:pt x="28886" y="72370"/>
                </a:lnTo>
                <a:lnTo>
                  <a:pt x="26835" y="70845"/>
                </a:lnTo>
                <a:lnTo>
                  <a:pt x="24959" y="69319"/>
                </a:lnTo>
                <a:lnTo>
                  <a:pt x="23076" y="67794"/>
                </a:lnTo>
                <a:lnTo>
                  <a:pt x="21369" y="66101"/>
                </a:lnTo>
                <a:lnTo>
                  <a:pt x="19831" y="64234"/>
                </a:lnTo>
                <a:lnTo>
                  <a:pt x="18461" y="62201"/>
                </a:lnTo>
                <a:lnTo>
                  <a:pt x="17098" y="60167"/>
                </a:lnTo>
                <a:lnTo>
                  <a:pt x="16073" y="58133"/>
                </a:lnTo>
                <a:lnTo>
                  <a:pt x="15047" y="55932"/>
                </a:lnTo>
                <a:lnTo>
                  <a:pt x="14358" y="53557"/>
                </a:lnTo>
                <a:lnTo>
                  <a:pt x="13846" y="51188"/>
                </a:lnTo>
                <a:lnTo>
                  <a:pt x="13677" y="49154"/>
                </a:lnTo>
                <a:lnTo>
                  <a:pt x="13508" y="47120"/>
                </a:lnTo>
                <a:lnTo>
                  <a:pt x="13508" y="45254"/>
                </a:lnTo>
                <a:lnTo>
                  <a:pt x="13677" y="43220"/>
                </a:lnTo>
                <a:lnTo>
                  <a:pt x="14021" y="41353"/>
                </a:lnTo>
                <a:lnTo>
                  <a:pt x="14358" y="39493"/>
                </a:lnTo>
                <a:lnTo>
                  <a:pt x="15047" y="37627"/>
                </a:lnTo>
                <a:lnTo>
                  <a:pt x="15728" y="35934"/>
                </a:lnTo>
                <a:lnTo>
                  <a:pt x="16410" y="34234"/>
                </a:lnTo>
                <a:lnTo>
                  <a:pt x="17435" y="32542"/>
                </a:lnTo>
                <a:lnTo>
                  <a:pt x="18461" y="30849"/>
                </a:lnTo>
                <a:lnTo>
                  <a:pt x="19487" y="29324"/>
                </a:lnTo>
                <a:lnTo>
                  <a:pt x="20681" y="27798"/>
                </a:lnTo>
                <a:lnTo>
                  <a:pt x="22051" y="26273"/>
                </a:lnTo>
                <a:lnTo>
                  <a:pt x="24783" y="23557"/>
                </a:lnTo>
                <a:lnTo>
                  <a:pt x="27860" y="21014"/>
                </a:lnTo>
                <a:lnTo>
                  <a:pt x="30937" y="18813"/>
                </a:lnTo>
                <a:lnTo>
                  <a:pt x="34358" y="16779"/>
                </a:lnTo>
                <a:lnTo>
                  <a:pt x="36066" y="15929"/>
                </a:lnTo>
                <a:lnTo>
                  <a:pt x="37780" y="15087"/>
                </a:lnTo>
                <a:lnTo>
                  <a:pt x="39655" y="14745"/>
                </a:lnTo>
                <a:lnTo>
                  <a:pt x="42395" y="14404"/>
                </a:lnTo>
                <a:lnTo>
                  <a:pt x="47179" y="13895"/>
                </a:lnTo>
                <a:lnTo>
                  <a:pt x="51282" y="13895"/>
                </a:lnTo>
                <a:lnTo>
                  <a:pt x="51450" y="13728"/>
                </a:lnTo>
                <a:close/>
                <a:moveTo>
                  <a:pt x="48717" y="10677"/>
                </a:moveTo>
                <a:lnTo>
                  <a:pt x="45641" y="11019"/>
                </a:lnTo>
                <a:lnTo>
                  <a:pt x="42732" y="11694"/>
                </a:lnTo>
                <a:lnTo>
                  <a:pt x="41194" y="11862"/>
                </a:lnTo>
                <a:lnTo>
                  <a:pt x="39487" y="12203"/>
                </a:lnTo>
                <a:lnTo>
                  <a:pt x="37604" y="12711"/>
                </a:lnTo>
                <a:lnTo>
                  <a:pt x="35897" y="13387"/>
                </a:lnTo>
                <a:lnTo>
                  <a:pt x="34014" y="14237"/>
                </a:lnTo>
                <a:lnTo>
                  <a:pt x="32307" y="15087"/>
                </a:lnTo>
                <a:lnTo>
                  <a:pt x="28886" y="17120"/>
                </a:lnTo>
                <a:lnTo>
                  <a:pt x="25641" y="19322"/>
                </a:lnTo>
                <a:lnTo>
                  <a:pt x="22564" y="21697"/>
                </a:lnTo>
                <a:lnTo>
                  <a:pt x="19831" y="24406"/>
                </a:lnTo>
                <a:lnTo>
                  <a:pt x="17267" y="27290"/>
                </a:lnTo>
                <a:lnTo>
                  <a:pt x="16241" y="28983"/>
                </a:lnTo>
                <a:lnTo>
                  <a:pt x="15216" y="30508"/>
                </a:lnTo>
                <a:lnTo>
                  <a:pt x="14190" y="32201"/>
                </a:lnTo>
                <a:lnTo>
                  <a:pt x="13508" y="33900"/>
                </a:lnTo>
                <a:lnTo>
                  <a:pt x="12651" y="35593"/>
                </a:lnTo>
                <a:lnTo>
                  <a:pt x="12139" y="37459"/>
                </a:lnTo>
                <a:lnTo>
                  <a:pt x="11457" y="39319"/>
                </a:lnTo>
                <a:lnTo>
                  <a:pt x="11113" y="41186"/>
                </a:lnTo>
                <a:lnTo>
                  <a:pt x="10769" y="43053"/>
                </a:lnTo>
                <a:lnTo>
                  <a:pt x="10600" y="45087"/>
                </a:lnTo>
                <a:lnTo>
                  <a:pt x="10600" y="47120"/>
                </a:lnTo>
                <a:lnTo>
                  <a:pt x="10600" y="49154"/>
                </a:lnTo>
                <a:lnTo>
                  <a:pt x="10944" y="51188"/>
                </a:lnTo>
                <a:lnTo>
                  <a:pt x="11282" y="53215"/>
                </a:lnTo>
                <a:lnTo>
                  <a:pt x="11794" y="55249"/>
                </a:lnTo>
                <a:lnTo>
                  <a:pt x="12307" y="57283"/>
                </a:lnTo>
                <a:lnTo>
                  <a:pt x="13164" y="59150"/>
                </a:lnTo>
                <a:lnTo>
                  <a:pt x="14021" y="61016"/>
                </a:lnTo>
                <a:lnTo>
                  <a:pt x="15047" y="62876"/>
                </a:lnTo>
                <a:lnTo>
                  <a:pt x="16241" y="64743"/>
                </a:lnTo>
                <a:lnTo>
                  <a:pt x="17611" y="66436"/>
                </a:lnTo>
                <a:lnTo>
                  <a:pt x="19149" y="68135"/>
                </a:lnTo>
                <a:lnTo>
                  <a:pt x="20681" y="69661"/>
                </a:lnTo>
                <a:lnTo>
                  <a:pt x="22395" y="71012"/>
                </a:lnTo>
                <a:lnTo>
                  <a:pt x="25985" y="73728"/>
                </a:lnTo>
                <a:lnTo>
                  <a:pt x="28036" y="75080"/>
                </a:lnTo>
                <a:lnTo>
                  <a:pt x="30087" y="76271"/>
                </a:lnTo>
                <a:lnTo>
                  <a:pt x="32307" y="77455"/>
                </a:lnTo>
                <a:lnTo>
                  <a:pt x="34527" y="78472"/>
                </a:lnTo>
                <a:lnTo>
                  <a:pt x="36754" y="79489"/>
                </a:lnTo>
                <a:lnTo>
                  <a:pt x="39142" y="80164"/>
                </a:lnTo>
                <a:lnTo>
                  <a:pt x="41369" y="80847"/>
                </a:lnTo>
                <a:lnTo>
                  <a:pt x="43933" y="81355"/>
                </a:lnTo>
                <a:lnTo>
                  <a:pt x="46322" y="81523"/>
                </a:lnTo>
                <a:lnTo>
                  <a:pt x="48886" y="81690"/>
                </a:lnTo>
                <a:lnTo>
                  <a:pt x="51282" y="81355"/>
                </a:lnTo>
                <a:lnTo>
                  <a:pt x="53677" y="81014"/>
                </a:lnTo>
                <a:lnTo>
                  <a:pt x="56066" y="80338"/>
                </a:lnTo>
                <a:lnTo>
                  <a:pt x="58461" y="79656"/>
                </a:lnTo>
                <a:lnTo>
                  <a:pt x="60681" y="78639"/>
                </a:lnTo>
                <a:lnTo>
                  <a:pt x="62908" y="77455"/>
                </a:lnTo>
                <a:lnTo>
                  <a:pt x="65641" y="75762"/>
                </a:lnTo>
                <a:lnTo>
                  <a:pt x="68373" y="73895"/>
                </a:lnTo>
                <a:lnTo>
                  <a:pt x="70769" y="71694"/>
                </a:lnTo>
                <a:lnTo>
                  <a:pt x="72989" y="69486"/>
                </a:lnTo>
                <a:lnTo>
                  <a:pt x="74871" y="66944"/>
                </a:lnTo>
                <a:lnTo>
                  <a:pt x="76747" y="64234"/>
                </a:lnTo>
                <a:lnTo>
                  <a:pt x="78285" y="61351"/>
                </a:lnTo>
                <a:lnTo>
                  <a:pt x="79655" y="58474"/>
                </a:lnTo>
                <a:lnTo>
                  <a:pt x="80850" y="55423"/>
                </a:lnTo>
                <a:lnTo>
                  <a:pt x="81707" y="52372"/>
                </a:lnTo>
                <a:lnTo>
                  <a:pt x="82219" y="49322"/>
                </a:lnTo>
                <a:lnTo>
                  <a:pt x="82564" y="46104"/>
                </a:lnTo>
                <a:lnTo>
                  <a:pt x="82564" y="42879"/>
                </a:lnTo>
                <a:lnTo>
                  <a:pt x="82388" y="39661"/>
                </a:lnTo>
                <a:lnTo>
                  <a:pt x="81875" y="36610"/>
                </a:lnTo>
                <a:lnTo>
                  <a:pt x="81025" y="33392"/>
                </a:lnTo>
                <a:lnTo>
                  <a:pt x="79824" y="30675"/>
                </a:lnTo>
                <a:lnTo>
                  <a:pt x="78461" y="27966"/>
                </a:lnTo>
                <a:lnTo>
                  <a:pt x="76923" y="25423"/>
                </a:lnTo>
                <a:lnTo>
                  <a:pt x="75040" y="22881"/>
                </a:lnTo>
                <a:lnTo>
                  <a:pt x="72989" y="20680"/>
                </a:lnTo>
                <a:lnTo>
                  <a:pt x="70769" y="18646"/>
                </a:lnTo>
                <a:lnTo>
                  <a:pt x="68373" y="16779"/>
                </a:lnTo>
                <a:lnTo>
                  <a:pt x="65985" y="15087"/>
                </a:lnTo>
                <a:lnTo>
                  <a:pt x="63245" y="13728"/>
                </a:lnTo>
                <a:lnTo>
                  <a:pt x="60512" y="12544"/>
                </a:lnTo>
                <a:lnTo>
                  <a:pt x="57604" y="11527"/>
                </a:lnTo>
                <a:lnTo>
                  <a:pt x="54703" y="11019"/>
                </a:lnTo>
                <a:lnTo>
                  <a:pt x="51626" y="10677"/>
                </a:lnTo>
                <a:close/>
                <a:moveTo>
                  <a:pt x="85128" y="80506"/>
                </a:moveTo>
                <a:lnTo>
                  <a:pt x="85296" y="80673"/>
                </a:lnTo>
                <a:lnTo>
                  <a:pt x="84102" y="82031"/>
                </a:lnTo>
                <a:lnTo>
                  <a:pt x="84952" y="81014"/>
                </a:lnTo>
                <a:lnTo>
                  <a:pt x="85128" y="80506"/>
                </a:lnTo>
                <a:close/>
                <a:moveTo>
                  <a:pt x="47692" y="4067"/>
                </a:moveTo>
                <a:lnTo>
                  <a:pt x="50256" y="4234"/>
                </a:lnTo>
                <a:lnTo>
                  <a:pt x="52820" y="4576"/>
                </a:lnTo>
                <a:lnTo>
                  <a:pt x="55384" y="4917"/>
                </a:lnTo>
                <a:lnTo>
                  <a:pt x="57780" y="5593"/>
                </a:lnTo>
                <a:lnTo>
                  <a:pt x="60168" y="6268"/>
                </a:lnTo>
                <a:lnTo>
                  <a:pt x="62564" y="7118"/>
                </a:lnTo>
                <a:lnTo>
                  <a:pt x="64959" y="7968"/>
                </a:lnTo>
                <a:lnTo>
                  <a:pt x="67179" y="9152"/>
                </a:lnTo>
                <a:lnTo>
                  <a:pt x="69399" y="10336"/>
                </a:lnTo>
                <a:lnTo>
                  <a:pt x="71450" y="11694"/>
                </a:lnTo>
                <a:lnTo>
                  <a:pt x="73333" y="13053"/>
                </a:lnTo>
                <a:lnTo>
                  <a:pt x="75216" y="14578"/>
                </a:lnTo>
                <a:lnTo>
                  <a:pt x="76923" y="16104"/>
                </a:lnTo>
                <a:lnTo>
                  <a:pt x="78630" y="17796"/>
                </a:lnTo>
                <a:lnTo>
                  <a:pt x="80681" y="20171"/>
                </a:lnTo>
                <a:lnTo>
                  <a:pt x="82564" y="22714"/>
                </a:lnTo>
                <a:lnTo>
                  <a:pt x="84271" y="25256"/>
                </a:lnTo>
                <a:lnTo>
                  <a:pt x="85641" y="27966"/>
                </a:lnTo>
                <a:lnTo>
                  <a:pt x="86835" y="30675"/>
                </a:lnTo>
                <a:lnTo>
                  <a:pt x="87860" y="33559"/>
                </a:lnTo>
                <a:lnTo>
                  <a:pt x="88717" y="36442"/>
                </a:lnTo>
                <a:lnTo>
                  <a:pt x="89230" y="39319"/>
                </a:lnTo>
                <a:lnTo>
                  <a:pt x="89567" y="42203"/>
                </a:lnTo>
                <a:lnTo>
                  <a:pt x="89743" y="45087"/>
                </a:lnTo>
                <a:lnTo>
                  <a:pt x="89743" y="48137"/>
                </a:lnTo>
                <a:lnTo>
                  <a:pt x="89399" y="51014"/>
                </a:lnTo>
                <a:lnTo>
                  <a:pt x="88886" y="54065"/>
                </a:lnTo>
                <a:lnTo>
                  <a:pt x="88205" y="56949"/>
                </a:lnTo>
                <a:lnTo>
                  <a:pt x="87348" y="59825"/>
                </a:lnTo>
                <a:lnTo>
                  <a:pt x="86153" y="62709"/>
                </a:lnTo>
                <a:lnTo>
                  <a:pt x="84615" y="65927"/>
                </a:lnTo>
                <a:lnTo>
                  <a:pt x="82901" y="68978"/>
                </a:lnTo>
                <a:lnTo>
                  <a:pt x="81025" y="71694"/>
                </a:lnTo>
                <a:lnTo>
                  <a:pt x="78798" y="74404"/>
                </a:lnTo>
                <a:lnTo>
                  <a:pt x="76578" y="76946"/>
                </a:lnTo>
                <a:lnTo>
                  <a:pt x="74014" y="79322"/>
                </a:lnTo>
                <a:lnTo>
                  <a:pt x="71450" y="81355"/>
                </a:lnTo>
                <a:lnTo>
                  <a:pt x="68717" y="83215"/>
                </a:lnTo>
                <a:lnTo>
                  <a:pt x="65809" y="84915"/>
                </a:lnTo>
                <a:lnTo>
                  <a:pt x="62732" y="86266"/>
                </a:lnTo>
                <a:lnTo>
                  <a:pt x="59487" y="87457"/>
                </a:lnTo>
                <a:lnTo>
                  <a:pt x="56241" y="88300"/>
                </a:lnTo>
                <a:lnTo>
                  <a:pt x="52989" y="88808"/>
                </a:lnTo>
                <a:lnTo>
                  <a:pt x="49399" y="88983"/>
                </a:lnTo>
                <a:lnTo>
                  <a:pt x="45985" y="88983"/>
                </a:lnTo>
                <a:lnTo>
                  <a:pt x="42395" y="88474"/>
                </a:lnTo>
                <a:lnTo>
                  <a:pt x="39318" y="87791"/>
                </a:lnTo>
                <a:lnTo>
                  <a:pt x="36241" y="86949"/>
                </a:lnTo>
                <a:lnTo>
                  <a:pt x="33164" y="85932"/>
                </a:lnTo>
                <a:lnTo>
                  <a:pt x="30256" y="84741"/>
                </a:lnTo>
                <a:lnTo>
                  <a:pt x="27348" y="83215"/>
                </a:lnTo>
                <a:lnTo>
                  <a:pt x="24615" y="81690"/>
                </a:lnTo>
                <a:lnTo>
                  <a:pt x="21882" y="79997"/>
                </a:lnTo>
                <a:lnTo>
                  <a:pt x="19487" y="77963"/>
                </a:lnTo>
                <a:lnTo>
                  <a:pt x="17098" y="75929"/>
                </a:lnTo>
                <a:lnTo>
                  <a:pt x="14871" y="73554"/>
                </a:lnTo>
                <a:lnTo>
                  <a:pt x="12820" y="71186"/>
                </a:lnTo>
                <a:lnTo>
                  <a:pt x="10944" y="68644"/>
                </a:lnTo>
                <a:lnTo>
                  <a:pt x="9230" y="65927"/>
                </a:lnTo>
                <a:lnTo>
                  <a:pt x="7692" y="63050"/>
                </a:lnTo>
                <a:lnTo>
                  <a:pt x="6498" y="60167"/>
                </a:lnTo>
                <a:lnTo>
                  <a:pt x="5472" y="57116"/>
                </a:lnTo>
                <a:lnTo>
                  <a:pt x="4791" y="54406"/>
                </a:lnTo>
                <a:lnTo>
                  <a:pt x="4278" y="51864"/>
                </a:lnTo>
                <a:lnTo>
                  <a:pt x="3933" y="49322"/>
                </a:lnTo>
                <a:lnTo>
                  <a:pt x="3933" y="46779"/>
                </a:lnTo>
                <a:lnTo>
                  <a:pt x="3933" y="44237"/>
                </a:lnTo>
                <a:lnTo>
                  <a:pt x="4102" y="41694"/>
                </a:lnTo>
                <a:lnTo>
                  <a:pt x="4446" y="39319"/>
                </a:lnTo>
                <a:lnTo>
                  <a:pt x="4959" y="36951"/>
                </a:lnTo>
                <a:lnTo>
                  <a:pt x="5641" y="34576"/>
                </a:lnTo>
                <a:lnTo>
                  <a:pt x="6498" y="32375"/>
                </a:lnTo>
                <a:lnTo>
                  <a:pt x="7355" y="30000"/>
                </a:lnTo>
                <a:lnTo>
                  <a:pt x="8549" y="27798"/>
                </a:lnTo>
                <a:lnTo>
                  <a:pt x="9743" y="25590"/>
                </a:lnTo>
                <a:lnTo>
                  <a:pt x="11282" y="23557"/>
                </a:lnTo>
                <a:lnTo>
                  <a:pt x="12820" y="21523"/>
                </a:lnTo>
                <a:lnTo>
                  <a:pt x="14534" y="19489"/>
                </a:lnTo>
                <a:lnTo>
                  <a:pt x="16585" y="17455"/>
                </a:lnTo>
                <a:lnTo>
                  <a:pt x="19149" y="15254"/>
                </a:lnTo>
                <a:lnTo>
                  <a:pt x="22219" y="12879"/>
                </a:lnTo>
                <a:lnTo>
                  <a:pt x="25809" y="10510"/>
                </a:lnTo>
                <a:lnTo>
                  <a:pt x="29574" y="8476"/>
                </a:lnTo>
                <a:lnTo>
                  <a:pt x="31626" y="7459"/>
                </a:lnTo>
                <a:lnTo>
                  <a:pt x="33677" y="6610"/>
                </a:lnTo>
                <a:lnTo>
                  <a:pt x="35897" y="5934"/>
                </a:lnTo>
                <a:lnTo>
                  <a:pt x="37948" y="5251"/>
                </a:lnTo>
                <a:lnTo>
                  <a:pt x="40168" y="4743"/>
                </a:lnTo>
                <a:lnTo>
                  <a:pt x="42395" y="4409"/>
                </a:lnTo>
                <a:lnTo>
                  <a:pt x="44959" y="4234"/>
                </a:lnTo>
                <a:lnTo>
                  <a:pt x="47692" y="4067"/>
                </a:lnTo>
                <a:close/>
                <a:moveTo>
                  <a:pt x="82219" y="76605"/>
                </a:moveTo>
                <a:lnTo>
                  <a:pt x="83758" y="78813"/>
                </a:lnTo>
                <a:lnTo>
                  <a:pt x="83414" y="78980"/>
                </a:lnTo>
                <a:lnTo>
                  <a:pt x="83245" y="79147"/>
                </a:lnTo>
                <a:lnTo>
                  <a:pt x="81538" y="80847"/>
                </a:lnTo>
                <a:lnTo>
                  <a:pt x="79655" y="82372"/>
                </a:lnTo>
                <a:lnTo>
                  <a:pt x="77773" y="83557"/>
                </a:lnTo>
                <a:lnTo>
                  <a:pt x="76923" y="84232"/>
                </a:lnTo>
                <a:lnTo>
                  <a:pt x="76747" y="84741"/>
                </a:lnTo>
                <a:lnTo>
                  <a:pt x="76578" y="85249"/>
                </a:lnTo>
                <a:lnTo>
                  <a:pt x="76578" y="85423"/>
                </a:lnTo>
                <a:lnTo>
                  <a:pt x="77091" y="85590"/>
                </a:lnTo>
                <a:lnTo>
                  <a:pt x="77604" y="85590"/>
                </a:lnTo>
                <a:lnTo>
                  <a:pt x="78798" y="85423"/>
                </a:lnTo>
                <a:lnTo>
                  <a:pt x="79824" y="84915"/>
                </a:lnTo>
                <a:lnTo>
                  <a:pt x="80850" y="84232"/>
                </a:lnTo>
                <a:lnTo>
                  <a:pt x="83076" y="82881"/>
                </a:lnTo>
                <a:lnTo>
                  <a:pt x="84102" y="82031"/>
                </a:lnTo>
                <a:lnTo>
                  <a:pt x="83245" y="82881"/>
                </a:lnTo>
                <a:lnTo>
                  <a:pt x="82388" y="83557"/>
                </a:lnTo>
                <a:lnTo>
                  <a:pt x="80681" y="84915"/>
                </a:lnTo>
                <a:lnTo>
                  <a:pt x="79824" y="85590"/>
                </a:lnTo>
                <a:lnTo>
                  <a:pt x="79655" y="86099"/>
                </a:lnTo>
                <a:lnTo>
                  <a:pt x="79655" y="86607"/>
                </a:lnTo>
                <a:lnTo>
                  <a:pt x="79824" y="86949"/>
                </a:lnTo>
                <a:lnTo>
                  <a:pt x="80168" y="87283"/>
                </a:lnTo>
                <a:lnTo>
                  <a:pt x="80681" y="87457"/>
                </a:lnTo>
                <a:lnTo>
                  <a:pt x="81194" y="87283"/>
                </a:lnTo>
                <a:lnTo>
                  <a:pt x="82388" y="86949"/>
                </a:lnTo>
                <a:lnTo>
                  <a:pt x="83414" y="86266"/>
                </a:lnTo>
                <a:lnTo>
                  <a:pt x="84439" y="85590"/>
                </a:lnTo>
                <a:lnTo>
                  <a:pt x="85978" y="84406"/>
                </a:lnTo>
                <a:lnTo>
                  <a:pt x="86835" y="83724"/>
                </a:lnTo>
                <a:lnTo>
                  <a:pt x="87348" y="82881"/>
                </a:lnTo>
                <a:lnTo>
                  <a:pt x="87860" y="83215"/>
                </a:lnTo>
                <a:lnTo>
                  <a:pt x="86322" y="84573"/>
                </a:lnTo>
                <a:lnTo>
                  <a:pt x="84783" y="85932"/>
                </a:lnTo>
                <a:lnTo>
                  <a:pt x="83076" y="87457"/>
                </a:lnTo>
                <a:lnTo>
                  <a:pt x="82388" y="88300"/>
                </a:lnTo>
                <a:lnTo>
                  <a:pt x="81875" y="89317"/>
                </a:lnTo>
                <a:lnTo>
                  <a:pt x="81707" y="89825"/>
                </a:lnTo>
                <a:lnTo>
                  <a:pt x="82051" y="90334"/>
                </a:lnTo>
                <a:lnTo>
                  <a:pt x="82564" y="90508"/>
                </a:lnTo>
                <a:lnTo>
                  <a:pt x="83076" y="90508"/>
                </a:lnTo>
                <a:lnTo>
                  <a:pt x="84102" y="90167"/>
                </a:lnTo>
                <a:lnTo>
                  <a:pt x="85128" y="89491"/>
                </a:lnTo>
                <a:lnTo>
                  <a:pt x="87003" y="87966"/>
                </a:lnTo>
                <a:lnTo>
                  <a:pt x="88542" y="86775"/>
                </a:lnTo>
                <a:lnTo>
                  <a:pt x="90080" y="85423"/>
                </a:lnTo>
                <a:lnTo>
                  <a:pt x="90425" y="85758"/>
                </a:lnTo>
                <a:lnTo>
                  <a:pt x="88542" y="88474"/>
                </a:lnTo>
                <a:lnTo>
                  <a:pt x="87692" y="89491"/>
                </a:lnTo>
                <a:lnTo>
                  <a:pt x="86835" y="90334"/>
                </a:lnTo>
                <a:lnTo>
                  <a:pt x="85809" y="91016"/>
                </a:lnTo>
                <a:lnTo>
                  <a:pt x="84952" y="92033"/>
                </a:lnTo>
                <a:lnTo>
                  <a:pt x="84952" y="92368"/>
                </a:lnTo>
                <a:lnTo>
                  <a:pt x="84952" y="92709"/>
                </a:lnTo>
                <a:lnTo>
                  <a:pt x="85128" y="92876"/>
                </a:lnTo>
                <a:lnTo>
                  <a:pt x="85465" y="93050"/>
                </a:lnTo>
                <a:lnTo>
                  <a:pt x="86491" y="93050"/>
                </a:lnTo>
                <a:lnTo>
                  <a:pt x="87516" y="92876"/>
                </a:lnTo>
                <a:lnTo>
                  <a:pt x="88542" y="92368"/>
                </a:lnTo>
                <a:lnTo>
                  <a:pt x="89567" y="91525"/>
                </a:lnTo>
                <a:lnTo>
                  <a:pt x="90593" y="90842"/>
                </a:lnTo>
                <a:lnTo>
                  <a:pt x="91282" y="89825"/>
                </a:lnTo>
                <a:lnTo>
                  <a:pt x="92132" y="88808"/>
                </a:lnTo>
                <a:lnTo>
                  <a:pt x="92644" y="87791"/>
                </a:lnTo>
                <a:lnTo>
                  <a:pt x="94871" y="89658"/>
                </a:lnTo>
                <a:lnTo>
                  <a:pt x="94183" y="90167"/>
                </a:lnTo>
                <a:lnTo>
                  <a:pt x="93501" y="90675"/>
                </a:lnTo>
                <a:lnTo>
                  <a:pt x="92132" y="92033"/>
                </a:lnTo>
                <a:lnTo>
                  <a:pt x="90593" y="93050"/>
                </a:lnTo>
                <a:lnTo>
                  <a:pt x="89055" y="94234"/>
                </a:lnTo>
                <a:lnTo>
                  <a:pt x="88886" y="94402"/>
                </a:lnTo>
                <a:lnTo>
                  <a:pt x="88717" y="94743"/>
                </a:lnTo>
                <a:lnTo>
                  <a:pt x="88886" y="95084"/>
                </a:lnTo>
                <a:lnTo>
                  <a:pt x="89055" y="95419"/>
                </a:lnTo>
                <a:lnTo>
                  <a:pt x="89567" y="95593"/>
                </a:lnTo>
                <a:lnTo>
                  <a:pt x="90256" y="95760"/>
                </a:lnTo>
                <a:lnTo>
                  <a:pt x="90769" y="95760"/>
                </a:lnTo>
                <a:lnTo>
                  <a:pt x="91282" y="95593"/>
                </a:lnTo>
                <a:lnTo>
                  <a:pt x="92307" y="95084"/>
                </a:lnTo>
                <a:lnTo>
                  <a:pt x="93333" y="94576"/>
                </a:lnTo>
                <a:lnTo>
                  <a:pt x="94183" y="93893"/>
                </a:lnTo>
                <a:lnTo>
                  <a:pt x="95208" y="93218"/>
                </a:lnTo>
                <a:lnTo>
                  <a:pt x="96066" y="92201"/>
                </a:lnTo>
                <a:lnTo>
                  <a:pt x="96410" y="91692"/>
                </a:lnTo>
                <a:lnTo>
                  <a:pt x="96578" y="91184"/>
                </a:lnTo>
                <a:lnTo>
                  <a:pt x="97948" y="92542"/>
                </a:lnTo>
                <a:lnTo>
                  <a:pt x="97773" y="92542"/>
                </a:lnTo>
                <a:lnTo>
                  <a:pt x="96747" y="93218"/>
                </a:lnTo>
                <a:lnTo>
                  <a:pt x="96066" y="94067"/>
                </a:lnTo>
                <a:lnTo>
                  <a:pt x="94527" y="95760"/>
                </a:lnTo>
                <a:lnTo>
                  <a:pt x="92989" y="97285"/>
                </a:lnTo>
                <a:lnTo>
                  <a:pt x="92307" y="97961"/>
                </a:lnTo>
                <a:lnTo>
                  <a:pt x="91794" y="98978"/>
                </a:lnTo>
                <a:lnTo>
                  <a:pt x="91619" y="99152"/>
                </a:lnTo>
                <a:lnTo>
                  <a:pt x="91794" y="99319"/>
                </a:lnTo>
                <a:lnTo>
                  <a:pt x="91794" y="99661"/>
                </a:lnTo>
                <a:lnTo>
                  <a:pt x="92132" y="99661"/>
                </a:lnTo>
                <a:lnTo>
                  <a:pt x="93157" y="99319"/>
                </a:lnTo>
                <a:lnTo>
                  <a:pt x="94183" y="98978"/>
                </a:lnTo>
                <a:lnTo>
                  <a:pt x="95897" y="97794"/>
                </a:lnTo>
                <a:lnTo>
                  <a:pt x="96923" y="96944"/>
                </a:lnTo>
                <a:lnTo>
                  <a:pt x="97948" y="96101"/>
                </a:lnTo>
                <a:lnTo>
                  <a:pt x="98798" y="94910"/>
                </a:lnTo>
                <a:lnTo>
                  <a:pt x="99311" y="93893"/>
                </a:lnTo>
                <a:lnTo>
                  <a:pt x="100681" y="95251"/>
                </a:lnTo>
                <a:lnTo>
                  <a:pt x="99655" y="96944"/>
                </a:lnTo>
                <a:lnTo>
                  <a:pt x="98974" y="97794"/>
                </a:lnTo>
                <a:lnTo>
                  <a:pt x="98285" y="98469"/>
                </a:lnTo>
                <a:lnTo>
                  <a:pt x="97435" y="99152"/>
                </a:lnTo>
                <a:lnTo>
                  <a:pt x="96578" y="99661"/>
                </a:lnTo>
                <a:lnTo>
                  <a:pt x="95721" y="100169"/>
                </a:lnTo>
                <a:lnTo>
                  <a:pt x="94871" y="100677"/>
                </a:lnTo>
                <a:lnTo>
                  <a:pt x="94871" y="101012"/>
                </a:lnTo>
                <a:lnTo>
                  <a:pt x="94696" y="101186"/>
                </a:lnTo>
                <a:lnTo>
                  <a:pt x="94871" y="101694"/>
                </a:lnTo>
                <a:lnTo>
                  <a:pt x="95553" y="102029"/>
                </a:lnTo>
                <a:lnTo>
                  <a:pt x="96066" y="102203"/>
                </a:lnTo>
                <a:lnTo>
                  <a:pt x="96747" y="102203"/>
                </a:lnTo>
                <a:lnTo>
                  <a:pt x="97604" y="102029"/>
                </a:lnTo>
                <a:lnTo>
                  <a:pt x="98974" y="101353"/>
                </a:lnTo>
                <a:lnTo>
                  <a:pt x="100000" y="100677"/>
                </a:lnTo>
                <a:lnTo>
                  <a:pt x="100850" y="99995"/>
                </a:lnTo>
                <a:lnTo>
                  <a:pt x="101538" y="99152"/>
                </a:lnTo>
                <a:lnTo>
                  <a:pt x="102388" y="98302"/>
                </a:lnTo>
                <a:lnTo>
                  <a:pt x="102901" y="97285"/>
                </a:lnTo>
                <a:lnTo>
                  <a:pt x="104439" y="98978"/>
                </a:lnTo>
                <a:lnTo>
                  <a:pt x="104271" y="98978"/>
                </a:lnTo>
                <a:lnTo>
                  <a:pt x="103414" y="99319"/>
                </a:lnTo>
                <a:lnTo>
                  <a:pt x="102732" y="99828"/>
                </a:lnTo>
                <a:lnTo>
                  <a:pt x="101538" y="101186"/>
                </a:lnTo>
                <a:lnTo>
                  <a:pt x="100000" y="102711"/>
                </a:lnTo>
                <a:lnTo>
                  <a:pt x="99142" y="103554"/>
                </a:lnTo>
                <a:lnTo>
                  <a:pt x="98285" y="104063"/>
                </a:lnTo>
                <a:lnTo>
                  <a:pt x="98117" y="104404"/>
                </a:lnTo>
                <a:lnTo>
                  <a:pt x="98117" y="104745"/>
                </a:lnTo>
                <a:lnTo>
                  <a:pt x="98461" y="105080"/>
                </a:lnTo>
                <a:lnTo>
                  <a:pt x="98798" y="105080"/>
                </a:lnTo>
                <a:lnTo>
                  <a:pt x="100850" y="104571"/>
                </a:lnTo>
                <a:lnTo>
                  <a:pt x="101707" y="104063"/>
                </a:lnTo>
                <a:lnTo>
                  <a:pt x="102732" y="103554"/>
                </a:lnTo>
                <a:lnTo>
                  <a:pt x="104439" y="102029"/>
                </a:lnTo>
                <a:lnTo>
                  <a:pt x="105128" y="101186"/>
                </a:lnTo>
                <a:lnTo>
                  <a:pt x="105641" y="100336"/>
                </a:lnTo>
                <a:lnTo>
                  <a:pt x="105641" y="100169"/>
                </a:lnTo>
                <a:lnTo>
                  <a:pt x="107692" y="102203"/>
                </a:lnTo>
                <a:lnTo>
                  <a:pt x="106153" y="103554"/>
                </a:lnTo>
                <a:lnTo>
                  <a:pt x="104615" y="104912"/>
                </a:lnTo>
                <a:lnTo>
                  <a:pt x="102901" y="106097"/>
                </a:lnTo>
                <a:lnTo>
                  <a:pt x="102051" y="106779"/>
                </a:lnTo>
                <a:lnTo>
                  <a:pt x="101362" y="107455"/>
                </a:lnTo>
                <a:lnTo>
                  <a:pt x="101194" y="107622"/>
                </a:lnTo>
                <a:lnTo>
                  <a:pt x="101194" y="107963"/>
                </a:lnTo>
                <a:lnTo>
                  <a:pt x="101362" y="108130"/>
                </a:lnTo>
                <a:lnTo>
                  <a:pt x="101538" y="108305"/>
                </a:lnTo>
                <a:lnTo>
                  <a:pt x="102732" y="108472"/>
                </a:lnTo>
                <a:lnTo>
                  <a:pt x="103758" y="108305"/>
                </a:lnTo>
                <a:lnTo>
                  <a:pt x="104952" y="107796"/>
                </a:lnTo>
                <a:lnTo>
                  <a:pt x="105978" y="107114"/>
                </a:lnTo>
                <a:lnTo>
                  <a:pt x="107003" y="106438"/>
                </a:lnTo>
                <a:lnTo>
                  <a:pt x="107860" y="105588"/>
                </a:lnTo>
                <a:lnTo>
                  <a:pt x="109399" y="103895"/>
                </a:lnTo>
                <a:lnTo>
                  <a:pt x="110593" y="105254"/>
                </a:lnTo>
                <a:lnTo>
                  <a:pt x="108717" y="107114"/>
                </a:lnTo>
                <a:lnTo>
                  <a:pt x="107692" y="107796"/>
                </a:lnTo>
                <a:lnTo>
                  <a:pt x="106666" y="108472"/>
                </a:lnTo>
                <a:lnTo>
                  <a:pt x="105641" y="109147"/>
                </a:lnTo>
                <a:lnTo>
                  <a:pt x="104615" y="109997"/>
                </a:lnTo>
                <a:lnTo>
                  <a:pt x="104271" y="110332"/>
                </a:lnTo>
                <a:lnTo>
                  <a:pt x="104439" y="110840"/>
                </a:lnTo>
                <a:lnTo>
                  <a:pt x="104615" y="111348"/>
                </a:lnTo>
                <a:lnTo>
                  <a:pt x="104952" y="111523"/>
                </a:lnTo>
                <a:lnTo>
                  <a:pt x="105641" y="111690"/>
                </a:lnTo>
                <a:lnTo>
                  <a:pt x="106491" y="111523"/>
                </a:lnTo>
                <a:lnTo>
                  <a:pt x="107860" y="111181"/>
                </a:lnTo>
                <a:lnTo>
                  <a:pt x="109055" y="110506"/>
                </a:lnTo>
                <a:lnTo>
                  <a:pt x="110256" y="109823"/>
                </a:lnTo>
                <a:lnTo>
                  <a:pt x="111619" y="108639"/>
                </a:lnTo>
                <a:lnTo>
                  <a:pt x="112820" y="107455"/>
                </a:lnTo>
                <a:lnTo>
                  <a:pt x="114871" y="109315"/>
                </a:lnTo>
                <a:lnTo>
                  <a:pt x="113670" y="110506"/>
                </a:lnTo>
                <a:lnTo>
                  <a:pt x="112476" y="111523"/>
                </a:lnTo>
                <a:lnTo>
                  <a:pt x="110593" y="112540"/>
                </a:lnTo>
                <a:lnTo>
                  <a:pt x="108886" y="113557"/>
                </a:lnTo>
                <a:lnTo>
                  <a:pt x="108542" y="113724"/>
                </a:lnTo>
                <a:lnTo>
                  <a:pt x="108542" y="114065"/>
                </a:lnTo>
                <a:lnTo>
                  <a:pt x="108717" y="114232"/>
                </a:lnTo>
                <a:lnTo>
                  <a:pt x="109055" y="114399"/>
                </a:lnTo>
                <a:lnTo>
                  <a:pt x="110425" y="114399"/>
                </a:lnTo>
                <a:lnTo>
                  <a:pt x="111619" y="114573"/>
                </a:lnTo>
                <a:lnTo>
                  <a:pt x="112989" y="114232"/>
                </a:lnTo>
                <a:lnTo>
                  <a:pt x="114183" y="113891"/>
                </a:lnTo>
                <a:lnTo>
                  <a:pt x="115208" y="113215"/>
                </a:lnTo>
                <a:lnTo>
                  <a:pt x="116066" y="112540"/>
                </a:lnTo>
                <a:lnTo>
                  <a:pt x="115897" y="113215"/>
                </a:lnTo>
                <a:lnTo>
                  <a:pt x="115208" y="114065"/>
                </a:lnTo>
                <a:lnTo>
                  <a:pt x="114358" y="114741"/>
                </a:lnTo>
                <a:lnTo>
                  <a:pt x="113333" y="115249"/>
                </a:lnTo>
                <a:lnTo>
                  <a:pt x="112307" y="115758"/>
                </a:lnTo>
                <a:lnTo>
                  <a:pt x="110769" y="116099"/>
                </a:lnTo>
                <a:lnTo>
                  <a:pt x="108542" y="116775"/>
                </a:lnTo>
                <a:lnTo>
                  <a:pt x="108373" y="116266"/>
                </a:lnTo>
                <a:lnTo>
                  <a:pt x="107860" y="115925"/>
                </a:lnTo>
                <a:lnTo>
                  <a:pt x="106835" y="115249"/>
                </a:lnTo>
                <a:lnTo>
                  <a:pt x="105809" y="114232"/>
                </a:lnTo>
                <a:lnTo>
                  <a:pt x="103758" y="112365"/>
                </a:lnTo>
                <a:lnTo>
                  <a:pt x="98461" y="108130"/>
                </a:lnTo>
                <a:lnTo>
                  <a:pt x="95721" y="105588"/>
                </a:lnTo>
                <a:lnTo>
                  <a:pt x="93157" y="102879"/>
                </a:lnTo>
                <a:lnTo>
                  <a:pt x="88205" y="97627"/>
                </a:lnTo>
                <a:lnTo>
                  <a:pt x="86491" y="95927"/>
                </a:lnTo>
                <a:lnTo>
                  <a:pt x="84615" y="94402"/>
                </a:lnTo>
                <a:lnTo>
                  <a:pt x="80681" y="91525"/>
                </a:lnTo>
                <a:lnTo>
                  <a:pt x="78798" y="90000"/>
                </a:lnTo>
                <a:lnTo>
                  <a:pt x="76923" y="88300"/>
                </a:lnTo>
                <a:lnTo>
                  <a:pt x="75216" y="86607"/>
                </a:lnTo>
                <a:lnTo>
                  <a:pt x="73846" y="84741"/>
                </a:lnTo>
                <a:lnTo>
                  <a:pt x="76066" y="82881"/>
                </a:lnTo>
                <a:lnTo>
                  <a:pt x="78285" y="80847"/>
                </a:lnTo>
                <a:lnTo>
                  <a:pt x="80337" y="78813"/>
                </a:lnTo>
                <a:lnTo>
                  <a:pt x="82219" y="76605"/>
                </a:lnTo>
                <a:close/>
                <a:moveTo>
                  <a:pt x="44959" y="0"/>
                </a:moveTo>
                <a:lnTo>
                  <a:pt x="40681" y="508"/>
                </a:lnTo>
                <a:lnTo>
                  <a:pt x="36410" y="1184"/>
                </a:lnTo>
                <a:lnTo>
                  <a:pt x="34358" y="1692"/>
                </a:lnTo>
                <a:lnTo>
                  <a:pt x="32307" y="2375"/>
                </a:lnTo>
                <a:lnTo>
                  <a:pt x="29912" y="3218"/>
                </a:lnTo>
                <a:lnTo>
                  <a:pt x="27523" y="4409"/>
                </a:lnTo>
                <a:lnTo>
                  <a:pt x="25296" y="5760"/>
                </a:lnTo>
                <a:lnTo>
                  <a:pt x="23076" y="7118"/>
                </a:lnTo>
                <a:lnTo>
                  <a:pt x="20857" y="8644"/>
                </a:lnTo>
                <a:lnTo>
                  <a:pt x="18805" y="10336"/>
                </a:lnTo>
                <a:lnTo>
                  <a:pt x="14871" y="13728"/>
                </a:lnTo>
                <a:lnTo>
                  <a:pt x="12996" y="15595"/>
                </a:lnTo>
                <a:lnTo>
                  <a:pt x="11282" y="17455"/>
                </a:lnTo>
                <a:lnTo>
                  <a:pt x="9574" y="19489"/>
                </a:lnTo>
                <a:lnTo>
                  <a:pt x="8205" y="21355"/>
                </a:lnTo>
                <a:lnTo>
                  <a:pt x="6666" y="23557"/>
                </a:lnTo>
                <a:lnTo>
                  <a:pt x="5472" y="25765"/>
                </a:lnTo>
                <a:lnTo>
                  <a:pt x="4278" y="27966"/>
                </a:lnTo>
                <a:lnTo>
                  <a:pt x="3252" y="30167"/>
                </a:lnTo>
                <a:lnTo>
                  <a:pt x="2395" y="32542"/>
                </a:lnTo>
                <a:lnTo>
                  <a:pt x="1714" y="34917"/>
                </a:lnTo>
                <a:lnTo>
                  <a:pt x="1025" y="37285"/>
                </a:lnTo>
                <a:lnTo>
                  <a:pt x="512" y="39828"/>
                </a:lnTo>
                <a:lnTo>
                  <a:pt x="175" y="42370"/>
                </a:lnTo>
                <a:lnTo>
                  <a:pt x="0" y="44912"/>
                </a:lnTo>
                <a:lnTo>
                  <a:pt x="0" y="47455"/>
                </a:lnTo>
                <a:lnTo>
                  <a:pt x="0" y="50171"/>
                </a:lnTo>
                <a:lnTo>
                  <a:pt x="175" y="52881"/>
                </a:lnTo>
                <a:lnTo>
                  <a:pt x="688" y="55423"/>
                </a:lnTo>
                <a:lnTo>
                  <a:pt x="1201" y="58133"/>
                </a:lnTo>
                <a:lnTo>
                  <a:pt x="1882" y="60675"/>
                </a:lnTo>
                <a:lnTo>
                  <a:pt x="2739" y="63218"/>
                </a:lnTo>
                <a:lnTo>
                  <a:pt x="3933" y="65760"/>
                </a:lnTo>
                <a:lnTo>
                  <a:pt x="5128" y="68135"/>
                </a:lnTo>
                <a:lnTo>
                  <a:pt x="6498" y="70503"/>
                </a:lnTo>
                <a:lnTo>
                  <a:pt x="8205" y="72879"/>
                </a:lnTo>
                <a:lnTo>
                  <a:pt x="10087" y="75254"/>
                </a:lnTo>
                <a:lnTo>
                  <a:pt x="11970" y="77288"/>
                </a:lnTo>
                <a:lnTo>
                  <a:pt x="14021" y="79147"/>
                </a:lnTo>
                <a:lnTo>
                  <a:pt x="16241" y="81014"/>
                </a:lnTo>
                <a:lnTo>
                  <a:pt x="18461" y="82707"/>
                </a:lnTo>
                <a:lnTo>
                  <a:pt x="20857" y="84232"/>
                </a:lnTo>
                <a:lnTo>
                  <a:pt x="23421" y="85758"/>
                </a:lnTo>
                <a:lnTo>
                  <a:pt x="26322" y="87283"/>
                </a:lnTo>
                <a:lnTo>
                  <a:pt x="29230" y="88641"/>
                </a:lnTo>
                <a:lnTo>
                  <a:pt x="32307" y="89825"/>
                </a:lnTo>
                <a:lnTo>
                  <a:pt x="35384" y="90842"/>
                </a:lnTo>
                <a:lnTo>
                  <a:pt x="38630" y="91692"/>
                </a:lnTo>
                <a:lnTo>
                  <a:pt x="41707" y="92368"/>
                </a:lnTo>
                <a:lnTo>
                  <a:pt x="44959" y="92876"/>
                </a:lnTo>
                <a:lnTo>
                  <a:pt x="48205" y="93218"/>
                </a:lnTo>
                <a:lnTo>
                  <a:pt x="51450" y="93218"/>
                </a:lnTo>
                <a:lnTo>
                  <a:pt x="54703" y="92876"/>
                </a:lnTo>
                <a:lnTo>
                  <a:pt x="57780" y="92368"/>
                </a:lnTo>
                <a:lnTo>
                  <a:pt x="60681" y="91525"/>
                </a:lnTo>
                <a:lnTo>
                  <a:pt x="63758" y="90508"/>
                </a:lnTo>
                <a:lnTo>
                  <a:pt x="66498" y="89150"/>
                </a:lnTo>
                <a:lnTo>
                  <a:pt x="69399" y="87624"/>
                </a:lnTo>
                <a:lnTo>
                  <a:pt x="72139" y="85932"/>
                </a:lnTo>
                <a:lnTo>
                  <a:pt x="72307" y="86775"/>
                </a:lnTo>
                <a:lnTo>
                  <a:pt x="72476" y="87624"/>
                </a:lnTo>
                <a:lnTo>
                  <a:pt x="72989" y="88300"/>
                </a:lnTo>
                <a:lnTo>
                  <a:pt x="73501" y="88983"/>
                </a:lnTo>
                <a:lnTo>
                  <a:pt x="74871" y="90334"/>
                </a:lnTo>
                <a:lnTo>
                  <a:pt x="76066" y="91525"/>
                </a:lnTo>
                <a:lnTo>
                  <a:pt x="78117" y="93218"/>
                </a:lnTo>
                <a:lnTo>
                  <a:pt x="80168" y="94743"/>
                </a:lnTo>
                <a:lnTo>
                  <a:pt x="82219" y="96436"/>
                </a:lnTo>
                <a:lnTo>
                  <a:pt x="84102" y="98135"/>
                </a:lnTo>
                <a:lnTo>
                  <a:pt x="87003" y="101012"/>
                </a:lnTo>
                <a:lnTo>
                  <a:pt x="89743" y="103895"/>
                </a:lnTo>
                <a:lnTo>
                  <a:pt x="92476" y="106779"/>
                </a:lnTo>
                <a:lnTo>
                  <a:pt x="95208" y="109656"/>
                </a:lnTo>
                <a:lnTo>
                  <a:pt x="96747" y="111014"/>
                </a:lnTo>
                <a:lnTo>
                  <a:pt x="98285" y="112365"/>
                </a:lnTo>
                <a:lnTo>
                  <a:pt x="101362" y="114741"/>
                </a:lnTo>
                <a:lnTo>
                  <a:pt x="103758" y="116942"/>
                </a:lnTo>
                <a:lnTo>
                  <a:pt x="104783" y="117959"/>
                </a:lnTo>
                <a:lnTo>
                  <a:pt x="106153" y="118976"/>
                </a:lnTo>
                <a:lnTo>
                  <a:pt x="106666" y="119150"/>
                </a:lnTo>
                <a:lnTo>
                  <a:pt x="107003" y="119484"/>
                </a:lnTo>
                <a:lnTo>
                  <a:pt x="107516" y="119658"/>
                </a:lnTo>
                <a:lnTo>
                  <a:pt x="108542" y="119993"/>
                </a:lnTo>
                <a:lnTo>
                  <a:pt x="109912" y="119825"/>
                </a:lnTo>
                <a:lnTo>
                  <a:pt x="111282" y="119658"/>
                </a:lnTo>
                <a:lnTo>
                  <a:pt x="112644" y="119150"/>
                </a:lnTo>
                <a:lnTo>
                  <a:pt x="114014" y="118641"/>
                </a:lnTo>
                <a:lnTo>
                  <a:pt x="115897" y="117791"/>
                </a:lnTo>
                <a:lnTo>
                  <a:pt x="116923" y="117116"/>
                </a:lnTo>
                <a:lnTo>
                  <a:pt x="117948" y="116099"/>
                </a:lnTo>
                <a:lnTo>
                  <a:pt x="118798" y="114908"/>
                </a:lnTo>
                <a:lnTo>
                  <a:pt x="119487" y="113724"/>
                </a:lnTo>
                <a:lnTo>
                  <a:pt x="119824" y="112365"/>
                </a:lnTo>
                <a:lnTo>
                  <a:pt x="120000" y="111014"/>
                </a:lnTo>
                <a:lnTo>
                  <a:pt x="119824" y="110332"/>
                </a:lnTo>
                <a:lnTo>
                  <a:pt x="119655" y="109823"/>
                </a:lnTo>
                <a:lnTo>
                  <a:pt x="119487" y="109147"/>
                </a:lnTo>
                <a:lnTo>
                  <a:pt x="118974" y="108639"/>
                </a:lnTo>
                <a:lnTo>
                  <a:pt x="118630" y="108305"/>
                </a:lnTo>
                <a:lnTo>
                  <a:pt x="108886" y="98469"/>
                </a:lnTo>
                <a:lnTo>
                  <a:pt x="104102" y="93559"/>
                </a:lnTo>
                <a:lnTo>
                  <a:pt x="98974" y="88808"/>
                </a:lnTo>
                <a:lnTo>
                  <a:pt x="96747" y="86775"/>
                </a:lnTo>
                <a:lnTo>
                  <a:pt x="94358" y="84741"/>
                </a:lnTo>
                <a:lnTo>
                  <a:pt x="91963" y="82881"/>
                </a:lnTo>
                <a:lnTo>
                  <a:pt x="89743" y="80673"/>
                </a:lnTo>
                <a:lnTo>
                  <a:pt x="88373" y="79147"/>
                </a:lnTo>
                <a:lnTo>
                  <a:pt x="87003" y="77455"/>
                </a:lnTo>
                <a:lnTo>
                  <a:pt x="85465" y="75929"/>
                </a:lnTo>
                <a:lnTo>
                  <a:pt x="84615" y="75254"/>
                </a:lnTo>
                <a:lnTo>
                  <a:pt x="83758" y="74571"/>
                </a:lnTo>
                <a:lnTo>
                  <a:pt x="85641" y="71862"/>
                </a:lnTo>
                <a:lnTo>
                  <a:pt x="87348" y="69152"/>
                </a:lnTo>
                <a:lnTo>
                  <a:pt x="88717" y="66101"/>
                </a:lnTo>
                <a:lnTo>
                  <a:pt x="90080" y="63218"/>
                </a:lnTo>
                <a:lnTo>
                  <a:pt x="91106" y="60000"/>
                </a:lnTo>
                <a:lnTo>
                  <a:pt x="91963" y="56949"/>
                </a:lnTo>
                <a:lnTo>
                  <a:pt x="92644" y="53724"/>
                </a:lnTo>
                <a:lnTo>
                  <a:pt x="93157" y="50506"/>
                </a:lnTo>
                <a:lnTo>
                  <a:pt x="93501" y="47120"/>
                </a:lnTo>
                <a:lnTo>
                  <a:pt x="93501" y="43895"/>
                </a:lnTo>
                <a:lnTo>
                  <a:pt x="93333" y="40677"/>
                </a:lnTo>
                <a:lnTo>
                  <a:pt x="92989" y="37459"/>
                </a:lnTo>
                <a:lnTo>
                  <a:pt x="92476" y="34067"/>
                </a:lnTo>
                <a:lnTo>
                  <a:pt x="91619" y="31016"/>
                </a:lnTo>
                <a:lnTo>
                  <a:pt x="90593" y="27798"/>
                </a:lnTo>
                <a:lnTo>
                  <a:pt x="89230" y="24748"/>
                </a:lnTo>
                <a:lnTo>
                  <a:pt x="88373" y="22881"/>
                </a:lnTo>
                <a:lnTo>
                  <a:pt x="87348" y="21188"/>
                </a:lnTo>
                <a:lnTo>
                  <a:pt x="86322" y="19489"/>
                </a:lnTo>
                <a:lnTo>
                  <a:pt x="85128" y="17963"/>
                </a:lnTo>
                <a:lnTo>
                  <a:pt x="82564" y="14912"/>
                </a:lnTo>
                <a:lnTo>
                  <a:pt x="79655" y="12036"/>
                </a:lnTo>
                <a:lnTo>
                  <a:pt x="76578" y="9493"/>
                </a:lnTo>
                <a:lnTo>
                  <a:pt x="73164" y="7285"/>
                </a:lnTo>
                <a:lnTo>
                  <a:pt x="69574" y="5251"/>
                </a:lnTo>
                <a:lnTo>
                  <a:pt x="65809" y="3559"/>
                </a:lnTo>
                <a:lnTo>
                  <a:pt x="61707" y="2201"/>
                </a:lnTo>
                <a:lnTo>
                  <a:pt x="57780" y="1184"/>
                </a:lnTo>
                <a:lnTo>
                  <a:pt x="53501" y="508"/>
                </a:lnTo>
                <a:lnTo>
                  <a:pt x="4923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Shape 63"/>
          <p:cNvSpPr/>
          <p:nvPr/>
        </p:nvSpPr>
        <p:spPr>
          <a:xfrm>
            <a:off x="8025743" y="2572616"/>
            <a:ext cx="324300" cy="354300"/>
          </a:xfrm>
          <a:custGeom>
            <a:pathLst>
              <a:path extrusionOk="0" h="120000" w="120000">
                <a:moveTo>
                  <a:pt x="63346" y="17303"/>
                </a:moveTo>
                <a:lnTo>
                  <a:pt x="60784" y="17659"/>
                </a:lnTo>
                <a:lnTo>
                  <a:pt x="57243" y="17844"/>
                </a:lnTo>
                <a:lnTo>
                  <a:pt x="53508" y="18021"/>
                </a:lnTo>
                <a:lnTo>
                  <a:pt x="51147" y="18021"/>
                </a:lnTo>
                <a:lnTo>
                  <a:pt x="49967" y="18199"/>
                </a:lnTo>
                <a:lnTo>
                  <a:pt x="48787" y="18562"/>
                </a:lnTo>
                <a:lnTo>
                  <a:pt x="48391" y="18925"/>
                </a:lnTo>
                <a:lnTo>
                  <a:pt x="48197" y="19280"/>
                </a:lnTo>
                <a:lnTo>
                  <a:pt x="48197" y="19643"/>
                </a:lnTo>
                <a:lnTo>
                  <a:pt x="48197" y="20183"/>
                </a:lnTo>
                <a:lnTo>
                  <a:pt x="48981" y="21087"/>
                </a:lnTo>
                <a:lnTo>
                  <a:pt x="49967" y="21627"/>
                </a:lnTo>
                <a:lnTo>
                  <a:pt x="50953" y="21983"/>
                </a:lnTo>
                <a:lnTo>
                  <a:pt x="52134" y="22345"/>
                </a:lnTo>
                <a:lnTo>
                  <a:pt x="57049" y="22345"/>
                </a:lnTo>
                <a:lnTo>
                  <a:pt x="60784" y="22168"/>
                </a:lnTo>
                <a:lnTo>
                  <a:pt x="64324" y="21805"/>
                </a:lnTo>
                <a:lnTo>
                  <a:pt x="65901" y="21805"/>
                </a:lnTo>
                <a:lnTo>
                  <a:pt x="67477" y="21983"/>
                </a:lnTo>
                <a:lnTo>
                  <a:pt x="71406" y="21983"/>
                </a:lnTo>
                <a:lnTo>
                  <a:pt x="71996" y="21627"/>
                </a:lnTo>
                <a:lnTo>
                  <a:pt x="72392" y="21087"/>
                </a:lnTo>
                <a:lnTo>
                  <a:pt x="72586" y="20546"/>
                </a:lnTo>
                <a:lnTo>
                  <a:pt x="72780" y="20006"/>
                </a:lnTo>
                <a:lnTo>
                  <a:pt x="72586" y="19465"/>
                </a:lnTo>
                <a:lnTo>
                  <a:pt x="72190" y="18925"/>
                </a:lnTo>
                <a:lnTo>
                  <a:pt x="71600" y="18384"/>
                </a:lnTo>
                <a:lnTo>
                  <a:pt x="70420" y="17844"/>
                </a:lnTo>
                <a:lnTo>
                  <a:pt x="69248" y="17481"/>
                </a:lnTo>
                <a:lnTo>
                  <a:pt x="67865" y="17303"/>
                </a:lnTo>
                <a:close/>
                <a:moveTo>
                  <a:pt x="57639" y="42707"/>
                </a:moveTo>
                <a:lnTo>
                  <a:pt x="57833" y="42885"/>
                </a:lnTo>
                <a:lnTo>
                  <a:pt x="58035" y="43062"/>
                </a:lnTo>
                <a:lnTo>
                  <a:pt x="58229" y="43247"/>
                </a:lnTo>
                <a:lnTo>
                  <a:pt x="58423" y="43603"/>
                </a:lnTo>
                <a:lnTo>
                  <a:pt x="58423" y="44328"/>
                </a:lnTo>
                <a:lnTo>
                  <a:pt x="58229" y="45047"/>
                </a:lnTo>
                <a:lnTo>
                  <a:pt x="58035" y="45587"/>
                </a:lnTo>
                <a:lnTo>
                  <a:pt x="57445" y="45950"/>
                </a:lnTo>
                <a:lnTo>
                  <a:pt x="56265" y="46305"/>
                </a:lnTo>
                <a:lnTo>
                  <a:pt x="55084" y="46128"/>
                </a:lnTo>
                <a:lnTo>
                  <a:pt x="54494" y="45950"/>
                </a:lnTo>
                <a:lnTo>
                  <a:pt x="54098" y="45587"/>
                </a:lnTo>
                <a:lnTo>
                  <a:pt x="53904" y="45047"/>
                </a:lnTo>
                <a:lnTo>
                  <a:pt x="53702" y="44506"/>
                </a:lnTo>
                <a:lnTo>
                  <a:pt x="53904" y="43966"/>
                </a:lnTo>
                <a:lnTo>
                  <a:pt x="54098" y="43425"/>
                </a:lnTo>
                <a:lnTo>
                  <a:pt x="54494" y="43062"/>
                </a:lnTo>
                <a:lnTo>
                  <a:pt x="54882" y="42707"/>
                </a:lnTo>
                <a:lnTo>
                  <a:pt x="55278" y="43062"/>
                </a:lnTo>
                <a:lnTo>
                  <a:pt x="55869" y="43247"/>
                </a:lnTo>
                <a:lnTo>
                  <a:pt x="56653" y="43062"/>
                </a:lnTo>
                <a:lnTo>
                  <a:pt x="57243" y="43062"/>
                </a:lnTo>
                <a:lnTo>
                  <a:pt x="57639" y="42707"/>
                </a:lnTo>
                <a:close/>
                <a:moveTo>
                  <a:pt x="55869" y="38738"/>
                </a:moveTo>
                <a:lnTo>
                  <a:pt x="54494" y="38923"/>
                </a:lnTo>
                <a:lnTo>
                  <a:pt x="53314" y="39279"/>
                </a:lnTo>
                <a:lnTo>
                  <a:pt x="52328" y="40182"/>
                </a:lnTo>
                <a:lnTo>
                  <a:pt x="51341" y="41085"/>
                </a:lnTo>
                <a:lnTo>
                  <a:pt x="50557" y="42166"/>
                </a:lnTo>
                <a:lnTo>
                  <a:pt x="49967" y="43425"/>
                </a:lnTo>
                <a:lnTo>
                  <a:pt x="49773" y="44506"/>
                </a:lnTo>
                <a:lnTo>
                  <a:pt x="49773" y="45224"/>
                </a:lnTo>
                <a:lnTo>
                  <a:pt x="49773" y="45950"/>
                </a:lnTo>
                <a:lnTo>
                  <a:pt x="49967" y="46668"/>
                </a:lnTo>
                <a:lnTo>
                  <a:pt x="50363" y="47209"/>
                </a:lnTo>
                <a:lnTo>
                  <a:pt x="51341" y="48290"/>
                </a:lnTo>
                <a:lnTo>
                  <a:pt x="52522" y="49193"/>
                </a:lnTo>
                <a:lnTo>
                  <a:pt x="53904" y="49734"/>
                </a:lnTo>
                <a:lnTo>
                  <a:pt x="55472" y="49911"/>
                </a:lnTo>
                <a:lnTo>
                  <a:pt x="57049" y="49911"/>
                </a:lnTo>
                <a:lnTo>
                  <a:pt x="58625" y="49548"/>
                </a:lnTo>
                <a:lnTo>
                  <a:pt x="59603" y="49193"/>
                </a:lnTo>
                <a:lnTo>
                  <a:pt x="60590" y="48467"/>
                </a:lnTo>
                <a:lnTo>
                  <a:pt x="61374" y="47749"/>
                </a:lnTo>
                <a:lnTo>
                  <a:pt x="61964" y="46846"/>
                </a:lnTo>
                <a:lnTo>
                  <a:pt x="62360" y="45765"/>
                </a:lnTo>
                <a:lnTo>
                  <a:pt x="62554" y="44684"/>
                </a:lnTo>
                <a:lnTo>
                  <a:pt x="62554" y="43603"/>
                </a:lnTo>
                <a:lnTo>
                  <a:pt x="62360" y="42522"/>
                </a:lnTo>
                <a:lnTo>
                  <a:pt x="61964" y="41626"/>
                </a:lnTo>
                <a:lnTo>
                  <a:pt x="61576" y="40900"/>
                </a:lnTo>
                <a:lnTo>
                  <a:pt x="60986" y="40360"/>
                </a:lnTo>
                <a:lnTo>
                  <a:pt x="60396" y="39819"/>
                </a:lnTo>
                <a:lnTo>
                  <a:pt x="59603" y="39464"/>
                </a:lnTo>
                <a:lnTo>
                  <a:pt x="58819" y="39101"/>
                </a:lnTo>
                <a:lnTo>
                  <a:pt x="57243" y="39101"/>
                </a:lnTo>
                <a:lnTo>
                  <a:pt x="56459" y="38923"/>
                </a:lnTo>
                <a:lnTo>
                  <a:pt x="55869" y="38738"/>
                </a:lnTo>
                <a:close/>
                <a:moveTo>
                  <a:pt x="64527" y="53873"/>
                </a:moveTo>
                <a:lnTo>
                  <a:pt x="63734" y="54058"/>
                </a:lnTo>
                <a:lnTo>
                  <a:pt x="62950" y="54235"/>
                </a:lnTo>
                <a:lnTo>
                  <a:pt x="62554" y="54598"/>
                </a:lnTo>
                <a:lnTo>
                  <a:pt x="61576" y="55494"/>
                </a:lnTo>
                <a:lnTo>
                  <a:pt x="61180" y="56397"/>
                </a:lnTo>
                <a:lnTo>
                  <a:pt x="60986" y="57301"/>
                </a:lnTo>
                <a:lnTo>
                  <a:pt x="61180" y="58382"/>
                </a:lnTo>
                <a:lnTo>
                  <a:pt x="61576" y="59278"/>
                </a:lnTo>
                <a:lnTo>
                  <a:pt x="61964" y="60003"/>
                </a:lnTo>
                <a:lnTo>
                  <a:pt x="62360" y="60544"/>
                </a:lnTo>
                <a:lnTo>
                  <a:pt x="63540" y="61084"/>
                </a:lnTo>
                <a:lnTo>
                  <a:pt x="64915" y="61440"/>
                </a:lnTo>
                <a:lnTo>
                  <a:pt x="65505" y="61440"/>
                </a:lnTo>
                <a:lnTo>
                  <a:pt x="66095" y="61262"/>
                </a:lnTo>
                <a:lnTo>
                  <a:pt x="67081" y="60899"/>
                </a:lnTo>
                <a:lnTo>
                  <a:pt x="68261" y="60003"/>
                </a:lnTo>
                <a:lnTo>
                  <a:pt x="69248" y="58922"/>
                </a:lnTo>
                <a:lnTo>
                  <a:pt x="69442" y="58382"/>
                </a:lnTo>
                <a:lnTo>
                  <a:pt x="69442" y="57841"/>
                </a:lnTo>
                <a:lnTo>
                  <a:pt x="69442" y="57301"/>
                </a:lnTo>
                <a:lnTo>
                  <a:pt x="69248" y="56760"/>
                </a:lnTo>
                <a:lnTo>
                  <a:pt x="68455" y="55679"/>
                </a:lnTo>
                <a:lnTo>
                  <a:pt x="67477" y="54954"/>
                </a:lnTo>
                <a:lnTo>
                  <a:pt x="66491" y="54776"/>
                </a:lnTo>
                <a:lnTo>
                  <a:pt x="65901" y="54235"/>
                </a:lnTo>
                <a:lnTo>
                  <a:pt x="65311" y="54058"/>
                </a:lnTo>
                <a:lnTo>
                  <a:pt x="64527" y="53873"/>
                </a:lnTo>
                <a:close/>
                <a:moveTo>
                  <a:pt x="47607" y="3613"/>
                </a:moveTo>
                <a:lnTo>
                  <a:pt x="50161" y="3790"/>
                </a:lnTo>
                <a:lnTo>
                  <a:pt x="54292" y="4153"/>
                </a:lnTo>
                <a:lnTo>
                  <a:pt x="59603" y="4509"/>
                </a:lnTo>
                <a:lnTo>
                  <a:pt x="65117" y="4694"/>
                </a:lnTo>
                <a:lnTo>
                  <a:pt x="70622" y="4694"/>
                </a:lnTo>
                <a:lnTo>
                  <a:pt x="75933" y="5049"/>
                </a:lnTo>
                <a:lnTo>
                  <a:pt x="77502" y="5234"/>
                </a:lnTo>
                <a:lnTo>
                  <a:pt x="79078" y="5412"/>
                </a:lnTo>
                <a:lnTo>
                  <a:pt x="80848" y="5952"/>
                </a:lnTo>
                <a:lnTo>
                  <a:pt x="82425" y="6493"/>
                </a:lnTo>
                <a:lnTo>
                  <a:pt x="83799" y="7211"/>
                </a:lnTo>
                <a:lnTo>
                  <a:pt x="84389" y="7752"/>
                </a:lnTo>
                <a:lnTo>
                  <a:pt x="84979" y="8292"/>
                </a:lnTo>
                <a:lnTo>
                  <a:pt x="85173" y="8833"/>
                </a:lnTo>
                <a:lnTo>
                  <a:pt x="85569" y="9558"/>
                </a:lnTo>
                <a:lnTo>
                  <a:pt x="85569" y="10277"/>
                </a:lnTo>
                <a:lnTo>
                  <a:pt x="85569" y="10995"/>
                </a:lnTo>
                <a:lnTo>
                  <a:pt x="85173" y="12076"/>
                </a:lnTo>
                <a:lnTo>
                  <a:pt x="84389" y="13157"/>
                </a:lnTo>
                <a:lnTo>
                  <a:pt x="83403" y="14238"/>
                </a:lnTo>
                <a:lnTo>
                  <a:pt x="82425" y="15141"/>
                </a:lnTo>
                <a:lnTo>
                  <a:pt x="80064" y="16940"/>
                </a:lnTo>
                <a:lnTo>
                  <a:pt x="78092" y="18562"/>
                </a:lnTo>
                <a:lnTo>
                  <a:pt x="77502" y="19280"/>
                </a:lnTo>
                <a:lnTo>
                  <a:pt x="77502" y="19821"/>
                </a:lnTo>
                <a:lnTo>
                  <a:pt x="77502" y="20546"/>
                </a:lnTo>
                <a:lnTo>
                  <a:pt x="77898" y="21087"/>
                </a:lnTo>
                <a:lnTo>
                  <a:pt x="77502" y="22886"/>
                </a:lnTo>
                <a:lnTo>
                  <a:pt x="77308" y="24685"/>
                </a:lnTo>
                <a:lnTo>
                  <a:pt x="77308" y="28469"/>
                </a:lnTo>
                <a:lnTo>
                  <a:pt x="77502" y="32437"/>
                </a:lnTo>
                <a:lnTo>
                  <a:pt x="77704" y="36036"/>
                </a:lnTo>
                <a:lnTo>
                  <a:pt x="77704" y="43062"/>
                </a:lnTo>
                <a:lnTo>
                  <a:pt x="77704" y="44869"/>
                </a:lnTo>
                <a:lnTo>
                  <a:pt x="77308" y="46668"/>
                </a:lnTo>
                <a:lnTo>
                  <a:pt x="77308" y="48467"/>
                </a:lnTo>
                <a:lnTo>
                  <a:pt x="77502" y="50089"/>
                </a:lnTo>
                <a:lnTo>
                  <a:pt x="77704" y="50629"/>
                </a:lnTo>
                <a:lnTo>
                  <a:pt x="78092" y="50992"/>
                </a:lnTo>
                <a:lnTo>
                  <a:pt x="78092" y="51355"/>
                </a:lnTo>
                <a:lnTo>
                  <a:pt x="78294" y="51710"/>
                </a:lnTo>
                <a:lnTo>
                  <a:pt x="83015" y="57656"/>
                </a:lnTo>
                <a:lnTo>
                  <a:pt x="87534" y="63964"/>
                </a:lnTo>
                <a:lnTo>
                  <a:pt x="84979" y="63787"/>
                </a:lnTo>
                <a:lnTo>
                  <a:pt x="82223" y="63964"/>
                </a:lnTo>
                <a:lnTo>
                  <a:pt x="76911" y="64142"/>
                </a:lnTo>
                <a:lnTo>
                  <a:pt x="67865" y="64327"/>
                </a:lnTo>
                <a:lnTo>
                  <a:pt x="59013" y="64505"/>
                </a:lnTo>
                <a:lnTo>
                  <a:pt x="54688" y="64683"/>
                </a:lnTo>
                <a:lnTo>
                  <a:pt x="50557" y="64683"/>
                </a:lnTo>
                <a:lnTo>
                  <a:pt x="42101" y="64505"/>
                </a:lnTo>
                <a:lnTo>
                  <a:pt x="37178" y="64505"/>
                </a:lnTo>
                <a:lnTo>
                  <a:pt x="34624" y="64683"/>
                </a:lnTo>
                <a:lnTo>
                  <a:pt x="33443" y="64868"/>
                </a:lnTo>
                <a:lnTo>
                  <a:pt x="32263" y="65223"/>
                </a:lnTo>
                <a:lnTo>
                  <a:pt x="37178" y="59278"/>
                </a:lnTo>
                <a:lnTo>
                  <a:pt x="39935" y="55679"/>
                </a:lnTo>
                <a:lnTo>
                  <a:pt x="41511" y="53873"/>
                </a:lnTo>
                <a:lnTo>
                  <a:pt x="42886" y="52436"/>
                </a:lnTo>
                <a:lnTo>
                  <a:pt x="43282" y="51896"/>
                </a:lnTo>
                <a:lnTo>
                  <a:pt x="43476" y="51170"/>
                </a:lnTo>
                <a:lnTo>
                  <a:pt x="43282" y="50629"/>
                </a:lnTo>
                <a:lnTo>
                  <a:pt x="43080" y="49911"/>
                </a:lnTo>
                <a:lnTo>
                  <a:pt x="43080" y="49734"/>
                </a:lnTo>
                <a:lnTo>
                  <a:pt x="43282" y="45047"/>
                </a:lnTo>
                <a:lnTo>
                  <a:pt x="43282" y="40360"/>
                </a:lnTo>
                <a:lnTo>
                  <a:pt x="43282" y="35495"/>
                </a:lnTo>
                <a:lnTo>
                  <a:pt x="43476" y="30816"/>
                </a:lnTo>
                <a:lnTo>
                  <a:pt x="43670" y="28291"/>
                </a:lnTo>
                <a:lnTo>
                  <a:pt x="43872" y="25411"/>
                </a:lnTo>
                <a:lnTo>
                  <a:pt x="43670" y="23967"/>
                </a:lnTo>
                <a:lnTo>
                  <a:pt x="43476" y="22523"/>
                </a:lnTo>
                <a:lnTo>
                  <a:pt x="43080" y="21264"/>
                </a:lnTo>
                <a:lnTo>
                  <a:pt x="42489" y="20183"/>
                </a:lnTo>
                <a:lnTo>
                  <a:pt x="42489" y="19643"/>
                </a:lnTo>
                <a:lnTo>
                  <a:pt x="42489" y="19280"/>
                </a:lnTo>
                <a:lnTo>
                  <a:pt x="42295" y="18925"/>
                </a:lnTo>
                <a:lnTo>
                  <a:pt x="41899" y="18562"/>
                </a:lnTo>
                <a:lnTo>
                  <a:pt x="40331" y="17659"/>
                </a:lnTo>
                <a:lnTo>
                  <a:pt x="38755" y="16400"/>
                </a:lnTo>
                <a:lnTo>
                  <a:pt x="37574" y="14778"/>
                </a:lnTo>
                <a:lnTo>
                  <a:pt x="36394" y="13157"/>
                </a:lnTo>
                <a:lnTo>
                  <a:pt x="35610" y="11358"/>
                </a:lnTo>
                <a:lnTo>
                  <a:pt x="35408" y="10454"/>
                </a:lnTo>
                <a:lnTo>
                  <a:pt x="35408" y="9558"/>
                </a:lnTo>
                <a:lnTo>
                  <a:pt x="35408" y="8655"/>
                </a:lnTo>
                <a:lnTo>
                  <a:pt x="35804" y="7752"/>
                </a:lnTo>
                <a:lnTo>
                  <a:pt x="36200" y="6856"/>
                </a:lnTo>
                <a:lnTo>
                  <a:pt x="36790" y="6130"/>
                </a:lnTo>
                <a:lnTo>
                  <a:pt x="37380" y="5590"/>
                </a:lnTo>
                <a:lnTo>
                  <a:pt x="38164" y="5049"/>
                </a:lnTo>
                <a:lnTo>
                  <a:pt x="39151" y="4509"/>
                </a:lnTo>
                <a:lnTo>
                  <a:pt x="40331" y="4153"/>
                </a:lnTo>
                <a:lnTo>
                  <a:pt x="42489" y="3790"/>
                </a:lnTo>
                <a:lnTo>
                  <a:pt x="45052" y="3613"/>
                </a:lnTo>
                <a:close/>
                <a:moveTo>
                  <a:pt x="60194" y="68111"/>
                </a:moveTo>
                <a:lnTo>
                  <a:pt x="57445" y="71169"/>
                </a:lnTo>
                <a:lnTo>
                  <a:pt x="56855" y="70991"/>
                </a:lnTo>
                <a:lnTo>
                  <a:pt x="56265" y="70806"/>
                </a:lnTo>
                <a:lnTo>
                  <a:pt x="54882" y="70806"/>
                </a:lnTo>
                <a:lnTo>
                  <a:pt x="53314" y="70991"/>
                </a:lnTo>
                <a:lnTo>
                  <a:pt x="51932" y="71346"/>
                </a:lnTo>
                <a:lnTo>
                  <a:pt x="53314" y="70088"/>
                </a:lnTo>
                <a:lnTo>
                  <a:pt x="53702" y="69370"/>
                </a:lnTo>
                <a:lnTo>
                  <a:pt x="54098" y="68651"/>
                </a:lnTo>
                <a:lnTo>
                  <a:pt x="54098" y="68289"/>
                </a:lnTo>
                <a:lnTo>
                  <a:pt x="59013" y="68111"/>
                </a:lnTo>
                <a:close/>
                <a:moveTo>
                  <a:pt x="69248" y="67926"/>
                </a:moveTo>
                <a:lnTo>
                  <a:pt x="67477" y="69732"/>
                </a:lnTo>
                <a:lnTo>
                  <a:pt x="66095" y="71532"/>
                </a:lnTo>
                <a:lnTo>
                  <a:pt x="63540" y="75493"/>
                </a:lnTo>
                <a:lnTo>
                  <a:pt x="63346" y="75130"/>
                </a:lnTo>
                <a:lnTo>
                  <a:pt x="62950" y="74412"/>
                </a:lnTo>
                <a:lnTo>
                  <a:pt x="62360" y="73694"/>
                </a:lnTo>
                <a:lnTo>
                  <a:pt x="61576" y="72968"/>
                </a:lnTo>
                <a:lnTo>
                  <a:pt x="60784" y="72427"/>
                </a:lnTo>
                <a:lnTo>
                  <a:pt x="64527" y="68289"/>
                </a:lnTo>
                <a:lnTo>
                  <a:pt x="64915" y="67926"/>
                </a:lnTo>
                <a:close/>
                <a:moveTo>
                  <a:pt x="54688" y="74775"/>
                </a:moveTo>
                <a:lnTo>
                  <a:pt x="56063" y="75315"/>
                </a:lnTo>
                <a:lnTo>
                  <a:pt x="57243" y="75671"/>
                </a:lnTo>
                <a:lnTo>
                  <a:pt x="58423" y="76211"/>
                </a:lnTo>
                <a:lnTo>
                  <a:pt x="58819" y="76752"/>
                </a:lnTo>
                <a:lnTo>
                  <a:pt x="59215" y="77292"/>
                </a:lnTo>
                <a:lnTo>
                  <a:pt x="59603" y="78558"/>
                </a:lnTo>
                <a:lnTo>
                  <a:pt x="59805" y="79817"/>
                </a:lnTo>
                <a:lnTo>
                  <a:pt x="59603" y="81076"/>
                </a:lnTo>
                <a:lnTo>
                  <a:pt x="59215" y="82342"/>
                </a:lnTo>
                <a:lnTo>
                  <a:pt x="59013" y="83238"/>
                </a:lnTo>
                <a:lnTo>
                  <a:pt x="58423" y="83963"/>
                </a:lnTo>
                <a:lnTo>
                  <a:pt x="57833" y="84504"/>
                </a:lnTo>
                <a:lnTo>
                  <a:pt x="57243" y="85222"/>
                </a:lnTo>
                <a:lnTo>
                  <a:pt x="56459" y="85585"/>
                </a:lnTo>
                <a:lnTo>
                  <a:pt x="55675" y="85940"/>
                </a:lnTo>
                <a:lnTo>
                  <a:pt x="54098" y="86481"/>
                </a:lnTo>
                <a:lnTo>
                  <a:pt x="51341" y="86481"/>
                </a:lnTo>
                <a:lnTo>
                  <a:pt x="50557" y="86125"/>
                </a:lnTo>
                <a:lnTo>
                  <a:pt x="49773" y="85940"/>
                </a:lnTo>
                <a:lnTo>
                  <a:pt x="48981" y="85400"/>
                </a:lnTo>
                <a:lnTo>
                  <a:pt x="48391" y="84859"/>
                </a:lnTo>
                <a:lnTo>
                  <a:pt x="47801" y="84141"/>
                </a:lnTo>
                <a:lnTo>
                  <a:pt x="47210" y="83060"/>
                </a:lnTo>
                <a:lnTo>
                  <a:pt x="47016" y="82157"/>
                </a:lnTo>
                <a:lnTo>
                  <a:pt x="47016" y="81076"/>
                </a:lnTo>
                <a:lnTo>
                  <a:pt x="47210" y="80180"/>
                </a:lnTo>
                <a:lnTo>
                  <a:pt x="47607" y="79099"/>
                </a:lnTo>
                <a:lnTo>
                  <a:pt x="48391" y="78373"/>
                </a:lnTo>
                <a:lnTo>
                  <a:pt x="49183" y="77477"/>
                </a:lnTo>
                <a:lnTo>
                  <a:pt x="49967" y="76752"/>
                </a:lnTo>
                <a:lnTo>
                  <a:pt x="51932" y="75671"/>
                </a:lnTo>
                <a:lnTo>
                  <a:pt x="53904" y="74952"/>
                </a:lnTo>
                <a:lnTo>
                  <a:pt x="54494" y="74775"/>
                </a:lnTo>
                <a:close/>
                <a:moveTo>
                  <a:pt x="88326" y="67926"/>
                </a:moveTo>
                <a:lnTo>
                  <a:pt x="86556" y="70628"/>
                </a:lnTo>
                <a:lnTo>
                  <a:pt x="85173" y="72968"/>
                </a:lnTo>
                <a:lnTo>
                  <a:pt x="82813" y="76752"/>
                </a:lnTo>
                <a:lnTo>
                  <a:pt x="80654" y="80535"/>
                </a:lnTo>
                <a:lnTo>
                  <a:pt x="78294" y="84319"/>
                </a:lnTo>
                <a:lnTo>
                  <a:pt x="75933" y="88102"/>
                </a:lnTo>
                <a:lnTo>
                  <a:pt x="74947" y="89724"/>
                </a:lnTo>
                <a:lnTo>
                  <a:pt x="74163" y="89005"/>
                </a:lnTo>
                <a:lnTo>
                  <a:pt x="73573" y="88465"/>
                </a:lnTo>
                <a:lnTo>
                  <a:pt x="72586" y="88102"/>
                </a:lnTo>
                <a:lnTo>
                  <a:pt x="71802" y="87924"/>
                </a:lnTo>
                <a:lnTo>
                  <a:pt x="70816" y="87747"/>
                </a:lnTo>
                <a:lnTo>
                  <a:pt x="69838" y="87747"/>
                </a:lnTo>
                <a:lnTo>
                  <a:pt x="68852" y="87924"/>
                </a:lnTo>
                <a:lnTo>
                  <a:pt x="68067" y="88287"/>
                </a:lnTo>
                <a:lnTo>
                  <a:pt x="68067" y="88287"/>
                </a:lnTo>
                <a:lnTo>
                  <a:pt x="71600" y="83060"/>
                </a:lnTo>
                <a:lnTo>
                  <a:pt x="75343" y="77833"/>
                </a:lnTo>
                <a:lnTo>
                  <a:pt x="79272" y="72790"/>
                </a:lnTo>
                <a:lnTo>
                  <a:pt x="81244" y="70451"/>
                </a:lnTo>
                <a:lnTo>
                  <a:pt x="83403" y="68111"/>
                </a:lnTo>
                <a:lnTo>
                  <a:pt x="85966" y="68111"/>
                </a:lnTo>
                <a:lnTo>
                  <a:pt x="88326" y="67926"/>
                </a:lnTo>
                <a:close/>
                <a:moveTo>
                  <a:pt x="71212" y="91708"/>
                </a:moveTo>
                <a:lnTo>
                  <a:pt x="71406" y="91886"/>
                </a:lnTo>
                <a:lnTo>
                  <a:pt x="71600" y="92249"/>
                </a:lnTo>
                <a:lnTo>
                  <a:pt x="71802" y="92611"/>
                </a:lnTo>
                <a:lnTo>
                  <a:pt x="71802" y="93152"/>
                </a:lnTo>
                <a:lnTo>
                  <a:pt x="71996" y="93692"/>
                </a:lnTo>
                <a:lnTo>
                  <a:pt x="71996" y="94411"/>
                </a:lnTo>
                <a:lnTo>
                  <a:pt x="71802" y="94773"/>
                </a:lnTo>
                <a:lnTo>
                  <a:pt x="71600" y="95492"/>
                </a:lnTo>
                <a:lnTo>
                  <a:pt x="71600" y="96032"/>
                </a:lnTo>
                <a:lnTo>
                  <a:pt x="71212" y="96573"/>
                </a:lnTo>
                <a:lnTo>
                  <a:pt x="71010" y="96935"/>
                </a:lnTo>
                <a:lnTo>
                  <a:pt x="70622" y="97113"/>
                </a:lnTo>
                <a:lnTo>
                  <a:pt x="70420" y="97291"/>
                </a:lnTo>
                <a:lnTo>
                  <a:pt x="70226" y="97291"/>
                </a:lnTo>
                <a:lnTo>
                  <a:pt x="69636" y="97113"/>
                </a:lnTo>
                <a:lnTo>
                  <a:pt x="68852" y="96750"/>
                </a:lnTo>
                <a:lnTo>
                  <a:pt x="68261" y="96032"/>
                </a:lnTo>
                <a:lnTo>
                  <a:pt x="67865" y="95314"/>
                </a:lnTo>
                <a:lnTo>
                  <a:pt x="67865" y="94411"/>
                </a:lnTo>
                <a:lnTo>
                  <a:pt x="68067" y="93507"/>
                </a:lnTo>
                <a:lnTo>
                  <a:pt x="68261" y="92611"/>
                </a:lnTo>
                <a:lnTo>
                  <a:pt x="69636" y="91886"/>
                </a:lnTo>
                <a:lnTo>
                  <a:pt x="70816" y="91708"/>
                </a:lnTo>
                <a:close/>
                <a:moveTo>
                  <a:pt x="63734" y="94048"/>
                </a:moveTo>
                <a:lnTo>
                  <a:pt x="63734" y="95492"/>
                </a:lnTo>
                <a:lnTo>
                  <a:pt x="63936" y="96750"/>
                </a:lnTo>
                <a:lnTo>
                  <a:pt x="64324" y="97654"/>
                </a:lnTo>
                <a:lnTo>
                  <a:pt x="64915" y="98557"/>
                </a:lnTo>
                <a:lnTo>
                  <a:pt x="65707" y="99275"/>
                </a:lnTo>
                <a:lnTo>
                  <a:pt x="66491" y="99816"/>
                </a:lnTo>
                <a:lnTo>
                  <a:pt x="63144" y="103421"/>
                </a:lnTo>
                <a:lnTo>
                  <a:pt x="61180" y="105584"/>
                </a:lnTo>
                <a:lnTo>
                  <a:pt x="61180" y="104140"/>
                </a:lnTo>
                <a:lnTo>
                  <a:pt x="61180" y="102881"/>
                </a:lnTo>
                <a:lnTo>
                  <a:pt x="60986" y="101978"/>
                </a:lnTo>
                <a:lnTo>
                  <a:pt x="60590" y="101259"/>
                </a:lnTo>
                <a:lnTo>
                  <a:pt x="60000" y="100534"/>
                </a:lnTo>
                <a:lnTo>
                  <a:pt x="59409" y="99816"/>
                </a:lnTo>
                <a:lnTo>
                  <a:pt x="62756" y="95314"/>
                </a:lnTo>
                <a:lnTo>
                  <a:pt x="63734" y="94048"/>
                </a:lnTo>
                <a:close/>
                <a:moveTo>
                  <a:pt x="29902" y="67926"/>
                </a:moveTo>
                <a:lnTo>
                  <a:pt x="31277" y="68111"/>
                </a:lnTo>
                <a:lnTo>
                  <a:pt x="32457" y="68289"/>
                </a:lnTo>
                <a:lnTo>
                  <a:pt x="34818" y="68111"/>
                </a:lnTo>
                <a:lnTo>
                  <a:pt x="26758" y="79099"/>
                </a:lnTo>
                <a:lnTo>
                  <a:pt x="22425" y="84681"/>
                </a:lnTo>
                <a:lnTo>
                  <a:pt x="18100" y="89909"/>
                </a:lnTo>
                <a:lnTo>
                  <a:pt x="16135" y="92249"/>
                </a:lnTo>
                <a:lnTo>
                  <a:pt x="14163" y="94588"/>
                </a:lnTo>
                <a:lnTo>
                  <a:pt x="10032" y="99097"/>
                </a:lnTo>
                <a:lnTo>
                  <a:pt x="8658" y="100897"/>
                </a:lnTo>
                <a:lnTo>
                  <a:pt x="7081" y="102696"/>
                </a:lnTo>
                <a:lnTo>
                  <a:pt x="5909" y="104680"/>
                </a:lnTo>
                <a:lnTo>
                  <a:pt x="5513" y="105761"/>
                </a:lnTo>
                <a:lnTo>
                  <a:pt x="5117" y="106665"/>
                </a:lnTo>
                <a:lnTo>
                  <a:pt x="4729" y="105761"/>
                </a:lnTo>
                <a:lnTo>
                  <a:pt x="4333" y="104140"/>
                </a:lnTo>
                <a:lnTo>
                  <a:pt x="4139" y="102696"/>
                </a:lnTo>
                <a:lnTo>
                  <a:pt x="4527" y="101259"/>
                </a:lnTo>
                <a:lnTo>
                  <a:pt x="5117" y="99816"/>
                </a:lnTo>
                <a:lnTo>
                  <a:pt x="5707" y="98557"/>
                </a:lnTo>
                <a:lnTo>
                  <a:pt x="6297" y="97476"/>
                </a:lnTo>
                <a:lnTo>
                  <a:pt x="6297" y="97113"/>
                </a:lnTo>
                <a:lnTo>
                  <a:pt x="7671" y="96210"/>
                </a:lnTo>
                <a:lnTo>
                  <a:pt x="9054" y="95129"/>
                </a:lnTo>
                <a:lnTo>
                  <a:pt x="10234" y="93870"/>
                </a:lnTo>
                <a:lnTo>
                  <a:pt x="11414" y="92611"/>
                </a:lnTo>
                <a:lnTo>
                  <a:pt x="13573" y="89724"/>
                </a:lnTo>
                <a:lnTo>
                  <a:pt x="15545" y="87206"/>
                </a:lnTo>
                <a:lnTo>
                  <a:pt x="18496" y="83600"/>
                </a:lnTo>
                <a:lnTo>
                  <a:pt x="21050" y="79817"/>
                </a:lnTo>
                <a:lnTo>
                  <a:pt x="26556" y="72250"/>
                </a:lnTo>
                <a:lnTo>
                  <a:pt x="29902" y="67926"/>
                </a:lnTo>
                <a:close/>
                <a:moveTo>
                  <a:pt x="56459" y="102155"/>
                </a:moveTo>
                <a:lnTo>
                  <a:pt x="57049" y="102518"/>
                </a:lnTo>
                <a:lnTo>
                  <a:pt x="57445" y="103421"/>
                </a:lnTo>
                <a:lnTo>
                  <a:pt x="57639" y="104317"/>
                </a:lnTo>
                <a:lnTo>
                  <a:pt x="57445" y="105221"/>
                </a:lnTo>
                <a:lnTo>
                  <a:pt x="57049" y="105939"/>
                </a:lnTo>
                <a:lnTo>
                  <a:pt x="56459" y="106665"/>
                </a:lnTo>
                <a:lnTo>
                  <a:pt x="56063" y="106842"/>
                </a:lnTo>
                <a:lnTo>
                  <a:pt x="55472" y="106842"/>
                </a:lnTo>
                <a:lnTo>
                  <a:pt x="54098" y="106665"/>
                </a:lnTo>
                <a:lnTo>
                  <a:pt x="53508" y="106479"/>
                </a:lnTo>
                <a:lnTo>
                  <a:pt x="53112" y="106124"/>
                </a:lnTo>
                <a:lnTo>
                  <a:pt x="52918" y="105761"/>
                </a:lnTo>
                <a:lnTo>
                  <a:pt x="52724" y="105221"/>
                </a:lnTo>
                <a:lnTo>
                  <a:pt x="52918" y="104680"/>
                </a:lnTo>
                <a:lnTo>
                  <a:pt x="53314" y="104140"/>
                </a:lnTo>
                <a:lnTo>
                  <a:pt x="54098" y="103059"/>
                </a:lnTo>
                <a:lnTo>
                  <a:pt x="54494" y="102881"/>
                </a:lnTo>
                <a:lnTo>
                  <a:pt x="55084" y="102696"/>
                </a:lnTo>
                <a:lnTo>
                  <a:pt x="56063" y="102518"/>
                </a:lnTo>
                <a:lnTo>
                  <a:pt x="56459" y="102155"/>
                </a:lnTo>
                <a:close/>
                <a:moveTo>
                  <a:pt x="38561" y="67926"/>
                </a:moveTo>
                <a:lnTo>
                  <a:pt x="42691" y="68111"/>
                </a:lnTo>
                <a:lnTo>
                  <a:pt x="41309" y="69547"/>
                </a:lnTo>
                <a:lnTo>
                  <a:pt x="40331" y="71346"/>
                </a:lnTo>
                <a:lnTo>
                  <a:pt x="38358" y="74775"/>
                </a:lnTo>
                <a:lnTo>
                  <a:pt x="36200" y="78195"/>
                </a:lnTo>
                <a:lnTo>
                  <a:pt x="33839" y="81616"/>
                </a:lnTo>
                <a:lnTo>
                  <a:pt x="31277" y="84681"/>
                </a:lnTo>
                <a:lnTo>
                  <a:pt x="28528" y="87747"/>
                </a:lnTo>
                <a:lnTo>
                  <a:pt x="22821" y="93870"/>
                </a:lnTo>
                <a:lnTo>
                  <a:pt x="17113" y="99993"/>
                </a:lnTo>
                <a:lnTo>
                  <a:pt x="14365" y="102518"/>
                </a:lnTo>
                <a:lnTo>
                  <a:pt x="11802" y="105398"/>
                </a:lnTo>
                <a:lnTo>
                  <a:pt x="9248" y="108101"/>
                </a:lnTo>
                <a:lnTo>
                  <a:pt x="8067" y="109545"/>
                </a:lnTo>
                <a:lnTo>
                  <a:pt x="7081" y="111166"/>
                </a:lnTo>
                <a:lnTo>
                  <a:pt x="6297" y="109722"/>
                </a:lnTo>
                <a:lnTo>
                  <a:pt x="5707" y="108101"/>
                </a:lnTo>
                <a:lnTo>
                  <a:pt x="7477" y="106124"/>
                </a:lnTo>
                <a:lnTo>
                  <a:pt x="9248" y="103962"/>
                </a:lnTo>
                <a:lnTo>
                  <a:pt x="11018" y="101800"/>
                </a:lnTo>
                <a:lnTo>
                  <a:pt x="12789" y="99638"/>
                </a:lnTo>
                <a:lnTo>
                  <a:pt x="16725" y="95492"/>
                </a:lnTo>
                <a:lnTo>
                  <a:pt x="20654" y="91345"/>
                </a:lnTo>
                <a:lnTo>
                  <a:pt x="24987" y="85940"/>
                </a:lnTo>
                <a:lnTo>
                  <a:pt x="29312" y="80357"/>
                </a:lnTo>
                <a:lnTo>
                  <a:pt x="37574" y="69192"/>
                </a:lnTo>
                <a:lnTo>
                  <a:pt x="37970" y="68829"/>
                </a:lnTo>
                <a:lnTo>
                  <a:pt x="37970" y="68651"/>
                </a:lnTo>
                <a:lnTo>
                  <a:pt x="38358" y="68111"/>
                </a:lnTo>
                <a:lnTo>
                  <a:pt x="38561" y="67926"/>
                </a:lnTo>
                <a:close/>
                <a:moveTo>
                  <a:pt x="97768" y="78736"/>
                </a:moveTo>
                <a:lnTo>
                  <a:pt x="100129" y="81979"/>
                </a:lnTo>
                <a:lnTo>
                  <a:pt x="96386" y="86125"/>
                </a:lnTo>
                <a:lnTo>
                  <a:pt x="92651" y="90449"/>
                </a:lnTo>
                <a:lnTo>
                  <a:pt x="85569" y="98912"/>
                </a:lnTo>
                <a:lnTo>
                  <a:pt x="78294" y="107383"/>
                </a:lnTo>
                <a:lnTo>
                  <a:pt x="75141" y="110989"/>
                </a:lnTo>
                <a:lnTo>
                  <a:pt x="73767" y="112966"/>
                </a:lnTo>
                <a:lnTo>
                  <a:pt x="72586" y="114950"/>
                </a:lnTo>
                <a:lnTo>
                  <a:pt x="65901" y="114950"/>
                </a:lnTo>
                <a:lnTo>
                  <a:pt x="67275" y="113869"/>
                </a:lnTo>
                <a:lnTo>
                  <a:pt x="68455" y="112425"/>
                </a:lnTo>
                <a:lnTo>
                  <a:pt x="70622" y="109722"/>
                </a:lnTo>
                <a:lnTo>
                  <a:pt x="75141" y="104140"/>
                </a:lnTo>
                <a:lnTo>
                  <a:pt x="79668" y="98557"/>
                </a:lnTo>
                <a:lnTo>
                  <a:pt x="81632" y="95854"/>
                </a:lnTo>
                <a:lnTo>
                  <a:pt x="83799" y="93330"/>
                </a:lnTo>
                <a:lnTo>
                  <a:pt x="88326" y="88287"/>
                </a:lnTo>
                <a:lnTo>
                  <a:pt x="97768" y="78736"/>
                </a:lnTo>
                <a:close/>
                <a:moveTo>
                  <a:pt x="91867" y="70088"/>
                </a:moveTo>
                <a:lnTo>
                  <a:pt x="95796" y="75671"/>
                </a:lnTo>
                <a:lnTo>
                  <a:pt x="86556" y="85044"/>
                </a:lnTo>
                <a:lnTo>
                  <a:pt x="82223" y="89724"/>
                </a:lnTo>
                <a:lnTo>
                  <a:pt x="78092" y="94773"/>
                </a:lnTo>
                <a:lnTo>
                  <a:pt x="74163" y="99993"/>
                </a:lnTo>
                <a:lnTo>
                  <a:pt x="70420" y="105221"/>
                </a:lnTo>
                <a:lnTo>
                  <a:pt x="68455" y="107383"/>
                </a:lnTo>
                <a:lnTo>
                  <a:pt x="66297" y="109908"/>
                </a:lnTo>
                <a:lnTo>
                  <a:pt x="65311" y="111166"/>
                </a:lnTo>
                <a:lnTo>
                  <a:pt x="64324" y="112425"/>
                </a:lnTo>
                <a:lnTo>
                  <a:pt x="63540" y="113691"/>
                </a:lnTo>
                <a:lnTo>
                  <a:pt x="63144" y="114950"/>
                </a:lnTo>
                <a:lnTo>
                  <a:pt x="55278" y="115128"/>
                </a:lnTo>
                <a:lnTo>
                  <a:pt x="57639" y="113328"/>
                </a:lnTo>
                <a:lnTo>
                  <a:pt x="60000" y="111344"/>
                </a:lnTo>
                <a:lnTo>
                  <a:pt x="63734" y="107383"/>
                </a:lnTo>
                <a:lnTo>
                  <a:pt x="66887" y="104317"/>
                </a:lnTo>
                <a:lnTo>
                  <a:pt x="69838" y="101074"/>
                </a:lnTo>
                <a:lnTo>
                  <a:pt x="71010" y="101074"/>
                </a:lnTo>
                <a:lnTo>
                  <a:pt x="71996" y="100719"/>
                </a:lnTo>
                <a:lnTo>
                  <a:pt x="72983" y="100356"/>
                </a:lnTo>
                <a:lnTo>
                  <a:pt x="73961" y="99638"/>
                </a:lnTo>
                <a:lnTo>
                  <a:pt x="74947" y="98372"/>
                </a:lnTo>
                <a:lnTo>
                  <a:pt x="75731" y="96935"/>
                </a:lnTo>
                <a:lnTo>
                  <a:pt x="76127" y="95314"/>
                </a:lnTo>
                <a:lnTo>
                  <a:pt x="76321" y="93692"/>
                </a:lnTo>
                <a:lnTo>
                  <a:pt x="76911" y="92967"/>
                </a:lnTo>
                <a:lnTo>
                  <a:pt x="78488" y="90990"/>
                </a:lnTo>
                <a:lnTo>
                  <a:pt x="79668" y="89183"/>
                </a:lnTo>
                <a:lnTo>
                  <a:pt x="82223" y="85222"/>
                </a:lnTo>
                <a:lnTo>
                  <a:pt x="84389" y="81261"/>
                </a:lnTo>
                <a:lnTo>
                  <a:pt x="86750" y="77292"/>
                </a:lnTo>
                <a:lnTo>
                  <a:pt x="89304" y="73694"/>
                </a:lnTo>
                <a:lnTo>
                  <a:pt x="91867" y="70088"/>
                </a:lnTo>
                <a:close/>
                <a:moveTo>
                  <a:pt x="101899" y="84681"/>
                </a:moveTo>
                <a:lnTo>
                  <a:pt x="104648" y="88643"/>
                </a:lnTo>
                <a:lnTo>
                  <a:pt x="102489" y="91708"/>
                </a:lnTo>
                <a:lnTo>
                  <a:pt x="99927" y="94773"/>
                </a:lnTo>
                <a:lnTo>
                  <a:pt x="95012" y="100719"/>
                </a:lnTo>
                <a:lnTo>
                  <a:pt x="93637" y="102340"/>
                </a:lnTo>
                <a:lnTo>
                  <a:pt x="92061" y="104140"/>
                </a:lnTo>
                <a:lnTo>
                  <a:pt x="88520" y="107560"/>
                </a:lnTo>
                <a:lnTo>
                  <a:pt x="86944" y="109545"/>
                </a:lnTo>
                <a:lnTo>
                  <a:pt x="85569" y="111344"/>
                </a:lnTo>
                <a:lnTo>
                  <a:pt x="84389" y="113328"/>
                </a:lnTo>
                <a:lnTo>
                  <a:pt x="83403" y="115313"/>
                </a:lnTo>
                <a:lnTo>
                  <a:pt x="75731" y="115128"/>
                </a:lnTo>
                <a:lnTo>
                  <a:pt x="77113" y="113869"/>
                </a:lnTo>
                <a:lnTo>
                  <a:pt x="78294" y="112425"/>
                </a:lnTo>
                <a:lnTo>
                  <a:pt x="80654" y="109545"/>
                </a:lnTo>
                <a:lnTo>
                  <a:pt x="88916" y="99993"/>
                </a:lnTo>
                <a:lnTo>
                  <a:pt x="95408" y="92426"/>
                </a:lnTo>
                <a:lnTo>
                  <a:pt x="101899" y="84681"/>
                </a:lnTo>
                <a:close/>
                <a:moveTo>
                  <a:pt x="47413" y="68111"/>
                </a:moveTo>
                <a:lnTo>
                  <a:pt x="50363" y="68289"/>
                </a:lnTo>
                <a:lnTo>
                  <a:pt x="49183" y="69370"/>
                </a:lnTo>
                <a:lnTo>
                  <a:pt x="48197" y="70628"/>
                </a:lnTo>
                <a:lnTo>
                  <a:pt x="46620" y="72968"/>
                </a:lnTo>
                <a:lnTo>
                  <a:pt x="44850" y="75493"/>
                </a:lnTo>
                <a:lnTo>
                  <a:pt x="44066" y="76396"/>
                </a:lnTo>
                <a:lnTo>
                  <a:pt x="43476" y="77477"/>
                </a:lnTo>
                <a:lnTo>
                  <a:pt x="39539" y="82882"/>
                </a:lnTo>
                <a:lnTo>
                  <a:pt x="35408" y="88287"/>
                </a:lnTo>
                <a:lnTo>
                  <a:pt x="32263" y="92071"/>
                </a:lnTo>
                <a:lnTo>
                  <a:pt x="28916" y="95669"/>
                </a:lnTo>
                <a:lnTo>
                  <a:pt x="22231" y="102881"/>
                </a:lnTo>
                <a:lnTo>
                  <a:pt x="19474" y="105398"/>
                </a:lnTo>
                <a:lnTo>
                  <a:pt x="16725" y="108641"/>
                </a:lnTo>
                <a:lnTo>
                  <a:pt x="15343" y="110448"/>
                </a:lnTo>
                <a:lnTo>
                  <a:pt x="14163" y="112070"/>
                </a:lnTo>
                <a:lnTo>
                  <a:pt x="13379" y="113869"/>
                </a:lnTo>
                <a:lnTo>
                  <a:pt x="13185" y="114587"/>
                </a:lnTo>
                <a:lnTo>
                  <a:pt x="13185" y="115490"/>
                </a:lnTo>
                <a:lnTo>
                  <a:pt x="11018" y="114772"/>
                </a:lnTo>
                <a:lnTo>
                  <a:pt x="10234" y="114409"/>
                </a:lnTo>
                <a:lnTo>
                  <a:pt x="9644" y="114047"/>
                </a:lnTo>
                <a:lnTo>
                  <a:pt x="8464" y="112788"/>
                </a:lnTo>
                <a:lnTo>
                  <a:pt x="9838" y="111884"/>
                </a:lnTo>
                <a:lnTo>
                  <a:pt x="11212" y="110803"/>
                </a:lnTo>
                <a:lnTo>
                  <a:pt x="13775" y="108286"/>
                </a:lnTo>
                <a:lnTo>
                  <a:pt x="18294" y="103236"/>
                </a:lnTo>
                <a:lnTo>
                  <a:pt x="24195" y="96935"/>
                </a:lnTo>
                <a:lnTo>
                  <a:pt x="30097" y="90805"/>
                </a:lnTo>
                <a:lnTo>
                  <a:pt x="32659" y="88287"/>
                </a:lnTo>
                <a:lnTo>
                  <a:pt x="35020" y="85585"/>
                </a:lnTo>
                <a:lnTo>
                  <a:pt x="37178" y="82697"/>
                </a:lnTo>
                <a:lnTo>
                  <a:pt x="39345" y="79639"/>
                </a:lnTo>
                <a:lnTo>
                  <a:pt x="41115" y="76752"/>
                </a:lnTo>
                <a:lnTo>
                  <a:pt x="42691" y="73694"/>
                </a:lnTo>
                <a:lnTo>
                  <a:pt x="43670" y="72072"/>
                </a:lnTo>
                <a:lnTo>
                  <a:pt x="44656" y="70806"/>
                </a:lnTo>
                <a:lnTo>
                  <a:pt x="45836" y="69370"/>
                </a:lnTo>
                <a:lnTo>
                  <a:pt x="47210" y="68289"/>
                </a:lnTo>
                <a:lnTo>
                  <a:pt x="47413" y="68111"/>
                </a:lnTo>
                <a:close/>
                <a:moveTo>
                  <a:pt x="51341" y="109182"/>
                </a:moveTo>
                <a:lnTo>
                  <a:pt x="52522" y="109722"/>
                </a:lnTo>
                <a:lnTo>
                  <a:pt x="53702" y="110085"/>
                </a:lnTo>
                <a:lnTo>
                  <a:pt x="55084" y="110263"/>
                </a:lnTo>
                <a:lnTo>
                  <a:pt x="56459" y="110085"/>
                </a:lnTo>
                <a:lnTo>
                  <a:pt x="55869" y="110626"/>
                </a:lnTo>
                <a:lnTo>
                  <a:pt x="53508" y="112788"/>
                </a:lnTo>
                <a:lnTo>
                  <a:pt x="52522" y="113869"/>
                </a:lnTo>
                <a:lnTo>
                  <a:pt x="51544" y="115128"/>
                </a:lnTo>
                <a:lnTo>
                  <a:pt x="44260" y="115490"/>
                </a:lnTo>
                <a:lnTo>
                  <a:pt x="46232" y="114047"/>
                </a:lnTo>
                <a:lnTo>
                  <a:pt x="48003" y="112425"/>
                </a:lnTo>
                <a:lnTo>
                  <a:pt x="51341" y="109182"/>
                </a:lnTo>
                <a:close/>
                <a:moveTo>
                  <a:pt x="106418" y="90805"/>
                </a:moveTo>
                <a:lnTo>
                  <a:pt x="108585" y="93330"/>
                </a:lnTo>
                <a:lnTo>
                  <a:pt x="106620" y="95314"/>
                </a:lnTo>
                <a:lnTo>
                  <a:pt x="105044" y="97654"/>
                </a:lnTo>
                <a:lnTo>
                  <a:pt x="102093" y="102155"/>
                </a:lnTo>
                <a:lnTo>
                  <a:pt x="99927" y="105398"/>
                </a:lnTo>
                <a:lnTo>
                  <a:pt x="97566" y="108641"/>
                </a:lnTo>
                <a:lnTo>
                  <a:pt x="95206" y="112070"/>
                </a:lnTo>
                <a:lnTo>
                  <a:pt x="94227" y="113691"/>
                </a:lnTo>
                <a:lnTo>
                  <a:pt x="93241" y="115490"/>
                </a:lnTo>
                <a:lnTo>
                  <a:pt x="87534" y="115490"/>
                </a:lnTo>
                <a:lnTo>
                  <a:pt x="85763" y="115313"/>
                </a:lnTo>
                <a:lnTo>
                  <a:pt x="88124" y="112610"/>
                </a:lnTo>
                <a:lnTo>
                  <a:pt x="90291" y="109908"/>
                </a:lnTo>
                <a:lnTo>
                  <a:pt x="93435" y="106302"/>
                </a:lnTo>
                <a:lnTo>
                  <a:pt x="96386" y="102881"/>
                </a:lnTo>
                <a:lnTo>
                  <a:pt x="101503" y="96935"/>
                </a:lnTo>
                <a:lnTo>
                  <a:pt x="104058" y="94048"/>
                </a:lnTo>
                <a:lnTo>
                  <a:pt x="106418" y="90805"/>
                </a:lnTo>
                <a:close/>
                <a:moveTo>
                  <a:pt x="75537" y="67748"/>
                </a:moveTo>
                <a:lnTo>
                  <a:pt x="79078" y="67926"/>
                </a:lnTo>
                <a:lnTo>
                  <a:pt x="76717" y="70628"/>
                </a:lnTo>
                <a:lnTo>
                  <a:pt x="74551" y="73508"/>
                </a:lnTo>
                <a:lnTo>
                  <a:pt x="70420" y="79276"/>
                </a:lnTo>
                <a:lnTo>
                  <a:pt x="66297" y="85222"/>
                </a:lnTo>
                <a:lnTo>
                  <a:pt x="64324" y="88102"/>
                </a:lnTo>
                <a:lnTo>
                  <a:pt x="62166" y="90990"/>
                </a:lnTo>
                <a:lnTo>
                  <a:pt x="56063" y="98557"/>
                </a:lnTo>
                <a:lnTo>
                  <a:pt x="54882" y="98735"/>
                </a:lnTo>
                <a:lnTo>
                  <a:pt x="53904" y="99097"/>
                </a:lnTo>
                <a:lnTo>
                  <a:pt x="53314" y="99453"/>
                </a:lnTo>
                <a:lnTo>
                  <a:pt x="53112" y="99993"/>
                </a:lnTo>
                <a:lnTo>
                  <a:pt x="52328" y="100356"/>
                </a:lnTo>
                <a:lnTo>
                  <a:pt x="51341" y="101074"/>
                </a:lnTo>
                <a:lnTo>
                  <a:pt x="50363" y="101978"/>
                </a:lnTo>
                <a:lnTo>
                  <a:pt x="49773" y="103236"/>
                </a:lnTo>
                <a:lnTo>
                  <a:pt x="49377" y="104317"/>
                </a:lnTo>
                <a:lnTo>
                  <a:pt x="49183" y="105584"/>
                </a:lnTo>
                <a:lnTo>
                  <a:pt x="49377" y="106665"/>
                </a:lnTo>
                <a:lnTo>
                  <a:pt x="44850" y="110989"/>
                </a:lnTo>
                <a:lnTo>
                  <a:pt x="42691" y="113328"/>
                </a:lnTo>
                <a:lnTo>
                  <a:pt x="40719" y="115490"/>
                </a:lnTo>
                <a:lnTo>
                  <a:pt x="37970" y="115668"/>
                </a:lnTo>
                <a:lnTo>
                  <a:pt x="33249" y="115853"/>
                </a:lnTo>
                <a:lnTo>
                  <a:pt x="35214" y="114409"/>
                </a:lnTo>
                <a:lnTo>
                  <a:pt x="36984" y="112788"/>
                </a:lnTo>
                <a:lnTo>
                  <a:pt x="38561" y="111166"/>
                </a:lnTo>
                <a:lnTo>
                  <a:pt x="39935" y="109545"/>
                </a:lnTo>
                <a:lnTo>
                  <a:pt x="42489" y="106124"/>
                </a:lnTo>
                <a:lnTo>
                  <a:pt x="44850" y="102696"/>
                </a:lnTo>
                <a:lnTo>
                  <a:pt x="47210" y="99275"/>
                </a:lnTo>
                <a:lnTo>
                  <a:pt x="49571" y="95854"/>
                </a:lnTo>
                <a:lnTo>
                  <a:pt x="51738" y="93330"/>
                </a:lnTo>
                <a:lnTo>
                  <a:pt x="54098" y="90805"/>
                </a:lnTo>
                <a:lnTo>
                  <a:pt x="55675" y="90449"/>
                </a:lnTo>
                <a:lnTo>
                  <a:pt x="57049" y="90086"/>
                </a:lnTo>
                <a:lnTo>
                  <a:pt x="58423" y="89368"/>
                </a:lnTo>
                <a:lnTo>
                  <a:pt x="59805" y="88643"/>
                </a:lnTo>
                <a:lnTo>
                  <a:pt x="60986" y="87747"/>
                </a:lnTo>
                <a:lnTo>
                  <a:pt x="61964" y="86666"/>
                </a:lnTo>
                <a:lnTo>
                  <a:pt x="62950" y="85400"/>
                </a:lnTo>
                <a:lnTo>
                  <a:pt x="63734" y="83963"/>
                </a:lnTo>
                <a:lnTo>
                  <a:pt x="64130" y="82519"/>
                </a:lnTo>
                <a:lnTo>
                  <a:pt x="64527" y="80720"/>
                </a:lnTo>
                <a:lnTo>
                  <a:pt x="66685" y="77655"/>
                </a:lnTo>
                <a:lnTo>
                  <a:pt x="68658" y="74589"/>
                </a:lnTo>
                <a:lnTo>
                  <a:pt x="70816" y="71532"/>
                </a:lnTo>
                <a:lnTo>
                  <a:pt x="73177" y="68466"/>
                </a:lnTo>
                <a:lnTo>
                  <a:pt x="73573" y="67748"/>
                </a:lnTo>
                <a:close/>
                <a:moveTo>
                  <a:pt x="110751" y="95854"/>
                </a:moveTo>
                <a:lnTo>
                  <a:pt x="111535" y="96750"/>
                </a:lnTo>
                <a:lnTo>
                  <a:pt x="113702" y="99097"/>
                </a:lnTo>
                <a:lnTo>
                  <a:pt x="112910" y="99816"/>
                </a:lnTo>
                <a:lnTo>
                  <a:pt x="112126" y="100719"/>
                </a:lnTo>
                <a:lnTo>
                  <a:pt x="110945" y="102881"/>
                </a:lnTo>
                <a:lnTo>
                  <a:pt x="109765" y="105043"/>
                </a:lnTo>
                <a:lnTo>
                  <a:pt x="108585" y="106842"/>
                </a:lnTo>
                <a:lnTo>
                  <a:pt x="106814" y="109367"/>
                </a:lnTo>
                <a:lnTo>
                  <a:pt x="104850" y="111529"/>
                </a:lnTo>
                <a:lnTo>
                  <a:pt x="100913" y="115853"/>
                </a:lnTo>
                <a:lnTo>
                  <a:pt x="98949" y="115668"/>
                </a:lnTo>
                <a:lnTo>
                  <a:pt x="97178" y="115853"/>
                </a:lnTo>
                <a:lnTo>
                  <a:pt x="96386" y="115668"/>
                </a:lnTo>
                <a:lnTo>
                  <a:pt x="97372" y="114587"/>
                </a:lnTo>
                <a:lnTo>
                  <a:pt x="98552" y="113506"/>
                </a:lnTo>
                <a:lnTo>
                  <a:pt x="100323" y="110989"/>
                </a:lnTo>
                <a:lnTo>
                  <a:pt x="103670" y="105761"/>
                </a:lnTo>
                <a:lnTo>
                  <a:pt x="107801" y="99638"/>
                </a:lnTo>
                <a:lnTo>
                  <a:pt x="110751" y="95854"/>
                </a:lnTo>
                <a:close/>
                <a:moveTo>
                  <a:pt x="115472" y="102696"/>
                </a:moveTo>
                <a:lnTo>
                  <a:pt x="115472" y="103777"/>
                </a:lnTo>
                <a:lnTo>
                  <a:pt x="115472" y="104858"/>
                </a:lnTo>
                <a:lnTo>
                  <a:pt x="115270" y="106124"/>
                </a:lnTo>
                <a:lnTo>
                  <a:pt x="114680" y="107560"/>
                </a:lnTo>
                <a:lnTo>
                  <a:pt x="113702" y="109367"/>
                </a:lnTo>
                <a:lnTo>
                  <a:pt x="112522" y="111529"/>
                </a:lnTo>
                <a:lnTo>
                  <a:pt x="110945" y="113328"/>
                </a:lnTo>
                <a:lnTo>
                  <a:pt x="110161" y="114232"/>
                </a:lnTo>
                <a:lnTo>
                  <a:pt x="109369" y="114772"/>
                </a:lnTo>
                <a:lnTo>
                  <a:pt x="108391" y="115313"/>
                </a:lnTo>
                <a:lnTo>
                  <a:pt x="107405" y="115668"/>
                </a:lnTo>
                <a:lnTo>
                  <a:pt x="106418" y="115853"/>
                </a:lnTo>
                <a:lnTo>
                  <a:pt x="105238" y="115853"/>
                </a:lnTo>
                <a:lnTo>
                  <a:pt x="106620" y="114587"/>
                </a:lnTo>
                <a:lnTo>
                  <a:pt x="107995" y="112966"/>
                </a:lnTo>
                <a:lnTo>
                  <a:pt x="110355" y="110085"/>
                </a:lnTo>
                <a:lnTo>
                  <a:pt x="112910" y="106479"/>
                </a:lnTo>
                <a:lnTo>
                  <a:pt x="114292" y="104680"/>
                </a:lnTo>
                <a:lnTo>
                  <a:pt x="115472" y="102696"/>
                </a:lnTo>
                <a:close/>
                <a:moveTo>
                  <a:pt x="47413" y="89546"/>
                </a:moveTo>
                <a:lnTo>
                  <a:pt x="48391" y="90086"/>
                </a:lnTo>
                <a:lnTo>
                  <a:pt x="49377" y="90449"/>
                </a:lnTo>
                <a:lnTo>
                  <a:pt x="48197" y="91708"/>
                </a:lnTo>
                <a:lnTo>
                  <a:pt x="45836" y="94773"/>
                </a:lnTo>
                <a:lnTo>
                  <a:pt x="43670" y="98016"/>
                </a:lnTo>
                <a:lnTo>
                  <a:pt x="39345" y="104502"/>
                </a:lnTo>
                <a:lnTo>
                  <a:pt x="36588" y="108101"/>
                </a:lnTo>
                <a:lnTo>
                  <a:pt x="35214" y="109722"/>
                </a:lnTo>
                <a:lnTo>
                  <a:pt x="33637" y="111344"/>
                </a:lnTo>
                <a:lnTo>
                  <a:pt x="32457" y="112610"/>
                </a:lnTo>
                <a:lnTo>
                  <a:pt x="31083" y="113691"/>
                </a:lnTo>
                <a:lnTo>
                  <a:pt x="29708" y="114950"/>
                </a:lnTo>
                <a:lnTo>
                  <a:pt x="28528" y="116031"/>
                </a:lnTo>
                <a:lnTo>
                  <a:pt x="23015" y="116209"/>
                </a:lnTo>
                <a:lnTo>
                  <a:pt x="23015" y="116209"/>
                </a:lnTo>
                <a:lnTo>
                  <a:pt x="24397" y="114772"/>
                </a:lnTo>
                <a:lnTo>
                  <a:pt x="30687" y="108286"/>
                </a:lnTo>
                <a:lnTo>
                  <a:pt x="36984" y="102155"/>
                </a:lnTo>
                <a:lnTo>
                  <a:pt x="39935" y="98912"/>
                </a:lnTo>
                <a:lnTo>
                  <a:pt x="42691" y="95669"/>
                </a:lnTo>
                <a:lnTo>
                  <a:pt x="47413" y="89546"/>
                </a:lnTo>
                <a:close/>
                <a:moveTo>
                  <a:pt x="42691" y="84141"/>
                </a:moveTo>
                <a:lnTo>
                  <a:pt x="43476" y="85940"/>
                </a:lnTo>
                <a:lnTo>
                  <a:pt x="44066" y="86843"/>
                </a:lnTo>
                <a:lnTo>
                  <a:pt x="44850" y="87747"/>
                </a:lnTo>
                <a:lnTo>
                  <a:pt x="42295" y="90990"/>
                </a:lnTo>
                <a:lnTo>
                  <a:pt x="39345" y="94773"/>
                </a:lnTo>
                <a:lnTo>
                  <a:pt x="36200" y="98372"/>
                </a:lnTo>
                <a:lnTo>
                  <a:pt x="29506" y="105221"/>
                </a:lnTo>
                <a:lnTo>
                  <a:pt x="26952" y="107923"/>
                </a:lnTo>
                <a:lnTo>
                  <a:pt x="24195" y="110626"/>
                </a:lnTo>
                <a:lnTo>
                  <a:pt x="22231" y="113506"/>
                </a:lnTo>
                <a:lnTo>
                  <a:pt x="20266" y="116394"/>
                </a:lnTo>
                <a:lnTo>
                  <a:pt x="17510" y="116209"/>
                </a:lnTo>
                <a:lnTo>
                  <a:pt x="14753" y="115853"/>
                </a:lnTo>
                <a:lnTo>
                  <a:pt x="15739" y="114950"/>
                </a:lnTo>
                <a:lnTo>
                  <a:pt x="16523" y="114047"/>
                </a:lnTo>
                <a:lnTo>
                  <a:pt x="18100" y="111884"/>
                </a:lnTo>
                <a:lnTo>
                  <a:pt x="21050" y="108286"/>
                </a:lnTo>
                <a:lnTo>
                  <a:pt x="24397" y="104858"/>
                </a:lnTo>
                <a:lnTo>
                  <a:pt x="30299" y="98557"/>
                </a:lnTo>
                <a:lnTo>
                  <a:pt x="33249" y="95492"/>
                </a:lnTo>
                <a:lnTo>
                  <a:pt x="36200" y="92249"/>
                </a:lnTo>
                <a:lnTo>
                  <a:pt x="39345" y="88287"/>
                </a:lnTo>
                <a:lnTo>
                  <a:pt x="42691" y="84141"/>
                </a:lnTo>
                <a:close/>
                <a:moveTo>
                  <a:pt x="44462" y="7"/>
                </a:moveTo>
                <a:lnTo>
                  <a:pt x="41115" y="370"/>
                </a:lnTo>
                <a:lnTo>
                  <a:pt x="39741" y="725"/>
                </a:lnTo>
                <a:lnTo>
                  <a:pt x="38164" y="1088"/>
                </a:lnTo>
                <a:lnTo>
                  <a:pt x="36790" y="1628"/>
                </a:lnTo>
                <a:lnTo>
                  <a:pt x="35610" y="2169"/>
                </a:lnTo>
                <a:lnTo>
                  <a:pt x="34430" y="3072"/>
                </a:lnTo>
                <a:lnTo>
                  <a:pt x="33443" y="3790"/>
                </a:lnTo>
                <a:lnTo>
                  <a:pt x="32659" y="4871"/>
                </a:lnTo>
                <a:lnTo>
                  <a:pt x="32263" y="6130"/>
                </a:lnTo>
                <a:lnTo>
                  <a:pt x="31867" y="7937"/>
                </a:lnTo>
                <a:lnTo>
                  <a:pt x="31867" y="10277"/>
                </a:lnTo>
                <a:lnTo>
                  <a:pt x="32069" y="12616"/>
                </a:lnTo>
                <a:lnTo>
                  <a:pt x="32853" y="14956"/>
                </a:lnTo>
                <a:lnTo>
                  <a:pt x="34033" y="16940"/>
                </a:lnTo>
                <a:lnTo>
                  <a:pt x="34624" y="18021"/>
                </a:lnTo>
                <a:lnTo>
                  <a:pt x="35408" y="18925"/>
                </a:lnTo>
                <a:lnTo>
                  <a:pt x="36394" y="19643"/>
                </a:lnTo>
                <a:lnTo>
                  <a:pt x="37178" y="20183"/>
                </a:lnTo>
                <a:lnTo>
                  <a:pt x="38358" y="20724"/>
                </a:lnTo>
                <a:lnTo>
                  <a:pt x="39345" y="20902"/>
                </a:lnTo>
                <a:lnTo>
                  <a:pt x="39539" y="23789"/>
                </a:lnTo>
                <a:lnTo>
                  <a:pt x="39539" y="26492"/>
                </a:lnTo>
                <a:lnTo>
                  <a:pt x="39151" y="32075"/>
                </a:lnTo>
                <a:lnTo>
                  <a:pt x="39151" y="36761"/>
                </a:lnTo>
                <a:lnTo>
                  <a:pt x="39151" y="41626"/>
                </a:lnTo>
                <a:lnTo>
                  <a:pt x="39151" y="43788"/>
                </a:lnTo>
                <a:lnTo>
                  <a:pt x="38949" y="45950"/>
                </a:lnTo>
                <a:lnTo>
                  <a:pt x="38755" y="47927"/>
                </a:lnTo>
                <a:lnTo>
                  <a:pt x="38949" y="49008"/>
                </a:lnTo>
                <a:lnTo>
                  <a:pt x="39151" y="50089"/>
                </a:lnTo>
                <a:lnTo>
                  <a:pt x="37970" y="51170"/>
                </a:lnTo>
                <a:lnTo>
                  <a:pt x="36790" y="52436"/>
                </a:lnTo>
                <a:lnTo>
                  <a:pt x="35020" y="55139"/>
                </a:lnTo>
                <a:lnTo>
                  <a:pt x="30097" y="61084"/>
                </a:lnTo>
                <a:lnTo>
                  <a:pt x="25181" y="67207"/>
                </a:lnTo>
                <a:lnTo>
                  <a:pt x="19676" y="74589"/>
                </a:lnTo>
                <a:lnTo>
                  <a:pt x="13969" y="81979"/>
                </a:lnTo>
                <a:lnTo>
                  <a:pt x="8464" y="89183"/>
                </a:lnTo>
                <a:lnTo>
                  <a:pt x="5707" y="92426"/>
                </a:lnTo>
                <a:lnTo>
                  <a:pt x="4527" y="94048"/>
                </a:lnTo>
                <a:lnTo>
                  <a:pt x="3936" y="94951"/>
                </a:lnTo>
                <a:lnTo>
                  <a:pt x="3742" y="95854"/>
                </a:lnTo>
                <a:lnTo>
                  <a:pt x="2958" y="96573"/>
                </a:lnTo>
                <a:lnTo>
                  <a:pt x="2368" y="97113"/>
                </a:lnTo>
                <a:lnTo>
                  <a:pt x="1188" y="98735"/>
                </a:lnTo>
                <a:lnTo>
                  <a:pt x="598" y="100534"/>
                </a:lnTo>
                <a:lnTo>
                  <a:pt x="8" y="101978"/>
                </a:lnTo>
                <a:lnTo>
                  <a:pt x="8" y="103421"/>
                </a:lnTo>
                <a:lnTo>
                  <a:pt x="202" y="104680"/>
                </a:lnTo>
                <a:lnTo>
                  <a:pt x="396" y="106124"/>
                </a:lnTo>
                <a:lnTo>
                  <a:pt x="986" y="107383"/>
                </a:lnTo>
                <a:lnTo>
                  <a:pt x="2166" y="110085"/>
                </a:lnTo>
                <a:lnTo>
                  <a:pt x="3346" y="112425"/>
                </a:lnTo>
                <a:lnTo>
                  <a:pt x="4139" y="113691"/>
                </a:lnTo>
                <a:lnTo>
                  <a:pt x="5117" y="114772"/>
                </a:lnTo>
                <a:lnTo>
                  <a:pt x="6103" y="115853"/>
                </a:lnTo>
                <a:lnTo>
                  <a:pt x="7081" y="116571"/>
                </a:lnTo>
                <a:lnTo>
                  <a:pt x="8067" y="117290"/>
                </a:lnTo>
                <a:lnTo>
                  <a:pt x="9248" y="118015"/>
                </a:lnTo>
                <a:lnTo>
                  <a:pt x="10428" y="118371"/>
                </a:lnTo>
                <a:lnTo>
                  <a:pt x="11802" y="118911"/>
                </a:lnTo>
                <a:lnTo>
                  <a:pt x="14365" y="119452"/>
                </a:lnTo>
                <a:lnTo>
                  <a:pt x="17113" y="119814"/>
                </a:lnTo>
                <a:lnTo>
                  <a:pt x="20064" y="119814"/>
                </a:lnTo>
                <a:lnTo>
                  <a:pt x="23015" y="119637"/>
                </a:lnTo>
                <a:lnTo>
                  <a:pt x="42101" y="118911"/>
                </a:lnTo>
                <a:lnTo>
                  <a:pt x="51738" y="118556"/>
                </a:lnTo>
                <a:lnTo>
                  <a:pt x="61180" y="118371"/>
                </a:lnTo>
                <a:lnTo>
                  <a:pt x="70420" y="118371"/>
                </a:lnTo>
                <a:lnTo>
                  <a:pt x="79862" y="118733"/>
                </a:lnTo>
                <a:lnTo>
                  <a:pt x="87534" y="118733"/>
                </a:lnTo>
                <a:lnTo>
                  <a:pt x="91665" y="118911"/>
                </a:lnTo>
                <a:lnTo>
                  <a:pt x="95602" y="119274"/>
                </a:lnTo>
                <a:lnTo>
                  <a:pt x="95796" y="119637"/>
                </a:lnTo>
                <a:lnTo>
                  <a:pt x="96192" y="119814"/>
                </a:lnTo>
                <a:lnTo>
                  <a:pt x="96782" y="119992"/>
                </a:lnTo>
                <a:lnTo>
                  <a:pt x="97372" y="119992"/>
                </a:lnTo>
                <a:lnTo>
                  <a:pt x="100719" y="119814"/>
                </a:lnTo>
                <a:lnTo>
                  <a:pt x="105634" y="119814"/>
                </a:lnTo>
                <a:lnTo>
                  <a:pt x="107210" y="119637"/>
                </a:lnTo>
                <a:lnTo>
                  <a:pt x="108779" y="119274"/>
                </a:lnTo>
                <a:lnTo>
                  <a:pt x="110355" y="118911"/>
                </a:lnTo>
                <a:lnTo>
                  <a:pt x="111341" y="118371"/>
                </a:lnTo>
                <a:lnTo>
                  <a:pt x="112126" y="117830"/>
                </a:lnTo>
                <a:lnTo>
                  <a:pt x="113702" y="116571"/>
                </a:lnTo>
                <a:lnTo>
                  <a:pt x="114882" y="115128"/>
                </a:lnTo>
                <a:lnTo>
                  <a:pt x="116063" y="113506"/>
                </a:lnTo>
                <a:lnTo>
                  <a:pt x="117437" y="110989"/>
                </a:lnTo>
                <a:lnTo>
                  <a:pt x="118811" y="108641"/>
                </a:lnTo>
                <a:lnTo>
                  <a:pt x="119401" y="107383"/>
                </a:lnTo>
                <a:lnTo>
                  <a:pt x="119603" y="105939"/>
                </a:lnTo>
                <a:lnTo>
                  <a:pt x="119991" y="104680"/>
                </a:lnTo>
                <a:lnTo>
                  <a:pt x="119991" y="103236"/>
                </a:lnTo>
                <a:lnTo>
                  <a:pt x="119797" y="101800"/>
                </a:lnTo>
                <a:lnTo>
                  <a:pt x="119401" y="100534"/>
                </a:lnTo>
                <a:lnTo>
                  <a:pt x="118811" y="99275"/>
                </a:lnTo>
                <a:lnTo>
                  <a:pt x="118221" y="98194"/>
                </a:lnTo>
                <a:lnTo>
                  <a:pt x="116451" y="96032"/>
                </a:lnTo>
                <a:lnTo>
                  <a:pt x="114486" y="94048"/>
                </a:lnTo>
                <a:lnTo>
                  <a:pt x="111341" y="90627"/>
                </a:lnTo>
                <a:lnTo>
                  <a:pt x="108391" y="87021"/>
                </a:lnTo>
                <a:lnTo>
                  <a:pt x="108391" y="86666"/>
                </a:lnTo>
                <a:lnTo>
                  <a:pt x="107995" y="86481"/>
                </a:lnTo>
                <a:lnTo>
                  <a:pt x="105238" y="82519"/>
                </a:lnTo>
                <a:lnTo>
                  <a:pt x="102683" y="78558"/>
                </a:lnTo>
                <a:lnTo>
                  <a:pt x="100323" y="74589"/>
                </a:lnTo>
                <a:lnTo>
                  <a:pt x="97768" y="70806"/>
                </a:lnTo>
                <a:lnTo>
                  <a:pt x="93241" y="64683"/>
                </a:lnTo>
                <a:lnTo>
                  <a:pt x="88714" y="58559"/>
                </a:lnTo>
                <a:lnTo>
                  <a:pt x="86944" y="56220"/>
                </a:lnTo>
                <a:lnTo>
                  <a:pt x="85173" y="53873"/>
                </a:lnTo>
                <a:lnTo>
                  <a:pt x="84195" y="52792"/>
                </a:lnTo>
                <a:lnTo>
                  <a:pt x="83209" y="51710"/>
                </a:lnTo>
                <a:lnTo>
                  <a:pt x="82029" y="50815"/>
                </a:lnTo>
                <a:lnTo>
                  <a:pt x="80848" y="50089"/>
                </a:lnTo>
                <a:lnTo>
                  <a:pt x="81438" y="48830"/>
                </a:lnTo>
                <a:lnTo>
                  <a:pt x="81835" y="47386"/>
                </a:lnTo>
                <a:lnTo>
                  <a:pt x="82029" y="45950"/>
                </a:lnTo>
                <a:lnTo>
                  <a:pt x="82223" y="44328"/>
                </a:lnTo>
                <a:lnTo>
                  <a:pt x="82223" y="41263"/>
                </a:lnTo>
                <a:lnTo>
                  <a:pt x="82029" y="38383"/>
                </a:lnTo>
                <a:lnTo>
                  <a:pt x="82029" y="29735"/>
                </a:lnTo>
                <a:lnTo>
                  <a:pt x="82029" y="27573"/>
                </a:lnTo>
                <a:lnTo>
                  <a:pt x="81835" y="25411"/>
                </a:lnTo>
                <a:lnTo>
                  <a:pt x="81438" y="23249"/>
                </a:lnTo>
                <a:lnTo>
                  <a:pt x="81042" y="21087"/>
                </a:lnTo>
                <a:lnTo>
                  <a:pt x="83403" y="19102"/>
                </a:lnTo>
                <a:lnTo>
                  <a:pt x="85763" y="16940"/>
                </a:lnTo>
                <a:lnTo>
                  <a:pt x="86944" y="15859"/>
                </a:lnTo>
                <a:lnTo>
                  <a:pt x="87930" y="14778"/>
                </a:lnTo>
                <a:lnTo>
                  <a:pt x="88714" y="13520"/>
                </a:lnTo>
                <a:lnTo>
                  <a:pt x="89506" y="12076"/>
                </a:lnTo>
                <a:lnTo>
                  <a:pt x="89700" y="10632"/>
                </a:lnTo>
                <a:lnTo>
                  <a:pt x="89700" y="9373"/>
                </a:lnTo>
                <a:lnTo>
                  <a:pt x="89304" y="8115"/>
                </a:lnTo>
                <a:lnTo>
                  <a:pt x="88714" y="7033"/>
                </a:lnTo>
                <a:lnTo>
                  <a:pt x="87930" y="5952"/>
                </a:lnTo>
                <a:lnTo>
                  <a:pt x="86944" y="5049"/>
                </a:lnTo>
                <a:lnTo>
                  <a:pt x="85763" y="4153"/>
                </a:lnTo>
                <a:lnTo>
                  <a:pt x="84583" y="3428"/>
                </a:lnTo>
                <a:lnTo>
                  <a:pt x="83015" y="2709"/>
                </a:lnTo>
                <a:lnTo>
                  <a:pt x="81438" y="2169"/>
                </a:lnTo>
                <a:lnTo>
                  <a:pt x="79668" y="1806"/>
                </a:lnTo>
                <a:lnTo>
                  <a:pt x="77898" y="1451"/>
                </a:lnTo>
                <a:lnTo>
                  <a:pt x="74357" y="1266"/>
                </a:lnTo>
                <a:lnTo>
                  <a:pt x="71010" y="1088"/>
                </a:lnTo>
                <a:lnTo>
                  <a:pt x="61964" y="910"/>
                </a:lnTo>
                <a:lnTo>
                  <a:pt x="57445" y="725"/>
                </a:lnTo>
                <a:lnTo>
                  <a:pt x="52918" y="370"/>
                </a:lnTo>
                <a:lnTo>
                  <a:pt x="50363" y="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Shape 64"/>
          <p:cNvSpPr/>
          <p:nvPr/>
        </p:nvSpPr>
        <p:spPr>
          <a:xfrm rot="10492309">
            <a:off x="8040451" y="1815003"/>
            <a:ext cx="375904" cy="347277"/>
          </a:xfrm>
          <a:custGeom>
            <a:pathLst>
              <a:path extrusionOk="0" h="120000" w="120000">
                <a:moveTo>
                  <a:pt x="8656" y="46127"/>
                </a:moveTo>
                <a:lnTo>
                  <a:pt x="7128" y="48151"/>
                </a:lnTo>
                <a:lnTo>
                  <a:pt x="5942" y="50174"/>
                </a:lnTo>
                <a:lnTo>
                  <a:pt x="5266" y="51088"/>
                </a:lnTo>
                <a:lnTo>
                  <a:pt x="5091" y="48521"/>
                </a:lnTo>
                <a:lnTo>
                  <a:pt x="4757" y="46127"/>
                </a:lnTo>
                <a:close/>
                <a:moveTo>
                  <a:pt x="22236" y="46678"/>
                </a:moveTo>
                <a:lnTo>
                  <a:pt x="27328" y="46867"/>
                </a:lnTo>
                <a:lnTo>
                  <a:pt x="26310" y="47780"/>
                </a:lnTo>
                <a:lnTo>
                  <a:pt x="25291" y="49072"/>
                </a:lnTo>
                <a:lnTo>
                  <a:pt x="23589" y="51458"/>
                </a:lnTo>
                <a:lnTo>
                  <a:pt x="22571" y="52931"/>
                </a:lnTo>
                <a:lnTo>
                  <a:pt x="21727" y="52380"/>
                </a:lnTo>
                <a:lnTo>
                  <a:pt x="20709" y="52191"/>
                </a:lnTo>
                <a:lnTo>
                  <a:pt x="20199" y="52010"/>
                </a:lnTo>
                <a:lnTo>
                  <a:pt x="19516" y="51828"/>
                </a:lnTo>
                <a:lnTo>
                  <a:pt x="19007" y="51828"/>
                </a:lnTo>
                <a:lnTo>
                  <a:pt x="20709" y="49434"/>
                </a:lnTo>
                <a:lnTo>
                  <a:pt x="22236" y="47048"/>
                </a:lnTo>
                <a:lnTo>
                  <a:pt x="22236" y="46678"/>
                </a:lnTo>
                <a:close/>
                <a:moveTo>
                  <a:pt x="28681" y="46867"/>
                </a:moveTo>
                <a:lnTo>
                  <a:pt x="28346" y="48151"/>
                </a:lnTo>
                <a:lnTo>
                  <a:pt x="28172" y="49434"/>
                </a:lnTo>
                <a:lnTo>
                  <a:pt x="28172" y="51828"/>
                </a:lnTo>
                <a:lnTo>
                  <a:pt x="27837" y="55869"/>
                </a:lnTo>
                <a:lnTo>
                  <a:pt x="26477" y="57522"/>
                </a:lnTo>
                <a:lnTo>
                  <a:pt x="25291" y="59358"/>
                </a:lnTo>
                <a:lnTo>
                  <a:pt x="25459" y="58255"/>
                </a:lnTo>
                <a:lnTo>
                  <a:pt x="25459" y="57152"/>
                </a:lnTo>
                <a:lnTo>
                  <a:pt x="25291" y="56239"/>
                </a:lnTo>
                <a:lnTo>
                  <a:pt x="24950" y="55317"/>
                </a:lnTo>
                <a:lnTo>
                  <a:pt x="24440" y="54396"/>
                </a:lnTo>
                <a:lnTo>
                  <a:pt x="26644" y="50726"/>
                </a:lnTo>
                <a:lnTo>
                  <a:pt x="27663" y="48883"/>
                </a:lnTo>
                <a:lnTo>
                  <a:pt x="28514" y="46867"/>
                </a:lnTo>
                <a:close/>
                <a:moveTo>
                  <a:pt x="18839" y="55136"/>
                </a:moveTo>
                <a:lnTo>
                  <a:pt x="19181" y="55317"/>
                </a:lnTo>
                <a:lnTo>
                  <a:pt x="19690" y="55317"/>
                </a:lnTo>
                <a:lnTo>
                  <a:pt x="20709" y="55687"/>
                </a:lnTo>
                <a:lnTo>
                  <a:pt x="21553" y="56239"/>
                </a:lnTo>
                <a:lnTo>
                  <a:pt x="22062" y="57152"/>
                </a:lnTo>
                <a:lnTo>
                  <a:pt x="22236" y="58074"/>
                </a:lnTo>
                <a:lnTo>
                  <a:pt x="22236" y="59176"/>
                </a:lnTo>
                <a:lnTo>
                  <a:pt x="21894" y="60279"/>
                </a:lnTo>
                <a:lnTo>
                  <a:pt x="21218" y="61200"/>
                </a:lnTo>
                <a:lnTo>
                  <a:pt x="20367" y="61933"/>
                </a:lnTo>
                <a:lnTo>
                  <a:pt x="19858" y="62114"/>
                </a:lnTo>
                <a:lnTo>
                  <a:pt x="19348" y="62303"/>
                </a:lnTo>
                <a:lnTo>
                  <a:pt x="18672" y="62114"/>
                </a:lnTo>
                <a:lnTo>
                  <a:pt x="18163" y="61933"/>
                </a:lnTo>
                <a:lnTo>
                  <a:pt x="17654" y="61563"/>
                </a:lnTo>
                <a:lnTo>
                  <a:pt x="17312" y="61011"/>
                </a:lnTo>
                <a:lnTo>
                  <a:pt x="16970" y="60649"/>
                </a:lnTo>
                <a:lnTo>
                  <a:pt x="16803" y="60098"/>
                </a:lnTo>
                <a:lnTo>
                  <a:pt x="16635" y="59176"/>
                </a:lnTo>
                <a:lnTo>
                  <a:pt x="16635" y="58255"/>
                </a:lnTo>
                <a:lnTo>
                  <a:pt x="16970" y="57341"/>
                </a:lnTo>
                <a:lnTo>
                  <a:pt x="17312" y="56601"/>
                </a:lnTo>
                <a:lnTo>
                  <a:pt x="17988" y="55687"/>
                </a:lnTo>
                <a:lnTo>
                  <a:pt x="18839" y="55136"/>
                </a:lnTo>
                <a:close/>
                <a:moveTo>
                  <a:pt x="11034" y="46315"/>
                </a:moveTo>
                <a:lnTo>
                  <a:pt x="13238" y="46497"/>
                </a:lnTo>
                <a:lnTo>
                  <a:pt x="15617" y="46497"/>
                </a:lnTo>
                <a:lnTo>
                  <a:pt x="21218" y="46678"/>
                </a:lnTo>
                <a:lnTo>
                  <a:pt x="19690" y="47599"/>
                </a:lnTo>
                <a:lnTo>
                  <a:pt x="18330" y="48883"/>
                </a:lnTo>
                <a:lnTo>
                  <a:pt x="17144" y="50537"/>
                </a:lnTo>
                <a:lnTo>
                  <a:pt x="15952" y="52191"/>
                </a:lnTo>
                <a:lnTo>
                  <a:pt x="13915" y="55869"/>
                </a:lnTo>
                <a:lnTo>
                  <a:pt x="12053" y="59176"/>
                </a:lnTo>
                <a:lnTo>
                  <a:pt x="10358" y="62114"/>
                </a:lnTo>
                <a:lnTo>
                  <a:pt x="8321" y="65241"/>
                </a:lnTo>
                <a:lnTo>
                  <a:pt x="6451" y="68367"/>
                </a:lnTo>
                <a:lnTo>
                  <a:pt x="4582" y="71486"/>
                </a:lnTo>
                <a:lnTo>
                  <a:pt x="4415" y="65241"/>
                </a:lnTo>
                <a:lnTo>
                  <a:pt x="5266" y="64689"/>
                </a:lnTo>
                <a:lnTo>
                  <a:pt x="5942" y="63957"/>
                </a:lnTo>
                <a:lnTo>
                  <a:pt x="7302" y="62114"/>
                </a:lnTo>
                <a:lnTo>
                  <a:pt x="8321" y="60279"/>
                </a:lnTo>
                <a:lnTo>
                  <a:pt x="9165" y="58255"/>
                </a:lnTo>
                <a:lnTo>
                  <a:pt x="10016" y="56971"/>
                </a:lnTo>
                <a:lnTo>
                  <a:pt x="11034" y="55499"/>
                </a:lnTo>
                <a:lnTo>
                  <a:pt x="13071" y="52742"/>
                </a:lnTo>
                <a:lnTo>
                  <a:pt x="13915" y="51277"/>
                </a:lnTo>
                <a:lnTo>
                  <a:pt x="14933" y="49986"/>
                </a:lnTo>
                <a:lnTo>
                  <a:pt x="15617" y="48521"/>
                </a:lnTo>
                <a:lnTo>
                  <a:pt x="16126" y="46867"/>
                </a:lnTo>
                <a:lnTo>
                  <a:pt x="16126" y="46678"/>
                </a:lnTo>
                <a:lnTo>
                  <a:pt x="15952" y="46678"/>
                </a:lnTo>
                <a:lnTo>
                  <a:pt x="14766" y="47418"/>
                </a:lnTo>
                <a:lnTo>
                  <a:pt x="13747" y="48332"/>
                </a:lnTo>
                <a:lnTo>
                  <a:pt x="12729" y="49434"/>
                </a:lnTo>
                <a:lnTo>
                  <a:pt x="11878" y="50537"/>
                </a:lnTo>
                <a:lnTo>
                  <a:pt x="10183" y="52931"/>
                </a:lnTo>
                <a:lnTo>
                  <a:pt x="8488" y="55317"/>
                </a:lnTo>
                <a:lnTo>
                  <a:pt x="6451" y="58255"/>
                </a:lnTo>
                <a:lnTo>
                  <a:pt x="4582" y="61563"/>
                </a:lnTo>
                <a:lnTo>
                  <a:pt x="4582" y="61382"/>
                </a:lnTo>
                <a:lnTo>
                  <a:pt x="5091" y="55869"/>
                </a:lnTo>
                <a:lnTo>
                  <a:pt x="5775" y="54947"/>
                </a:lnTo>
                <a:lnTo>
                  <a:pt x="6284" y="53845"/>
                </a:lnTo>
                <a:lnTo>
                  <a:pt x="7302" y="52010"/>
                </a:lnTo>
                <a:lnTo>
                  <a:pt x="9339" y="49253"/>
                </a:lnTo>
                <a:lnTo>
                  <a:pt x="10183" y="47780"/>
                </a:lnTo>
                <a:lnTo>
                  <a:pt x="11034" y="46315"/>
                </a:lnTo>
                <a:close/>
                <a:moveTo>
                  <a:pt x="13747" y="60279"/>
                </a:moveTo>
                <a:lnTo>
                  <a:pt x="13915" y="61200"/>
                </a:lnTo>
                <a:lnTo>
                  <a:pt x="14257" y="62114"/>
                </a:lnTo>
                <a:lnTo>
                  <a:pt x="14766" y="62854"/>
                </a:lnTo>
                <a:lnTo>
                  <a:pt x="15275" y="63405"/>
                </a:lnTo>
                <a:lnTo>
                  <a:pt x="10692" y="70753"/>
                </a:lnTo>
                <a:lnTo>
                  <a:pt x="4757" y="80488"/>
                </a:lnTo>
                <a:lnTo>
                  <a:pt x="4757" y="79385"/>
                </a:lnTo>
                <a:lnTo>
                  <a:pt x="4582" y="76448"/>
                </a:lnTo>
                <a:lnTo>
                  <a:pt x="8656" y="69100"/>
                </a:lnTo>
                <a:lnTo>
                  <a:pt x="12897" y="61933"/>
                </a:lnTo>
                <a:lnTo>
                  <a:pt x="13747" y="60279"/>
                </a:lnTo>
                <a:close/>
                <a:moveTo>
                  <a:pt x="22236" y="64689"/>
                </a:moveTo>
                <a:lnTo>
                  <a:pt x="16126" y="74975"/>
                </a:lnTo>
                <a:lnTo>
                  <a:pt x="10016" y="84898"/>
                </a:lnTo>
                <a:lnTo>
                  <a:pt x="7302" y="88757"/>
                </a:lnTo>
                <a:lnTo>
                  <a:pt x="5775" y="90600"/>
                </a:lnTo>
                <a:lnTo>
                  <a:pt x="4582" y="92616"/>
                </a:lnTo>
                <a:lnTo>
                  <a:pt x="4582" y="84898"/>
                </a:lnTo>
                <a:lnTo>
                  <a:pt x="6793" y="81409"/>
                </a:lnTo>
                <a:lnTo>
                  <a:pt x="13406" y="70753"/>
                </a:lnTo>
                <a:lnTo>
                  <a:pt x="17144" y="64870"/>
                </a:lnTo>
                <a:lnTo>
                  <a:pt x="17988" y="65241"/>
                </a:lnTo>
                <a:lnTo>
                  <a:pt x="19007" y="65422"/>
                </a:lnTo>
                <a:lnTo>
                  <a:pt x="20025" y="65422"/>
                </a:lnTo>
                <a:lnTo>
                  <a:pt x="20876" y="65241"/>
                </a:lnTo>
                <a:lnTo>
                  <a:pt x="21553" y="65059"/>
                </a:lnTo>
                <a:lnTo>
                  <a:pt x="22236" y="64689"/>
                </a:lnTo>
                <a:close/>
                <a:moveTo>
                  <a:pt x="27837" y="58806"/>
                </a:moveTo>
                <a:lnTo>
                  <a:pt x="27837" y="66713"/>
                </a:lnTo>
                <a:lnTo>
                  <a:pt x="26644" y="67816"/>
                </a:lnTo>
                <a:lnTo>
                  <a:pt x="25459" y="69281"/>
                </a:lnTo>
                <a:lnTo>
                  <a:pt x="23422" y="72407"/>
                </a:lnTo>
                <a:lnTo>
                  <a:pt x="19690" y="78101"/>
                </a:lnTo>
                <a:lnTo>
                  <a:pt x="17821" y="80858"/>
                </a:lnTo>
                <a:lnTo>
                  <a:pt x="15952" y="83796"/>
                </a:lnTo>
                <a:lnTo>
                  <a:pt x="10016" y="91702"/>
                </a:lnTo>
                <a:lnTo>
                  <a:pt x="7128" y="95561"/>
                </a:lnTo>
                <a:lnTo>
                  <a:pt x="4415" y="99602"/>
                </a:lnTo>
                <a:lnTo>
                  <a:pt x="4415" y="97767"/>
                </a:lnTo>
                <a:lnTo>
                  <a:pt x="4415" y="96475"/>
                </a:lnTo>
                <a:lnTo>
                  <a:pt x="5266" y="95561"/>
                </a:lnTo>
                <a:lnTo>
                  <a:pt x="6110" y="94640"/>
                </a:lnTo>
                <a:lnTo>
                  <a:pt x="7812" y="92616"/>
                </a:lnTo>
                <a:lnTo>
                  <a:pt x="10525" y="88206"/>
                </a:lnTo>
                <a:lnTo>
                  <a:pt x="14089" y="82882"/>
                </a:lnTo>
                <a:lnTo>
                  <a:pt x="17479" y="77369"/>
                </a:lnTo>
                <a:lnTo>
                  <a:pt x="20876" y="71667"/>
                </a:lnTo>
                <a:lnTo>
                  <a:pt x="24099" y="65973"/>
                </a:lnTo>
                <a:lnTo>
                  <a:pt x="25968" y="62484"/>
                </a:lnTo>
                <a:lnTo>
                  <a:pt x="26986" y="60649"/>
                </a:lnTo>
                <a:lnTo>
                  <a:pt x="27837" y="58806"/>
                </a:lnTo>
                <a:close/>
                <a:moveTo>
                  <a:pt x="28172" y="106217"/>
                </a:moveTo>
                <a:lnTo>
                  <a:pt x="28172" y="108974"/>
                </a:lnTo>
                <a:lnTo>
                  <a:pt x="26644" y="108974"/>
                </a:lnTo>
                <a:lnTo>
                  <a:pt x="28005" y="106398"/>
                </a:lnTo>
                <a:lnTo>
                  <a:pt x="28172" y="106217"/>
                </a:lnTo>
                <a:close/>
                <a:moveTo>
                  <a:pt x="28172" y="97578"/>
                </a:moveTo>
                <a:lnTo>
                  <a:pt x="28172" y="99232"/>
                </a:lnTo>
                <a:lnTo>
                  <a:pt x="28172" y="102358"/>
                </a:lnTo>
                <a:lnTo>
                  <a:pt x="27328" y="103642"/>
                </a:lnTo>
                <a:lnTo>
                  <a:pt x="26644" y="104745"/>
                </a:lnTo>
                <a:lnTo>
                  <a:pt x="24950" y="107501"/>
                </a:lnTo>
                <a:lnTo>
                  <a:pt x="23931" y="109155"/>
                </a:lnTo>
                <a:lnTo>
                  <a:pt x="20876" y="109155"/>
                </a:lnTo>
                <a:lnTo>
                  <a:pt x="23931" y="104193"/>
                </a:lnTo>
                <a:lnTo>
                  <a:pt x="26135" y="100886"/>
                </a:lnTo>
                <a:lnTo>
                  <a:pt x="28172" y="97578"/>
                </a:lnTo>
                <a:close/>
                <a:moveTo>
                  <a:pt x="28172" y="89308"/>
                </a:moveTo>
                <a:lnTo>
                  <a:pt x="28172" y="94270"/>
                </a:lnTo>
                <a:lnTo>
                  <a:pt x="26819" y="95743"/>
                </a:lnTo>
                <a:lnTo>
                  <a:pt x="25459" y="97215"/>
                </a:lnTo>
                <a:lnTo>
                  <a:pt x="23255" y="100523"/>
                </a:lnTo>
                <a:lnTo>
                  <a:pt x="20199" y="104933"/>
                </a:lnTo>
                <a:lnTo>
                  <a:pt x="18672" y="107139"/>
                </a:lnTo>
                <a:lnTo>
                  <a:pt x="17312" y="109525"/>
                </a:lnTo>
                <a:lnTo>
                  <a:pt x="16126" y="109525"/>
                </a:lnTo>
                <a:lnTo>
                  <a:pt x="16970" y="108241"/>
                </a:lnTo>
                <a:lnTo>
                  <a:pt x="17821" y="106950"/>
                </a:lnTo>
                <a:lnTo>
                  <a:pt x="20025" y="103091"/>
                </a:lnTo>
                <a:lnTo>
                  <a:pt x="22236" y="99050"/>
                </a:lnTo>
                <a:lnTo>
                  <a:pt x="24440" y="95010"/>
                </a:lnTo>
                <a:lnTo>
                  <a:pt x="26819" y="91151"/>
                </a:lnTo>
                <a:lnTo>
                  <a:pt x="28172" y="89308"/>
                </a:lnTo>
                <a:close/>
                <a:moveTo>
                  <a:pt x="28005" y="78471"/>
                </a:moveTo>
                <a:lnTo>
                  <a:pt x="28005" y="84717"/>
                </a:lnTo>
                <a:lnTo>
                  <a:pt x="28172" y="85820"/>
                </a:lnTo>
                <a:lnTo>
                  <a:pt x="26986" y="86741"/>
                </a:lnTo>
                <a:lnTo>
                  <a:pt x="25968" y="88025"/>
                </a:lnTo>
                <a:lnTo>
                  <a:pt x="24950" y="89308"/>
                </a:lnTo>
                <a:lnTo>
                  <a:pt x="24099" y="90781"/>
                </a:lnTo>
                <a:lnTo>
                  <a:pt x="22571" y="93538"/>
                </a:lnTo>
                <a:lnTo>
                  <a:pt x="21218" y="95924"/>
                </a:lnTo>
                <a:lnTo>
                  <a:pt x="19007" y="99972"/>
                </a:lnTo>
                <a:lnTo>
                  <a:pt x="16803" y="104012"/>
                </a:lnTo>
                <a:lnTo>
                  <a:pt x="15784" y="105485"/>
                </a:lnTo>
                <a:lnTo>
                  <a:pt x="14766" y="106769"/>
                </a:lnTo>
                <a:lnTo>
                  <a:pt x="13747" y="108241"/>
                </a:lnTo>
                <a:lnTo>
                  <a:pt x="12897" y="109706"/>
                </a:lnTo>
                <a:lnTo>
                  <a:pt x="7302" y="110258"/>
                </a:lnTo>
                <a:lnTo>
                  <a:pt x="10183" y="106398"/>
                </a:lnTo>
                <a:lnTo>
                  <a:pt x="12729" y="102358"/>
                </a:lnTo>
                <a:lnTo>
                  <a:pt x="15442" y="98318"/>
                </a:lnTo>
                <a:lnTo>
                  <a:pt x="18163" y="94459"/>
                </a:lnTo>
                <a:lnTo>
                  <a:pt x="19690" y="92435"/>
                </a:lnTo>
                <a:lnTo>
                  <a:pt x="21043" y="90411"/>
                </a:lnTo>
                <a:lnTo>
                  <a:pt x="23589" y="86001"/>
                </a:lnTo>
                <a:lnTo>
                  <a:pt x="25968" y="82331"/>
                </a:lnTo>
                <a:lnTo>
                  <a:pt x="26986" y="80307"/>
                </a:lnTo>
                <a:lnTo>
                  <a:pt x="28005" y="78471"/>
                </a:lnTo>
                <a:close/>
                <a:moveTo>
                  <a:pt x="28005" y="70013"/>
                </a:moveTo>
                <a:lnTo>
                  <a:pt x="28005" y="76629"/>
                </a:lnTo>
                <a:lnTo>
                  <a:pt x="27154" y="77180"/>
                </a:lnTo>
                <a:lnTo>
                  <a:pt x="26477" y="77920"/>
                </a:lnTo>
                <a:lnTo>
                  <a:pt x="25291" y="79385"/>
                </a:lnTo>
                <a:lnTo>
                  <a:pt x="24099" y="81039"/>
                </a:lnTo>
                <a:lnTo>
                  <a:pt x="22913" y="82882"/>
                </a:lnTo>
                <a:lnTo>
                  <a:pt x="19858" y="87843"/>
                </a:lnTo>
                <a:lnTo>
                  <a:pt x="18330" y="90411"/>
                </a:lnTo>
                <a:lnTo>
                  <a:pt x="16635" y="92805"/>
                </a:lnTo>
                <a:lnTo>
                  <a:pt x="13580" y="97215"/>
                </a:lnTo>
                <a:lnTo>
                  <a:pt x="10525" y="101807"/>
                </a:lnTo>
                <a:lnTo>
                  <a:pt x="7470" y="106217"/>
                </a:lnTo>
                <a:lnTo>
                  <a:pt x="5775" y="108241"/>
                </a:lnTo>
                <a:lnTo>
                  <a:pt x="4073" y="110446"/>
                </a:lnTo>
                <a:lnTo>
                  <a:pt x="4247" y="108974"/>
                </a:lnTo>
                <a:lnTo>
                  <a:pt x="4247" y="107501"/>
                </a:lnTo>
                <a:lnTo>
                  <a:pt x="4247" y="104933"/>
                </a:lnTo>
                <a:lnTo>
                  <a:pt x="7812" y="99783"/>
                </a:lnTo>
                <a:lnTo>
                  <a:pt x="11376" y="94821"/>
                </a:lnTo>
                <a:lnTo>
                  <a:pt x="18672" y="84898"/>
                </a:lnTo>
                <a:lnTo>
                  <a:pt x="21553" y="80488"/>
                </a:lnTo>
                <a:lnTo>
                  <a:pt x="24273" y="75896"/>
                </a:lnTo>
                <a:lnTo>
                  <a:pt x="26135" y="72959"/>
                </a:lnTo>
                <a:lnTo>
                  <a:pt x="28005" y="70013"/>
                </a:lnTo>
                <a:close/>
                <a:moveTo>
                  <a:pt x="72129" y="3685"/>
                </a:moveTo>
                <a:lnTo>
                  <a:pt x="73489" y="3866"/>
                </a:lnTo>
                <a:lnTo>
                  <a:pt x="75017" y="4047"/>
                </a:lnTo>
                <a:lnTo>
                  <a:pt x="76377" y="4417"/>
                </a:lnTo>
                <a:lnTo>
                  <a:pt x="77221" y="4599"/>
                </a:lnTo>
                <a:lnTo>
                  <a:pt x="77905" y="4969"/>
                </a:lnTo>
                <a:lnTo>
                  <a:pt x="78581" y="5520"/>
                </a:lnTo>
                <a:lnTo>
                  <a:pt x="79090" y="6252"/>
                </a:lnTo>
                <a:lnTo>
                  <a:pt x="80109" y="7544"/>
                </a:lnTo>
                <a:lnTo>
                  <a:pt x="80785" y="9190"/>
                </a:lnTo>
                <a:lnTo>
                  <a:pt x="81295" y="10844"/>
                </a:lnTo>
                <a:lnTo>
                  <a:pt x="81636" y="12687"/>
                </a:lnTo>
                <a:lnTo>
                  <a:pt x="81804" y="14522"/>
                </a:lnTo>
                <a:lnTo>
                  <a:pt x="81804" y="18011"/>
                </a:lnTo>
                <a:lnTo>
                  <a:pt x="81469" y="21507"/>
                </a:lnTo>
                <a:lnTo>
                  <a:pt x="80785" y="24996"/>
                </a:lnTo>
                <a:lnTo>
                  <a:pt x="79941" y="28485"/>
                </a:lnTo>
                <a:lnTo>
                  <a:pt x="78923" y="31793"/>
                </a:lnTo>
                <a:lnTo>
                  <a:pt x="76544" y="38597"/>
                </a:lnTo>
                <a:lnTo>
                  <a:pt x="75359" y="41905"/>
                </a:lnTo>
                <a:lnTo>
                  <a:pt x="74340" y="45213"/>
                </a:lnTo>
                <a:lnTo>
                  <a:pt x="74340" y="45945"/>
                </a:lnTo>
                <a:lnTo>
                  <a:pt x="74340" y="46678"/>
                </a:lnTo>
                <a:lnTo>
                  <a:pt x="74850" y="47229"/>
                </a:lnTo>
                <a:lnTo>
                  <a:pt x="75184" y="47599"/>
                </a:lnTo>
                <a:lnTo>
                  <a:pt x="75868" y="47780"/>
                </a:lnTo>
                <a:lnTo>
                  <a:pt x="76377" y="47780"/>
                </a:lnTo>
                <a:lnTo>
                  <a:pt x="77054" y="47599"/>
                </a:lnTo>
                <a:lnTo>
                  <a:pt x="77563" y="47418"/>
                </a:lnTo>
                <a:lnTo>
                  <a:pt x="79432" y="47599"/>
                </a:lnTo>
                <a:lnTo>
                  <a:pt x="81295" y="47780"/>
                </a:lnTo>
                <a:lnTo>
                  <a:pt x="85201" y="47969"/>
                </a:lnTo>
                <a:lnTo>
                  <a:pt x="89107" y="47780"/>
                </a:lnTo>
                <a:lnTo>
                  <a:pt x="92838" y="47780"/>
                </a:lnTo>
                <a:lnTo>
                  <a:pt x="95893" y="47969"/>
                </a:lnTo>
                <a:lnTo>
                  <a:pt x="99116" y="48521"/>
                </a:lnTo>
                <a:lnTo>
                  <a:pt x="102345" y="49072"/>
                </a:lnTo>
                <a:lnTo>
                  <a:pt x="105401" y="49804"/>
                </a:lnTo>
                <a:lnTo>
                  <a:pt x="107946" y="50356"/>
                </a:lnTo>
                <a:lnTo>
                  <a:pt x="110492" y="51277"/>
                </a:lnTo>
                <a:lnTo>
                  <a:pt x="111678" y="52010"/>
                </a:lnTo>
                <a:lnTo>
                  <a:pt x="112697" y="52561"/>
                </a:lnTo>
                <a:lnTo>
                  <a:pt x="113882" y="53482"/>
                </a:lnTo>
                <a:lnTo>
                  <a:pt x="114733" y="54396"/>
                </a:lnTo>
                <a:lnTo>
                  <a:pt x="115410" y="55136"/>
                </a:lnTo>
                <a:lnTo>
                  <a:pt x="115919" y="55869"/>
                </a:lnTo>
                <a:lnTo>
                  <a:pt x="116093" y="56790"/>
                </a:lnTo>
                <a:lnTo>
                  <a:pt x="116261" y="57704"/>
                </a:lnTo>
                <a:lnTo>
                  <a:pt x="116428" y="58625"/>
                </a:lnTo>
                <a:lnTo>
                  <a:pt x="116261" y="59546"/>
                </a:lnTo>
                <a:lnTo>
                  <a:pt x="116093" y="60649"/>
                </a:lnTo>
                <a:lnTo>
                  <a:pt x="115752" y="61563"/>
                </a:lnTo>
                <a:lnTo>
                  <a:pt x="114901" y="63217"/>
                </a:lnTo>
                <a:lnTo>
                  <a:pt x="113715" y="64689"/>
                </a:lnTo>
                <a:lnTo>
                  <a:pt x="113038" y="65422"/>
                </a:lnTo>
                <a:lnTo>
                  <a:pt x="112355" y="65973"/>
                </a:lnTo>
                <a:lnTo>
                  <a:pt x="111511" y="66343"/>
                </a:lnTo>
                <a:lnTo>
                  <a:pt x="110827" y="66713"/>
                </a:lnTo>
                <a:lnTo>
                  <a:pt x="110151" y="67076"/>
                </a:lnTo>
                <a:lnTo>
                  <a:pt x="109641" y="67627"/>
                </a:lnTo>
                <a:lnTo>
                  <a:pt x="109474" y="68367"/>
                </a:lnTo>
                <a:lnTo>
                  <a:pt x="109641" y="69100"/>
                </a:lnTo>
                <a:lnTo>
                  <a:pt x="109809" y="69832"/>
                </a:lnTo>
                <a:lnTo>
                  <a:pt x="110318" y="70202"/>
                </a:lnTo>
                <a:lnTo>
                  <a:pt x="111002" y="70565"/>
                </a:lnTo>
                <a:lnTo>
                  <a:pt x="111846" y="70565"/>
                </a:lnTo>
                <a:lnTo>
                  <a:pt x="112697" y="70202"/>
                </a:lnTo>
                <a:lnTo>
                  <a:pt x="113548" y="70935"/>
                </a:lnTo>
                <a:lnTo>
                  <a:pt x="114224" y="71667"/>
                </a:lnTo>
                <a:lnTo>
                  <a:pt x="114566" y="72770"/>
                </a:lnTo>
                <a:lnTo>
                  <a:pt x="114901" y="73872"/>
                </a:lnTo>
                <a:lnTo>
                  <a:pt x="114901" y="75164"/>
                </a:lnTo>
                <a:lnTo>
                  <a:pt x="114733" y="76448"/>
                </a:lnTo>
                <a:lnTo>
                  <a:pt x="114224" y="78653"/>
                </a:lnTo>
                <a:lnTo>
                  <a:pt x="113715" y="80125"/>
                </a:lnTo>
                <a:lnTo>
                  <a:pt x="113038" y="81228"/>
                </a:lnTo>
                <a:lnTo>
                  <a:pt x="112187" y="82331"/>
                </a:lnTo>
                <a:lnTo>
                  <a:pt x="111169" y="83244"/>
                </a:lnTo>
                <a:lnTo>
                  <a:pt x="109809" y="84166"/>
                </a:lnTo>
                <a:lnTo>
                  <a:pt x="109300" y="84536"/>
                </a:lnTo>
                <a:lnTo>
                  <a:pt x="108965" y="85449"/>
                </a:lnTo>
                <a:lnTo>
                  <a:pt x="108965" y="86001"/>
                </a:lnTo>
                <a:lnTo>
                  <a:pt x="109132" y="86371"/>
                </a:lnTo>
                <a:lnTo>
                  <a:pt x="109300" y="86741"/>
                </a:lnTo>
                <a:lnTo>
                  <a:pt x="109641" y="86922"/>
                </a:lnTo>
                <a:lnTo>
                  <a:pt x="110151" y="87292"/>
                </a:lnTo>
                <a:lnTo>
                  <a:pt x="110827" y="87473"/>
                </a:lnTo>
                <a:lnTo>
                  <a:pt x="111336" y="88757"/>
                </a:lnTo>
                <a:lnTo>
                  <a:pt x="111511" y="90049"/>
                </a:lnTo>
                <a:lnTo>
                  <a:pt x="111678" y="91151"/>
                </a:lnTo>
                <a:lnTo>
                  <a:pt x="111511" y="93719"/>
                </a:lnTo>
                <a:lnTo>
                  <a:pt x="111336" y="95743"/>
                </a:lnTo>
                <a:lnTo>
                  <a:pt x="111002" y="96845"/>
                </a:lnTo>
                <a:lnTo>
                  <a:pt x="110660" y="98129"/>
                </a:lnTo>
                <a:lnTo>
                  <a:pt x="110151" y="99232"/>
                </a:lnTo>
                <a:lnTo>
                  <a:pt x="109641" y="100153"/>
                </a:lnTo>
                <a:lnTo>
                  <a:pt x="108965" y="100704"/>
                </a:lnTo>
                <a:lnTo>
                  <a:pt x="108456" y="100886"/>
                </a:lnTo>
                <a:lnTo>
                  <a:pt x="108114" y="100886"/>
                </a:lnTo>
                <a:lnTo>
                  <a:pt x="107437" y="101074"/>
                </a:lnTo>
                <a:lnTo>
                  <a:pt x="106928" y="101437"/>
                </a:lnTo>
                <a:lnTo>
                  <a:pt x="106586" y="101988"/>
                </a:lnTo>
                <a:lnTo>
                  <a:pt x="106419" y="102539"/>
                </a:lnTo>
                <a:lnTo>
                  <a:pt x="106419" y="103280"/>
                </a:lnTo>
                <a:lnTo>
                  <a:pt x="106586" y="103831"/>
                </a:lnTo>
                <a:lnTo>
                  <a:pt x="107096" y="104193"/>
                </a:lnTo>
                <a:lnTo>
                  <a:pt x="107605" y="104563"/>
                </a:lnTo>
                <a:lnTo>
                  <a:pt x="108281" y="104563"/>
                </a:lnTo>
                <a:lnTo>
                  <a:pt x="108623" y="106398"/>
                </a:lnTo>
                <a:lnTo>
                  <a:pt x="108965" y="108422"/>
                </a:lnTo>
                <a:lnTo>
                  <a:pt x="108965" y="109344"/>
                </a:lnTo>
                <a:lnTo>
                  <a:pt x="108965" y="110258"/>
                </a:lnTo>
                <a:lnTo>
                  <a:pt x="108790" y="111179"/>
                </a:lnTo>
                <a:lnTo>
                  <a:pt x="108456" y="112281"/>
                </a:lnTo>
                <a:lnTo>
                  <a:pt x="107946" y="113014"/>
                </a:lnTo>
                <a:lnTo>
                  <a:pt x="107437" y="113754"/>
                </a:lnTo>
                <a:lnTo>
                  <a:pt x="106754" y="114305"/>
                </a:lnTo>
                <a:lnTo>
                  <a:pt x="106077" y="114668"/>
                </a:lnTo>
                <a:lnTo>
                  <a:pt x="106077" y="114668"/>
                </a:lnTo>
                <a:lnTo>
                  <a:pt x="106419" y="112651"/>
                </a:lnTo>
                <a:lnTo>
                  <a:pt x="106928" y="110446"/>
                </a:lnTo>
                <a:lnTo>
                  <a:pt x="106928" y="110258"/>
                </a:lnTo>
                <a:lnTo>
                  <a:pt x="106928" y="109895"/>
                </a:lnTo>
                <a:lnTo>
                  <a:pt x="106586" y="109706"/>
                </a:lnTo>
                <a:lnTo>
                  <a:pt x="106077" y="109525"/>
                </a:lnTo>
                <a:lnTo>
                  <a:pt x="105910" y="109706"/>
                </a:lnTo>
                <a:lnTo>
                  <a:pt x="105735" y="109895"/>
                </a:lnTo>
                <a:lnTo>
                  <a:pt x="104717" y="112651"/>
                </a:lnTo>
                <a:lnTo>
                  <a:pt x="104382" y="113935"/>
                </a:lnTo>
                <a:lnTo>
                  <a:pt x="104382" y="115408"/>
                </a:lnTo>
                <a:lnTo>
                  <a:pt x="102171" y="115959"/>
                </a:lnTo>
                <a:lnTo>
                  <a:pt x="102680" y="113565"/>
                </a:lnTo>
                <a:lnTo>
                  <a:pt x="103364" y="110809"/>
                </a:lnTo>
                <a:lnTo>
                  <a:pt x="103699" y="108052"/>
                </a:lnTo>
                <a:lnTo>
                  <a:pt x="103699" y="107871"/>
                </a:lnTo>
                <a:lnTo>
                  <a:pt x="103531" y="107501"/>
                </a:lnTo>
                <a:lnTo>
                  <a:pt x="103189" y="107320"/>
                </a:lnTo>
                <a:lnTo>
                  <a:pt x="102680" y="107501"/>
                </a:lnTo>
                <a:lnTo>
                  <a:pt x="102345" y="107690"/>
                </a:lnTo>
                <a:lnTo>
                  <a:pt x="102345" y="107871"/>
                </a:lnTo>
                <a:lnTo>
                  <a:pt x="101495" y="110446"/>
                </a:lnTo>
                <a:lnTo>
                  <a:pt x="100818" y="113014"/>
                </a:lnTo>
                <a:lnTo>
                  <a:pt x="100134" y="114668"/>
                </a:lnTo>
                <a:lnTo>
                  <a:pt x="99967" y="115589"/>
                </a:lnTo>
                <a:lnTo>
                  <a:pt x="99967" y="116322"/>
                </a:lnTo>
                <a:lnTo>
                  <a:pt x="98098" y="116511"/>
                </a:lnTo>
                <a:lnTo>
                  <a:pt x="98098" y="116511"/>
                </a:lnTo>
                <a:lnTo>
                  <a:pt x="98272" y="116140"/>
                </a:lnTo>
                <a:lnTo>
                  <a:pt x="98272" y="115770"/>
                </a:lnTo>
                <a:lnTo>
                  <a:pt x="98439" y="113754"/>
                </a:lnTo>
                <a:lnTo>
                  <a:pt x="98781" y="111549"/>
                </a:lnTo>
                <a:lnTo>
                  <a:pt x="99290" y="109525"/>
                </a:lnTo>
                <a:lnTo>
                  <a:pt x="100134" y="107690"/>
                </a:lnTo>
                <a:lnTo>
                  <a:pt x="100134" y="107320"/>
                </a:lnTo>
                <a:lnTo>
                  <a:pt x="99967" y="106950"/>
                </a:lnTo>
                <a:lnTo>
                  <a:pt x="99625" y="106769"/>
                </a:lnTo>
                <a:lnTo>
                  <a:pt x="99290" y="106950"/>
                </a:lnTo>
                <a:lnTo>
                  <a:pt x="98098" y="108974"/>
                </a:lnTo>
                <a:lnTo>
                  <a:pt x="97079" y="111179"/>
                </a:lnTo>
                <a:lnTo>
                  <a:pt x="96570" y="112281"/>
                </a:lnTo>
                <a:lnTo>
                  <a:pt x="96403" y="113384"/>
                </a:lnTo>
                <a:lnTo>
                  <a:pt x="96235" y="114487"/>
                </a:lnTo>
                <a:lnTo>
                  <a:pt x="96235" y="115770"/>
                </a:lnTo>
                <a:lnTo>
                  <a:pt x="96403" y="116140"/>
                </a:lnTo>
                <a:lnTo>
                  <a:pt x="96570" y="116511"/>
                </a:lnTo>
                <a:lnTo>
                  <a:pt x="93348" y="116511"/>
                </a:lnTo>
                <a:lnTo>
                  <a:pt x="93689" y="114857"/>
                </a:lnTo>
                <a:lnTo>
                  <a:pt x="93857" y="113203"/>
                </a:lnTo>
                <a:lnTo>
                  <a:pt x="94199" y="111549"/>
                </a:lnTo>
                <a:lnTo>
                  <a:pt x="94708" y="109895"/>
                </a:lnTo>
                <a:lnTo>
                  <a:pt x="95893" y="106587"/>
                </a:lnTo>
                <a:lnTo>
                  <a:pt x="95893" y="106398"/>
                </a:lnTo>
                <a:lnTo>
                  <a:pt x="95893" y="106217"/>
                </a:lnTo>
                <a:lnTo>
                  <a:pt x="95552" y="105847"/>
                </a:lnTo>
                <a:lnTo>
                  <a:pt x="95217" y="105847"/>
                </a:lnTo>
                <a:lnTo>
                  <a:pt x="94875" y="106217"/>
                </a:lnTo>
                <a:lnTo>
                  <a:pt x="93857" y="107690"/>
                </a:lnTo>
                <a:lnTo>
                  <a:pt x="93006" y="109155"/>
                </a:lnTo>
                <a:lnTo>
                  <a:pt x="92329" y="110809"/>
                </a:lnTo>
                <a:lnTo>
                  <a:pt x="91653" y="112651"/>
                </a:lnTo>
                <a:lnTo>
                  <a:pt x="91143" y="114305"/>
                </a:lnTo>
                <a:lnTo>
                  <a:pt x="90969" y="115408"/>
                </a:lnTo>
                <a:lnTo>
                  <a:pt x="90969" y="116322"/>
                </a:lnTo>
                <a:lnTo>
                  <a:pt x="87579" y="115770"/>
                </a:lnTo>
                <a:lnTo>
                  <a:pt x="87914" y="113565"/>
                </a:lnTo>
                <a:lnTo>
                  <a:pt x="88423" y="111360"/>
                </a:lnTo>
                <a:lnTo>
                  <a:pt x="89107" y="109344"/>
                </a:lnTo>
                <a:lnTo>
                  <a:pt x="90125" y="107320"/>
                </a:lnTo>
                <a:lnTo>
                  <a:pt x="90125" y="106950"/>
                </a:lnTo>
                <a:lnTo>
                  <a:pt x="89951" y="106587"/>
                </a:lnTo>
                <a:lnTo>
                  <a:pt x="89274" y="106587"/>
                </a:lnTo>
                <a:lnTo>
                  <a:pt x="88598" y="107501"/>
                </a:lnTo>
                <a:lnTo>
                  <a:pt x="87914" y="108422"/>
                </a:lnTo>
                <a:lnTo>
                  <a:pt x="87237" y="109344"/>
                </a:lnTo>
                <a:lnTo>
                  <a:pt x="86561" y="110628"/>
                </a:lnTo>
                <a:lnTo>
                  <a:pt x="86052" y="111730"/>
                </a:lnTo>
                <a:lnTo>
                  <a:pt x="85710" y="113014"/>
                </a:lnTo>
                <a:lnTo>
                  <a:pt x="85368" y="114305"/>
                </a:lnTo>
                <a:lnTo>
                  <a:pt x="85368" y="115408"/>
                </a:lnTo>
                <a:lnTo>
                  <a:pt x="82313" y="115038"/>
                </a:lnTo>
                <a:lnTo>
                  <a:pt x="81978" y="114857"/>
                </a:lnTo>
                <a:lnTo>
                  <a:pt x="82822" y="112833"/>
                </a:lnTo>
                <a:lnTo>
                  <a:pt x="83331" y="110809"/>
                </a:lnTo>
                <a:lnTo>
                  <a:pt x="84524" y="106587"/>
                </a:lnTo>
                <a:lnTo>
                  <a:pt x="84524" y="106398"/>
                </a:lnTo>
                <a:lnTo>
                  <a:pt x="84524" y="106217"/>
                </a:lnTo>
                <a:lnTo>
                  <a:pt x="84350" y="106217"/>
                </a:lnTo>
                <a:lnTo>
                  <a:pt x="84182" y="106398"/>
                </a:lnTo>
                <a:lnTo>
                  <a:pt x="82822" y="108422"/>
                </a:lnTo>
                <a:lnTo>
                  <a:pt x="81469" y="110258"/>
                </a:lnTo>
                <a:lnTo>
                  <a:pt x="80276" y="112281"/>
                </a:lnTo>
                <a:lnTo>
                  <a:pt x="79258" y="114305"/>
                </a:lnTo>
                <a:lnTo>
                  <a:pt x="79258" y="114487"/>
                </a:lnTo>
                <a:lnTo>
                  <a:pt x="76544" y="113935"/>
                </a:lnTo>
                <a:lnTo>
                  <a:pt x="77395" y="113203"/>
                </a:lnTo>
                <a:lnTo>
                  <a:pt x="77905" y="112281"/>
                </a:lnTo>
                <a:lnTo>
                  <a:pt x="78749" y="110258"/>
                </a:lnTo>
                <a:lnTo>
                  <a:pt x="81295" y="104745"/>
                </a:lnTo>
                <a:lnTo>
                  <a:pt x="81469" y="104563"/>
                </a:lnTo>
                <a:lnTo>
                  <a:pt x="81469" y="104382"/>
                </a:lnTo>
                <a:lnTo>
                  <a:pt x="81127" y="104012"/>
                </a:lnTo>
                <a:lnTo>
                  <a:pt x="80618" y="104012"/>
                </a:lnTo>
                <a:lnTo>
                  <a:pt x="80451" y="104193"/>
                </a:lnTo>
                <a:lnTo>
                  <a:pt x="77730" y="108792"/>
                </a:lnTo>
                <a:lnTo>
                  <a:pt x="76544" y="111179"/>
                </a:lnTo>
                <a:lnTo>
                  <a:pt x="76035" y="112281"/>
                </a:lnTo>
                <a:lnTo>
                  <a:pt x="75868" y="112833"/>
                </a:lnTo>
                <a:lnTo>
                  <a:pt x="75868" y="113565"/>
                </a:lnTo>
                <a:lnTo>
                  <a:pt x="76035" y="113754"/>
                </a:lnTo>
                <a:lnTo>
                  <a:pt x="72129" y="112833"/>
                </a:lnTo>
                <a:lnTo>
                  <a:pt x="73148" y="110446"/>
                </a:lnTo>
                <a:lnTo>
                  <a:pt x="74166" y="108241"/>
                </a:lnTo>
                <a:lnTo>
                  <a:pt x="75359" y="106036"/>
                </a:lnTo>
                <a:lnTo>
                  <a:pt x="76712" y="104012"/>
                </a:lnTo>
                <a:lnTo>
                  <a:pt x="76886" y="103642"/>
                </a:lnTo>
                <a:lnTo>
                  <a:pt x="76712" y="103461"/>
                </a:lnTo>
                <a:lnTo>
                  <a:pt x="76377" y="103280"/>
                </a:lnTo>
                <a:lnTo>
                  <a:pt x="76035" y="103461"/>
                </a:lnTo>
                <a:lnTo>
                  <a:pt x="74340" y="105296"/>
                </a:lnTo>
                <a:lnTo>
                  <a:pt x="72638" y="107320"/>
                </a:lnTo>
                <a:lnTo>
                  <a:pt x="71962" y="108422"/>
                </a:lnTo>
                <a:lnTo>
                  <a:pt x="71285" y="109525"/>
                </a:lnTo>
                <a:lnTo>
                  <a:pt x="70776" y="110809"/>
                </a:lnTo>
                <a:lnTo>
                  <a:pt x="70434" y="112100"/>
                </a:lnTo>
                <a:lnTo>
                  <a:pt x="70434" y="112463"/>
                </a:lnTo>
                <a:lnTo>
                  <a:pt x="67721" y="111549"/>
                </a:lnTo>
                <a:lnTo>
                  <a:pt x="68056" y="110076"/>
                </a:lnTo>
                <a:lnTo>
                  <a:pt x="68565" y="108604"/>
                </a:lnTo>
                <a:lnTo>
                  <a:pt x="69758" y="105485"/>
                </a:lnTo>
                <a:lnTo>
                  <a:pt x="70776" y="102177"/>
                </a:lnTo>
                <a:lnTo>
                  <a:pt x="70776" y="101988"/>
                </a:lnTo>
                <a:lnTo>
                  <a:pt x="70602" y="102177"/>
                </a:lnTo>
                <a:lnTo>
                  <a:pt x="68907" y="105115"/>
                </a:lnTo>
                <a:lnTo>
                  <a:pt x="67212" y="108052"/>
                </a:lnTo>
                <a:lnTo>
                  <a:pt x="66535" y="109525"/>
                </a:lnTo>
                <a:lnTo>
                  <a:pt x="66026" y="110998"/>
                </a:lnTo>
                <a:lnTo>
                  <a:pt x="62120" y="109706"/>
                </a:lnTo>
                <a:lnTo>
                  <a:pt x="62629" y="108974"/>
                </a:lnTo>
                <a:lnTo>
                  <a:pt x="62971" y="108052"/>
                </a:lnTo>
                <a:lnTo>
                  <a:pt x="63815" y="106398"/>
                </a:lnTo>
                <a:lnTo>
                  <a:pt x="65175" y="103642"/>
                </a:lnTo>
                <a:lnTo>
                  <a:pt x="65684" y="102358"/>
                </a:lnTo>
                <a:lnTo>
                  <a:pt x="66193" y="100886"/>
                </a:lnTo>
                <a:lnTo>
                  <a:pt x="66193" y="100523"/>
                </a:lnTo>
                <a:lnTo>
                  <a:pt x="65852" y="100334"/>
                </a:lnTo>
                <a:lnTo>
                  <a:pt x="65517" y="100153"/>
                </a:lnTo>
                <a:lnTo>
                  <a:pt x="65342" y="100523"/>
                </a:lnTo>
                <a:lnTo>
                  <a:pt x="64498" y="101807"/>
                </a:lnTo>
                <a:lnTo>
                  <a:pt x="63815" y="102910"/>
                </a:lnTo>
                <a:lnTo>
                  <a:pt x="62120" y="105296"/>
                </a:lnTo>
                <a:lnTo>
                  <a:pt x="60934" y="106950"/>
                </a:lnTo>
                <a:lnTo>
                  <a:pt x="60425" y="107871"/>
                </a:lnTo>
                <a:lnTo>
                  <a:pt x="60251" y="108974"/>
                </a:lnTo>
                <a:lnTo>
                  <a:pt x="58723" y="108241"/>
                </a:lnTo>
                <a:lnTo>
                  <a:pt x="59232" y="106217"/>
                </a:lnTo>
                <a:lnTo>
                  <a:pt x="59574" y="104563"/>
                </a:lnTo>
                <a:lnTo>
                  <a:pt x="60760" y="101074"/>
                </a:lnTo>
                <a:lnTo>
                  <a:pt x="61611" y="99421"/>
                </a:lnTo>
                <a:lnTo>
                  <a:pt x="62462" y="97767"/>
                </a:lnTo>
                <a:lnTo>
                  <a:pt x="62462" y="97397"/>
                </a:lnTo>
                <a:lnTo>
                  <a:pt x="62287" y="97027"/>
                </a:lnTo>
                <a:lnTo>
                  <a:pt x="61953" y="97027"/>
                </a:lnTo>
                <a:lnTo>
                  <a:pt x="61611" y="97215"/>
                </a:lnTo>
                <a:lnTo>
                  <a:pt x="60592" y="98869"/>
                </a:lnTo>
                <a:lnTo>
                  <a:pt x="59741" y="100334"/>
                </a:lnTo>
                <a:lnTo>
                  <a:pt x="58897" y="101988"/>
                </a:lnTo>
                <a:lnTo>
                  <a:pt x="58046" y="103831"/>
                </a:lnTo>
                <a:lnTo>
                  <a:pt x="57370" y="105485"/>
                </a:lnTo>
                <a:lnTo>
                  <a:pt x="57028" y="106398"/>
                </a:lnTo>
                <a:lnTo>
                  <a:pt x="56861" y="107320"/>
                </a:lnTo>
                <a:lnTo>
                  <a:pt x="54140" y="106036"/>
                </a:lnTo>
                <a:lnTo>
                  <a:pt x="55159" y="102910"/>
                </a:lnTo>
                <a:lnTo>
                  <a:pt x="56519" y="99783"/>
                </a:lnTo>
                <a:lnTo>
                  <a:pt x="58046" y="96664"/>
                </a:lnTo>
                <a:lnTo>
                  <a:pt x="58046" y="96294"/>
                </a:lnTo>
                <a:lnTo>
                  <a:pt x="57879" y="96113"/>
                </a:lnTo>
                <a:lnTo>
                  <a:pt x="57537" y="96113"/>
                </a:lnTo>
                <a:lnTo>
                  <a:pt x="55159" y="99232"/>
                </a:lnTo>
                <a:lnTo>
                  <a:pt x="54140" y="100704"/>
                </a:lnTo>
                <a:lnTo>
                  <a:pt x="53122" y="102539"/>
                </a:lnTo>
                <a:lnTo>
                  <a:pt x="52613" y="103461"/>
                </a:lnTo>
                <a:lnTo>
                  <a:pt x="52104" y="104745"/>
                </a:lnTo>
                <a:lnTo>
                  <a:pt x="49732" y="103461"/>
                </a:lnTo>
                <a:lnTo>
                  <a:pt x="49900" y="102358"/>
                </a:lnTo>
                <a:lnTo>
                  <a:pt x="50067" y="101256"/>
                </a:lnTo>
                <a:lnTo>
                  <a:pt x="50918" y="99421"/>
                </a:lnTo>
                <a:lnTo>
                  <a:pt x="52278" y="96294"/>
                </a:lnTo>
                <a:lnTo>
                  <a:pt x="53631" y="92986"/>
                </a:lnTo>
                <a:lnTo>
                  <a:pt x="53631" y="92805"/>
                </a:lnTo>
                <a:lnTo>
                  <a:pt x="53464" y="92616"/>
                </a:lnTo>
                <a:lnTo>
                  <a:pt x="53296" y="92616"/>
                </a:lnTo>
                <a:lnTo>
                  <a:pt x="53122" y="92805"/>
                </a:lnTo>
                <a:lnTo>
                  <a:pt x="51594" y="95010"/>
                </a:lnTo>
                <a:lnTo>
                  <a:pt x="50067" y="97215"/>
                </a:lnTo>
                <a:lnTo>
                  <a:pt x="49390" y="98499"/>
                </a:lnTo>
                <a:lnTo>
                  <a:pt x="48881" y="99602"/>
                </a:lnTo>
                <a:lnTo>
                  <a:pt x="48372" y="100886"/>
                </a:lnTo>
                <a:lnTo>
                  <a:pt x="48030" y="102177"/>
                </a:lnTo>
                <a:lnTo>
                  <a:pt x="45826" y="100704"/>
                </a:lnTo>
                <a:lnTo>
                  <a:pt x="46677" y="98499"/>
                </a:lnTo>
                <a:lnTo>
                  <a:pt x="47521" y="96294"/>
                </a:lnTo>
                <a:lnTo>
                  <a:pt x="49558" y="92254"/>
                </a:lnTo>
                <a:lnTo>
                  <a:pt x="49732" y="92065"/>
                </a:lnTo>
                <a:lnTo>
                  <a:pt x="49558" y="91884"/>
                </a:lnTo>
                <a:lnTo>
                  <a:pt x="49223" y="91884"/>
                </a:lnTo>
                <a:lnTo>
                  <a:pt x="47695" y="93538"/>
                </a:lnTo>
                <a:lnTo>
                  <a:pt x="46168" y="95373"/>
                </a:lnTo>
                <a:lnTo>
                  <a:pt x="44975" y="97397"/>
                </a:lnTo>
                <a:lnTo>
                  <a:pt x="44131" y="99421"/>
                </a:lnTo>
                <a:lnTo>
                  <a:pt x="43622" y="99421"/>
                </a:lnTo>
                <a:lnTo>
                  <a:pt x="43113" y="99602"/>
                </a:lnTo>
                <a:lnTo>
                  <a:pt x="42771" y="99972"/>
                </a:lnTo>
                <a:lnTo>
                  <a:pt x="42429" y="100334"/>
                </a:lnTo>
                <a:lnTo>
                  <a:pt x="41411" y="99972"/>
                </a:lnTo>
                <a:lnTo>
                  <a:pt x="40392" y="99783"/>
                </a:lnTo>
                <a:lnTo>
                  <a:pt x="40567" y="99232"/>
                </a:lnTo>
                <a:lnTo>
                  <a:pt x="42262" y="95561"/>
                </a:lnTo>
                <a:lnTo>
                  <a:pt x="43622" y="92616"/>
                </a:lnTo>
                <a:lnTo>
                  <a:pt x="44299" y="90962"/>
                </a:lnTo>
                <a:lnTo>
                  <a:pt x="44808" y="89497"/>
                </a:lnTo>
                <a:lnTo>
                  <a:pt x="44808" y="89308"/>
                </a:lnTo>
                <a:lnTo>
                  <a:pt x="44640" y="89127"/>
                </a:lnTo>
                <a:lnTo>
                  <a:pt x="44466" y="89127"/>
                </a:lnTo>
                <a:lnTo>
                  <a:pt x="44299" y="89308"/>
                </a:lnTo>
                <a:lnTo>
                  <a:pt x="42604" y="91702"/>
                </a:lnTo>
                <a:lnTo>
                  <a:pt x="40902" y="94089"/>
                </a:lnTo>
                <a:lnTo>
                  <a:pt x="40058" y="95561"/>
                </a:lnTo>
                <a:lnTo>
                  <a:pt x="39207" y="96845"/>
                </a:lnTo>
                <a:lnTo>
                  <a:pt x="38697" y="98318"/>
                </a:lnTo>
                <a:lnTo>
                  <a:pt x="38188" y="99783"/>
                </a:lnTo>
                <a:lnTo>
                  <a:pt x="38021" y="99783"/>
                </a:lnTo>
                <a:lnTo>
                  <a:pt x="36152" y="99602"/>
                </a:lnTo>
                <a:lnTo>
                  <a:pt x="34115" y="99783"/>
                </a:lnTo>
                <a:lnTo>
                  <a:pt x="35133" y="97578"/>
                </a:lnTo>
                <a:lnTo>
                  <a:pt x="37337" y="93719"/>
                </a:lnTo>
                <a:lnTo>
                  <a:pt x="38021" y="92435"/>
                </a:lnTo>
                <a:lnTo>
                  <a:pt x="38530" y="91151"/>
                </a:lnTo>
                <a:lnTo>
                  <a:pt x="38697" y="90411"/>
                </a:lnTo>
                <a:lnTo>
                  <a:pt x="38697" y="89860"/>
                </a:lnTo>
                <a:lnTo>
                  <a:pt x="38530" y="89127"/>
                </a:lnTo>
                <a:lnTo>
                  <a:pt x="38188" y="88576"/>
                </a:lnTo>
                <a:lnTo>
                  <a:pt x="38021" y="88576"/>
                </a:lnTo>
                <a:lnTo>
                  <a:pt x="38021" y="88757"/>
                </a:lnTo>
                <a:lnTo>
                  <a:pt x="37847" y="89127"/>
                </a:lnTo>
                <a:lnTo>
                  <a:pt x="37512" y="89679"/>
                </a:lnTo>
                <a:lnTo>
                  <a:pt x="36828" y="90600"/>
                </a:lnTo>
                <a:lnTo>
                  <a:pt x="34791" y="93908"/>
                </a:lnTo>
                <a:lnTo>
                  <a:pt x="33096" y="96664"/>
                </a:lnTo>
                <a:lnTo>
                  <a:pt x="32245" y="98318"/>
                </a:lnTo>
                <a:lnTo>
                  <a:pt x="32078" y="99232"/>
                </a:lnTo>
                <a:lnTo>
                  <a:pt x="32078" y="99972"/>
                </a:lnTo>
                <a:lnTo>
                  <a:pt x="32078" y="100153"/>
                </a:lnTo>
                <a:lnTo>
                  <a:pt x="31911" y="100153"/>
                </a:lnTo>
                <a:lnTo>
                  <a:pt x="31736" y="89127"/>
                </a:lnTo>
                <a:lnTo>
                  <a:pt x="31736" y="79574"/>
                </a:lnTo>
                <a:lnTo>
                  <a:pt x="31569" y="70013"/>
                </a:lnTo>
                <a:lnTo>
                  <a:pt x="31227" y="63405"/>
                </a:lnTo>
                <a:lnTo>
                  <a:pt x="31227" y="56790"/>
                </a:lnTo>
                <a:lnTo>
                  <a:pt x="31060" y="53845"/>
                </a:lnTo>
                <a:lnTo>
                  <a:pt x="31060" y="51828"/>
                </a:lnTo>
                <a:lnTo>
                  <a:pt x="31060" y="49804"/>
                </a:lnTo>
                <a:lnTo>
                  <a:pt x="32420" y="49986"/>
                </a:lnTo>
                <a:lnTo>
                  <a:pt x="33606" y="49986"/>
                </a:lnTo>
                <a:lnTo>
                  <a:pt x="36152" y="49804"/>
                </a:lnTo>
                <a:lnTo>
                  <a:pt x="40392" y="49804"/>
                </a:lnTo>
                <a:lnTo>
                  <a:pt x="41920" y="49623"/>
                </a:lnTo>
                <a:lnTo>
                  <a:pt x="42604" y="49253"/>
                </a:lnTo>
                <a:lnTo>
                  <a:pt x="42938" y="48702"/>
                </a:lnTo>
                <a:lnTo>
                  <a:pt x="45659" y="47048"/>
                </a:lnTo>
                <a:lnTo>
                  <a:pt x="48372" y="45024"/>
                </a:lnTo>
                <a:lnTo>
                  <a:pt x="50918" y="42638"/>
                </a:lnTo>
                <a:lnTo>
                  <a:pt x="53464" y="40251"/>
                </a:lnTo>
                <a:lnTo>
                  <a:pt x="55842" y="37676"/>
                </a:lnTo>
                <a:lnTo>
                  <a:pt x="58046" y="35101"/>
                </a:lnTo>
                <a:lnTo>
                  <a:pt x="62287" y="29777"/>
                </a:lnTo>
                <a:lnTo>
                  <a:pt x="62797" y="29225"/>
                </a:lnTo>
                <a:lnTo>
                  <a:pt x="62797" y="28674"/>
                </a:lnTo>
                <a:lnTo>
                  <a:pt x="62797" y="27934"/>
                </a:lnTo>
                <a:lnTo>
                  <a:pt x="62629" y="27383"/>
                </a:lnTo>
                <a:lnTo>
                  <a:pt x="63647" y="26099"/>
                </a:lnTo>
                <a:lnTo>
                  <a:pt x="64498" y="24815"/>
                </a:lnTo>
                <a:lnTo>
                  <a:pt x="66361" y="21689"/>
                </a:lnTo>
                <a:lnTo>
                  <a:pt x="67721" y="18381"/>
                </a:lnTo>
                <a:lnTo>
                  <a:pt x="68739" y="15254"/>
                </a:lnTo>
                <a:lnTo>
                  <a:pt x="70267" y="9560"/>
                </a:lnTo>
                <a:lnTo>
                  <a:pt x="71111" y="6623"/>
                </a:lnTo>
                <a:lnTo>
                  <a:pt x="72129" y="3866"/>
                </a:lnTo>
                <a:lnTo>
                  <a:pt x="72129" y="3685"/>
                </a:lnTo>
                <a:close/>
                <a:moveTo>
                  <a:pt x="73489" y="7"/>
                </a:moveTo>
                <a:lnTo>
                  <a:pt x="72304" y="188"/>
                </a:lnTo>
                <a:lnTo>
                  <a:pt x="71111" y="558"/>
                </a:lnTo>
                <a:lnTo>
                  <a:pt x="70093" y="1291"/>
                </a:lnTo>
                <a:lnTo>
                  <a:pt x="69925" y="1480"/>
                </a:lnTo>
                <a:lnTo>
                  <a:pt x="69416" y="1842"/>
                </a:lnTo>
                <a:lnTo>
                  <a:pt x="69074" y="2212"/>
                </a:lnTo>
                <a:lnTo>
                  <a:pt x="68230" y="3134"/>
                </a:lnTo>
                <a:lnTo>
                  <a:pt x="67721" y="4417"/>
                </a:lnTo>
                <a:lnTo>
                  <a:pt x="67212" y="5890"/>
                </a:lnTo>
                <a:lnTo>
                  <a:pt x="66535" y="8828"/>
                </a:lnTo>
                <a:lnTo>
                  <a:pt x="66026" y="11395"/>
                </a:lnTo>
                <a:lnTo>
                  <a:pt x="65008" y="14892"/>
                </a:lnTo>
                <a:lnTo>
                  <a:pt x="64498" y="16727"/>
                </a:lnTo>
                <a:lnTo>
                  <a:pt x="63815" y="18562"/>
                </a:lnTo>
                <a:lnTo>
                  <a:pt x="62797" y="20586"/>
                </a:lnTo>
                <a:lnTo>
                  <a:pt x="61611" y="22610"/>
                </a:lnTo>
                <a:lnTo>
                  <a:pt x="60425" y="24815"/>
                </a:lnTo>
                <a:lnTo>
                  <a:pt x="60083" y="25729"/>
                </a:lnTo>
                <a:lnTo>
                  <a:pt x="59741" y="27020"/>
                </a:lnTo>
                <a:lnTo>
                  <a:pt x="51085" y="36755"/>
                </a:lnTo>
                <a:lnTo>
                  <a:pt x="46677" y="41535"/>
                </a:lnTo>
                <a:lnTo>
                  <a:pt x="42094" y="46127"/>
                </a:lnTo>
                <a:lnTo>
                  <a:pt x="41411" y="45945"/>
                </a:lnTo>
                <a:lnTo>
                  <a:pt x="38530" y="45945"/>
                </a:lnTo>
                <a:lnTo>
                  <a:pt x="35642" y="46315"/>
                </a:lnTo>
                <a:lnTo>
                  <a:pt x="33947" y="46315"/>
                </a:lnTo>
                <a:lnTo>
                  <a:pt x="32078" y="46497"/>
                </a:lnTo>
                <a:lnTo>
                  <a:pt x="32078" y="46497"/>
                </a:lnTo>
                <a:lnTo>
                  <a:pt x="32245" y="46315"/>
                </a:lnTo>
                <a:lnTo>
                  <a:pt x="32245" y="45945"/>
                </a:lnTo>
                <a:lnTo>
                  <a:pt x="32078" y="45213"/>
                </a:lnTo>
                <a:lnTo>
                  <a:pt x="31569" y="44662"/>
                </a:lnTo>
                <a:lnTo>
                  <a:pt x="31060" y="44473"/>
                </a:lnTo>
                <a:lnTo>
                  <a:pt x="30718" y="43921"/>
                </a:lnTo>
                <a:lnTo>
                  <a:pt x="30209" y="43559"/>
                </a:lnTo>
                <a:lnTo>
                  <a:pt x="28681" y="42819"/>
                </a:lnTo>
                <a:lnTo>
                  <a:pt x="26986" y="42456"/>
                </a:lnTo>
                <a:lnTo>
                  <a:pt x="25291" y="42268"/>
                </a:lnTo>
                <a:lnTo>
                  <a:pt x="20025" y="42268"/>
                </a:lnTo>
                <a:lnTo>
                  <a:pt x="16635" y="42638"/>
                </a:lnTo>
                <a:lnTo>
                  <a:pt x="15108" y="42638"/>
                </a:lnTo>
                <a:lnTo>
                  <a:pt x="13406" y="42456"/>
                </a:lnTo>
                <a:lnTo>
                  <a:pt x="9848" y="42268"/>
                </a:lnTo>
                <a:lnTo>
                  <a:pt x="7979" y="42268"/>
                </a:lnTo>
                <a:lnTo>
                  <a:pt x="6284" y="42456"/>
                </a:lnTo>
                <a:lnTo>
                  <a:pt x="4757" y="42819"/>
                </a:lnTo>
                <a:lnTo>
                  <a:pt x="3229" y="43740"/>
                </a:lnTo>
                <a:lnTo>
                  <a:pt x="2545" y="43740"/>
                </a:lnTo>
                <a:lnTo>
                  <a:pt x="2211" y="44110"/>
                </a:lnTo>
                <a:lnTo>
                  <a:pt x="2036" y="44473"/>
                </a:lnTo>
                <a:lnTo>
                  <a:pt x="1701" y="46315"/>
                </a:lnTo>
                <a:lnTo>
                  <a:pt x="1527" y="48332"/>
                </a:lnTo>
                <a:lnTo>
                  <a:pt x="1527" y="52191"/>
                </a:lnTo>
                <a:lnTo>
                  <a:pt x="1360" y="56050"/>
                </a:lnTo>
                <a:lnTo>
                  <a:pt x="1192" y="59909"/>
                </a:lnTo>
                <a:lnTo>
                  <a:pt x="1018" y="64138"/>
                </a:lnTo>
                <a:lnTo>
                  <a:pt x="1018" y="68178"/>
                </a:lnTo>
                <a:lnTo>
                  <a:pt x="1018" y="76448"/>
                </a:lnTo>
                <a:lnTo>
                  <a:pt x="1192" y="80858"/>
                </a:lnTo>
                <a:lnTo>
                  <a:pt x="1192" y="85087"/>
                </a:lnTo>
                <a:lnTo>
                  <a:pt x="850" y="93538"/>
                </a:lnTo>
                <a:lnTo>
                  <a:pt x="683" y="102177"/>
                </a:lnTo>
                <a:lnTo>
                  <a:pt x="683" y="106950"/>
                </a:lnTo>
                <a:lnTo>
                  <a:pt x="509" y="109344"/>
                </a:lnTo>
                <a:lnTo>
                  <a:pt x="174" y="111730"/>
                </a:lnTo>
                <a:lnTo>
                  <a:pt x="0" y="112281"/>
                </a:lnTo>
                <a:lnTo>
                  <a:pt x="174" y="113014"/>
                </a:lnTo>
                <a:lnTo>
                  <a:pt x="509" y="113384"/>
                </a:lnTo>
                <a:lnTo>
                  <a:pt x="850" y="113754"/>
                </a:lnTo>
                <a:lnTo>
                  <a:pt x="1360" y="113935"/>
                </a:lnTo>
                <a:lnTo>
                  <a:pt x="1869" y="114117"/>
                </a:lnTo>
                <a:lnTo>
                  <a:pt x="2378" y="113935"/>
                </a:lnTo>
                <a:lnTo>
                  <a:pt x="2887" y="113565"/>
                </a:lnTo>
                <a:lnTo>
                  <a:pt x="3229" y="113935"/>
                </a:lnTo>
                <a:lnTo>
                  <a:pt x="3738" y="114117"/>
                </a:lnTo>
                <a:lnTo>
                  <a:pt x="6961" y="114305"/>
                </a:lnTo>
                <a:lnTo>
                  <a:pt x="10183" y="114305"/>
                </a:lnTo>
                <a:lnTo>
                  <a:pt x="13406" y="114117"/>
                </a:lnTo>
                <a:lnTo>
                  <a:pt x="16635" y="113935"/>
                </a:lnTo>
                <a:lnTo>
                  <a:pt x="17312" y="113935"/>
                </a:lnTo>
                <a:lnTo>
                  <a:pt x="23080" y="113384"/>
                </a:lnTo>
                <a:lnTo>
                  <a:pt x="25968" y="113203"/>
                </a:lnTo>
                <a:lnTo>
                  <a:pt x="28681" y="113014"/>
                </a:lnTo>
                <a:lnTo>
                  <a:pt x="28856" y="113014"/>
                </a:lnTo>
                <a:lnTo>
                  <a:pt x="29190" y="113203"/>
                </a:lnTo>
                <a:lnTo>
                  <a:pt x="29532" y="113384"/>
                </a:lnTo>
                <a:lnTo>
                  <a:pt x="30383" y="113384"/>
                </a:lnTo>
                <a:lnTo>
                  <a:pt x="31060" y="112833"/>
                </a:lnTo>
                <a:lnTo>
                  <a:pt x="31401" y="112651"/>
                </a:lnTo>
                <a:lnTo>
                  <a:pt x="31569" y="112281"/>
                </a:lnTo>
                <a:lnTo>
                  <a:pt x="31911" y="111360"/>
                </a:lnTo>
                <a:lnTo>
                  <a:pt x="32078" y="110258"/>
                </a:lnTo>
                <a:lnTo>
                  <a:pt x="32078" y="108241"/>
                </a:lnTo>
                <a:lnTo>
                  <a:pt x="32078" y="106217"/>
                </a:lnTo>
                <a:lnTo>
                  <a:pt x="31911" y="104193"/>
                </a:lnTo>
                <a:lnTo>
                  <a:pt x="32078" y="104012"/>
                </a:lnTo>
                <a:lnTo>
                  <a:pt x="35133" y="103642"/>
                </a:lnTo>
                <a:lnTo>
                  <a:pt x="38021" y="103280"/>
                </a:lnTo>
                <a:lnTo>
                  <a:pt x="40392" y="103461"/>
                </a:lnTo>
                <a:lnTo>
                  <a:pt x="41753" y="103280"/>
                </a:lnTo>
                <a:lnTo>
                  <a:pt x="42771" y="102910"/>
                </a:lnTo>
                <a:lnTo>
                  <a:pt x="42938" y="103091"/>
                </a:lnTo>
                <a:lnTo>
                  <a:pt x="45484" y="104933"/>
                </a:lnTo>
                <a:lnTo>
                  <a:pt x="48030" y="106769"/>
                </a:lnTo>
                <a:lnTo>
                  <a:pt x="50750" y="108422"/>
                </a:lnTo>
                <a:lnTo>
                  <a:pt x="53464" y="109895"/>
                </a:lnTo>
                <a:lnTo>
                  <a:pt x="56177" y="111179"/>
                </a:lnTo>
                <a:lnTo>
                  <a:pt x="58897" y="112463"/>
                </a:lnTo>
                <a:lnTo>
                  <a:pt x="61611" y="113565"/>
                </a:lnTo>
                <a:lnTo>
                  <a:pt x="64498" y="114487"/>
                </a:lnTo>
                <a:lnTo>
                  <a:pt x="70267" y="116322"/>
                </a:lnTo>
                <a:lnTo>
                  <a:pt x="76203" y="117613"/>
                </a:lnTo>
                <a:lnTo>
                  <a:pt x="82146" y="118527"/>
                </a:lnTo>
                <a:lnTo>
                  <a:pt x="88256" y="119448"/>
                </a:lnTo>
                <a:lnTo>
                  <a:pt x="92838" y="119818"/>
                </a:lnTo>
                <a:lnTo>
                  <a:pt x="95217" y="120000"/>
                </a:lnTo>
                <a:lnTo>
                  <a:pt x="97763" y="119818"/>
                </a:lnTo>
                <a:lnTo>
                  <a:pt x="100134" y="119818"/>
                </a:lnTo>
                <a:lnTo>
                  <a:pt x="102513" y="119267"/>
                </a:lnTo>
                <a:lnTo>
                  <a:pt x="104717" y="118716"/>
                </a:lnTo>
                <a:lnTo>
                  <a:pt x="106928" y="117794"/>
                </a:lnTo>
                <a:lnTo>
                  <a:pt x="107946" y="117243"/>
                </a:lnTo>
                <a:lnTo>
                  <a:pt x="108790" y="116692"/>
                </a:lnTo>
                <a:lnTo>
                  <a:pt x="109641" y="115959"/>
                </a:lnTo>
                <a:lnTo>
                  <a:pt x="110151" y="115219"/>
                </a:lnTo>
                <a:lnTo>
                  <a:pt x="110660" y="114487"/>
                </a:lnTo>
                <a:lnTo>
                  <a:pt x="111002" y="113565"/>
                </a:lnTo>
                <a:lnTo>
                  <a:pt x="111336" y="112833"/>
                </a:lnTo>
                <a:lnTo>
                  <a:pt x="111511" y="111911"/>
                </a:lnTo>
                <a:lnTo>
                  <a:pt x="111678" y="109895"/>
                </a:lnTo>
                <a:lnTo>
                  <a:pt x="111511" y="107871"/>
                </a:lnTo>
                <a:lnTo>
                  <a:pt x="111169" y="105847"/>
                </a:lnTo>
                <a:lnTo>
                  <a:pt x="110660" y="103831"/>
                </a:lnTo>
                <a:lnTo>
                  <a:pt x="111511" y="103091"/>
                </a:lnTo>
                <a:lnTo>
                  <a:pt x="112187" y="102177"/>
                </a:lnTo>
                <a:lnTo>
                  <a:pt x="112864" y="101256"/>
                </a:lnTo>
                <a:lnTo>
                  <a:pt x="113373" y="100153"/>
                </a:lnTo>
                <a:lnTo>
                  <a:pt x="114224" y="97767"/>
                </a:lnTo>
                <a:lnTo>
                  <a:pt x="114566" y="95561"/>
                </a:lnTo>
                <a:lnTo>
                  <a:pt x="114733" y="93719"/>
                </a:lnTo>
                <a:lnTo>
                  <a:pt x="114733" y="91151"/>
                </a:lnTo>
                <a:lnTo>
                  <a:pt x="114566" y="89679"/>
                </a:lnTo>
                <a:lnTo>
                  <a:pt x="114392" y="88206"/>
                </a:lnTo>
                <a:lnTo>
                  <a:pt x="114057" y="87103"/>
                </a:lnTo>
                <a:lnTo>
                  <a:pt x="113548" y="86001"/>
                </a:lnTo>
                <a:lnTo>
                  <a:pt x="114566" y="85087"/>
                </a:lnTo>
                <a:lnTo>
                  <a:pt x="115410" y="83796"/>
                </a:lnTo>
                <a:lnTo>
                  <a:pt x="116261" y="82512"/>
                </a:lnTo>
                <a:lnTo>
                  <a:pt x="116937" y="81228"/>
                </a:lnTo>
                <a:lnTo>
                  <a:pt x="117447" y="79755"/>
                </a:lnTo>
                <a:lnTo>
                  <a:pt x="117788" y="78101"/>
                </a:lnTo>
                <a:lnTo>
                  <a:pt x="117956" y="76629"/>
                </a:lnTo>
                <a:lnTo>
                  <a:pt x="118130" y="75164"/>
                </a:lnTo>
                <a:lnTo>
                  <a:pt x="117956" y="73691"/>
                </a:lnTo>
                <a:lnTo>
                  <a:pt x="117447" y="71856"/>
                </a:lnTo>
                <a:lnTo>
                  <a:pt x="116603" y="70013"/>
                </a:lnTo>
                <a:lnTo>
                  <a:pt x="115584" y="68367"/>
                </a:lnTo>
                <a:lnTo>
                  <a:pt x="116603" y="67446"/>
                </a:lnTo>
                <a:lnTo>
                  <a:pt x="117447" y="66343"/>
                </a:lnTo>
                <a:lnTo>
                  <a:pt x="118130" y="65059"/>
                </a:lnTo>
                <a:lnTo>
                  <a:pt x="118807" y="63768"/>
                </a:lnTo>
                <a:lnTo>
                  <a:pt x="119316" y="62484"/>
                </a:lnTo>
                <a:lnTo>
                  <a:pt x="119658" y="61011"/>
                </a:lnTo>
                <a:lnTo>
                  <a:pt x="119825" y="59546"/>
                </a:lnTo>
                <a:lnTo>
                  <a:pt x="119993" y="58074"/>
                </a:lnTo>
                <a:lnTo>
                  <a:pt x="119825" y="56239"/>
                </a:lnTo>
                <a:lnTo>
                  <a:pt x="119316" y="54766"/>
                </a:lnTo>
                <a:lnTo>
                  <a:pt x="118639" y="53293"/>
                </a:lnTo>
                <a:lnTo>
                  <a:pt x="117788" y="52010"/>
                </a:lnTo>
                <a:lnTo>
                  <a:pt x="116603" y="50907"/>
                </a:lnTo>
                <a:lnTo>
                  <a:pt x="115410" y="49986"/>
                </a:lnTo>
                <a:lnTo>
                  <a:pt x="114057" y="49072"/>
                </a:lnTo>
                <a:lnTo>
                  <a:pt x="112697" y="48332"/>
                </a:lnTo>
                <a:lnTo>
                  <a:pt x="111169" y="47599"/>
                </a:lnTo>
                <a:lnTo>
                  <a:pt x="109641" y="46867"/>
                </a:lnTo>
                <a:lnTo>
                  <a:pt x="106245" y="45945"/>
                </a:lnTo>
                <a:lnTo>
                  <a:pt x="102855" y="45213"/>
                </a:lnTo>
                <a:lnTo>
                  <a:pt x="99458" y="44843"/>
                </a:lnTo>
                <a:lnTo>
                  <a:pt x="96570" y="44473"/>
                </a:lnTo>
                <a:lnTo>
                  <a:pt x="93689" y="44292"/>
                </a:lnTo>
                <a:lnTo>
                  <a:pt x="87914" y="44110"/>
                </a:lnTo>
                <a:lnTo>
                  <a:pt x="80960" y="44110"/>
                </a:lnTo>
                <a:lnTo>
                  <a:pt x="78581" y="44292"/>
                </a:lnTo>
                <a:lnTo>
                  <a:pt x="79941" y="40432"/>
                </a:lnTo>
                <a:lnTo>
                  <a:pt x="81295" y="36573"/>
                </a:lnTo>
                <a:lnTo>
                  <a:pt x="82487" y="32533"/>
                </a:lnTo>
                <a:lnTo>
                  <a:pt x="83673" y="28674"/>
                </a:lnTo>
                <a:lnTo>
                  <a:pt x="84691" y="24626"/>
                </a:lnTo>
                <a:lnTo>
                  <a:pt x="85368" y="20586"/>
                </a:lnTo>
                <a:lnTo>
                  <a:pt x="85542" y="18562"/>
                </a:lnTo>
                <a:lnTo>
                  <a:pt x="85542" y="16546"/>
                </a:lnTo>
                <a:lnTo>
                  <a:pt x="85368" y="14341"/>
                </a:lnTo>
                <a:lnTo>
                  <a:pt x="85201" y="12317"/>
                </a:lnTo>
                <a:lnTo>
                  <a:pt x="84859" y="10663"/>
                </a:lnTo>
                <a:lnTo>
                  <a:pt x="84524" y="9190"/>
                </a:lnTo>
                <a:lnTo>
                  <a:pt x="84015" y="7725"/>
                </a:lnTo>
                <a:lnTo>
                  <a:pt x="83506" y="6441"/>
                </a:lnTo>
                <a:lnTo>
                  <a:pt x="82655" y="5150"/>
                </a:lnTo>
                <a:lnTo>
                  <a:pt x="81804" y="3866"/>
                </a:lnTo>
                <a:lnTo>
                  <a:pt x="80785" y="2764"/>
                </a:lnTo>
                <a:lnTo>
                  <a:pt x="79600" y="1661"/>
                </a:lnTo>
                <a:lnTo>
                  <a:pt x="78581" y="1110"/>
                </a:lnTo>
                <a:lnTo>
                  <a:pt x="77563" y="558"/>
                </a:lnTo>
                <a:lnTo>
                  <a:pt x="76203" y="188"/>
                </a:lnTo>
                <a:lnTo>
                  <a:pt x="74850" y="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Shape 65"/>
          <p:cNvSpPr/>
          <p:nvPr/>
        </p:nvSpPr>
        <p:spPr>
          <a:xfrm>
            <a:off x="7464662" y="3175964"/>
            <a:ext cx="346200" cy="348300"/>
          </a:xfrm>
          <a:custGeom>
            <a:pathLst>
              <a:path extrusionOk="0" h="120000" w="120000">
                <a:moveTo>
                  <a:pt x="34103" y="56242"/>
                </a:moveTo>
                <a:lnTo>
                  <a:pt x="34656" y="56431"/>
                </a:lnTo>
                <a:lnTo>
                  <a:pt x="35209" y="56792"/>
                </a:lnTo>
                <a:lnTo>
                  <a:pt x="35573" y="57342"/>
                </a:lnTo>
                <a:lnTo>
                  <a:pt x="35762" y="58080"/>
                </a:lnTo>
                <a:lnTo>
                  <a:pt x="35762" y="58629"/>
                </a:lnTo>
                <a:lnTo>
                  <a:pt x="35573" y="59540"/>
                </a:lnTo>
                <a:lnTo>
                  <a:pt x="35020" y="60090"/>
                </a:lnTo>
                <a:lnTo>
                  <a:pt x="34467" y="60639"/>
                </a:lnTo>
                <a:lnTo>
                  <a:pt x="33550" y="60828"/>
                </a:lnTo>
                <a:lnTo>
                  <a:pt x="32626" y="60639"/>
                </a:lnTo>
                <a:lnTo>
                  <a:pt x="32073" y="60090"/>
                </a:lnTo>
                <a:lnTo>
                  <a:pt x="31520" y="59540"/>
                </a:lnTo>
                <a:lnTo>
                  <a:pt x="31338" y="58629"/>
                </a:lnTo>
                <a:lnTo>
                  <a:pt x="31520" y="57711"/>
                </a:lnTo>
                <a:lnTo>
                  <a:pt x="32073" y="56792"/>
                </a:lnTo>
                <a:lnTo>
                  <a:pt x="32626" y="56431"/>
                </a:lnTo>
                <a:lnTo>
                  <a:pt x="33361" y="56242"/>
                </a:lnTo>
                <a:close/>
                <a:moveTo>
                  <a:pt x="82396" y="56242"/>
                </a:moveTo>
                <a:lnTo>
                  <a:pt x="82949" y="56431"/>
                </a:lnTo>
                <a:lnTo>
                  <a:pt x="83502" y="56792"/>
                </a:lnTo>
                <a:lnTo>
                  <a:pt x="83865" y="57342"/>
                </a:lnTo>
                <a:lnTo>
                  <a:pt x="84055" y="58080"/>
                </a:lnTo>
                <a:lnTo>
                  <a:pt x="84055" y="58629"/>
                </a:lnTo>
                <a:lnTo>
                  <a:pt x="83865" y="59540"/>
                </a:lnTo>
                <a:lnTo>
                  <a:pt x="83312" y="60090"/>
                </a:lnTo>
                <a:lnTo>
                  <a:pt x="82767" y="60639"/>
                </a:lnTo>
                <a:lnTo>
                  <a:pt x="81843" y="60828"/>
                </a:lnTo>
                <a:lnTo>
                  <a:pt x="80919" y="60639"/>
                </a:lnTo>
                <a:lnTo>
                  <a:pt x="80366" y="60090"/>
                </a:lnTo>
                <a:lnTo>
                  <a:pt x="79813" y="59540"/>
                </a:lnTo>
                <a:lnTo>
                  <a:pt x="79631" y="58629"/>
                </a:lnTo>
                <a:lnTo>
                  <a:pt x="79813" y="57711"/>
                </a:lnTo>
                <a:lnTo>
                  <a:pt x="80366" y="56792"/>
                </a:lnTo>
                <a:lnTo>
                  <a:pt x="80919" y="56431"/>
                </a:lnTo>
                <a:lnTo>
                  <a:pt x="81661" y="56242"/>
                </a:lnTo>
                <a:close/>
                <a:moveTo>
                  <a:pt x="33914" y="53314"/>
                </a:moveTo>
                <a:lnTo>
                  <a:pt x="32626" y="53494"/>
                </a:lnTo>
                <a:lnTo>
                  <a:pt x="31338" y="54044"/>
                </a:lnTo>
                <a:lnTo>
                  <a:pt x="30414" y="54962"/>
                </a:lnTo>
                <a:lnTo>
                  <a:pt x="29490" y="56062"/>
                </a:lnTo>
                <a:lnTo>
                  <a:pt x="28937" y="56980"/>
                </a:lnTo>
                <a:lnTo>
                  <a:pt x="28573" y="58080"/>
                </a:lnTo>
                <a:lnTo>
                  <a:pt x="28202" y="58991"/>
                </a:lnTo>
                <a:lnTo>
                  <a:pt x="28202" y="60090"/>
                </a:lnTo>
                <a:lnTo>
                  <a:pt x="27831" y="61927"/>
                </a:lnTo>
                <a:lnTo>
                  <a:pt x="27831" y="63207"/>
                </a:lnTo>
                <a:lnTo>
                  <a:pt x="28202" y="64487"/>
                </a:lnTo>
                <a:lnTo>
                  <a:pt x="28573" y="65586"/>
                </a:lnTo>
                <a:lnTo>
                  <a:pt x="29308" y="66505"/>
                </a:lnTo>
                <a:lnTo>
                  <a:pt x="30043" y="67423"/>
                </a:lnTo>
                <a:lnTo>
                  <a:pt x="30967" y="67973"/>
                </a:lnTo>
                <a:lnTo>
                  <a:pt x="32073" y="68523"/>
                </a:lnTo>
                <a:lnTo>
                  <a:pt x="33361" y="68884"/>
                </a:lnTo>
                <a:lnTo>
                  <a:pt x="34838" y="69072"/>
                </a:lnTo>
                <a:lnTo>
                  <a:pt x="36126" y="68884"/>
                </a:lnTo>
                <a:lnTo>
                  <a:pt x="37421" y="68523"/>
                </a:lnTo>
                <a:lnTo>
                  <a:pt x="38527" y="67973"/>
                </a:lnTo>
                <a:lnTo>
                  <a:pt x="39444" y="67235"/>
                </a:lnTo>
                <a:lnTo>
                  <a:pt x="40368" y="66324"/>
                </a:lnTo>
                <a:lnTo>
                  <a:pt x="41103" y="65225"/>
                </a:lnTo>
                <a:lnTo>
                  <a:pt x="41656" y="64125"/>
                </a:lnTo>
                <a:lnTo>
                  <a:pt x="42027" y="62838"/>
                </a:lnTo>
                <a:lnTo>
                  <a:pt x="42209" y="61558"/>
                </a:lnTo>
                <a:lnTo>
                  <a:pt x="42027" y="60278"/>
                </a:lnTo>
                <a:lnTo>
                  <a:pt x="41845" y="58991"/>
                </a:lnTo>
                <a:lnTo>
                  <a:pt x="41474" y="57891"/>
                </a:lnTo>
                <a:lnTo>
                  <a:pt x="40921" y="56611"/>
                </a:lnTo>
                <a:lnTo>
                  <a:pt x="39997" y="55693"/>
                </a:lnTo>
                <a:lnTo>
                  <a:pt x="38891" y="54594"/>
                </a:lnTo>
                <a:lnTo>
                  <a:pt x="37785" y="53863"/>
                </a:lnTo>
                <a:lnTo>
                  <a:pt x="36497" y="53494"/>
                </a:lnTo>
                <a:lnTo>
                  <a:pt x="35209" y="53314"/>
                </a:lnTo>
                <a:close/>
                <a:moveTo>
                  <a:pt x="82214" y="53314"/>
                </a:moveTo>
                <a:lnTo>
                  <a:pt x="80919" y="53494"/>
                </a:lnTo>
                <a:lnTo>
                  <a:pt x="79631" y="54044"/>
                </a:lnTo>
                <a:lnTo>
                  <a:pt x="78707" y="54962"/>
                </a:lnTo>
                <a:lnTo>
                  <a:pt x="77790" y="56062"/>
                </a:lnTo>
                <a:lnTo>
                  <a:pt x="77237" y="56980"/>
                </a:lnTo>
                <a:lnTo>
                  <a:pt x="76866" y="58080"/>
                </a:lnTo>
                <a:lnTo>
                  <a:pt x="76495" y="58991"/>
                </a:lnTo>
                <a:lnTo>
                  <a:pt x="76495" y="60090"/>
                </a:lnTo>
                <a:lnTo>
                  <a:pt x="76131" y="61927"/>
                </a:lnTo>
                <a:lnTo>
                  <a:pt x="76131" y="63207"/>
                </a:lnTo>
                <a:lnTo>
                  <a:pt x="76495" y="64487"/>
                </a:lnTo>
                <a:lnTo>
                  <a:pt x="76866" y="65586"/>
                </a:lnTo>
                <a:lnTo>
                  <a:pt x="77601" y="66505"/>
                </a:lnTo>
                <a:lnTo>
                  <a:pt x="78343" y="67423"/>
                </a:lnTo>
                <a:lnTo>
                  <a:pt x="79260" y="67973"/>
                </a:lnTo>
                <a:lnTo>
                  <a:pt x="80366" y="68523"/>
                </a:lnTo>
                <a:lnTo>
                  <a:pt x="81661" y="68884"/>
                </a:lnTo>
                <a:lnTo>
                  <a:pt x="83131" y="69072"/>
                </a:lnTo>
                <a:lnTo>
                  <a:pt x="84418" y="68884"/>
                </a:lnTo>
                <a:lnTo>
                  <a:pt x="85714" y="68523"/>
                </a:lnTo>
                <a:lnTo>
                  <a:pt x="86820" y="67973"/>
                </a:lnTo>
                <a:lnTo>
                  <a:pt x="87736" y="67235"/>
                </a:lnTo>
                <a:lnTo>
                  <a:pt x="88661" y="66324"/>
                </a:lnTo>
                <a:lnTo>
                  <a:pt x="89395" y="65225"/>
                </a:lnTo>
                <a:lnTo>
                  <a:pt x="89948" y="64125"/>
                </a:lnTo>
                <a:lnTo>
                  <a:pt x="90320" y="62838"/>
                </a:lnTo>
                <a:lnTo>
                  <a:pt x="90501" y="61558"/>
                </a:lnTo>
                <a:lnTo>
                  <a:pt x="90320" y="60278"/>
                </a:lnTo>
                <a:lnTo>
                  <a:pt x="90138" y="58991"/>
                </a:lnTo>
                <a:lnTo>
                  <a:pt x="89767" y="57891"/>
                </a:lnTo>
                <a:lnTo>
                  <a:pt x="89214" y="56611"/>
                </a:lnTo>
                <a:lnTo>
                  <a:pt x="88289" y="55693"/>
                </a:lnTo>
                <a:lnTo>
                  <a:pt x="87183" y="54594"/>
                </a:lnTo>
                <a:lnTo>
                  <a:pt x="86077" y="53863"/>
                </a:lnTo>
                <a:lnTo>
                  <a:pt x="84790" y="53494"/>
                </a:lnTo>
                <a:lnTo>
                  <a:pt x="83502" y="53314"/>
                </a:lnTo>
                <a:close/>
                <a:moveTo>
                  <a:pt x="58988" y="77128"/>
                </a:moveTo>
                <a:lnTo>
                  <a:pt x="56587" y="77309"/>
                </a:lnTo>
                <a:lnTo>
                  <a:pt x="54193" y="77497"/>
                </a:lnTo>
                <a:lnTo>
                  <a:pt x="50322" y="78228"/>
                </a:lnTo>
                <a:lnTo>
                  <a:pt x="46451" y="79327"/>
                </a:lnTo>
                <a:lnTo>
                  <a:pt x="42762" y="80795"/>
                </a:lnTo>
                <a:lnTo>
                  <a:pt x="39080" y="82444"/>
                </a:lnTo>
                <a:lnTo>
                  <a:pt x="35944" y="83905"/>
                </a:lnTo>
                <a:lnTo>
                  <a:pt x="34103" y="84823"/>
                </a:lnTo>
                <a:lnTo>
                  <a:pt x="32444" y="85742"/>
                </a:lnTo>
                <a:lnTo>
                  <a:pt x="30967" y="86841"/>
                </a:lnTo>
                <a:lnTo>
                  <a:pt x="29679" y="88121"/>
                </a:lnTo>
                <a:lnTo>
                  <a:pt x="28573" y="89589"/>
                </a:lnTo>
                <a:lnTo>
                  <a:pt x="28202" y="90319"/>
                </a:lnTo>
                <a:lnTo>
                  <a:pt x="28020" y="91238"/>
                </a:lnTo>
                <a:lnTo>
                  <a:pt x="28020" y="91599"/>
                </a:lnTo>
                <a:lnTo>
                  <a:pt x="28020" y="92149"/>
                </a:lnTo>
                <a:lnTo>
                  <a:pt x="28384" y="92518"/>
                </a:lnTo>
                <a:lnTo>
                  <a:pt x="28755" y="92699"/>
                </a:lnTo>
                <a:lnTo>
                  <a:pt x="29679" y="92699"/>
                </a:lnTo>
                <a:lnTo>
                  <a:pt x="30043" y="92518"/>
                </a:lnTo>
                <a:lnTo>
                  <a:pt x="30414" y="92149"/>
                </a:lnTo>
                <a:lnTo>
                  <a:pt x="31520" y="91050"/>
                </a:lnTo>
                <a:lnTo>
                  <a:pt x="32626" y="89951"/>
                </a:lnTo>
                <a:lnTo>
                  <a:pt x="34103" y="89040"/>
                </a:lnTo>
                <a:lnTo>
                  <a:pt x="35762" y="88121"/>
                </a:lnTo>
                <a:lnTo>
                  <a:pt x="38891" y="86653"/>
                </a:lnTo>
                <a:lnTo>
                  <a:pt x="41845" y="85373"/>
                </a:lnTo>
                <a:lnTo>
                  <a:pt x="44974" y="84093"/>
                </a:lnTo>
                <a:lnTo>
                  <a:pt x="48292" y="82994"/>
                </a:lnTo>
                <a:lnTo>
                  <a:pt x="51610" y="82075"/>
                </a:lnTo>
                <a:lnTo>
                  <a:pt x="53269" y="81706"/>
                </a:lnTo>
                <a:lnTo>
                  <a:pt x="55117" y="81525"/>
                </a:lnTo>
                <a:lnTo>
                  <a:pt x="59352" y="81345"/>
                </a:lnTo>
                <a:lnTo>
                  <a:pt x="63776" y="81525"/>
                </a:lnTo>
                <a:lnTo>
                  <a:pt x="68200" y="82075"/>
                </a:lnTo>
                <a:lnTo>
                  <a:pt x="70412" y="82444"/>
                </a:lnTo>
                <a:lnTo>
                  <a:pt x="72624" y="82994"/>
                </a:lnTo>
                <a:lnTo>
                  <a:pt x="74836" y="83724"/>
                </a:lnTo>
                <a:lnTo>
                  <a:pt x="76866" y="84642"/>
                </a:lnTo>
                <a:lnTo>
                  <a:pt x="78896" y="85554"/>
                </a:lnTo>
                <a:lnTo>
                  <a:pt x="80737" y="86653"/>
                </a:lnTo>
                <a:lnTo>
                  <a:pt x="82578" y="87752"/>
                </a:lnTo>
                <a:lnTo>
                  <a:pt x="84237" y="89220"/>
                </a:lnTo>
                <a:lnTo>
                  <a:pt x="85714" y="90688"/>
                </a:lnTo>
                <a:lnTo>
                  <a:pt x="87002" y="92518"/>
                </a:lnTo>
                <a:lnTo>
                  <a:pt x="87736" y="93068"/>
                </a:lnTo>
                <a:lnTo>
                  <a:pt x="88479" y="93437"/>
                </a:lnTo>
                <a:lnTo>
                  <a:pt x="89214" y="93437"/>
                </a:lnTo>
                <a:lnTo>
                  <a:pt x="89948" y="93068"/>
                </a:lnTo>
                <a:lnTo>
                  <a:pt x="90501" y="92518"/>
                </a:lnTo>
                <a:lnTo>
                  <a:pt x="90873" y="91968"/>
                </a:lnTo>
                <a:lnTo>
                  <a:pt x="91054" y="91238"/>
                </a:lnTo>
                <a:lnTo>
                  <a:pt x="90691" y="90500"/>
                </a:lnTo>
                <a:lnTo>
                  <a:pt x="89032" y="88490"/>
                </a:lnTo>
                <a:lnTo>
                  <a:pt x="87373" y="86653"/>
                </a:lnTo>
                <a:lnTo>
                  <a:pt x="85524" y="85004"/>
                </a:lnTo>
                <a:lnTo>
                  <a:pt x="83502" y="83543"/>
                </a:lnTo>
                <a:lnTo>
                  <a:pt x="81290" y="82256"/>
                </a:lnTo>
                <a:lnTo>
                  <a:pt x="79078" y="81156"/>
                </a:lnTo>
                <a:lnTo>
                  <a:pt x="76684" y="80057"/>
                </a:lnTo>
                <a:lnTo>
                  <a:pt x="74283" y="79327"/>
                </a:lnTo>
                <a:lnTo>
                  <a:pt x="71707" y="78597"/>
                </a:lnTo>
                <a:lnTo>
                  <a:pt x="69306" y="78047"/>
                </a:lnTo>
                <a:lnTo>
                  <a:pt x="66730" y="77678"/>
                </a:lnTo>
                <a:lnTo>
                  <a:pt x="64147" y="77309"/>
                </a:lnTo>
                <a:lnTo>
                  <a:pt x="61564" y="77128"/>
                </a:lnTo>
                <a:close/>
                <a:moveTo>
                  <a:pt x="64518" y="5134"/>
                </a:moveTo>
                <a:lnTo>
                  <a:pt x="65624" y="5315"/>
                </a:lnTo>
                <a:lnTo>
                  <a:pt x="69124" y="5684"/>
                </a:lnTo>
                <a:lnTo>
                  <a:pt x="72442" y="6045"/>
                </a:lnTo>
                <a:lnTo>
                  <a:pt x="75760" y="6783"/>
                </a:lnTo>
                <a:lnTo>
                  <a:pt x="79078" y="7694"/>
                </a:lnTo>
                <a:lnTo>
                  <a:pt x="81661" y="8432"/>
                </a:lnTo>
                <a:lnTo>
                  <a:pt x="84237" y="9343"/>
                </a:lnTo>
                <a:lnTo>
                  <a:pt x="86820" y="10623"/>
                </a:lnTo>
                <a:lnTo>
                  <a:pt x="89214" y="11722"/>
                </a:lnTo>
                <a:lnTo>
                  <a:pt x="89214" y="11911"/>
                </a:lnTo>
                <a:lnTo>
                  <a:pt x="88842" y="12460"/>
                </a:lnTo>
                <a:lnTo>
                  <a:pt x="89032" y="13191"/>
                </a:lnTo>
                <a:lnTo>
                  <a:pt x="89214" y="13560"/>
                </a:lnTo>
                <a:lnTo>
                  <a:pt x="89585" y="13740"/>
                </a:lnTo>
                <a:lnTo>
                  <a:pt x="90138" y="13740"/>
                </a:lnTo>
                <a:lnTo>
                  <a:pt x="90691" y="13371"/>
                </a:lnTo>
                <a:lnTo>
                  <a:pt x="90873" y="13191"/>
                </a:lnTo>
                <a:lnTo>
                  <a:pt x="91054" y="13010"/>
                </a:lnTo>
                <a:lnTo>
                  <a:pt x="91244" y="13010"/>
                </a:lnTo>
                <a:lnTo>
                  <a:pt x="91979" y="13560"/>
                </a:lnTo>
                <a:lnTo>
                  <a:pt x="91797" y="14109"/>
                </a:lnTo>
                <a:lnTo>
                  <a:pt x="91607" y="14659"/>
                </a:lnTo>
                <a:lnTo>
                  <a:pt x="91797" y="15020"/>
                </a:lnTo>
                <a:lnTo>
                  <a:pt x="91979" y="15208"/>
                </a:lnTo>
                <a:lnTo>
                  <a:pt x="92350" y="15389"/>
                </a:lnTo>
                <a:lnTo>
                  <a:pt x="92532" y="15208"/>
                </a:lnTo>
                <a:lnTo>
                  <a:pt x="92903" y="15020"/>
                </a:lnTo>
                <a:lnTo>
                  <a:pt x="93456" y="14471"/>
                </a:lnTo>
                <a:lnTo>
                  <a:pt x="95115" y="15570"/>
                </a:lnTo>
                <a:lnTo>
                  <a:pt x="94744" y="16488"/>
                </a:lnTo>
                <a:lnTo>
                  <a:pt x="94744" y="16857"/>
                </a:lnTo>
                <a:lnTo>
                  <a:pt x="94744" y="17588"/>
                </a:lnTo>
                <a:lnTo>
                  <a:pt x="94925" y="17957"/>
                </a:lnTo>
                <a:lnTo>
                  <a:pt x="95115" y="18137"/>
                </a:lnTo>
                <a:lnTo>
                  <a:pt x="95478" y="18137"/>
                </a:lnTo>
                <a:lnTo>
                  <a:pt x="95850" y="17957"/>
                </a:lnTo>
                <a:lnTo>
                  <a:pt x="96221" y="17768"/>
                </a:lnTo>
                <a:lnTo>
                  <a:pt x="96584" y="17219"/>
                </a:lnTo>
                <a:lnTo>
                  <a:pt x="96774" y="16857"/>
                </a:lnTo>
                <a:lnTo>
                  <a:pt x="98243" y="18137"/>
                </a:lnTo>
                <a:lnTo>
                  <a:pt x="97690" y="19056"/>
                </a:lnTo>
                <a:lnTo>
                  <a:pt x="97327" y="19605"/>
                </a:lnTo>
                <a:lnTo>
                  <a:pt x="97327" y="20155"/>
                </a:lnTo>
                <a:lnTo>
                  <a:pt x="97327" y="20517"/>
                </a:lnTo>
                <a:lnTo>
                  <a:pt x="97508" y="20705"/>
                </a:lnTo>
                <a:lnTo>
                  <a:pt x="97880" y="20885"/>
                </a:lnTo>
                <a:lnTo>
                  <a:pt x="98243" y="20885"/>
                </a:lnTo>
                <a:lnTo>
                  <a:pt x="99167" y="20336"/>
                </a:lnTo>
                <a:lnTo>
                  <a:pt x="99902" y="19605"/>
                </a:lnTo>
                <a:lnTo>
                  <a:pt x="100826" y="20517"/>
                </a:lnTo>
                <a:lnTo>
                  <a:pt x="101561" y="21254"/>
                </a:lnTo>
                <a:lnTo>
                  <a:pt x="100455" y="22715"/>
                </a:lnTo>
                <a:lnTo>
                  <a:pt x="100273" y="23084"/>
                </a:lnTo>
                <a:lnTo>
                  <a:pt x="99902" y="23814"/>
                </a:lnTo>
                <a:lnTo>
                  <a:pt x="99902" y="24364"/>
                </a:lnTo>
                <a:lnTo>
                  <a:pt x="100092" y="24733"/>
                </a:lnTo>
                <a:lnTo>
                  <a:pt x="100273" y="24914"/>
                </a:lnTo>
                <a:lnTo>
                  <a:pt x="101008" y="24733"/>
                </a:lnTo>
                <a:lnTo>
                  <a:pt x="101561" y="24364"/>
                </a:lnTo>
                <a:lnTo>
                  <a:pt x="102667" y="23453"/>
                </a:lnTo>
                <a:lnTo>
                  <a:pt x="103038" y="22903"/>
                </a:lnTo>
                <a:lnTo>
                  <a:pt x="104516" y="24914"/>
                </a:lnTo>
                <a:lnTo>
                  <a:pt x="103773" y="25651"/>
                </a:lnTo>
                <a:lnTo>
                  <a:pt x="102667" y="26382"/>
                </a:lnTo>
                <a:lnTo>
                  <a:pt x="102304" y="26931"/>
                </a:lnTo>
                <a:lnTo>
                  <a:pt x="102114" y="27481"/>
                </a:lnTo>
                <a:lnTo>
                  <a:pt x="102114" y="27850"/>
                </a:lnTo>
                <a:lnTo>
                  <a:pt x="102485" y="28031"/>
                </a:lnTo>
                <a:lnTo>
                  <a:pt x="103220" y="28211"/>
                </a:lnTo>
                <a:lnTo>
                  <a:pt x="103773" y="28031"/>
                </a:lnTo>
                <a:lnTo>
                  <a:pt x="104516" y="27662"/>
                </a:lnTo>
                <a:lnTo>
                  <a:pt x="105069" y="27300"/>
                </a:lnTo>
                <a:lnTo>
                  <a:pt x="105803" y="26931"/>
                </a:lnTo>
                <a:lnTo>
                  <a:pt x="107281" y="29499"/>
                </a:lnTo>
                <a:lnTo>
                  <a:pt x="106538" y="30048"/>
                </a:lnTo>
                <a:lnTo>
                  <a:pt x="105069" y="31328"/>
                </a:lnTo>
                <a:lnTo>
                  <a:pt x="104326" y="31878"/>
                </a:lnTo>
                <a:lnTo>
                  <a:pt x="103963" y="32608"/>
                </a:lnTo>
                <a:lnTo>
                  <a:pt x="103963" y="32797"/>
                </a:lnTo>
                <a:lnTo>
                  <a:pt x="103963" y="32977"/>
                </a:lnTo>
                <a:lnTo>
                  <a:pt x="104879" y="32977"/>
                </a:lnTo>
                <a:lnTo>
                  <a:pt x="105803" y="32797"/>
                </a:lnTo>
                <a:lnTo>
                  <a:pt x="106728" y="32428"/>
                </a:lnTo>
                <a:lnTo>
                  <a:pt x="107462" y="31878"/>
                </a:lnTo>
                <a:lnTo>
                  <a:pt x="108387" y="31328"/>
                </a:lnTo>
                <a:lnTo>
                  <a:pt x="110046" y="35357"/>
                </a:lnTo>
                <a:lnTo>
                  <a:pt x="108750" y="35906"/>
                </a:lnTo>
                <a:lnTo>
                  <a:pt x="107644" y="36456"/>
                </a:lnTo>
                <a:lnTo>
                  <a:pt x="106728" y="37194"/>
                </a:lnTo>
                <a:lnTo>
                  <a:pt x="105803" y="38105"/>
                </a:lnTo>
                <a:lnTo>
                  <a:pt x="105622" y="38654"/>
                </a:lnTo>
                <a:lnTo>
                  <a:pt x="105432" y="39204"/>
                </a:lnTo>
                <a:lnTo>
                  <a:pt x="105432" y="39573"/>
                </a:lnTo>
                <a:lnTo>
                  <a:pt x="105622" y="39754"/>
                </a:lnTo>
                <a:lnTo>
                  <a:pt x="105803" y="39942"/>
                </a:lnTo>
                <a:lnTo>
                  <a:pt x="106175" y="39942"/>
                </a:lnTo>
                <a:lnTo>
                  <a:pt x="107091" y="39573"/>
                </a:lnTo>
                <a:lnTo>
                  <a:pt x="108015" y="39023"/>
                </a:lnTo>
                <a:lnTo>
                  <a:pt x="110227" y="37924"/>
                </a:lnTo>
                <a:lnTo>
                  <a:pt x="110780" y="37743"/>
                </a:lnTo>
                <a:lnTo>
                  <a:pt x="111886" y="41591"/>
                </a:lnTo>
                <a:lnTo>
                  <a:pt x="109493" y="42690"/>
                </a:lnTo>
                <a:lnTo>
                  <a:pt x="107462" y="43601"/>
                </a:lnTo>
                <a:lnTo>
                  <a:pt x="105622" y="44700"/>
                </a:lnTo>
                <a:lnTo>
                  <a:pt x="105622" y="45069"/>
                </a:lnTo>
                <a:lnTo>
                  <a:pt x="105622" y="45250"/>
                </a:lnTo>
                <a:lnTo>
                  <a:pt x="106909" y="45438"/>
                </a:lnTo>
                <a:lnTo>
                  <a:pt x="107834" y="45619"/>
                </a:lnTo>
                <a:lnTo>
                  <a:pt x="108940" y="45438"/>
                </a:lnTo>
                <a:lnTo>
                  <a:pt x="110227" y="45250"/>
                </a:lnTo>
                <a:lnTo>
                  <a:pt x="112621" y="44339"/>
                </a:lnTo>
                <a:lnTo>
                  <a:pt x="113545" y="48367"/>
                </a:lnTo>
                <a:lnTo>
                  <a:pt x="112258" y="48917"/>
                </a:lnTo>
                <a:lnTo>
                  <a:pt x="109303" y="49835"/>
                </a:lnTo>
                <a:lnTo>
                  <a:pt x="106356" y="50746"/>
                </a:lnTo>
                <a:lnTo>
                  <a:pt x="105985" y="51115"/>
                </a:lnTo>
                <a:lnTo>
                  <a:pt x="105985" y="51296"/>
                </a:lnTo>
                <a:lnTo>
                  <a:pt x="106175" y="51665"/>
                </a:lnTo>
                <a:lnTo>
                  <a:pt x="106538" y="51845"/>
                </a:lnTo>
                <a:lnTo>
                  <a:pt x="107834" y="51845"/>
                </a:lnTo>
                <a:lnTo>
                  <a:pt x="109303" y="51665"/>
                </a:lnTo>
                <a:lnTo>
                  <a:pt x="112068" y="51296"/>
                </a:lnTo>
                <a:lnTo>
                  <a:pt x="113917" y="50746"/>
                </a:lnTo>
                <a:lnTo>
                  <a:pt x="114470" y="54044"/>
                </a:lnTo>
                <a:lnTo>
                  <a:pt x="112621" y="54413"/>
                </a:lnTo>
                <a:lnTo>
                  <a:pt x="109493" y="55331"/>
                </a:lnTo>
                <a:lnTo>
                  <a:pt x="108015" y="55881"/>
                </a:lnTo>
                <a:lnTo>
                  <a:pt x="106538" y="56792"/>
                </a:lnTo>
                <a:lnTo>
                  <a:pt x="106356" y="57161"/>
                </a:lnTo>
                <a:lnTo>
                  <a:pt x="106356" y="57711"/>
                </a:lnTo>
                <a:lnTo>
                  <a:pt x="106728" y="58080"/>
                </a:lnTo>
                <a:lnTo>
                  <a:pt x="107281" y="58260"/>
                </a:lnTo>
                <a:lnTo>
                  <a:pt x="108750" y="58080"/>
                </a:lnTo>
                <a:lnTo>
                  <a:pt x="110227" y="57711"/>
                </a:lnTo>
                <a:lnTo>
                  <a:pt x="113174" y="56980"/>
                </a:lnTo>
                <a:lnTo>
                  <a:pt x="114833" y="56611"/>
                </a:lnTo>
                <a:lnTo>
                  <a:pt x="115204" y="60090"/>
                </a:lnTo>
                <a:lnTo>
                  <a:pt x="112811" y="60459"/>
                </a:lnTo>
                <a:lnTo>
                  <a:pt x="110962" y="60639"/>
                </a:lnTo>
                <a:lnTo>
                  <a:pt x="108940" y="60828"/>
                </a:lnTo>
                <a:lnTo>
                  <a:pt x="108015" y="61008"/>
                </a:lnTo>
                <a:lnTo>
                  <a:pt x="107091" y="61377"/>
                </a:lnTo>
                <a:lnTo>
                  <a:pt x="106356" y="61739"/>
                </a:lnTo>
                <a:lnTo>
                  <a:pt x="105622" y="62477"/>
                </a:lnTo>
                <a:lnTo>
                  <a:pt x="105432" y="62657"/>
                </a:lnTo>
                <a:lnTo>
                  <a:pt x="105432" y="62838"/>
                </a:lnTo>
                <a:lnTo>
                  <a:pt x="105622" y="63207"/>
                </a:lnTo>
                <a:lnTo>
                  <a:pt x="105803" y="63207"/>
                </a:lnTo>
                <a:lnTo>
                  <a:pt x="106728" y="63388"/>
                </a:lnTo>
                <a:lnTo>
                  <a:pt x="107644" y="63576"/>
                </a:lnTo>
                <a:lnTo>
                  <a:pt x="109674" y="63576"/>
                </a:lnTo>
                <a:lnTo>
                  <a:pt x="113545" y="63207"/>
                </a:lnTo>
                <a:lnTo>
                  <a:pt x="115386" y="63207"/>
                </a:lnTo>
                <a:lnTo>
                  <a:pt x="115386" y="66685"/>
                </a:lnTo>
                <a:lnTo>
                  <a:pt x="111705" y="66874"/>
                </a:lnTo>
                <a:lnTo>
                  <a:pt x="110046" y="66874"/>
                </a:lnTo>
                <a:lnTo>
                  <a:pt x="108387" y="67054"/>
                </a:lnTo>
                <a:lnTo>
                  <a:pt x="106728" y="67423"/>
                </a:lnTo>
                <a:lnTo>
                  <a:pt x="105985" y="67604"/>
                </a:lnTo>
                <a:lnTo>
                  <a:pt x="105250" y="67973"/>
                </a:lnTo>
                <a:lnTo>
                  <a:pt x="105069" y="68154"/>
                </a:lnTo>
                <a:lnTo>
                  <a:pt x="105250" y="68334"/>
                </a:lnTo>
                <a:lnTo>
                  <a:pt x="105803" y="68703"/>
                </a:lnTo>
                <a:lnTo>
                  <a:pt x="106728" y="69072"/>
                </a:lnTo>
                <a:lnTo>
                  <a:pt x="108387" y="69434"/>
                </a:lnTo>
                <a:lnTo>
                  <a:pt x="111705" y="69434"/>
                </a:lnTo>
                <a:lnTo>
                  <a:pt x="113364" y="69622"/>
                </a:lnTo>
                <a:lnTo>
                  <a:pt x="115204" y="69622"/>
                </a:lnTo>
                <a:lnTo>
                  <a:pt x="115023" y="71263"/>
                </a:lnTo>
                <a:lnTo>
                  <a:pt x="113545" y="71632"/>
                </a:lnTo>
                <a:lnTo>
                  <a:pt x="111705" y="72001"/>
                </a:lnTo>
                <a:lnTo>
                  <a:pt x="109856" y="72731"/>
                </a:lnTo>
                <a:lnTo>
                  <a:pt x="108197" y="73462"/>
                </a:lnTo>
                <a:lnTo>
                  <a:pt x="106538" y="74380"/>
                </a:lnTo>
                <a:lnTo>
                  <a:pt x="106356" y="74561"/>
                </a:lnTo>
                <a:lnTo>
                  <a:pt x="106356" y="74930"/>
                </a:lnTo>
                <a:lnTo>
                  <a:pt x="106538" y="75111"/>
                </a:lnTo>
                <a:lnTo>
                  <a:pt x="106728" y="75111"/>
                </a:lnTo>
                <a:lnTo>
                  <a:pt x="108387" y="75299"/>
                </a:lnTo>
                <a:lnTo>
                  <a:pt x="110046" y="75111"/>
                </a:lnTo>
                <a:lnTo>
                  <a:pt x="113364" y="74561"/>
                </a:lnTo>
                <a:lnTo>
                  <a:pt x="114470" y="74380"/>
                </a:lnTo>
                <a:lnTo>
                  <a:pt x="113545" y="78228"/>
                </a:lnTo>
                <a:lnTo>
                  <a:pt x="110227" y="78777"/>
                </a:lnTo>
                <a:lnTo>
                  <a:pt x="108750" y="78958"/>
                </a:lnTo>
                <a:lnTo>
                  <a:pt x="107462" y="79146"/>
                </a:lnTo>
                <a:lnTo>
                  <a:pt x="106175" y="79508"/>
                </a:lnTo>
                <a:lnTo>
                  <a:pt x="105622" y="79877"/>
                </a:lnTo>
                <a:lnTo>
                  <a:pt x="105069" y="80426"/>
                </a:lnTo>
                <a:lnTo>
                  <a:pt x="104879" y="80795"/>
                </a:lnTo>
                <a:lnTo>
                  <a:pt x="104879" y="81345"/>
                </a:lnTo>
                <a:lnTo>
                  <a:pt x="105250" y="81706"/>
                </a:lnTo>
                <a:lnTo>
                  <a:pt x="105432" y="82075"/>
                </a:lnTo>
                <a:lnTo>
                  <a:pt x="105985" y="82256"/>
                </a:lnTo>
                <a:lnTo>
                  <a:pt x="106728" y="82444"/>
                </a:lnTo>
                <a:lnTo>
                  <a:pt x="108015" y="82444"/>
                </a:lnTo>
                <a:lnTo>
                  <a:pt x="110599" y="82075"/>
                </a:lnTo>
                <a:lnTo>
                  <a:pt x="112258" y="81894"/>
                </a:lnTo>
                <a:lnTo>
                  <a:pt x="112258" y="81894"/>
                </a:lnTo>
                <a:lnTo>
                  <a:pt x="110780" y="85373"/>
                </a:lnTo>
                <a:lnTo>
                  <a:pt x="109856" y="85373"/>
                </a:lnTo>
                <a:lnTo>
                  <a:pt x="108387" y="85192"/>
                </a:lnTo>
                <a:lnTo>
                  <a:pt x="106909" y="85373"/>
                </a:lnTo>
                <a:lnTo>
                  <a:pt x="105432" y="85554"/>
                </a:lnTo>
                <a:lnTo>
                  <a:pt x="104144" y="86103"/>
                </a:lnTo>
                <a:lnTo>
                  <a:pt x="104144" y="86291"/>
                </a:lnTo>
                <a:lnTo>
                  <a:pt x="104144" y="86472"/>
                </a:lnTo>
                <a:lnTo>
                  <a:pt x="105432" y="87022"/>
                </a:lnTo>
                <a:lnTo>
                  <a:pt x="106728" y="87391"/>
                </a:lnTo>
                <a:lnTo>
                  <a:pt x="109493" y="87752"/>
                </a:lnTo>
                <a:lnTo>
                  <a:pt x="107644" y="90869"/>
                </a:lnTo>
                <a:lnTo>
                  <a:pt x="105985" y="90869"/>
                </a:lnTo>
                <a:lnTo>
                  <a:pt x="104144" y="91050"/>
                </a:lnTo>
                <a:lnTo>
                  <a:pt x="103220" y="90869"/>
                </a:lnTo>
                <a:lnTo>
                  <a:pt x="102114" y="90688"/>
                </a:lnTo>
                <a:lnTo>
                  <a:pt x="101198" y="90500"/>
                </a:lnTo>
                <a:lnTo>
                  <a:pt x="100273" y="90500"/>
                </a:lnTo>
                <a:lnTo>
                  <a:pt x="100092" y="90688"/>
                </a:lnTo>
                <a:lnTo>
                  <a:pt x="99902" y="90869"/>
                </a:lnTo>
                <a:lnTo>
                  <a:pt x="100092" y="91599"/>
                </a:lnTo>
                <a:lnTo>
                  <a:pt x="100455" y="92149"/>
                </a:lnTo>
                <a:lnTo>
                  <a:pt x="101008" y="92699"/>
                </a:lnTo>
                <a:lnTo>
                  <a:pt x="101751" y="93068"/>
                </a:lnTo>
                <a:lnTo>
                  <a:pt x="102667" y="93248"/>
                </a:lnTo>
                <a:lnTo>
                  <a:pt x="103591" y="93437"/>
                </a:lnTo>
                <a:lnTo>
                  <a:pt x="105622" y="93617"/>
                </a:lnTo>
                <a:lnTo>
                  <a:pt x="103038" y="96546"/>
                </a:lnTo>
                <a:lnTo>
                  <a:pt x="99167" y="95816"/>
                </a:lnTo>
                <a:lnTo>
                  <a:pt x="97508" y="95447"/>
                </a:lnTo>
                <a:lnTo>
                  <a:pt x="96584" y="95447"/>
                </a:lnTo>
                <a:lnTo>
                  <a:pt x="95668" y="95635"/>
                </a:lnTo>
                <a:lnTo>
                  <a:pt x="95478" y="95816"/>
                </a:lnTo>
                <a:lnTo>
                  <a:pt x="95478" y="96185"/>
                </a:lnTo>
                <a:lnTo>
                  <a:pt x="95668" y="96734"/>
                </a:lnTo>
                <a:lnTo>
                  <a:pt x="96031" y="97284"/>
                </a:lnTo>
                <a:lnTo>
                  <a:pt x="96584" y="97645"/>
                </a:lnTo>
                <a:lnTo>
                  <a:pt x="97327" y="98014"/>
                </a:lnTo>
                <a:lnTo>
                  <a:pt x="98796" y="98745"/>
                </a:lnTo>
                <a:lnTo>
                  <a:pt x="100455" y="99114"/>
                </a:lnTo>
                <a:lnTo>
                  <a:pt x="99349" y="100032"/>
                </a:lnTo>
                <a:lnTo>
                  <a:pt x="98986" y="100032"/>
                </a:lnTo>
                <a:lnTo>
                  <a:pt x="95478" y="99844"/>
                </a:lnTo>
                <a:lnTo>
                  <a:pt x="93638" y="99482"/>
                </a:lnTo>
                <a:lnTo>
                  <a:pt x="92713" y="99294"/>
                </a:lnTo>
                <a:lnTo>
                  <a:pt x="91797" y="99294"/>
                </a:lnTo>
                <a:lnTo>
                  <a:pt x="91244" y="99482"/>
                </a:lnTo>
                <a:lnTo>
                  <a:pt x="90873" y="99844"/>
                </a:lnTo>
                <a:lnTo>
                  <a:pt x="90873" y="100394"/>
                </a:lnTo>
                <a:lnTo>
                  <a:pt x="91054" y="100762"/>
                </a:lnTo>
                <a:lnTo>
                  <a:pt x="91979" y="101681"/>
                </a:lnTo>
                <a:lnTo>
                  <a:pt x="93266" y="102231"/>
                </a:lnTo>
                <a:lnTo>
                  <a:pt x="94562" y="102592"/>
                </a:lnTo>
                <a:lnTo>
                  <a:pt x="96031" y="102780"/>
                </a:lnTo>
                <a:lnTo>
                  <a:pt x="92713" y="104979"/>
                </a:lnTo>
                <a:lnTo>
                  <a:pt x="92160" y="104791"/>
                </a:lnTo>
                <a:lnTo>
                  <a:pt x="88661" y="104060"/>
                </a:lnTo>
                <a:lnTo>
                  <a:pt x="87002" y="103691"/>
                </a:lnTo>
                <a:lnTo>
                  <a:pt x="85343" y="103330"/>
                </a:lnTo>
                <a:lnTo>
                  <a:pt x="85161" y="103511"/>
                </a:lnTo>
                <a:lnTo>
                  <a:pt x="84971" y="103511"/>
                </a:lnTo>
                <a:lnTo>
                  <a:pt x="84971" y="104060"/>
                </a:lnTo>
                <a:lnTo>
                  <a:pt x="85343" y="104610"/>
                </a:lnTo>
                <a:lnTo>
                  <a:pt x="85714" y="105159"/>
                </a:lnTo>
                <a:lnTo>
                  <a:pt x="86820" y="105890"/>
                </a:lnTo>
                <a:lnTo>
                  <a:pt x="88108" y="106439"/>
                </a:lnTo>
                <a:lnTo>
                  <a:pt x="89395" y="106989"/>
                </a:lnTo>
                <a:lnTo>
                  <a:pt x="86820" y="108277"/>
                </a:lnTo>
                <a:lnTo>
                  <a:pt x="86267" y="107908"/>
                </a:lnTo>
                <a:lnTo>
                  <a:pt x="85896" y="107727"/>
                </a:lnTo>
                <a:lnTo>
                  <a:pt x="84790" y="107358"/>
                </a:lnTo>
                <a:lnTo>
                  <a:pt x="82578" y="107177"/>
                </a:lnTo>
                <a:lnTo>
                  <a:pt x="80737" y="106989"/>
                </a:lnTo>
                <a:lnTo>
                  <a:pt x="79631" y="106989"/>
                </a:lnTo>
                <a:lnTo>
                  <a:pt x="78707" y="107177"/>
                </a:lnTo>
                <a:lnTo>
                  <a:pt x="78525" y="107177"/>
                </a:lnTo>
                <a:lnTo>
                  <a:pt x="78525" y="107539"/>
                </a:lnTo>
                <a:lnTo>
                  <a:pt x="78525" y="107908"/>
                </a:lnTo>
                <a:lnTo>
                  <a:pt x="78896" y="108277"/>
                </a:lnTo>
                <a:lnTo>
                  <a:pt x="79449" y="109007"/>
                </a:lnTo>
                <a:lnTo>
                  <a:pt x="80555" y="109557"/>
                </a:lnTo>
                <a:lnTo>
                  <a:pt x="81290" y="109737"/>
                </a:lnTo>
                <a:lnTo>
                  <a:pt x="82578" y="110106"/>
                </a:lnTo>
                <a:lnTo>
                  <a:pt x="79631" y="111025"/>
                </a:lnTo>
                <a:lnTo>
                  <a:pt x="78154" y="110475"/>
                </a:lnTo>
                <a:lnTo>
                  <a:pt x="76684" y="110106"/>
                </a:lnTo>
                <a:lnTo>
                  <a:pt x="75025" y="109925"/>
                </a:lnTo>
                <a:lnTo>
                  <a:pt x="74283" y="109925"/>
                </a:lnTo>
                <a:lnTo>
                  <a:pt x="73548" y="110287"/>
                </a:lnTo>
                <a:lnTo>
                  <a:pt x="73366" y="110475"/>
                </a:lnTo>
                <a:lnTo>
                  <a:pt x="73366" y="110836"/>
                </a:lnTo>
                <a:lnTo>
                  <a:pt x="73730" y="111386"/>
                </a:lnTo>
                <a:lnTo>
                  <a:pt x="74283" y="111755"/>
                </a:lnTo>
                <a:lnTo>
                  <a:pt x="75389" y="112305"/>
                </a:lnTo>
                <a:lnTo>
                  <a:pt x="72995" y="112854"/>
                </a:lnTo>
                <a:lnTo>
                  <a:pt x="72624" y="112485"/>
                </a:lnTo>
                <a:lnTo>
                  <a:pt x="72260" y="112305"/>
                </a:lnTo>
                <a:lnTo>
                  <a:pt x="71518" y="111936"/>
                </a:lnTo>
                <a:lnTo>
                  <a:pt x="70048" y="111755"/>
                </a:lnTo>
                <a:lnTo>
                  <a:pt x="69306" y="111755"/>
                </a:lnTo>
                <a:lnTo>
                  <a:pt x="68571" y="111936"/>
                </a:lnTo>
                <a:lnTo>
                  <a:pt x="68389" y="112305"/>
                </a:lnTo>
                <a:lnTo>
                  <a:pt x="68018" y="112674"/>
                </a:lnTo>
                <a:lnTo>
                  <a:pt x="68018" y="113035"/>
                </a:lnTo>
                <a:lnTo>
                  <a:pt x="68200" y="113404"/>
                </a:lnTo>
                <a:lnTo>
                  <a:pt x="68389" y="113585"/>
                </a:lnTo>
                <a:lnTo>
                  <a:pt x="65624" y="113954"/>
                </a:lnTo>
                <a:lnTo>
                  <a:pt x="62859" y="114134"/>
                </a:lnTo>
                <a:lnTo>
                  <a:pt x="54746" y="114134"/>
                </a:lnTo>
                <a:lnTo>
                  <a:pt x="51981" y="113773"/>
                </a:lnTo>
                <a:lnTo>
                  <a:pt x="49398" y="113404"/>
                </a:lnTo>
                <a:lnTo>
                  <a:pt x="46633" y="112854"/>
                </a:lnTo>
                <a:lnTo>
                  <a:pt x="44057" y="112305"/>
                </a:lnTo>
                <a:lnTo>
                  <a:pt x="41474" y="111574"/>
                </a:lnTo>
                <a:lnTo>
                  <a:pt x="38891" y="110656"/>
                </a:lnTo>
                <a:lnTo>
                  <a:pt x="36497" y="109737"/>
                </a:lnTo>
                <a:lnTo>
                  <a:pt x="33914" y="108457"/>
                </a:lnTo>
                <a:lnTo>
                  <a:pt x="31520" y="107358"/>
                </a:lnTo>
                <a:lnTo>
                  <a:pt x="29308" y="105890"/>
                </a:lnTo>
                <a:lnTo>
                  <a:pt x="26914" y="104429"/>
                </a:lnTo>
                <a:lnTo>
                  <a:pt x="24884" y="102961"/>
                </a:lnTo>
                <a:lnTo>
                  <a:pt x="23043" y="101312"/>
                </a:lnTo>
                <a:lnTo>
                  <a:pt x="21203" y="99663"/>
                </a:lnTo>
                <a:lnTo>
                  <a:pt x="19354" y="97834"/>
                </a:lnTo>
                <a:lnTo>
                  <a:pt x="17695" y="96185"/>
                </a:lnTo>
                <a:lnTo>
                  <a:pt x="16036" y="94167"/>
                </a:lnTo>
                <a:lnTo>
                  <a:pt x="14567" y="92149"/>
                </a:lnTo>
                <a:lnTo>
                  <a:pt x="13090" y="90139"/>
                </a:lnTo>
                <a:lnTo>
                  <a:pt x="11802" y="88121"/>
                </a:lnTo>
                <a:lnTo>
                  <a:pt x="10696" y="85922"/>
                </a:lnTo>
                <a:lnTo>
                  <a:pt x="9590" y="83724"/>
                </a:lnTo>
                <a:lnTo>
                  <a:pt x="8666" y="81525"/>
                </a:lnTo>
                <a:lnTo>
                  <a:pt x="7931" y="79146"/>
                </a:lnTo>
                <a:lnTo>
                  <a:pt x="7188" y="76759"/>
                </a:lnTo>
                <a:lnTo>
                  <a:pt x="6825" y="74380"/>
                </a:lnTo>
                <a:lnTo>
                  <a:pt x="6272" y="71813"/>
                </a:lnTo>
                <a:lnTo>
                  <a:pt x="5901" y="67785"/>
                </a:lnTo>
                <a:lnTo>
                  <a:pt x="5719" y="63757"/>
                </a:lnTo>
                <a:lnTo>
                  <a:pt x="5719" y="59728"/>
                </a:lnTo>
                <a:lnTo>
                  <a:pt x="6082" y="55693"/>
                </a:lnTo>
                <a:lnTo>
                  <a:pt x="6454" y="51665"/>
                </a:lnTo>
                <a:lnTo>
                  <a:pt x="7378" y="47817"/>
                </a:lnTo>
                <a:lnTo>
                  <a:pt x="8294" y="43970"/>
                </a:lnTo>
                <a:lnTo>
                  <a:pt x="9772" y="40303"/>
                </a:lnTo>
                <a:lnTo>
                  <a:pt x="10696" y="38105"/>
                </a:lnTo>
                <a:lnTo>
                  <a:pt x="11984" y="35725"/>
                </a:lnTo>
                <a:lnTo>
                  <a:pt x="13461" y="33158"/>
                </a:lnTo>
                <a:lnTo>
                  <a:pt x="15302" y="30598"/>
                </a:lnTo>
                <a:lnTo>
                  <a:pt x="17332" y="27850"/>
                </a:lnTo>
                <a:lnTo>
                  <a:pt x="19544" y="25102"/>
                </a:lnTo>
                <a:lnTo>
                  <a:pt x="22119" y="22165"/>
                </a:lnTo>
                <a:lnTo>
                  <a:pt x="24884" y="19605"/>
                </a:lnTo>
                <a:lnTo>
                  <a:pt x="27831" y="17038"/>
                </a:lnTo>
                <a:lnTo>
                  <a:pt x="30967" y="14471"/>
                </a:lnTo>
                <a:lnTo>
                  <a:pt x="34467" y="12272"/>
                </a:lnTo>
                <a:lnTo>
                  <a:pt x="37974" y="10262"/>
                </a:lnTo>
                <a:lnTo>
                  <a:pt x="41845" y="8613"/>
                </a:lnTo>
                <a:lnTo>
                  <a:pt x="45898" y="7333"/>
                </a:lnTo>
                <a:lnTo>
                  <a:pt x="47928" y="6964"/>
                </a:lnTo>
                <a:lnTo>
                  <a:pt x="49951" y="6595"/>
                </a:lnTo>
                <a:lnTo>
                  <a:pt x="52163" y="6234"/>
                </a:lnTo>
                <a:lnTo>
                  <a:pt x="54375" y="6045"/>
                </a:lnTo>
                <a:lnTo>
                  <a:pt x="57140" y="5865"/>
                </a:lnTo>
                <a:lnTo>
                  <a:pt x="60094" y="5496"/>
                </a:lnTo>
                <a:lnTo>
                  <a:pt x="63041" y="5134"/>
                </a:lnTo>
                <a:close/>
                <a:moveTo>
                  <a:pt x="61753" y="0"/>
                </a:moveTo>
                <a:lnTo>
                  <a:pt x="58799" y="188"/>
                </a:lnTo>
                <a:lnTo>
                  <a:pt x="56034" y="549"/>
                </a:lnTo>
                <a:lnTo>
                  <a:pt x="53640" y="368"/>
                </a:lnTo>
                <a:lnTo>
                  <a:pt x="51428" y="368"/>
                </a:lnTo>
                <a:lnTo>
                  <a:pt x="49034" y="549"/>
                </a:lnTo>
                <a:lnTo>
                  <a:pt x="46822" y="1099"/>
                </a:lnTo>
                <a:lnTo>
                  <a:pt x="44421" y="1648"/>
                </a:lnTo>
                <a:lnTo>
                  <a:pt x="42027" y="2386"/>
                </a:lnTo>
                <a:lnTo>
                  <a:pt x="39633" y="3297"/>
                </a:lnTo>
                <a:lnTo>
                  <a:pt x="37421" y="4216"/>
                </a:lnTo>
                <a:lnTo>
                  <a:pt x="32808" y="6595"/>
                </a:lnTo>
                <a:lnTo>
                  <a:pt x="28573" y="9163"/>
                </a:lnTo>
                <a:lnTo>
                  <a:pt x="24513" y="12091"/>
                </a:lnTo>
                <a:lnTo>
                  <a:pt x="21013" y="15020"/>
                </a:lnTo>
                <a:lnTo>
                  <a:pt x="18991" y="16857"/>
                </a:lnTo>
                <a:lnTo>
                  <a:pt x="17142" y="18687"/>
                </a:lnTo>
                <a:lnTo>
                  <a:pt x="15483" y="20517"/>
                </a:lnTo>
                <a:lnTo>
                  <a:pt x="13824" y="22534"/>
                </a:lnTo>
                <a:lnTo>
                  <a:pt x="12537" y="24552"/>
                </a:lnTo>
                <a:lnTo>
                  <a:pt x="11059" y="26562"/>
                </a:lnTo>
                <a:lnTo>
                  <a:pt x="8666" y="30779"/>
                </a:lnTo>
                <a:lnTo>
                  <a:pt x="6635" y="35357"/>
                </a:lnTo>
                <a:lnTo>
                  <a:pt x="4795" y="39942"/>
                </a:lnTo>
                <a:lnTo>
                  <a:pt x="3136" y="44888"/>
                </a:lnTo>
                <a:lnTo>
                  <a:pt x="1658" y="50016"/>
                </a:lnTo>
                <a:lnTo>
                  <a:pt x="1105" y="52764"/>
                </a:lnTo>
                <a:lnTo>
                  <a:pt x="552" y="55512"/>
                </a:lnTo>
                <a:lnTo>
                  <a:pt x="189" y="58260"/>
                </a:lnTo>
                <a:lnTo>
                  <a:pt x="189" y="61008"/>
                </a:lnTo>
                <a:lnTo>
                  <a:pt x="0" y="63757"/>
                </a:lnTo>
                <a:lnTo>
                  <a:pt x="189" y="66324"/>
                </a:lnTo>
                <a:lnTo>
                  <a:pt x="552" y="69072"/>
                </a:lnTo>
                <a:lnTo>
                  <a:pt x="924" y="71632"/>
                </a:lnTo>
                <a:lnTo>
                  <a:pt x="1477" y="74380"/>
                </a:lnTo>
                <a:lnTo>
                  <a:pt x="2211" y="76948"/>
                </a:lnTo>
                <a:lnTo>
                  <a:pt x="2954" y="79508"/>
                </a:lnTo>
                <a:lnTo>
                  <a:pt x="3870" y="82075"/>
                </a:lnTo>
                <a:lnTo>
                  <a:pt x="4976" y="84642"/>
                </a:lnTo>
                <a:lnTo>
                  <a:pt x="6272" y="87202"/>
                </a:lnTo>
                <a:lnTo>
                  <a:pt x="8847" y="92337"/>
                </a:lnTo>
                <a:lnTo>
                  <a:pt x="10696" y="95085"/>
                </a:lnTo>
                <a:lnTo>
                  <a:pt x="12537" y="97834"/>
                </a:lnTo>
                <a:lnTo>
                  <a:pt x="14377" y="100394"/>
                </a:lnTo>
                <a:lnTo>
                  <a:pt x="16408" y="102780"/>
                </a:lnTo>
                <a:lnTo>
                  <a:pt x="18620" y="104979"/>
                </a:lnTo>
                <a:lnTo>
                  <a:pt x="20832" y="107177"/>
                </a:lnTo>
                <a:lnTo>
                  <a:pt x="23225" y="109188"/>
                </a:lnTo>
                <a:lnTo>
                  <a:pt x="25619" y="111025"/>
                </a:lnTo>
                <a:lnTo>
                  <a:pt x="28202" y="112674"/>
                </a:lnTo>
                <a:lnTo>
                  <a:pt x="30785" y="114134"/>
                </a:lnTo>
                <a:lnTo>
                  <a:pt x="33550" y="115602"/>
                </a:lnTo>
                <a:lnTo>
                  <a:pt x="36497" y="116702"/>
                </a:lnTo>
                <a:lnTo>
                  <a:pt x="39444" y="117620"/>
                </a:lnTo>
                <a:lnTo>
                  <a:pt x="42398" y="118531"/>
                </a:lnTo>
                <a:lnTo>
                  <a:pt x="45527" y="119081"/>
                </a:lnTo>
                <a:lnTo>
                  <a:pt x="48845" y="119631"/>
                </a:lnTo>
                <a:lnTo>
                  <a:pt x="51981" y="119819"/>
                </a:lnTo>
                <a:lnTo>
                  <a:pt x="55299" y="120000"/>
                </a:lnTo>
                <a:lnTo>
                  <a:pt x="58617" y="120000"/>
                </a:lnTo>
                <a:lnTo>
                  <a:pt x="61935" y="119819"/>
                </a:lnTo>
                <a:lnTo>
                  <a:pt x="65071" y="119631"/>
                </a:lnTo>
                <a:lnTo>
                  <a:pt x="68389" y="119269"/>
                </a:lnTo>
                <a:lnTo>
                  <a:pt x="71518" y="118720"/>
                </a:lnTo>
                <a:lnTo>
                  <a:pt x="74654" y="117982"/>
                </a:lnTo>
                <a:lnTo>
                  <a:pt x="77790" y="117251"/>
                </a:lnTo>
                <a:lnTo>
                  <a:pt x="80919" y="116333"/>
                </a:lnTo>
                <a:lnTo>
                  <a:pt x="83865" y="115234"/>
                </a:lnTo>
                <a:lnTo>
                  <a:pt x="86820" y="113954"/>
                </a:lnTo>
                <a:lnTo>
                  <a:pt x="89767" y="112485"/>
                </a:lnTo>
                <a:lnTo>
                  <a:pt x="92532" y="110836"/>
                </a:lnTo>
                <a:lnTo>
                  <a:pt x="95297" y="109007"/>
                </a:lnTo>
                <a:lnTo>
                  <a:pt x="98061" y="107177"/>
                </a:lnTo>
                <a:lnTo>
                  <a:pt x="100645" y="104979"/>
                </a:lnTo>
                <a:lnTo>
                  <a:pt x="103038" y="102780"/>
                </a:lnTo>
                <a:lnTo>
                  <a:pt x="105432" y="100394"/>
                </a:lnTo>
                <a:lnTo>
                  <a:pt x="107462" y="98014"/>
                </a:lnTo>
                <a:lnTo>
                  <a:pt x="109493" y="95635"/>
                </a:lnTo>
                <a:lnTo>
                  <a:pt x="111333" y="93068"/>
                </a:lnTo>
                <a:lnTo>
                  <a:pt x="112992" y="90319"/>
                </a:lnTo>
                <a:lnTo>
                  <a:pt x="114470" y="87571"/>
                </a:lnTo>
                <a:lnTo>
                  <a:pt x="114651" y="87571"/>
                </a:lnTo>
                <a:lnTo>
                  <a:pt x="114833" y="87202"/>
                </a:lnTo>
                <a:lnTo>
                  <a:pt x="114833" y="86841"/>
                </a:lnTo>
                <a:lnTo>
                  <a:pt x="116310" y="83543"/>
                </a:lnTo>
                <a:lnTo>
                  <a:pt x="117598" y="80245"/>
                </a:lnTo>
                <a:lnTo>
                  <a:pt x="118522" y="76759"/>
                </a:lnTo>
                <a:lnTo>
                  <a:pt x="119257" y="73281"/>
                </a:lnTo>
                <a:lnTo>
                  <a:pt x="119447" y="73100"/>
                </a:lnTo>
                <a:lnTo>
                  <a:pt x="119628" y="72912"/>
                </a:lnTo>
                <a:lnTo>
                  <a:pt x="119628" y="72551"/>
                </a:lnTo>
                <a:lnTo>
                  <a:pt x="119628" y="72362"/>
                </a:lnTo>
                <a:lnTo>
                  <a:pt x="119447" y="72001"/>
                </a:lnTo>
                <a:lnTo>
                  <a:pt x="119810" y="69072"/>
                </a:lnTo>
                <a:lnTo>
                  <a:pt x="120000" y="65955"/>
                </a:lnTo>
                <a:lnTo>
                  <a:pt x="120000" y="63026"/>
                </a:lnTo>
                <a:lnTo>
                  <a:pt x="120000" y="59909"/>
                </a:lnTo>
                <a:lnTo>
                  <a:pt x="119257" y="53494"/>
                </a:lnTo>
                <a:lnTo>
                  <a:pt x="118894" y="50197"/>
                </a:lnTo>
                <a:lnTo>
                  <a:pt x="118341" y="47087"/>
                </a:lnTo>
                <a:lnTo>
                  <a:pt x="117598" y="43970"/>
                </a:lnTo>
                <a:lnTo>
                  <a:pt x="116863" y="40853"/>
                </a:lnTo>
                <a:lnTo>
                  <a:pt x="115939" y="37743"/>
                </a:lnTo>
                <a:lnTo>
                  <a:pt x="114833" y="34807"/>
                </a:lnTo>
                <a:lnTo>
                  <a:pt x="113727" y="31878"/>
                </a:lnTo>
                <a:lnTo>
                  <a:pt x="112258" y="28949"/>
                </a:lnTo>
                <a:lnTo>
                  <a:pt x="110780" y="26201"/>
                </a:lnTo>
                <a:lnTo>
                  <a:pt x="109121" y="23453"/>
                </a:lnTo>
                <a:lnTo>
                  <a:pt x="107281" y="20885"/>
                </a:lnTo>
                <a:lnTo>
                  <a:pt x="105250" y="18506"/>
                </a:lnTo>
                <a:lnTo>
                  <a:pt x="103038" y="16119"/>
                </a:lnTo>
                <a:lnTo>
                  <a:pt x="100645" y="13921"/>
                </a:lnTo>
                <a:lnTo>
                  <a:pt x="98433" y="11911"/>
                </a:lnTo>
                <a:lnTo>
                  <a:pt x="95850" y="10262"/>
                </a:lnTo>
                <a:lnTo>
                  <a:pt x="93266" y="8613"/>
                </a:lnTo>
                <a:lnTo>
                  <a:pt x="90691" y="7145"/>
                </a:lnTo>
                <a:lnTo>
                  <a:pt x="87926" y="5865"/>
                </a:lnTo>
                <a:lnTo>
                  <a:pt x="85161" y="4585"/>
                </a:lnTo>
                <a:lnTo>
                  <a:pt x="82214" y="3666"/>
                </a:lnTo>
                <a:lnTo>
                  <a:pt x="79449" y="2748"/>
                </a:lnTo>
                <a:lnTo>
                  <a:pt x="76684" y="2017"/>
                </a:lnTo>
                <a:lnTo>
                  <a:pt x="73730" y="1287"/>
                </a:lnTo>
                <a:lnTo>
                  <a:pt x="70783" y="737"/>
                </a:lnTo>
                <a:lnTo>
                  <a:pt x="67836" y="368"/>
                </a:lnTo>
                <a:lnTo>
                  <a:pt x="64700" y="188"/>
                </a:lnTo>
                <a:lnTo>
                  <a:pt x="61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Shape 220"/>
          <p:cNvPicPr preferRelativeResize="0"/>
          <p:nvPr/>
        </p:nvPicPr>
        <p:blipFill rotWithShape="1">
          <a:blip r:embed="rId3">
            <a:alphaModFix/>
          </a:blip>
          <a:srcRect b="9695" l="30431" r="23709" t="6720"/>
          <a:stretch/>
        </p:blipFill>
        <p:spPr>
          <a:xfrm>
            <a:off x="115200" y="671150"/>
            <a:ext cx="4082224" cy="418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Shape 221"/>
          <p:cNvPicPr preferRelativeResize="0"/>
          <p:nvPr/>
        </p:nvPicPr>
        <p:blipFill rotWithShape="1">
          <a:blip r:embed="rId4">
            <a:alphaModFix/>
          </a:blip>
          <a:srcRect b="7814" l="20686" r="22327" t="8608"/>
          <a:stretch/>
        </p:blipFill>
        <p:spPr>
          <a:xfrm>
            <a:off x="4274025" y="1149374"/>
            <a:ext cx="4770848" cy="39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Shape 222"/>
          <p:cNvSpPr txBox="1"/>
          <p:nvPr/>
        </p:nvSpPr>
        <p:spPr>
          <a:xfrm>
            <a:off x="191575" y="67050"/>
            <a:ext cx="39270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>
              <a:spcBef>
                <a:spcPts val="0"/>
              </a:spcBef>
              <a:buClr>
                <a:srgbClr val="FFFFFF"/>
              </a:buClr>
              <a:buFont typeface="Walter Turncoat"/>
              <a:buChar char="●"/>
            </a:pPr>
            <a:r>
              <a:rPr lang="pt-BR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Laudo de Solicitação, Avaliação e Autorização de Medicamento</a:t>
            </a:r>
          </a:p>
        </p:txBody>
      </p:sp>
      <p:sp>
        <p:nvSpPr>
          <p:cNvPr id="223" name="Shape 223"/>
          <p:cNvSpPr txBox="1"/>
          <p:nvPr/>
        </p:nvSpPr>
        <p:spPr>
          <a:xfrm>
            <a:off x="4722050" y="651325"/>
            <a:ext cx="36588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4" name="Shape 224"/>
          <p:cNvSpPr txBox="1"/>
          <p:nvPr/>
        </p:nvSpPr>
        <p:spPr>
          <a:xfrm>
            <a:off x="4473050" y="546025"/>
            <a:ext cx="3572700" cy="6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FFFFFF"/>
              </a:buClr>
              <a:buFont typeface="Walter Turncoat"/>
              <a:buChar char="●"/>
            </a:pPr>
            <a:r>
              <a:rPr lang="pt-BR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Relatório médico específico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/>
          <p:nvPr>
            <p:ph idx="4294967295" type="subTitle"/>
          </p:nvPr>
        </p:nvSpPr>
        <p:spPr>
          <a:xfrm>
            <a:off x="438000" y="0"/>
            <a:ext cx="73671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69850" lvl="0" rtl="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4000"/>
              <a:buFont typeface="Arial"/>
              <a:buNone/>
            </a:pPr>
            <a:r>
              <a:rPr lang="pt-BR" sz="25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Acompanhamento farmacoterapêutico</a:t>
            </a:r>
          </a:p>
        </p:txBody>
      </p:sp>
      <p:pic>
        <p:nvPicPr>
          <p:cNvPr id="230" name="Shape 2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38798" y="872274"/>
            <a:ext cx="5335600" cy="3753275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Shape 231"/>
          <p:cNvSpPr/>
          <p:nvPr/>
        </p:nvSpPr>
        <p:spPr>
          <a:xfrm>
            <a:off x="8498507" y="147151"/>
            <a:ext cx="375900" cy="347400"/>
          </a:xfrm>
          <a:custGeom>
            <a:pathLst>
              <a:path extrusionOk="0" h="120000" w="120000">
                <a:moveTo>
                  <a:pt x="8656" y="46127"/>
                </a:moveTo>
                <a:lnTo>
                  <a:pt x="7128" y="48151"/>
                </a:lnTo>
                <a:lnTo>
                  <a:pt x="5942" y="50174"/>
                </a:lnTo>
                <a:lnTo>
                  <a:pt x="5266" y="51088"/>
                </a:lnTo>
                <a:lnTo>
                  <a:pt x="5091" y="48521"/>
                </a:lnTo>
                <a:lnTo>
                  <a:pt x="4757" y="46127"/>
                </a:lnTo>
                <a:close/>
                <a:moveTo>
                  <a:pt x="22236" y="46678"/>
                </a:moveTo>
                <a:lnTo>
                  <a:pt x="27328" y="46867"/>
                </a:lnTo>
                <a:lnTo>
                  <a:pt x="26310" y="47780"/>
                </a:lnTo>
                <a:lnTo>
                  <a:pt x="25291" y="49072"/>
                </a:lnTo>
                <a:lnTo>
                  <a:pt x="23589" y="51458"/>
                </a:lnTo>
                <a:lnTo>
                  <a:pt x="22571" y="52931"/>
                </a:lnTo>
                <a:lnTo>
                  <a:pt x="21727" y="52380"/>
                </a:lnTo>
                <a:lnTo>
                  <a:pt x="20709" y="52191"/>
                </a:lnTo>
                <a:lnTo>
                  <a:pt x="20199" y="52010"/>
                </a:lnTo>
                <a:lnTo>
                  <a:pt x="19516" y="51828"/>
                </a:lnTo>
                <a:lnTo>
                  <a:pt x="19007" y="51828"/>
                </a:lnTo>
                <a:lnTo>
                  <a:pt x="20709" y="49434"/>
                </a:lnTo>
                <a:lnTo>
                  <a:pt x="22236" y="47048"/>
                </a:lnTo>
                <a:lnTo>
                  <a:pt x="22236" y="46678"/>
                </a:lnTo>
                <a:close/>
                <a:moveTo>
                  <a:pt x="28681" y="46867"/>
                </a:moveTo>
                <a:lnTo>
                  <a:pt x="28346" y="48151"/>
                </a:lnTo>
                <a:lnTo>
                  <a:pt x="28172" y="49434"/>
                </a:lnTo>
                <a:lnTo>
                  <a:pt x="28172" y="51828"/>
                </a:lnTo>
                <a:lnTo>
                  <a:pt x="27837" y="55869"/>
                </a:lnTo>
                <a:lnTo>
                  <a:pt x="26477" y="57522"/>
                </a:lnTo>
                <a:lnTo>
                  <a:pt x="25291" y="59358"/>
                </a:lnTo>
                <a:lnTo>
                  <a:pt x="25459" y="58255"/>
                </a:lnTo>
                <a:lnTo>
                  <a:pt x="25459" y="57152"/>
                </a:lnTo>
                <a:lnTo>
                  <a:pt x="25291" y="56239"/>
                </a:lnTo>
                <a:lnTo>
                  <a:pt x="24950" y="55317"/>
                </a:lnTo>
                <a:lnTo>
                  <a:pt x="24440" y="54396"/>
                </a:lnTo>
                <a:lnTo>
                  <a:pt x="26644" y="50726"/>
                </a:lnTo>
                <a:lnTo>
                  <a:pt x="27663" y="48883"/>
                </a:lnTo>
                <a:lnTo>
                  <a:pt x="28514" y="46867"/>
                </a:lnTo>
                <a:close/>
                <a:moveTo>
                  <a:pt x="18839" y="55136"/>
                </a:moveTo>
                <a:lnTo>
                  <a:pt x="19181" y="55317"/>
                </a:lnTo>
                <a:lnTo>
                  <a:pt x="19690" y="55317"/>
                </a:lnTo>
                <a:lnTo>
                  <a:pt x="20709" y="55687"/>
                </a:lnTo>
                <a:lnTo>
                  <a:pt x="21553" y="56239"/>
                </a:lnTo>
                <a:lnTo>
                  <a:pt x="22062" y="57152"/>
                </a:lnTo>
                <a:lnTo>
                  <a:pt x="22236" y="58074"/>
                </a:lnTo>
                <a:lnTo>
                  <a:pt x="22236" y="59176"/>
                </a:lnTo>
                <a:lnTo>
                  <a:pt x="21894" y="60279"/>
                </a:lnTo>
                <a:lnTo>
                  <a:pt x="21218" y="61200"/>
                </a:lnTo>
                <a:lnTo>
                  <a:pt x="20367" y="61933"/>
                </a:lnTo>
                <a:lnTo>
                  <a:pt x="19858" y="62114"/>
                </a:lnTo>
                <a:lnTo>
                  <a:pt x="19348" y="62303"/>
                </a:lnTo>
                <a:lnTo>
                  <a:pt x="18672" y="62114"/>
                </a:lnTo>
                <a:lnTo>
                  <a:pt x="18163" y="61933"/>
                </a:lnTo>
                <a:lnTo>
                  <a:pt x="17654" y="61563"/>
                </a:lnTo>
                <a:lnTo>
                  <a:pt x="17312" y="61011"/>
                </a:lnTo>
                <a:lnTo>
                  <a:pt x="16970" y="60649"/>
                </a:lnTo>
                <a:lnTo>
                  <a:pt x="16803" y="60098"/>
                </a:lnTo>
                <a:lnTo>
                  <a:pt x="16635" y="59176"/>
                </a:lnTo>
                <a:lnTo>
                  <a:pt x="16635" y="58255"/>
                </a:lnTo>
                <a:lnTo>
                  <a:pt x="16970" y="57341"/>
                </a:lnTo>
                <a:lnTo>
                  <a:pt x="17312" y="56601"/>
                </a:lnTo>
                <a:lnTo>
                  <a:pt x="17988" y="55687"/>
                </a:lnTo>
                <a:lnTo>
                  <a:pt x="18839" y="55136"/>
                </a:lnTo>
                <a:close/>
                <a:moveTo>
                  <a:pt x="11034" y="46315"/>
                </a:moveTo>
                <a:lnTo>
                  <a:pt x="13238" y="46497"/>
                </a:lnTo>
                <a:lnTo>
                  <a:pt x="15617" y="46497"/>
                </a:lnTo>
                <a:lnTo>
                  <a:pt x="21218" y="46678"/>
                </a:lnTo>
                <a:lnTo>
                  <a:pt x="19690" y="47599"/>
                </a:lnTo>
                <a:lnTo>
                  <a:pt x="18330" y="48883"/>
                </a:lnTo>
                <a:lnTo>
                  <a:pt x="17144" y="50537"/>
                </a:lnTo>
                <a:lnTo>
                  <a:pt x="15952" y="52191"/>
                </a:lnTo>
                <a:lnTo>
                  <a:pt x="13915" y="55869"/>
                </a:lnTo>
                <a:lnTo>
                  <a:pt x="12053" y="59176"/>
                </a:lnTo>
                <a:lnTo>
                  <a:pt x="10358" y="62114"/>
                </a:lnTo>
                <a:lnTo>
                  <a:pt x="8321" y="65241"/>
                </a:lnTo>
                <a:lnTo>
                  <a:pt x="6451" y="68367"/>
                </a:lnTo>
                <a:lnTo>
                  <a:pt x="4582" y="71486"/>
                </a:lnTo>
                <a:lnTo>
                  <a:pt x="4415" y="65241"/>
                </a:lnTo>
                <a:lnTo>
                  <a:pt x="5266" y="64689"/>
                </a:lnTo>
                <a:lnTo>
                  <a:pt x="5942" y="63957"/>
                </a:lnTo>
                <a:lnTo>
                  <a:pt x="7302" y="62114"/>
                </a:lnTo>
                <a:lnTo>
                  <a:pt x="8321" y="60279"/>
                </a:lnTo>
                <a:lnTo>
                  <a:pt x="9165" y="58255"/>
                </a:lnTo>
                <a:lnTo>
                  <a:pt x="10016" y="56971"/>
                </a:lnTo>
                <a:lnTo>
                  <a:pt x="11034" y="55499"/>
                </a:lnTo>
                <a:lnTo>
                  <a:pt x="13071" y="52742"/>
                </a:lnTo>
                <a:lnTo>
                  <a:pt x="13915" y="51277"/>
                </a:lnTo>
                <a:lnTo>
                  <a:pt x="14933" y="49986"/>
                </a:lnTo>
                <a:lnTo>
                  <a:pt x="15617" y="48521"/>
                </a:lnTo>
                <a:lnTo>
                  <a:pt x="16126" y="46867"/>
                </a:lnTo>
                <a:lnTo>
                  <a:pt x="16126" y="46678"/>
                </a:lnTo>
                <a:lnTo>
                  <a:pt x="15952" y="46678"/>
                </a:lnTo>
                <a:lnTo>
                  <a:pt x="14766" y="47418"/>
                </a:lnTo>
                <a:lnTo>
                  <a:pt x="13747" y="48332"/>
                </a:lnTo>
                <a:lnTo>
                  <a:pt x="12729" y="49434"/>
                </a:lnTo>
                <a:lnTo>
                  <a:pt x="11878" y="50537"/>
                </a:lnTo>
                <a:lnTo>
                  <a:pt x="10183" y="52931"/>
                </a:lnTo>
                <a:lnTo>
                  <a:pt x="8488" y="55317"/>
                </a:lnTo>
                <a:lnTo>
                  <a:pt x="6451" y="58255"/>
                </a:lnTo>
                <a:lnTo>
                  <a:pt x="4582" y="61563"/>
                </a:lnTo>
                <a:lnTo>
                  <a:pt x="4582" y="61382"/>
                </a:lnTo>
                <a:lnTo>
                  <a:pt x="5091" y="55869"/>
                </a:lnTo>
                <a:lnTo>
                  <a:pt x="5775" y="54947"/>
                </a:lnTo>
                <a:lnTo>
                  <a:pt x="6284" y="53845"/>
                </a:lnTo>
                <a:lnTo>
                  <a:pt x="7302" y="52010"/>
                </a:lnTo>
                <a:lnTo>
                  <a:pt x="9339" y="49253"/>
                </a:lnTo>
                <a:lnTo>
                  <a:pt x="10183" y="47780"/>
                </a:lnTo>
                <a:lnTo>
                  <a:pt x="11034" y="46315"/>
                </a:lnTo>
                <a:close/>
                <a:moveTo>
                  <a:pt x="13747" y="60279"/>
                </a:moveTo>
                <a:lnTo>
                  <a:pt x="13915" y="61200"/>
                </a:lnTo>
                <a:lnTo>
                  <a:pt x="14257" y="62114"/>
                </a:lnTo>
                <a:lnTo>
                  <a:pt x="14766" y="62854"/>
                </a:lnTo>
                <a:lnTo>
                  <a:pt x="15275" y="63405"/>
                </a:lnTo>
                <a:lnTo>
                  <a:pt x="10692" y="70753"/>
                </a:lnTo>
                <a:lnTo>
                  <a:pt x="4757" y="80488"/>
                </a:lnTo>
                <a:lnTo>
                  <a:pt x="4757" y="79385"/>
                </a:lnTo>
                <a:lnTo>
                  <a:pt x="4582" y="76448"/>
                </a:lnTo>
                <a:lnTo>
                  <a:pt x="8656" y="69100"/>
                </a:lnTo>
                <a:lnTo>
                  <a:pt x="12897" y="61933"/>
                </a:lnTo>
                <a:lnTo>
                  <a:pt x="13747" y="60279"/>
                </a:lnTo>
                <a:close/>
                <a:moveTo>
                  <a:pt x="22236" y="64689"/>
                </a:moveTo>
                <a:lnTo>
                  <a:pt x="16126" y="74975"/>
                </a:lnTo>
                <a:lnTo>
                  <a:pt x="10016" y="84898"/>
                </a:lnTo>
                <a:lnTo>
                  <a:pt x="7302" y="88757"/>
                </a:lnTo>
                <a:lnTo>
                  <a:pt x="5775" y="90600"/>
                </a:lnTo>
                <a:lnTo>
                  <a:pt x="4582" y="92616"/>
                </a:lnTo>
                <a:lnTo>
                  <a:pt x="4582" y="84898"/>
                </a:lnTo>
                <a:lnTo>
                  <a:pt x="6793" y="81409"/>
                </a:lnTo>
                <a:lnTo>
                  <a:pt x="13406" y="70753"/>
                </a:lnTo>
                <a:lnTo>
                  <a:pt x="17144" y="64870"/>
                </a:lnTo>
                <a:lnTo>
                  <a:pt x="17988" y="65241"/>
                </a:lnTo>
                <a:lnTo>
                  <a:pt x="19007" y="65422"/>
                </a:lnTo>
                <a:lnTo>
                  <a:pt x="20025" y="65422"/>
                </a:lnTo>
                <a:lnTo>
                  <a:pt x="20876" y="65241"/>
                </a:lnTo>
                <a:lnTo>
                  <a:pt x="21553" y="65059"/>
                </a:lnTo>
                <a:lnTo>
                  <a:pt x="22236" y="64689"/>
                </a:lnTo>
                <a:close/>
                <a:moveTo>
                  <a:pt x="27837" y="58806"/>
                </a:moveTo>
                <a:lnTo>
                  <a:pt x="27837" y="66713"/>
                </a:lnTo>
                <a:lnTo>
                  <a:pt x="26644" y="67816"/>
                </a:lnTo>
                <a:lnTo>
                  <a:pt x="25459" y="69281"/>
                </a:lnTo>
                <a:lnTo>
                  <a:pt x="23422" y="72407"/>
                </a:lnTo>
                <a:lnTo>
                  <a:pt x="19690" y="78101"/>
                </a:lnTo>
                <a:lnTo>
                  <a:pt x="17821" y="80858"/>
                </a:lnTo>
                <a:lnTo>
                  <a:pt x="15952" y="83796"/>
                </a:lnTo>
                <a:lnTo>
                  <a:pt x="10016" y="91702"/>
                </a:lnTo>
                <a:lnTo>
                  <a:pt x="7128" y="95561"/>
                </a:lnTo>
                <a:lnTo>
                  <a:pt x="4415" y="99602"/>
                </a:lnTo>
                <a:lnTo>
                  <a:pt x="4415" y="97767"/>
                </a:lnTo>
                <a:lnTo>
                  <a:pt x="4415" y="96475"/>
                </a:lnTo>
                <a:lnTo>
                  <a:pt x="5266" y="95561"/>
                </a:lnTo>
                <a:lnTo>
                  <a:pt x="6110" y="94640"/>
                </a:lnTo>
                <a:lnTo>
                  <a:pt x="7812" y="92616"/>
                </a:lnTo>
                <a:lnTo>
                  <a:pt x="10525" y="88206"/>
                </a:lnTo>
                <a:lnTo>
                  <a:pt x="14089" y="82882"/>
                </a:lnTo>
                <a:lnTo>
                  <a:pt x="17479" y="77369"/>
                </a:lnTo>
                <a:lnTo>
                  <a:pt x="20876" y="71667"/>
                </a:lnTo>
                <a:lnTo>
                  <a:pt x="24099" y="65973"/>
                </a:lnTo>
                <a:lnTo>
                  <a:pt x="25968" y="62484"/>
                </a:lnTo>
                <a:lnTo>
                  <a:pt x="26986" y="60649"/>
                </a:lnTo>
                <a:lnTo>
                  <a:pt x="27837" y="58806"/>
                </a:lnTo>
                <a:close/>
                <a:moveTo>
                  <a:pt x="28172" y="106217"/>
                </a:moveTo>
                <a:lnTo>
                  <a:pt x="28172" y="108974"/>
                </a:lnTo>
                <a:lnTo>
                  <a:pt x="26644" y="108974"/>
                </a:lnTo>
                <a:lnTo>
                  <a:pt x="28005" y="106398"/>
                </a:lnTo>
                <a:lnTo>
                  <a:pt x="28172" y="106217"/>
                </a:lnTo>
                <a:close/>
                <a:moveTo>
                  <a:pt x="28172" y="97578"/>
                </a:moveTo>
                <a:lnTo>
                  <a:pt x="28172" y="99232"/>
                </a:lnTo>
                <a:lnTo>
                  <a:pt x="28172" y="102358"/>
                </a:lnTo>
                <a:lnTo>
                  <a:pt x="27328" y="103642"/>
                </a:lnTo>
                <a:lnTo>
                  <a:pt x="26644" y="104745"/>
                </a:lnTo>
                <a:lnTo>
                  <a:pt x="24950" y="107501"/>
                </a:lnTo>
                <a:lnTo>
                  <a:pt x="23931" y="109155"/>
                </a:lnTo>
                <a:lnTo>
                  <a:pt x="20876" y="109155"/>
                </a:lnTo>
                <a:lnTo>
                  <a:pt x="23931" y="104193"/>
                </a:lnTo>
                <a:lnTo>
                  <a:pt x="26135" y="100886"/>
                </a:lnTo>
                <a:lnTo>
                  <a:pt x="28172" y="97578"/>
                </a:lnTo>
                <a:close/>
                <a:moveTo>
                  <a:pt x="28172" y="89308"/>
                </a:moveTo>
                <a:lnTo>
                  <a:pt x="28172" y="94270"/>
                </a:lnTo>
                <a:lnTo>
                  <a:pt x="26819" y="95743"/>
                </a:lnTo>
                <a:lnTo>
                  <a:pt x="25459" y="97215"/>
                </a:lnTo>
                <a:lnTo>
                  <a:pt x="23255" y="100523"/>
                </a:lnTo>
                <a:lnTo>
                  <a:pt x="20199" y="104933"/>
                </a:lnTo>
                <a:lnTo>
                  <a:pt x="18672" y="107139"/>
                </a:lnTo>
                <a:lnTo>
                  <a:pt x="17312" y="109525"/>
                </a:lnTo>
                <a:lnTo>
                  <a:pt x="16126" y="109525"/>
                </a:lnTo>
                <a:lnTo>
                  <a:pt x="16970" y="108241"/>
                </a:lnTo>
                <a:lnTo>
                  <a:pt x="17821" y="106950"/>
                </a:lnTo>
                <a:lnTo>
                  <a:pt x="20025" y="103091"/>
                </a:lnTo>
                <a:lnTo>
                  <a:pt x="22236" y="99050"/>
                </a:lnTo>
                <a:lnTo>
                  <a:pt x="24440" y="95010"/>
                </a:lnTo>
                <a:lnTo>
                  <a:pt x="26819" y="91151"/>
                </a:lnTo>
                <a:lnTo>
                  <a:pt x="28172" y="89308"/>
                </a:lnTo>
                <a:close/>
                <a:moveTo>
                  <a:pt x="28005" y="78471"/>
                </a:moveTo>
                <a:lnTo>
                  <a:pt x="28005" y="84717"/>
                </a:lnTo>
                <a:lnTo>
                  <a:pt x="28172" y="85820"/>
                </a:lnTo>
                <a:lnTo>
                  <a:pt x="26986" y="86741"/>
                </a:lnTo>
                <a:lnTo>
                  <a:pt x="25968" y="88025"/>
                </a:lnTo>
                <a:lnTo>
                  <a:pt x="24950" y="89308"/>
                </a:lnTo>
                <a:lnTo>
                  <a:pt x="24099" y="90781"/>
                </a:lnTo>
                <a:lnTo>
                  <a:pt x="22571" y="93538"/>
                </a:lnTo>
                <a:lnTo>
                  <a:pt x="21218" y="95924"/>
                </a:lnTo>
                <a:lnTo>
                  <a:pt x="19007" y="99972"/>
                </a:lnTo>
                <a:lnTo>
                  <a:pt x="16803" y="104012"/>
                </a:lnTo>
                <a:lnTo>
                  <a:pt x="15784" y="105485"/>
                </a:lnTo>
                <a:lnTo>
                  <a:pt x="14766" y="106769"/>
                </a:lnTo>
                <a:lnTo>
                  <a:pt x="13747" y="108241"/>
                </a:lnTo>
                <a:lnTo>
                  <a:pt x="12897" y="109706"/>
                </a:lnTo>
                <a:lnTo>
                  <a:pt x="7302" y="110258"/>
                </a:lnTo>
                <a:lnTo>
                  <a:pt x="10183" y="106398"/>
                </a:lnTo>
                <a:lnTo>
                  <a:pt x="12729" y="102358"/>
                </a:lnTo>
                <a:lnTo>
                  <a:pt x="15442" y="98318"/>
                </a:lnTo>
                <a:lnTo>
                  <a:pt x="18163" y="94459"/>
                </a:lnTo>
                <a:lnTo>
                  <a:pt x="19690" y="92435"/>
                </a:lnTo>
                <a:lnTo>
                  <a:pt x="21043" y="90411"/>
                </a:lnTo>
                <a:lnTo>
                  <a:pt x="23589" y="86001"/>
                </a:lnTo>
                <a:lnTo>
                  <a:pt x="25968" y="82331"/>
                </a:lnTo>
                <a:lnTo>
                  <a:pt x="26986" y="80307"/>
                </a:lnTo>
                <a:lnTo>
                  <a:pt x="28005" y="78471"/>
                </a:lnTo>
                <a:close/>
                <a:moveTo>
                  <a:pt x="28005" y="70013"/>
                </a:moveTo>
                <a:lnTo>
                  <a:pt x="28005" y="76629"/>
                </a:lnTo>
                <a:lnTo>
                  <a:pt x="27154" y="77180"/>
                </a:lnTo>
                <a:lnTo>
                  <a:pt x="26477" y="77920"/>
                </a:lnTo>
                <a:lnTo>
                  <a:pt x="25291" y="79385"/>
                </a:lnTo>
                <a:lnTo>
                  <a:pt x="24099" y="81039"/>
                </a:lnTo>
                <a:lnTo>
                  <a:pt x="22913" y="82882"/>
                </a:lnTo>
                <a:lnTo>
                  <a:pt x="19858" y="87843"/>
                </a:lnTo>
                <a:lnTo>
                  <a:pt x="18330" y="90411"/>
                </a:lnTo>
                <a:lnTo>
                  <a:pt x="16635" y="92805"/>
                </a:lnTo>
                <a:lnTo>
                  <a:pt x="13580" y="97215"/>
                </a:lnTo>
                <a:lnTo>
                  <a:pt x="10525" y="101807"/>
                </a:lnTo>
                <a:lnTo>
                  <a:pt x="7470" y="106217"/>
                </a:lnTo>
                <a:lnTo>
                  <a:pt x="5775" y="108241"/>
                </a:lnTo>
                <a:lnTo>
                  <a:pt x="4073" y="110446"/>
                </a:lnTo>
                <a:lnTo>
                  <a:pt x="4247" y="108974"/>
                </a:lnTo>
                <a:lnTo>
                  <a:pt x="4247" y="107501"/>
                </a:lnTo>
                <a:lnTo>
                  <a:pt x="4247" y="104933"/>
                </a:lnTo>
                <a:lnTo>
                  <a:pt x="7812" y="99783"/>
                </a:lnTo>
                <a:lnTo>
                  <a:pt x="11376" y="94821"/>
                </a:lnTo>
                <a:lnTo>
                  <a:pt x="18672" y="84898"/>
                </a:lnTo>
                <a:lnTo>
                  <a:pt x="21553" y="80488"/>
                </a:lnTo>
                <a:lnTo>
                  <a:pt x="24273" y="75896"/>
                </a:lnTo>
                <a:lnTo>
                  <a:pt x="26135" y="72959"/>
                </a:lnTo>
                <a:lnTo>
                  <a:pt x="28005" y="70013"/>
                </a:lnTo>
                <a:close/>
                <a:moveTo>
                  <a:pt x="72129" y="3685"/>
                </a:moveTo>
                <a:lnTo>
                  <a:pt x="73489" y="3866"/>
                </a:lnTo>
                <a:lnTo>
                  <a:pt x="75017" y="4047"/>
                </a:lnTo>
                <a:lnTo>
                  <a:pt x="76377" y="4417"/>
                </a:lnTo>
                <a:lnTo>
                  <a:pt x="77221" y="4599"/>
                </a:lnTo>
                <a:lnTo>
                  <a:pt x="77905" y="4969"/>
                </a:lnTo>
                <a:lnTo>
                  <a:pt x="78581" y="5520"/>
                </a:lnTo>
                <a:lnTo>
                  <a:pt x="79090" y="6252"/>
                </a:lnTo>
                <a:lnTo>
                  <a:pt x="80109" y="7544"/>
                </a:lnTo>
                <a:lnTo>
                  <a:pt x="80785" y="9190"/>
                </a:lnTo>
                <a:lnTo>
                  <a:pt x="81295" y="10844"/>
                </a:lnTo>
                <a:lnTo>
                  <a:pt x="81636" y="12687"/>
                </a:lnTo>
                <a:lnTo>
                  <a:pt x="81804" y="14522"/>
                </a:lnTo>
                <a:lnTo>
                  <a:pt x="81804" y="18011"/>
                </a:lnTo>
                <a:lnTo>
                  <a:pt x="81469" y="21507"/>
                </a:lnTo>
                <a:lnTo>
                  <a:pt x="80785" y="24996"/>
                </a:lnTo>
                <a:lnTo>
                  <a:pt x="79941" y="28485"/>
                </a:lnTo>
                <a:lnTo>
                  <a:pt x="78923" y="31793"/>
                </a:lnTo>
                <a:lnTo>
                  <a:pt x="76544" y="38597"/>
                </a:lnTo>
                <a:lnTo>
                  <a:pt x="75359" y="41905"/>
                </a:lnTo>
                <a:lnTo>
                  <a:pt x="74340" y="45213"/>
                </a:lnTo>
                <a:lnTo>
                  <a:pt x="74340" y="45945"/>
                </a:lnTo>
                <a:lnTo>
                  <a:pt x="74340" y="46678"/>
                </a:lnTo>
                <a:lnTo>
                  <a:pt x="74850" y="47229"/>
                </a:lnTo>
                <a:lnTo>
                  <a:pt x="75184" y="47599"/>
                </a:lnTo>
                <a:lnTo>
                  <a:pt x="75868" y="47780"/>
                </a:lnTo>
                <a:lnTo>
                  <a:pt x="76377" y="47780"/>
                </a:lnTo>
                <a:lnTo>
                  <a:pt x="77054" y="47599"/>
                </a:lnTo>
                <a:lnTo>
                  <a:pt x="77563" y="47418"/>
                </a:lnTo>
                <a:lnTo>
                  <a:pt x="79432" y="47599"/>
                </a:lnTo>
                <a:lnTo>
                  <a:pt x="81295" y="47780"/>
                </a:lnTo>
                <a:lnTo>
                  <a:pt x="85201" y="47969"/>
                </a:lnTo>
                <a:lnTo>
                  <a:pt x="89107" y="47780"/>
                </a:lnTo>
                <a:lnTo>
                  <a:pt x="92838" y="47780"/>
                </a:lnTo>
                <a:lnTo>
                  <a:pt x="95893" y="47969"/>
                </a:lnTo>
                <a:lnTo>
                  <a:pt x="99116" y="48521"/>
                </a:lnTo>
                <a:lnTo>
                  <a:pt x="102345" y="49072"/>
                </a:lnTo>
                <a:lnTo>
                  <a:pt x="105401" y="49804"/>
                </a:lnTo>
                <a:lnTo>
                  <a:pt x="107946" y="50356"/>
                </a:lnTo>
                <a:lnTo>
                  <a:pt x="110492" y="51277"/>
                </a:lnTo>
                <a:lnTo>
                  <a:pt x="111678" y="52010"/>
                </a:lnTo>
                <a:lnTo>
                  <a:pt x="112697" y="52561"/>
                </a:lnTo>
                <a:lnTo>
                  <a:pt x="113882" y="53482"/>
                </a:lnTo>
                <a:lnTo>
                  <a:pt x="114733" y="54396"/>
                </a:lnTo>
                <a:lnTo>
                  <a:pt x="115410" y="55136"/>
                </a:lnTo>
                <a:lnTo>
                  <a:pt x="115919" y="55869"/>
                </a:lnTo>
                <a:lnTo>
                  <a:pt x="116093" y="56790"/>
                </a:lnTo>
                <a:lnTo>
                  <a:pt x="116261" y="57704"/>
                </a:lnTo>
                <a:lnTo>
                  <a:pt x="116428" y="58625"/>
                </a:lnTo>
                <a:lnTo>
                  <a:pt x="116261" y="59546"/>
                </a:lnTo>
                <a:lnTo>
                  <a:pt x="116093" y="60649"/>
                </a:lnTo>
                <a:lnTo>
                  <a:pt x="115752" y="61563"/>
                </a:lnTo>
                <a:lnTo>
                  <a:pt x="114901" y="63217"/>
                </a:lnTo>
                <a:lnTo>
                  <a:pt x="113715" y="64689"/>
                </a:lnTo>
                <a:lnTo>
                  <a:pt x="113038" y="65422"/>
                </a:lnTo>
                <a:lnTo>
                  <a:pt x="112355" y="65973"/>
                </a:lnTo>
                <a:lnTo>
                  <a:pt x="111511" y="66343"/>
                </a:lnTo>
                <a:lnTo>
                  <a:pt x="110827" y="66713"/>
                </a:lnTo>
                <a:lnTo>
                  <a:pt x="110151" y="67076"/>
                </a:lnTo>
                <a:lnTo>
                  <a:pt x="109641" y="67627"/>
                </a:lnTo>
                <a:lnTo>
                  <a:pt x="109474" y="68367"/>
                </a:lnTo>
                <a:lnTo>
                  <a:pt x="109641" y="69100"/>
                </a:lnTo>
                <a:lnTo>
                  <a:pt x="109809" y="69832"/>
                </a:lnTo>
                <a:lnTo>
                  <a:pt x="110318" y="70202"/>
                </a:lnTo>
                <a:lnTo>
                  <a:pt x="111002" y="70565"/>
                </a:lnTo>
                <a:lnTo>
                  <a:pt x="111846" y="70565"/>
                </a:lnTo>
                <a:lnTo>
                  <a:pt x="112697" y="70202"/>
                </a:lnTo>
                <a:lnTo>
                  <a:pt x="113548" y="70935"/>
                </a:lnTo>
                <a:lnTo>
                  <a:pt x="114224" y="71667"/>
                </a:lnTo>
                <a:lnTo>
                  <a:pt x="114566" y="72770"/>
                </a:lnTo>
                <a:lnTo>
                  <a:pt x="114901" y="73872"/>
                </a:lnTo>
                <a:lnTo>
                  <a:pt x="114901" y="75164"/>
                </a:lnTo>
                <a:lnTo>
                  <a:pt x="114733" y="76448"/>
                </a:lnTo>
                <a:lnTo>
                  <a:pt x="114224" y="78653"/>
                </a:lnTo>
                <a:lnTo>
                  <a:pt x="113715" y="80125"/>
                </a:lnTo>
                <a:lnTo>
                  <a:pt x="113038" y="81228"/>
                </a:lnTo>
                <a:lnTo>
                  <a:pt x="112187" y="82331"/>
                </a:lnTo>
                <a:lnTo>
                  <a:pt x="111169" y="83244"/>
                </a:lnTo>
                <a:lnTo>
                  <a:pt x="109809" y="84166"/>
                </a:lnTo>
                <a:lnTo>
                  <a:pt x="109300" y="84536"/>
                </a:lnTo>
                <a:lnTo>
                  <a:pt x="108965" y="85449"/>
                </a:lnTo>
                <a:lnTo>
                  <a:pt x="108965" y="86001"/>
                </a:lnTo>
                <a:lnTo>
                  <a:pt x="109132" y="86371"/>
                </a:lnTo>
                <a:lnTo>
                  <a:pt x="109300" y="86741"/>
                </a:lnTo>
                <a:lnTo>
                  <a:pt x="109641" y="86922"/>
                </a:lnTo>
                <a:lnTo>
                  <a:pt x="110151" y="87292"/>
                </a:lnTo>
                <a:lnTo>
                  <a:pt x="110827" y="87473"/>
                </a:lnTo>
                <a:lnTo>
                  <a:pt x="111336" y="88757"/>
                </a:lnTo>
                <a:lnTo>
                  <a:pt x="111511" y="90049"/>
                </a:lnTo>
                <a:lnTo>
                  <a:pt x="111678" y="91151"/>
                </a:lnTo>
                <a:lnTo>
                  <a:pt x="111511" y="93719"/>
                </a:lnTo>
                <a:lnTo>
                  <a:pt x="111336" y="95743"/>
                </a:lnTo>
                <a:lnTo>
                  <a:pt x="111002" y="96845"/>
                </a:lnTo>
                <a:lnTo>
                  <a:pt x="110660" y="98129"/>
                </a:lnTo>
                <a:lnTo>
                  <a:pt x="110151" y="99232"/>
                </a:lnTo>
                <a:lnTo>
                  <a:pt x="109641" y="100153"/>
                </a:lnTo>
                <a:lnTo>
                  <a:pt x="108965" y="100704"/>
                </a:lnTo>
                <a:lnTo>
                  <a:pt x="108456" y="100886"/>
                </a:lnTo>
                <a:lnTo>
                  <a:pt x="108114" y="100886"/>
                </a:lnTo>
                <a:lnTo>
                  <a:pt x="107437" y="101074"/>
                </a:lnTo>
                <a:lnTo>
                  <a:pt x="106928" y="101437"/>
                </a:lnTo>
                <a:lnTo>
                  <a:pt x="106586" y="101988"/>
                </a:lnTo>
                <a:lnTo>
                  <a:pt x="106419" y="102539"/>
                </a:lnTo>
                <a:lnTo>
                  <a:pt x="106419" y="103280"/>
                </a:lnTo>
                <a:lnTo>
                  <a:pt x="106586" y="103831"/>
                </a:lnTo>
                <a:lnTo>
                  <a:pt x="107096" y="104193"/>
                </a:lnTo>
                <a:lnTo>
                  <a:pt x="107605" y="104563"/>
                </a:lnTo>
                <a:lnTo>
                  <a:pt x="108281" y="104563"/>
                </a:lnTo>
                <a:lnTo>
                  <a:pt x="108623" y="106398"/>
                </a:lnTo>
                <a:lnTo>
                  <a:pt x="108965" y="108422"/>
                </a:lnTo>
                <a:lnTo>
                  <a:pt x="108965" y="109344"/>
                </a:lnTo>
                <a:lnTo>
                  <a:pt x="108965" y="110258"/>
                </a:lnTo>
                <a:lnTo>
                  <a:pt x="108790" y="111179"/>
                </a:lnTo>
                <a:lnTo>
                  <a:pt x="108456" y="112281"/>
                </a:lnTo>
                <a:lnTo>
                  <a:pt x="107946" y="113014"/>
                </a:lnTo>
                <a:lnTo>
                  <a:pt x="107437" y="113754"/>
                </a:lnTo>
                <a:lnTo>
                  <a:pt x="106754" y="114305"/>
                </a:lnTo>
                <a:lnTo>
                  <a:pt x="106077" y="114668"/>
                </a:lnTo>
                <a:lnTo>
                  <a:pt x="106077" y="114668"/>
                </a:lnTo>
                <a:lnTo>
                  <a:pt x="106419" y="112651"/>
                </a:lnTo>
                <a:lnTo>
                  <a:pt x="106928" y="110446"/>
                </a:lnTo>
                <a:lnTo>
                  <a:pt x="106928" y="110258"/>
                </a:lnTo>
                <a:lnTo>
                  <a:pt x="106928" y="109895"/>
                </a:lnTo>
                <a:lnTo>
                  <a:pt x="106586" y="109706"/>
                </a:lnTo>
                <a:lnTo>
                  <a:pt x="106077" y="109525"/>
                </a:lnTo>
                <a:lnTo>
                  <a:pt x="105910" y="109706"/>
                </a:lnTo>
                <a:lnTo>
                  <a:pt x="105735" y="109895"/>
                </a:lnTo>
                <a:lnTo>
                  <a:pt x="104717" y="112651"/>
                </a:lnTo>
                <a:lnTo>
                  <a:pt x="104382" y="113935"/>
                </a:lnTo>
                <a:lnTo>
                  <a:pt x="104382" y="115408"/>
                </a:lnTo>
                <a:lnTo>
                  <a:pt x="102171" y="115959"/>
                </a:lnTo>
                <a:lnTo>
                  <a:pt x="102680" y="113565"/>
                </a:lnTo>
                <a:lnTo>
                  <a:pt x="103364" y="110809"/>
                </a:lnTo>
                <a:lnTo>
                  <a:pt x="103699" y="108052"/>
                </a:lnTo>
                <a:lnTo>
                  <a:pt x="103699" y="107871"/>
                </a:lnTo>
                <a:lnTo>
                  <a:pt x="103531" y="107501"/>
                </a:lnTo>
                <a:lnTo>
                  <a:pt x="103189" y="107320"/>
                </a:lnTo>
                <a:lnTo>
                  <a:pt x="102680" y="107501"/>
                </a:lnTo>
                <a:lnTo>
                  <a:pt x="102345" y="107690"/>
                </a:lnTo>
                <a:lnTo>
                  <a:pt x="102345" y="107871"/>
                </a:lnTo>
                <a:lnTo>
                  <a:pt x="101495" y="110446"/>
                </a:lnTo>
                <a:lnTo>
                  <a:pt x="100818" y="113014"/>
                </a:lnTo>
                <a:lnTo>
                  <a:pt x="100134" y="114668"/>
                </a:lnTo>
                <a:lnTo>
                  <a:pt x="99967" y="115589"/>
                </a:lnTo>
                <a:lnTo>
                  <a:pt x="99967" y="116322"/>
                </a:lnTo>
                <a:lnTo>
                  <a:pt x="98098" y="116511"/>
                </a:lnTo>
                <a:lnTo>
                  <a:pt x="98098" y="116511"/>
                </a:lnTo>
                <a:lnTo>
                  <a:pt x="98272" y="116140"/>
                </a:lnTo>
                <a:lnTo>
                  <a:pt x="98272" y="115770"/>
                </a:lnTo>
                <a:lnTo>
                  <a:pt x="98439" y="113754"/>
                </a:lnTo>
                <a:lnTo>
                  <a:pt x="98781" y="111549"/>
                </a:lnTo>
                <a:lnTo>
                  <a:pt x="99290" y="109525"/>
                </a:lnTo>
                <a:lnTo>
                  <a:pt x="100134" y="107690"/>
                </a:lnTo>
                <a:lnTo>
                  <a:pt x="100134" y="107320"/>
                </a:lnTo>
                <a:lnTo>
                  <a:pt x="99967" y="106950"/>
                </a:lnTo>
                <a:lnTo>
                  <a:pt x="99625" y="106769"/>
                </a:lnTo>
                <a:lnTo>
                  <a:pt x="99290" y="106950"/>
                </a:lnTo>
                <a:lnTo>
                  <a:pt x="98098" y="108974"/>
                </a:lnTo>
                <a:lnTo>
                  <a:pt x="97079" y="111179"/>
                </a:lnTo>
                <a:lnTo>
                  <a:pt x="96570" y="112281"/>
                </a:lnTo>
                <a:lnTo>
                  <a:pt x="96403" y="113384"/>
                </a:lnTo>
                <a:lnTo>
                  <a:pt x="96235" y="114487"/>
                </a:lnTo>
                <a:lnTo>
                  <a:pt x="96235" y="115770"/>
                </a:lnTo>
                <a:lnTo>
                  <a:pt x="96403" y="116140"/>
                </a:lnTo>
                <a:lnTo>
                  <a:pt x="96570" y="116511"/>
                </a:lnTo>
                <a:lnTo>
                  <a:pt x="93348" y="116511"/>
                </a:lnTo>
                <a:lnTo>
                  <a:pt x="93689" y="114857"/>
                </a:lnTo>
                <a:lnTo>
                  <a:pt x="93857" y="113203"/>
                </a:lnTo>
                <a:lnTo>
                  <a:pt x="94199" y="111549"/>
                </a:lnTo>
                <a:lnTo>
                  <a:pt x="94708" y="109895"/>
                </a:lnTo>
                <a:lnTo>
                  <a:pt x="95893" y="106587"/>
                </a:lnTo>
                <a:lnTo>
                  <a:pt x="95893" y="106398"/>
                </a:lnTo>
                <a:lnTo>
                  <a:pt x="95893" y="106217"/>
                </a:lnTo>
                <a:lnTo>
                  <a:pt x="95552" y="105847"/>
                </a:lnTo>
                <a:lnTo>
                  <a:pt x="95217" y="105847"/>
                </a:lnTo>
                <a:lnTo>
                  <a:pt x="94875" y="106217"/>
                </a:lnTo>
                <a:lnTo>
                  <a:pt x="93857" y="107690"/>
                </a:lnTo>
                <a:lnTo>
                  <a:pt x="93006" y="109155"/>
                </a:lnTo>
                <a:lnTo>
                  <a:pt x="92329" y="110809"/>
                </a:lnTo>
                <a:lnTo>
                  <a:pt x="91653" y="112651"/>
                </a:lnTo>
                <a:lnTo>
                  <a:pt x="91143" y="114305"/>
                </a:lnTo>
                <a:lnTo>
                  <a:pt x="90969" y="115408"/>
                </a:lnTo>
                <a:lnTo>
                  <a:pt x="90969" y="116322"/>
                </a:lnTo>
                <a:lnTo>
                  <a:pt x="87579" y="115770"/>
                </a:lnTo>
                <a:lnTo>
                  <a:pt x="87914" y="113565"/>
                </a:lnTo>
                <a:lnTo>
                  <a:pt x="88423" y="111360"/>
                </a:lnTo>
                <a:lnTo>
                  <a:pt x="89107" y="109344"/>
                </a:lnTo>
                <a:lnTo>
                  <a:pt x="90125" y="107320"/>
                </a:lnTo>
                <a:lnTo>
                  <a:pt x="90125" y="106950"/>
                </a:lnTo>
                <a:lnTo>
                  <a:pt x="89951" y="106587"/>
                </a:lnTo>
                <a:lnTo>
                  <a:pt x="89274" y="106587"/>
                </a:lnTo>
                <a:lnTo>
                  <a:pt x="88598" y="107501"/>
                </a:lnTo>
                <a:lnTo>
                  <a:pt x="87914" y="108422"/>
                </a:lnTo>
                <a:lnTo>
                  <a:pt x="87237" y="109344"/>
                </a:lnTo>
                <a:lnTo>
                  <a:pt x="86561" y="110628"/>
                </a:lnTo>
                <a:lnTo>
                  <a:pt x="86052" y="111730"/>
                </a:lnTo>
                <a:lnTo>
                  <a:pt x="85710" y="113014"/>
                </a:lnTo>
                <a:lnTo>
                  <a:pt x="85368" y="114305"/>
                </a:lnTo>
                <a:lnTo>
                  <a:pt x="85368" y="115408"/>
                </a:lnTo>
                <a:lnTo>
                  <a:pt x="82313" y="115038"/>
                </a:lnTo>
                <a:lnTo>
                  <a:pt x="81978" y="114857"/>
                </a:lnTo>
                <a:lnTo>
                  <a:pt x="82822" y="112833"/>
                </a:lnTo>
                <a:lnTo>
                  <a:pt x="83331" y="110809"/>
                </a:lnTo>
                <a:lnTo>
                  <a:pt x="84524" y="106587"/>
                </a:lnTo>
                <a:lnTo>
                  <a:pt x="84524" y="106398"/>
                </a:lnTo>
                <a:lnTo>
                  <a:pt x="84524" y="106217"/>
                </a:lnTo>
                <a:lnTo>
                  <a:pt x="84350" y="106217"/>
                </a:lnTo>
                <a:lnTo>
                  <a:pt x="84182" y="106398"/>
                </a:lnTo>
                <a:lnTo>
                  <a:pt x="82822" y="108422"/>
                </a:lnTo>
                <a:lnTo>
                  <a:pt x="81469" y="110258"/>
                </a:lnTo>
                <a:lnTo>
                  <a:pt x="80276" y="112281"/>
                </a:lnTo>
                <a:lnTo>
                  <a:pt x="79258" y="114305"/>
                </a:lnTo>
                <a:lnTo>
                  <a:pt x="79258" y="114487"/>
                </a:lnTo>
                <a:lnTo>
                  <a:pt x="76544" y="113935"/>
                </a:lnTo>
                <a:lnTo>
                  <a:pt x="77395" y="113203"/>
                </a:lnTo>
                <a:lnTo>
                  <a:pt x="77905" y="112281"/>
                </a:lnTo>
                <a:lnTo>
                  <a:pt x="78749" y="110258"/>
                </a:lnTo>
                <a:lnTo>
                  <a:pt x="81295" y="104745"/>
                </a:lnTo>
                <a:lnTo>
                  <a:pt x="81469" y="104563"/>
                </a:lnTo>
                <a:lnTo>
                  <a:pt x="81469" y="104382"/>
                </a:lnTo>
                <a:lnTo>
                  <a:pt x="81127" y="104012"/>
                </a:lnTo>
                <a:lnTo>
                  <a:pt x="80618" y="104012"/>
                </a:lnTo>
                <a:lnTo>
                  <a:pt x="80451" y="104193"/>
                </a:lnTo>
                <a:lnTo>
                  <a:pt x="77730" y="108792"/>
                </a:lnTo>
                <a:lnTo>
                  <a:pt x="76544" y="111179"/>
                </a:lnTo>
                <a:lnTo>
                  <a:pt x="76035" y="112281"/>
                </a:lnTo>
                <a:lnTo>
                  <a:pt x="75868" y="112833"/>
                </a:lnTo>
                <a:lnTo>
                  <a:pt x="75868" y="113565"/>
                </a:lnTo>
                <a:lnTo>
                  <a:pt x="76035" y="113754"/>
                </a:lnTo>
                <a:lnTo>
                  <a:pt x="72129" y="112833"/>
                </a:lnTo>
                <a:lnTo>
                  <a:pt x="73148" y="110446"/>
                </a:lnTo>
                <a:lnTo>
                  <a:pt x="74166" y="108241"/>
                </a:lnTo>
                <a:lnTo>
                  <a:pt x="75359" y="106036"/>
                </a:lnTo>
                <a:lnTo>
                  <a:pt x="76712" y="104012"/>
                </a:lnTo>
                <a:lnTo>
                  <a:pt x="76886" y="103642"/>
                </a:lnTo>
                <a:lnTo>
                  <a:pt x="76712" y="103461"/>
                </a:lnTo>
                <a:lnTo>
                  <a:pt x="76377" y="103280"/>
                </a:lnTo>
                <a:lnTo>
                  <a:pt x="76035" y="103461"/>
                </a:lnTo>
                <a:lnTo>
                  <a:pt x="74340" y="105296"/>
                </a:lnTo>
                <a:lnTo>
                  <a:pt x="72638" y="107320"/>
                </a:lnTo>
                <a:lnTo>
                  <a:pt x="71962" y="108422"/>
                </a:lnTo>
                <a:lnTo>
                  <a:pt x="71285" y="109525"/>
                </a:lnTo>
                <a:lnTo>
                  <a:pt x="70776" y="110809"/>
                </a:lnTo>
                <a:lnTo>
                  <a:pt x="70434" y="112100"/>
                </a:lnTo>
                <a:lnTo>
                  <a:pt x="70434" y="112463"/>
                </a:lnTo>
                <a:lnTo>
                  <a:pt x="67721" y="111549"/>
                </a:lnTo>
                <a:lnTo>
                  <a:pt x="68056" y="110076"/>
                </a:lnTo>
                <a:lnTo>
                  <a:pt x="68565" y="108604"/>
                </a:lnTo>
                <a:lnTo>
                  <a:pt x="69758" y="105485"/>
                </a:lnTo>
                <a:lnTo>
                  <a:pt x="70776" y="102177"/>
                </a:lnTo>
                <a:lnTo>
                  <a:pt x="70776" y="101988"/>
                </a:lnTo>
                <a:lnTo>
                  <a:pt x="70602" y="102177"/>
                </a:lnTo>
                <a:lnTo>
                  <a:pt x="68907" y="105115"/>
                </a:lnTo>
                <a:lnTo>
                  <a:pt x="67212" y="108052"/>
                </a:lnTo>
                <a:lnTo>
                  <a:pt x="66535" y="109525"/>
                </a:lnTo>
                <a:lnTo>
                  <a:pt x="66026" y="110998"/>
                </a:lnTo>
                <a:lnTo>
                  <a:pt x="62120" y="109706"/>
                </a:lnTo>
                <a:lnTo>
                  <a:pt x="62629" y="108974"/>
                </a:lnTo>
                <a:lnTo>
                  <a:pt x="62971" y="108052"/>
                </a:lnTo>
                <a:lnTo>
                  <a:pt x="63815" y="106398"/>
                </a:lnTo>
                <a:lnTo>
                  <a:pt x="65175" y="103642"/>
                </a:lnTo>
                <a:lnTo>
                  <a:pt x="65684" y="102358"/>
                </a:lnTo>
                <a:lnTo>
                  <a:pt x="66193" y="100886"/>
                </a:lnTo>
                <a:lnTo>
                  <a:pt x="66193" y="100523"/>
                </a:lnTo>
                <a:lnTo>
                  <a:pt x="65852" y="100334"/>
                </a:lnTo>
                <a:lnTo>
                  <a:pt x="65517" y="100153"/>
                </a:lnTo>
                <a:lnTo>
                  <a:pt x="65342" y="100523"/>
                </a:lnTo>
                <a:lnTo>
                  <a:pt x="64498" y="101807"/>
                </a:lnTo>
                <a:lnTo>
                  <a:pt x="63815" y="102910"/>
                </a:lnTo>
                <a:lnTo>
                  <a:pt x="62120" y="105296"/>
                </a:lnTo>
                <a:lnTo>
                  <a:pt x="60934" y="106950"/>
                </a:lnTo>
                <a:lnTo>
                  <a:pt x="60425" y="107871"/>
                </a:lnTo>
                <a:lnTo>
                  <a:pt x="60251" y="108974"/>
                </a:lnTo>
                <a:lnTo>
                  <a:pt x="58723" y="108241"/>
                </a:lnTo>
                <a:lnTo>
                  <a:pt x="59232" y="106217"/>
                </a:lnTo>
                <a:lnTo>
                  <a:pt x="59574" y="104563"/>
                </a:lnTo>
                <a:lnTo>
                  <a:pt x="60760" y="101074"/>
                </a:lnTo>
                <a:lnTo>
                  <a:pt x="61611" y="99421"/>
                </a:lnTo>
                <a:lnTo>
                  <a:pt x="62462" y="97767"/>
                </a:lnTo>
                <a:lnTo>
                  <a:pt x="62462" y="97397"/>
                </a:lnTo>
                <a:lnTo>
                  <a:pt x="62287" y="97027"/>
                </a:lnTo>
                <a:lnTo>
                  <a:pt x="61953" y="97027"/>
                </a:lnTo>
                <a:lnTo>
                  <a:pt x="61611" y="97215"/>
                </a:lnTo>
                <a:lnTo>
                  <a:pt x="60592" y="98869"/>
                </a:lnTo>
                <a:lnTo>
                  <a:pt x="59741" y="100334"/>
                </a:lnTo>
                <a:lnTo>
                  <a:pt x="58897" y="101988"/>
                </a:lnTo>
                <a:lnTo>
                  <a:pt x="58046" y="103831"/>
                </a:lnTo>
                <a:lnTo>
                  <a:pt x="57370" y="105485"/>
                </a:lnTo>
                <a:lnTo>
                  <a:pt x="57028" y="106398"/>
                </a:lnTo>
                <a:lnTo>
                  <a:pt x="56861" y="107320"/>
                </a:lnTo>
                <a:lnTo>
                  <a:pt x="54140" y="106036"/>
                </a:lnTo>
                <a:lnTo>
                  <a:pt x="55159" y="102910"/>
                </a:lnTo>
                <a:lnTo>
                  <a:pt x="56519" y="99783"/>
                </a:lnTo>
                <a:lnTo>
                  <a:pt x="58046" y="96664"/>
                </a:lnTo>
                <a:lnTo>
                  <a:pt x="58046" y="96294"/>
                </a:lnTo>
                <a:lnTo>
                  <a:pt x="57879" y="96113"/>
                </a:lnTo>
                <a:lnTo>
                  <a:pt x="57537" y="96113"/>
                </a:lnTo>
                <a:lnTo>
                  <a:pt x="55159" y="99232"/>
                </a:lnTo>
                <a:lnTo>
                  <a:pt x="54140" y="100704"/>
                </a:lnTo>
                <a:lnTo>
                  <a:pt x="53122" y="102539"/>
                </a:lnTo>
                <a:lnTo>
                  <a:pt x="52613" y="103461"/>
                </a:lnTo>
                <a:lnTo>
                  <a:pt x="52104" y="104745"/>
                </a:lnTo>
                <a:lnTo>
                  <a:pt x="49732" y="103461"/>
                </a:lnTo>
                <a:lnTo>
                  <a:pt x="49900" y="102358"/>
                </a:lnTo>
                <a:lnTo>
                  <a:pt x="50067" y="101256"/>
                </a:lnTo>
                <a:lnTo>
                  <a:pt x="50918" y="99421"/>
                </a:lnTo>
                <a:lnTo>
                  <a:pt x="52278" y="96294"/>
                </a:lnTo>
                <a:lnTo>
                  <a:pt x="53631" y="92986"/>
                </a:lnTo>
                <a:lnTo>
                  <a:pt x="53631" y="92805"/>
                </a:lnTo>
                <a:lnTo>
                  <a:pt x="53464" y="92616"/>
                </a:lnTo>
                <a:lnTo>
                  <a:pt x="53296" y="92616"/>
                </a:lnTo>
                <a:lnTo>
                  <a:pt x="53122" y="92805"/>
                </a:lnTo>
                <a:lnTo>
                  <a:pt x="51594" y="95010"/>
                </a:lnTo>
                <a:lnTo>
                  <a:pt x="50067" y="97215"/>
                </a:lnTo>
                <a:lnTo>
                  <a:pt x="49390" y="98499"/>
                </a:lnTo>
                <a:lnTo>
                  <a:pt x="48881" y="99602"/>
                </a:lnTo>
                <a:lnTo>
                  <a:pt x="48372" y="100886"/>
                </a:lnTo>
                <a:lnTo>
                  <a:pt x="48030" y="102177"/>
                </a:lnTo>
                <a:lnTo>
                  <a:pt x="45826" y="100704"/>
                </a:lnTo>
                <a:lnTo>
                  <a:pt x="46677" y="98499"/>
                </a:lnTo>
                <a:lnTo>
                  <a:pt x="47521" y="96294"/>
                </a:lnTo>
                <a:lnTo>
                  <a:pt x="49558" y="92254"/>
                </a:lnTo>
                <a:lnTo>
                  <a:pt x="49732" y="92065"/>
                </a:lnTo>
                <a:lnTo>
                  <a:pt x="49558" y="91884"/>
                </a:lnTo>
                <a:lnTo>
                  <a:pt x="49223" y="91884"/>
                </a:lnTo>
                <a:lnTo>
                  <a:pt x="47695" y="93538"/>
                </a:lnTo>
                <a:lnTo>
                  <a:pt x="46168" y="95373"/>
                </a:lnTo>
                <a:lnTo>
                  <a:pt x="44975" y="97397"/>
                </a:lnTo>
                <a:lnTo>
                  <a:pt x="44131" y="99421"/>
                </a:lnTo>
                <a:lnTo>
                  <a:pt x="43622" y="99421"/>
                </a:lnTo>
                <a:lnTo>
                  <a:pt x="43113" y="99602"/>
                </a:lnTo>
                <a:lnTo>
                  <a:pt x="42771" y="99972"/>
                </a:lnTo>
                <a:lnTo>
                  <a:pt x="42429" y="100334"/>
                </a:lnTo>
                <a:lnTo>
                  <a:pt x="41411" y="99972"/>
                </a:lnTo>
                <a:lnTo>
                  <a:pt x="40392" y="99783"/>
                </a:lnTo>
                <a:lnTo>
                  <a:pt x="40567" y="99232"/>
                </a:lnTo>
                <a:lnTo>
                  <a:pt x="42262" y="95561"/>
                </a:lnTo>
                <a:lnTo>
                  <a:pt x="43622" y="92616"/>
                </a:lnTo>
                <a:lnTo>
                  <a:pt x="44299" y="90962"/>
                </a:lnTo>
                <a:lnTo>
                  <a:pt x="44808" y="89497"/>
                </a:lnTo>
                <a:lnTo>
                  <a:pt x="44808" y="89308"/>
                </a:lnTo>
                <a:lnTo>
                  <a:pt x="44640" y="89127"/>
                </a:lnTo>
                <a:lnTo>
                  <a:pt x="44466" y="89127"/>
                </a:lnTo>
                <a:lnTo>
                  <a:pt x="44299" y="89308"/>
                </a:lnTo>
                <a:lnTo>
                  <a:pt x="42604" y="91702"/>
                </a:lnTo>
                <a:lnTo>
                  <a:pt x="40902" y="94089"/>
                </a:lnTo>
                <a:lnTo>
                  <a:pt x="40058" y="95561"/>
                </a:lnTo>
                <a:lnTo>
                  <a:pt x="39207" y="96845"/>
                </a:lnTo>
                <a:lnTo>
                  <a:pt x="38697" y="98318"/>
                </a:lnTo>
                <a:lnTo>
                  <a:pt x="38188" y="99783"/>
                </a:lnTo>
                <a:lnTo>
                  <a:pt x="38021" y="99783"/>
                </a:lnTo>
                <a:lnTo>
                  <a:pt x="36152" y="99602"/>
                </a:lnTo>
                <a:lnTo>
                  <a:pt x="34115" y="99783"/>
                </a:lnTo>
                <a:lnTo>
                  <a:pt x="35133" y="97578"/>
                </a:lnTo>
                <a:lnTo>
                  <a:pt x="37337" y="93719"/>
                </a:lnTo>
                <a:lnTo>
                  <a:pt x="38021" y="92435"/>
                </a:lnTo>
                <a:lnTo>
                  <a:pt x="38530" y="91151"/>
                </a:lnTo>
                <a:lnTo>
                  <a:pt x="38697" y="90411"/>
                </a:lnTo>
                <a:lnTo>
                  <a:pt x="38697" y="89860"/>
                </a:lnTo>
                <a:lnTo>
                  <a:pt x="38530" y="89127"/>
                </a:lnTo>
                <a:lnTo>
                  <a:pt x="38188" y="88576"/>
                </a:lnTo>
                <a:lnTo>
                  <a:pt x="38021" y="88576"/>
                </a:lnTo>
                <a:lnTo>
                  <a:pt x="38021" y="88757"/>
                </a:lnTo>
                <a:lnTo>
                  <a:pt x="37847" y="89127"/>
                </a:lnTo>
                <a:lnTo>
                  <a:pt x="37512" y="89679"/>
                </a:lnTo>
                <a:lnTo>
                  <a:pt x="36828" y="90600"/>
                </a:lnTo>
                <a:lnTo>
                  <a:pt x="34791" y="93908"/>
                </a:lnTo>
                <a:lnTo>
                  <a:pt x="33096" y="96664"/>
                </a:lnTo>
                <a:lnTo>
                  <a:pt x="32245" y="98318"/>
                </a:lnTo>
                <a:lnTo>
                  <a:pt x="32078" y="99232"/>
                </a:lnTo>
                <a:lnTo>
                  <a:pt x="32078" y="99972"/>
                </a:lnTo>
                <a:lnTo>
                  <a:pt x="32078" y="100153"/>
                </a:lnTo>
                <a:lnTo>
                  <a:pt x="31911" y="100153"/>
                </a:lnTo>
                <a:lnTo>
                  <a:pt x="31736" y="89127"/>
                </a:lnTo>
                <a:lnTo>
                  <a:pt x="31736" y="79574"/>
                </a:lnTo>
                <a:lnTo>
                  <a:pt x="31569" y="70013"/>
                </a:lnTo>
                <a:lnTo>
                  <a:pt x="31227" y="63405"/>
                </a:lnTo>
                <a:lnTo>
                  <a:pt x="31227" y="56790"/>
                </a:lnTo>
                <a:lnTo>
                  <a:pt x="31060" y="53845"/>
                </a:lnTo>
                <a:lnTo>
                  <a:pt x="31060" y="51828"/>
                </a:lnTo>
                <a:lnTo>
                  <a:pt x="31060" y="49804"/>
                </a:lnTo>
                <a:lnTo>
                  <a:pt x="32420" y="49986"/>
                </a:lnTo>
                <a:lnTo>
                  <a:pt x="33606" y="49986"/>
                </a:lnTo>
                <a:lnTo>
                  <a:pt x="36152" y="49804"/>
                </a:lnTo>
                <a:lnTo>
                  <a:pt x="40392" y="49804"/>
                </a:lnTo>
                <a:lnTo>
                  <a:pt x="41920" y="49623"/>
                </a:lnTo>
                <a:lnTo>
                  <a:pt x="42604" y="49253"/>
                </a:lnTo>
                <a:lnTo>
                  <a:pt x="42938" y="48702"/>
                </a:lnTo>
                <a:lnTo>
                  <a:pt x="45659" y="47048"/>
                </a:lnTo>
                <a:lnTo>
                  <a:pt x="48372" y="45024"/>
                </a:lnTo>
                <a:lnTo>
                  <a:pt x="50918" y="42638"/>
                </a:lnTo>
                <a:lnTo>
                  <a:pt x="53464" y="40251"/>
                </a:lnTo>
                <a:lnTo>
                  <a:pt x="55842" y="37676"/>
                </a:lnTo>
                <a:lnTo>
                  <a:pt x="58046" y="35101"/>
                </a:lnTo>
                <a:lnTo>
                  <a:pt x="62287" y="29777"/>
                </a:lnTo>
                <a:lnTo>
                  <a:pt x="62797" y="29225"/>
                </a:lnTo>
                <a:lnTo>
                  <a:pt x="62797" y="28674"/>
                </a:lnTo>
                <a:lnTo>
                  <a:pt x="62797" y="27934"/>
                </a:lnTo>
                <a:lnTo>
                  <a:pt x="62629" y="27383"/>
                </a:lnTo>
                <a:lnTo>
                  <a:pt x="63647" y="26099"/>
                </a:lnTo>
                <a:lnTo>
                  <a:pt x="64498" y="24815"/>
                </a:lnTo>
                <a:lnTo>
                  <a:pt x="66361" y="21689"/>
                </a:lnTo>
                <a:lnTo>
                  <a:pt x="67721" y="18381"/>
                </a:lnTo>
                <a:lnTo>
                  <a:pt x="68739" y="15254"/>
                </a:lnTo>
                <a:lnTo>
                  <a:pt x="70267" y="9560"/>
                </a:lnTo>
                <a:lnTo>
                  <a:pt x="71111" y="6623"/>
                </a:lnTo>
                <a:lnTo>
                  <a:pt x="72129" y="3866"/>
                </a:lnTo>
                <a:lnTo>
                  <a:pt x="72129" y="3685"/>
                </a:lnTo>
                <a:close/>
                <a:moveTo>
                  <a:pt x="73489" y="7"/>
                </a:moveTo>
                <a:lnTo>
                  <a:pt x="72304" y="188"/>
                </a:lnTo>
                <a:lnTo>
                  <a:pt x="71111" y="558"/>
                </a:lnTo>
                <a:lnTo>
                  <a:pt x="70093" y="1291"/>
                </a:lnTo>
                <a:lnTo>
                  <a:pt x="69925" y="1480"/>
                </a:lnTo>
                <a:lnTo>
                  <a:pt x="69416" y="1842"/>
                </a:lnTo>
                <a:lnTo>
                  <a:pt x="69074" y="2212"/>
                </a:lnTo>
                <a:lnTo>
                  <a:pt x="68230" y="3134"/>
                </a:lnTo>
                <a:lnTo>
                  <a:pt x="67721" y="4417"/>
                </a:lnTo>
                <a:lnTo>
                  <a:pt x="67212" y="5890"/>
                </a:lnTo>
                <a:lnTo>
                  <a:pt x="66535" y="8828"/>
                </a:lnTo>
                <a:lnTo>
                  <a:pt x="66026" y="11395"/>
                </a:lnTo>
                <a:lnTo>
                  <a:pt x="65008" y="14892"/>
                </a:lnTo>
                <a:lnTo>
                  <a:pt x="64498" y="16727"/>
                </a:lnTo>
                <a:lnTo>
                  <a:pt x="63815" y="18562"/>
                </a:lnTo>
                <a:lnTo>
                  <a:pt x="62797" y="20586"/>
                </a:lnTo>
                <a:lnTo>
                  <a:pt x="61611" y="22610"/>
                </a:lnTo>
                <a:lnTo>
                  <a:pt x="60425" y="24815"/>
                </a:lnTo>
                <a:lnTo>
                  <a:pt x="60083" y="25729"/>
                </a:lnTo>
                <a:lnTo>
                  <a:pt x="59741" y="27020"/>
                </a:lnTo>
                <a:lnTo>
                  <a:pt x="51085" y="36755"/>
                </a:lnTo>
                <a:lnTo>
                  <a:pt x="46677" y="41535"/>
                </a:lnTo>
                <a:lnTo>
                  <a:pt x="42094" y="46127"/>
                </a:lnTo>
                <a:lnTo>
                  <a:pt x="41411" y="45945"/>
                </a:lnTo>
                <a:lnTo>
                  <a:pt x="38530" y="45945"/>
                </a:lnTo>
                <a:lnTo>
                  <a:pt x="35642" y="46315"/>
                </a:lnTo>
                <a:lnTo>
                  <a:pt x="33947" y="46315"/>
                </a:lnTo>
                <a:lnTo>
                  <a:pt x="32078" y="46497"/>
                </a:lnTo>
                <a:lnTo>
                  <a:pt x="32078" y="46497"/>
                </a:lnTo>
                <a:lnTo>
                  <a:pt x="32245" y="46315"/>
                </a:lnTo>
                <a:lnTo>
                  <a:pt x="32245" y="45945"/>
                </a:lnTo>
                <a:lnTo>
                  <a:pt x="32078" y="45213"/>
                </a:lnTo>
                <a:lnTo>
                  <a:pt x="31569" y="44662"/>
                </a:lnTo>
                <a:lnTo>
                  <a:pt x="31060" y="44473"/>
                </a:lnTo>
                <a:lnTo>
                  <a:pt x="30718" y="43921"/>
                </a:lnTo>
                <a:lnTo>
                  <a:pt x="30209" y="43559"/>
                </a:lnTo>
                <a:lnTo>
                  <a:pt x="28681" y="42819"/>
                </a:lnTo>
                <a:lnTo>
                  <a:pt x="26986" y="42456"/>
                </a:lnTo>
                <a:lnTo>
                  <a:pt x="25291" y="42268"/>
                </a:lnTo>
                <a:lnTo>
                  <a:pt x="20025" y="42268"/>
                </a:lnTo>
                <a:lnTo>
                  <a:pt x="16635" y="42638"/>
                </a:lnTo>
                <a:lnTo>
                  <a:pt x="15108" y="42638"/>
                </a:lnTo>
                <a:lnTo>
                  <a:pt x="13406" y="42456"/>
                </a:lnTo>
                <a:lnTo>
                  <a:pt x="9848" y="42268"/>
                </a:lnTo>
                <a:lnTo>
                  <a:pt x="7979" y="42268"/>
                </a:lnTo>
                <a:lnTo>
                  <a:pt x="6284" y="42456"/>
                </a:lnTo>
                <a:lnTo>
                  <a:pt x="4757" y="42819"/>
                </a:lnTo>
                <a:lnTo>
                  <a:pt x="3229" y="43740"/>
                </a:lnTo>
                <a:lnTo>
                  <a:pt x="2545" y="43740"/>
                </a:lnTo>
                <a:lnTo>
                  <a:pt x="2211" y="44110"/>
                </a:lnTo>
                <a:lnTo>
                  <a:pt x="2036" y="44473"/>
                </a:lnTo>
                <a:lnTo>
                  <a:pt x="1701" y="46315"/>
                </a:lnTo>
                <a:lnTo>
                  <a:pt x="1527" y="48332"/>
                </a:lnTo>
                <a:lnTo>
                  <a:pt x="1527" y="52191"/>
                </a:lnTo>
                <a:lnTo>
                  <a:pt x="1360" y="56050"/>
                </a:lnTo>
                <a:lnTo>
                  <a:pt x="1192" y="59909"/>
                </a:lnTo>
                <a:lnTo>
                  <a:pt x="1018" y="64138"/>
                </a:lnTo>
                <a:lnTo>
                  <a:pt x="1018" y="68178"/>
                </a:lnTo>
                <a:lnTo>
                  <a:pt x="1018" y="76448"/>
                </a:lnTo>
                <a:lnTo>
                  <a:pt x="1192" y="80858"/>
                </a:lnTo>
                <a:lnTo>
                  <a:pt x="1192" y="85087"/>
                </a:lnTo>
                <a:lnTo>
                  <a:pt x="850" y="93538"/>
                </a:lnTo>
                <a:lnTo>
                  <a:pt x="683" y="102177"/>
                </a:lnTo>
                <a:lnTo>
                  <a:pt x="683" y="106950"/>
                </a:lnTo>
                <a:lnTo>
                  <a:pt x="509" y="109344"/>
                </a:lnTo>
                <a:lnTo>
                  <a:pt x="174" y="111730"/>
                </a:lnTo>
                <a:lnTo>
                  <a:pt x="0" y="112281"/>
                </a:lnTo>
                <a:lnTo>
                  <a:pt x="174" y="113014"/>
                </a:lnTo>
                <a:lnTo>
                  <a:pt x="509" y="113384"/>
                </a:lnTo>
                <a:lnTo>
                  <a:pt x="850" y="113754"/>
                </a:lnTo>
                <a:lnTo>
                  <a:pt x="1360" y="113935"/>
                </a:lnTo>
                <a:lnTo>
                  <a:pt x="1869" y="114117"/>
                </a:lnTo>
                <a:lnTo>
                  <a:pt x="2378" y="113935"/>
                </a:lnTo>
                <a:lnTo>
                  <a:pt x="2887" y="113565"/>
                </a:lnTo>
                <a:lnTo>
                  <a:pt x="3229" y="113935"/>
                </a:lnTo>
                <a:lnTo>
                  <a:pt x="3738" y="114117"/>
                </a:lnTo>
                <a:lnTo>
                  <a:pt x="6961" y="114305"/>
                </a:lnTo>
                <a:lnTo>
                  <a:pt x="10183" y="114305"/>
                </a:lnTo>
                <a:lnTo>
                  <a:pt x="13406" y="114117"/>
                </a:lnTo>
                <a:lnTo>
                  <a:pt x="16635" y="113935"/>
                </a:lnTo>
                <a:lnTo>
                  <a:pt x="17312" y="113935"/>
                </a:lnTo>
                <a:lnTo>
                  <a:pt x="23080" y="113384"/>
                </a:lnTo>
                <a:lnTo>
                  <a:pt x="25968" y="113203"/>
                </a:lnTo>
                <a:lnTo>
                  <a:pt x="28681" y="113014"/>
                </a:lnTo>
                <a:lnTo>
                  <a:pt x="28856" y="113014"/>
                </a:lnTo>
                <a:lnTo>
                  <a:pt x="29190" y="113203"/>
                </a:lnTo>
                <a:lnTo>
                  <a:pt x="29532" y="113384"/>
                </a:lnTo>
                <a:lnTo>
                  <a:pt x="30383" y="113384"/>
                </a:lnTo>
                <a:lnTo>
                  <a:pt x="31060" y="112833"/>
                </a:lnTo>
                <a:lnTo>
                  <a:pt x="31401" y="112651"/>
                </a:lnTo>
                <a:lnTo>
                  <a:pt x="31569" y="112281"/>
                </a:lnTo>
                <a:lnTo>
                  <a:pt x="31911" y="111360"/>
                </a:lnTo>
                <a:lnTo>
                  <a:pt x="32078" y="110258"/>
                </a:lnTo>
                <a:lnTo>
                  <a:pt x="32078" y="108241"/>
                </a:lnTo>
                <a:lnTo>
                  <a:pt x="32078" y="106217"/>
                </a:lnTo>
                <a:lnTo>
                  <a:pt x="31911" y="104193"/>
                </a:lnTo>
                <a:lnTo>
                  <a:pt x="32078" y="104012"/>
                </a:lnTo>
                <a:lnTo>
                  <a:pt x="35133" y="103642"/>
                </a:lnTo>
                <a:lnTo>
                  <a:pt x="38021" y="103280"/>
                </a:lnTo>
                <a:lnTo>
                  <a:pt x="40392" y="103461"/>
                </a:lnTo>
                <a:lnTo>
                  <a:pt x="41753" y="103280"/>
                </a:lnTo>
                <a:lnTo>
                  <a:pt x="42771" y="102910"/>
                </a:lnTo>
                <a:lnTo>
                  <a:pt x="42938" y="103091"/>
                </a:lnTo>
                <a:lnTo>
                  <a:pt x="45484" y="104933"/>
                </a:lnTo>
                <a:lnTo>
                  <a:pt x="48030" y="106769"/>
                </a:lnTo>
                <a:lnTo>
                  <a:pt x="50750" y="108422"/>
                </a:lnTo>
                <a:lnTo>
                  <a:pt x="53464" y="109895"/>
                </a:lnTo>
                <a:lnTo>
                  <a:pt x="56177" y="111179"/>
                </a:lnTo>
                <a:lnTo>
                  <a:pt x="58897" y="112463"/>
                </a:lnTo>
                <a:lnTo>
                  <a:pt x="61611" y="113565"/>
                </a:lnTo>
                <a:lnTo>
                  <a:pt x="64498" y="114487"/>
                </a:lnTo>
                <a:lnTo>
                  <a:pt x="70267" y="116322"/>
                </a:lnTo>
                <a:lnTo>
                  <a:pt x="76203" y="117613"/>
                </a:lnTo>
                <a:lnTo>
                  <a:pt x="82146" y="118527"/>
                </a:lnTo>
                <a:lnTo>
                  <a:pt x="88256" y="119448"/>
                </a:lnTo>
                <a:lnTo>
                  <a:pt x="92838" y="119818"/>
                </a:lnTo>
                <a:lnTo>
                  <a:pt x="95217" y="120000"/>
                </a:lnTo>
                <a:lnTo>
                  <a:pt x="97763" y="119818"/>
                </a:lnTo>
                <a:lnTo>
                  <a:pt x="100134" y="119818"/>
                </a:lnTo>
                <a:lnTo>
                  <a:pt x="102513" y="119267"/>
                </a:lnTo>
                <a:lnTo>
                  <a:pt x="104717" y="118716"/>
                </a:lnTo>
                <a:lnTo>
                  <a:pt x="106928" y="117794"/>
                </a:lnTo>
                <a:lnTo>
                  <a:pt x="107946" y="117243"/>
                </a:lnTo>
                <a:lnTo>
                  <a:pt x="108790" y="116692"/>
                </a:lnTo>
                <a:lnTo>
                  <a:pt x="109641" y="115959"/>
                </a:lnTo>
                <a:lnTo>
                  <a:pt x="110151" y="115219"/>
                </a:lnTo>
                <a:lnTo>
                  <a:pt x="110660" y="114487"/>
                </a:lnTo>
                <a:lnTo>
                  <a:pt x="111002" y="113565"/>
                </a:lnTo>
                <a:lnTo>
                  <a:pt x="111336" y="112833"/>
                </a:lnTo>
                <a:lnTo>
                  <a:pt x="111511" y="111911"/>
                </a:lnTo>
                <a:lnTo>
                  <a:pt x="111678" y="109895"/>
                </a:lnTo>
                <a:lnTo>
                  <a:pt x="111511" y="107871"/>
                </a:lnTo>
                <a:lnTo>
                  <a:pt x="111169" y="105847"/>
                </a:lnTo>
                <a:lnTo>
                  <a:pt x="110660" y="103831"/>
                </a:lnTo>
                <a:lnTo>
                  <a:pt x="111511" y="103091"/>
                </a:lnTo>
                <a:lnTo>
                  <a:pt x="112187" y="102177"/>
                </a:lnTo>
                <a:lnTo>
                  <a:pt x="112864" y="101256"/>
                </a:lnTo>
                <a:lnTo>
                  <a:pt x="113373" y="100153"/>
                </a:lnTo>
                <a:lnTo>
                  <a:pt x="114224" y="97767"/>
                </a:lnTo>
                <a:lnTo>
                  <a:pt x="114566" y="95561"/>
                </a:lnTo>
                <a:lnTo>
                  <a:pt x="114733" y="93719"/>
                </a:lnTo>
                <a:lnTo>
                  <a:pt x="114733" y="91151"/>
                </a:lnTo>
                <a:lnTo>
                  <a:pt x="114566" y="89679"/>
                </a:lnTo>
                <a:lnTo>
                  <a:pt x="114392" y="88206"/>
                </a:lnTo>
                <a:lnTo>
                  <a:pt x="114057" y="87103"/>
                </a:lnTo>
                <a:lnTo>
                  <a:pt x="113548" y="86001"/>
                </a:lnTo>
                <a:lnTo>
                  <a:pt x="114566" y="85087"/>
                </a:lnTo>
                <a:lnTo>
                  <a:pt x="115410" y="83796"/>
                </a:lnTo>
                <a:lnTo>
                  <a:pt x="116261" y="82512"/>
                </a:lnTo>
                <a:lnTo>
                  <a:pt x="116937" y="81228"/>
                </a:lnTo>
                <a:lnTo>
                  <a:pt x="117447" y="79755"/>
                </a:lnTo>
                <a:lnTo>
                  <a:pt x="117788" y="78101"/>
                </a:lnTo>
                <a:lnTo>
                  <a:pt x="117956" y="76629"/>
                </a:lnTo>
                <a:lnTo>
                  <a:pt x="118130" y="75164"/>
                </a:lnTo>
                <a:lnTo>
                  <a:pt x="117956" y="73691"/>
                </a:lnTo>
                <a:lnTo>
                  <a:pt x="117447" y="71856"/>
                </a:lnTo>
                <a:lnTo>
                  <a:pt x="116603" y="70013"/>
                </a:lnTo>
                <a:lnTo>
                  <a:pt x="115584" y="68367"/>
                </a:lnTo>
                <a:lnTo>
                  <a:pt x="116603" y="67446"/>
                </a:lnTo>
                <a:lnTo>
                  <a:pt x="117447" y="66343"/>
                </a:lnTo>
                <a:lnTo>
                  <a:pt x="118130" y="65059"/>
                </a:lnTo>
                <a:lnTo>
                  <a:pt x="118807" y="63768"/>
                </a:lnTo>
                <a:lnTo>
                  <a:pt x="119316" y="62484"/>
                </a:lnTo>
                <a:lnTo>
                  <a:pt x="119658" y="61011"/>
                </a:lnTo>
                <a:lnTo>
                  <a:pt x="119825" y="59546"/>
                </a:lnTo>
                <a:lnTo>
                  <a:pt x="119993" y="58074"/>
                </a:lnTo>
                <a:lnTo>
                  <a:pt x="119825" y="56239"/>
                </a:lnTo>
                <a:lnTo>
                  <a:pt x="119316" y="54766"/>
                </a:lnTo>
                <a:lnTo>
                  <a:pt x="118639" y="53293"/>
                </a:lnTo>
                <a:lnTo>
                  <a:pt x="117788" y="52010"/>
                </a:lnTo>
                <a:lnTo>
                  <a:pt x="116603" y="50907"/>
                </a:lnTo>
                <a:lnTo>
                  <a:pt x="115410" y="49986"/>
                </a:lnTo>
                <a:lnTo>
                  <a:pt x="114057" y="49072"/>
                </a:lnTo>
                <a:lnTo>
                  <a:pt x="112697" y="48332"/>
                </a:lnTo>
                <a:lnTo>
                  <a:pt x="111169" y="47599"/>
                </a:lnTo>
                <a:lnTo>
                  <a:pt x="109641" y="46867"/>
                </a:lnTo>
                <a:lnTo>
                  <a:pt x="106245" y="45945"/>
                </a:lnTo>
                <a:lnTo>
                  <a:pt x="102855" y="45213"/>
                </a:lnTo>
                <a:lnTo>
                  <a:pt x="99458" y="44843"/>
                </a:lnTo>
                <a:lnTo>
                  <a:pt x="96570" y="44473"/>
                </a:lnTo>
                <a:lnTo>
                  <a:pt x="93689" y="44292"/>
                </a:lnTo>
                <a:lnTo>
                  <a:pt x="87914" y="44110"/>
                </a:lnTo>
                <a:lnTo>
                  <a:pt x="80960" y="44110"/>
                </a:lnTo>
                <a:lnTo>
                  <a:pt x="78581" y="44292"/>
                </a:lnTo>
                <a:lnTo>
                  <a:pt x="79941" y="40432"/>
                </a:lnTo>
                <a:lnTo>
                  <a:pt x="81295" y="36573"/>
                </a:lnTo>
                <a:lnTo>
                  <a:pt x="82487" y="32533"/>
                </a:lnTo>
                <a:lnTo>
                  <a:pt x="83673" y="28674"/>
                </a:lnTo>
                <a:lnTo>
                  <a:pt x="84691" y="24626"/>
                </a:lnTo>
                <a:lnTo>
                  <a:pt x="85368" y="20586"/>
                </a:lnTo>
                <a:lnTo>
                  <a:pt x="85542" y="18562"/>
                </a:lnTo>
                <a:lnTo>
                  <a:pt x="85542" y="16546"/>
                </a:lnTo>
                <a:lnTo>
                  <a:pt x="85368" y="14341"/>
                </a:lnTo>
                <a:lnTo>
                  <a:pt x="85201" y="12317"/>
                </a:lnTo>
                <a:lnTo>
                  <a:pt x="84859" y="10663"/>
                </a:lnTo>
                <a:lnTo>
                  <a:pt x="84524" y="9190"/>
                </a:lnTo>
                <a:lnTo>
                  <a:pt x="84015" y="7725"/>
                </a:lnTo>
                <a:lnTo>
                  <a:pt x="83506" y="6441"/>
                </a:lnTo>
                <a:lnTo>
                  <a:pt x="82655" y="5150"/>
                </a:lnTo>
                <a:lnTo>
                  <a:pt x="81804" y="3866"/>
                </a:lnTo>
                <a:lnTo>
                  <a:pt x="80785" y="2764"/>
                </a:lnTo>
                <a:lnTo>
                  <a:pt x="79600" y="1661"/>
                </a:lnTo>
                <a:lnTo>
                  <a:pt x="78581" y="1110"/>
                </a:lnTo>
                <a:lnTo>
                  <a:pt x="77563" y="558"/>
                </a:lnTo>
                <a:lnTo>
                  <a:pt x="76203" y="188"/>
                </a:lnTo>
                <a:lnTo>
                  <a:pt x="74850" y="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Shape 232"/>
          <p:cNvSpPr txBox="1"/>
          <p:nvPr/>
        </p:nvSpPr>
        <p:spPr>
          <a:xfrm>
            <a:off x="98050" y="872275"/>
            <a:ext cx="3323100" cy="41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  <a:buChar char="➔"/>
            </a:pPr>
            <a:r>
              <a:rPr lang="pt-BR">
                <a:solidFill>
                  <a:srgbClr val="FFFFFF"/>
                </a:solidFill>
              </a:rPr>
              <a:t>Objetivos:</a:t>
            </a:r>
          </a:p>
          <a:p>
            <a:pPr indent="-228600" lvl="1" marL="914400" rtl="0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  <a:buChar char="◆"/>
            </a:pPr>
            <a:r>
              <a:rPr lang="pt-BR">
                <a:solidFill>
                  <a:srgbClr val="FFFFFF"/>
                </a:solidFill>
              </a:rPr>
              <a:t>Detectar problemas relacionados aos medicamentos (PRM)</a:t>
            </a:r>
          </a:p>
          <a:p>
            <a:pPr indent="-228600" lvl="1" marL="914400" rtl="0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  <a:buChar char="◆"/>
            </a:pPr>
            <a:r>
              <a:rPr lang="pt-BR">
                <a:solidFill>
                  <a:srgbClr val="FFFFFF"/>
                </a:solidFill>
              </a:rPr>
              <a:t>Resolver e prevenir resultados negativos associados à medicação (RNM)</a:t>
            </a: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  <a:buChar char="➔"/>
            </a:pPr>
            <a:r>
              <a:rPr lang="pt-BR">
                <a:solidFill>
                  <a:srgbClr val="FFFFFF"/>
                </a:solidFill>
              </a:rPr>
              <a:t>Etapas:</a:t>
            </a:r>
          </a:p>
          <a:p>
            <a:pPr indent="-228600" lvl="1" marL="914400" rtl="0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  <a:buChar char="◆"/>
            </a:pPr>
            <a:r>
              <a:rPr lang="pt-BR">
                <a:solidFill>
                  <a:srgbClr val="FFFFFF"/>
                </a:solidFill>
              </a:rPr>
              <a:t>Identificação do paciente e descrição do caso</a:t>
            </a:r>
          </a:p>
          <a:p>
            <a:pPr indent="-228600" lvl="1" marL="914400" rtl="0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  <a:buChar char="◆"/>
            </a:pPr>
            <a:r>
              <a:rPr lang="pt-BR">
                <a:solidFill>
                  <a:srgbClr val="FFFFFF"/>
                </a:solidFill>
              </a:rPr>
              <a:t>Estudo dos principais Problemas de Saúde </a:t>
            </a:r>
          </a:p>
          <a:p>
            <a:pPr indent="-228600" lvl="1" marL="914400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  <a:buChar char="◆"/>
            </a:pPr>
            <a:r>
              <a:rPr lang="pt-BR">
                <a:solidFill>
                  <a:srgbClr val="FFFFFF"/>
                </a:solidFill>
              </a:rPr>
              <a:t>Estudo dos medicamentos utilizados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/>
          <p:nvPr/>
        </p:nvSpPr>
        <p:spPr>
          <a:xfrm>
            <a:off x="7497199" y="0"/>
            <a:ext cx="1526700" cy="1520700"/>
          </a:xfrm>
          <a:custGeom>
            <a:pathLst>
              <a:path extrusionOk="0" h="120000" w="120000">
                <a:moveTo>
                  <a:pt x="64520" y="9179"/>
                </a:moveTo>
                <a:lnTo>
                  <a:pt x="64520" y="10644"/>
                </a:lnTo>
                <a:lnTo>
                  <a:pt x="64864" y="11973"/>
                </a:lnTo>
                <a:lnTo>
                  <a:pt x="65208" y="13039"/>
                </a:lnTo>
                <a:lnTo>
                  <a:pt x="65545" y="13569"/>
                </a:lnTo>
                <a:lnTo>
                  <a:pt x="66057" y="13837"/>
                </a:lnTo>
                <a:lnTo>
                  <a:pt x="66744" y="14236"/>
                </a:lnTo>
                <a:lnTo>
                  <a:pt x="67425" y="14236"/>
                </a:lnTo>
                <a:lnTo>
                  <a:pt x="68105" y="14105"/>
                </a:lnTo>
                <a:lnTo>
                  <a:pt x="68449" y="13837"/>
                </a:lnTo>
                <a:lnTo>
                  <a:pt x="68617" y="13569"/>
                </a:lnTo>
                <a:lnTo>
                  <a:pt x="68961" y="13039"/>
                </a:lnTo>
                <a:lnTo>
                  <a:pt x="69129" y="12372"/>
                </a:lnTo>
                <a:lnTo>
                  <a:pt x="68961" y="13170"/>
                </a:lnTo>
                <a:lnTo>
                  <a:pt x="68785" y="13968"/>
                </a:lnTo>
                <a:lnTo>
                  <a:pt x="68449" y="14635"/>
                </a:lnTo>
                <a:lnTo>
                  <a:pt x="67768" y="15302"/>
                </a:lnTo>
                <a:lnTo>
                  <a:pt x="67081" y="15565"/>
                </a:lnTo>
                <a:lnTo>
                  <a:pt x="66400" y="15701"/>
                </a:lnTo>
                <a:lnTo>
                  <a:pt x="65376" y="15565"/>
                </a:lnTo>
                <a:lnTo>
                  <a:pt x="64520" y="15166"/>
                </a:lnTo>
                <a:lnTo>
                  <a:pt x="63672" y="14766"/>
                </a:lnTo>
                <a:lnTo>
                  <a:pt x="62984" y="14367"/>
                </a:lnTo>
                <a:lnTo>
                  <a:pt x="62472" y="13837"/>
                </a:lnTo>
                <a:lnTo>
                  <a:pt x="62135" y="13307"/>
                </a:lnTo>
                <a:lnTo>
                  <a:pt x="61792" y="12640"/>
                </a:lnTo>
                <a:lnTo>
                  <a:pt x="61792" y="11973"/>
                </a:lnTo>
                <a:lnTo>
                  <a:pt x="61960" y="11442"/>
                </a:lnTo>
                <a:lnTo>
                  <a:pt x="62135" y="10775"/>
                </a:lnTo>
                <a:lnTo>
                  <a:pt x="62648" y="10376"/>
                </a:lnTo>
                <a:lnTo>
                  <a:pt x="63160" y="9846"/>
                </a:lnTo>
                <a:lnTo>
                  <a:pt x="63840" y="9447"/>
                </a:lnTo>
                <a:lnTo>
                  <a:pt x="64520" y="9179"/>
                </a:lnTo>
                <a:close/>
                <a:moveTo>
                  <a:pt x="87564" y="10114"/>
                </a:moveTo>
                <a:lnTo>
                  <a:pt x="87732" y="11710"/>
                </a:lnTo>
                <a:lnTo>
                  <a:pt x="88076" y="12508"/>
                </a:lnTo>
                <a:lnTo>
                  <a:pt x="88419" y="13170"/>
                </a:lnTo>
                <a:lnTo>
                  <a:pt x="88588" y="13307"/>
                </a:lnTo>
                <a:lnTo>
                  <a:pt x="88756" y="13569"/>
                </a:lnTo>
                <a:lnTo>
                  <a:pt x="89444" y="13569"/>
                </a:lnTo>
                <a:lnTo>
                  <a:pt x="90124" y="13438"/>
                </a:lnTo>
                <a:lnTo>
                  <a:pt x="90636" y="13170"/>
                </a:lnTo>
                <a:lnTo>
                  <a:pt x="90980" y="12508"/>
                </a:lnTo>
                <a:lnTo>
                  <a:pt x="91317" y="11973"/>
                </a:lnTo>
                <a:lnTo>
                  <a:pt x="91492" y="11311"/>
                </a:lnTo>
                <a:lnTo>
                  <a:pt x="91492" y="10644"/>
                </a:lnTo>
                <a:lnTo>
                  <a:pt x="92172" y="10775"/>
                </a:lnTo>
                <a:lnTo>
                  <a:pt x="92684" y="11043"/>
                </a:lnTo>
                <a:lnTo>
                  <a:pt x="93196" y="11442"/>
                </a:lnTo>
                <a:lnTo>
                  <a:pt x="93709" y="11973"/>
                </a:lnTo>
                <a:lnTo>
                  <a:pt x="94221" y="12640"/>
                </a:lnTo>
                <a:lnTo>
                  <a:pt x="94389" y="13307"/>
                </a:lnTo>
                <a:lnTo>
                  <a:pt x="94221" y="14105"/>
                </a:lnTo>
                <a:lnTo>
                  <a:pt x="94052" y="14367"/>
                </a:lnTo>
                <a:lnTo>
                  <a:pt x="93877" y="14766"/>
                </a:lnTo>
                <a:lnTo>
                  <a:pt x="93196" y="15166"/>
                </a:lnTo>
                <a:lnTo>
                  <a:pt x="92341" y="15565"/>
                </a:lnTo>
                <a:lnTo>
                  <a:pt x="91492" y="15701"/>
                </a:lnTo>
                <a:lnTo>
                  <a:pt x="90636" y="15833"/>
                </a:lnTo>
                <a:lnTo>
                  <a:pt x="88588" y="15833"/>
                </a:lnTo>
                <a:lnTo>
                  <a:pt x="86883" y="15701"/>
                </a:lnTo>
                <a:lnTo>
                  <a:pt x="86027" y="15302"/>
                </a:lnTo>
                <a:lnTo>
                  <a:pt x="85347" y="14903"/>
                </a:lnTo>
                <a:lnTo>
                  <a:pt x="84835" y="14367"/>
                </a:lnTo>
                <a:lnTo>
                  <a:pt x="84660" y="13706"/>
                </a:lnTo>
                <a:lnTo>
                  <a:pt x="84835" y="13039"/>
                </a:lnTo>
                <a:lnTo>
                  <a:pt x="85003" y="12372"/>
                </a:lnTo>
                <a:lnTo>
                  <a:pt x="85347" y="11841"/>
                </a:lnTo>
                <a:lnTo>
                  <a:pt x="85859" y="11174"/>
                </a:lnTo>
                <a:lnTo>
                  <a:pt x="86708" y="10513"/>
                </a:lnTo>
                <a:lnTo>
                  <a:pt x="87564" y="10114"/>
                </a:lnTo>
                <a:close/>
                <a:moveTo>
                  <a:pt x="41141" y="9977"/>
                </a:moveTo>
                <a:lnTo>
                  <a:pt x="40965" y="10245"/>
                </a:lnTo>
                <a:lnTo>
                  <a:pt x="40965" y="11311"/>
                </a:lnTo>
                <a:lnTo>
                  <a:pt x="40965" y="12508"/>
                </a:lnTo>
                <a:lnTo>
                  <a:pt x="41141" y="13039"/>
                </a:lnTo>
                <a:lnTo>
                  <a:pt x="41309" y="13569"/>
                </a:lnTo>
                <a:lnTo>
                  <a:pt x="41653" y="14105"/>
                </a:lnTo>
                <a:lnTo>
                  <a:pt x="42165" y="14367"/>
                </a:lnTo>
                <a:lnTo>
                  <a:pt x="43013" y="14635"/>
                </a:lnTo>
                <a:lnTo>
                  <a:pt x="43701" y="14504"/>
                </a:lnTo>
                <a:lnTo>
                  <a:pt x="44381" y="14236"/>
                </a:lnTo>
                <a:lnTo>
                  <a:pt x="44725" y="13837"/>
                </a:lnTo>
                <a:lnTo>
                  <a:pt x="44893" y="13837"/>
                </a:lnTo>
                <a:lnTo>
                  <a:pt x="45062" y="13170"/>
                </a:lnTo>
                <a:lnTo>
                  <a:pt x="45237" y="12508"/>
                </a:lnTo>
                <a:lnTo>
                  <a:pt x="45237" y="10912"/>
                </a:lnTo>
                <a:lnTo>
                  <a:pt x="45749" y="11043"/>
                </a:lnTo>
                <a:lnTo>
                  <a:pt x="46261" y="11574"/>
                </a:lnTo>
                <a:lnTo>
                  <a:pt x="46598" y="12109"/>
                </a:lnTo>
                <a:lnTo>
                  <a:pt x="46598" y="12640"/>
                </a:lnTo>
                <a:lnTo>
                  <a:pt x="46598" y="13837"/>
                </a:lnTo>
                <a:lnTo>
                  <a:pt x="46261" y="14635"/>
                </a:lnTo>
                <a:lnTo>
                  <a:pt x="45749" y="15166"/>
                </a:lnTo>
                <a:lnTo>
                  <a:pt x="45062" y="15701"/>
                </a:lnTo>
                <a:lnTo>
                  <a:pt x="44213" y="15964"/>
                </a:lnTo>
                <a:lnTo>
                  <a:pt x="43357" y="16232"/>
                </a:lnTo>
                <a:lnTo>
                  <a:pt x="42501" y="16363"/>
                </a:lnTo>
                <a:lnTo>
                  <a:pt x="41477" y="16363"/>
                </a:lnTo>
                <a:lnTo>
                  <a:pt x="40628" y="16232"/>
                </a:lnTo>
                <a:lnTo>
                  <a:pt x="39604" y="15833"/>
                </a:lnTo>
                <a:lnTo>
                  <a:pt x="38917" y="15302"/>
                </a:lnTo>
                <a:lnTo>
                  <a:pt x="38405" y="14766"/>
                </a:lnTo>
                <a:lnTo>
                  <a:pt x="38068" y="14105"/>
                </a:lnTo>
                <a:lnTo>
                  <a:pt x="38068" y="13438"/>
                </a:lnTo>
                <a:lnTo>
                  <a:pt x="38236" y="12640"/>
                </a:lnTo>
                <a:lnTo>
                  <a:pt x="38405" y="11973"/>
                </a:lnTo>
                <a:lnTo>
                  <a:pt x="38917" y="11311"/>
                </a:lnTo>
                <a:lnTo>
                  <a:pt x="39941" y="10513"/>
                </a:lnTo>
                <a:lnTo>
                  <a:pt x="41141" y="9977"/>
                </a:lnTo>
                <a:close/>
                <a:moveTo>
                  <a:pt x="17754" y="9977"/>
                </a:moveTo>
                <a:lnTo>
                  <a:pt x="18097" y="12508"/>
                </a:lnTo>
                <a:lnTo>
                  <a:pt x="18266" y="13039"/>
                </a:lnTo>
                <a:lnTo>
                  <a:pt x="18609" y="13438"/>
                </a:lnTo>
                <a:lnTo>
                  <a:pt x="19290" y="13706"/>
                </a:lnTo>
                <a:lnTo>
                  <a:pt x="19970" y="13837"/>
                </a:lnTo>
                <a:lnTo>
                  <a:pt x="20658" y="13706"/>
                </a:lnTo>
                <a:lnTo>
                  <a:pt x="21170" y="13438"/>
                </a:lnTo>
                <a:lnTo>
                  <a:pt x="21506" y="13039"/>
                </a:lnTo>
                <a:lnTo>
                  <a:pt x="21682" y="12508"/>
                </a:lnTo>
                <a:lnTo>
                  <a:pt x="21506" y="10644"/>
                </a:lnTo>
                <a:lnTo>
                  <a:pt x="21850" y="10912"/>
                </a:lnTo>
                <a:lnTo>
                  <a:pt x="22362" y="11174"/>
                </a:lnTo>
                <a:lnTo>
                  <a:pt x="22531" y="11574"/>
                </a:lnTo>
                <a:lnTo>
                  <a:pt x="22706" y="11841"/>
                </a:lnTo>
                <a:lnTo>
                  <a:pt x="22706" y="12771"/>
                </a:lnTo>
                <a:lnTo>
                  <a:pt x="22531" y="13706"/>
                </a:lnTo>
                <a:lnTo>
                  <a:pt x="22019" y="14635"/>
                </a:lnTo>
                <a:lnTo>
                  <a:pt x="21338" y="15433"/>
                </a:lnTo>
                <a:lnTo>
                  <a:pt x="20482" y="16100"/>
                </a:lnTo>
                <a:lnTo>
                  <a:pt x="19458" y="16500"/>
                </a:lnTo>
                <a:lnTo>
                  <a:pt x="18609" y="16762"/>
                </a:lnTo>
                <a:lnTo>
                  <a:pt x="17754" y="16631"/>
                </a:lnTo>
                <a:lnTo>
                  <a:pt x="16898" y="16500"/>
                </a:lnTo>
                <a:lnTo>
                  <a:pt x="16217" y="16100"/>
                </a:lnTo>
                <a:lnTo>
                  <a:pt x="15537" y="15565"/>
                </a:lnTo>
                <a:lnTo>
                  <a:pt x="15025" y="15034"/>
                </a:lnTo>
                <a:lnTo>
                  <a:pt x="14681" y="14504"/>
                </a:lnTo>
                <a:lnTo>
                  <a:pt x="14337" y="13837"/>
                </a:lnTo>
                <a:lnTo>
                  <a:pt x="14337" y="13307"/>
                </a:lnTo>
                <a:lnTo>
                  <a:pt x="14337" y="12908"/>
                </a:lnTo>
                <a:lnTo>
                  <a:pt x="14850" y="12109"/>
                </a:lnTo>
                <a:lnTo>
                  <a:pt x="15362" y="11311"/>
                </a:lnTo>
                <a:lnTo>
                  <a:pt x="16217" y="10644"/>
                </a:lnTo>
                <a:lnTo>
                  <a:pt x="16898" y="10245"/>
                </a:lnTo>
                <a:lnTo>
                  <a:pt x="17754" y="9977"/>
                </a:lnTo>
                <a:close/>
                <a:moveTo>
                  <a:pt x="109414" y="17959"/>
                </a:moveTo>
                <a:lnTo>
                  <a:pt x="110607" y="18096"/>
                </a:lnTo>
                <a:lnTo>
                  <a:pt x="109414" y="19425"/>
                </a:lnTo>
                <a:lnTo>
                  <a:pt x="109414" y="17959"/>
                </a:lnTo>
                <a:close/>
                <a:moveTo>
                  <a:pt x="114535" y="18096"/>
                </a:moveTo>
                <a:lnTo>
                  <a:pt x="114535" y="19556"/>
                </a:lnTo>
                <a:lnTo>
                  <a:pt x="114703" y="21152"/>
                </a:lnTo>
                <a:lnTo>
                  <a:pt x="112311" y="23148"/>
                </a:lnTo>
                <a:lnTo>
                  <a:pt x="110095" y="25274"/>
                </a:lnTo>
                <a:lnTo>
                  <a:pt x="109071" y="26209"/>
                </a:lnTo>
                <a:lnTo>
                  <a:pt x="109239" y="24744"/>
                </a:lnTo>
                <a:lnTo>
                  <a:pt x="109414" y="24077"/>
                </a:lnTo>
                <a:lnTo>
                  <a:pt x="110095" y="22749"/>
                </a:lnTo>
                <a:lnTo>
                  <a:pt x="110951" y="21420"/>
                </a:lnTo>
                <a:lnTo>
                  <a:pt x="111975" y="19824"/>
                </a:lnTo>
                <a:lnTo>
                  <a:pt x="113167" y="18096"/>
                </a:lnTo>
                <a:close/>
                <a:moveTo>
                  <a:pt x="115215" y="23678"/>
                </a:moveTo>
                <a:lnTo>
                  <a:pt x="116071" y="27008"/>
                </a:lnTo>
                <a:lnTo>
                  <a:pt x="115215" y="27270"/>
                </a:lnTo>
                <a:lnTo>
                  <a:pt x="114535" y="27806"/>
                </a:lnTo>
                <a:lnTo>
                  <a:pt x="113167" y="28866"/>
                </a:lnTo>
                <a:lnTo>
                  <a:pt x="111799" y="30064"/>
                </a:lnTo>
                <a:lnTo>
                  <a:pt x="110951" y="30999"/>
                </a:lnTo>
                <a:lnTo>
                  <a:pt x="109071" y="32726"/>
                </a:lnTo>
                <a:lnTo>
                  <a:pt x="109071" y="32059"/>
                </a:lnTo>
                <a:lnTo>
                  <a:pt x="109414" y="31928"/>
                </a:lnTo>
                <a:lnTo>
                  <a:pt x="109751" y="31660"/>
                </a:lnTo>
                <a:lnTo>
                  <a:pt x="109926" y="31261"/>
                </a:lnTo>
                <a:lnTo>
                  <a:pt x="109926" y="30862"/>
                </a:lnTo>
                <a:lnTo>
                  <a:pt x="109926" y="29933"/>
                </a:lnTo>
                <a:lnTo>
                  <a:pt x="110263" y="29003"/>
                </a:lnTo>
                <a:lnTo>
                  <a:pt x="110775" y="28205"/>
                </a:lnTo>
                <a:lnTo>
                  <a:pt x="111463" y="27270"/>
                </a:lnTo>
                <a:lnTo>
                  <a:pt x="113167" y="25674"/>
                </a:lnTo>
                <a:lnTo>
                  <a:pt x="114703" y="24345"/>
                </a:lnTo>
                <a:lnTo>
                  <a:pt x="115215" y="23678"/>
                </a:lnTo>
                <a:close/>
                <a:moveTo>
                  <a:pt x="116240" y="28866"/>
                </a:moveTo>
                <a:lnTo>
                  <a:pt x="116408" y="30731"/>
                </a:lnTo>
                <a:lnTo>
                  <a:pt x="116408" y="32857"/>
                </a:lnTo>
                <a:lnTo>
                  <a:pt x="115047" y="33393"/>
                </a:lnTo>
                <a:lnTo>
                  <a:pt x="113848" y="34191"/>
                </a:lnTo>
                <a:lnTo>
                  <a:pt x="111631" y="35788"/>
                </a:lnTo>
                <a:lnTo>
                  <a:pt x="110263" y="36849"/>
                </a:lnTo>
                <a:lnTo>
                  <a:pt x="109071" y="38046"/>
                </a:lnTo>
                <a:lnTo>
                  <a:pt x="109071" y="36985"/>
                </a:lnTo>
                <a:lnTo>
                  <a:pt x="109583" y="36187"/>
                </a:lnTo>
                <a:lnTo>
                  <a:pt x="110095" y="35520"/>
                </a:lnTo>
                <a:lnTo>
                  <a:pt x="111119" y="34055"/>
                </a:lnTo>
                <a:lnTo>
                  <a:pt x="112487" y="32595"/>
                </a:lnTo>
                <a:lnTo>
                  <a:pt x="113848" y="30999"/>
                </a:lnTo>
                <a:lnTo>
                  <a:pt x="115384" y="29533"/>
                </a:lnTo>
                <a:lnTo>
                  <a:pt x="116240" y="28866"/>
                </a:lnTo>
                <a:close/>
                <a:moveTo>
                  <a:pt x="40285" y="36717"/>
                </a:moveTo>
                <a:lnTo>
                  <a:pt x="39941" y="36849"/>
                </a:lnTo>
                <a:lnTo>
                  <a:pt x="39429" y="37116"/>
                </a:lnTo>
                <a:lnTo>
                  <a:pt x="38405" y="37915"/>
                </a:lnTo>
                <a:lnTo>
                  <a:pt x="37212" y="38844"/>
                </a:lnTo>
                <a:lnTo>
                  <a:pt x="35676" y="39642"/>
                </a:lnTo>
                <a:lnTo>
                  <a:pt x="34140" y="40309"/>
                </a:lnTo>
                <a:lnTo>
                  <a:pt x="33284" y="40577"/>
                </a:lnTo>
                <a:lnTo>
                  <a:pt x="32604" y="40708"/>
                </a:lnTo>
                <a:lnTo>
                  <a:pt x="31067" y="40708"/>
                </a:lnTo>
                <a:lnTo>
                  <a:pt x="30387" y="40441"/>
                </a:lnTo>
                <a:lnTo>
                  <a:pt x="29875" y="40178"/>
                </a:lnTo>
                <a:lnTo>
                  <a:pt x="29363" y="39642"/>
                </a:lnTo>
                <a:lnTo>
                  <a:pt x="28851" y="38981"/>
                </a:lnTo>
                <a:lnTo>
                  <a:pt x="28507" y="38582"/>
                </a:lnTo>
                <a:lnTo>
                  <a:pt x="27995" y="38445"/>
                </a:lnTo>
                <a:lnTo>
                  <a:pt x="27315" y="38445"/>
                </a:lnTo>
                <a:lnTo>
                  <a:pt x="26803" y="38582"/>
                </a:lnTo>
                <a:lnTo>
                  <a:pt x="24923" y="39511"/>
                </a:lnTo>
                <a:lnTo>
                  <a:pt x="23555" y="40041"/>
                </a:lnTo>
                <a:lnTo>
                  <a:pt x="22362" y="40577"/>
                </a:lnTo>
                <a:lnTo>
                  <a:pt x="21338" y="40840"/>
                </a:lnTo>
                <a:lnTo>
                  <a:pt x="20826" y="40840"/>
                </a:lnTo>
                <a:lnTo>
                  <a:pt x="20314" y="40708"/>
                </a:lnTo>
                <a:lnTo>
                  <a:pt x="19970" y="40577"/>
                </a:lnTo>
                <a:lnTo>
                  <a:pt x="19802" y="40178"/>
                </a:lnTo>
                <a:lnTo>
                  <a:pt x="19634" y="39779"/>
                </a:lnTo>
                <a:lnTo>
                  <a:pt x="19634" y="39243"/>
                </a:lnTo>
                <a:lnTo>
                  <a:pt x="19634" y="38981"/>
                </a:lnTo>
                <a:lnTo>
                  <a:pt x="19458" y="38844"/>
                </a:lnTo>
                <a:lnTo>
                  <a:pt x="19121" y="38713"/>
                </a:lnTo>
                <a:lnTo>
                  <a:pt x="18609" y="38713"/>
                </a:lnTo>
                <a:lnTo>
                  <a:pt x="18266" y="39112"/>
                </a:lnTo>
                <a:lnTo>
                  <a:pt x="17922" y="40309"/>
                </a:lnTo>
                <a:lnTo>
                  <a:pt x="17754" y="40840"/>
                </a:lnTo>
                <a:lnTo>
                  <a:pt x="17754" y="41375"/>
                </a:lnTo>
                <a:lnTo>
                  <a:pt x="17922" y="41906"/>
                </a:lnTo>
                <a:lnTo>
                  <a:pt x="18434" y="42436"/>
                </a:lnTo>
                <a:lnTo>
                  <a:pt x="18946" y="42704"/>
                </a:lnTo>
                <a:lnTo>
                  <a:pt x="19802" y="42972"/>
                </a:lnTo>
                <a:lnTo>
                  <a:pt x="20658" y="43103"/>
                </a:lnTo>
                <a:lnTo>
                  <a:pt x="21682" y="42972"/>
                </a:lnTo>
                <a:lnTo>
                  <a:pt x="22531" y="42835"/>
                </a:lnTo>
                <a:lnTo>
                  <a:pt x="23555" y="42573"/>
                </a:lnTo>
                <a:lnTo>
                  <a:pt x="25266" y="41906"/>
                </a:lnTo>
                <a:lnTo>
                  <a:pt x="26971" y="41108"/>
                </a:lnTo>
                <a:lnTo>
                  <a:pt x="27651" y="41775"/>
                </a:lnTo>
                <a:lnTo>
                  <a:pt x="28339" y="42174"/>
                </a:lnTo>
                <a:lnTo>
                  <a:pt x="29019" y="42573"/>
                </a:lnTo>
                <a:lnTo>
                  <a:pt x="29875" y="42835"/>
                </a:lnTo>
                <a:lnTo>
                  <a:pt x="30555" y="42972"/>
                </a:lnTo>
                <a:lnTo>
                  <a:pt x="31411" y="42972"/>
                </a:lnTo>
                <a:lnTo>
                  <a:pt x="33284" y="42835"/>
                </a:lnTo>
                <a:lnTo>
                  <a:pt x="34996" y="42436"/>
                </a:lnTo>
                <a:lnTo>
                  <a:pt x="36700" y="41775"/>
                </a:lnTo>
                <a:lnTo>
                  <a:pt x="38405" y="40976"/>
                </a:lnTo>
                <a:lnTo>
                  <a:pt x="39941" y="40041"/>
                </a:lnTo>
                <a:lnTo>
                  <a:pt x="40797" y="40840"/>
                </a:lnTo>
                <a:lnTo>
                  <a:pt x="41821" y="41507"/>
                </a:lnTo>
                <a:lnTo>
                  <a:pt x="43013" y="41906"/>
                </a:lnTo>
                <a:lnTo>
                  <a:pt x="44381" y="42305"/>
                </a:lnTo>
                <a:lnTo>
                  <a:pt x="47285" y="42305"/>
                </a:lnTo>
                <a:lnTo>
                  <a:pt x="48134" y="42037"/>
                </a:lnTo>
                <a:lnTo>
                  <a:pt x="48990" y="41775"/>
                </a:lnTo>
                <a:lnTo>
                  <a:pt x="49846" y="41507"/>
                </a:lnTo>
                <a:lnTo>
                  <a:pt x="51207" y="40577"/>
                </a:lnTo>
                <a:lnTo>
                  <a:pt x="52062" y="41375"/>
                </a:lnTo>
                <a:lnTo>
                  <a:pt x="53255" y="41906"/>
                </a:lnTo>
                <a:lnTo>
                  <a:pt x="54623" y="42174"/>
                </a:lnTo>
                <a:lnTo>
                  <a:pt x="55991" y="42305"/>
                </a:lnTo>
                <a:lnTo>
                  <a:pt x="57527" y="42174"/>
                </a:lnTo>
                <a:lnTo>
                  <a:pt x="58888" y="41906"/>
                </a:lnTo>
                <a:lnTo>
                  <a:pt x="60256" y="41375"/>
                </a:lnTo>
                <a:lnTo>
                  <a:pt x="61623" y="40708"/>
                </a:lnTo>
                <a:lnTo>
                  <a:pt x="62648" y="41375"/>
                </a:lnTo>
                <a:lnTo>
                  <a:pt x="63840" y="41906"/>
                </a:lnTo>
                <a:lnTo>
                  <a:pt x="65033" y="42305"/>
                </a:lnTo>
                <a:lnTo>
                  <a:pt x="66400" y="42573"/>
                </a:lnTo>
                <a:lnTo>
                  <a:pt x="67593" y="42573"/>
                </a:lnTo>
                <a:lnTo>
                  <a:pt x="68785" y="42436"/>
                </a:lnTo>
                <a:lnTo>
                  <a:pt x="69985" y="42174"/>
                </a:lnTo>
                <a:lnTo>
                  <a:pt x="70834" y="41638"/>
                </a:lnTo>
                <a:lnTo>
                  <a:pt x="71521" y="42174"/>
                </a:lnTo>
                <a:lnTo>
                  <a:pt x="72202" y="42573"/>
                </a:lnTo>
                <a:lnTo>
                  <a:pt x="73057" y="42972"/>
                </a:lnTo>
                <a:lnTo>
                  <a:pt x="73906" y="43234"/>
                </a:lnTo>
                <a:lnTo>
                  <a:pt x="74762" y="43502"/>
                </a:lnTo>
                <a:lnTo>
                  <a:pt x="75618" y="43502"/>
                </a:lnTo>
                <a:lnTo>
                  <a:pt x="76466" y="43234"/>
                </a:lnTo>
                <a:lnTo>
                  <a:pt x="77154" y="42972"/>
                </a:lnTo>
                <a:lnTo>
                  <a:pt x="78003" y="42704"/>
                </a:lnTo>
                <a:lnTo>
                  <a:pt x="78515" y="42174"/>
                </a:lnTo>
                <a:lnTo>
                  <a:pt x="79714" y="41239"/>
                </a:lnTo>
                <a:lnTo>
                  <a:pt x="81419" y="42037"/>
                </a:lnTo>
                <a:lnTo>
                  <a:pt x="82275" y="42436"/>
                </a:lnTo>
                <a:lnTo>
                  <a:pt x="83123" y="42704"/>
                </a:lnTo>
                <a:lnTo>
                  <a:pt x="83979" y="42835"/>
                </a:lnTo>
                <a:lnTo>
                  <a:pt x="84835" y="42835"/>
                </a:lnTo>
                <a:lnTo>
                  <a:pt x="85515" y="42704"/>
                </a:lnTo>
                <a:lnTo>
                  <a:pt x="86196" y="42305"/>
                </a:lnTo>
                <a:lnTo>
                  <a:pt x="87052" y="42835"/>
                </a:lnTo>
                <a:lnTo>
                  <a:pt x="88076" y="43103"/>
                </a:lnTo>
                <a:lnTo>
                  <a:pt x="89268" y="43234"/>
                </a:lnTo>
                <a:lnTo>
                  <a:pt x="90292" y="43103"/>
                </a:lnTo>
                <a:lnTo>
                  <a:pt x="91317" y="42972"/>
                </a:lnTo>
                <a:lnTo>
                  <a:pt x="92341" y="42436"/>
                </a:lnTo>
                <a:lnTo>
                  <a:pt x="93028" y="41906"/>
                </a:lnTo>
                <a:lnTo>
                  <a:pt x="93540" y="41108"/>
                </a:lnTo>
                <a:lnTo>
                  <a:pt x="93540" y="40840"/>
                </a:lnTo>
                <a:lnTo>
                  <a:pt x="93540" y="40708"/>
                </a:lnTo>
                <a:lnTo>
                  <a:pt x="93196" y="40577"/>
                </a:lnTo>
                <a:lnTo>
                  <a:pt x="93028" y="40577"/>
                </a:lnTo>
                <a:lnTo>
                  <a:pt x="91492" y="40840"/>
                </a:lnTo>
                <a:lnTo>
                  <a:pt x="89612" y="41239"/>
                </a:lnTo>
                <a:lnTo>
                  <a:pt x="88756" y="41239"/>
                </a:lnTo>
                <a:lnTo>
                  <a:pt x="87907" y="41108"/>
                </a:lnTo>
                <a:lnTo>
                  <a:pt x="87395" y="40840"/>
                </a:lnTo>
                <a:lnTo>
                  <a:pt x="87220" y="40577"/>
                </a:lnTo>
                <a:lnTo>
                  <a:pt x="87052" y="40309"/>
                </a:lnTo>
                <a:lnTo>
                  <a:pt x="86883" y="39910"/>
                </a:lnTo>
                <a:lnTo>
                  <a:pt x="86540" y="39642"/>
                </a:lnTo>
                <a:lnTo>
                  <a:pt x="86196" y="39380"/>
                </a:lnTo>
                <a:lnTo>
                  <a:pt x="85347" y="39380"/>
                </a:lnTo>
                <a:lnTo>
                  <a:pt x="85003" y="39642"/>
                </a:lnTo>
                <a:lnTo>
                  <a:pt x="84835" y="39910"/>
                </a:lnTo>
                <a:lnTo>
                  <a:pt x="84660" y="40309"/>
                </a:lnTo>
                <a:lnTo>
                  <a:pt x="84660" y="40577"/>
                </a:lnTo>
                <a:lnTo>
                  <a:pt x="84491" y="40840"/>
                </a:lnTo>
                <a:lnTo>
                  <a:pt x="84323" y="40976"/>
                </a:lnTo>
                <a:lnTo>
                  <a:pt x="83467" y="40976"/>
                </a:lnTo>
                <a:lnTo>
                  <a:pt x="82611" y="40708"/>
                </a:lnTo>
                <a:lnTo>
                  <a:pt x="81250" y="39910"/>
                </a:lnTo>
                <a:lnTo>
                  <a:pt x="80395" y="39243"/>
                </a:lnTo>
                <a:lnTo>
                  <a:pt x="79883" y="39112"/>
                </a:lnTo>
                <a:lnTo>
                  <a:pt x="79539" y="38981"/>
                </a:lnTo>
                <a:lnTo>
                  <a:pt x="79027" y="39112"/>
                </a:lnTo>
                <a:lnTo>
                  <a:pt x="78690" y="39243"/>
                </a:lnTo>
                <a:lnTo>
                  <a:pt x="77491" y="40441"/>
                </a:lnTo>
                <a:lnTo>
                  <a:pt x="76642" y="40976"/>
                </a:lnTo>
                <a:lnTo>
                  <a:pt x="75786" y="41239"/>
                </a:lnTo>
                <a:lnTo>
                  <a:pt x="75106" y="41375"/>
                </a:lnTo>
                <a:lnTo>
                  <a:pt x="74418" y="41375"/>
                </a:lnTo>
                <a:lnTo>
                  <a:pt x="73906" y="41108"/>
                </a:lnTo>
                <a:lnTo>
                  <a:pt x="73394" y="40577"/>
                </a:lnTo>
                <a:lnTo>
                  <a:pt x="72882" y="40041"/>
                </a:lnTo>
                <a:lnTo>
                  <a:pt x="72545" y="39243"/>
                </a:lnTo>
                <a:lnTo>
                  <a:pt x="72545" y="38844"/>
                </a:lnTo>
                <a:lnTo>
                  <a:pt x="72202" y="38445"/>
                </a:lnTo>
                <a:lnTo>
                  <a:pt x="71858" y="38314"/>
                </a:lnTo>
                <a:lnTo>
                  <a:pt x="71521" y="38183"/>
                </a:lnTo>
                <a:lnTo>
                  <a:pt x="71009" y="38183"/>
                </a:lnTo>
                <a:lnTo>
                  <a:pt x="70665" y="38314"/>
                </a:lnTo>
                <a:lnTo>
                  <a:pt x="70322" y="38582"/>
                </a:lnTo>
                <a:lnTo>
                  <a:pt x="69985" y="38981"/>
                </a:lnTo>
                <a:lnTo>
                  <a:pt x="69810" y="39511"/>
                </a:lnTo>
                <a:lnTo>
                  <a:pt x="69473" y="39910"/>
                </a:lnTo>
                <a:lnTo>
                  <a:pt x="68961" y="40178"/>
                </a:lnTo>
                <a:lnTo>
                  <a:pt x="68617" y="40441"/>
                </a:lnTo>
                <a:lnTo>
                  <a:pt x="68105" y="40577"/>
                </a:lnTo>
                <a:lnTo>
                  <a:pt x="67593" y="40577"/>
                </a:lnTo>
                <a:lnTo>
                  <a:pt x="66400" y="40441"/>
                </a:lnTo>
                <a:lnTo>
                  <a:pt x="65376" y="40178"/>
                </a:lnTo>
                <a:lnTo>
                  <a:pt x="64352" y="39642"/>
                </a:lnTo>
                <a:lnTo>
                  <a:pt x="63328" y="39112"/>
                </a:lnTo>
                <a:lnTo>
                  <a:pt x="62472" y="38445"/>
                </a:lnTo>
                <a:lnTo>
                  <a:pt x="62135" y="38183"/>
                </a:lnTo>
                <a:lnTo>
                  <a:pt x="60936" y="38183"/>
                </a:lnTo>
                <a:lnTo>
                  <a:pt x="60599" y="38445"/>
                </a:lnTo>
                <a:lnTo>
                  <a:pt x="59743" y="38981"/>
                </a:lnTo>
                <a:lnTo>
                  <a:pt x="58719" y="39511"/>
                </a:lnTo>
                <a:lnTo>
                  <a:pt x="57527" y="39910"/>
                </a:lnTo>
                <a:lnTo>
                  <a:pt x="56327" y="40178"/>
                </a:lnTo>
                <a:lnTo>
                  <a:pt x="55135" y="40178"/>
                </a:lnTo>
                <a:lnTo>
                  <a:pt x="54623" y="40041"/>
                </a:lnTo>
                <a:lnTo>
                  <a:pt x="54279" y="39910"/>
                </a:lnTo>
                <a:lnTo>
                  <a:pt x="53767" y="39642"/>
                </a:lnTo>
                <a:lnTo>
                  <a:pt x="53599" y="39243"/>
                </a:lnTo>
                <a:lnTo>
                  <a:pt x="53255" y="38844"/>
                </a:lnTo>
                <a:lnTo>
                  <a:pt x="53255" y="38314"/>
                </a:lnTo>
                <a:lnTo>
                  <a:pt x="53087" y="37915"/>
                </a:lnTo>
                <a:lnTo>
                  <a:pt x="52918" y="37647"/>
                </a:lnTo>
                <a:lnTo>
                  <a:pt x="52574" y="37384"/>
                </a:lnTo>
                <a:lnTo>
                  <a:pt x="52231" y="37248"/>
                </a:lnTo>
                <a:lnTo>
                  <a:pt x="51894" y="37116"/>
                </a:lnTo>
                <a:lnTo>
                  <a:pt x="51382" y="37116"/>
                </a:lnTo>
                <a:lnTo>
                  <a:pt x="51038" y="37248"/>
                </a:lnTo>
                <a:lnTo>
                  <a:pt x="50695" y="37516"/>
                </a:lnTo>
                <a:lnTo>
                  <a:pt x="49502" y="38582"/>
                </a:lnTo>
                <a:lnTo>
                  <a:pt x="48822" y="39112"/>
                </a:lnTo>
                <a:lnTo>
                  <a:pt x="48134" y="39642"/>
                </a:lnTo>
                <a:lnTo>
                  <a:pt x="47285" y="39910"/>
                </a:lnTo>
                <a:lnTo>
                  <a:pt x="46430" y="40041"/>
                </a:lnTo>
                <a:lnTo>
                  <a:pt x="45405" y="40041"/>
                </a:lnTo>
                <a:lnTo>
                  <a:pt x="44550" y="39910"/>
                </a:lnTo>
                <a:lnTo>
                  <a:pt x="43701" y="39642"/>
                </a:lnTo>
                <a:lnTo>
                  <a:pt x="42845" y="39243"/>
                </a:lnTo>
                <a:lnTo>
                  <a:pt x="42333" y="38582"/>
                </a:lnTo>
                <a:lnTo>
                  <a:pt x="41989" y="37915"/>
                </a:lnTo>
                <a:lnTo>
                  <a:pt x="41989" y="37647"/>
                </a:lnTo>
                <a:lnTo>
                  <a:pt x="41821" y="37384"/>
                </a:lnTo>
                <a:lnTo>
                  <a:pt x="41477" y="37116"/>
                </a:lnTo>
                <a:lnTo>
                  <a:pt x="41141" y="36849"/>
                </a:lnTo>
                <a:lnTo>
                  <a:pt x="40628" y="36717"/>
                </a:lnTo>
                <a:close/>
                <a:moveTo>
                  <a:pt x="116408" y="34454"/>
                </a:moveTo>
                <a:lnTo>
                  <a:pt x="116071" y="38713"/>
                </a:lnTo>
                <a:lnTo>
                  <a:pt x="115047" y="39380"/>
                </a:lnTo>
                <a:lnTo>
                  <a:pt x="114191" y="40178"/>
                </a:lnTo>
                <a:lnTo>
                  <a:pt x="112311" y="41906"/>
                </a:lnTo>
                <a:lnTo>
                  <a:pt x="110775" y="43234"/>
                </a:lnTo>
                <a:lnTo>
                  <a:pt x="109239" y="44831"/>
                </a:lnTo>
                <a:lnTo>
                  <a:pt x="109239" y="42037"/>
                </a:lnTo>
                <a:lnTo>
                  <a:pt x="109239" y="41906"/>
                </a:lnTo>
                <a:lnTo>
                  <a:pt x="109926" y="40840"/>
                </a:lnTo>
                <a:lnTo>
                  <a:pt x="110607" y="39779"/>
                </a:lnTo>
                <a:lnTo>
                  <a:pt x="112311" y="37915"/>
                </a:lnTo>
                <a:lnTo>
                  <a:pt x="114360" y="36187"/>
                </a:lnTo>
                <a:lnTo>
                  <a:pt x="116408" y="34454"/>
                </a:lnTo>
                <a:close/>
                <a:moveTo>
                  <a:pt x="116071" y="41507"/>
                </a:moveTo>
                <a:lnTo>
                  <a:pt x="115896" y="47362"/>
                </a:lnTo>
                <a:lnTo>
                  <a:pt x="115215" y="47624"/>
                </a:lnTo>
                <a:lnTo>
                  <a:pt x="114535" y="47892"/>
                </a:lnTo>
                <a:lnTo>
                  <a:pt x="113336" y="48822"/>
                </a:lnTo>
                <a:lnTo>
                  <a:pt x="111119" y="50686"/>
                </a:lnTo>
                <a:lnTo>
                  <a:pt x="110263" y="51484"/>
                </a:lnTo>
                <a:lnTo>
                  <a:pt x="109239" y="52550"/>
                </a:lnTo>
                <a:lnTo>
                  <a:pt x="109239" y="48559"/>
                </a:lnTo>
                <a:lnTo>
                  <a:pt x="109926" y="48423"/>
                </a:lnTo>
                <a:lnTo>
                  <a:pt x="110439" y="48024"/>
                </a:lnTo>
                <a:lnTo>
                  <a:pt x="111463" y="46564"/>
                </a:lnTo>
                <a:lnTo>
                  <a:pt x="112655" y="45230"/>
                </a:lnTo>
                <a:lnTo>
                  <a:pt x="115047" y="42704"/>
                </a:lnTo>
                <a:lnTo>
                  <a:pt x="116071" y="41507"/>
                </a:lnTo>
                <a:close/>
                <a:moveTo>
                  <a:pt x="68280" y="50019"/>
                </a:moveTo>
                <a:lnTo>
                  <a:pt x="67768" y="50156"/>
                </a:lnTo>
                <a:lnTo>
                  <a:pt x="67256" y="50287"/>
                </a:lnTo>
                <a:lnTo>
                  <a:pt x="66912" y="50555"/>
                </a:lnTo>
                <a:lnTo>
                  <a:pt x="66400" y="51216"/>
                </a:lnTo>
                <a:lnTo>
                  <a:pt x="66232" y="51883"/>
                </a:lnTo>
                <a:lnTo>
                  <a:pt x="65376" y="52414"/>
                </a:lnTo>
                <a:lnTo>
                  <a:pt x="64352" y="52813"/>
                </a:lnTo>
                <a:lnTo>
                  <a:pt x="63496" y="52950"/>
                </a:lnTo>
                <a:lnTo>
                  <a:pt x="62304" y="52950"/>
                </a:lnTo>
                <a:lnTo>
                  <a:pt x="61623" y="52813"/>
                </a:lnTo>
                <a:lnTo>
                  <a:pt x="61280" y="52682"/>
                </a:lnTo>
                <a:lnTo>
                  <a:pt x="60936" y="52414"/>
                </a:lnTo>
                <a:lnTo>
                  <a:pt x="60768" y="52151"/>
                </a:lnTo>
                <a:lnTo>
                  <a:pt x="60768" y="51616"/>
                </a:lnTo>
                <a:lnTo>
                  <a:pt x="60599" y="51216"/>
                </a:lnTo>
                <a:lnTo>
                  <a:pt x="60256" y="50954"/>
                </a:lnTo>
                <a:lnTo>
                  <a:pt x="59743" y="50817"/>
                </a:lnTo>
                <a:lnTo>
                  <a:pt x="59231" y="50686"/>
                </a:lnTo>
                <a:lnTo>
                  <a:pt x="58888" y="50817"/>
                </a:lnTo>
                <a:lnTo>
                  <a:pt x="58376" y="51085"/>
                </a:lnTo>
                <a:lnTo>
                  <a:pt x="58039" y="51484"/>
                </a:lnTo>
                <a:lnTo>
                  <a:pt x="57864" y="51752"/>
                </a:lnTo>
                <a:lnTo>
                  <a:pt x="57527" y="52015"/>
                </a:lnTo>
                <a:lnTo>
                  <a:pt x="56671" y="52414"/>
                </a:lnTo>
                <a:lnTo>
                  <a:pt x="55647" y="52550"/>
                </a:lnTo>
                <a:lnTo>
                  <a:pt x="54279" y="52682"/>
                </a:lnTo>
                <a:lnTo>
                  <a:pt x="53087" y="52682"/>
                </a:lnTo>
                <a:lnTo>
                  <a:pt x="52062" y="52414"/>
                </a:lnTo>
                <a:lnTo>
                  <a:pt x="51382" y="52015"/>
                </a:lnTo>
                <a:lnTo>
                  <a:pt x="51038" y="51752"/>
                </a:lnTo>
                <a:lnTo>
                  <a:pt x="50870" y="51484"/>
                </a:lnTo>
                <a:lnTo>
                  <a:pt x="50870" y="51085"/>
                </a:lnTo>
                <a:lnTo>
                  <a:pt x="50695" y="50817"/>
                </a:lnTo>
                <a:lnTo>
                  <a:pt x="50358" y="50555"/>
                </a:lnTo>
                <a:lnTo>
                  <a:pt x="50014" y="50418"/>
                </a:lnTo>
                <a:lnTo>
                  <a:pt x="49670" y="50287"/>
                </a:lnTo>
                <a:lnTo>
                  <a:pt x="49158" y="50287"/>
                </a:lnTo>
                <a:lnTo>
                  <a:pt x="48822" y="50418"/>
                </a:lnTo>
                <a:lnTo>
                  <a:pt x="48310" y="50555"/>
                </a:lnTo>
                <a:lnTo>
                  <a:pt x="47454" y="51484"/>
                </a:lnTo>
                <a:lnTo>
                  <a:pt x="46598" y="52283"/>
                </a:lnTo>
                <a:lnTo>
                  <a:pt x="46086" y="52682"/>
                </a:lnTo>
                <a:lnTo>
                  <a:pt x="45237" y="52950"/>
                </a:lnTo>
                <a:lnTo>
                  <a:pt x="44381" y="53212"/>
                </a:lnTo>
                <a:lnTo>
                  <a:pt x="43526" y="53349"/>
                </a:lnTo>
                <a:lnTo>
                  <a:pt x="42677" y="53349"/>
                </a:lnTo>
                <a:lnTo>
                  <a:pt x="42333" y="53212"/>
                </a:lnTo>
                <a:lnTo>
                  <a:pt x="41989" y="53081"/>
                </a:lnTo>
                <a:lnTo>
                  <a:pt x="41821" y="52813"/>
                </a:lnTo>
                <a:lnTo>
                  <a:pt x="41653" y="52550"/>
                </a:lnTo>
                <a:lnTo>
                  <a:pt x="41653" y="52015"/>
                </a:lnTo>
                <a:lnTo>
                  <a:pt x="41821" y="51616"/>
                </a:lnTo>
                <a:lnTo>
                  <a:pt x="41821" y="51085"/>
                </a:lnTo>
                <a:lnTo>
                  <a:pt x="41653" y="50686"/>
                </a:lnTo>
                <a:lnTo>
                  <a:pt x="41141" y="50287"/>
                </a:lnTo>
                <a:lnTo>
                  <a:pt x="40628" y="50156"/>
                </a:lnTo>
                <a:lnTo>
                  <a:pt x="39604" y="50156"/>
                </a:lnTo>
                <a:lnTo>
                  <a:pt x="39092" y="50555"/>
                </a:lnTo>
                <a:lnTo>
                  <a:pt x="38917" y="50954"/>
                </a:lnTo>
                <a:lnTo>
                  <a:pt x="38580" y="51484"/>
                </a:lnTo>
                <a:lnTo>
                  <a:pt x="38236" y="51883"/>
                </a:lnTo>
                <a:lnTo>
                  <a:pt x="37724" y="52414"/>
                </a:lnTo>
                <a:lnTo>
                  <a:pt x="37212" y="52682"/>
                </a:lnTo>
                <a:lnTo>
                  <a:pt x="36357" y="52950"/>
                </a:lnTo>
                <a:lnTo>
                  <a:pt x="35676" y="53212"/>
                </a:lnTo>
                <a:lnTo>
                  <a:pt x="33972" y="53480"/>
                </a:lnTo>
                <a:lnTo>
                  <a:pt x="32435" y="53480"/>
                </a:lnTo>
                <a:lnTo>
                  <a:pt x="31580" y="53212"/>
                </a:lnTo>
                <a:lnTo>
                  <a:pt x="30899" y="53081"/>
                </a:lnTo>
                <a:lnTo>
                  <a:pt x="30387" y="52682"/>
                </a:lnTo>
                <a:lnTo>
                  <a:pt x="29875" y="52414"/>
                </a:lnTo>
                <a:lnTo>
                  <a:pt x="29531" y="51883"/>
                </a:lnTo>
                <a:lnTo>
                  <a:pt x="29188" y="51353"/>
                </a:lnTo>
                <a:lnTo>
                  <a:pt x="29188" y="51085"/>
                </a:lnTo>
                <a:lnTo>
                  <a:pt x="29019" y="50817"/>
                </a:lnTo>
                <a:lnTo>
                  <a:pt x="28339" y="50555"/>
                </a:lnTo>
                <a:lnTo>
                  <a:pt x="27651" y="50418"/>
                </a:lnTo>
                <a:lnTo>
                  <a:pt x="27139" y="50555"/>
                </a:lnTo>
                <a:lnTo>
                  <a:pt x="25266" y="51484"/>
                </a:lnTo>
                <a:lnTo>
                  <a:pt x="23898" y="52151"/>
                </a:lnTo>
                <a:lnTo>
                  <a:pt x="22531" y="52813"/>
                </a:lnTo>
                <a:lnTo>
                  <a:pt x="21170" y="53212"/>
                </a:lnTo>
                <a:lnTo>
                  <a:pt x="20146" y="53212"/>
                </a:lnTo>
                <a:lnTo>
                  <a:pt x="19802" y="53081"/>
                </a:lnTo>
                <a:lnTo>
                  <a:pt x="19458" y="52813"/>
                </a:lnTo>
                <a:lnTo>
                  <a:pt x="19458" y="52414"/>
                </a:lnTo>
                <a:lnTo>
                  <a:pt x="19458" y="51883"/>
                </a:lnTo>
                <a:lnTo>
                  <a:pt x="19458" y="51484"/>
                </a:lnTo>
                <a:lnTo>
                  <a:pt x="19290" y="51216"/>
                </a:lnTo>
                <a:lnTo>
                  <a:pt x="19121" y="51085"/>
                </a:lnTo>
                <a:lnTo>
                  <a:pt x="18778" y="50954"/>
                </a:lnTo>
                <a:lnTo>
                  <a:pt x="18609" y="50817"/>
                </a:lnTo>
                <a:lnTo>
                  <a:pt x="18266" y="50954"/>
                </a:lnTo>
                <a:lnTo>
                  <a:pt x="17922" y="50954"/>
                </a:lnTo>
                <a:lnTo>
                  <a:pt x="17585" y="51216"/>
                </a:lnTo>
                <a:lnTo>
                  <a:pt x="17242" y="51883"/>
                </a:lnTo>
                <a:lnTo>
                  <a:pt x="17073" y="52550"/>
                </a:lnTo>
                <a:lnTo>
                  <a:pt x="17073" y="53212"/>
                </a:lnTo>
                <a:lnTo>
                  <a:pt x="17242" y="53748"/>
                </a:lnTo>
                <a:lnTo>
                  <a:pt x="17754" y="54278"/>
                </a:lnTo>
                <a:lnTo>
                  <a:pt x="18266" y="54808"/>
                </a:lnTo>
                <a:lnTo>
                  <a:pt x="19121" y="55207"/>
                </a:lnTo>
                <a:lnTo>
                  <a:pt x="19970" y="55475"/>
                </a:lnTo>
                <a:lnTo>
                  <a:pt x="20826" y="55607"/>
                </a:lnTo>
                <a:lnTo>
                  <a:pt x="21850" y="55475"/>
                </a:lnTo>
                <a:lnTo>
                  <a:pt x="22706" y="55344"/>
                </a:lnTo>
                <a:lnTo>
                  <a:pt x="23555" y="55076"/>
                </a:lnTo>
                <a:lnTo>
                  <a:pt x="25435" y="54278"/>
                </a:lnTo>
                <a:lnTo>
                  <a:pt x="26971" y="53349"/>
                </a:lnTo>
                <a:lnTo>
                  <a:pt x="27483" y="53879"/>
                </a:lnTo>
                <a:lnTo>
                  <a:pt x="27995" y="54409"/>
                </a:lnTo>
                <a:lnTo>
                  <a:pt x="28675" y="54808"/>
                </a:lnTo>
                <a:lnTo>
                  <a:pt x="29363" y="55076"/>
                </a:lnTo>
                <a:lnTo>
                  <a:pt x="31067" y="55607"/>
                </a:lnTo>
                <a:lnTo>
                  <a:pt x="32772" y="55743"/>
                </a:lnTo>
                <a:lnTo>
                  <a:pt x="34652" y="55743"/>
                </a:lnTo>
                <a:lnTo>
                  <a:pt x="36532" y="55475"/>
                </a:lnTo>
                <a:lnTo>
                  <a:pt x="38068" y="54945"/>
                </a:lnTo>
                <a:lnTo>
                  <a:pt x="39604" y="54278"/>
                </a:lnTo>
                <a:lnTo>
                  <a:pt x="40285" y="54677"/>
                </a:lnTo>
                <a:lnTo>
                  <a:pt x="40965" y="55207"/>
                </a:lnTo>
                <a:lnTo>
                  <a:pt x="41989" y="55475"/>
                </a:lnTo>
                <a:lnTo>
                  <a:pt x="43013" y="55743"/>
                </a:lnTo>
                <a:lnTo>
                  <a:pt x="44038" y="55874"/>
                </a:lnTo>
                <a:lnTo>
                  <a:pt x="45062" y="55743"/>
                </a:lnTo>
                <a:lnTo>
                  <a:pt x="45918" y="55607"/>
                </a:lnTo>
                <a:lnTo>
                  <a:pt x="46598" y="55344"/>
                </a:lnTo>
                <a:lnTo>
                  <a:pt x="47285" y="54945"/>
                </a:lnTo>
                <a:lnTo>
                  <a:pt x="47966" y="54546"/>
                </a:lnTo>
                <a:lnTo>
                  <a:pt x="49158" y="53480"/>
                </a:lnTo>
                <a:lnTo>
                  <a:pt x="50014" y="54010"/>
                </a:lnTo>
                <a:lnTo>
                  <a:pt x="51207" y="54546"/>
                </a:lnTo>
                <a:lnTo>
                  <a:pt x="52406" y="54808"/>
                </a:lnTo>
                <a:lnTo>
                  <a:pt x="53767" y="54945"/>
                </a:lnTo>
                <a:lnTo>
                  <a:pt x="55135" y="54945"/>
                </a:lnTo>
                <a:lnTo>
                  <a:pt x="56327" y="54808"/>
                </a:lnTo>
                <a:lnTo>
                  <a:pt x="57695" y="54409"/>
                </a:lnTo>
                <a:lnTo>
                  <a:pt x="58719" y="54010"/>
                </a:lnTo>
                <a:lnTo>
                  <a:pt x="59575" y="54546"/>
                </a:lnTo>
                <a:lnTo>
                  <a:pt x="60599" y="54808"/>
                </a:lnTo>
                <a:lnTo>
                  <a:pt x="61623" y="55076"/>
                </a:lnTo>
                <a:lnTo>
                  <a:pt x="62816" y="55076"/>
                </a:lnTo>
                <a:lnTo>
                  <a:pt x="64008" y="54945"/>
                </a:lnTo>
                <a:lnTo>
                  <a:pt x="65376" y="54677"/>
                </a:lnTo>
                <a:lnTo>
                  <a:pt x="66400" y="54278"/>
                </a:lnTo>
                <a:lnTo>
                  <a:pt x="67593" y="53748"/>
                </a:lnTo>
                <a:lnTo>
                  <a:pt x="68280" y="54147"/>
                </a:lnTo>
                <a:lnTo>
                  <a:pt x="69129" y="54409"/>
                </a:lnTo>
                <a:lnTo>
                  <a:pt x="70153" y="54546"/>
                </a:lnTo>
                <a:lnTo>
                  <a:pt x="71177" y="54677"/>
                </a:lnTo>
                <a:lnTo>
                  <a:pt x="72202" y="54677"/>
                </a:lnTo>
                <a:lnTo>
                  <a:pt x="73226" y="54546"/>
                </a:lnTo>
                <a:lnTo>
                  <a:pt x="74081" y="54278"/>
                </a:lnTo>
                <a:lnTo>
                  <a:pt x="74930" y="53879"/>
                </a:lnTo>
                <a:lnTo>
                  <a:pt x="75618" y="54409"/>
                </a:lnTo>
                <a:lnTo>
                  <a:pt x="76466" y="54677"/>
                </a:lnTo>
                <a:lnTo>
                  <a:pt x="78515" y="54677"/>
                </a:lnTo>
                <a:lnTo>
                  <a:pt x="79539" y="54409"/>
                </a:lnTo>
                <a:lnTo>
                  <a:pt x="80738" y="54147"/>
                </a:lnTo>
                <a:lnTo>
                  <a:pt x="81763" y="53748"/>
                </a:lnTo>
                <a:lnTo>
                  <a:pt x="82787" y="53212"/>
                </a:lnTo>
                <a:lnTo>
                  <a:pt x="83123" y="53611"/>
                </a:lnTo>
                <a:lnTo>
                  <a:pt x="83635" y="53879"/>
                </a:lnTo>
                <a:lnTo>
                  <a:pt x="84660" y="54278"/>
                </a:lnTo>
                <a:lnTo>
                  <a:pt x="85859" y="54409"/>
                </a:lnTo>
                <a:lnTo>
                  <a:pt x="87220" y="54409"/>
                </a:lnTo>
                <a:lnTo>
                  <a:pt x="88588" y="54147"/>
                </a:lnTo>
                <a:lnTo>
                  <a:pt x="89956" y="53748"/>
                </a:lnTo>
                <a:lnTo>
                  <a:pt x="91317" y="53349"/>
                </a:lnTo>
                <a:lnTo>
                  <a:pt x="92341" y="52813"/>
                </a:lnTo>
                <a:lnTo>
                  <a:pt x="92853" y="52550"/>
                </a:lnTo>
                <a:lnTo>
                  <a:pt x="93028" y="52151"/>
                </a:lnTo>
                <a:lnTo>
                  <a:pt x="93028" y="51752"/>
                </a:lnTo>
                <a:lnTo>
                  <a:pt x="92853" y="51353"/>
                </a:lnTo>
                <a:lnTo>
                  <a:pt x="92516" y="51085"/>
                </a:lnTo>
                <a:lnTo>
                  <a:pt x="92004" y="50954"/>
                </a:lnTo>
                <a:lnTo>
                  <a:pt x="91660" y="50954"/>
                </a:lnTo>
                <a:lnTo>
                  <a:pt x="91148" y="51085"/>
                </a:lnTo>
                <a:lnTo>
                  <a:pt x="89612" y="51752"/>
                </a:lnTo>
                <a:lnTo>
                  <a:pt x="88419" y="52151"/>
                </a:lnTo>
                <a:lnTo>
                  <a:pt x="87395" y="52414"/>
                </a:lnTo>
                <a:lnTo>
                  <a:pt x="86196" y="52550"/>
                </a:lnTo>
                <a:lnTo>
                  <a:pt x="85347" y="52550"/>
                </a:lnTo>
                <a:lnTo>
                  <a:pt x="85003" y="52414"/>
                </a:lnTo>
                <a:lnTo>
                  <a:pt x="84835" y="52151"/>
                </a:lnTo>
                <a:lnTo>
                  <a:pt x="84660" y="51883"/>
                </a:lnTo>
                <a:lnTo>
                  <a:pt x="84660" y="51484"/>
                </a:lnTo>
                <a:lnTo>
                  <a:pt x="84660" y="51216"/>
                </a:lnTo>
                <a:lnTo>
                  <a:pt x="84491" y="50817"/>
                </a:lnTo>
                <a:lnTo>
                  <a:pt x="84323" y="50555"/>
                </a:lnTo>
                <a:lnTo>
                  <a:pt x="83979" y="50418"/>
                </a:lnTo>
                <a:lnTo>
                  <a:pt x="83299" y="50418"/>
                </a:lnTo>
                <a:lnTo>
                  <a:pt x="82955" y="50555"/>
                </a:lnTo>
                <a:lnTo>
                  <a:pt x="82611" y="50817"/>
                </a:lnTo>
                <a:lnTo>
                  <a:pt x="82099" y="51353"/>
                </a:lnTo>
                <a:lnTo>
                  <a:pt x="81250" y="51883"/>
                </a:lnTo>
                <a:lnTo>
                  <a:pt x="80226" y="52414"/>
                </a:lnTo>
                <a:lnTo>
                  <a:pt x="79027" y="52813"/>
                </a:lnTo>
                <a:lnTo>
                  <a:pt x="78003" y="53081"/>
                </a:lnTo>
                <a:lnTo>
                  <a:pt x="77666" y="53081"/>
                </a:lnTo>
                <a:lnTo>
                  <a:pt x="77322" y="52950"/>
                </a:lnTo>
                <a:lnTo>
                  <a:pt x="76979" y="52813"/>
                </a:lnTo>
                <a:lnTo>
                  <a:pt x="76810" y="52550"/>
                </a:lnTo>
                <a:lnTo>
                  <a:pt x="76810" y="52151"/>
                </a:lnTo>
                <a:lnTo>
                  <a:pt x="76979" y="51616"/>
                </a:lnTo>
                <a:lnTo>
                  <a:pt x="76979" y="51353"/>
                </a:lnTo>
                <a:lnTo>
                  <a:pt x="76810" y="50954"/>
                </a:lnTo>
                <a:lnTo>
                  <a:pt x="76642" y="50686"/>
                </a:lnTo>
                <a:lnTo>
                  <a:pt x="76130" y="50686"/>
                </a:lnTo>
                <a:lnTo>
                  <a:pt x="75786" y="50555"/>
                </a:lnTo>
                <a:lnTo>
                  <a:pt x="75442" y="50686"/>
                </a:lnTo>
                <a:lnTo>
                  <a:pt x="74930" y="50817"/>
                </a:lnTo>
                <a:lnTo>
                  <a:pt x="74762" y="51216"/>
                </a:lnTo>
                <a:lnTo>
                  <a:pt x="74250" y="51883"/>
                </a:lnTo>
                <a:lnTo>
                  <a:pt x="73394" y="52414"/>
                </a:lnTo>
                <a:lnTo>
                  <a:pt x="72545" y="52682"/>
                </a:lnTo>
                <a:lnTo>
                  <a:pt x="70322" y="52682"/>
                </a:lnTo>
                <a:lnTo>
                  <a:pt x="69641" y="52414"/>
                </a:lnTo>
                <a:lnTo>
                  <a:pt x="69129" y="52283"/>
                </a:lnTo>
                <a:lnTo>
                  <a:pt x="69473" y="51353"/>
                </a:lnTo>
                <a:lnTo>
                  <a:pt x="69473" y="50954"/>
                </a:lnTo>
                <a:lnTo>
                  <a:pt x="69297" y="50555"/>
                </a:lnTo>
                <a:lnTo>
                  <a:pt x="68961" y="50287"/>
                </a:lnTo>
                <a:lnTo>
                  <a:pt x="68617" y="50156"/>
                </a:lnTo>
                <a:lnTo>
                  <a:pt x="68280" y="50019"/>
                </a:lnTo>
                <a:close/>
                <a:moveTo>
                  <a:pt x="115896" y="49221"/>
                </a:moveTo>
                <a:lnTo>
                  <a:pt x="115896" y="54010"/>
                </a:lnTo>
                <a:lnTo>
                  <a:pt x="115047" y="54010"/>
                </a:lnTo>
                <a:lnTo>
                  <a:pt x="114191" y="54278"/>
                </a:lnTo>
                <a:lnTo>
                  <a:pt x="113511" y="54546"/>
                </a:lnTo>
                <a:lnTo>
                  <a:pt x="112823" y="54945"/>
                </a:lnTo>
                <a:lnTo>
                  <a:pt x="111631" y="55743"/>
                </a:lnTo>
                <a:lnTo>
                  <a:pt x="110439" y="56804"/>
                </a:lnTo>
                <a:lnTo>
                  <a:pt x="109414" y="57739"/>
                </a:lnTo>
                <a:lnTo>
                  <a:pt x="109414" y="56541"/>
                </a:lnTo>
                <a:lnTo>
                  <a:pt x="109751" y="56405"/>
                </a:lnTo>
                <a:lnTo>
                  <a:pt x="109926" y="56142"/>
                </a:lnTo>
                <a:lnTo>
                  <a:pt x="111463" y="54010"/>
                </a:lnTo>
                <a:lnTo>
                  <a:pt x="112311" y="52950"/>
                </a:lnTo>
                <a:lnTo>
                  <a:pt x="113167" y="51883"/>
                </a:lnTo>
                <a:lnTo>
                  <a:pt x="114535" y="50686"/>
                </a:lnTo>
                <a:lnTo>
                  <a:pt x="115896" y="49221"/>
                </a:lnTo>
                <a:close/>
                <a:moveTo>
                  <a:pt x="115896" y="54677"/>
                </a:moveTo>
                <a:lnTo>
                  <a:pt x="115896" y="58799"/>
                </a:lnTo>
                <a:lnTo>
                  <a:pt x="114703" y="59335"/>
                </a:lnTo>
                <a:lnTo>
                  <a:pt x="113848" y="59997"/>
                </a:lnTo>
                <a:lnTo>
                  <a:pt x="112143" y="61462"/>
                </a:lnTo>
                <a:lnTo>
                  <a:pt x="110775" y="62659"/>
                </a:lnTo>
                <a:lnTo>
                  <a:pt x="109414" y="63988"/>
                </a:lnTo>
                <a:lnTo>
                  <a:pt x="109414" y="61730"/>
                </a:lnTo>
                <a:lnTo>
                  <a:pt x="110607" y="59997"/>
                </a:lnTo>
                <a:lnTo>
                  <a:pt x="111975" y="58400"/>
                </a:lnTo>
                <a:lnTo>
                  <a:pt x="114023" y="56541"/>
                </a:lnTo>
                <a:lnTo>
                  <a:pt x="115896" y="54677"/>
                </a:lnTo>
                <a:close/>
                <a:moveTo>
                  <a:pt x="71858" y="60932"/>
                </a:moveTo>
                <a:lnTo>
                  <a:pt x="71346" y="61194"/>
                </a:lnTo>
                <a:lnTo>
                  <a:pt x="71009" y="61462"/>
                </a:lnTo>
                <a:lnTo>
                  <a:pt x="69641" y="63058"/>
                </a:lnTo>
                <a:lnTo>
                  <a:pt x="68961" y="63725"/>
                </a:lnTo>
                <a:lnTo>
                  <a:pt x="68105" y="64256"/>
                </a:lnTo>
                <a:lnTo>
                  <a:pt x="67593" y="64524"/>
                </a:lnTo>
                <a:lnTo>
                  <a:pt x="66912" y="64655"/>
                </a:lnTo>
                <a:lnTo>
                  <a:pt x="65376" y="64655"/>
                </a:lnTo>
                <a:lnTo>
                  <a:pt x="64696" y="64524"/>
                </a:lnTo>
                <a:lnTo>
                  <a:pt x="64184" y="64256"/>
                </a:lnTo>
                <a:lnTo>
                  <a:pt x="63672" y="63857"/>
                </a:lnTo>
                <a:lnTo>
                  <a:pt x="63496" y="63458"/>
                </a:lnTo>
                <a:lnTo>
                  <a:pt x="64008" y="62391"/>
                </a:lnTo>
                <a:lnTo>
                  <a:pt x="64008" y="61992"/>
                </a:lnTo>
                <a:lnTo>
                  <a:pt x="63840" y="61593"/>
                </a:lnTo>
                <a:lnTo>
                  <a:pt x="63496" y="61331"/>
                </a:lnTo>
                <a:lnTo>
                  <a:pt x="63160" y="61063"/>
                </a:lnTo>
                <a:lnTo>
                  <a:pt x="62304" y="61063"/>
                </a:lnTo>
                <a:lnTo>
                  <a:pt x="61792" y="61194"/>
                </a:lnTo>
                <a:lnTo>
                  <a:pt x="61448" y="61593"/>
                </a:lnTo>
                <a:lnTo>
                  <a:pt x="60936" y="62260"/>
                </a:lnTo>
                <a:lnTo>
                  <a:pt x="60768" y="62927"/>
                </a:lnTo>
                <a:lnTo>
                  <a:pt x="60087" y="63725"/>
                </a:lnTo>
                <a:lnTo>
                  <a:pt x="58888" y="64125"/>
                </a:lnTo>
                <a:lnTo>
                  <a:pt x="58207" y="64256"/>
                </a:lnTo>
                <a:lnTo>
                  <a:pt x="57351" y="64387"/>
                </a:lnTo>
                <a:lnTo>
                  <a:pt x="56839" y="64256"/>
                </a:lnTo>
                <a:lnTo>
                  <a:pt x="56503" y="64125"/>
                </a:lnTo>
                <a:lnTo>
                  <a:pt x="56503" y="63857"/>
                </a:lnTo>
                <a:lnTo>
                  <a:pt x="56503" y="63458"/>
                </a:lnTo>
                <a:lnTo>
                  <a:pt x="56671" y="63058"/>
                </a:lnTo>
                <a:lnTo>
                  <a:pt x="56671" y="62659"/>
                </a:lnTo>
                <a:lnTo>
                  <a:pt x="56503" y="62391"/>
                </a:lnTo>
                <a:lnTo>
                  <a:pt x="56159" y="62129"/>
                </a:lnTo>
                <a:lnTo>
                  <a:pt x="55815" y="61992"/>
                </a:lnTo>
                <a:lnTo>
                  <a:pt x="55303" y="61861"/>
                </a:lnTo>
                <a:lnTo>
                  <a:pt x="54791" y="61992"/>
                </a:lnTo>
                <a:lnTo>
                  <a:pt x="54454" y="62260"/>
                </a:lnTo>
                <a:lnTo>
                  <a:pt x="52918" y="63190"/>
                </a:lnTo>
                <a:lnTo>
                  <a:pt x="51382" y="64256"/>
                </a:lnTo>
                <a:lnTo>
                  <a:pt x="50358" y="64524"/>
                </a:lnTo>
                <a:lnTo>
                  <a:pt x="48990" y="64655"/>
                </a:lnTo>
                <a:lnTo>
                  <a:pt x="48310" y="64524"/>
                </a:lnTo>
                <a:lnTo>
                  <a:pt x="47454" y="64524"/>
                </a:lnTo>
                <a:lnTo>
                  <a:pt x="46942" y="64256"/>
                </a:lnTo>
                <a:lnTo>
                  <a:pt x="46598" y="63988"/>
                </a:lnTo>
                <a:lnTo>
                  <a:pt x="46773" y="63326"/>
                </a:lnTo>
                <a:lnTo>
                  <a:pt x="46773" y="62391"/>
                </a:lnTo>
                <a:lnTo>
                  <a:pt x="46598" y="61992"/>
                </a:lnTo>
                <a:lnTo>
                  <a:pt x="46261" y="61593"/>
                </a:lnTo>
                <a:lnTo>
                  <a:pt x="45918" y="61331"/>
                </a:lnTo>
                <a:lnTo>
                  <a:pt x="45405" y="61194"/>
                </a:lnTo>
                <a:lnTo>
                  <a:pt x="44893" y="61194"/>
                </a:lnTo>
                <a:lnTo>
                  <a:pt x="44381" y="61331"/>
                </a:lnTo>
                <a:lnTo>
                  <a:pt x="43869" y="61730"/>
                </a:lnTo>
                <a:lnTo>
                  <a:pt x="43526" y="62129"/>
                </a:lnTo>
                <a:lnTo>
                  <a:pt x="43357" y="62791"/>
                </a:lnTo>
                <a:lnTo>
                  <a:pt x="43189" y="63326"/>
                </a:lnTo>
                <a:lnTo>
                  <a:pt x="42677" y="63725"/>
                </a:lnTo>
                <a:lnTo>
                  <a:pt x="41989" y="63988"/>
                </a:lnTo>
                <a:lnTo>
                  <a:pt x="40453" y="63988"/>
                </a:lnTo>
                <a:lnTo>
                  <a:pt x="39773" y="63857"/>
                </a:lnTo>
                <a:lnTo>
                  <a:pt x="39092" y="63458"/>
                </a:lnTo>
                <a:lnTo>
                  <a:pt x="38405" y="63058"/>
                </a:lnTo>
                <a:lnTo>
                  <a:pt x="38068" y="62659"/>
                </a:lnTo>
                <a:lnTo>
                  <a:pt x="37724" y="62260"/>
                </a:lnTo>
                <a:lnTo>
                  <a:pt x="37212" y="61861"/>
                </a:lnTo>
                <a:lnTo>
                  <a:pt x="36700" y="61730"/>
                </a:lnTo>
                <a:lnTo>
                  <a:pt x="36188" y="61730"/>
                </a:lnTo>
                <a:lnTo>
                  <a:pt x="35508" y="61861"/>
                </a:lnTo>
                <a:lnTo>
                  <a:pt x="35164" y="62129"/>
                </a:lnTo>
                <a:lnTo>
                  <a:pt x="34820" y="62391"/>
                </a:lnTo>
                <a:lnTo>
                  <a:pt x="34820" y="62927"/>
                </a:lnTo>
                <a:lnTo>
                  <a:pt x="34820" y="63458"/>
                </a:lnTo>
                <a:lnTo>
                  <a:pt x="34820" y="63857"/>
                </a:lnTo>
                <a:lnTo>
                  <a:pt x="34652" y="64125"/>
                </a:lnTo>
                <a:lnTo>
                  <a:pt x="34308" y="64387"/>
                </a:lnTo>
                <a:lnTo>
                  <a:pt x="33796" y="64655"/>
                </a:lnTo>
                <a:lnTo>
                  <a:pt x="32947" y="64786"/>
                </a:lnTo>
                <a:lnTo>
                  <a:pt x="32260" y="64655"/>
                </a:lnTo>
                <a:lnTo>
                  <a:pt x="31580" y="64256"/>
                </a:lnTo>
                <a:lnTo>
                  <a:pt x="31236" y="63725"/>
                </a:lnTo>
                <a:lnTo>
                  <a:pt x="31236" y="63458"/>
                </a:lnTo>
                <a:lnTo>
                  <a:pt x="31236" y="63190"/>
                </a:lnTo>
                <a:lnTo>
                  <a:pt x="31411" y="62528"/>
                </a:lnTo>
                <a:lnTo>
                  <a:pt x="31067" y="62129"/>
                </a:lnTo>
                <a:lnTo>
                  <a:pt x="30724" y="61730"/>
                </a:lnTo>
                <a:lnTo>
                  <a:pt x="30212" y="61593"/>
                </a:lnTo>
                <a:lnTo>
                  <a:pt x="29531" y="61462"/>
                </a:lnTo>
                <a:lnTo>
                  <a:pt x="28851" y="61593"/>
                </a:lnTo>
                <a:lnTo>
                  <a:pt x="28339" y="61992"/>
                </a:lnTo>
                <a:lnTo>
                  <a:pt x="27995" y="62391"/>
                </a:lnTo>
                <a:lnTo>
                  <a:pt x="27651" y="62927"/>
                </a:lnTo>
                <a:lnTo>
                  <a:pt x="27315" y="63458"/>
                </a:lnTo>
                <a:lnTo>
                  <a:pt x="26627" y="63857"/>
                </a:lnTo>
                <a:lnTo>
                  <a:pt x="26115" y="64256"/>
                </a:lnTo>
                <a:lnTo>
                  <a:pt x="24754" y="64786"/>
                </a:lnTo>
                <a:lnTo>
                  <a:pt x="24067" y="64923"/>
                </a:lnTo>
                <a:lnTo>
                  <a:pt x="23218" y="65054"/>
                </a:lnTo>
                <a:lnTo>
                  <a:pt x="22874" y="65054"/>
                </a:lnTo>
                <a:lnTo>
                  <a:pt x="22531" y="64923"/>
                </a:lnTo>
                <a:lnTo>
                  <a:pt x="22019" y="64655"/>
                </a:lnTo>
                <a:lnTo>
                  <a:pt x="21850" y="64125"/>
                </a:lnTo>
                <a:lnTo>
                  <a:pt x="21506" y="63589"/>
                </a:lnTo>
                <a:lnTo>
                  <a:pt x="21170" y="62659"/>
                </a:lnTo>
                <a:lnTo>
                  <a:pt x="20994" y="62260"/>
                </a:lnTo>
                <a:lnTo>
                  <a:pt x="20826" y="62260"/>
                </a:lnTo>
                <a:lnTo>
                  <a:pt x="20826" y="62129"/>
                </a:lnTo>
                <a:lnTo>
                  <a:pt x="20658" y="61992"/>
                </a:lnTo>
                <a:lnTo>
                  <a:pt x="20314" y="61861"/>
                </a:lnTo>
                <a:lnTo>
                  <a:pt x="19970" y="61861"/>
                </a:lnTo>
                <a:lnTo>
                  <a:pt x="19634" y="61992"/>
                </a:lnTo>
                <a:lnTo>
                  <a:pt x="19290" y="62129"/>
                </a:lnTo>
                <a:lnTo>
                  <a:pt x="18946" y="62659"/>
                </a:lnTo>
                <a:lnTo>
                  <a:pt x="18778" y="63326"/>
                </a:lnTo>
                <a:lnTo>
                  <a:pt x="18778" y="64524"/>
                </a:lnTo>
                <a:lnTo>
                  <a:pt x="18946" y="65185"/>
                </a:lnTo>
                <a:lnTo>
                  <a:pt x="19121" y="65721"/>
                </a:lnTo>
                <a:lnTo>
                  <a:pt x="19634" y="66115"/>
                </a:lnTo>
                <a:lnTo>
                  <a:pt x="19970" y="66650"/>
                </a:lnTo>
                <a:lnTo>
                  <a:pt x="20658" y="67049"/>
                </a:lnTo>
                <a:lnTo>
                  <a:pt x="21338" y="67312"/>
                </a:lnTo>
                <a:lnTo>
                  <a:pt x="22362" y="67580"/>
                </a:lnTo>
                <a:lnTo>
                  <a:pt x="24411" y="67580"/>
                </a:lnTo>
                <a:lnTo>
                  <a:pt x="25435" y="67449"/>
                </a:lnTo>
                <a:lnTo>
                  <a:pt x="26290" y="67181"/>
                </a:lnTo>
                <a:lnTo>
                  <a:pt x="27139" y="66782"/>
                </a:lnTo>
                <a:lnTo>
                  <a:pt x="28163" y="66382"/>
                </a:lnTo>
                <a:lnTo>
                  <a:pt x="28851" y="65852"/>
                </a:lnTo>
                <a:lnTo>
                  <a:pt x="29875" y="66514"/>
                </a:lnTo>
                <a:lnTo>
                  <a:pt x="30899" y="66913"/>
                </a:lnTo>
                <a:lnTo>
                  <a:pt x="32092" y="67181"/>
                </a:lnTo>
                <a:lnTo>
                  <a:pt x="33284" y="67312"/>
                </a:lnTo>
                <a:lnTo>
                  <a:pt x="34484" y="67181"/>
                </a:lnTo>
                <a:lnTo>
                  <a:pt x="35676" y="66913"/>
                </a:lnTo>
                <a:lnTo>
                  <a:pt x="36700" y="66382"/>
                </a:lnTo>
                <a:lnTo>
                  <a:pt x="37556" y="65721"/>
                </a:lnTo>
                <a:lnTo>
                  <a:pt x="38405" y="65983"/>
                </a:lnTo>
                <a:lnTo>
                  <a:pt x="39261" y="66251"/>
                </a:lnTo>
                <a:lnTo>
                  <a:pt x="40285" y="66382"/>
                </a:lnTo>
                <a:lnTo>
                  <a:pt x="41309" y="66514"/>
                </a:lnTo>
                <a:lnTo>
                  <a:pt x="42165" y="66514"/>
                </a:lnTo>
                <a:lnTo>
                  <a:pt x="43189" y="66382"/>
                </a:lnTo>
                <a:lnTo>
                  <a:pt x="44038" y="66115"/>
                </a:lnTo>
                <a:lnTo>
                  <a:pt x="44725" y="65852"/>
                </a:lnTo>
                <a:lnTo>
                  <a:pt x="45918" y="66382"/>
                </a:lnTo>
                <a:lnTo>
                  <a:pt x="47110" y="66913"/>
                </a:lnTo>
                <a:lnTo>
                  <a:pt x="48134" y="67181"/>
                </a:lnTo>
                <a:lnTo>
                  <a:pt x="49158" y="67312"/>
                </a:lnTo>
                <a:lnTo>
                  <a:pt x="50182" y="67181"/>
                </a:lnTo>
                <a:lnTo>
                  <a:pt x="51038" y="67049"/>
                </a:lnTo>
                <a:lnTo>
                  <a:pt x="51894" y="66650"/>
                </a:lnTo>
                <a:lnTo>
                  <a:pt x="52743" y="66251"/>
                </a:lnTo>
                <a:lnTo>
                  <a:pt x="54454" y="65322"/>
                </a:lnTo>
                <a:lnTo>
                  <a:pt x="54966" y="65721"/>
                </a:lnTo>
                <a:lnTo>
                  <a:pt x="55479" y="66115"/>
                </a:lnTo>
                <a:lnTo>
                  <a:pt x="56327" y="66382"/>
                </a:lnTo>
                <a:lnTo>
                  <a:pt x="58551" y="66382"/>
                </a:lnTo>
                <a:lnTo>
                  <a:pt x="59575" y="66251"/>
                </a:lnTo>
                <a:lnTo>
                  <a:pt x="60768" y="65852"/>
                </a:lnTo>
                <a:lnTo>
                  <a:pt x="61623" y="65322"/>
                </a:lnTo>
                <a:lnTo>
                  <a:pt x="62304" y="65721"/>
                </a:lnTo>
                <a:lnTo>
                  <a:pt x="62816" y="66115"/>
                </a:lnTo>
                <a:lnTo>
                  <a:pt x="64352" y="66650"/>
                </a:lnTo>
                <a:lnTo>
                  <a:pt x="65376" y="66913"/>
                </a:lnTo>
                <a:lnTo>
                  <a:pt x="66400" y="67049"/>
                </a:lnTo>
                <a:lnTo>
                  <a:pt x="67256" y="66913"/>
                </a:lnTo>
                <a:lnTo>
                  <a:pt x="68105" y="66782"/>
                </a:lnTo>
                <a:lnTo>
                  <a:pt x="68961" y="66514"/>
                </a:lnTo>
                <a:lnTo>
                  <a:pt x="69810" y="66115"/>
                </a:lnTo>
                <a:lnTo>
                  <a:pt x="71177" y="65054"/>
                </a:lnTo>
                <a:lnTo>
                  <a:pt x="72033" y="65721"/>
                </a:lnTo>
                <a:lnTo>
                  <a:pt x="73057" y="66115"/>
                </a:lnTo>
                <a:lnTo>
                  <a:pt x="74081" y="66382"/>
                </a:lnTo>
                <a:lnTo>
                  <a:pt x="75442" y="66514"/>
                </a:lnTo>
                <a:lnTo>
                  <a:pt x="76642" y="66650"/>
                </a:lnTo>
                <a:lnTo>
                  <a:pt x="77834" y="66514"/>
                </a:lnTo>
                <a:lnTo>
                  <a:pt x="79027" y="66115"/>
                </a:lnTo>
                <a:lnTo>
                  <a:pt x="80051" y="65721"/>
                </a:lnTo>
                <a:lnTo>
                  <a:pt x="81075" y="66115"/>
                </a:lnTo>
                <a:lnTo>
                  <a:pt x="82099" y="66382"/>
                </a:lnTo>
                <a:lnTo>
                  <a:pt x="84491" y="66382"/>
                </a:lnTo>
                <a:lnTo>
                  <a:pt x="85684" y="66251"/>
                </a:lnTo>
                <a:lnTo>
                  <a:pt x="87052" y="65983"/>
                </a:lnTo>
                <a:lnTo>
                  <a:pt x="88244" y="65584"/>
                </a:lnTo>
                <a:lnTo>
                  <a:pt x="89268" y="65054"/>
                </a:lnTo>
                <a:lnTo>
                  <a:pt x="89780" y="65322"/>
                </a:lnTo>
                <a:lnTo>
                  <a:pt x="90636" y="65453"/>
                </a:lnTo>
                <a:lnTo>
                  <a:pt x="91492" y="65453"/>
                </a:lnTo>
                <a:lnTo>
                  <a:pt x="92341" y="65322"/>
                </a:lnTo>
                <a:lnTo>
                  <a:pt x="92853" y="65054"/>
                </a:lnTo>
                <a:lnTo>
                  <a:pt x="93196" y="64786"/>
                </a:lnTo>
                <a:lnTo>
                  <a:pt x="93365" y="64387"/>
                </a:lnTo>
                <a:lnTo>
                  <a:pt x="93365" y="63988"/>
                </a:lnTo>
                <a:lnTo>
                  <a:pt x="93196" y="63589"/>
                </a:lnTo>
                <a:lnTo>
                  <a:pt x="93028" y="63326"/>
                </a:lnTo>
                <a:lnTo>
                  <a:pt x="92516" y="63190"/>
                </a:lnTo>
                <a:lnTo>
                  <a:pt x="92004" y="63058"/>
                </a:lnTo>
                <a:lnTo>
                  <a:pt x="91492" y="63190"/>
                </a:lnTo>
                <a:lnTo>
                  <a:pt x="90980" y="63058"/>
                </a:lnTo>
                <a:lnTo>
                  <a:pt x="90468" y="62528"/>
                </a:lnTo>
                <a:lnTo>
                  <a:pt x="89780" y="62260"/>
                </a:lnTo>
                <a:lnTo>
                  <a:pt x="89444" y="62129"/>
                </a:lnTo>
                <a:lnTo>
                  <a:pt x="89100" y="62129"/>
                </a:lnTo>
                <a:lnTo>
                  <a:pt x="88756" y="62260"/>
                </a:lnTo>
                <a:lnTo>
                  <a:pt x="88419" y="62528"/>
                </a:lnTo>
                <a:lnTo>
                  <a:pt x="87907" y="62791"/>
                </a:lnTo>
                <a:lnTo>
                  <a:pt x="87052" y="63190"/>
                </a:lnTo>
                <a:lnTo>
                  <a:pt x="86027" y="63589"/>
                </a:lnTo>
                <a:lnTo>
                  <a:pt x="84835" y="63988"/>
                </a:lnTo>
                <a:lnTo>
                  <a:pt x="83811" y="64125"/>
                </a:lnTo>
                <a:lnTo>
                  <a:pt x="82443" y="64125"/>
                </a:lnTo>
                <a:lnTo>
                  <a:pt x="82275" y="63988"/>
                </a:lnTo>
                <a:lnTo>
                  <a:pt x="82099" y="63725"/>
                </a:lnTo>
                <a:lnTo>
                  <a:pt x="81931" y="63458"/>
                </a:lnTo>
                <a:lnTo>
                  <a:pt x="82099" y="62791"/>
                </a:lnTo>
                <a:lnTo>
                  <a:pt x="82099" y="62391"/>
                </a:lnTo>
                <a:lnTo>
                  <a:pt x="81763" y="61992"/>
                </a:lnTo>
                <a:lnTo>
                  <a:pt x="81419" y="61730"/>
                </a:lnTo>
                <a:lnTo>
                  <a:pt x="80907" y="61593"/>
                </a:lnTo>
                <a:lnTo>
                  <a:pt x="80395" y="61730"/>
                </a:lnTo>
                <a:lnTo>
                  <a:pt x="79883" y="61861"/>
                </a:lnTo>
                <a:lnTo>
                  <a:pt x="79371" y="62129"/>
                </a:lnTo>
                <a:lnTo>
                  <a:pt x="79202" y="62528"/>
                </a:lnTo>
                <a:lnTo>
                  <a:pt x="79027" y="63190"/>
                </a:lnTo>
                <a:lnTo>
                  <a:pt x="78690" y="63458"/>
                </a:lnTo>
                <a:lnTo>
                  <a:pt x="78346" y="63725"/>
                </a:lnTo>
                <a:lnTo>
                  <a:pt x="77491" y="64125"/>
                </a:lnTo>
                <a:lnTo>
                  <a:pt x="76466" y="64256"/>
                </a:lnTo>
                <a:lnTo>
                  <a:pt x="75442" y="64256"/>
                </a:lnTo>
                <a:lnTo>
                  <a:pt x="74418" y="64125"/>
                </a:lnTo>
                <a:lnTo>
                  <a:pt x="73569" y="63725"/>
                </a:lnTo>
                <a:lnTo>
                  <a:pt x="73394" y="63589"/>
                </a:lnTo>
                <a:lnTo>
                  <a:pt x="73226" y="63326"/>
                </a:lnTo>
                <a:lnTo>
                  <a:pt x="73226" y="62927"/>
                </a:lnTo>
                <a:lnTo>
                  <a:pt x="73394" y="62659"/>
                </a:lnTo>
                <a:lnTo>
                  <a:pt x="73738" y="62129"/>
                </a:lnTo>
                <a:lnTo>
                  <a:pt x="73569" y="61730"/>
                </a:lnTo>
                <a:lnTo>
                  <a:pt x="73394" y="61331"/>
                </a:lnTo>
                <a:lnTo>
                  <a:pt x="72882" y="61063"/>
                </a:lnTo>
                <a:lnTo>
                  <a:pt x="72370" y="60932"/>
                </a:lnTo>
                <a:close/>
                <a:moveTo>
                  <a:pt x="115728" y="61194"/>
                </a:moveTo>
                <a:lnTo>
                  <a:pt x="115728" y="65322"/>
                </a:lnTo>
                <a:lnTo>
                  <a:pt x="114023" y="66115"/>
                </a:lnTo>
                <a:lnTo>
                  <a:pt x="112311" y="67312"/>
                </a:lnTo>
                <a:lnTo>
                  <a:pt x="110775" y="68646"/>
                </a:lnTo>
                <a:lnTo>
                  <a:pt x="109414" y="70106"/>
                </a:lnTo>
                <a:lnTo>
                  <a:pt x="109414" y="69843"/>
                </a:lnTo>
                <a:lnTo>
                  <a:pt x="109414" y="67979"/>
                </a:lnTo>
                <a:lnTo>
                  <a:pt x="109583" y="67711"/>
                </a:lnTo>
                <a:lnTo>
                  <a:pt x="111631" y="65185"/>
                </a:lnTo>
                <a:lnTo>
                  <a:pt x="112655" y="63857"/>
                </a:lnTo>
                <a:lnTo>
                  <a:pt x="113679" y="62659"/>
                </a:lnTo>
                <a:lnTo>
                  <a:pt x="114703" y="61992"/>
                </a:lnTo>
                <a:lnTo>
                  <a:pt x="115728" y="61194"/>
                </a:lnTo>
                <a:close/>
                <a:moveTo>
                  <a:pt x="115728" y="67181"/>
                </a:moveTo>
                <a:lnTo>
                  <a:pt x="115728" y="71839"/>
                </a:lnTo>
                <a:lnTo>
                  <a:pt x="114360" y="72238"/>
                </a:lnTo>
                <a:lnTo>
                  <a:pt x="113336" y="72899"/>
                </a:lnTo>
                <a:lnTo>
                  <a:pt x="112311" y="73566"/>
                </a:lnTo>
                <a:lnTo>
                  <a:pt x="111463" y="74365"/>
                </a:lnTo>
                <a:lnTo>
                  <a:pt x="110263" y="75431"/>
                </a:lnTo>
                <a:lnTo>
                  <a:pt x="109239" y="76628"/>
                </a:lnTo>
                <a:lnTo>
                  <a:pt x="109239" y="74365"/>
                </a:lnTo>
                <a:lnTo>
                  <a:pt x="110775" y="72238"/>
                </a:lnTo>
                <a:lnTo>
                  <a:pt x="112487" y="70242"/>
                </a:lnTo>
                <a:lnTo>
                  <a:pt x="114023" y="68646"/>
                </a:lnTo>
                <a:lnTo>
                  <a:pt x="115728" y="67181"/>
                </a:lnTo>
                <a:close/>
                <a:moveTo>
                  <a:pt x="19970" y="72637"/>
                </a:moveTo>
                <a:lnTo>
                  <a:pt x="19634" y="72768"/>
                </a:lnTo>
                <a:lnTo>
                  <a:pt x="19458" y="72899"/>
                </a:lnTo>
                <a:lnTo>
                  <a:pt x="18097" y="74764"/>
                </a:lnTo>
                <a:lnTo>
                  <a:pt x="17585" y="75830"/>
                </a:lnTo>
                <a:lnTo>
                  <a:pt x="17242" y="76890"/>
                </a:lnTo>
                <a:lnTo>
                  <a:pt x="17073" y="77957"/>
                </a:lnTo>
                <a:lnTo>
                  <a:pt x="17242" y="78356"/>
                </a:lnTo>
                <a:lnTo>
                  <a:pt x="17585" y="78755"/>
                </a:lnTo>
                <a:lnTo>
                  <a:pt x="17922" y="79154"/>
                </a:lnTo>
                <a:lnTo>
                  <a:pt x="18434" y="79422"/>
                </a:lnTo>
                <a:lnTo>
                  <a:pt x="19290" y="79553"/>
                </a:lnTo>
                <a:lnTo>
                  <a:pt x="21170" y="79553"/>
                </a:lnTo>
                <a:lnTo>
                  <a:pt x="22194" y="79422"/>
                </a:lnTo>
                <a:lnTo>
                  <a:pt x="23043" y="79154"/>
                </a:lnTo>
                <a:lnTo>
                  <a:pt x="24067" y="78886"/>
                </a:lnTo>
                <a:lnTo>
                  <a:pt x="25947" y="78088"/>
                </a:lnTo>
                <a:lnTo>
                  <a:pt x="27651" y="77027"/>
                </a:lnTo>
                <a:lnTo>
                  <a:pt x="28163" y="77557"/>
                </a:lnTo>
                <a:lnTo>
                  <a:pt x="29019" y="77957"/>
                </a:lnTo>
                <a:lnTo>
                  <a:pt x="29700" y="78356"/>
                </a:lnTo>
                <a:lnTo>
                  <a:pt x="30724" y="78624"/>
                </a:lnTo>
                <a:lnTo>
                  <a:pt x="31923" y="78886"/>
                </a:lnTo>
                <a:lnTo>
                  <a:pt x="34140" y="78886"/>
                </a:lnTo>
                <a:lnTo>
                  <a:pt x="35332" y="78755"/>
                </a:lnTo>
                <a:lnTo>
                  <a:pt x="36357" y="78487"/>
                </a:lnTo>
                <a:lnTo>
                  <a:pt x="37381" y="78088"/>
                </a:lnTo>
                <a:lnTo>
                  <a:pt x="38405" y="77557"/>
                </a:lnTo>
                <a:lnTo>
                  <a:pt x="39261" y="77027"/>
                </a:lnTo>
                <a:lnTo>
                  <a:pt x="40116" y="77557"/>
                </a:lnTo>
                <a:lnTo>
                  <a:pt x="41309" y="77825"/>
                </a:lnTo>
                <a:lnTo>
                  <a:pt x="42677" y="77957"/>
                </a:lnTo>
                <a:lnTo>
                  <a:pt x="44038" y="77957"/>
                </a:lnTo>
                <a:lnTo>
                  <a:pt x="47797" y="77825"/>
                </a:lnTo>
                <a:lnTo>
                  <a:pt x="51382" y="77957"/>
                </a:lnTo>
                <a:lnTo>
                  <a:pt x="53767" y="78088"/>
                </a:lnTo>
                <a:lnTo>
                  <a:pt x="56327" y="77957"/>
                </a:lnTo>
                <a:lnTo>
                  <a:pt x="57695" y="77825"/>
                </a:lnTo>
                <a:lnTo>
                  <a:pt x="58888" y="77557"/>
                </a:lnTo>
                <a:lnTo>
                  <a:pt x="59912" y="77158"/>
                </a:lnTo>
                <a:lnTo>
                  <a:pt x="60936" y="76491"/>
                </a:lnTo>
                <a:lnTo>
                  <a:pt x="61111" y="76229"/>
                </a:lnTo>
                <a:lnTo>
                  <a:pt x="61111" y="75961"/>
                </a:lnTo>
                <a:lnTo>
                  <a:pt x="60936" y="75693"/>
                </a:lnTo>
                <a:lnTo>
                  <a:pt x="60599" y="75562"/>
                </a:lnTo>
                <a:lnTo>
                  <a:pt x="59063" y="75294"/>
                </a:lnTo>
                <a:lnTo>
                  <a:pt x="57695" y="75431"/>
                </a:lnTo>
                <a:lnTo>
                  <a:pt x="54623" y="75693"/>
                </a:lnTo>
                <a:lnTo>
                  <a:pt x="51719" y="75693"/>
                </a:lnTo>
                <a:lnTo>
                  <a:pt x="48646" y="75431"/>
                </a:lnTo>
                <a:lnTo>
                  <a:pt x="47110" y="75431"/>
                </a:lnTo>
                <a:lnTo>
                  <a:pt x="44725" y="75562"/>
                </a:lnTo>
                <a:lnTo>
                  <a:pt x="42501" y="75562"/>
                </a:lnTo>
                <a:lnTo>
                  <a:pt x="41821" y="75431"/>
                </a:lnTo>
                <a:lnTo>
                  <a:pt x="41653" y="75431"/>
                </a:lnTo>
                <a:lnTo>
                  <a:pt x="41653" y="75294"/>
                </a:lnTo>
                <a:lnTo>
                  <a:pt x="41821" y="74895"/>
                </a:lnTo>
                <a:lnTo>
                  <a:pt x="41653" y="74365"/>
                </a:lnTo>
                <a:lnTo>
                  <a:pt x="41477" y="74097"/>
                </a:lnTo>
                <a:lnTo>
                  <a:pt x="41141" y="73698"/>
                </a:lnTo>
                <a:lnTo>
                  <a:pt x="40797" y="73566"/>
                </a:lnTo>
                <a:lnTo>
                  <a:pt x="40285" y="73435"/>
                </a:lnTo>
                <a:lnTo>
                  <a:pt x="39773" y="73566"/>
                </a:lnTo>
                <a:lnTo>
                  <a:pt x="39261" y="73834"/>
                </a:lnTo>
                <a:lnTo>
                  <a:pt x="37556" y="75163"/>
                </a:lnTo>
                <a:lnTo>
                  <a:pt x="35508" y="76229"/>
                </a:lnTo>
                <a:lnTo>
                  <a:pt x="34820" y="76491"/>
                </a:lnTo>
                <a:lnTo>
                  <a:pt x="33796" y="76628"/>
                </a:lnTo>
                <a:lnTo>
                  <a:pt x="32772" y="76628"/>
                </a:lnTo>
                <a:lnTo>
                  <a:pt x="31748" y="76491"/>
                </a:lnTo>
                <a:lnTo>
                  <a:pt x="30899" y="76229"/>
                </a:lnTo>
                <a:lnTo>
                  <a:pt x="30212" y="75830"/>
                </a:lnTo>
                <a:lnTo>
                  <a:pt x="30043" y="75562"/>
                </a:lnTo>
                <a:lnTo>
                  <a:pt x="30043" y="75163"/>
                </a:lnTo>
                <a:lnTo>
                  <a:pt x="30043" y="74764"/>
                </a:lnTo>
                <a:lnTo>
                  <a:pt x="30212" y="74233"/>
                </a:lnTo>
                <a:lnTo>
                  <a:pt x="30212" y="73834"/>
                </a:lnTo>
                <a:lnTo>
                  <a:pt x="30212" y="73435"/>
                </a:lnTo>
                <a:lnTo>
                  <a:pt x="29875" y="73167"/>
                </a:lnTo>
                <a:lnTo>
                  <a:pt x="29363" y="72899"/>
                </a:lnTo>
                <a:lnTo>
                  <a:pt x="28851" y="72768"/>
                </a:lnTo>
                <a:lnTo>
                  <a:pt x="28339" y="72899"/>
                </a:lnTo>
                <a:lnTo>
                  <a:pt x="27827" y="73036"/>
                </a:lnTo>
                <a:lnTo>
                  <a:pt x="27483" y="73435"/>
                </a:lnTo>
                <a:lnTo>
                  <a:pt x="26971" y="73966"/>
                </a:lnTo>
                <a:lnTo>
                  <a:pt x="26459" y="74365"/>
                </a:lnTo>
                <a:lnTo>
                  <a:pt x="25266" y="75294"/>
                </a:lnTo>
                <a:lnTo>
                  <a:pt x="23898" y="76092"/>
                </a:lnTo>
                <a:lnTo>
                  <a:pt x="22531" y="76628"/>
                </a:lnTo>
                <a:lnTo>
                  <a:pt x="21682" y="77027"/>
                </a:lnTo>
                <a:lnTo>
                  <a:pt x="20658" y="77158"/>
                </a:lnTo>
                <a:lnTo>
                  <a:pt x="20314" y="77158"/>
                </a:lnTo>
                <a:lnTo>
                  <a:pt x="19970" y="77027"/>
                </a:lnTo>
                <a:lnTo>
                  <a:pt x="19970" y="76628"/>
                </a:lnTo>
                <a:lnTo>
                  <a:pt x="19970" y="76092"/>
                </a:lnTo>
                <a:lnTo>
                  <a:pt x="20826" y="73566"/>
                </a:lnTo>
                <a:lnTo>
                  <a:pt x="20826" y="73299"/>
                </a:lnTo>
                <a:lnTo>
                  <a:pt x="20826" y="73036"/>
                </a:lnTo>
                <a:lnTo>
                  <a:pt x="20482" y="72768"/>
                </a:lnTo>
                <a:lnTo>
                  <a:pt x="20146" y="72637"/>
                </a:lnTo>
                <a:close/>
                <a:moveTo>
                  <a:pt x="115728" y="72637"/>
                </a:moveTo>
                <a:lnTo>
                  <a:pt x="115559" y="77290"/>
                </a:lnTo>
                <a:lnTo>
                  <a:pt x="115215" y="77290"/>
                </a:lnTo>
                <a:lnTo>
                  <a:pt x="114535" y="77689"/>
                </a:lnTo>
                <a:lnTo>
                  <a:pt x="113679" y="78088"/>
                </a:lnTo>
                <a:lnTo>
                  <a:pt x="112143" y="79154"/>
                </a:lnTo>
                <a:lnTo>
                  <a:pt x="110775" y="80351"/>
                </a:lnTo>
                <a:lnTo>
                  <a:pt x="109583" y="81549"/>
                </a:lnTo>
                <a:lnTo>
                  <a:pt x="108902" y="82216"/>
                </a:lnTo>
                <a:lnTo>
                  <a:pt x="109071" y="80220"/>
                </a:lnTo>
                <a:lnTo>
                  <a:pt x="109239" y="80220"/>
                </a:lnTo>
                <a:lnTo>
                  <a:pt x="110095" y="79285"/>
                </a:lnTo>
                <a:lnTo>
                  <a:pt x="110951" y="78356"/>
                </a:lnTo>
                <a:lnTo>
                  <a:pt x="112311" y="76360"/>
                </a:lnTo>
                <a:lnTo>
                  <a:pt x="113848" y="74365"/>
                </a:lnTo>
                <a:lnTo>
                  <a:pt x="114703" y="73435"/>
                </a:lnTo>
                <a:lnTo>
                  <a:pt x="115728" y="72637"/>
                </a:lnTo>
                <a:close/>
                <a:moveTo>
                  <a:pt x="115559" y="78356"/>
                </a:moveTo>
                <a:lnTo>
                  <a:pt x="115384" y="83145"/>
                </a:lnTo>
                <a:lnTo>
                  <a:pt x="114703" y="83276"/>
                </a:lnTo>
                <a:lnTo>
                  <a:pt x="113848" y="83675"/>
                </a:lnTo>
                <a:lnTo>
                  <a:pt x="112143" y="84741"/>
                </a:lnTo>
                <a:lnTo>
                  <a:pt x="110607" y="85939"/>
                </a:lnTo>
                <a:lnTo>
                  <a:pt x="109583" y="86868"/>
                </a:lnTo>
                <a:lnTo>
                  <a:pt x="108559" y="87666"/>
                </a:lnTo>
                <a:lnTo>
                  <a:pt x="108559" y="86070"/>
                </a:lnTo>
                <a:lnTo>
                  <a:pt x="109071" y="85808"/>
                </a:lnTo>
                <a:lnTo>
                  <a:pt x="109414" y="85540"/>
                </a:lnTo>
                <a:lnTo>
                  <a:pt x="109926" y="84741"/>
                </a:lnTo>
                <a:lnTo>
                  <a:pt x="110951" y="83413"/>
                </a:lnTo>
                <a:lnTo>
                  <a:pt x="112311" y="82079"/>
                </a:lnTo>
                <a:lnTo>
                  <a:pt x="114191" y="80351"/>
                </a:lnTo>
                <a:lnTo>
                  <a:pt x="114872" y="79285"/>
                </a:lnTo>
                <a:lnTo>
                  <a:pt x="115559" y="78356"/>
                </a:lnTo>
                <a:close/>
                <a:moveTo>
                  <a:pt x="115384" y="85408"/>
                </a:moveTo>
                <a:lnTo>
                  <a:pt x="115215" y="89531"/>
                </a:lnTo>
                <a:lnTo>
                  <a:pt x="114535" y="89799"/>
                </a:lnTo>
                <a:lnTo>
                  <a:pt x="113848" y="90329"/>
                </a:lnTo>
                <a:lnTo>
                  <a:pt x="112487" y="91258"/>
                </a:lnTo>
                <a:lnTo>
                  <a:pt x="110263" y="93391"/>
                </a:lnTo>
                <a:lnTo>
                  <a:pt x="108215" y="95249"/>
                </a:lnTo>
                <a:lnTo>
                  <a:pt x="108215" y="93522"/>
                </a:lnTo>
                <a:lnTo>
                  <a:pt x="108390" y="92724"/>
                </a:lnTo>
                <a:lnTo>
                  <a:pt x="108390" y="92324"/>
                </a:lnTo>
                <a:lnTo>
                  <a:pt x="108559" y="91657"/>
                </a:lnTo>
                <a:lnTo>
                  <a:pt x="108902" y="90996"/>
                </a:lnTo>
                <a:lnTo>
                  <a:pt x="109414" y="90329"/>
                </a:lnTo>
                <a:lnTo>
                  <a:pt x="110095" y="89662"/>
                </a:lnTo>
                <a:lnTo>
                  <a:pt x="111463" y="88465"/>
                </a:lnTo>
                <a:lnTo>
                  <a:pt x="112655" y="87404"/>
                </a:lnTo>
                <a:lnTo>
                  <a:pt x="114023" y="86469"/>
                </a:lnTo>
                <a:lnTo>
                  <a:pt x="115384" y="85408"/>
                </a:lnTo>
                <a:close/>
                <a:moveTo>
                  <a:pt x="115047" y="92855"/>
                </a:moveTo>
                <a:lnTo>
                  <a:pt x="115047" y="96447"/>
                </a:lnTo>
                <a:lnTo>
                  <a:pt x="113336" y="97114"/>
                </a:lnTo>
                <a:lnTo>
                  <a:pt x="111799" y="98043"/>
                </a:lnTo>
                <a:lnTo>
                  <a:pt x="110263" y="98978"/>
                </a:lnTo>
                <a:lnTo>
                  <a:pt x="109071" y="100175"/>
                </a:lnTo>
                <a:lnTo>
                  <a:pt x="108046" y="101105"/>
                </a:lnTo>
                <a:lnTo>
                  <a:pt x="108046" y="100307"/>
                </a:lnTo>
                <a:lnTo>
                  <a:pt x="108390" y="100039"/>
                </a:lnTo>
                <a:lnTo>
                  <a:pt x="108559" y="99776"/>
                </a:lnTo>
                <a:lnTo>
                  <a:pt x="108902" y="98978"/>
                </a:lnTo>
                <a:lnTo>
                  <a:pt x="109414" y="98311"/>
                </a:lnTo>
                <a:lnTo>
                  <a:pt x="110607" y="96846"/>
                </a:lnTo>
                <a:lnTo>
                  <a:pt x="111975" y="95517"/>
                </a:lnTo>
                <a:lnTo>
                  <a:pt x="113336" y="94320"/>
                </a:lnTo>
                <a:lnTo>
                  <a:pt x="115047" y="92855"/>
                </a:lnTo>
                <a:close/>
                <a:moveTo>
                  <a:pt x="101046" y="8381"/>
                </a:moveTo>
                <a:lnTo>
                  <a:pt x="103270" y="8517"/>
                </a:lnTo>
                <a:lnTo>
                  <a:pt x="103950" y="8649"/>
                </a:lnTo>
                <a:lnTo>
                  <a:pt x="104462" y="8780"/>
                </a:lnTo>
                <a:lnTo>
                  <a:pt x="104974" y="9048"/>
                </a:lnTo>
                <a:lnTo>
                  <a:pt x="104974" y="10245"/>
                </a:lnTo>
                <a:lnTo>
                  <a:pt x="105142" y="11442"/>
                </a:lnTo>
                <a:lnTo>
                  <a:pt x="105654" y="13837"/>
                </a:lnTo>
                <a:lnTo>
                  <a:pt x="105654" y="17429"/>
                </a:lnTo>
                <a:lnTo>
                  <a:pt x="105486" y="20890"/>
                </a:lnTo>
                <a:lnTo>
                  <a:pt x="105318" y="28336"/>
                </a:lnTo>
                <a:lnTo>
                  <a:pt x="105318" y="35788"/>
                </a:lnTo>
                <a:lnTo>
                  <a:pt x="105486" y="52283"/>
                </a:lnTo>
                <a:lnTo>
                  <a:pt x="105486" y="68777"/>
                </a:lnTo>
                <a:lnTo>
                  <a:pt x="105486" y="74633"/>
                </a:lnTo>
                <a:lnTo>
                  <a:pt x="105142" y="80351"/>
                </a:lnTo>
                <a:lnTo>
                  <a:pt x="104806" y="86207"/>
                </a:lnTo>
                <a:lnTo>
                  <a:pt x="104462" y="91925"/>
                </a:lnTo>
                <a:lnTo>
                  <a:pt x="104294" y="100706"/>
                </a:lnTo>
                <a:lnTo>
                  <a:pt x="104118" y="104298"/>
                </a:lnTo>
                <a:lnTo>
                  <a:pt x="104118" y="105495"/>
                </a:lnTo>
                <a:lnTo>
                  <a:pt x="103950" y="106025"/>
                </a:lnTo>
                <a:lnTo>
                  <a:pt x="104294" y="105495"/>
                </a:lnTo>
                <a:lnTo>
                  <a:pt x="104118" y="105894"/>
                </a:lnTo>
                <a:lnTo>
                  <a:pt x="104118" y="106293"/>
                </a:lnTo>
                <a:lnTo>
                  <a:pt x="101733" y="106561"/>
                </a:lnTo>
                <a:lnTo>
                  <a:pt x="94733" y="106561"/>
                </a:lnTo>
                <a:lnTo>
                  <a:pt x="88244" y="106692"/>
                </a:lnTo>
                <a:lnTo>
                  <a:pt x="81931" y="106824"/>
                </a:lnTo>
                <a:lnTo>
                  <a:pt x="67593" y="106424"/>
                </a:lnTo>
                <a:lnTo>
                  <a:pt x="53255" y="106162"/>
                </a:lnTo>
                <a:lnTo>
                  <a:pt x="46086" y="106025"/>
                </a:lnTo>
                <a:lnTo>
                  <a:pt x="18609" y="106025"/>
                </a:lnTo>
                <a:lnTo>
                  <a:pt x="12465" y="106424"/>
                </a:lnTo>
                <a:lnTo>
                  <a:pt x="8880" y="106561"/>
                </a:lnTo>
                <a:lnTo>
                  <a:pt x="5127" y="106692"/>
                </a:lnTo>
                <a:lnTo>
                  <a:pt x="5127" y="106561"/>
                </a:lnTo>
                <a:lnTo>
                  <a:pt x="4784" y="103631"/>
                </a:lnTo>
                <a:lnTo>
                  <a:pt x="4615" y="100706"/>
                </a:lnTo>
                <a:lnTo>
                  <a:pt x="4440" y="94850"/>
                </a:lnTo>
                <a:lnTo>
                  <a:pt x="4615" y="89000"/>
                </a:lnTo>
                <a:lnTo>
                  <a:pt x="4440" y="86070"/>
                </a:lnTo>
                <a:lnTo>
                  <a:pt x="4271" y="83145"/>
                </a:lnTo>
                <a:lnTo>
                  <a:pt x="3928" y="80083"/>
                </a:lnTo>
                <a:lnTo>
                  <a:pt x="3928" y="77158"/>
                </a:lnTo>
                <a:lnTo>
                  <a:pt x="3928" y="74097"/>
                </a:lnTo>
                <a:lnTo>
                  <a:pt x="3928" y="71172"/>
                </a:lnTo>
                <a:lnTo>
                  <a:pt x="4440" y="65185"/>
                </a:lnTo>
                <a:lnTo>
                  <a:pt x="4784" y="59199"/>
                </a:lnTo>
                <a:lnTo>
                  <a:pt x="5127" y="52950"/>
                </a:lnTo>
                <a:lnTo>
                  <a:pt x="5127" y="46695"/>
                </a:lnTo>
                <a:lnTo>
                  <a:pt x="4784" y="40577"/>
                </a:lnTo>
                <a:lnTo>
                  <a:pt x="4615" y="34323"/>
                </a:lnTo>
                <a:lnTo>
                  <a:pt x="4103" y="21950"/>
                </a:lnTo>
                <a:lnTo>
                  <a:pt x="3928" y="15565"/>
                </a:lnTo>
                <a:lnTo>
                  <a:pt x="3928" y="12241"/>
                </a:lnTo>
                <a:lnTo>
                  <a:pt x="3591" y="9048"/>
                </a:lnTo>
                <a:lnTo>
                  <a:pt x="5976" y="9179"/>
                </a:lnTo>
                <a:lnTo>
                  <a:pt x="8368" y="9316"/>
                </a:lnTo>
                <a:lnTo>
                  <a:pt x="13145" y="9179"/>
                </a:lnTo>
                <a:lnTo>
                  <a:pt x="13145" y="9179"/>
                </a:lnTo>
                <a:lnTo>
                  <a:pt x="12296" y="10114"/>
                </a:lnTo>
                <a:lnTo>
                  <a:pt x="11440" y="11043"/>
                </a:lnTo>
                <a:lnTo>
                  <a:pt x="10928" y="11973"/>
                </a:lnTo>
                <a:lnTo>
                  <a:pt x="10760" y="13170"/>
                </a:lnTo>
                <a:lnTo>
                  <a:pt x="10760" y="13706"/>
                </a:lnTo>
                <a:lnTo>
                  <a:pt x="10928" y="14367"/>
                </a:lnTo>
                <a:lnTo>
                  <a:pt x="11272" y="15701"/>
                </a:lnTo>
                <a:lnTo>
                  <a:pt x="12121" y="16762"/>
                </a:lnTo>
                <a:lnTo>
                  <a:pt x="13145" y="17828"/>
                </a:lnTo>
                <a:lnTo>
                  <a:pt x="14513" y="18626"/>
                </a:lnTo>
                <a:lnTo>
                  <a:pt x="16049" y="19293"/>
                </a:lnTo>
                <a:lnTo>
                  <a:pt x="16729" y="19425"/>
                </a:lnTo>
                <a:lnTo>
                  <a:pt x="17585" y="19556"/>
                </a:lnTo>
                <a:lnTo>
                  <a:pt x="19290" y="19556"/>
                </a:lnTo>
                <a:lnTo>
                  <a:pt x="20314" y="19293"/>
                </a:lnTo>
                <a:lnTo>
                  <a:pt x="21338" y="19025"/>
                </a:lnTo>
                <a:lnTo>
                  <a:pt x="22194" y="18626"/>
                </a:lnTo>
                <a:lnTo>
                  <a:pt x="23043" y="18096"/>
                </a:lnTo>
                <a:lnTo>
                  <a:pt x="23898" y="17429"/>
                </a:lnTo>
                <a:lnTo>
                  <a:pt x="24579" y="16762"/>
                </a:lnTo>
                <a:lnTo>
                  <a:pt x="25091" y="16100"/>
                </a:lnTo>
                <a:lnTo>
                  <a:pt x="25603" y="15302"/>
                </a:lnTo>
                <a:lnTo>
                  <a:pt x="25947" y="14504"/>
                </a:lnTo>
                <a:lnTo>
                  <a:pt x="26290" y="13569"/>
                </a:lnTo>
                <a:lnTo>
                  <a:pt x="26459" y="12771"/>
                </a:lnTo>
                <a:lnTo>
                  <a:pt x="26459" y="11973"/>
                </a:lnTo>
                <a:lnTo>
                  <a:pt x="26290" y="11174"/>
                </a:lnTo>
                <a:lnTo>
                  <a:pt x="26115" y="10513"/>
                </a:lnTo>
                <a:lnTo>
                  <a:pt x="25778" y="9846"/>
                </a:lnTo>
                <a:lnTo>
                  <a:pt x="25091" y="9179"/>
                </a:lnTo>
                <a:lnTo>
                  <a:pt x="37724" y="9179"/>
                </a:lnTo>
                <a:lnTo>
                  <a:pt x="37044" y="9715"/>
                </a:lnTo>
                <a:lnTo>
                  <a:pt x="36532" y="10245"/>
                </a:lnTo>
                <a:lnTo>
                  <a:pt x="35676" y="11311"/>
                </a:lnTo>
                <a:lnTo>
                  <a:pt x="35164" y="12508"/>
                </a:lnTo>
                <a:lnTo>
                  <a:pt x="34996" y="13706"/>
                </a:lnTo>
                <a:lnTo>
                  <a:pt x="35164" y="14903"/>
                </a:lnTo>
                <a:lnTo>
                  <a:pt x="35844" y="15964"/>
                </a:lnTo>
                <a:lnTo>
                  <a:pt x="36700" y="16899"/>
                </a:lnTo>
                <a:lnTo>
                  <a:pt x="37893" y="17828"/>
                </a:lnTo>
                <a:lnTo>
                  <a:pt x="39261" y="18358"/>
                </a:lnTo>
                <a:lnTo>
                  <a:pt x="40965" y="18758"/>
                </a:lnTo>
                <a:lnTo>
                  <a:pt x="42501" y="18894"/>
                </a:lnTo>
                <a:lnTo>
                  <a:pt x="44213" y="18758"/>
                </a:lnTo>
                <a:lnTo>
                  <a:pt x="45574" y="18358"/>
                </a:lnTo>
                <a:lnTo>
                  <a:pt x="47110" y="17697"/>
                </a:lnTo>
                <a:lnTo>
                  <a:pt x="48134" y="16899"/>
                </a:lnTo>
                <a:lnTo>
                  <a:pt x="49158" y="15833"/>
                </a:lnTo>
                <a:lnTo>
                  <a:pt x="49670" y="14504"/>
                </a:lnTo>
                <a:lnTo>
                  <a:pt x="49846" y="13837"/>
                </a:lnTo>
                <a:lnTo>
                  <a:pt x="49846" y="13170"/>
                </a:lnTo>
                <a:lnTo>
                  <a:pt x="49670" y="11710"/>
                </a:lnTo>
                <a:lnTo>
                  <a:pt x="49502" y="10912"/>
                </a:lnTo>
                <a:lnTo>
                  <a:pt x="49158" y="10245"/>
                </a:lnTo>
                <a:lnTo>
                  <a:pt x="48646" y="9715"/>
                </a:lnTo>
                <a:lnTo>
                  <a:pt x="48134" y="9179"/>
                </a:lnTo>
                <a:lnTo>
                  <a:pt x="60424" y="8917"/>
                </a:lnTo>
                <a:lnTo>
                  <a:pt x="60599" y="8917"/>
                </a:lnTo>
                <a:lnTo>
                  <a:pt x="59912" y="9846"/>
                </a:lnTo>
                <a:lnTo>
                  <a:pt x="59231" y="10775"/>
                </a:lnTo>
                <a:lnTo>
                  <a:pt x="59063" y="11710"/>
                </a:lnTo>
                <a:lnTo>
                  <a:pt x="58888" y="12771"/>
                </a:lnTo>
                <a:lnTo>
                  <a:pt x="59063" y="13438"/>
                </a:lnTo>
                <a:lnTo>
                  <a:pt x="59231" y="14105"/>
                </a:lnTo>
                <a:lnTo>
                  <a:pt x="59575" y="14635"/>
                </a:lnTo>
                <a:lnTo>
                  <a:pt x="59912" y="15166"/>
                </a:lnTo>
                <a:lnTo>
                  <a:pt x="61111" y="16232"/>
                </a:lnTo>
                <a:lnTo>
                  <a:pt x="62472" y="17030"/>
                </a:lnTo>
                <a:lnTo>
                  <a:pt x="64008" y="17697"/>
                </a:lnTo>
                <a:lnTo>
                  <a:pt x="65720" y="18096"/>
                </a:lnTo>
                <a:lnTo>
                  <a:pt x="67256" y="18096"/>
                </a:lnTo>
                <a:lnTo>
                  <a:pt x="68105" y="17959"/>
                </a:lnTo>
                <a:lnTo>
                  <a:pt x="68961" y="17697"/>
                </a:lnTo>
                <a:lnTo>
                  <a:pt x="69985" y="17161"/>
                </a:lnTo>
                <a:lnTo>
                  <a:pt x="70834" y="16500"/>
                </a:lnTo>
                <a:lnTo>
                  <a:pt x="71346" y="15701"/>
                </a:lnTo>
                <a:lnTo>
                  <a:pt x="71858" y="14766"/>
                </a:lnTo>
                <a:lnTo>
                  <a:pt x="72202" y="13706"/>
                </a:lnTo>
                <a:lnTo>
                  <a:pt x="72202" y="12771"/>
                </a:lnTo>
                <a:lnTo>
                  <a:pt x="72202" y="11710"/>
                </a:lnTo>
                <a:lnTo>
                  <a:pt x="72202" y="10775"/>
                </a:lnTo>
                <a:lnTo>
                  <a:pt x="71689" y="9715"/>
                </a:lnTo>
                <a:lnTo>
                  <a:pt x="71009" y="8649"/>
                </a:lnTo>
                <a:lnTo>
                  <a:pt x="78346" y="8517"/>
                </a:lnTo>
                <a:lnTo>
                  <a:pt x="85684" y="8381"/>
                </a:lnTo>
                <a:lnTo>
                  <a:pt x="84660" y="8917"/>
                </a:lnTo>
                <a:lnTo>
                  <a:pt x="83811" y="9447"/>
                </a:lnTo>
                <a:lnTo>
                  <a:pt x="83123" y="10114"/>
                </a:lnTo>
                <a:lnTo>
                  <a:pt x="82443" y="10912"/>
                </a:lnTo>
                <a:lnTo>
                  <a:pt x="81763" y="11973"/>
                </a:lnTo>
                <a:lnTo>
                  <a:pt x="81587" y="13170"/>
                </a:lnTo>
                <a:lnTo>
                  <a:pt x="81587" y="14236"/>
                </a:lnTo>
                <a:lnTo>
                  <a:pt x="82099" y="15302"/>
                </a:lnTo>
                <a:lnTo>
                  <a:pt x="82787" y="16232"/>
                </a:lnTo>
                <a:lnTo>
                  <a:pt x="83811" y="17030"/>
                </a:lnTo>
                <a:lnTo>
                  <a:pt x="85003" y="17697"/>
                </a:lnTo>
                <a:lnTo>
                  <a:pt x="86371" y="18096"/>
                </a:lnTo>
                <a:lnTo>
                  <a:pt x="87907" y="18358"/>
                </a:lnTo>
                <a:lnTo>
                  <a:pt x="89444" y="18495"/>
                </a:lnTo>
                <a:lnTo>
                  <a:pt x="90980" y="18358"/>
                </a:lnTo>
                <a:lnTo>
                  <a:pt x="92684" y="18096"/>
                </a:lnTo>
                <a:lnTo>
                  <a:pt x="94221" y="17697"/>
                </a:lnTo>
                <a:lnTo>
                  <a:pt x="95413" y="17030"/>
                </a:lnTo>
                <a:lnTo>
                  <a:pt x="96613" y="16232"/>
                </a:lnTo>
                <a:lnTo>
                  <a:pt x="96949" y="15701"/>
                </a:lnTo>
                <a:lnTo>
                  <a:pt x="97293" y="15166"/>
                </a:lnTo>
                <a:lnTo>
                  <a:pt x="97637" y="14367"/>
                </a:lnTo>
                <a:lnTo>
                  <a:pt x="97637" y="13438"/>
                </a:lnTo>
                <a:lnTo>
                  <a:pt x="97461" y="12508"/>
                </a:lnTo>
                <a:lnTo>
                  <a:pt x="97125" y="11574"/>
                </a:lnTo>
                <a:lnTo>
                  <a:pt x="96613" y="10644"/>
                </a:lnTo>
                <a:lnTo>
                  <a:pt x="95925" y="9846"/>
                </a:lnTo>
                <a:lnTo>
                  <a:pt x="95076" y="9048"/>
                </a:lnTo>
                <a:lnTo>
                  <a:pt x="94221" y="8517"/>
                </a:lnTo>
                <a:lnTo>
                  <a:pt x="97293" y="8381"/>
                </a:lnTo>
                <a:close/>
                <a:moveTo>
                  <a:pt x="18434" y="108819"/>
                </a:moveTo>
                <a:lnTo>
                  <a:pt x="17585" y="109355"/>
                </a:lnTo>
                <a:lnTo>
                  <a:pt x="16729" y="109885"/>
                </a:lnTo>
                <a:lnTo>
                  <a:pt x="15362" y="111082"/>
                </a:lnTo>
                <a:lnTo>
                  <a:pt x="14001" y="111881"/>
                </a:lnTo>
                <a:lnTo>
                  <a:pt x="14001" y="110415"/>
                </a:lnTo>
                <a:lnTo>
                  <a:pt x="14001" y="109087"/>
                </a:lnTo>
                <a:lnTo>
                  <a:pt x="18434" y="108819"/>
                </a:lnTo>
                <a:close/>
                <a:moveTo>
                  <a:pt x="115384" y="110547"/>
                </a:moveTo>
                <a:lnTo>
                  <a:pt x="115215" y="112941"/>
                </a:lnTo>
                <a:lnTo>
                  <a:pt x="114872" y="115473"/>
                </a:lnTo>
                <a:lnTo>
                  <a:pt x="113848" y="115604"/>
                </a:lnTo>
                <a:lnTo>
                  <a:pt x="114535" y="113078"/>
                </a:lnTo>
                <a:lnTo>
                  <a:pt x="115384" y="110547"/>
                </a:lnTo>
                <a:close/>
                <a:moveTo>
                  <a:pt x="115215" y="103631"/>
                </a:moveTo>
                <a:lnTo>
                  <a:pt x="115384" y="108688"/>
                </a:lnTo>
                <a:lnTo>
                  <a:pt x="114360" y="109218"/>
                </a:lnTo>
                <a:lnTo>
                  <a:pt x="113679" y="109885"/>
                </a:lnTo>
                <a:lnTo>
                  <a:pt x="112999" y="110683"/>
                </a:lnTo>
                <a:lnTo>
                  <a:pt x="112311" y="111613"/>
                </a:lnTo>
                <a:lnTo>
                  <a:pt x="111463" y="113608"/>
                </a:lnTo>
                <a:lnTo>
                  <a:pt x="110775" y="115872"/>
                </a:lnTo>
                <a:lnTo>
                  <a:pt x="110439" y="115872"/>
                </a:lnTo>
                <a:lnTo>
                  <a:pt x="110951" y="114407"/>
                </a:lnTo>
                <a:lnTo>
                  <a:pt x="111287" y="112941"/>
                </a:lnTo>
                <a:lnTo>
                  <a:pt x="112143" y="110284"/>
                </a:lnTo>
                <a:lnTo>
                  <a:pt x="113679" y="106960"/>
                </a:lnTo>
                <a:lnTo>
                  <a:pt x="115215" y="103631"/>
                </a:lnTo>
                <a:close/>
                <a:moveTo>
                  <a:pt x="115047" y="97245"/>
                </a:moveTo>
                <a:lnTo>
                  <a:pt x="115215" y="101236"/>
                </a:lnTo>
                <a:lnTo>
                  <a:pt x="114360" y="102034"/>
                </a:lnTo>
                <a:lnTo>
                  <a:pt x="113679" y="102969"/>
                </a:lnTo>
                <a:lnTo>
                  <a:pt x="112311" y="104828"/>
                </a:lnTo>
                <a:lnTo>
                  <a:pt x="111287" y="106960"/>
                </a:lnTo>
                <a:lnTo>
                  <a:pt x="110439" y="108956"/>
                </a:lnTo>
                <a:lnTo>
                  <a:pt x="108727" y="112280"/>
                </a:lnTo>
                <a:lnTo>
                  <a:pt x="107878" y="114139"/>
                </a:lnTo>
                <a:lnTo>
                  <a:pt x="107366" y="116003"/>
                </a:lnTo>
                <a:lnTo>
                  <a:pt x="104462" y="116134"/>
                </a:lnTo>
                <a:lnTo>
                  <a:pt x="105486" y="114407"/>
                </a:lnTo>
                <a:lnTo>
                  <a:pt x="106167" y="112542"/>
                </a:lnTo>
                <a:lnTo>
                  <a:pt x="106510" y="110547"/>
                </a:lnTo>
                <a:lnTo>
                  <a:pt x="106510" y="108557"/>
                </a:lnTo>
                <a:lnTo>
                  <a:pt x="107022" y="108420"/>
                </a:lnTo>
                <a:lnTo>
                  <a:pt x="107534" y="108289"/>
                </a:lnTo>
                <a:lnTo>
                  <a:pt x="107878" y="108021"/>
                </a:lnTo>
                <a:lnTo>
                  <a:pt x="108046" y="107758"/>
                </a:lnTo>
                <a:lnTo>
                  <a:pt x="108215" y="107491"/>
                </a:lnTo>
                <a:lnTo>
                  <a:pt x="108215" y="106824"/>
                </a:lnTo>
                <a:lnTo>
                  <a:pt x="107878" y="106162"/>
                </a:lnTo>
                <a:lnTo>
                  <a:pt x="108046" y="105495"/>
                </a:lnTo>
                <a:lnTo>
                  <a:pt x="108046" y="104697"/>
                </a:lnTo>
                <a:lnTo>
                  <a:pt x="108727" y="104166"/>
                </a:lnTo>
                <a:lnTo>
                  <a:pt x="109414" y="103499"/>
                </a:lnTo>
                <a:lnTo>
                  <a:pt x="110607" y="102034"/>
                </a:lnTo>
                <a:lnTo>
                  <a:pt x="112823" y="99640"/>
                </a:lnTo>
                <a:lnTo>
                  <a:pt x="113848" y="98442"/>
                </a:lnTo>
                <a:lnTo>
                  <a:pt x="115047" y="97245"/>
                </a:lnTo>
                <a:close/>
                <a:moveTo>
                  <a:pt x="24067" y="108819"/>
                </a:moveTo>
                <a:lnTo>
                  <a:pt x="23043" y="109355"/>
                </a:lnTo>
                <a:lnTo>
                  <a:pt x="22194" y="110016"/>
                </a:lnTo>
                <a:lnTo>
                  <a:pt x="20482" y="111214"/>
                </a:lnTo>
                <a:lnTo>
                  <a:pt x="18434" y="113078"/>
                </a:lnTo>
                <a:lnTo>
                  <a:pt x="16386" y="114937"/>
                </a:lnTo>
                <a:lnTo>
                  <a:pt x="14681" y="116402"/>
                </a:lnTo>
                <a:lnTo>
                  <a:pt x="14337" y="114275"/>
                </a:lnTo>
                <a:lnTo>
                  <a:pt x="15362" y="114007"/>
                </a:lnTo>
                <a:lnTo>
                  <a:pt x="16217" y="113477"/>
                </a:lnTo>
                <a:lnTo>
                  <a:pt x="17754" y="112542"/>
                </a:lnTo>
                <a:lnTo>
                  <a:pt x="18778" y="111881"/>
                </a:lnTo>
                <a:lnTo>
                  <a:pt x="19802" y="111082"/>
                </a:lnTo>
                <a:lnTo>
                  <a:pt x="20658" y="110284"/>
                </a:lnTo>
                <a:lnTo>
                  <a:pt x="20826" y="109754"/>
                </a:lnTo>
                <a:lnTo>
                  <a:pt x="20994" y="109355"/>
                </a:lnTo>
                <a:lnTo>
                  <a:pt x="20826" y="109087"/>
                </a:lnTo>
                <a:lnTo>
                  <a:pt x="20658" y="108819"/>
                </a:lnTo>
                <a:close/>
                <a:moveTo>
                  <a:pt x="70497" y="109218"/>
                </a:moveTo>
                <a:lnTo>
                  <a:pt x="69297" y="110153"/>
                </a:lnTo>
                <a:lnTo>
                  <a:pt x="68280" y="110946"/>
                </a:lnTo>
                <a:lnTo>
                  <a:pt x="67256" y="112280"/>
                </a:lnTo>
                <a:lnTo>
                  <a:pt x="66232" y="113477"/>
                </a:lnTo>
                <a:lnTo>
                  <a:pt x="65208" y="114674"/>
                </a:lnTo>
                <a:lnTo>
                  <a:pt x="64696" y="115205"/>
                </a:lnTo>
                <a:lnTo>
                  <a:pt x="64520" y="115872"/>
                </a:lnTo>
                <a:lnTo>
                  <a:pt x="64520" y="116134"/>
                </a:lnTo>
                <a:lnTo>
                  <a:pt x="64520" y="116402"/>
                </a:lnTo>
                <a:lnTo>
                  <a:pt x="59575" y="116402"/>
                </a:lnTo>
                <a:lnTo>
                  <a:pt x="60768" y="115205"/>
                </a:lnTo>
                <a:lnTo>
                  <a:pt x="61960" y="114007"/>
                </a:lnTo>
                <a:lnTo>
                  <a:pt x="63328" y="112280"/>
                </a:lnTo>
                <a:lnTo>
                  <a:pt x="64864" y="110683"/>
                </a:lnTo>
                <a:lnTo>
                  <a:pt x="65888" y="109885"/>
                </a:lnTo>
                <a:lnTo>
                  <a:pt x="67081" y="109218"/>
                </a:lnTo>
                <a:close/>
                <a:moveTo>
                  <a:pt x="75618" y="109355"/>
                </a:moveTo>
                <a:lnTo>
                  <a:pt x="74250" y="111214"/>
                </a:lnTo>
                <a:lnTo>
                  <a:pt x="72714" y="113340"/>
                </a:lnTo>
                <a:lnTo>
                  <a:pt x="71177" y="115604"/>
                </a:lnTo>
                <a:lnTo>
                  <a:pt x="71009" y="116003"/>
                </a:lnTo>
                <a:lnTo>
                  <a:pt x="71177" y="116402"/>
                </a:lnTo>
                <a:lnTo>
                  <a:pt x="66057" y="116402"/>
                </a:lnTo>
                <a:lnTo>
                  <a:pt x="66744" y="116134"/>
                </a:lnTo>
                <a:lnTo>
                  <a:pt x="67256" y="115735"/>
                </a:lnTo>
                <a:lnTo>
                  <a:pt x="68280" y="114674"/>
                </a:lnTo>
                <a:lnTo>
                  <a:pt x="69985" y="112679"/>
                </a:lnTo>
                <a:lnTo>
                  <a:pt x="70497" y="112143"/>
                </a:lnTo>
                <a:lnTo>
                  <a:pt x="71177" y="111613"/>
                </a:lnTo>
                <a:lnTo>
                  <a:pt x="72714" y="110547"/>
                </a:lnTo>
                <a:lnTo>
                  <a:pt x="73394" y="110016"/>
                </a:lnTo>
                <a:lnTo>
                  <a:pt x="73738" y="109355"/>
                </a:lnTo>
                <a:close/>
                <a:moveTo>
                  <a:pt x="80907" y="109486"/>
                </a:moveTo>
                <a:lnTo>
                  <a:pt x="79714" y="110815"/>
                </a:lnTo>
                <a:lnTo>
                  <a:pt x="78690" y="112143"/>
                </a:lnTo>
                <a:lnTo>
                  <a:pt x="78003" y="113078"/>
                </a:lnTo>
                <a:lnTo>
                  <a:pt x="77322" y="114139"/>
                </a:lnTo>
                <a:lnTo>
                  <a:pt x="76810" y="115336"/>
                </a:lnTo>
                <a:lnTo>
                  <a:pt x="76466" y="116402"/>
                </a:lnTo>
                <a:lnTo>
                  <a:pt x="73569" y="116402"/>
                </a:lnTo>
                <a:lnTo>
                  <a:pt x="74418" y="115604"/>
                </a:lnTo>
                <a:lnTo>
                  <a:pt x="75106" y="114674"/>
                </a:lnTo>
                <a:lnTo>
                  <a:pt x="76466" y="112941"/>
                </a:lnTo>
                <a:lnTo>
                  <a:pt x="78003" y="111214"/>
                </a:lnTo>
                <a:lnTo>
                  <a:pt x="78690" y="110415"/>
                </a:lnTo>
                <a:lnTo>
                  <a:pt x="79371" y="109486"/>
                </a:lnTo>
                <a:close/>
                <a:moveTo>
                  <a:pt x="104118" y="109087"/>
                </a:moveTo>
                <a:lnTo>
                  <a:pt x="103438" y="110547"/>
                </a:lnTo>
                <a:lnTo>
                  <a:pt x="103094" y="112143"/>
                </a:lnTo>
                <a:lnTo>
                  <a:pt x="102582" y="113608"/>
                </a:lnTo>
                <a:lnTo>
                  <a:pt x="102245" y="114407"/>
                </a:lnTo>
                <a:lnTo>
                  <a:pt x="101902" y="115074"/>
                </a:lnTo>
                <a:lnTo>
                  <a:pt x="101733" y="115473"/>
                </a:lnTo>
                <a:lnTo>
                  <a:pt x="101733" y="115735"/>
                </a:lnTo>
                <a:lnTo>
                  <a:pt x="101902" y="116271"/>
                </a:lnTo>
                <a:lnTo>
                  <a:pt x="99685" y="116402"/>
                </a:lnTo>
                <a:lnTo>
                  <a:pt x="100197" y="114806"/>
                </a:lnTo>
                <a:lnTo>
                  <a:pt x="100878" y="112941"/>
                </a:lnTo>
                <a:lnTo>
                  <a:pt x="101390" y="110946"/>
                </a:lnTo>
                <a:lnTo>
                  <a:pt x="101390" y="110016"/>
                </a:lnTo>
                <a:lnTo>
                  <a:pt x="101558" y="109218"/>
                </a:lnTo>
                <a:lnTo>
                  <a:pt x="104118" y="109087"/>
                </a:lnTo>
                <a:close/>
                <a:moveTo>
                  <a:pt x="86540" y="109486"/>
                </a:moveTo>
                <a:lnTo>
                  <a:pt x="85684" y="110547"/>
                </a:lnTo>
                <a:lnTo>
                  <a:pt x="85172" y="111482"/>
                </a:lnTo>
                <a:lnTo>
                  <a:pt x="83811" y="113876"/>
                </a:lnTo>
                <a:lnTo>
                  <a:pt x="83299" y="115205"/>
                </a:lnTo>
                <a:lnTo>
                  <a:pt x="82955" y="116533"/>
                </a:lnTo>
                <a:lnTo>
                  <a:pt x="79714" y="116402"/>
                </a:lnTo>
                <a:lnTo>
                  <a:pt x="80051" y="115473"/>
                </a:lnTo>
                <a:lnTo>
                  <a:pt x="80563" y="114538"/>
                </a:lnTo>
                <a:lnTo>
                  <a:pt x="81763" y="112810"/>
                </a:lnTo>
                <a:lnTo>
                  <a:pt x="82955" y="111214"/>
                </a:lnTo>
                <a:lnTo>
                  <a:pt x="83467" y="110415"/>
                </a:lnTo>
                <a:lnTo>
                  <a:pt x="83811" y="109486"/>
                </a:lnTo>
                <a:close/>
                <a:moveTo>
                  <a:pt x="93540" y="109355"/>
                </a:moveTo>
                <a:lnTo>
                  <a:pt x="92684" y="110153"/>
                </a:lnTo>
                <a:lnTo>
                  <a:pt x="92172" y="110946"/>
                </a:lnTo>
                <a:lnTo>
                  <a:pt x="90980" y="112542"/>
                </a:lnTo>
                <a:lnTo>
                  <a:pt x="89780" y="114538"/>
                </a:lnTo>
                <a:lnTo>
                  <a:pt x="89444" y="115473"/>
                </a:lnTo>
                <a:lnTo>
                  <a:pt x="89100" y="116533"/>
                </a:lnTo>
                <a:lnTo>
                  <a:pt x="86027" y="116533"/>
                </a:lnTo>
                <a:lnTo>
                  <a:pt x="86540" y="114937"/>
                </a:lnTo>
                <a:lnTo>
                  <a:pt x="87052" y="113477"/>
                </a:lnTo>
                <a:lnTo>
                  <a:pt x="87732" y="111345"/>
                </a:lnTo>
                <a:lnTo>
                  <a:pt x="88244" y="110284"/>
                </a:lnTo>
                <a:lnTo>
                  <a:pt x="88588" y="109754"/>
                </a:lnTo>
                <a:lnTo>
                  <a:pt x="89100" y="109486"/>
                </a:lnTo>
                <a:lnTo>
                  <a:pt x="93540" y="109355"/>
                </a:lnTo>
                <a:close/>
                <a:moveTo>
                  <a:pt x="98998" y="109355"/>
                </a:moveTo>
                <a:lnTo>
                  <a:pt x="98661" y="110415"/>
                </a:lnTo>
                <a:lnTo>
                  <a:pt x="98317" y="111345"/>
                </a:lnTo>
                <a:lnTo>
                  <a:pt x="97293" y="113740"/>
                </a:lnTo>
                <a:lnTo>
                  <a:pt x="96437" y="116134"/>
                </a:lnTo>
                <a:lnTo>
                  <a:pt x="96437" y="116402"/>
                </a:lnTo>
                <a:lnTo>
                  <a:pt x="92341" y="116533"/>
                </a:lnTo>
                <a:lnTo>
                  <a:pt x="93028" y="114937"/>
                </a:lnTo>
                <a:lnTo>
                  <a:pt x="93877" y="113340"/>
                </a:lnTo>
                <a:lnTo>
                  <a:pt x="95245" y="111482"/>
                </a:lnTo>
                <a:lnTo>
                  <a:pt x="95757" y="110415"/>
                </a:lnTo>
                <a:lnTo>
                  <a:pt x="96101" y="109355"/>
                </a:lnTo>
                <a:close/>
                <a:moveTo>
                  <a:pt x="62984" y="109087"/>
                </a:moveTo>
                <a:lnTo>
                  <a:pt x="61960" y="110153"/>
                </a:lnTo>
                <a:lnTo>
                  <a:pt x="61280" y="111082"/>
                </a:lnTo>
                <a:lnTo>
                  <a:pt x="58888" y="113740"/>
                </a:lnTo>
                <a:lnTo>
                  <a:pt x="57695" y="115074"/>
                </a:lnTo>
                <a:lnTo>
                  <a:pt x="56671" y="116533"/>
                </a:lnTo>
                <a:lnTo>
                  <a:pt x="52231" y="116670"/>
                </a:lnTo>
                <a:lnTo>
                  <a:pt x="52231" y="116670"/>
                </a:lnTo>
                <a:lnTo>
                  <a:pt x="53255" y="115872"/>
                </a:lnTo>
                <a:lnTo>
                  <a:pt x="54111" y="114937"/>
                </a:lnTo>
                <a:lnTo>
                  <a:pt x="55815" y="113078"/>
                </a:lnTo>
                <a:lnTo>
                  <a:pt x="56503" y="112411"/>
                </a:lnTo>
                <a:lnTo>
                  <a:pt x="57183" y="111881"/>
                </a:lnTo>
                <a:lnTo>
                  <a:pt x="58719" y="110946"/>
                </a:lnTo>
                <a:lnTo>
                  <a:pt x="60424" y="110016"/>
                </a:lnTo>
                <a:lnTo>
                  <a:pt x="61960" y="109087"/>
                </a:lnTo>
                <a:close/>
                <a:moveTo>
                  <a:pt x="39604" y="108956"/>
                </a:moveTo>
                <a:lnTo>
                  <a:pt x="38917" y="109218"/>
                </a:lnTo>
                <a:lnTo>
                  <a:pt x="33796" y="112941"/>
                </a:lnTo>
                <a:lnTo>
                  <a:pt x="31411" y="114674"/>
                </a:lnTo>
                <a:lnTo>
                  <a:pt x="30387" y="115604"/>
                </a:lnTo>
                <a:lnTo>
                  <a:pt x="29875" y="116134"/>
                </a:lnTo>
                <a:lnTo>
                  <a:pt x="29531" y="116670"/>
                </a:lnTo>
                <a:lnTo>
                  <a:pt x="29531" y="116801"/>
                </a:lnTo>
                <a:lnTo>
                  <a:pt x="29700" y="116801"/>
                </a:lnTo>
                <a:lnTo>
                  <a:pt x="30387" y="116670"/>
                </a:lnTo>
                <a:lnTo>
                  <a:pt x="31236" y="116402"/>
                </a:lnTo>
                <a:lnTo>
                  <a:pt x="32604" y="115872"/>
                </a:lnTo>
                <a:lnTo>
                  <a:pt x="35164" y="114407"/>
                </a:lnTo>
                <a:lnTo>
                  <a:pt x="38068" y="112679"/>
                </a:lnTo>
                <a:lnTo>
                  <a:pt x="40797" y="110683"/>
                </a:lnTo>
                <a:lnTo>
                  <a:pt x="41141" y="110284"/>
                </a:lnTo>
                <a:lnTo>
                  <a:pt x="41141" y="109754"/>
                </a:lnTo>
                <a:lnTo>
                  <a:pt x="40797" y="109218"/>
                </a:lnTo>
                <a:lnTo>
                  <a:pt x="40285" y="108956"/>
                </a:lnTo>
                <a:close/>
                <a:moveTo>
                  <a:pt x="57695" y="108956"/>
                </a:moveTo>
                <a:lnTo>
                  <a:pt x="55991" y="110016"/>
                </a:lnTo>
                <a:lnTo>
                  <a:pt x="54454" y="111214"/>
                </a:lnTo>
                <a:lnTo>
                  <a:pt x="53087" y="112542"/>
                </a:lnTo>
                <a:lnTo>
                  <a:pt x="51719" y="113876"/>
                </a:lnTo>
                <a:lnTo>
                  <a:pt x="49334" y="116801"/>
                </a:lnTo>
                <a:lnTo>
                  <a:pt x="46773" y="116932"/>
                </a:lnTo>
                <a:lnTo>
                  <a:pt x="46773" y="116932"/>
                </a:lnTo>
                <a:lnTo>
                  <a:pt x="47966" y="115735"/>
                </a:lnTo>
                <a:lnTo>
                  <a:pt x="48990" y="114538"/>
                </a:lnTo>
                <a:lnTo>
                  <a:pt x="50695" y="112542"/>
                </a:lnTo>
                <a:lnTo>
                  <a:pt x="52574" y="110547"/>
                </a:lnTo>
                <a:lnTo>
                  <a:pt x="53942" y="109617"/>
                </a:lnTo>
                <a:lnTo>
                  <a:pt x="55135" y="108956"/>
                </a:lnTo>
                <a:close/>
                <a:moveTo>
                  <a:pt x="31748" y="108819"/>
                </a:moveTo>
                <a:lnTo>
                  <a:pt x="30555" y="109617"/>
                </a:lnTo>
                <a:lnTo>
                  <a:pt x="29363" y="110415"/>
                </a:lnTo>
                <a:lnTo>
                  <a:pt x="27139" y="112143"/>
                </a:lnTo>
                <a:lnTo>
                  <a:pt x="23043" y="114937"/>
                </a:lnTo>
                <a:lnTo>
                  <a:pt x="21850" y="115872"/>
                </a:lnTo>
                <a:lnTo>
                  <a:pt x="21338" y="116271"/>
                </a:lnTo>
                <a:lnTo>
                  <a:pt x="20826" y="116533"/>
                </a:lnTo>
                <a:lnTo>
                  <a:pt x="20482" y="116801"/>
                </a:lnTo>
                <a:lnTo>
                  <a:pt x="20482" y="116932"/>
                </a:lnTo>
                <a:lnTo>
                  <a:pt x="20658" y="117200"/>
                </a:lnTo>
                <a:lnTo>
                  <a:pt x="20826" y="117331"/>
                </a:lnTo>
                <a:lnTo>
                  <a:pt x="20146" y="117331"/>
                </a:lnTo>
                <a:lnTo>
                  <a:pt x="17242" y="117069"/>
                </a:lnTo>
                <a:lnTo>
                  <a:pt x="18097" y="116533"/>
                </a:lnTo>
                <a:lnTo>
                  <a:pt x="18946" y="115735"/>
                </a:lnTo>
                <a:lnTo>
                  <a:pt x="20314" y="114538"/>
                </a:lnTo>
                <a:lnTo>
                  <a:pt x="22362" y="113078"/>
                </a:lnTo>
                <a:lnTo>
                  <a:pt x="24411" y="111613"/>
                </a:lnTo>
                <a:lnTo>
                  <a:pt x="25266" y="111082"/>
                </a:lnTo>
                <a:lnTo>
                  <a:pt x="26115" y="110683"/>
                </a:lnTo>
                <a:lnTo>
                  <a:pt x="27995" y="110153"/>
                </a:lnTo>
                <a:lnTo>
                  <a:pt x="28339" y="109885"/>
                </a:lnTo>
                <a:lnTo>
                  <a:pt x="28507" y="109486"/>
                </a:lnTo>
                <a:lnTo>
                  <a:pt x="28507" y="109218"/>
                </a:lnTo>
                <a:lnTo>
                  <a:pt x="28507" y="108819"/>
                </a:lnTo>
                <a:close/>
                <a:moveTo>
                  <a:pt x="51550" y="108819"/>
                </a:moveTo>
                <a:lnTo>
                  <a:pt x="50182" y="110153"/>
                </a:lnTo>
                <a:lnTo>
                  <a:pt x="49158" y="111345"/>
                </a:lnTo>
                <a:lnTo>
                  <a:pt x="45918" y="115205"/>
                </a:lnTo>
                <a:lnTo>
                  <a:pt x="44893" y="116134"/>
                </a:lnTo>
                <a:lnTo>
                  <a:pt x="43869" y="117069"/>
                </a:lnTo>
                <a:lnTo>
                  <a:pt x="38236" y="117331"/>
                </a:lnTo>
                <a:lnTo>
                  <a:pt x="39429" y="116533"/>
                </a:lnTo>
                <a:lnTo>
                  <a:pt x="40628" y="115604"/>
                </a:lnTo>
                <a:lnTo>
                  <a:pt x="42677" y="113876"/>
                </a:lnTo>
                <a:lnTo>
                  <a:pt x="44213" y="112810"/>
                </a:lnTo>
                <a:lnTo>
                  <a:pt x="45749" y="111613"/>
                </a:lnTo>
                <a:lnTo>
                  <a:pt x="46430" y="110946"/>
                </a:lnTo>
                <a:lnTo>
                  <a:pt x="47110" y="110284"/>
                </a:lnTo>
                <a:lnTo>
                  <a:pt x="47285" y="109486"/>
                </a:lnTo>
                <a:lnTo>
                  <a:pt x="47454" y="108819"/>
                </a:lnTo>
                <a:close/>
                <a:moveTo>
                  <a:pt x="45062" y="108819"/>
                </a:moveTo>
                <a:lnTo>
                  <a:pt x="44038" y="109486"/>
                </a:lnTo>
                <a:lnTo>
                  <a:pt x="41989" y="111082"/>
                </a:lnTo>
                <a:lnTo>
                  <a:pt x="39941" y="112679"/>
                </a:lnTo>
                <a:lnTo>
                  <a:pt x="38580" y="113740"/>
                </a:lnTo>
                <a:lnTo>
                  <a:pt x="37044" y="114806"/>
                </a:lnTo>
                <a:lnTo>
                  <a:pt x="35844" y="116134"/>
                </a:lnTo>
                <a:lnTo>
                  <a:pt x="35332" y="116801"/>
                </a:lnTo>
                <a:lnTo>
                  <a:pt x="34996" y="117468"/>
                </a:lnTo>
                <a:lnTo>
                  <a:pt x="32092" y="117599"/>
                </a:lnTo>
                <a:lnTo>
                  <a:pt x="26971" y="117599"/>
                </a:lnTo>
                <a:lnTo>
                  <a:pt x="22019" y="117468"/>
                </a:lnTo>
                <a:lnTo>
                  <a:pt x="22706" y="117200"/>
                </a:lnTo>
                <a:lnTo>
                  <a:pt x="23386" y="116932"/>
                </a:lnTo>
                <a:lnTo>
                  <a:pt x="24754" y="116134"/>
                </a:lnTo>
                <a:lnTo>
                  <a:pt x="26627" y="114806"/>
                </a:lnTo>
                <a:lnTo>
                  <a:pt x="29188" y="113078"/>
                </a:lnTo>
                <a:lnTo>
                  <a:pt x="31748" y="111214"/>
                </a:lnTo>
                <a:lnTo>
                  <a:pt x="33284" y="110016"/>
                </a:lnTo>
                <a:lnTo>
                  <a:pt x="33972" y="109486"/>
                </a:lnTo>
                <a:lnTo>
                  <a:pt x="34484" y="108819"/>
                </a:lnTo>
                <a:close/>
                <a:moveTo>
                  <a:pt x="43013" y="0"/>
                </a:moveTo>
                <a:lnTo>
                  <a:pt x="42501" y="267"/>
                </a:lnTo>
                <a:lnTo>
                  <a:pt x="42165" y="535"/>
                </a:lnTo>
                <a:lnTo>
                  <a:pt x="41989" y="798"/>
                </a:lnTo>
                <a:lnTo>
                  <a:pt x="41653" y="1733"/>
                </a:lnTo>
                <a:lnTo>
                  <a:pt x="41477" y="2662"/>
                </a:lnTo>
                <a:lnTo>
                  <a:pt x="41653" y="4526"/>
                </a:lnTo>
                <a:lnTo>
                  <a:pt x="41477" y="5724"/>
                </a:lnTo>
                <a:lnTo>
                  <a:pt x="41477" y="6784"/>
                </a:lnTo>
                <a:lnTo>
                  <a:pt x="33284" y="6921"/>
                </a:lnTo>
                <a:lnTo>
                  <a:pt x="20826" y="6921"/>
                </a:lnTo>
                <a:lnTo>
                  <a:pt x="20658" y="6254"/>
                </a:lnTo>
                <a:lnTo>
                  <a:pt x="20658" y="4925"/>
                </a:lnTo>
                <a:lnTo>
                  <a:pt x="20658" y="3460"/>
                </a:lnTo>
                <a:lnTo>
                  <a:pt x="20658" y="1995"/>
                </a:lnTo>
                <a:lnTo>
                  <a:pt x="20482" y="667"/>
                </a:lnTo>
                <a:lnTo>
                  <a:pt x="20314" y="399"/>
                </a:lnTo>
                <a:lnTo>
                  <a:pt x="19970" y="136"/>
                </a:lnTo>
                <a:lnTo>
                  <a:pt x="19634" y="136"/>
                </a:lnTo>
                <a:lnTo>
                  <a:pt x="19121" y="267"/>
                </a:lnTo>
                <a:lnTo>
                  <a:pt x="18609" y="667"/>
                </a:lnTo>
                <a:lnTo>
                  <a:pt x="18097" y="1197"/>
                </a:lnTo>
                <a:lnTo>
                  <a:pt x="17754" y="1733"/>
                </a:lnTo>
                <a:lnTo>
                  <a:pt x="17585" y="2394"/>
                </a:lnTo>
                <a:lnTo>
                  <a:pt x="17410" y="3728"/>
                </a:lnTo>
                <a:lnTo>
                  <a:pt x="17410" y="5057"/>
                </a:lnTo>
                <a:lnTo>
                  <a:pt x="17410" y="6921"/>
                </a:lnTo>
                <a:lnTo>
                  <a:pt x="6151" y="6921"/>
                </a:lnTo>
                <a:lnTo>
                  <a:pt x="2567" y="7320"/>
                </a:lnTo>
                <a:lnTo>
                  <a:pt x="2223" y="7451"/>
                </a:lnTo>
                <a:lnTo>
                  <a:pt x="1879" y="7583"/>
                </a:lnTo>
                <a:lnTo>
                  <a:pt x="1711" y="7982"/>
                </a:lnTo>
                <a:lnTo>
                  <a:pt x="1367" y="8118"/>
                </a:lnTo>
                <a:lnTo>
                  <a:pt x="1199" y="8517"/>
                </a:lnTo>
                <a:lnTo>
                  <a:pt x="687" y="11311"/>
                </a:lnTo>
                <a:lnTo>
                  <a:pt x="343" y="14367"/>
                </a:lnTo>
                <a:lnTo>
                  <a:pt x="175" y="17298"/>
                </a:lnTo>
                <a:lnTo>
                  <a:pt x="175" y="20354"/>
                </a:lnTo>
                <a:lnTo>
                  <a:pt x="343" y="26341"/>
                </a:lnTo>
                <a:lnTo>
                  <a:pt x="687" y="32327"/>
                </a:lnTo>
                <a:lnTo>
                  <a:pt x="1199" y="45230"/>
                </a:lnTo>
                <a:lnTo>
                  <a:pt x="1199" y="51616"/>
                </a:lnTo>
                <a:lnTo>
                  <a:pt x="1031" y="58138"/>
                </a:lnTo>
                <a:lnTo>
                  <a:pt x="687" y="64387"/>
                </a:lnTo>
                <a:lnTo>
                  <a:pt x="175" y="70641"/>
                </a:lnTo>
                <a:lnTo>
                  <a:pt x="7" y="76890"/>
                </a:lnTo>
                <a:lnTo>
                  <a:pt x="7" y="79952"/>
                </a:lnTo>
                <a:lnTo>
                  <a:pt x="343" y="83145"/>
                </a:lnTo>
                <a:lnTo>
                  <a:pt x="343" y="86070"/>
                </a:lnTo>
                <a:lnTo>
                  <a:pt x="343" y="89000"/>
                </a:lnTo>
                <a:lnTo>
                  <a:pt x="175" y="95118"/>
                </a:lnTo>
                <a:lnTo>
                  <a:pt x="175" y="98043"/>
                </a:lnTo>
                <a:lnTo>
                  <a:pt x="343" y="101105"/>
                </a:lnTo>
                <a:lnTo>
                  <a:pt x="687" y="104030"/>
                </a:lnTo>
                <a:lnTo>
                  <a:pt x="1367" y="106960"/>
                </a:lnTo>
                <a:lnTo>
                  <a:pt x="1711" y="107491"/>
                </a:lnTo>
                <a:lnTo>
                  <a:pt x="2055" y="107758"/>
                </a:lnTo>
                <a:lnTo>
                  <a:pt x="2735" y="107890"/>
                </a:lnTo>
                <a:lnTo>
                  <a:pt x="3416" y="108021"/>
                </a:lnTo>
                <a:lnTo>
                  <a:pt x="4103" y="108557"/>
                </a:lnTo>
                <a:lnTo>
                  <a:pt x="4784" y="108819"/>
                </a:lnTo>
                <a:lnTo>
                  <a:pt x="5639" y="109087"/>
                </a:lnTo>
                <a:lnTo>
                  <a:pt x="6663" y="109218"/>
                </a:lnTo>
                <a:lnTo>
                  <a:pt x="10416" y="109218"/>
                </a:lnTo>
                <a:lnTo>
                  <a:pt x="10416" y="111214"/>
                </a:lnTo>
                <a:lnTo>
                  <a:pt x="10416" y="112810"/>
                </a:lnTo>
                <a:lnTo>
                  <a:pt x="10585" y="114538"/>
                </a:lnTo>
                <a:lnTo>
                  <a:pt x="10928" y="117731"/>
                </a:lnTo>
                <a:lnTo>
                  <a:pt x="10928" y="118130"/>
                </a:lnTo>
                <a:lnTo>
                  <a:pt x="11097" y="118665"/>
                </a:lnTo>
                <a:lnTo>
                  <a:pt x="11609" y="118928"/>
                </a:lnTo>
                <a:lnTo>
                  <a:pt x="12121" y="119196"/>
                </a:lnTo>
                <a:lnTo>
                  <a:pt x="13313" y="119196"/>
                </a:lnTo>
                <a:lnTo>
                  <a:pt x="13825" y="119065"/>
                </a:lnTo>
                <a:lnTo>
                  <a:pt x="16729" y="119464"/>
                </a:lnTo>
                <a:lnTo>
                  <a:pt x="19634" y="119726"/>
                </a:lnTo>
                <a:lnTo>
                  <a:pt x="25435" y="119994"/>
                </a:lnTo>
                <a:lnTo>
                  <a:pt x="31411" y="119994"/>
                </a:lnTo>
                <a:lnTo>
                  <a:pt x="37212" y="119863"/>
                </a:lnTo>
                <a:lnTo>
                  <a:pt x="49158" y="119327"/>
                </a:lnTo>
                <a:lnTo>
                  <a:pt x="54966" y="119065"/>
                </a:lnTo>
                <a:lnTo>
                  <a:pt x="60936" y="118928"/>
                </a:lnTo>
                <a:lnTo>
                  <a:pt x="66744" y="118797"/>
                </a:lnTo>
                <a:lnTo>
                  <a:pt x="72545" y="118928"/>
                </a:lnTo>
                <a:lnTo>
                  <a:pt x="84323" y="119065"/>
                </a:lnTo>
                <a:lnTo>
                  <a:pt x="96101" y="119065"/>
                </a:lnTo>
                <a:lnTo>
                  <a:pt x="101902" y="118928"/>
                </a:lnTo>
                <a:lnTo>
                  <a:pt x="107703" y="118529"/>
                </a:lnTo>
                <a:lnTo>
                  <a:pt x="108215" y="118665"/>
                </a:lnTo>
                <a:lnTo>
                  <a:pt x="108727" y="118529"/>
                </a:lnTo>
                <a:lnTo>
                  <a:pt x="115215" y="117998"/>
                </a:lnTo>
                <a:lnTo>
                  <a:pt x="115728" y="117867"/>
                </a:lnTo>
                <a:lnTo>
                  <a:pt x="116583" y="118130"/>
                </a:lnTo>
                <a:lnTo>
                  <a:pt x="117264" y="118130"/>
                </a:lnTo>
                <a:lnTo>
                  <a:pt x="117607" y="117998"/>
                </a:lnTo>
                <a:lnTo>
                  <a:pt x="117944" y="117731"/>
                </a:lnTo>
                <a:lnTo>
                  <a:pt x="118288" y="117468"/>
                </a:lnTo>
                <a:lnTo>
                  <a:pt x="118288" y="117069"/>
                </a:lnTo>
                <a:lnTo>
                  <a:pt x="118800" y="114275"/>
                </a:lnTo>
                <a:lnTo>
                  <a:pt x="119144" y="111482"/>
                </a:lnTo>
                <a:lnTo>
                  <a:pt x="119144" y="108688"/>
                </a:lnTo>
                <a:lnTo>
                  <a:pt x="119144" y="105894"/>
                </a:lnTo>
                <a:lnTo>
                  <a:pt x="118800" y="100175"/>
                </a:lnTo>
                <a:lnTo>
                  <a:pt x="118800" y="97382"/>
                </a:lnTo>
                <a:lnTo>
                  <a:pt x="118800" y="94588"/>
                </a:lnTo>
                <a:lnTo>
                  <a:pt x="119312" y="81281"/>
                </a:lnTo>
                <a:lnTo>
                  <a:pt x="119480" y="74633"/>
                </a:lnTo>
                <a:lnTo>
                  <a:pt x="119480" y="68110"/>
                </a:lnTo>
                <a:lnTo>
                  <a:pt x="119656" y="54808"/>
                </a:lnTo>
                <a:lnTo>
                  <a:pt x="119824" y="48160"/>
                </a:lnTo>
                <a:lnTo>
                  <a:pt x="119824" y="41507"/>
                </a:lnTo>
                <a:lnTo>
                  <a:pt x="119824" y="38183"/>
                </a:lnTo>
                <a:lnTo>
                  <a:pt x="119824" y="34853"/>
                </a:lnTo>
                <a:lnTo>
                  <a:pt x="119992" y="31660"/>
                </a:lnTo>
                <a:lnTo>
                  <a:pt x="119824" y="28336"/>
                </a:lnTo>
                <a:lnTo>
                  <a:pt x="119480" y="25674"/>
                </a:lnTo>
                <a:lnTo>
                  <a:pt x="118968" y="23016"/>
                </a:lnTo>
                <a:lnTo>
                  <a:pt x="117607" y="17697"/>
                </a:lnTo>
                <a:lnTo>
                  <a:pt x="118120" y="17030"/>
                </a:lnTo>
                <a:lnTo>
                  <a:pt x="118120" y="16363"/>
                </a:lnTo>
                <a:lnTo>
                  <a:pt x="117944" y="16100"/>
                </a:lnTo>
                <a:lnTo>
                  <a:pt x="117776" y="15833"/>
                </a:lnTo>
                <a:lnTo>
                  <a:pt x="117264" y="15565"/>
                </a:lnTo>
                <a:lnTo>
                  <a:pt x="116752" y="15565"/>
                </a:lnTo>
                <a:lnTo>
                  <a:pt x="113336" y="15166"/>
                </a:lnTo>
                <a:lnTo>
                  <a:pt x="111287" y="15166"/>
                </a:lnTo>
                <a:lnTo>
                  <a:pt x="109583" y="15302"/>
                </a:lnTo>
                <a:lnTo>
                  <a:pt x="109414" y="13307"/>
                </a:lnTo>
                <a:lnTo>
                  <a:pt x="109071" y="11311"/>
                </a:lnTo>
                <a:lnTo>
                  <a:pt x="108727" y="10376"/>
                </a:lnTo>
                <a:lnTo>
                  <a:pt x="108390" y="9447"/>
                </a:lnTo>
                <a:lnTo>
                  <a:pt x="108046" y="8649"/>
                </a:lnTo>
                <a:lnTo>
                  <a:pt x="107366" y="7850"/>
                </a:lnTo>
                <a:lnTo>
                  <a:pt x="107366" y="7320"/>
                </a:lnTo>
                <a:lnTo>
                  <a:pt x="106854" y="6784"/>
                </a:lnTo>
                <a:lnTo>
                  <a:pt x="106342" y="6522"/>
                </a:lnTo>
                <a:lnTo>
                  <a:pt x="105830" y="6254"/>
                </a:lnTo>
                <a:lnTo>
                  <a:pt x="104462" y="5986"/>
                </a:lnTo>
                <a:lnTo>
                  <a:pt x="93028" y="5986"/>
                </a:lnTo>
                <a:lnTo>
                  <a:pt x="91317" y="6123"/>
                </a:lnTo>
                <a:lnTo>
                  <a:pt x="91492" y="3061"/>
                </a:lnTo>
                <a:lnTo>
                  <a:pt x="91492" y="1465"/>
                </a:lnTo>
                <a:lnTo>
                  <a:pt x="91317" y="798"/>
                </a:lnTo>
                <a:lnTo>
                  <a:pt x="90980" y="136"/>
                </a:lnTo>
                <a:lnTo>
                  <a:pt x="90804" y="0"/>
                </a:lnTo>
                <a:lnTo>
                  <a:pt x="90468" y="0"/>
                </a:lnTo>
                <a:lnTo>
                  <a:pt x="89780" y="535"/>
                </a:lnTo>
                <a:lnTo>
                  <a:pt x="89100" y="1197"/>
                </a:lnTo>
                <a:lnTo>
                  <a:pt x="88756" y="1864"/>
                </a:lnTo>
                <a:lnTo>
                  <a:pt x="88419" y="2531"/>
                </a:lnTo>
                <a:lnTo>
                  <a:pt x="88076" y="4127"/>
                </a:lnTo>
                <a:lnTo>
                  <a:pt x="88076" y="5724"/>
                </a:lnTo>
                <a:lnTo>
                  <a:pt x="87907" y="6123"/>
                </a:lnTo>
                <a:lnTo>
                  <a:pt x="78178" y="6254"/>
                </a:lnTo>
                <a:lnTo>
                  <a:pt x="68280" y="6385"/>
                </a:lnTo>
                <a:lnTo>
                  <a:pt x="68280" y="1066"/>
                </a:lnTo>
                <a:lnTo>
                  <a:pt x="68280" y="798"/>
                </a:lnTo>
                <a:lnTo>
                  <a:pt x="68105" y="535"/>
                </a:lnTo>
                <a:lnTo>
                  <a:pt x="67593" y="136"/>
                </a:lnTo>
                <a:lnTo>
                  <a:pt x="66400" y="136"/>
                </a:lnTo>
                <a:lnTo>
                  <a:pt x="66057" y="399"/>
                </a:lnTo>
                <a:lnTo>
                  <a:pt x="65545" y="934"/>
                </a:lnTo>
                <a:lnTo>
                  <a:pt x="65208" y="1733"/>
                </a:lnTo>
                <a:lnTo>
                  <a:pt x="64864" y="2394"/>
                </a:lnTo>
                <a:lnTo>
                  <a:pt x="64696" y="3329"/>
                </a:lnTo>
                <a:lnTo>
                  <a:pt x="64520" y="4925"/>
                </a:lnTo>
                <a:lnTo>
                  <a:pt x="64520" y="6522"/>
                </a:lnTo>
                <a:lnTo>
                  <a:pt x="64184" y="6522"/>
                </a:lnTo>
                <a:lnTo>
                  <a:pt x="54791" y="6653"/>
                </a:lnTo>
                <a:lnTo>
                  <a:pt x="45237" y="6784"/>
                </a:lnTo>
                <a:lnTo>
                  <a:pt x="45237" y="3859"/>
                </a:lnTo>
                <a:lnTo>
                  <a:pt x="45062" y="2263"/>
                </a:lnTo>
                <a:lnTo>
                  <a:pt x="44725" y="798"/>
                </a:lnTo>
                <a:lnTo>
                  <a:pt x="44550" y="399"/>
                </a:lnTo>
                <a:lnTo>
                  <a:pt x="44213" y="136"/>
                </a:lnTo>
                <a:lnTo>
                  <a:pt x="4386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38" name="Shape 238"/>
          <p:cNvSpPr/>
          <p:nvPr/>
        </p:nvSpPr>
        <p:spPr>
          <a:xfrm>
            <a:off x="1289750" y="157025"/>
            <a:ext cx="5289900" cy="641700"/>
          </a:xfrm>
          <a:prstGeom prst="roundRect">
            <a:avLst>
              <a:gd fmla="val 16667" name="adj"/>
            </a:avLst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4000"/>
              <a:buFont typeface="Arial"/>
              <a:buNone/>
            </a:pPr>
            <a:r>
              <a:rPr b="1" lang="pt-BR" sz="25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PLANO FARMACOTERAPÊUTICO </a:t>
            </a:r>
          </a:p>
        </p:txBody>
      </p:sp>
      <p:sp>
        <p:nvSpPr>
          <p:cNvPr id="239" name="Shape 239"/>
          <p:cNvSpPr txBox="1"/>
          <p:nvPr/>
        </p:nvSpPr>
        <p:spPr>
          <a:xfrm>
            <a:off x="5113200" y="1606725"/>
            <a:ext cx="3987000" cy="34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 algn="just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pt-BR" sz="1800">
                <a:solidFill>
                  <a:srgbClr val="FFFFFF"/>
                </a:solidFill>
              </a:rPr>
              <a:t>Salbutamol 100 mcg/dose em spray quando necessário</a:t>
            </a:r>
          </a:p>
          <a:p>
            <a:pPr lvl="0" rtl="0" algn="just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lvl="0" rtl="0" algn="just">
              <a:lnSpc>
                <a:spcPct val="115000"/>
              </a:lnSpc>
              <a:spcBef>
                <a:spcPts val="0"/>
              </a:spcBef>
              <a:buNone/>
            </a:pPr>
            <a:r>
              <a:rPr lang="pt-BR" sz="1800">
                <a:solidFill>
                  <a:srgbClr val="FFFFFF"/>
                </a:solidFill>
              </a:rPr>
              <a:t>Tratamento domiciliar da exacerbação:</a:t>
            </a:r>
          </a:p>
          <a:p>
            <a:pPr indent="-342900" lvl="0" marL="457200" rtl="0" algn="just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pt-BR" sz="1800">
                <a:solidFill>
                  <a:srgbClr val="FFFFFF"/>
                </a:solidFill>
              </a:rPr>
              <a:t>Broncodilatador: dobrar a dose </a:t>
            </a:r>
          </a:p>
          <a:p>
            <a:pPr indent="-342900" lvl="0" marL="457200" rtl="0" algn="just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pt-BR" sz="1800">
                <a:solidFill>
                  <a:srgbClr val="FFFFFF"/>
                </a:solidFill>
              </a:rPr>
              <a:t>Corticosteroide: Predinisolona 40 mg por 10 dias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pt-BR" sz="1800">
                <a:solidFill>
                  <a:srgbClr val="FFFFFF"/>
                </a:solidFill>
              </a:rPr>
              <a:t>DM II: Glibenclamida 5 mg</a:t>
            </a: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 b="18439" l="27434" r="24812" t="15727"/>
          <a:stretch/>
        </p:blipFill>
        <p:spPr>
          <a:xfrm>
            <a:off x="106775" y="1150400"/>
            <a:ext cx="4943349" cy="378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/>
          <p:nvPr>
            <p:ph idx="4294967295" type="subTitle"/>
          </p:nvPr>
        </p:nvSpPr>
        <p:spPr>
          <a:xfrm>
            <a:off x="452825" y="306350"/>
            <a:ext cx="8441100" cy="9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69850" lvl="0" rtl="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4000"/>
              <a:buFont typeface="Arial"/>
              <a:buNone/>
            </a:pPr>
            <a:r>
              <a:rPr b="1" lang="pt-BR" sz="25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Situações que podem levar à uma modificação da farmacoterapia</a:t>
            </a:r>
          </a:p>
        </p:txBody>
      </p:sp>
      <p:sp>
        <p:nvSpPr>
          <p:cNvPr id="246" name="Shape 246"/>
          <p:cNvSpPr txBox="1"/>
          <p:nvPr/>
        </p:nvSpPr>
        <p:spPr>
          <a:xfrm>
            <a:off x="1099750" y="1710300"/>
            <a:ext cx="7204800" cy="3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pt-BR" sz="1800">
                <a:solidFill>
                  <a:srgbClr val="FFFFFF"/>
                </a:solidFill>
              </a:rPr>
              <a:t>Avanço do estágio da doença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-342900" lvl="0" marL="457200" rtl="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pt-BR" sz="1800">
                <a:solidFill>
                  <a:srgbClr val="FFFFFF"/>
                </a:solidFill>
              </a:rPr>
              <a:t>Exacerbação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-342900" lvl="0" marL="45720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pt-BR" sz="1800">
                <a:solidFill>
                  <a:srgbClr val="FFFFFF"/>
                </a:solidFill>
              </a:rPr>
              <a:t>Evento adverso ao medicamento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/>
          <p:nvPr>
            <p:ph idx="4294967295" type="subTitle"/>
          </p:nvPr>
        </p:nvSpPr>
        <p:spPr>
          <a:xfrm>
            <a:off x="452825" y="306350"/>
            <a:ext cx="84411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69850" lvl="0" rtl="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4000"/>
              <a:buFont typeface="Arial"/>
              <a:buNone/>
            </a:pPr>
            <a:r>
              <a:rPr lang="pt-BR" sz="25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Segurança do Indivíduo e efetividade do tratamento</a:t>
            </a:r>
          </a:p>
        </p:txBody>
      </p:sp>
      <p:sp>
        <p:nvSpPr>
          <p:cNvPr id="252" name="Shape 252"/>
          <p:cNvSpPr txBox="1"/>
          <p:nvPr/>
        </p:nvSpPr>
        <p:spPr>
          <a:xfrm>
            <a:off x="332400" y="2556725"/>
            <a:ext cx="8479200" cy="20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 algn="just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  <a:buSzPct val="100000"/>
              <a:buChar char="➔"/>
            </a:pPr>
            <a:r>
              <a:rPr lang="pt-BR" sz="1800">
                <a:solidFill>
                  <a:srgbClr val="FFFFFF"/>
                </a:solidFill>
              </a:rPr>
              <a:t>Processo contínuo</a:t>
            </a:r>
          </a:p>
          <a:p>
            <a:pPr indent="-342900" lvl="0" marL="457200" rtl="0" algn="just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  <a:buSzPct val="100000"/>
              <a:buChar char="➔"/>
            </a:pPr>
            <a:r>
              <a:rPr lang="pt-BR" sz="1800">
                <a:solidFill>
                  <a:srgbClr val="FFFFFF"/>
                </a:solidFill>
              </a:rPr>
              <a:t>Responsabilidade pelas necessidades do paciente</a:t>
            </a:r>
          </a:p>
          <a:p>
            <a:pPr indent="-342900" lvl="1" marL="914400" rtl="0" algn="just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  <a:buSzPct val="100000"/>
              <a:buChar char="◆"/>
            </a:pPr>
            <a:r>
              <a:rPr lang="pt-BR" sz="1800">
                <a:solidFill>
                  <a:srgbClr val="FFFFFF"/>
                </a:solidFill>
              </a:rPr>
              <a:t>detecção</a:t>
            </a:r>
          </a:p>
          <a:p>
            <a:pPr indent="-342900" lvl="1" marL="914400" rtl="0" algn="just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  <a:buSzPct val="100000"/>
              <a:buChar char="◆"/>
            </a:pPr>
            <a:r>
              <a:rPr lang="pt-BR" sz="1800">
                <a:solidFill>
                  <a:srgbClr val="FFFFFF"/>
                </a:solidFill>
              </a:rPr>
              <a:t>prevenção</a:t>
            </a:r>
          </a:p>
          <a:p>
            <a:pPr indent="-342900" lvl="1" marL="914400" rtl="0" algn="just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  <a:buSzPct val="100000"/>
              <a:buChar char="◆"/>
            </a:pPr>
            <a:r>
              <a:rPr lang="pt-BR" sz="1800">
                <a:solidFill>
                  <a:srgbClr val="FFFFFF"/>
                </a:solidFill>
              </a:rPr>
              <a:t>resolução</a:t>
            </a:r>
          </a:p>
          <a:p>
            <a:pPr lvl="0" rtl="0" algn="just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  <a:p>
            <a:pPr lvl="0" rtl="0" algn="just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3" name="Shape 253"/>
          <p:cNvSpPr txBox="1"/>
          <p:nvPr/>
        </p:nvSpPr>
        <p:spPr>
          <a:xfrm>
            <a:off x="1440350" y="948050"/>
            <a:ext cx="2519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t-BR" sz="2000">
                <a:solidFill>
                  <a:srgbClr val="FFFFFF"/>
                </a:solidFill>
              </a:rPr>
              <a:t>Segurança </a:t>
            </a:r>
          </a:p>
          <a:p>
            <a:pPr lvl="0" algn="ctr">
              <a:spcBef>
                <a:spcPts val="0"/>
              </a:spcBef>
              <a:buNone/>
            </a:pPr>
            <a:r>
              <a:rPr lang="pt-BR" sz="2000">
                <a:solidFill>
                  <a:srgbClr val="FFFFFF"/>
                </a:solidFill>
              </a:rPr>
              <a:t>+ </a:t>
            </a:r>
          </a:p>
          <a:p>
            <a:pPr lvl="0" algn="ctr">
              <a:spcBef>
                <a:spcPts val="0"/>
              </a:spcBef>
              <a:buNone/>
            </a:pPr>
            <a:r>
              <a:rPr lang="pt-BR" sz="2000">
                <a:solidFill>
                  <a:srgbClr val="FFFFFF"/>
                </a:solidFill>
              </a:rPr>
              <a:t>efetividade</a:t>
            </a:r>
          </a:p>
        </p:txBody>
      </p:sp>
      <p:sp>
        <p:nvSpPr>
          <p:cNvPr id="254" name="Shape 254"/>
          <p:cNvSpPr/>
          <p:nvPr/>
        </p:nvSpPr>
        <p:spPr>
          <a:xfrm>
            <a:off x="3831325" y="1146350"/>
            <a:ext cx="956400" cy="7464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5" name="Shape 255"/>
          <p:cNvSpPr txBox="1"/>
          <p:nvPr/>
        </p:nvSpPr>
        <p:spPr>
          <a:xfrm>
            <a:off x="4787725" y="1146350"/>
            <a:ext cx="2799300" cy="7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t-BR" sz="2000">
                <a:solidFill>
                  <a:srgbClr val="FFFFFF"/>
                </a:solidFill>
              </a:rPr>
              <a:t>Seguimento farmacoterapêutico</a:t>
            </a:r>
          </a:p>
        </p:txBody>
      </p:sp>
      <p:sp>
        <p:nvSpPr>
          <p:cNvPr id="256" name="Shape 256"/>
          <p:cNvSpPr/>
          <p:nvPr/>
        </p:nvSpPr>
        <p:spPr>
          <a:xfrm>
            <a:off x="680300" y="3336450"/>
            <a:ext cx="2064300" cy="863100"/>
          </a:xfrm>
          <a:prstGeom prst="bracePair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7" name="Shape 257"/>
          <p:cNvSpPr txBox="1"/>
          <p:nvPr/>
        </p:nvSpPr>
        <p:spPr>
          <a:xfrm>
            <a:off x="4618525" y="3394800"/>
            <a:ext cx="2968500" cy="7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1800">
                <a:solidFill>
                  <a:srgbClr val="FFFFFF"/>
                </a:solidFill>
              </a:rPr>
              <a:t>De p</a:t>
            </a:r>
            <a:r>
              <a:rPr lang="pt-BR" sz="1800">
                <a:solidFill>
                  <a:srgbClr val="FFFFFF"/>
                </a:solidFill>
              </a:rPr>
              <a:t>roblemas relacionados a medicamentos</a:t>
            </a:r>
          </a:p>
        </p:txBody>
      </p:sp>
      <p:sp>
        <p:nvSpPr>
          <p:cNvPr id="258" name="Shape 258"/>
          <p:cNvSpPr/>
          <p:nvPr/>
        </p:nvSpPr>
        <p:spPr>
          <a:xfrm>
            <a:off x="2950825" y="3511350"/>
            <a:ext cx="1416900" cy="5133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9" name="Shape 259"/>
          <p:cNvSpPr/>
          <p:nvPr/>
        </p:nvSpPr>
        <p:spPr>
          <a:xfrm>
            <a:off x="7627775" y="1644525"/>
            <a:ext cx="874800" cy="1236300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980000"/>
          </a:solidFill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0" name="Shape 260"/>
          <p:cNvSpPr/>
          <p:nvPr/>
        </p:nvSpPr>
        <p:spPr>
          <a:xfrm>
            <a:off x="332400" y="1032500"/>
            <a:ext cx="1133400" cy="974100"/>
          </a:xfrm>
          <a:custGeom>
            <a:pathLst>
              <a:path extrusionOk="0" h="120000" w="120000">
                <a:moveTo>
                  <a:pt x="88032" y="4754"/>
                </a:moveTo>
                <a:lnTo>
                  <a:pt x="88032" y="4754"/>
                </a:lnTo>
                <a:lnTo>
                  <a:pt x="88032" y="4754"/>
                </a:lnTo>
                <a:close/>
                <a:moveTo>
                  <a:pt x="105773" y="96556"/>
                </a:moveTo>
                <a:lnTo>
                  <a:pt x="105773" y="96556"/>
                </a:lnTo>
                <a:lnTo>
                  <a:pt x="105773" y="96556"/>
                </a:lnTo>
                <a:close/>
                <a:moveTo>
                  <a:pt x="62928" y="0"/>
                </a:moveTo>
                <a:lnTo>
                  <a:pt x="61086" y="165"/>
                </a:lnTo>
                <a:lnTo>
                  <a:pt x="59580" y="328"/>
                </a:lnTo>
                <a:lnTo>
                  <a:pt x="58074" y="656"/>
                </a:lnTo>
                <a:lnTo>
                  <a:pt x="57070" y="983"/>
                </a:lnTo>
                <a:lnTo>
                  <a:pt x="55899" y="820"/>
                </a:lnTo>
                <a:lnTo>
                  <a:pt x="54559" y="820"/>
                </a:lnTo>
                <a:lnTo>
                  <a:pt x="52049" y="983"/>
                </a:lnTo>
                <a:lnTo>
                  <a:pt x="49372" y="1475"/>
                </a:lnTo>
                <a:lnTo>
                  <a:pt x="46693" y="2295"/>
                </a:lnTo>
                <a:lnTo>
                  <a:pt x="44016" y="3442"/>
                </a:lnTo>
                <a:lnTo>
                  <a:pt x="41170" y="4754"/>
                </a:lnTo>
                <a:lnTo>
                  <a:pt x="38493" y="6229"/>
                </a:lnTo>
                <a:lnTo>
                  <a:pt x="35814" y="8033"/>
                </a:lnTo>
                <a:lnTo>
                  <a:pt x="33137" y="9837"/>
                </a:lnTo>
                <a:lnTo>
                  <a:pt x="30460" y="11804"/>
                </a:lnTo>
                <a:lnTo>
                  <a:pt x="27948" y="13934"/>
                </a:lnTo>
                <a:lnTo>
                  <a:pt x="25606" y="15901"/>
                </a:lnTo>
                <a:lnTo>
                  <a:pt x="21255" y="20001"/>
                </a:lnTo>
                <a:lnTo>
                  <a:pt x="17740" y="23935"/>
                </a:lnTo>
                <a:lnTo>
                  <a:pt x="13724" y="29508"/>
                </a:lnTo>
                <a:lnTo>
                  <a:pt x="14226" y="28361"/>
                </a:lnTo>
                <a:lnTo>
                  <a:pt x="14728" y="27212"/>
                </a:lnTo>
                <a:lnTo>
                  <a:pt x="13724" y="28853"/>
                </a:lnTo>
                <a:lnTo>
                  <a:pt x="12551" y="30656"/>
                </a:lnTo>
                <a:lnTo>
                  <a:pt x="12720" y="30983"/>
                </a:lnTo>
                <a:lnTo>
                  <a:pt x="11547" y="32787"/>
                </a:lnTo>
                <a:lnTo>
                  <a:pt x="12551" y="30165"/>
                </a:lnTo>
                <a:lnTo>
                  <a:pt x="10878" y="33115"/>
                </a:lnTo>
                <a:lnTo>
                  <a:pt x="9205" y="36229"/>
                </a:lnTo>
                <a:lnTo>
                  <a:pt x="7866" y="39508"/>
                </a:lnTo>
                <a:lnTo>
                  <a:pt x="6526" y="42786"/>
                </a:lnTo>
                <a:lnTo>
                  <a:pt x="4351" y="49507"/>
                </a:lnTo>
                <a:lnTo>
                  <a:pt x="2343" y="55900"/>
                </a:lnTo>
                <a:lnTo>
                  <a:pt x="2677" y="56065"/>
                </a:lnTo>
                <a:lnTo>
                  <a:pt x="2845" y="56394"/>
                </a:lnTo>
                <a:lnTo>
                  <a:pt x="2845" y="56720"/>
                </a:lnTo>
                <a:lnTo>
                  <a:pt x="2677" y="57212"/>
                </a:lnTo>
                <a:lnTo>
                  <a:pt x="2175" y="58032"/>
                </a:lnTo>
                <a:lnTo>
                  <a:pt x="1841" y="58361"/>
                </a:lnTo>
                <a:lnTo>
                  <a:pt x="1841" y="58688"/>
                </a:lnTo>
                <a:lnTo>
                  <a:pt x="1841" y="60820"/>
                </a:lnTo>
                <a:lnTo>
                  <a:pt x="1506" y="62787"/>
                </a:lnTo>
                <a:lnTo>
                  <a:pt x="1170" y="64917"/>
                </a:lnTo>
                <a:lnTo>
                  <a:pt x="837" y="67539"/>
                </a:lnTo>
                <a:lnTo>
                  <a:pt x="502" y="66556"/>
                </a:lnTo>
                <a:lnTo>
                  <a:pt x="166" y="69180"/>
                </a:lnTo>
                <a:lnTo>
                  <a:pt x="0" y="72131"/>
                </a:lnTo>
                <a:lnTo>
                  <a:pt x="166" y="75245"/>
                </a:lnTo>
                <a:lnTo>
                  <a:pt x="502" y="76556"/>
                </a:lnTo>
                <a:lnTo>
                  <a:pt x="837" y="77540"/>
                </a:lnTo>
                <a:lnTo>
                  <a:pt x="1004" y="79344"/>
                </a:lnTo>
                <a:lnTo>
                  <a:pt x="1339" y="81311"/>
                </a:lnTo>
                <a:lnTo>
                  <a:pt x="2175" y="85082"/>
                </a:lnTo>
                <a:lnTo>
                  <a:pt x="3514" y="88688"/>
                </a:lnTo>
                <a:lnTo>
                  <a:pt x="5187" y="92293"/>
                </a:lnTo>
                <a:lnTo>
                  <a:pt x="7197" y="95737"/>
                </a:lnTo>
                <a:lnTo>
                  <a:pt x="9372" y="99015"/>
                </a:lnTo>
                <a:lnTo>
                  <a:pt x="11882" y="101965"/>
                </a:lnTo>
                <a:lnTo>
                  <a:pt x="14393" y="104753"/>
                </a:lnTo>
                <a:lnTo>
                  <a:pt x="16065" y="106228"/>
                </a:lnTo>
                <a:lnTo>
                  <a:pt x="17740" y="107703"/>
                </a:lnTo>
                <a:lnTo>
                  <a:pt x="19582" y="109179"/>
                </a:lnTo>
                <a:lnTo>
                  <a:pt x="21421" y="110491"/>
                </a:lnTo>
                <a:lnTo>
                  <a:pt x="25438" y="112786"/>
                </a:lnTo>
                <a:lnTo>
                  <a:pt x="29456" y="114917"/>
                </a:lnTo>
                <a:lnTo>
                  <a:pt x="33806" y="116720"/>
                </a:lnTo>
                <a:lnTo>
                  <a:pt x="38158" y="118031"/>
                </a:lnTo>
                <a:lnTo>
                  <a:pt x="42677" y="119179"/>
                </a:lnTo>
                <a:lnTo>
                  <a:pt x="47195" y="119998"/>
                </a:lnTo>
                <a:lnTo>
                  <a:pt x="49372" y="119998"/>
                </a:lnTo>
                <a:lnTo>
                  <a:pt x="53555" y="119671"/>
                </a:lnTo>
                <a:lnTo>
                  <a:pt x="58744" y="119343"/>
                </a:lnTo>
                <a:lnTo>
                  <a:pt x="64769" y="118688"/>
                </a:lnTo>
                <a:lnTo>
                  <a:pt x="70627" y="118031"/>
                </a:lnTo>
                <a:lnTo>
                  <a:pt x="75814" y="117212"/>
                </a:lnTo>
                <a:lnTo>
                  <a:pt x="79664" y="116392"/>
                </a:lnTo>
                <a:lnTo>
                  <a:pt x="80835" y="116064"/>
                </a:lnTo>
                <a:lnTo>
                  <a:pt x="81506" y="115572"/>
                </a:lnTo>
                <a:lnTo>
                  <a:pt x="84016" y="114588"/>
                </a:lnTo>
                <a:lnTo>
                  <a:pt x="85187" y="113933"/>
                </a:lnTo>
                <a:lnTo>
                  <a:pt x="86358" y="113278"/>
                </a:lnTo>
                <a:lnTo>
                  <a:pt x="85020" y="113770"/>
                </a:lnTo>
                <a:lnTo>
                  <a:pt x="91380" y="109344"/>
                </a:lnTo>
                <a:lnTo>
                  <a:pt x="94559" y="106883"/>
                </a:lnTo>
                <a:lnTo>
                  <a:pt x="97738" y="104098"/>
                </a:lnTo>
                <a:lnTo>
                  <a:pt x="97738" y="104098"/>
                </a:lnTo>
                <a:lnTo>
                  <a:pt x="97236" y="104916"/>
                </a:lnTo>
                <a:lnTo>
                  <a:pt x="96401" y="105573"/>
                </a:lnTo>
                <a:lnTo>
                  <a:pt x="98241" y="104261"/>
                </a:lnTo>
                <a:lnTo>
                  <a:pt x="99915" y="102622"/>
                </a:lnTo>
                <a:lnTo>
                  <a:pt x="101255" y="101474"/>
                </a:lnTo>
                <a:lnTo>
                  <a:pt x="101421" y="101147"/>
                </a:lnTo>
                <a:lnTo>
                  <a:pt x="101255" y="101147"/>
                </a:lnTo>
                <a:lnTo>
                  <a:pt x="102761" y="99998"/>
                </a:lnTo>
                <a:lnTo>
                  <a:pt x="104098" y="98523"/>
                </a:lnTo>
                <a:lnTo>
                  <a:pt x="105271" y="96884"/>
                </a:lnTo>
                <a:lnTo>
                  <a:pt x="106275" y="95409"/>
                </a:lnTo>
                <a:lnTo>
                  <a:pt x="105940" y="95572"/>
                </a:lnTo>
                <a:lnTo>
                  <a:pt x="105773" y="95572"/>
                </a:lnTo>
                <a:lnTo>
                  <a:pt x="106107" y="94917"/>
                </a:lnTo>
                <a:lnTo>
                  <a:pt x="104936" y="96556"/>
                </a:lnTo>
                <a:lnTo>
                  <a:pt x="105605" y="95737"/>
                </a:lnTo>
                <a:lnTo>
                  <a:pt x="105438" y="96229"/>
                </a:lnTo>
                <a:lnTo>
                  <a:pt x="104434" y="97376"/>
                </a:lnTo>
                <a:lnTo>
                  <a:pt x="104769" y="96721"/>
                </a:lnTo>
                <a:lnTo>
                  <a:pt x="104769" y="96721"/>
                </a:lnTo>
                <a:lnTo>
                  <a:pt x="104098" y="97376"/>
                </a:lnTo>
                <a:lnTo>
                  <a:pt x="106107" y="94425"/>
                </a:lnTo>
                <a:lnTo>
                  <a:pt x="106944" y="92950"/>
                </a:lnTo>
                <a:lnTo>
                  <a:pt x="106944" y="92622"/>
                </a:lnTo>
                <a:lnTo>
                  <a:pt x="106777" y="92785"/>
                </a:lnTo>
                <a:lnTo>
                  <a:pt x="106777" y="92785"/>
                </a:lnTo>
                <a:lnTo>
                  <a:pt x="107446" y="91967"/>
                </a:lnTo>
                <a:lnTo>
                  <a:pt x="108284" y="91146"/>
                </a:lnTo>
                <a:lnTo>
                  <a:pt x="109790" y="89508"/>
                </a:lnTo>
                <a:lnTo>
                  <a:pt x="109119" y="91146"/>
                </a:lnTo>
                <a:lnTo>
                  <a:pt x="107948" y="93113"/>
                </a:lnTo>
                <a:lnTo>
                  <a:pt x="105773" y="96556"/>
                </a:lnTo>
                <a:lnTo>
                  <a:pt x="107111" y="94754"/>
                </a:lnTo>
                <a:lnTo>
                  <a:pt x="108115" y="93277"/>
                </a:lnTo>
                <a:lnTo>
                  <a:pt x="109956" y="90000"/>
                </a:lnTo>
                <a:lnTo>
                  <a:pt x="109790" y="90163"/>
                </a:lnTo>
                <a:lnTo>
                  <a:pt x="109790" y="89834"/>
                </a:lnTo>
                <a:lnTo>
                  <a:pt x="110292" y="88688"/>
                </a:lnTo>
                <a:lnTo>
                  <a:pt x="111296" y="86884"/>
                </a:lnTo>
                <a:lnTo>
                  <a:pt x="109119" y="89671"/>
                </a:lnTo>
                <a:lnTo>
                  <a:pt x="109288" y="88688"/>
                </a:lnTo>
                <a:lnTo>
                  <a:pt x="109454" y="87541"/>
                </a:lnTo>
                <a:lnTo>
                  <a:pt x="110292" y="85082"/>
                </a:lnTo>
                <a:lnTo>
                  <a:pt x="111463" y="82294"/>
                </a:lnTo>
                <a:lnTo>
                  <a:pt x="112969" y="79179"/>
                </a:lnTo>
                <a:lnTo>
                  <a:pt x="115981" y="73277"/>
                </a:lnTo>
                <a:lnTo>
                  <a:pt x="117321" y="70655"/>
                </a:lnTo>
                <a:lnTo>
                  <a:pt x="118325" y="68360"/>
                </a:lnTo>
                <a:lnTo>
                  <a:pt x="118158" y="68688"/>
                </a:lnTo>
                <a:lnTo>
                  <a:pt x="118325" y="67868"/>
                </a:lnTo>
                <a:lnTo>
                  <a:pt x="118492" y="67705"/>
                </a:lnTo>
                <a:lnTo>
                  <a:pt x="118492" y="67868"/>
                </a:lnTo>
                <a:lnTo>
                  <a:pt x="118660" y="67048"/>
                </a:lnTo>
                <a:lnTo>
                  <a:pt x="118492" y="67539"/>
                </a:lnTo>
                <a:lnTo>
                  <a:pt x="118827" y="66393"/>
                </a:lnTo>
                <a:lnTo>
                  <a:pt x="119162" y="64754"/>
                </a:lnTo>
                <a:lnTo>
                  <a:pt x="119329" y="63279"/>
                </a:lnTo>
                <a:lnTo>
                  <a:pt x="119496" y="63442"/>
                </a:lnTo>
                <a:lnTo>
                  <a:pt x="119664" y="63442"/>
                </a:lnTo>
                <a:lnTo>
                  <a:pt x="119831" y="62458"/>
                </a:lnTo>
                <a:lnTo>
                  <a:pt x="119831" y="60491"/>
                </a:lnTo>
                <a:lnTo>
                  <a:pt x="119998" y="53933"/>
                </a:lnTo>
                <a:lnTo>
                  <a:pt x="119998" y="49507"/>
                </a:lnTo>
                <a:lnTo>
                  <a:pt x="119831" y="48197"/>
                </a:lnTo>
                <a:lnTo>
                  <a:pt x="119831" y="47868"/>
                </a:lnTo>
                <a:lnTo>
                  <a:pt x="119664" y="47868"/>
                </a:lnTo>
                <a:lnTo>
                  <a:pt x="118994" y="46556"/>
                </a:lnTo>
                <a:lnTo>
                  <a:pt x="118492" y="44589"/>
                </a:lnTo>
                <a:lnTo>
                  <a:pt x="117989" y="42622"/>
                </a:lnTo>
                <a:lnTo>
                  <a:pt x="117823" y="40984"/>
                </a:lnTo>
                <a:lnTo>
                  <a:pt x="117656" y="41147"/>
                </a:lnTo>
                <a:lnTo>
                  <a:pt x="117656" y="40819"/>
                </a:lnTo>
                <a:lnTo>
                  <a:pt x="116985" y="39835"/>
                </a:lnTo>
                <a:lnTo>
                  <a:pt x="116317" y="38851"/>
                </a:lnTo>
                <a:lnTo>
                  <a:pt x="114475" y="36721"/>
                </a:lnTo>
                <a:lnTo>
                  <a:pt x="112802" y="34591"/>
                </a:lnTo>
                <a:lnTo>
                  <a:pt x="112133" y="33607"/>
                </a:lnTo>
                <a:lnTo>
                  <a:pt x="111798" y="32623"/>
                </a:lnTo>
                <a:lnTo>
                  <a:pt x="111965" y="32950"/>
                </a:lnTo>
                <a:lnTo>
                  <a:pt x="112300" y="33115"/>
                </a:lnTo>
                <a:lnTo>
                  <a:pt x="112300" y="33115"/>
                </a:lnTo>
                <a:lnTo>
                  <a:pt x="112133" y="32787"/>
                </a:lnTo>
                <a:lnTo>
                  <a:pt x="111629" y="32132"/>
                </a:lnTo>
                <a:lnTo>
                  <a:pt x="109956" y="30328"/>
                </a:lnTo>
                <a:lnTo>
                  <a:pt x="108284" y="28688"/>
                </a:lnTo>
                <a:lnTo>
                  <a:pt x="108284" y="29016"/>
                </a:lnTo>
                <a:lnTo>
                  <a:pt x="108284" y="29344"/>
                </a:lnTo>
                <a:lnTo>
                  <a:pt x="106609" y="27704"/>
                </a:lnTo>
                <a:lnTo>
                  <a:pt x="107111" y="28361"/>
                </a:lnTo>
                <a:lnTo>
                  <a:pt x="105605" y="26720"/>
                </a:lnTo>
                <a:lnTo>
                  <a:pt x="104769" y="25902"/>
                </a:lnTo>
                <a:lnTo>
                  <a:pt x="105103" y="25902"/>
                </a:lnTo>
                <a:lnTo>
                  <a:pt x="106275" y="26886"/>
                </a:lnTo>
                <a:lnTo>
                  <a:pt x="106275" y="26886"/>
                </a:lnTo>
                <a:lnTo>
                  <a:pt x="102259" y="23278"/>
                </a:lnTo>
                <a:lnTo>
                  <a:pt x="103094" y="24098"/>
                </a:lnTo>
                <a:lnTo>
                  <a:pt x="100919" y="22623"/>
                </a:lnTo>
                <a:lnTo>
                  <a:pt x="98911" y="21639"/>
                </a:lnTo>
                <a:lnTo>
                  <a:pt x="100417" y="22786"/>
                </a:lnTo>
                <a:lnTo>
                  <a:pt x="101923" y="23935"/>
                </a:lnTo>
                <a:lnTo>
                  <a:pt x="104601" y="26557"/>
                </a:lnTo>
                <a:lnTo>
                  <a:pt x="107111" y="28853"/>
                </a:lnTo>
                <a:lnTo>
                  <a:pt x="108617" y="30000"/>
                </a:lnTo>
                <a:lnTo>
                  <a:pt x="110123" y="31148"/>
                </a:lnTo>
                <a:lnTo>
                  <a:pt x="110123" y="31148"/>
                </a:lnTo>
                <a:lnTo>
                  <a:pt x="108952" y="30491"/>
                </a:lnTo>
                <a:lnTo>
                  <a:pt x="107613" y="29508"/>
                </a:lnTo>
                <a:lnTo>
                  <a:pt x="107781" y="30000"/>
                </a:lnTo>
                <a:lnTo>
                  <a:pt x="108115" y="30656"/>
                </a:lnTo>
                <a:lnTo>
                  <a:pt x="109956" y="33279"/>
                </a:lnTo>
                <a:lnTo>
                  <a:pt x="112300" y="36393"/>
                </a:lnTo>
                <a:lnTo>
                  <a:pt x="112133" y="36393"/>
                </a:lnTo>
                <a:lnTo>
                  <a:pt x="112467" y="36558"/>
                </a:lnTo>
                <a:lnTo>
                  <a:pt x="112635" y="37049"/>
                </a:lnTo>
                <a:lnTo>
                  <a:pt x="112969" y="37541"/>
                </a:lnTo>
                <a:lnTo>
                  <a:pt x="113137" y="37705"/>
                </a:lnTo>
                <a:lnTo>
                  <a:pt x="112802" y="37049"/>
                </a:lnTo>
                <a:lnTo>
                  <a:pt x="112802" y="37049"/>
                </a:lnTo>
                <a:lnTo>
                  <a:pt x="113973" y="38525"/>
                </a:lnTo>
                <a:lnTo>
                  <a:pt x="114810" y="39343"/>
                </a:lnTo>
                <a:lnTo>
                  <a:pt x="115146" y="39672"/>
                </a:lnTo>
                <a:lnTo>
                  <a:pt x="115312" y="39672"/>
                </a:lnTo>
                <a:lnTo>
                  <a:pt x="115312" y="39343"/>
                </a:lnTo>
                <a:lnTo>
                  <a:pt x="115146" y="38851"/>
                </a:lnTo>
                <a:lnTo>
                  <a:pt x="115814" y="40327"/>
                </a:lnTo>
                <a:lnTo>
                  <a:pt x="116317" y="41802"/>
                </a:lnTo>
                <a:lnTo>
                  <a:pt x="117487" y="45081"/>
                </a:lnTo>
                <a:lnTo>
                  <a:pt x="118325" y="48360"/>
                </a:lnTo>
                <a:lnTo>
                  <a:pt x="118660" y="49507"/>
                </a:lnTo>
                <a:lnTo>
                  <a:pt x="118827" y="50164"/>
                </a:lnTo>
                <a:lnTo>
                  <a:pt x="118660" y="50327"/>
                </a:lnTo>
                <a:lnTo>
                  <a:pt x="118325" y="49836"/>
                </a:lnTo>
                <a:lnTo>
                  <a:pt x="118325" y="50819"/>
                </a:lnTo>
                <a:lnTo>
                  <a:pt x="118492" y="51966"/>
                </a:lnTo>
                <a:lnTo>
                  <a:pt x="118660" y="51966"/>
                </a:lnTo>
                <a:lnTo>
                  <a:pt x="118660" y="52294"/>
                </a:lnTo>
                <a:lnTo>
                  <a:pt x="118660" y="53115"/>
                </a:lnTo>
                <a:lnTo>
                  <a:pt x="118325" y="52786"/>
                </a:lnTo>
                <a:lnTo>
                  <a:pt x="118158" y="52458"/>
                </a:lnTo>
                <a:lnTo>
                  <a:pt x="118158" y="52294"/>
                </a:lnTo>
                <a:lnTo>
                  <a:pt x="118325" y="51966"/>
                </a:lnTo>
                <a:lnTo>
                  <a:pt x="117989" y="49836"/>
                </a:lnTo>
                <a:lnTo>
                  <a:pt x="117487" y="47540"/>
                </a:lnTo>
                <a:lnTo>
                  <a:pt x="118158" y="52623"/>
                </a:lnTo>
                <a:lnTo>
                  <a:pt x="118325" y="55245"/>
                </a:lnTo>
                <a:lnTo>
                  <a:pt x="118325" y="57869"/>
                </a:lnTo>
                <a:lnTo>
                  <a:pt x="118158" y="60328"/>
                </a:lnTo>
                <a:lnTo>
                  <a:pt x="117823" y="62950"/>
                </a:lnTo>
                <a:lnTo>
                  <a:pt x="117321" y="65246"/>
                </a:lnTo>
                <a:lnTo>
                  <a:pt x="116483" y="67705"/>
                </a:lnTo>
                <a:lnTo>
                  <a:pt x="116819" y="67048"/>
                </a:lnTo>
                <a:lnTo>
                  <a:pt x="116985" y="67048"/>
                </a:lnTo>
                <a:lnTo>
                  <a:pt x="116819" y="68196"/>
                </a:lnTo>
                <a:lnTo>
                  <a:pt x="116317" y="69835"/>
                </a:lnTo>
                <a:lnTo>
                  <a:pt x="116150" y="70327"/>
                </a:lnTo>
                <a:lnTo>
                  <a:pt x="115814" y="70655"/>
                </a:lnTo>
                <a:lnTo>
                  <a:pt x="115814" y="70492"/>
                </a:lnTo>
                <a:lnTo>
                  <a:pt x="115479" y="71475"/>
                </a:lnTo>
                <a:lnTo>
                  <a:pt x="114308" y="74753"/>
                </a:lnTo>
                <a:lnTo>
                  <a:pt x="112969" y="78687"/>
                </a:lnTo>
                <a:lnTo>
                  <a:pt x="111296" y="82131"/>
                </a:lnTo>
                <a:lnTo>
                  <a:pt x="109454" y="85245"/>
                </a:lnTo>
                <a:lnTo>
                  <a:pt x="107613" y="88524"/>
                </a:lnTo>
                <a:lnTo>
                  <a:pt x="105438" y="91638"/>
                </a:lnTo>
                <a:lnTo>
                  <a:pt x="103263" y="94589"/>
                </a:lnTo>
                <a:lnTo>
                  <a:pt x="100919" y="97376"/>
                </a:lnTo>
                <a:lnTo>
                  <a:pt x="98241" y="100163"/>
                </a:lnTo>
                <a:lnTo>
                  <a:pt x="95563" y="102786"/>
                </a:lnTo>
                <a:lnTo>
                  <a:pt x="92551" y="104916"/>
                </a:lnTo>
                <a:lnTo>
                  <a:pt x="86860" y="108524"/>
                </a:lnTo>
                <a:lnTo>
                  <a:pt x="78995" y="113441"/>
                </a:lnTo>
                <a:lnTo>
                  <a:pt x="79162" y="113278"/>
                </a:lnTo>
                <a:lnTo>
                  <a:pt x="79329" y="113113"/>
                </a:lnTo>
                <a:lnTo>
                  <a:pt x="80000" y="112621"/>
                </a:lnTo>
                <a:lnTo>
                  <a:pt x="81004" y="112129"/>
                </a:lnTo>
                <a:lnTo>
                  <a:pt x="77823" y="113605"/>
                </a:lnTo>
                <a:lnTo>
                  <a:pt x="76485" y="114262"/>
                </a:lnTo>
                <a:lnTo>
                  <a:pt x="76150" y="114262"/>
                </a:lnTo>
                <a:lnTo>
                  <a:pt x="76485" y="114096"/>
                </a:lnTo>
                <a:lnTo>
                  <a:pt x="73806" y="114753"/>
                </a:lnTo>
                <a:lnTo>
                  <a:pt x="70961" y="115245"/>
                </a:lnTo>
                <a:lnTo>
                  <a:pt x="68117" y="115572"/>
                </a:lnTo>
                <a:lnTo>
                  <a:pt x="65271" y="115900"/>
                </a:lnTo>
                <a:lnTo>
                  <a:pt x="59580" y="116392"/>
                </a:lnTo>
                <a:lnTo>
                  <a:pt x="57070" y="116720"/>
                </a:lnTo>
                <a:lnTo>
                  <a:pt x="54559" y="117047"/>
                </a:lnTo>
                <a:lnTo>
                  <a:pt x="53388" y="117047"/>
                </a:lnTo>
                <a:lnTo>
                  <a:pt x="52049" y="116884"/>
                </a:lnTo>
                <a:lnTo>
                  <a:pt x="49372" y="116229"/>
                </a:lnTo>
                <a:lnTo>
                  <a:pt x="46862" y="115572"/>
                </a:lnTo>
                <a:lnTo>
                  <a:pt x="45689" y="115408"/>
                </a:lnTo>
                <a:lnTo>
                  <a:pt x="44518" y="115408"/>
                </a:lnTo>
                <a:lnTo>
                  <a:pt x="45355" y="116392"/>
                </a:lnTo>
                <a:lnTo>
                  <a:pt x="45187" y="116555"/>
                </a:lnTo>
                <a:lnTo>
                  <a:pt x="44685" y="116392"/>
                </a:lnTo>
                <a:lnTo>
                  <a:pt x="43179" y="116064"/>
                </a:lnTo>
                <a:lnTo>
                  <a:pt x="42175" y="115572"/>
                </a:lnTo>
                <a:lnTo>
                  <a:pt x="43012" y="115408"/>
                </a:lnTo>
                <a:lnTo>
                  <a:pt x="43849" y="115737"/>
                </a:lnTo>
                <a:lnTo>
                  <a:pt x="44016" y="115408"/>
                </a:lnTo>
                <a:lnTo>
                  <a:pt x="44016" y="115245"/>
                </a:lnTo>
                <a:lnTo>
                  <a:pt x="43849" y="115080"/>
                </a:lnTo>
                <a:lnTo>
                  <a:pt x="43514" y="114917"/>
                </a:lnTo>
                <a:lnTo>
                  <a:pt x="42845" y="115080"/>
                </a:lnTo>
                <a:lnTo>
                  <a:pt x="42008" y="115245"/>
                </a:lnTo>
                <a:lnTo>
                  <a:pt x="40835" y="115408"/>
                </a:lnTo>
                <a:lnTo>
                  <a:pt x="41672" y="115080"/>
                </a:lnTo>
                <a:lnTo>
                  <a:pt x="39162" y="114588"/>
                </a:lnTo>
                <a:lnTo>
                  <a:pt x="37154" y="114096"/>
                </a:lnTo>
                <a:lnTo>
                  <a:pt x="35481" y="113441"/>
                </a:lnTo>
                <a:lnTo>
                  <a:pt x="33806" y="112621"/>
                </a:lnTo>
                <a:lnTo>
                  <a:pt x="33806" y="112621"/>
                </a:lnTo>
                <a:lnTo>
                  <a:pt x="34979" y="112950"/>
                </a:lnTo>
                <a:lnTo>
                  <a:pt x="33975" y="112458"/>
                </a:lnTo>
                <a:lnTo>
                  <a:pt x="33639" y="112621"/>
                </a:lnTo>
                <a:lnTo>
                  <a:pt x="33975" y="112786"/>
                </a:lnTo>
                <a:lnTo>
                  <a:pt x="32802" y="112786"/>
                </a:lnTo>
                <a:lnTo>
                  <a:pt x="31631" y="112458"/>
                </a:lnTo>
                <a:lnTo>
                  <a:pt x="30627" y="112129"/>
                </a:lnTo>
                <a:lnTo>
                  <a:pt x="29623" y="111474"/>
                </a:lnTo>
                <a:lnTo>
                  <a:pt x="30125" y="111311"/>
                </a:lnTo>
                <a:lnTo>
                  <a:pt x="30627" y="111474"/>
                </a:lnTo>
                <a:lnTo>
                  <a:pt x="30627" y="111474"/>
                </a:lnTo>
                <a:lnTo>
                  <a:pt x="26944" y="109836"/>
                </a:lnTo>
                <a:lnTo>
                  <a:pt x="25940" y="109179"/>
                </a:lnTo>
                <a:lnTo>
                  <a:pt x="26109" y="109344"/>
                </a:lnTo>
                <a:lnTo>
                  <a:pt x="24434" y="108687"/>
                </a:lnTo>
                <a:lnTo>
                  <a:pt x="22928" y="107868"/>
                </a:lnTo>
                <a:lnTo>
                  <a:pt x="21923" y="107212"/>
                </a:lnTo>
                <a:lnTo>
                  <a:pt x="21757" y="106883"/>
                </a:lnTo>
                <a:lnTo>
                  <a:pt x="21590" y="106556"/>
                </a:lnTo>
                <a:lnTo>
                  <a:pt x="20753" y="105900"/>
                </a:lnTo>
                <a:lnTo>
                  <a:pt x="19748" y="105081"/>
                </a:lnTo>
                <a:lnTo>
                  <a:pt x="17573" y="102949"/>
                </a:lnTo>
                <a:lnTo>
                  <a:pt x="17573" y="102949"/>
                </a:lnTo>
                <a:lnTo>
                  <a:pt x="18744" y="103441"/>
                </a:lnTo>
                <a:lnTo>
                  <a:pt x="16736" y="101802"/>
                </a:lnTo>
                <a:lnTo>
                  <a:pt x="14559" y="99998"/>
                </a:lnTo>
                <a:lnTo>
                  <a:pt x="13388" y="98851"/>
                </a:lnTo>
                <a:lnTo>
                  <a:pt x="12384" y="97539"/>
                </a:lnTo>
                <a:lnTo>
                  <a:pt x="11045" y="95737"/>
                </a:lnTo>
                <a:lnTo>
                  <a:pt x="11380" y="96229"/>
                </a:lnTo>
                <a:lnTo>
                  <a:pt x="10711" y="95409"/>
                </a:lnTo>
                <a:lnTo>
                  <a:pt x="9707" y="94260"/>
                </a:lnTo>
                <a:lnTo>
                  <a:pt x="9372" y="93769"/>
                </a:lnTo>
                <a:lnTo>
                  <a:pt x="9037" y="93605"/>
                </a:lnTo>
                <a:lnTo>
                  <a:pt x="9539" y="94917"/>
                </a:lnTo>
                <a:lnTo>
                  <a:pt x="10376" y="96064"/>
                </a:lnTo>
                <a:lnTo>
                  <a:pt x="11213" y="97213"/>
                </a:lnTo>
                <a:lnTo>
                  <a:pt x="11882" y="98360"/>
                </a:lnTo>
                <a:lnTo>
                  <a:pt x="11045" y="97705"/>
                </a:lnTo>
                <a:lnTo>
                  <a:pt x="10543" y="97048"/>
                </a:lnTo>
                <a:lnTo>
                  <a:pt x="10711" y="97376"/>
                </a:lnTo>
                <a:lnTo>
                  <a:pt x="10543" y="97213"/>
                </a:lnTo>
                <a:lnTo>
                  <a:pt x="9539" y="95901"/>
                </a:lnTo>
                <a:lnTo>
                  <a:pt x="8870" y="95081"/>
                </a:lnTo>
                <a:lnTo>
                  <a:pt x="8368" y="94097"/>
                </a:lnTo>
                <a:lnTo>
                  <a:pt x="8032" y="93277"/>
                </a:lnTo>
                <a:lnTo>
                  <a:pt x="8032" y="93113"/>
                </a:lnTo>
                <a:lnTo>
                  <a:pt x="8201" y="92785"/>
                </a:lnTo>
                <a:lnTo>
                  <a:pt x="9037" y="94260"/>
                </a:lnTo>
                <a:lnTo>
                  <a:pt x="8368" y="92622"/>
                </a:lnTo>
                <a:lnTo>
                  <a:pt x="8032" y="92130"/>
                </a:lnTo>
                <a:lnTo>
                  <a:pt x="7364" y="90818"/>
                </a:lnTo>
                <a:lnTo>
                  <a:pt x="7364" y="90655"/>
                </a:lnTo>
                <a:lnTo>
                  <a:pt x="6695" y="89508"/>
                </a:lnTo>
                <a:lnTo>
                  <a:pt x="6024" y="88032"/>
                </a:lnTo>
                <a:lnTo>
                  <a:pt x="6360" y="89671"/>
                </a:lnTo>
                <a:lnTo>
                  <a:pt x="6024" y="89016"/>
                </a:lnTo>
                <a:lnTo>
                  <a:pt x="5691" y="88359"/>
                </a:lnTo>
                <a:lnTo>
                  <a:pt x="5691" y="87704"/>
                </a:lnTo>
                <a:lnTo>
                  <a:pt x="5691" y="87049"/>
                </a:lnTo>
                <a:lnTo>
                  <a:pt x="6360" y="88196"/>
                </a:lnTo>
                <a:lnTo>
                  <a:pt x="6862" y="89508"/>
                </a:lnTo>
                <a:lnTo>
                  <a:pt x="6862" y="89508"/>
                </a:lnTo>
                <a:lnTo>
                  <a:pt x="5691" y="86065"/>
                </a:lnTo>
                <a:lnTo>
                  <a:pt x="5691" y="86065"/>
                </a:lnTo>
                <a:lnTo>
                  <a:pt x="6862" y="88196"/>
                </a:lnTo>
                <a:lnTo>
                  <a:pt x="5691" y="85082"/>
                </a:lnTo>
                <a:lnTo>
                  <a:pt x="6360" y="85737"/>
                </a:lnTo>
                <a:lnTo>
                  <a:pt x="6695" y="85900"/>
                </a:lnTo>
                <a:lnTo>
                  <a:pt x="7028" y="86065"/>
                </a:lnTo>
                <a:lnTo>
                  <a:pt x="7197" y="86720"/>
                </a:lnTo>
                <a:lnTo>
                  <a:pt x="6862" y="85082"/>
                </a:lnTo>
                <a:lnTo>
                  <a:pt x="6193" y="83278"/>
                </a:lnTo>
                <a:lnTo>
                  <a:pt x="4685" y="79179"/>
                </a:lnTo>
                <a:lnTo>
                  <a:pt x="3849" y="76228"/>
                </a:lnTo>
                <a:lnTo>
                  <a:pt x="3012" y="72786"/>
                </a:lnTo>
                <a:lnTo>
                  <a:pt x="3012" y="72786"/>
                </a:lnTo>
                <a:lnTo>
                  <a:pt x="3347" y="73114"/>
                </a:lnTo>
                <a:lnTo>
                  <a:pt x="3514" y="72951"/>
                </a:lnTo>
                <a:lnTo>
                  <a:pt x="3681" y="73114"/>
                </a:lnTo>
                <a:lnTo>
                  <a:pt x="4016" y="73277"/>
                </a:lnTo>
                <a:lnTo>
                  <a:pt x="3849" y="70000"/>
                </a:lnTo>
                <a:lnTo>
                  <a:pt x="3681" y="66556"/>
                </a:lnTo>
                <a:lnTo>
                  <a:pt x="3849" y="63279"/>
                </a:lnTo>
                <a:lnTo>
                  <a:pt x="4183" y="61803"/>
                </a:lnTo>
                <a:lnTo>
                  <a:pt x="4351" y="60491"/>
                </a:lnTo>
                <a:lnTo>
                  <a:pt x="5020" y="57049"/>
                </a:lnTo>
                <a:lnTo>
                  <a:pt x="5020" y="57704"/>
                </a:lnTo>
                <a:lnTo>
                  <a:pt x="5187" y="58196"/>
                </a:lnTo>
                <a:lnTo>
                  <a:pt x="5187" y="56394"/>
                </a:lnTo>
                <a:lnTo>
                  <a:pt x="5355" y="54590"/>
                </a:lnTo>
                <a:lnTo>
                  <a:pt x="6024" y="50819"/>
                </a:lnTo>
                <a:lnTo>
                  <a:pt x="6862" y="47048"/>
                </a:lnTo>
                <a:lnTo>
                  <a:pt x="8201" y="43443"/>
                </a:lnTo>
                <a:lnTo>
                  <a:pt x="9874" y="39672"/>
                </a:lnTo>
                <a:lnTo>
                  <a:pt x="11715" y="36229"/>
                </a:lnTo>
                <a:lnTo>
                  <a:pt x="13890" y="32787"/>
                </a:lnTo>
                <a:lnTo>
                  <a:pt x="16234" y="29344"/>
                </a:lnTo>
                <a:lnTo>
                  <a:pt x="18744" y="26229"/>
                </a:lnTo>
                <a:lnTo>
                  <a:pt x="21421" y="23115"/>
                </a:lnTo>
                <a:lnTo>
                  <a:pt x="24434" y="20327"/>
                </a:lnTo>
                <a:lnTo>
                  <a:pt x="27279" y="17542"/>
                </a:lnTo>
                <a:lnTo>
                  <a:pt x="30460" y="15081"/>
                </a:lnTo>
                <a:lnTo>
                  <a:pt x="33639" y="12951"/>
                </a:lnTo>
                <a:lnTo>
                  <a:pt x="36819" y="10984"/>
                </a:lnTo>
                <a:lnTo>
                  <a:pt x="40000" y="9345"/>
                </a:lnTo>
                <a:lnTo>
                  <a:pt x="38325" y="10820"/>
                </a:lnTo>
                <a:lnTo>
                  <a:pt x="40166" y="9508"/>
                </a:lnTo>
                <a:lnTo>
                  <a:pt x="41339" y="8853"/>
                </a:lnTo>
                <a:lnTo>
                  <a:pt x="45020" y="7213"/>
                </a:lnTo>
                <a:lnTo>
                  <a:pt x="44016" y="7213"/>
                </a:lnTo>
                <a:lnTo>
                  <a:pt x="45522" y="6558"/>
                </a:lnTo>
                <a:lnTo>
                  <a:pt x="47697" y="5574"/>
                </a:lnTo>
                <a:lnTo>
                  <a:pt x="47195" y="6229"/>
                </a:lnTo>
                <a:lnTo>
                  <a:pt x="47697" y="6229"/>
                </a:lnTo>
                <a:lnTo>
                  <a:pt x="47697" y="6394"/>
                </a:lnTo>
                <a:lnTo>
                  <a:pt x="47530" y="6558"/>
                </a:lnTo>
                <a:lnTo>
                  <a:pt x="50208" y="5737"/>
                </a:lnTo>
                <a:lnTo>
                  <a:pt x="52551" y="4754"/>
                </a:lnTo>
                <a:lnTo>
                  <a:pt x="55061" y="3934"/>
                </a:lnTo>
                <a:lnTo>
                  <a:pt x="56401" y="3607"/>
                </a:lnTo>
                <a:lnTo>
                  <a:pt x="57907" y="3442"/>
                </a:lnTo>
                <a:lnTo>
                  <a:pt x="57740" y="3607"/>
                </a:lnTo>
                <a:lnTo>
                  <a:pt x="58409" y="3442"/>
                </a:lnTo>
                <a:lnTo>
                  <a:pt x="60753" y="3115"/>
                </a:lnTo>
                <a:lnTo>
                  <a:pt x="63596" y="2458"/>
                </a:lnTo>
                <a:lnTo>
                  <a:pt x="65606" y="1967"/>
                </a:lnTo>
                <a:lnTo>
                  <a:pt x="65606" y="2458"/>
                </a:lnTo>
                <a:lnTo>
                  <a:pt x="72635" y="2132"/>
                </a:lnTo>
                <a:lnTo>
                  <a:pt x="73639" y="1803"/>
                </a:lnTo>
                <a:lnTo>
                  <a:pt x="73973" y="1967"/>
                </a:lnTo>
                <a:lnTo>
                  <a:pt x="73639" y="2132"/>
                </a:lnTo>
                <a:lnTo>
                  <a:pt x="73304" y="2295"/>
                </a:lnTo>
                <a:lnTo>
                  <a:pt x="74977" y="2295"/>
                </a:lnTo>
                <a:lnTo>
                  <a:pt x="76485" y="2132"/>
                </a:lnTo>
                <a:lnTo>
                  <a:pt x="76987" y="2458"/>
                </a:lnTo>
                <a:lnTo>
                  <a:pt x="78158" y="2787"/>
                </a:lnTo>
                <a:lnTo>
                  <a:pt x="81506" y="3607"/>
                </a:lnTo>
                <a:lnTo>
                  <a:pt x="85187" y="4099"/>
                </a:lnTo>
                <a:lnTo>
                  <a:pt x="88032" y="4754"/>
                </a:lnTo>
                <a:lnTo>
                  <a:pt x="84518" y="3442"/>
                </a:lnTo>
                <a:lnTo>
                  <a:pt x="80333" y="2295"/>
                </a:lnTo>
                <a:lnTo>
                  <a:pt x="75814" y="1311"/>
                </a:lnTo>
                <a:lnTo>
                  <a:pt x="71296" y="491"/>
                </a:lnTo>
                <a:lnTo>
                  <a:pt x="66944" y="165"/>
                </a:lnTo>
                <a:lnTo>
                  <a:pt x="629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Shape 261"/>
          <p:cNvSpPr/>
          <p:nvPr/>
        </p:nvSpPr>
        <p:spPr>
          <a:xfrm>
            <a:off x="634435" y="1309497"/>
            <a:ext cx="540300" cy="420299"/>
          </a:xfrm>
          <a:custGeom>
            <a:pathLst>
              <a:path extrusionOk="0" h="120000" w="120000">
                <a:moveTo>
                  <a:pt x="8656" y="46127"/>
                </a:moveTo>
                <a:lnTo>
                  <a:pt x="7128" y="48151"/>
                </a:lnTo>
                <a:lnTo>
                  <a:pt x="5942" y="50174"/>
                </a:lnTo>
                <a:lnTo>
                  <a:pt x="5266" y="51088"/>
                </a:lnTo>
                <a:lnTo>
                  <a:pt x="5091" y="48521"/>
                </a:lnTo>
                <a:lnTo>
                  <a:pt x="4757" y="46127"/>
                </a:lnTo>
                <a:close/>
                <a:moveTo>
                  <a:pt x="22236" y="46678"/>
                </a:moveTo>
                <a:lnTo>
                  <a:pt x="27328" y="46867"/>
                </a:lnTo>
                <a:lnTo>
                  <a:pt x="26310" y="47780"/>
                </a:lnTo>
                <a:lnTo>
                  <a:pt x="25291" y="49072"/>
                </a:lnTo>
                <a:lnTo>
                  <a:pt x="23589" y="51458"/>
                </a:lnTo>
                <a:lnTo>
                  <a:pt x="22571" y="52931"/>
                </a:lnTo>
                <a:lnTo>
                  <a:pt x="21727" y="52380"/>
                </a:lnTo>
                <a:lnTo>
                  <a:pt x="20709" y="52191"/>
                </a:lnTo>
                <a:lnTo>
                  <a:pt x="20199" y="52010"/>
                </a:lnTo>
                <a:lnTo>
                  <a:pt x="19516" y="51828"/>
                </a:lnTo>
                <a:lnTo>
                  <a:pt x="19007" y="51828"/>
                </a:lnTo>
                <a:lnTo>
                  <a:pt x="20709" y="49434"/>
                </a:lnTo>
                <a:lnTo>
                  <a:pt x="22236" y="47048"/>
                </a:lnTo>
                <a:lnTo>
                  <a:pt x="22236" y="46678"/>
                </a:lnTo>
                <a:close/>
                <a:moveTo>
                  <a:pt x="28681" y="46867"/>
                </a:moveTo>
                <a:lnTo>
                  <a:pt x="28346" y="48151"/>
                </a:lnTo>
                <a:lnTo>
                  <a:pt x="28172" y="49434"/>
                </a:lnTo>
                <a:lnTo>
                  <a:pt x="28172" y="51828"/>
                </a:lnTo>
                <a:lnTo>
                  <a:pt x="27837" y="55869"/>
                </a:lnTo>
                <a:lnTo>
                  <a:pt x="26477" y="57522"/>
                </a:lnTo>
                <a:lnTo>
                  <a:pt x="25291" y="59358"/>
                </a:lnTo>
                <a:lnTo>
                  <a:pt x="25459" y="58255"/>
                </a:lnTo>
                <a:lnTo>
                  <a:pt x="25459" y="57152"/>
                </a:lnTo>
                <a:lnTo>
                  <a:pt x="25291" y="56239"/>
                </a:lnTo>
                <a:lnTo>
                  <a:pt x="24950" y="55317"/>
                </a:lnTo>
                <a:lnTo>
                  <a:pt x="24440" y="54396"/>
                </a:lnTo>
                <a:lnTo>
                  <a:pt x="26644" y="50726"/>
                </a:lnTo>
                <a:lnTo>
                  <a:pt x="27663" y="48883"/>
                </a:lnTo>
                <a:lnTo>
                  <a:pt x="28514" y="46867"/>
                </a:lnTo>
                <a:close/>
                <a:moveTo>
                  <a:pt x="18839" y="55136"/>
                </a:moveTo>
                <a:lnTo>
                  <a:pt x="19181" y="55317"/>
                </a:lnTo>
                <a:lnTo>
                  <a:pt x="19690" y="55317"/>
                </a:lnTo>
                <a:lnTo>
                  <a:pt x="20709" y="55687"/>
                </a:lnTo>
                <a:lnTo>
                  <a:pt x="21553" y="56239"/>
                </a:lnTo>
                <a:lnTo>
                  <a:pt x="22062" y="57152"/>
                </a:lnTo>
                <a:lnTo>
                  <a:pt x="22236" y="58074"/>
                </a:lnTo>
                <a:lnTo>
                  <a:pt x="22236" y="59176"/>
                </a:lnTo>
                <a:lnTo>
                  <a:pt x="21894" y="60279"/>
                </a:lnTo>
                <a:lnTo>
                  <a:pt x="21218" y="61200"/>
                </a:lnTo>
                <a:lnTo>
                  <a:pt x="20367" y="61933"/>
                </a:lnTo>
                <a:lnTo>
                  <a:pt x="19858" y="62114"/>
                </a:lnTo>
                <a:lnTo>
                  <a:pt x="19348" y="62303"/>
                </a:lnTo>
                <a:lnTo>
                  <a:pt x="18672" y="62114"/>
                </a:lnTo>
                <a:lnTo>
                  <a:pt x="18163" y="61933"/>
                </a:lnTo>
                <a:lnTo>
                  <a:pt x="17654" y="61563"/>
                </a:lnTo>
                <a:lnTo>
                  <a:pt x="17312" y="61011"/>
                </a:lnTo>
                <a:lnTo>
                  <a:pt x="16970" y="60649"/>
                </a:lnTo>
                <a:lnTo>
                  <a:pt x="16803" y="60098"/>
                </a:lnTo>
                <a:lnTo>
                  <a:pt x="16635" y="59176"/>
                </a:lnTo>
                <a:lnTo>
                  <a:pt x="16635" y="58255"/>
                </a:lnTo>
                <a:lnTo>
                  <a:pt x="16970" y="57341"/>
                </a:lnTo>
                <a:lnTo>
                  <a:pt x="17312" y="56601"/>
                </a:lnTo>
                <a:lnTo>
                  <a:pt x="17988" y="55687"/>
                </a:lnTo>
                <a:lnTo>
                  <a:pt x="18839" y="55136"/>
                </a:lnTo>
                <a:close/>
                <a:moveTo>
                  <a:pt x="11034" y="46315"/>
                </a:moveTo>
                <a:lnTo>
                  <a:pt x="13238" y="46497"/>
                </a:lnTo>
                <a:lnTo>
                  <a:pt x="15617" y="46497"/>
                </a:lnTo>
                <a:lnTo>
                  <a:pt x="21218" y="46678"/>
                </a:lnTo>
                <a:lnTo>
                  <a:pt x="19690" y="47599"/>
                </a:lnTo>
                <a:lnTo>
                  <a:pt x="18330" y="48883"/>
                </a:lnTo>
                <a:lnTo>
                  <a:pt x="17144" y="50537"/>
                </a:lnTo>
                <a:lnTo>
                  <a:pt x="15952" y="52191"/>
                </a:lnTo>
                <a:lnTo>
                  <a:pt x="13915" y="55869"/>
                </a:lnTo>
                <a:lnTo>
                  <a:pt x="12053" y="59176"/>
                </a:lnTo>
                <a:lnTo>
                  <a:pt x="10358" y="62114"/>
                </a:lnTo>
                <a:lnTo>
                  <a:pt x="8321" y="65241"/>
                </a:lnTo>
                <a:lnTo>
                  <a:pt x="6451" y="68367"/>
                </a:lnTo>
                <a:lnTo>
                  <a:pt x="4582" y="71486"/>
                </a:lnTo>
                <a:lnTo>
                  <a:pt x="4415" y="65241"/>
                </a:lnTo>
                <a:lnTo>
                  <a:pt x="5266" y="64689"/>
                </a:lnTo>
                <a:lnTo>
                  <a:pt x="5942" y="63957"/>
                </a:lnTo>
                <a:lnTo>
                  <a:pt x="7302" y="62114"/>
                </a:lnTo>
                <a:lnTo>
                  <a:pt x="8321" y="60279"/>
                </a:lnTo>
                <a:lnTo>
                  <a:pt x="9165" y="58255"/>
                </a:lnTo>
                <a:lnTo>
                  <a:pt x="10016" y="56971"/>
                </a:lnTo>
                <a:lnTo>
                  <a:pt x="11034" y="55499"/>
                </a:lnTo>
                <a:lnTo>
                  <a:pt x="13071" y="52742"/>
                </a:lnTo>
                <a:lnTo>
                  <a:pt x="13915" y="51277"/>
                </a:lnTo>
                <a:lnTo>
                  <a:pt x="14933" y="49986"/>
                </a:lnTo>
                <a:lnTo>
                  <a:pt x="15617" y="48521"/>
                </a:lnTo>
                <a:lnTo>
                  <a:pt x="16126" y="46867"/>
                </a:lnTo>
                <a:lnTo>
                  <a:pt x="16126" y="46678"/>
                </a:lnTo>
                <a:lnTo>
                  <a:pt x="15952" y="46678"/>
                </a:lnTo>
                <a:lnTo>
                  <a:pt x="14766" y="47418"/>
                </a:lnTo>
                <a:lnTo>
                  <a:pt x="13747" y="48332"/>
                </a:lnTo>
                <a:lnTo>
                  <a:pt x="12729" y="49434"/>
                </a:lnTo>
                <a:lnTo>
                  <a:pt x="11878" y="50537"/>
                </a:lnTo>
                <a:lnTo>
                  <a:pt x="10183" y="52931"/>
                </a:lnTo>
                <a:lnTo>
                  <a:pt x="8488" y="55317"/>
                </a:lnTo>
                <a:lnTo>
                  <a:pt x="6451" y="58255"/>
                </a:lnTo>
                <a:lnTo>
                  <a:pt x="4582" y="61563"/>
                </a:lnTo>
                <a:lnTo>
                  <a:pt x="4582" y="61382"/>
                </a:lnTo>
                <a:lnTo>
                  <a:pt x="5091" y="55869"/>
                </a:lnTo>
                <a:lnTo>
                  <a:pt x="5775" y="54947"/>
                </a:lnTo>
                <a:lnTo>
                  <a:pt x="6284" y="53845"/>
                </a:lnTo>
                <a:lnTo>
                  <a:pt x="7302" y="52010"/>
                </a:lnTo>
                <a:lnTo>
                  <a:pt x="9339" y="49253"/>
                </a:lnTo>
                <a:lnTo>
                  <a:pt x="10183" y="47780"/>
                </a:lnTo>
                <a:lnTo>
                  <a:pt x="11034" y="46315"/>
                </a:lnTo>
                <a:close/>
                <a:moveTo>
                  <a:pt x="13747" y="60279"/>
                </a:moveTo>
                <a:lnTo>
                  <a:pt x="13915" y="61200"/>
                </a:lnTo>
                <a:lnTo>
                  <a:pt x="14257" y="62114"/>
                </a:lnTo>
                <a:lnTo>
                  <a:pt x="14766" y="62854"/>
                </a:lnTo>
                <a:lnTo>
                  <a:pt x="15275" y="63405"/>
                </a:lnTo>
                <a:lnTo>
                  <a:pt x="10692" y="70753"/>
                </a:lnTo>
                <a:lnTo>
                  <a:pt x="4757" y="80488"/>
                </a:lnTo>
                <a:lnTo>
                  <a:pt x="4757" y="79385"/>
                </a:lnTo>
                <a:lnTo>
                  <a:pt x="4582" y="76448"/>
                </a:lnTo>
                <a:lnTo>
                  <a:pt x="8656" y="69100"/>
                </a:lnTo>
                <a:lnTo>
                  <a:pt x="12897" y="61933"/>
                </a:lnTo>
                <a:lnTo>
                  <a:pt x="13747" y="60279"/>
                </a:lnTo>
                <a:close/>
                <a:moveTo>
                  <a:pt x="22236" y="64689"/>
                </a:moveTo>
                <a:lnTo>
                  <a:pt x="16126" y="74975"/>
                </a:lnTo>
                <a:lnTo>
                  <a:pt x="10016" y="84898"/>
                </a:lnTo>
                <a:lnTo>
                  <a:pt x="7302" y="88757"/>
                </a:lnTo>
                <a:lnTo>
                  <a:pt x="5775" y="90600"/>
                </a:lnTo>
                <a:lnTo>
                  <a:pt x="4582" y="92616"/>
                </a:lnTo>
                <a:lnTo>
                  <a:pt x="4582" y="84898"/>
                </a:lnTo>
                <a:lnTo>
                  <a:pt x="6793" y="81409"/>
                </a:lnTo>
                <a:lnTo>
                  <a:pt x="13406" y="70753"/>
                </a:lnTo>
                <a:lnTo>
                  <a:pt x="17144" y="64870"/>
                </a:lnTo>
                <a:lnTo>
                  <a:pt x="17988" y="65241"/>
                </a:lnTo>
                <a:lnTo>
                  <a:pt x="19007" y="65422"/>
                </a:lnTo>
                <a:lnTo>
                  <a:pt x="20025" y="65422"/>
                </a:lnTo>
                <a:lnTo>
                  <a:pt x="20876" y="65241"/>
                </a:lnTo>
                <a:lnTo>
                  <a:pt x="21553" y="65059"/>
                </a:lnTo>
                <a:lnTo>
                  <a:pt x="22236" y="64689"/>
                </a:lnTo>
                <a:close/>
                <a:moveTo>
                  <a:pt x="27837" y="58806"/>
                </a:moveTo>
                <a:lnTo>
                  <a:pt x="27837" y="66713"/>
                </a:lnTo>
                <a:lnTo>
                  <a:pt x="26644" y="67816"/>
                </a:lnTo>
                <a:lnTo>
                  <a:pt x="25459" y="69281"/>
                </a:lnTo>
                <a:lnTo>
                  <a:pt x="23422" y="72407"/>
                </a:lnTo>
                <a:lnTo>
                  <a:pt x="19690" y="78101"/>
                </a:lnTo>
                <a:lnTo>
                  <a:pt x="17821" y="80858"/>
                </a:lnTo>
                <a:lnTo>
                  <a:pt x="15952" y="83796"/>
                </a:lnTo>
                <a:lnTo>
                  <a:pt x="10016" y="91702"/>
                </a:lnTo>
                <a:lnTo>
                  <a:pt x="7128" y="95561"/>
                </a:lnTo>
                <a:lnTo>
                  <a:pt x="4415" y="99602"/>
                </a:lnTo>
                <a:lnTo>
                  <a:pt x="4415" y="97767"/>
                </a:lnTo>
                <a:lnTo>
                  <a:pt x="4415" y="96475"/>
                </a:lnTo>
                <a:lnTo>
                  <a:pt x="5266" y="95561"/>
                </a:lnTo>
                <a:lnTo>
                  <a:pt x="6110" y="94640"/>
                </a:lnTo>
                <a:lnTo>
                  <a:pt x="7812" y="92616"/>
                </a:lnTo>
                <a:lnTo>
                  <a:pt x="10525" y="88206"/>
                </a:lnTo>
                <a:lnTo>
                  <a:pt x="14089" y="82882"/>
                </a:lnTo>
                <a:lnTo>
                  <a:pt x="17479" y="77369"/>
                </a:lnTo>
                <a:lnTo>
                  <a:pt x="20876" y="71667"/>
                </a:lnTo>
                <a:lnTo>
                  <a:pt x="24099" y="65973"/>
                </a:lnTo>
                <a:lnTo>
                  <a:pt x="25968" y="62484"/>
                </a:lnTo>
                <a:lnTo>
                  <a:pt x="26986" y="60649"/>
                </a:lnTo>
                <a:lnTo>
                  <a:pt x="27837" y="58806"/>
                </a:lnTo>
                <a:close/>
                <a:moveTo>
                  <a:pt x="28172" y="106217"/>
                </a:moveTo>
                <a:lnTo>
                  <a:pt x="28172" y="108974"/>
                </a:lnTo>
                <a:lnTo>
                  <a:pt x="26644" y="108974"/>
                </a:lnTo>
                <a:lnTo>
                  <a:pt x="28005" y="106398"/>
                </a:lnTo>
                <a:lnTo>
                  <a:pt x="28172" y="106217"/>
                </a:lnTo>
                <a:close/>
                <a:moveTo>
                  <a:pt x="28172" y="97578"/>
                </a:moveTo>
                <a:lnTo>
                  <a:pt x="28172" y="99232"/>
                </a:lnTo>
                <a:lnTo>
                  <a:pt x="28172" y="102358"/>
                </a:lnTo>
                <a:lnTo>
                  <a:pt x="27328" y="103642"/>
                </a:lnTo>
                <a:lnTo>
                  <a:pt x="26644" y="104745"/>
                </a:lnTo>
                <a:lnTo>
                  <a:pt x="24950" y="107501"/>
                </a:lnTo>
                <a:lnTo>
                  <a:pt x="23931" y="109155"/>
                </a:lnTo>
                <a:lnTo>
                  <a:pt x="20876" y="109155"/>
                </a:lnTo>
                <a:lnTo>
                  <a:pt x="23931" y="104193"/>
                </a:lnTo>
                <a:lnTo>
                  <a:pt x="26135" y="100886"/>
                </a:lnTo>
                <a:lnTo>
                  <a:pt x="28172" y="97578"/>
                </a:lnTo>
                <a:close/>
                <a:moveTo>
                  <a:pt x="28172" y="89308"/>
                </a:moveTo>
                <a:lnTo>
                  <a:pt x="28172" y="94270"/>
                </a:lnTo>
                <a:lnTo>
                  <a:pt x="26819" y="95743"/>
                </a:lnTo>
                <a:lnTo>
                  <a:pt x="25459" y="97215"/>
                </a:lnTo>
                <a:lnTo>
                  <a:pt x="23255" y="100523"/>
                </a:lnTo>
                <a:lnTo>
                  <a:pt x="20199" y="104933"/>
                </a:lnTo>
                <a:lnTo>
                  <a:pt x="18672" y="107139"/>
                </a:lnTo>
                <a:lnTo>
                  <a:pt x="17312" y="109525"/>
                </a:lnTo>
                <a:lnTo>
                  <a:pt x="16126" y="109525"/>
                </a:lnTo>
                <a:lnTo>
                  <a:pt x="16970" y="108241"/>
                </a:lnTo>
                <a:lnTo>
                  <a:pt x="17821" y="106950"/>
                </a:lnTo>
                <a:lnTo>
                  <a:pt x="20025" y="103091"/>
                </a:lnTo>
                <a:lnTo>
                  <a:pt x="22236" y="99050"/>
                </a:lnTo>
                <a:lnTo>
                  <a:pt x="24440" y="95010"/>
                </a:lnTo>
                <a:lnTo>
                  <a:pt x="26819" y="91151"/>
                </a:lnTo>
                <a:lnTo>
                  <a:pt x="28172" y="89308"/>
                </a:lnTo>
                <a:close/>
                <a:moveTo>
                  <a:pt x="28005" y="78471"/>
                </a:moveTo>
                <a:lnTo>
                  <a:pt x="28005" y="84717"/>
                </a:lnTo>
                <a:lnTo>
                  <a:pt x="28172" y="85820"/>
                </a:lnTo>
                <a:lnTo>
                  <a:pt x="26986" y="86741"/>
                </a:lnTo>
                <a:lnTo>
                  <a:pt x="25968" y="88025"/>
                </a:lnTo>
                <a:lnTo>
                  <a:pt x="24950" y="89308"/>
                </a:lnTo>
                <a:lnTo>
                  <a:pt x="24099" y="90781"/>
                </a:lnTo>
                <a:lnTo>
                  <a:pt x="22571" y="93538"/>
                </a:lnTo>
                <a:lnTo>
                  <a:pt x="21218" y="95924"/>
                </a:lnTo>
                <a:lnTo>
                  <a:pt x="19007" y="99972"/>
                </a:lnTo>
                <a:lnTo>
                  <a:pt x="16803" y="104012"/>
                </a:lnTo>
                <a:lnTo>
                  <a:pt x="15784" y="105485"/>
                </a:lnTo>
                <a:lnTo>
                  <a:pt x="14766" y="106769"/>
                </a:lnTo>
                <a:lnTo>
                  <a:pt x="13747" y="108241"/>
                </a:lnTo>
                <a:lnTo>
                  <a:pt x="12897" y="109706"/>
                </a:lnTo>
                <a:lnTo>
                  <a:pt x="7302" y="110258"/>
                </a:lnTo>
                <a:lnTo>
                  <a:pt x="10183" y="106398"/>
                </a:lnTo>
                <a:lnTo>
                  <a:pt x="12729" y="102358"/>
                </a:lnTo>
                <a:lnTo>
                  <a:pt x="15442" y="98318"/>
                </a:lnTo>
                <a:lnTo>
                  <a:pt x="18163" y="94459"/>
                </a:lnTo>
                <a:lnTo>
                  <a:pt x="19690" y="92435"/>
                </a:lnTo>
                <a:lnTo>
                  <a:pt x="21043" y="90411"/>
                </a:lnTo>
                <a:lnTo>
                  <a:pt x="23589" y="86001"/>
                </a:lnTo>
                <a:lnTo>
                  <a:pt x="25968" y="82331"/>
                </a:lnTo>
                <a:lnTo>
                  <a:pt x="26986" y="80307"/>
                </a:lnTo>
                <a:lnTo>
                  <a:pt x="28005" y="78471"/>
                </a:lnTo>
                <a:close/>
                <a:moveTo>
                  <a:pt x="28005" y="70013"/>
                </a:moveTo>
                <a:lnTo>
                  <a:pt x="28005" y="76629"/>
                </a:lnTo>
                <a:lnTo>
                  <a:pt x="27154" y="77180"/>
                </a:lnTo>
                <a:lnTo>
                  <a:pt x="26477" y="77920"/>
                </a:lnTo>
                <a:lnTo>
                  <a:pt x="25291" y="79385"/>
                </a:lnTo>
                <a:lnTo>
                  <a:pt x="24099" y="81039"/>
                </a:lnTo>
                <a:lnTo>
                  <a:pt x="22913" y="82882"/>
                </a:lnTo>
                <a:lnTo>
                  <a:pt x="19858" y="87843"/>
                </a:lnTo>
                <a:lnTo>
                  <a:pt x="18330" y="90411"/>
                </a:lnTo>
                <a:lnTo>
                  <a:pt x="16635" y="92805"/>
                </a:lnTo>
                <a:lnTo>
                  <a:pt x="13580" y="97215"/>
                </a:lnTo>
                <a:lnTo>
                  <a:pt x="10525" y="101807"/>
                </a:lnTo>
                <a:lnTo>
                  <a:pt x="7470" y="106217"/>
                </a:lnTo>
                <a:lnTo>
                  <a:pt x="5775" y="108241"/>
                </a:lnTo>
                <a:lnTo>
                  <a:pt x="4073" y="110446"/>
                </a:lnTo>
                <a:lnTo>
                  <a:pt x="4247" y="108974"/>
                </a:lnTo>
                <a:lnTo>
                  <a:pt x="4247" y="107501"/>
                </a:lnTo>
                <a:lnTo>
                  <a:pt x="4247" y="104933"/>
                </a:lnTo>
                <a:lnTo>
                  <a:pt x="7812" y="99783"/>
                </a:lnTo>
                <a:lnTo>
                  <a:pt x="11376" y="94821"/>
                </a:lnTo>
                <a:lnTo>
                  <a:pt x="18672" y="84898"/>
                </a:lnTo>
                <a:lnTo>
                  <a:pt x="21553" y="80488"/>
                </a:lnTo>
                <a:lnTo>
                  <a:pt x="24273" y="75896"/>
                </a:lnTo>
                <a:lnTo>
                  <a:pt x="26135" y="72959"/>
                </a:lnTo>
                <a:lnTo>
                  <a:pt x="28005" y="70013"/>
                </a:lnTo>
                <a:close/>
                <a:moveTo>
                  <a:pt x="72129" y="3685"/>
                </a:moveTo>
                <a:lnTo>
                  <a:pt x="73489" y="3866"/>
                </a:lnTo>
                <a:lnTo>
                  <a:pt x="75017" y="4047"/>
                </a:lnTo>
                <a:lnTo>
                  <a:pt x="76377" y="4417"/>
                </a:lnTo>
                <a:lnTo>
                  <a:pt x="77221" y="4599"/>
                </a:lnTo>
                <a:lnTo>
                  <a:pt x="77905" y="4969"/>
                </a:lnTo>
                <a:lnTo>
                  <a:pt x="78581" y="5520"/>
                </a:lnTo>
                <a:lnTo>
                  <a:pt x="79090" y="6252"/>
                </a:lnTo>
                <a:lnTo>
                  <a:pt x="80109" y="7544"/>
                </a:lnTo>
                <a:lnTo>
                  <a:pt x="80785" y="9190"/>
                </a:lnTo>
                <a:lnTo>
                  <a:pt x="81295" y="10844"/>
                </a:lnTo>
                <a:lnTo>
                  <a:pt x="81636" y="12687"/>
                </a:lnTo>
                <a:lnTo>
                  <a:pt x="81804" y="14522"/>
                </a:lnTo>
                <a:lnTo>
                  <a:pt x="81804" y="18011"/>
                </a:lnTo>
                <a:lnTo>
                  <a:pt x="81469" y="21507"/>
                </a:lnTo>
                <a:lnTo>
                  <a:pt x="80785" y="24996"/>
                </a:lnTo>
                <a:lnTo>
                  <a:pt x="79941" y="28485"/>
                </a:lnTo>
                <a:lnTo>
                  <a:pt x="78923" y="31793"/>
                </a:lnTo>
                <a:lnTo>
                  <a:pt x="76544" y="38597"/>
                </a:lnTo>
                <a:lnTo>
                  <a:pt x="75359" y="41905"/>
                </a:lnTo>
                <a:lnTo>
                  <a:pt x="74340" y="45213"/>
                </a:lnTo>
                <a:lnTo>
                  <a:pt x="74340" y="45945"/>
                </a:lnTo>
                <a:lnTo>
                  <a:pt x="74340" y="46678"/>
                </a:lnTo>
                <a:lnTo>
                  <a:pt x="74850" y="47229"/>
                </a:lnTo>
                <a:lnTo>
                  <a:pt x="75184" y="47599"/>
                </a:lnTo>
                <a:lnTo>
                  <a:pt x="75868" y="47780"/>
                </a:lnTo>
                <a:lnTo>
                  <a:pt x="76377" y="47780"/>
                </a:lnTo>
                <a:lnTo>
                  <a:pt x="77054" y="47599"/>
                </a:lnTo>
                <a:lnTo>
                  <a:pt x="77563" y="47418"/>
                </a:lnTo>
                <a:lnTo>
                  <a:pt x="79432" y="47599"/>
                </a:lnTo>
                <a:lnTo>
                  <a:pt x="81295" y="47780"/>
                </a:lnTo>
                <a:lnTo>
                  <a:pt x="85201" y="47969"/>
                </a:lnTo>
                <a:lnTo>
                  <a:pt x="89107" y="47780"/>
                </a:lnTo>
                <a:lnTo>
                  <a:pt x="92838" y="47780"/>
                </a:lnTo>
                <a:lnTo>
                  <a:pt x="95893" y="47969"/>
                </a:lnTo>
                <a:lnTo>
                  <a:pt x="99116" y="48521"/>
                </a:lnTo>
                <a:lnTo>
                  <a:pt x="102345" y="49072"/>
                </a:lnTo>
                <a:lnTo>
                  <a:pt x="105401" y="49804"/>
                </a:lnTo>
                <a:lnTo>
                  <a:pt x="107946" y="50356"/>
                </a:lnTo>
                <a:lnTo>
                  <a:pt x="110492" y="51277"/>
                </a:lnTo>
                <a:lnTo>
                  <a:pt x="111678" y="52010"/>
                </a:lnTo>
                <a:lnTo>
                  <a:pt x="112697" y="52561"/>
                </a:lnTo>
                <a:lnTo>
                  <a:pt x="113882" y="53482"/>
                </a:lnTo>
                <a:lnTo>
                  <a:pt x="114733" y="54396"/>
                </a:lnTo>
                <a:lnTo>
                  <a:pt x="115410" y="55136"/>
                </a:lnTo>
                <a:lnTo>
                  <a:pt x="115919" y="55869"/>
                </a:lnTo>
                <a:lnTo>
                  <a:pt x="116093" y="56790"/>
                </a:lnTo>
                <a:lnTo>
                  <a:pt x="116261" y="57704"/>
                </a:lnTo>
                <a:lnTo>
                  <a:pt x="116428" y="58625"/>
                </a:lnTo>
                <a:lnTo>
                  <a:pt x="116261" y="59546"/>
                </a:lnTo>
                <a:lnTo>
                  <a:pt x="116093" y="60649"/>
                </a:lnTo>
                <a:lnTo>
                  <a:pt x="115752" y="61563"/>
                </a:lnTo>
                <a:lnTo>
                  <a:pt x="114901" y="63217"/>
                </a:lnTo>
                <a:lnTo>
                  <a:pt x="113715" y="64689"/>
                </a:lnTo>
                <a:lnTo>
                  <a:pt x="113038" y="65422"/>
                </a:lnTo>
                <a:lnTo>
                  <a:pt x="112355" y="65973"/>
                </a:lnTo>
                <a:lnTo>
                  <a:pt x="111511" y="66343"/>
                </a:lnTo>
                <a:lnTo>
                  <a:pt x="110827" y="66713"/>
                </a:lnTo>
                <a:lnTo>
                  <a:pt x="110151" y="67076"/>
                </a:lnTo>
                <a:lnTo>
                  <a:pt x="109641" y="67627"/>
                </a:lnTo>
                <a:lnTo>
                  <a:pt x="109474" y="68367"/>
                </a:lnTo>
                <a:lnTo>
                  <a:pt x="109641" y="69100"/>
                </a:lnTo>
                <a:lnTo>
                  <a:pt x="109809" y="69832"/>
                </a:lnTo>
                <a:lnTo>
                  <a:pt x="110318" y="70202"/>
                </a:lnTo>
                <a:lnTo>
                  <a:pt x="111002" y="70565"/>
                </a:lnTo>
                <a:lnTo>
                  <a:pt x="111846" y="70565"/>
                </a:lnTo>
                <a:lnTo>
                  <a:pt x="112697" y="70202"/>
                </a:lnTo>
                <a:lnTo>
                  <a:pt x="113548" y="70935"/>
                </a:lnTo>
                <a:lnTo>
                  <a:pt x="114224" y="71667"/>
                </a:lnTo>
                <a:lnTo>
                  <a:pt x="114566" y="72770"/>
                </a:lnTo>
                <a:lnTo>
                  <a:pt x="114901" y="73872"/>
                </a:lnTo>
                <a:lnTo>
                  <a:pt x="114901" y="75164"/>
                </a:lnTo>
                <a:lnTo>
                  <a:pt x="114733" y="76448"/>
                </a:lnTo>
                <a:lnTo>
                  <a:pt x="114224" y="78653"/>
                </a:lnTo>
                <a:lnTo>
                  <a:pt x="113715" y="80125"/>
                </a:lnTo>
                <a:lnTo>
                  <a:pt x="113038" y="81228"/>
                </a:lnTo>
                <a:lnTo>
                  <a:pt x="112187" y="82331"/>
                </a:lnTo>
                <a:lnTo>
                  <a:pt x="111169" y="83244"/>
                </a:lnTo>
                <a:lnTo>
                  <a:pt x="109809" y="84166"/>
                </a:lnTo>
                <a:lnTo>
                  <a:pt x="109300" y="84536"/>
                </a:lnTo>
                <a:lnTo>
                  <a:pt x="108965" y="85449"/>
                </a:lnTo>
                <a:lnTo>
                  <a:pt x="108965" y="86001"/>
                </a:lnTo>
                <a:lnTo>
                  <a:pt x="109132" y="86371"/>
                </a:lnTo>
                <a:lnTo>
                  <a:pt x="109300" y="86741"/>
                </a:lnTo>
                <a:lnTo>
                  <a:pt x="109641" y="86922"/>
                </a:lnTo>
                <a:lnTo>
                  <a:pt x="110151" y="87292"/>
                </a:lnTo>
                <a:lnTo>
                  <a:pt x="110827" y="87473"/>
                </a:lnTo>
                <a:lnTo>
                  <a:pt x="111336" y="88757"/>
                </a:lnTo>
                <a:lnTo>
                  <a:pt x="111511" y="90049"/>
                </a:lnTo>
                <a:lnTo>
                  <a:pt x="111678" y="91151"/>
                </a:lnTo>
                <a:lnTo>
                  <a:pt x="111511" y="93719"/>
                </a:lnTo>
                <a:lnTo>
                  <a:pt x="111336" y="95743"/>
                </a:lnTo>
                <a:lnTo>
                  <a:pt x="111002" y="96845"/>
                </a:lnTo>
                <a:lnTo>
                  <a:pt x="110660" y="98129"/>
                </a:lnTo>
                <a:lnTo>
                  <a:pt x="110151" y="99232"/>
                </a:lnTo>
                <a:lnTo>
                  <a:pt x="109641" y="100153"/>
                </a:lnTo>
                <a:lnTo>
                  <a:pt x="108965" y="100704"/>
                </a:lnTo>
                <a:lnTo>
                  <a:pt x="108456" y="100886"/>
                </a:lnTo>
                <a:lnTo>
                  <a:pt x="108114" y="100886"/>
                </a:lnTo>
                <a:lnTo>
                  <a:pt x="107437" y="101074"/>
                </a:lnTo>
                <a:lnTo>
                  <a:pt x="106928" y="101437"/>
                </a:lnTo>
                <a:lnTo>
                  <a:pt x="106586" y="101988"/>
                </a:lnTo>
                <a:lnTo>
                  <a:pt x="106419" y="102539"/>
                </a:lnTo>
                <a:lnTo>
                  <a:pt x="106419" y="103280"/>
                </a:lnTo>
                <a:lnTo>
                  <a:pt x="106586" y="103831"/>
                </a:lnTo>
                <a:lnTo>
                  <a:pt x="107096" y="104193"/>
                </a:lnTo>
                <a:lnTo>
                  <a:pt x="107605" y="104563"/>
                </a:lnTo>
                <a:lnTo>
                  <a:pt x="108281" y="104563"/>
                </a:lnTo>
                <a:lnTo>
                  <a:pt x="108623" y="106398"/>
                </a:lnTo>
                <a:lnTo>
                  <a:pt x="108965" y="108422"/>
                </a:lnTo>
                <a:lnTo>
                  <a:pt x="108965" y="109344"/>
                </a:lnTo>
                <a:lnTo>
                  <a:pt x="108965" y="110258"/>
                </a:lnTo>
                <a:lnTo>
                  <a:pt x="108790" y="111179"/>
                </a:lnTo>
                <a:lnTo>
                  <a:pt x="108456" y="112281"/>
                </a:lnTo>
                <a:lnTo>
                  <a:pt x="107946" y="113014"/>
                </a:lnTo>
                <a:lnTo>
                  <a:pt x="107437" y="113754"/>
                </a:lnTo>
                <a:lnTo>
                  <a:pt x="106754" y="114305"/>
                </a:lnTo>
                <a:lnTo>
                  <a:pt x="106077" y="114668"/>
                </a:lnTo>
                <a:lnTo>
                  <a:pt x="106077" y="114668"/>
                </a:lnTo>
                <a:lnTo>
                  <a:pt x="106419" y="112651"/>
                </a:lnTo>
                <a:lnTo>
                  <a:pt x="106928" y="110446"/>
                </a:lnTo>
                <a:lnTo>
                  <a:pt x="106928" y="110258"/>
                </a:lnTo>
                <a:lnTo>
                  <a:pt x="106928" y="109895"/>
                </a:lnTo>
                <a:lnTo>
                  <a:pt x="106586" y="109706"/>
                </a:lnTo>
                <a:lnTo>
                  <a:pt x="106077" y="109525"/>
                </a:lnTo>
                <a:lnTo>
                  <a:pt x="105910" y="109706"/>
                </a:lnTo>
                <a:lnTo>
                  <a:pt x="105735" y="109895"/>
                </a:lnTo>
                <a:lnTo>
                  <a:pt x="104717" y="112651"/>
                </a:lnTo>
                <a:lnTo>
                  <a:pt x="104382" y="113935"/>
                </a:lnTo>
                <a:lnTo>
                  <a:pt x="104382" y="115408"/>
                </a:lnTo>
                <a:lnTo>
                  <a:pt x="102171" y="115959"/>
                </a:lnTo>
                <a:lnTo>
                  <a:pt x="102680" y="113565"/>
                </a:lnTo>
                <a:lnTo>
                  <a:pt x="103364" y="110809"/>
                </a:lnTo>
                <a:lnTo>
                  <a:pt x="103699" y="108052"/>
                </a:lnTo>
                <a:lnTo>
                  <a:pt x="103699" y="107871"/>
                </a:lnTo>
                <a:lnTo>
                  <a:pt x="103531" y="107501"/>
                </a:lnTo>
                <a:lnTo>
                  <a:pt x="103189" y="107320"/>
                </a:lnTo>
                <a:lnTo>
                  <a:pt x="102680" y="107501"/>
                </a:lnTo>
                <a:lnTo>
                  <a:pt x="102345" y="107690"/>
                </a:lnTo>
                <a:lnTo>
                  <a:pt x="102345" y="107871"/>
                </a:lnTo>
                <a:lnTo>
                  <a:pt x="101495" y="110446"/>
                </a:lnTo>
                <a:lnTo>
                  <a:pt x="100818" y="113014"/>
                </a:lnTo>
                <a:lnTo>
                  <a:pt x="100134" y="114668"/>
                </a:lnTo>
                <a:lnTo>
                  <a:pt x="99967" y="115589"/>
                </a:lnTo>
                <a:lnTo>
                  <a:pt x="99967" y="116322"/>
                </a:lnTo>
                <a:lnTo>
                  <a:pt x="98098" y="116511"/>
                </a:lnTo>
                <a:lnTo>
                  <a:pt x="98098" y="116511"/>
                </a:lnTo>
                <a:lnTo>
                  <a:pt x="98272" y="116140"/>
                </a:lnTo>
                <a:lnTo>
                  <a:pt x="98272" y="115770"/>
                </a:lnTo>
                <a:lnTo>
                  <a:pt x="98439" y="113754"/>
                </a:lnTo>
                <a:lnTo>
                  <a:pt x="98781" y="111549"/>
                </a:lnTo>
                <a:lnTo>
                  <a:pt x="99290" y="109525"/>
                </a:lnTo>
                <a:lnTo>
                  <a:pt x="100134" y="107690"/>
                </a:lnTo>
                <a:lnTo>
                  <a:pt x="100134" y="107320"/>
                </a:lnTo>
                <a:lnTo>
                  <a:pt x="99967" y="106950"/>
                </a:lnTo>
                <a:lnTo>
                  <a:pt x="99625" y="106769"/>
                </a:lnTo>
                <a:lnTo>
                  <a:pt x="99290" y="106950"/>
                </a:lnTo>
                <a:lnTo>
                  <a:pt x="98098" y="108974"/>
                </a:lnTo>
                <a:lnTo>
                  <a:pt x="97079" y="111179"/>
                </a:lnTo>
                <a:lnTo>
                  <a:pt x="96570" y="112281"/>
                </a:lnTo>
                <a:lnTo>
                  <a:pt x="96403" y="113384"/>
                </a:lnTo>
                <a:lnTo>
                  <a:pt x="96235" y="114487"/>
                </a:lnTo>
                <a:lnTo>
                  <a:pt x="96235" y="115770"/>
                </a:lnTo>
                <a:lnTo>
                  <a:pt x="96403" y="116140"/>
                </a:lnTo>
                <a:lnTo>
                  <a:pt x="96570" y="116511"/>
                </a:lnTo>
                <a:lnTo>
                  <a:pt x="93348" y="116511"/>
                </a:lnTo>
                <a:lnTo>
                  <a:pt x="93689" y="114857"/>
                </a:lnTo>
                <a:lnTo>
                  <a:pt x="93857" y="113203"/>
                </a:lnTo>
                <a:lnTo>
                  <a:pt x="94199" y="111549"/>
                </a:lnTo>
                <a:lnTo>
                  <a:pt x="94708" y="109895"/>
                </a:lnTo>
                <a:lnTo>
                  <a:pt x="95893" y="106587"/>
                </a:lnTo>
                <a:lnTo>
                  <a:pt x="95893" y="106398"/>
                </a:lnTo>
                <a:lnTo>
                  <a:pt x="95893" y="106217"/>
                </a:lnTo>
                <a:lnTo>
                  <a:pt x="95552" y="105847"/>
                </a:lnTo>
                <a:lnTo>
                  <a:pt x="95217" y="105847"/>
                </a:lnTo>
                <a:lnTo>
                  <a:pt x="94875" y="106217"/>
                </a:lnTo>
                <a:lnTo>
                  <a:pt x="93857" y="107690"/>
                </a:lnTo>
                <a:lnTo>
                  <a:pt x="93006" y="109155"/>
                </a:lnTo>
                <a:lnTo>
                  <a:pt x="92329" y="110809"/>
                </a:lnTo>
                <a:lnTo>
                  <a:pt x="91653" y="112651"/>
                </a:lnTo>
                <a:lnTo>
                  <a:pt x="91143" y="114305"/>
                </a:lnTo>
                <a:lnTo>
                  <a:pt x="90969" y="115408"/>
                </a:lnTo>
                <a:lnTo>
                  <a:pt x="90969" y="116322"/>
                </a:lnTo>
                <a:lnTo>
                  <a:pt x="87579" y="115770"/>
                </a:lnTo>
                <a:lnTo>
                  <a:pt x="87914" y="113565"/>
                </a:lnTo>
                <a:lnTo>
                  <a:pt x="88423" y="111360"/>
                </a:lnTo>
                <a:lnTo>
                  <a:pt x="89107" y="109344"/>
                </a:lnTo>
                <a:lnTo>
                  <a:pt x="90125" y="107320"/>
                </a:lnTo>
                <a:lnTo>
                  <a:pt x="90125" y="106950"/>
                </a:lnTo>
                <a:lnTo>
                  <a:pt x="89951" y="106587"/>
                </a:lnTo>
                <a:lnTo>
                  <a:pt x="89274" y="106587"/>
                </a:lnTo>
                <a:lnTo>
                  <a:pt x="88598" y="107501"/>
                </a:lnTo>
                <a:lnTo>
                  <a:pt x="87914" y="108422"/>
                </a:lnTo>
                <a:lnTo>
                  <a:pt x="87237" y="109344"/>
                </a:lnTo>
                <a:lnTo>
                  <a:pt x="86561" y="110628"/>
                </a:lnTo>
                <a:lnTo>
                  <a:pt x="86052" y="111730"/>
                </a:lnTo>
                <a:lnTo>
                  <a:pt x="85710" y="113014"/>
                </a:lnTo>
                <a:lnTo>
                  <a:pt x="85368" y="114305"/>
                </a:lnTo>
                <a:lnTo>
                  <a:pt x="85368" y="115408"/>
                </a:lnTo>
                <a:lnTo>
                  <a:pt x="82313" y="115038"/>
                </a:lnTo>
                <a:lnTo>
                  <a:pt x="81978" y="114857"/>
                </a:lnTo>
                <a:lnTo>
                  <a:pt x="82822" y="112833"/>
                </a:lnTo>
                <a:lnTo>
                  <a:pt x="83331" y="110809"/>
                </a:lnTo>
                <a:lnTo>
                  <a:pt x="84524" y="106587"/>
                </a:lnTo>
                <a:lnTo>
                  <a:pt x="84524" y="106398"/>
                </a:lnTo>
                <a:lnTo>
                  <a:pt x="84524" y="106217"/>
                </a:lnTo>
                <a:lnTo>
                  <a:pt x="84350" y="106217"/>
                </a:lnTo>
                <a:lnTo>
                  <a:pt x="84182" y="106398"/>
                </a:lnTo>
                <a:lnTo>
                  <a:pt x="82822" y="108422"/>
                </a:lnTo>
                <a:lnTo>
                  <a:pt x="81469" y="110258"/>
                </a:lnTo>
                <a:lnTo>
                  <a:pt x="80276" y="112281"/>
                </a:lnTo>
                <a:lnTo>
                  <a:pt x="79258" y="114305"/>
                </a:lnTo>
                <a:lnTo>
                  <a:pt x="79258" y="114487"/>
                </a:lnTo>
                <a:lnTo>
                  <a:pt x="76544" y="113935"/>
                </a:lnTo>
                <a:lnTo>
                  <a:pt x="77395" y="113203"/>
                </a:lnTo>
                <a:lnTo>
                  <a:pt x="77905" y="112281"/>
                </a:lnTo>
                <a:lnTo>
                  <a:pt x="78749" y="110258"/>
                </a:lnTo>
                <a:lnTo>
                  <a:pt x="81295" y="104745"/>
                </a:lnTo>
                <a:lnTo>
                  <a:pt x="81469" y="104563"/>
                </a:lnTo>
                <a:lnTo>
                  <a:pt x="81469" y="104382"/>
                </a:lnTo>
                <a:lnTo>
                  <a:pt x="81127" y="104012"/>
                </a:lnTo>
                <a:lnTo>
                  <a:pt x="80618" y="104012"/>
                </a:lnTo>
                <a:lnTo>
                  <a:pt x="80451" y="104193"/>
                </a:lnTo>
                <a:lnTo>
                  <a:pt x="77730" y="108792"/>
                </a:lnTo>
                <a:lnTo>
                  <a:pt x="76544" y="111179"/>
                </a:lnTo>
                <a:lnTo>
                  <a:pt x="76035" y="112281"/>
                </a:lnTo>
                <a:lnTo>
                  <a:pt x="75868" y="112833"/>
                </a:lnTo>
                <a:lnTo>
                  <a:pt x="75868" y="113565"/>
                </a:lnTo>
                <a:lnTo>
                  <a:pt x="76035" y="113754"/>
                </a:lnTo>
                <a:lnTo>
                  <a:pt x="72129" y="112833"/>
                </a:lnTo>
                <a:lnTo>
                  <a:pt x="73148" y="110446"/>
                </a:lnTo>
                <a:lnTo>
                  <a:pt x="74166" y="108241"/>
                </a:lnTo>
                <a:lnTo>
                  <a:pt x="75359" y="106036"/>
                </a:lnTo>
                <a:lnTo>
                  <a:pt x="76712" y="104012"/>
                </a:lnTo>
                <a:lnTo>
                  <a:pt x="76886" y="103642"/>
                </a:lnTo>
                <a:lnTo>
                  <a:pt x="76712" y="103461"/>
                </a:lnTo>
                <a:lnTo>
                  <a:pt x="76377" y="103280"/>
                </a:lnTo>
                <a:lnTo>
                  <a:pt x="76035" y="103461"/>
                </a:lnTo>
                <a:lnTo>
                  <a:pt x="74340" y="105296"/>
                </a:lnTo>
                <a:lnTo>
                  <a:pt x="72638" y="107320"/>
                </a:lnTo>
                <a:lnTo>
                  <a:pt x="71962" y="108422"/>
                </a:lnTo>
                <a:lnTo>
                  <a:pt x="71285" y="109525"/>
                </a:lnTo>
                <a:lnTo>
                  <a:pt x="70776" y="110809"/>
                </a:lnTo>
                <a:lnTo>
                  <a:pt x="70434" y="112100"/>
                </a:lnTo>
                <a:lnTo>
                  <a:pt x="70434" y="112463"/>
                </a:lnTo>
                <a:lnTo>
                  <a:pt x="67721" y="111549"/>
                </a:lnTo>
                <a:lnTo>
                  <a:pt x="68056" y="110076"/>
                </a:lnTo>
                <a:lnTo>
                  <a:pt x="68565" y="108604"/>
                </a:lnTo>
                <a:lnTo>
                  <a:pt x="69758" y="105485"/>
                </a:lnTo>
                <a:lnTo>
                  <a:pt x="70776" y="102177"/>
                </a:lnTo>
                <a:lnTo>
                  <a:pt x="70776" y="101988"/>
                </a:lnTo>
                <a:lnTo>
                  <a:pt x="70602" y="102177"/>
                </a:lnTo>
                <a:lnTo>
                  <a:pt x="68907" y="105115"/>
                </a:lnTo>
                <a:lnTo>
                  <a:pt x="67212" y="108052"/>
                </a:lnTo>
                <a:lnTo>
                  <a:pt x="66535" y="109525"/>
                </a:lnTo>
                <a:lnTo>
                  <a:pt x="66026" y="110998"/>
                </a:lnTo>
                <a:lnTo>
                  <a:pt x="62120" y="109706"/>
                </a:lnTo>
                <a:lnTo>
                  <a:pt x="62629" y="108974"/>
                </a:lnTo>
                <a:lnTo>
                  <a:pt x="62971" y="108052"/>
                </a:lnTo>
                <a:lnTo>
                  <a:pt x="63815" y="106398"/>
                </a:lnTo>
                <a:lnTo>
                  <a:pt x="65175" y="103642"/>
                </a:lnTo>
                <a:lnTo>
                  <a:pt x="65684" y="102358"/>
                </a:lnTo>
                <a:lnTo>
                  <a:pt x="66193" y="100886"/>
                </a:lnTo>
                <a:lnTo>
                  <a:pt x="66193" y="100523"/>
                </a:lnTo>
                <a:lnTo>
                  <a:pt x="65852" y="100334"/>
                </a:lnTo>
                <a:lnTo>
                  <a:pt x="65517" y="100153"/>
                </a:lnTo>
                <a:lnTo>
                  <a:pt x="65342" y="100523"/>
                </a:lnTo>
                <a:lnTo>
                  <a:pt x="64498" y="101807"/>
                </a:lnTo>
                <a:lnTo>
                  <a:pt x="63815" y="102910"/>
                </a:lnTo>
                <a:lnTo>
                  <a:pt x="62120" y="105296"/>
                </a:lnTo>
                <a:lnTo>
                  <a:pt x="60934" y="106950"/>
                </a:lnTo>
                <a:lnTo>
                  <a:pt x="60425" y="107871"/>
                </a:lnTo>
                <a:lnTo>
                  <a:pt x="60251" y="108974"/>
                </a:lnTo>
                <a:lnTo>
                  <a:pt x="58723" y="108241"/>
                </a:lnTo>
                <a:lnTo>
                  <a:pt x="59232" y="106217"/>
                </a:lnTo>
                <a:lnTo>
                  <a:pt x="59574" y="104563"/>
                </a:lnTo>
                <a:lnTo>
                  <a:pt x="60760" y="101074"/>
                </a:lnTo>
                <a:lnTo>
                  <a:pt x="61611" y="99421"/>
                </a:lnTo>
                <a:lnTo>
                  <a:pt x="62462" y="97767"/>
                </a:lnTo>
                <a:lnTo>
                  <a:pt x="62462" y="97397"/>
                </a:lnTo>
                <a:lnTo>
                  <a:pt x="62287" y="97027"/>
                </a:lnTo>
                <a:lnTo>
                  <a:pt x="61953" y="97027"/>
                </a:lnTo>
                <a:lnTo>
                  <a:pt x="61611" y="97215"/>
                </a:lnTo>
                <a:lnTo>
                  <a:pt x="60592" y="98869"/>
                </a:lnTo>
                <a:lnTo>
                  <a:pt x="59741" y="100334"/>
                </a:lnTo>
                <a:lnTo>
                  <a:pt x="58897" y="101988"/>
                </a:lnTo>
                <a:lnTo>
                  <a:pt x="58046" y="103831"/>
                </a:lnTo>
                <a:lnTo>
                  <a:pt x="57370" y="105485"/>
                </a:lnTo>
                <a:lnTo>
                  <a:pt x="57028" y="106398"/>
                </a:lnTo>
                <a:lnTo>
                  <a:pt x="56861" y="107320"/>
                </a:lnTo>
                <a:lnTo>
                  <a:pt x="54140" y="106036"/>
                </a:lnTo>
                <a:lnTo>
                  <a:pt x="55159" y="102910"/>
                </a:lnTo>
                <a:lnTo>
                  <a:pt x="56519" y="99783"/>
                </a:lnTo>
                <a:lnTo>
                  <a:pt x="58046" y="96664"/>
                </a:lnTo>
                <a:lnTo>
                  <a:pt x="58046" y="96294"/>
                </a:lnTo>
                <a:lnTo>
                  <a:pt x="57879" y="96113"/>
                </a:lnTo>
                <a:lnTo>
                  <a:pt x="57537" y="96113"/>
                </a:lnTo>
                <a:lnTo>
                  <a:pt x="55159" y="99232"/>
                </a:lnTo>
                <a:lnTo>
                  <a:pt x="54140" y="100704"/>
                </a:lnTo>
                <a:lnTo>
                  <a:pt x="53122" y="102539"/>
                </a:lnTo>
                <a:lnTo>
                  <a:pt x="52613" y="103461"/>
                </a:lnTo>
                <a:lnTo>
                  <a:pt x="52104" y="104745"/>
                </a:lnTo>
                <a:lnTo>
                  <a:pt x="49732" y="103461"/>
                </a:lnTo>
                <a:lnTo>
                  <a:pt x="49900" y="102358"/>
                </a:lnTo>
                <a:lnTo>
                  <a:pt x="50067" y="101256"/>
                </a:lnTo>
                <a:lnTo>
                  <a:pt x="50918" y="99421"/>
                </a:lnTo>
                <a:lnTo>
                  <a:pt x="52278" y="96294"/>
                </a:lnTo>
                <a:lnTo>
                  <a:pt x="53631" y="92986"/>
                </a:lnTo>
                <a:lnTo>
                  <a:pt x="53631" y="92805"/>
                </a:lnTo>
                <a:lnTo>
                  <a:pt x="53464" y="92616"/>
                </a:lnTo>
                <a:lnTo>
                  <a:pt x="53296" y="92616"/>
                </a:lnTo>
                <a:lnTo>
                  <a:pt x="53122" y="92805"/>
                </a:lnTo>
                <a:lnTo>
                  <a:pt x="51594" y="95010"/>
                </a:lnTo>
                <a:lnTo>
                  <a:pt x="50067" y="97215"/>
                </a:lnTo>
                <a:lnTo>
                  <a:pt x="49390" y="98499"/>
                </a:lnTo>
                <a:lnTo>
                  <a:pt x="48881" y="99602"/>
                </a:lnTo>
                <a:lnTo>
                  <a:pt x="48372" y="100886"/>
                </a:lnTo>
                <a:lnTo>
                  <a:pt x="48030" y="102177"/>
                </a:lnTo>
                <a:lnTo>
                  <a:pt x="45826" y="100704"/>
                </a:lnTo>
                <a:lnTo>
                  <a:pt x="46677" y="98499"/>
                </a:lnTo>
                <a:lnTo>
                  <a:pt x="47521" y="96294"/>
                </a:lnTo>
                <a:lnTo>
                  <a:pt x="49558" y="92254"/>
                </a:lnTo>
                <a:lnTo>
                  <a:pt x="49732" y="92065"/>
                </a:lnTo>
                <a:lnTo>
                  <a:pt x="49558" y="91884"/>
                </a:lnTo>
                <a:lnTo>
                  <a:pt x="49223" y="91884"/>
                </a:lnTo>
                <a:lnTo>
                  <a:pt x="47695" y="93538"/>
                </a:lnTo>
                <a:lnTo>
                  <a:pt x="46168" y="95373"/>
                </a:lnTo>
                <a:lnTo>
                  <a:pt x="44975" y="97397"/>
                </a:lnTo>
                <a:lnTo>
                  <a:pt x="44131" y="99421"/>
                </a:lnTo>
                <a:lnTo>
                  <a:pt x="43622" y="99421"/>
                </a:lnTo>
                <a:lnTo>
                  <a:pt x="43113" y="99602"/>
                </a:lnTo>
                <a:lnTo>
                  <a:pt x="42771" y="99972"/>
                </a:lnTo>
                <a:lnTo>
                  <a:pt x="42429" y="100334"/>
                </a:lnTo>
                <a:lnTo>
                  <a:pt x="41411" y="99972"/>
                </a:lnTo>
                <a:lnTo>
                  <a:pt x="40392" y="99783"/>
                </a:lnTo>
                <a:lnTo>
                  <a:pt x="40567" y="99232"/>
                </a:lnTo>
                <a:lnTo>
                  <a:pt x="42262" y="95561"/>
                </a:lnTo>
                <a:lnTo>
                  <a:pt x="43622" y="92616"/>
                </a:lnTo>
                <a:lnTo>
                  <a:pt x="44299" y="90962"/>
                </a:lnTo>
                <a:lnTo>
                  <a:pt x="44808" y="89497"/>
                </a:lnTo>
                <a:lnTo>
                  <a:pt x="44808" y="89308"/>
                </a:lnTo>
                <a:lnTo>
                  <a:pt x="44640" y="89127"/>
                </a:lnTo>
                <a:lnTo>
                  <a:pt x="44466" y="89127"/>
                </a:lnTo>
                <a:lnTo>
                  <a:pt x="44299" y="89308"/>
                </a:lnTo>
                <a:lnTo>
                  <a:pt x="42604" y="91702"/>
                </a:lnTo>
                <a:lnTo>
                  <a:pt x="40902" y="94089"/>
                </a:lnTo>
                <a:lnTo>
                  <a:pt x="40058" y="95561"/>
                </a:lnTo>
                <a:lnTo>
                  <a:pt x="39207" y="96845"/>
                </a:lnTo>
                <a:lnTo>
                  <a:pt x="38697" y="98318"/>
                </a:lnTo>
                <a:lnTo>
                  <a:pt x="38188" y="99783"/>
                </a:lnTo>
                <a:lnTo>
                  <a:pt x="38021" y="99783"/>
                </a:lnTo>
                <a:lnTo>
                  <a:pt x="36152" y="99602"/>
                </a:lnTo>
                <a:lnTo>
                  <a:pt x="34115" y="99783"/>
                </a:lnTo>
                <a:lnTo>
                  <a:pt x="35133" y="97578"/>
                </a:lnTo>
                <a:lnTo>
                  <a:pt x="37337" y="93719"/>
                </a:lnTo>
                <a:lnTo>
                  <a:pt x="38021" y="92435"/>
                </a:lnTo>
                <a:lnTo>
                  <a:pt x="38530" y="91151"/>
                </a:lnTo>
                <a:lnTo>
                  <a:pt x="38697" y="90411"/>
                </a:lnTo>
                <a:lnTo>
                  <a:pt x="38697" y="89860"/>
                </a:lnTo>
                <a:lnTo>
                  <a:pt x="38530" y="89127"/>
                </a:lnTo>
                <a:lnTo>
                  <a:pt x="38188" y="88576"/>
                </a:lnTo>
                <a:lnTo>
                  <a:pt x="38021" y="88576"/>
                </a:lnTo>
                <a:lnTo>
                  <a:pt x="38021" y="88757"/>
                </a:lnTo>
                <a:lnTo>
                  <a:pt x="37847" y="89127"/>
                </a:lnTo>
                <a:lnTo>
                  <a:pt x="37512" y="89679"/>
                </a:lnTo>
                <a:lnTo>
                  <a:pt x="36828" y="90600"/>
                </a:lnTo>
                <a:lnTo>
                  <a:pt x="34791" y="93908"/>
                </a:lnTo>
                <a:lnTo>
                  <a:pt x="33096" y="96664"/>
                </a:lnTo>
                <a:lnTo>
                  <a:pt x="32245" y="98318"/>
                </a:lnTo>
                <a:lnTo>
                  <a:pt x="32078" y="99232"/>
                </a:lnTo>
                <a:lnTo>
                  <a:pt x="32078" y="99972"/>
                </a:lnTo>
                <a:lnTo>
                  <a:pt x="32078" y="100153"/>
                </a:lnTo>
                <a:lnTo>
                  <a:pt x="31911" y="100153"/>
                </a:lnTo>
                <a:lnTo>
                  <a:pt x="31736" y="89127"/>
                </a:lnTo>
                <a:lnTo>
                  <a:pt x="31736" y="79574"/>
                </a:lnTo>
                <a:lnTo>
                  <a:pt x="31569" y="70013"/>
                </a:lnTo>
                <a:lnTo>
                  <a:pt x="31227" y="63405"/>
                </a:lnTo>
                <a:lnTo>
                  <a:pt x="31227" y="56790"/>
                </a:lnTo>
                <a:lnTo>
                  <a:pt x="31060" y="53845"/>
                </a:lnTo>
                <a:lnTo>
                  <a:pt x="31060" y="51828"/>
                </a:lnTo>
                <a:lnTo>
                  <a:pt x="31060" y="49804"/>
                </a:lnTo>
                <a:lnTo>
                  <a:pt x="32420" y="49986"/>
                </a:lnTo>
                <a:lnTo>
                  <a:pt x="33606" y="49986"/>
                </a:lnTo>
                <a:lnTo>
                  <a:pt x="36152" y="49804"/>
                </a:lnTo>
                <a:lnTo>
                  <a:pt x="40392" y="49804"/>
                </a:lnTo>
                <a:lnTo>
                  <a:pt x="41920" y="49623"/>
                </a:lnTo>
                <a:lnTo>
                  <a:pt x="42604" y="49253"/>
                </a:lnTo>
                <a:lnTo>
                  <a:pt x="42938" y="48702"/>
                </a:lnTo>
                <a:lnTo>
                  <a:pt x="45659" y="47048"/>
                </a:lnTo>
                <a:lnTo>
                  <a:pt x="48372" y="45024"/>
                </a:lnTo>
                <a:lnTo>
                  <a:pt x="50918" y="42638"/>
                </a:lnTo>
                <a:lnTo>
                  <a:pt x="53464" y="40251"/>
                </a:lnTo>
                <a:lnTo>
                  <a:pt x="55842" y="37676"/>
                </a:lnTo>
                <a:lnTo>
                  <a:pt x="58046" y="35101"/>
                </a:lnTo>
                <a:lnTo>
                  <a:pt x="62287" y="29777"/>
                </a:lnTo>
                <a:lnTo>
                  <a:pt x="62797" y="29225"/>
                </a:lnTo>
                <a:lnTo>
                  <a:pt x="62797" y="28674"/>
                </a:lnTo>
                <a:lnTo>
                  <a:pt x="62797" y="27934"/>
                </a:lnTo>
                <a:lnTo>
                  <a:pt x="62629" y="27383"/>
                </a:lnTo>
                <a:lnTo>
                  <a:pt x="63647" y="26099"/>
                </a:lnTo>
                <a:lnTo>
                  <a:pt x="64498" y="24815"/>
                </a:lnTo>
                <a:lnTo>
                  <a:pt x="66361" y="21689"/>
                </a:lnTo>
                <a:lnTo>
                  <a:pt x="67721" y="18381"/>
                </a:lnTo>
                <a:lnTo>
                  <a:pt x="68739" y="15254"/>
                </a:lnTo>
                <a:lnTo>
                  <a:pt x="70267" y="9560"/>
                </a:lnTo>
                <a:lnTo>
                  <a:pt x="71111" y="6623"/>
                </a:lnTo>
                <a:lnTo>
                  <a:pt x="72129" y="3866"/>
                </a:lnTo>
                <a:lnTo>
                  <a:pt x="72129" y="3685"/>
                </a:lnTo>
                <a:close/>
                <a:moveTo>
                  <a:pt x="73489" y="7"/>
                </a:moveTo>
                <a:lnTo>
                  <a:pt x="72304" y="188"/>
                </a:lnTo>
                <a:lnTo>
                  <a:pt x="71111" y="558"/>
                </a:lnTo>
                <a:lnTo>
                  <a:pt x="70093" y="1291"/>
                </a:lnTo>
                <a:lnTo>
                  <a:pt x="69925" y="1480"/>
                </a:lnTo>
                <a:lnTo>
                  <a:pt x="69416" y="1842"/>
                </a:lnTo>
                <a:lnTo>
                  <a:pt x="69074" y="2212"/>
                </a:lnTo>
                <a:lnTo>
                  <a:pt x="68230" y="3134"/>
                </a:lnTo>
                <a:lnTo>
                  <a:pt x="67721" y="4417"/>
                </a:lnTo>
                <a:lnTo>
                  <a:pt x="67212" y="5890"/>
                </a:lnTo>
                <a:lnTo>
                  <a:pt x="66535" y="8828"/>
                </a:lnTo>
                <a:lnTo>
                  <a:pt x="66026" y="11395"/>
                </a:lnTo>
                <a:lnTo>
                  <a:pt x="65008" y="14892"/>
                </a:lnTo>
                <a:lnTo>
                  <a:pt x="64498" y="16727"/>
                </a:lnTo>
                <a:lnTo>
                  <a:pt x="63815" y="18562"/>
                </a:lnTo>
                <a:lnTo>
                  <a:pt x="62797" y="20586"/>
                </a:lnTo>
                <a:lnTo>
                  <a:pt x="61611" y="22610"/>
                </a:lnTo>
                <a:lnTo>
                  <a:pt x="60425" y="24815"/>
                </a:lnTo>
                <a:lnTo>
                  <a:pt x="60083" y="25729"/>
                </a:lnTo>
                <a:lnTo>
                  <a:pt x="59741" y="27020"/>
                </a:lnTo>
                <a:lnTo>
                  <a:pt x="51085" y="36755"/>
                </a:lnTo>
                <a:lnTo>
                  <a:pt x="46677" y="41535"/>
                </a:lnTo>
                <a:lnTo>
                  <a:pt x="42094" y="46127"/>
                </a:lnTo>
                <a:lnTo>
                  <a:pt x="41411" y="45945"/>
                </a:lnTo>
                <a:lnTo>
                  <a:pt x="38530" y="45945"/>
                </a:lnTo>
                <a:lnTo>
                  <a:pt x="35642" y="46315"/>
                </a:lnTo>
                <a:lnTo>
                  <a:pt x="33947" y="46315"/>
                </a:lnTo>
                <a:lnTo>
                  <a:pt x="32078" y="46497"/>
                </a:lnTo>
                <a:lnTo>
                  <a:pt x="32078" y="46497"/>
                </a:lnTo>
                <a:lnTo>
                  <a:pt x="32245" y="46315"/>
                </a:lnTo>
                <a:lnTo>
                  <a:pt x="32245" y="45945"/>
                </a:lnTo>
                <a:lnTo>
                  <a:pt x="32078" y="45213"/>
                </a:lnTo>
                <a:lnTo>
                  <a:pt x="31569" y="44662"/>
                </a:lnTo>
                <a:lnTo>
                  <a:pt x="31060" y="44473"/>
                </a:lnTo>
                <a:lnTo>
                  <a:pt x="30718" y="43921"/>
                </a:lnTo>
                <a:lnTo>
                  <a:pt x="30209" y="43559"/>
                </a:lnTo>
                <a:lnTo>
                  <a:pt x="28681" y="42819"/>
                </a:lnTo>
                <a:lnTo>
                  <a:pt x="26986" y="42456"/>
                </a:lnTo>
                <a:lnTo>
                  <a:pt x="25291" y="42268"/>
                </a:lnTo>
                <a:lnTo>
                  <a:pt x="20025" y="42268"/>
                </a:lnTo>
                <a:lnTo>
                  <a:pt x="16635" y="42638"/>
                </a:lnTo>
                <a:lnTo>
                  <a:pt x="15108" y="42638"/>
                </a:lnTo>
                <a:lnTo>
                  <a:pt x="13406" y="42456"/>
                </a:lnTo>
                <a:lnTo>
                  <a:pt x="9848" y="42268"/>
                </a:lnTo>
                <a:lnTo>
                  <a:pt x="7979" y="42268"/>
                </a:lnTo>
                <a:lnTo>
                  <a:pt x="6284" y="42456"/>
                </a:lnTo>
                <a:lnTo>
                  <a:pt x="4757" y="42819"/>
                </a:lnTo>
                <a:lnTo>
                  <a:pt x="3229" y="43740"/>
                </a:lnTo>
                <a:lnTo>
                  <a:pt x="2545" y="43740"/>
                </a:lnTo>
                <a:lnTo>
                  <a:pt x="2211" y="44110"/>
                </a:lnTo>
                <a:lnTo>
                  <a:pt x="2036" y="44473"/>
                </a:lnTo>
                <a:lnTo>
                  <a:pt x="1701" y="46315"/>
                </a:lnTo>
                <a:lnTo>
                  <a:pt x="1527" y="48332"/>
                </a:lnTo>
                <a:lnTo>
                  <a:pt x="1527" y="52191"/>
                </a:lnTo>
                <a:lnTo>
                  <a:pt x="1360" y="56050"/>
                </a:lnTo>
                <a:lnTo>
                  <a:pt x="1192" y="59909"/>
                </a:lnTo>
                <a:lnTo>
                  <a:pt x="1018" y="64138"/>
                </a:lnTo>
                <a:lnTo>
                  <a:pt x="1018" y="68178"/>
                </a:lnTo>
                <a:lnTo>
                  <a:pt x="1018" y="76448"/>
                </a:lnTo>
                <a:lnTo>
                  <a:pt x="1192" y="80858"/>
                </a:lnTo>
                <a:lnTo>
                  <a:pt x="1192" y="85087"/>
                </a:lnTo>
                <a:lnTo>
                  <a:pt x="850" y="93538"/>
                </a:lnTo>
                <a:lnTo>
                  <a:pt x="683" y="102177"/>
                </a:lnTo>
                <a:lnTo>
                  <a:pt x="683" y="106950"/>
                </a:lnTo>
                <a:lnTo>
                  <a:pt x="509" y="109344"/>
                </a:lnTo>
                <a:lnTo>
                  <a:pt x="174" y="111730"/>
                </a:lnTo>
                <a:lnTo>
                  <a:pt x="0" y="112281"/>
                </a:lnTo>
                <a:lnTo>
                  <a:pt x="174" y="113014"/>
                </a:lnTo>
                <a:lnTo>
                  <a:pt x="509" y="113384"/>
                </a:lnTo>
                <a:lnTo>
                  <a:pt x="850" y="113754"/>
                </a:lnTo>
                <a:lnTo>
                  <a:pt x="1360" y="113935"/>
                </a:lnTo>
                <a:lnTo>
                  <a:pt x="1869" y="114117"/>
                </a:lnTo>
                <a:lnTo>
                  <a:pt x="2378" y="113935"/>
                </a:lnTo>
                <a:lnTo>
                  <a:pt x="2887" y="113565"/>
                </a:lnTo>
                <a:lnTo>
                  <a:pt x="3229" y="113935"/>
                </a:lnTo>
                <a:lnTo>
                  <a:pt x="3738" y="114117"/>
                </a:lnTo>
                <a:lnTo>
                  <a:pt x="6961" y="114305"/>
                </a:lnTo>
                <a:lnTo>
                  <a:pt x="10183" y="114305"/>
                </a:lnTo>
                <a:lnTo>
                  <a:pt x="13406" y="114117"/>
                </a:lnTo>
                <a:lnTo>
                  <a:pt x="16635" y="113935"/>
                </a:lnTo>
                <a:lnTo>
                  <a:pt x="17312" y="113935"/>
                </a:lnTo>
                <a:lnTo>
                  <a:pt x="23080" y="113384"/>
                </a:lnTo>
                <a:lnTo>
                  <a:pt x="25968" y="113203"/>
                </a:lnTo>
                <a:lnTo>
                  <a:pt x="28681" y="113014"/>
                </a:lnTo>
                <a:lnTo>
                  <a:pt x="28856" y="113014"/>
                </a:lnTo>
                <a:lnTo>
                  <a:pt x="29190" y="113203"/>
                </a:lnTo>
                <a:lnTo>
                  <a:pt x="29532" y="113384"/>
                </a:lnTo>
                <a:lnTo>
                  <a:pt x="30383" y="113384"/>
                </a:lnTo>
                <a:lnTo>
                  <a:pt x="31060" y="112833"/>
                </a:lnTo>
                <a:lnTo>
                  <a:pt x="31401" y="112651"/>
                </a:lnTo>
                <a:lnTo>
                  <a:pt x="31569" y="112281"/>
                </a:lnTo>
                <a:lnTo>
                  <a:pt x="31911" y="111360"/>
                </a:lnTo>
                <a:lnTo>
                  <a:pt x="32078" y="110258"/>
                </a:lnTo>
                <a:lnTo>
                  <a:pt x="32078" y="108241"/>
                </a:lnTo>
                <a:lnTo>
                  <a:pt x="32078" y="106217"/>
                </a:lnTo>
                <a:lnTo>
                  <a:pt x="31911" y="104193"/>
                </a:lnTo>
                <a:lnTo>
                  <a:pt x="32078" y="104012"/>
                </a:lnTo>
                <a:lnTo>
                  <a:pt x="35133" y="103642"/>
                </a:lnTo>
                <a:lnTo>
                  <a:pt x="38021" y="103280"/>
                </a:lnTo>
                <a:lnTo>
                  <a:pt x="40392" y="103461"/>
                </a:lnTo>
                <a:lnTo>
                  <a:pt x="41753" y="103280"/>
                </a:lnTo>
                <a:lnTo>
                  <a:pt x="42771" y="102910"/>
                </a:lnTo>
                <a:lnTo>
                  <a:pt x="42938" y="103091"/>
                </a:lnTo>
                <a:lnTo>
                  <a:pt x="45484" y="104933"/>
                </a:lnTo>
                <a:lnTo>
                  <a:pt x="48030" y="106769"/>
                </a:lnTo>
                <a:lnTo>
                  <a:pt x="50750" y="108422"/>
                </a:lnTo>
                <a:lnTo>
                  <a:pt x="53464" y="109895"/>
                </a:lnTo>
                <a:lnTo>
                  <a:pt x="56177" y="111179"/>
                </a:lnTo>
                <a:lnTo>
                  <a:pt x="58897" y="112463"/>
                </a:lnTo>
                <a:lnTo>
                  <a:pt x="61611" y="113565"/>
                </a:lnTo>
                <a:lnTo>
                  <a:pt x="64498" y="114487"/>
                </a:lnTo>
                <a:lnTo>
                  <a:pt x="70267" y="116322"/>
                </a:lnTo>
                <a:lnTo>
                  <a:pt x="76203" y="117613"/>
                </a:lnTo>
                <a:lnTo>
                  <a:pt x="82146" y="118527"/>
                </a:lnTo>
                <a:lnTo>
                  <a:pt x="88256" y="119448"/>
                </a:lnTo>
                <a:lnTo>
                  <a:pt x="92838" y="119818"/>
                </a:lnTo>
                <a:lnTo>
                  <a:pt x="95217" y="120000"/>
                </a:lnTo>
                <a:lnTo>
                  <a:pt x="97763" y="119818"/>
                </a:lnTo>
                <a:lnTo>
                  <a:pt x="100134" y="119818"/>
                </a:lnTo>
                <a:lnTo>
                  <a:pt x="102513" y="119267"/>
                </a:lnTo>
                <a:lnTo>
                  <a:pt x="104717" y="118716"/>
                </a:lnTo>
                <a:lnTo>
                  <a:pt x="106928" y="117794"/>
                </a:lnTo>
                <a:lnTo>
                  <a:pt x="107946" y="117243"/>
                </a:lnTo>
                <a:lnTo>
                  <a:pt x="108790" y="116692"/>
                </a:lnTo>
                <a:lnTo>
                  <a:pt x="109641" y="115959"/>
                </a:lnTo>
                <a:lnTo>
                  <a:pt x="110151" y="115219"/>
                </a:lnTo>
                <a:lnTo>
                  <a:pt x="110660" y="114487"/>
                </a:lnTo>
                <a:lnTo>
                  <a:pt x="111002" y="113565"/>
                </a:lnTo>
                <a:lnTo>
                  <a:pt x="111336" y="112833"/>
                </a:lnTo>
                <a:lnTo>
                  <a:pt x="111511" y="111911"/>
                </a:lnTo>
                <a:lnTo>
                  <a:pt x="111678" y="109895"/>
                </a:lnTo>
                <a:lnTo>
                  <a:pt x="111511" y="107871"/>
                </a:lnTo>
                <a:lnTo>
                  <a:pt x="111169" y="105847"/>
                </a:lnTo>
                <a:lnTo>
                  <a:pt x="110660" y="103831"/>
                </a:lnTo>
                <a:lnTo>
                  <a:pt x="111511" y="103091"/>
                </a:lnTo>
                <a:lnTo>
                  <a:pt x="112187" y="102177"/>
                </a:lnTo>
                <a:lnTo>
                  <a:pt x="112864" y="101256"/>
                </a:lnTo>
                <a:lnTo>
                  <a:pt x="113373" y="100153"/>
                </a:lnTo>
                <a:lnTo>
                  <a:pt x="114224" y="97767"/>
                </a:lnTo>
                <a:lnTo>
                  <a:pt x="114566" y="95561"/>
                </a:lnTo>
                <a:lnTo>
                  <a:pt x="114733" y="93719"/>
                </a:lnTo>
                <a:lnTo>
                  <a:pt x="114733" y="91151"/>
                </a:lnTo>
                <a:lnTo>
                  <a:pt x="114566" y="89679"/>
                </a:lnTo>
                <a:lnTo>
                  <a:pt x="114392" y="88206"/>
                </a:lnTo>
                <a:lnTo>
                  <a:pt x="114057" y="87103"/>
                </a:lnTo>
                <a:lnTo>
                  <a:pt x="113548" y="86001"/>
                </a:lnTo>
                <a:lnTo>
                  <a:pt x="114566" y="85087"/>
                </a:lnTo>
                <a:lnTo>
                  <a:pt x="115410" y="83796"/>
                </a:lnTo>
                <a:lnTo>
                  <a:pt x="116261" y="82512"/>
                </a:lnTo>
                <a:lnTo>
                  <a:pt x="116937" y="81228"/>
                </a:lnTo>
                <a:lnTo>
                  <a:pt x="117447" y="79755"/>
                </a:lnTo>
                <a:lnTo>
                  <a:pt x="117788" y="78101"/>
                </a:lnTo>
                <a:lnTo>
                  <a:pt x="117956" y="76629"/>
                </a:lnTo>
                <a:lnTo>
                  <a:pt x="118130" y="75164"/>
                </a:lnTo>
                <a:lnTo>
                  <a:pt x="117956" y="73691"/>
                </a:lnTo>
                <a:lnTo>
                  <a:pt x="117447" y="71856"/>
                </a:lnTo>
                <a:lnTo>
                  <a:pt x="116603" y="70013"/>
                </a:lnTo>
                <a:lnTo>
                  <a:pt x="115584" y="68367"/>
                </a:lnTo>
                <a:lnTo>
                  <a:pt x="116603" y="67446"/>
                </a:lnTo>
                <a:lnTo>
                  <a:pt x="117447" y="66343"/>
                </a:lnTo>
                <a:lnTo>
                  <a:pt x="118130" y="65059"/>
                </a:lnTo>
                <a:lnTo>
                  <a:pt x="118807" y="63768"/>
                </a:lnTo>
                <a:lnTo>
                  <a:pt x="119316" y="62484"/>
                </a:lnTo>
                <a:lnTo>
                  <a:pt x="119658" y="61011"/>
                </a:lnTo>
                <a:lnTo>
                  <a:pt x="119825" y="59546"/>
                </a:lnTo>
                <a:lnTo>
                  <a:pt x="119993" y="58074"/>
                </a:lnTo>
                <a:lnTo>
                  <a:pt x="119825" y="56239"/>
                </a:lnTo>
                <a:lnTo>
                  <a:pt x="119316" y="54766"/>
                </a:lnTo>
                <a:lnTo>
                  <a:pt x="118639" y="53293"/>
                </a:lnTo>
                <a:lnTo>
                  <a:pt x="117788" y="52010"/>
                </a:lnTo>
                <a:lnTo>
                  <a:pt x="116603" y="50907"/>
                </a:lnTo>
                <a:lnTo>
                  <a:pt x="115410" y="49986"/>
                </a:lnTo>
                <a:lnTo>
                  <a:pt x="114057" y="49072"/>
                </a:lnTo>
                <a:lnTo>
                  <a:pt x="112697" y="48332"/>
                </a:lnTo>
                <a:lnTo>
                  <a:pt x="111169" y="47599"/>
                </a:lnTo>
                <a:lnTo>
                  <a:pt x="109641" y="46867"/>
                </a:lnTo>
                <a:lnTo>
                  <a:pt x="106245" y="45945"/>
                </a:lnTo>
                <a:lnTo>
                  <a:pt x="102855" y="45213"/>
                </a:lnTo>
                <a:lnTo>
                  <a:pt x="99458" y="44843"/>
                </a:lnTo>
                <a:lnTo>
                  <a:pt x="96570" y="44473"/>
                </a:lnTo>
                <a:lnTo>
                  <a:pt x="93689" y="44292"/>
                </a:lnTo>
                <a:lnTo>
                  <a:pt x="87914" y="44110"/>
                </a:lnTo>
                <a:lnTo>
                  <a:pt x="80960" y="44110"/>
                </a:lnTo>
                <a:lnTo>
                  <a:pt x="78581" y="44292"/>
                </a:lnTo>
                <a:lnTo>
                  <a:pt x="79941" y="40432"/>
                </a:lnTo>
                <a:lnTo>
                  <a:pt x="81295" y="36573"/>
                </a:lnTo>
                <a:lnTo>
                  <a:pt x="82487" y="32533"/>
                </a:lnTo>
                <a:lnTo>
                  <a:pt x="83673" y="28674"/>
                </a:lnTo>
                <a:lnTo>
                  <a:pt x="84691" y="24626"/>
                </a:lnTo>
                <a:lnTo>
                  <a:pt x="85368" y="20586"/>
                </a:lnTo>
                <a:lnTo>
                  <a:pt x="85542" y="18562"/>
                </a:lnTo>
                <a:lnTo>
                  <a:pt x="85542" y="16546"/>
                </a:lnTo>
                <a:lnTo>
                  <a:pt x="85368" y="14341"/>
                </a:lnTo>
                <a:lnTo>
                  <a:pt x="85201" y="12317"/>
                </a:lnTo>
                <a:lnTo>
                  <a:pt x="84859" y="10663"/>
                </a:lnTo>
                <a:lnTo>
                  <a:pt x="84524" y="9190"/>
                </a:lnTo>
                <a:lnTo>
                  <a:pt x="84015" y="7725"/>
                </a:lnTo>
                <a:lnTo>
                  <a:pt x="83506" y="6441"/>
                </a:lnTo>
                <a:lnTo>
                  <a:pt x="82655" y="5150"/>
                </a:lnTo>
                <a:lnTo>
                  <a:pt x="81804" y="3866"/>
                </a:lnTo>
                <a:lnTo>
                  <a:pt x="80785" y="2764"/>
                </a:lnTo>
                <a:lnTo>
                  <a:pt x="79600" y="1661"/>
                </a:lnTo>
                <a:lnTo>
                  <a:pt x="78581" y="1110"/>
                </a:lnTo>
                <a:lnTo>
                  <a:pt x="77563" y="558"/>
                </a:lnTo>
                <a:lnTo>
                  <a:pt x="76203" y="188"/>
                </a:lnTo>
                <a:lnTo>
                  <a:pt x="74850" y="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Shape 262"/>
          <p:cNvSpPr/>
          <p:nvPr/>
        </p:nvSpPr>
        <p:spPr>
          <a:xfrm>
            <a:off x="7627774" y="4024649"/>
            <a:ext cx="714600" cy="678000"/>
          </a:xfrm>
          <a:custGeom>
            <a:pathLst>
              <a:path extrusionOk="0" h="120000" w="120000">
                <a:moveTo>
                  <a:pt x="58678" y="38511"/>
                </a:moveTo>
                <a:lnTo>
                  <a:pt x="56563" y="40136"/>
                </a:lnTo>
                <a:lnTo>
                  <a:pt x="55506" y="40944"/>
                </a:lnTo>
                <a:lnTo>
                  <a:pt x="54449" y="41760"/>
                </a:lnTo>
                <a:lnTo>
                  <a:pt x="54094" y="38511"/>
                </a:lnTo>
                <a:close/>
                <a:moveTo>
                  <a:pt x="61669" y="38311"/>
                </a:moveTo>
                <a:lnTo>
                  <a:pt x="63436" y="38511"/>
                </a:lnTo>
                <a:lnTo>
                  <a:pt x="65195" y="38719"/>
                </a:lnTo>
                <a:lnTo>
                  <a:pt x="65369" y="38719"/>
                </a:lnTo>
                <a:lnTo>
                  <a:pt x="65022" y="38919"/>
                </a:lnTo>
                <a:lnTo>
                  <a:pt x="64667" y="39328"/>
                </a:lnTo>
                <a:lnTo>
                  <a:pt x="64667" y="39119"/>
                </a:lnTo>
                <a:lnTo>
                  <a:pt x="64138" y="39727"/>
                </a:lnTo>
                <a:lnTo>
                  <a:pt x="63255" y="40136"/>
                </a:lnTo>
                <a:lnTo>
                  <a:pt x="61850" y="41152"/>
                </a:lnTo>
                <a:lnTo>
                  <a:pt x="59909" y="42768"/>
                </a:lnTo>
                <a:lnTo>
                  <a:pt x="58149" y="44392"/>
                </a:lnTo>
                <a:lnTo>
                  <a:pt x="56563" y="45609"/>
                </a:lnTo>
                <a:lnTo>
                  <a:pt x="54796" y="46825"/>
                </a:lnTo>
                <a:lnTo>
                  <a:pt x="54623" y="43784"/>
                </a:lnTo>
                <a:lnTo>
                  <a:pt x="55506" y="43584"/>
                </a:lnTo>
                <a:lnTo>
                  <a:pt x="56382" y="42976"/>
                </a:lnTo>
                <a:lnTo>
                  <a:pt x="57968" y="41960"/>
                </a:lnTo>
                <a:lnTo>
                  <a:pt x="60083" y="40335"/>
                </a:lnTo>
                <a:lnTo>
                  <a:pt x="61140" y="39527"/>
                </a:lnTo>
                <a:lnTo>
                  <a:pt x="61669" y="38311"/>
                </a:lnTo>
                <a:close/>
                <a:moveTo>
                  <a:pt x="65195" y="42368"/>
                </a:moveTo>
                <a:lnTo>
                  <a:pt x="64667" y="46417"/>
                </a:lnTo>
                <a:lnTo>
                  <a:pt x="64312" y="46417"/>
                </a:lnTo>
                <a:lnTo>
                  <a:pt x="63964" y="46625"/>
                </a:lnTo>
                <a:lnTo>
                  <a:pt x="60966" y="48849"/>
                </a:lnTo>
                <a:lnTo>
                  <a:pt x="57968" y="50882"/>
                </a:lnTo>
                <a:lnTo>
                  <a:pt x="56737" y="51490"/>
                </a:lnTo>
                <a:lnTo>
                  <a:pt x="55325" y="52298"/>
                </a:lnTo>
                <a:lnTo>
                  <a:pt x="55151" y="49057"/>
                </a:lnTo>
                <a:lnTo>
                  <a:pt x="56035" y="48649"/>
                </a:lnTo>
                <a:lnTo>
                  <a:pt x="56911" y="48241"/>
                </a:lnTo>
                <a:lnTo>
                  <a:pt x="58678" y="47025"/>
                </a:lnTo>
                <a:lnTo>
                  <a:pt x="65195" y="42368"/>
                </a:lnTo>
                <a:close/>
                <a:moveTo>
                  <a:pt x="64312" y="50065"/>
                </a:moveTo>
                <a:lnTo>
                  <a:pt x="64138" y="51490"/>
                </a:lnTo>
                <a:lnTo>
                  <a:pt x="64138" y="52098"/>
                </a:lnTo>
                <a:lnTo>
                  <a:pt x="63609" y="52098"/>
                </a:lnTo>
                <a:lnTo>
                  <a:pt x="63255" y="52298"/>
                </a:lnTo>
                <a:lnTo>
                  <a:pt x="59380" y="54730"/>
                </a:lnTo>
                <a:lnTo>
                  <a:pt x="55680" y="57163"/>
                </a:lnTo>
                <a:lnTo>
                  <a:pt x="55506" y="54930"/>
                </a:lnTo>
                <a:lnTo>
                  <a:pt x="56563" y="54730"/>
                </a:lnTo>
                <a:lnTo>
                  <a:pt x="57440" y="54322"/>
                </a:lnTo>
                <a:lnTo>
                  <a:pt x="59207" y="53314"/>
                </a:lnTo>
                <a:lnTo>
                  <a:pt x="61850" y="51890"/>
                </a:lnTo>
                <a:lnTo>
                  <a:pt x="63081" y="51082"/>
                </a:lnTo>
                <a:lnTo>
                  <a:pt x="64312" y="50065"/>
                </a:lnTo>
                <a:close/>
                <a:moveTo>
                  <a:pt x="63964" y="54930"/>
                </a:moveTo>
                <a:lnTo>
                  <a:pt x="63783" y="56355"/>
                </a:lnTo>
                <a:lnTo>
                  <a:pt x="63436" y="56555"/>
                </a:lnTo>
                <a:lnTo>
                  <a:pt x="62024" y="57163"/>
                </a:lnTo>
                <a:lnTo>
                  <a:pt x="60792" y="57971"/>
                </a:lnTo>
                <a:lnTo>
                  <a:pt x="58323" y="59795"/>
                </a:lnTo>
                <a:lnTo>
                  <a:pt x="56911" y="60812"/>
                </a:lnTo>
                <a:lnTo>
                  <a:pt x="55680" y="62028"/>
                </a:lnTo>
                <a:lnTo>
                  <a:pt x="55680" y="59187"/>
                </a:lnTo>
                <a:lnTo>
                  <a:pt x="59909" y="57163"/>
                </a:lnTo>
                <a:lnTo>
                  <a:pt x="63964" y="54930"/>
                </a:lnTo>
                <a:close/>
                <a:moveTo>
                  <a:pt x="63609" y="59595"/>
                </a:moveTo>
                <a:lnTo>
                  <a:pt x="63436" y="62228"/>
                </a:lnTo>
                <a:lnTo>
                  <a:pt x="62907" y="62436"/>
                </a:lnTo>
                <a:lnTo>
                  <a:pt x="61669" y="63044"/>
                </a:lnTo>
                <a:lnTo>
                  <a:pt x="60611" y="63852"/>
                </a:lnTo>
                <a:lnTo>
                  <a:pt x="58678" y="65677"/>
                </a:lnTo>
                <a:lnTo>
                  <a:pt x="57266" y="66893"/>
                </a:lnTo>
                <a:lnTo>
                  <a:pt x="55854" y="68309"/>
                </a:lnTo>
                <a:lnTo>
                  <a:pt x="55680" y="64869"/>
                </a:lnTo>
                <a:lnTo>
                  <a:pt x="56737" y="64261"/>
                </a:lnTo>
                <a:lnTo>
                  <a:pt x="57794" y="63652"/>
                </a:lnTo>
                <a:lnTo>
                  <a:pt x="59735" y="62228"/>
                </a:lnTo>
                <a:lnTo>
                  <a:pt x="61669" y="60812"/>
                </a:lnTo>
                <a:lnTo>
                  <a:pt x="63609" y="59595"/>
                </a:lnTo>
                <a:close/>
                <a:moveTo>
                  <a:pt x="63255" y="65269"/>
                </a:moveTo>
                <a:lnTo>
                  <a:pt x="63081" y="67501"/>
                </a:lnTo>
                <a:lnTo>
                  <a:pt x="62552" y="67701"/>
                </a:lnTo>
                <a:lnTo>
                  <a:pt x="61321" y="68717"/>
                </a:lnTo>
                <a:lnTo>
                  <a:pt x="60264" y="69734"/>
                </a:lnTo>
                <a:lnTo>
                  <a:pt x="58149" y="72158"/>
                </a:lnTo>
                <a:lnTo>
                  <a:pt x="56563" y="73782"/>
                </a:lnTo>
                <a:lnTo>
                  <a:pt x="56035" y="70342"/>
                </a:lnTo>
                <a:lnTo>
                  <a:pt x="56911" y="69934"/>
                </a:lnTo>
                <a:lnTo>
                  <a:pt x="57968" y="69325"/>
                </a:lnTo>
                <a:lnTo>
                  <a:pt x="59735" y="68109"/>
                </a:lnTo>
                <a:lnTo>
                  <a:pt x="61495" y="66693"/>
                </a:lnTo>
                <a:lnTo>
                  <a:pt x="63255" y="65269"/>
                </a:lnTo>
                <a:close/>
                <a:moveTo>
                  <a:pt x="62726" y="72366"/>
                </a:moveTo>
                <a:lnTo>
                  <a:pt x="62197" y="76623"/>
                </a:lnTo>
                <a:lnTo>
                  <a:pt x="60438" y="76015"/>
                </a:lnTo>
                <a:lnTo>
                  <a:pt x="58678" y="75807"/>
                </a:lnTo>
                <a:lnTo>
                  <a:pt x="59909" y="74799"/>
                </a:lnTo>
                <a:lnTo>
                  <a:pt x="61321" y="73582"/>
                </a:lnTo>
                <a:lnTo>
                  <a:pt x="62726" y="72366"/>
                </a:lnTo>
                <a:close/>
                <a:moveTo>
                  <a:pt x="57794" y="34054"/>
                </a:moveTo>
                <a:lnTo>
                  <a:pt x="55854" y="34254"/>
                </a:lnTo>
                <a:lnTo>
                  <a:pt x="53739" y="34463"/>
                </a:lnTo>
                <a:lnTo>
                  <a:pt x="53037" y="34463"/>
                </a:lnTo>
                <a:lnTo>
                  <a:pt x="52863" y="34662"/>
                </a:lnTo>
                <a:lnTo>
                  <a:pt x="53211" y="35071"/>
                </a:lnTo>
                <a:lnTo>
                  <a:pt x="53211" y="35071"/>
                </a:lnTo>
                <a:lnTo>
                  <a:pt x="52682" y="34862"/>
                </a:lnTo>
                <a:lnTo>
                  <a:pt x="51979" y="34862"/>
                </a:lnTo>
                <a:lnTo>
                  <a:pt x="51277" y="35271"/>
                </a:lnTo>
                <a:lnTo>
                  <a:pt x="51096" y="35679"/>
                </a:lnTo>
                <a:lnTo>
                  <a:pt x="50922" y="36079"/>
                </a:lnTo>
                <a:lnTo>
                  <a:pt x="50748" y="37503"/>
                </a:lnTo>
                <a:lnTo>
                  <a:pt x="50567" y="38919"/>
                </a:lnTo>
                <a:lnTo>
                  <a:pt x="50567" y="41960"/>
                </a:lnTo>
                <a:lnTo>
                  <a:pt x="51096" y="47841"/>
                </a:lnTo>
                <a:lnTo>
                  <a:pt x="51451" y="53714"/>
                </a:lnTo>
                <a:lnTo>
                  <a:pt x="51451" y="59595"/>
                </a:lnTo>
                <a:lnTo>
                  <a:pt x="51451" y="64460"/>
                </a:lnTo>
                <a:lnTo>
                  <a:pt x="51625" y="69325"/>
                </a:lnTo>
                <a:lnTo>
                  <a:pt x="51806" y="71958"/>
                </a:lnTo>
                <a:lnTo>
                  <a:pt x="52153" y="74390"/>
                </a:lnTo>
                <a:lnTo>
                  <a:pt x="52682" y="76623"/>
                </a:lnTo>
                <a:lnTo>
                  <a:pt x="53565" y="78847"/>
                </a:lnTo>
                <a:lnTo>
                  <a:pt x="53920" y="79455"/>
                </a:lnTo>
                <a:lnTo>
                  <a:pt x="54449" y="79863"/>
                </a:lnTo>
                <a:lnTo>
                  <a:pt x="54796" y="80272"/>
                </a:lnTo>
                <a:lnTo>
                  <a:pt x="54977" y="80472"/>
                </a:lnTo>
                <a:lnTo>
                  <a:pt x="55854" y="80472"/>
                </a:lnTo>
                <a:lnTo>
                  <a:pt x="57440" y="79664"/>
                </a:lnTo>
                <a:lnTo>
                  <a:pt x="58323" y="79455"/>
                </a:lnTo>
                <a:lnTo>
                  <a:pt x="59207" y="79455"/>
                </a:lnTo>
                <a:lnTo>
                  <a:pt x="60083" y="79863"/>
                </a:lnTo>
                <a:lnTo>
                  <a:pt x="60966" y="80272"/>
                </a:lnTo>
                <a:lnTo>
                  <a:pt x="61850" y="80671"/>
                </a:lnTo>
                <a:lnTo>
                  <a:pt x="62907" y="80880"/>
                </a:lnTo>
                <a:lnTo>
                  <a:pt x="63436" y="80880"/>
                </a:lnTo>
                <a:lnTo>
                  <a:pt x="63964" y="80671"/>
                </a:lnTo>
                <a:lnTo>
                  <a:pt x="64493" y="80272"/>
                </a:lnTo>
                <a:lnTo>
                  <a:pt x="64667" y="79664"/>
                </a:lnTo>
                <a:lnTo>
                  <a:pt x="65369" y="79055"/>
                </a:lnTo>
                <a:lnTo>
                  <a:pt x="65550" y="78647"/>
                </a:lnTo>
                <a:lnTo>
                  <a:pt x="65724" y="78239"/>
                </a:lnTo>
                <a:lnTo>
                  <a:pt x="66607" y="72974"/>
                </a:lnTo>
                <a:lnTo>
                  <a:pt x="66955" y="67701"/>
                </a:lnTo>
                <a:lnTo>
                  <a:pt x="67310" y="62436"/>
                </a:lnTo>
                <a:lnTo>
                  <a:pt x="67484" y="57363"/>
                </a:lnTo>
                <a:lnTo>
                  <a:pt x="67838" y="52298"/>
                </a:lnTo>
                <a:lnTo>
                  <a:pt x="68193" y="47433"/>
                </a:lnTo>
                <a:lnTo>
                  <a:pt x="68722" y="42568"/>
                </a:lnTo>
                <a:lnTo>
                  <a:pt x="68896" y="37703"/>
                </a:lnTo>
                <a:lnTo>
                  <a:pt x="68896" y="37095"/>
                </a:lnTo>
                <a:lnTo>
                  <a:pt x="68722" y="36687"/>
                </a:lnTo>
                <a:lnTo>
                  <a:pt x="68541" y="36287"/>
                </a:lnTo>
                <a:lnTo>
                  <a:pt x="68193" y="36079"/>
                </a:lnTo>
                <a:lnTo>
                  <a:pt x="67484" y="35879"/>
                </a:lnTo>
                <a:lnTo>
                  <a:pt x="66955" y="35071"/>
                </a:lnTo>
                <a:lnTo>
                  <a:pt x="66607" y="34862"/>
                </a:lnTo>
                <a:lnTo>
                  <a:pt x="66253" y="34662"/>
                </a:lnTo>
                <a:lnTo>
                  <a:pt x="64138" y="34254"/>
                </a:lnTo>
                <a:lnTo>
                  <a:pt x="62024" y="34054"/>
                </a:lnTo>
                <a:close/>
                <a:moveTo>
                  <a:pt x="59207" y="88177"/>
                </a:moveTo>
                <a:lnTo>
                  <a:pt x="57440" y="90002"/>
                </a:lnTo>
                <a:lnTo>
                  <a:pt x="55680" y="91418"/>
                </a:lnTo>
                <a:lnTo>
                  <a:pt x="56035" y="90610"/>
                </a:lnTo>
                <a:lnTo>
                  <a:pt x="56382" y="89593"/>
                </a:lnTo>
                <a:lnTo>
                  <a:pt x="56911" y="88785"/>
                </a:lnTo>
                <a:lnTo>
                  <a:pt x="57621" y="88177"/>
                </a:lnTo>
                <a:lnTo>
                  <a:pt x="58149" y="88377"/>
                </a:lnTo>
                <a:lnTo>
                  <a:pt x="58678" y="88177"/>
                </a:lnTo>
                <a:close/>
                <a:moveTo>
                  <a:pt x="62378" y="88985"/>
                </a:moveTo>
                <a:lnTo>
                  <a:pt x="62907" y="89793"/>
                </a:lnTo>
                <a:lnTo>
                  <a:pt x="63436" y="90610"/>
                </a:lnTo>
                <a:lnTo>
                  <a:pt x="62024" y="91618"/>
                </a:lnTo>
                <a:lnTo>
                  <a:pt x="60792" y="92834"/>
                </a:lnTo>
                <a:lnTo>
                  <a:pt x="58497" y="95266"/>
                </a:lnTo>
                <a:lnTo>
                  <a:pt x="57621" y="96483"/>
                </a:lnTo>
                <a:lnTo>
                  <a:pt x="56911" y="97499"/>
                </a:lnTo>
                <a:lnTo>
                  <a:pt x="56382" y="98515"/>
                </a:lnTo>
                <a:lnTo>
                  <a:pt x="55854" y="97699"/>
                </a:lnTo>
                <a:lnTo>
                  <a:pt x="55506" y="96691"/>
                </a:lnTo>
                <a:lnTo>
                  <a:pt x="55325" y="95675"/>
                </a:lnTo>
                <a:lnTo>
                  <a:pt x="55325" y="94658"/>
                </a:lnTo>
                <a:lnTo>
                  <a:pt x="56382" y="94258"/>
                </a:lnTo>
                <a:lnTo>
                  <a:pt x="57266" y="93650"/>
                </a:lnTo>
                <a:lnTo>
                  <a:pt x="59207" y="92226"/>
                </a:lnTo>
                <a:lnTo>
                  <a:pt x="60792" y="90810"/>
                </a:lnTo>
                <a:lnTo>
                  <a:pt x="62378" y="88985"/>
                </a:lnTo>
                <a:close/>
                <a:moveTo>
                  <a:pt x="64138" y="93850"/>
                </a:moveTo>
                <a:lnTo>
                  <a:pt x="63964" y="95066"/>
                </a:lnTo>
                <a:lnTo>
                  <a:pt x="63609" y="96283"/>
                </a:lnTo>
                <a:lnTo>
                  <a:pt x="63081" y="97091"/>
                </a:lnTo>
                <a:lnTo>
                  <a:pt x="62378" y="97907"/>
                </a:lnTo>
                <a:lnTo>
                  <a:pt x="61495" y="98515"/>
                </a:lnTo>
                <a:lnTo>
                  <a:pt x="60611" y="99123"/>
                </a:lnTo>
                <a:lnTo>
                  <a:pt x="59380" y="99323"/>
                </a:lnTo>
                <a:lnTo>
                  <a:pt x="58149" y="99323"/>
                </a:lnTo>
                <a:lnTo>
                  <a:pt x="59207" y="98307"/>
                </a:lnTo>
                <a:lnTo>
                  <a:pt x="59909" y="97699"/>
                </a:lnTo>
                <a:lnTo>
                  <a:pt x="62024" y="95675"/>
                </a:lnTo>
                <a:lnTo>
                  <a:pt x="64138" y="93850"/>
                </a:lnTo>
                <a:close/>
                <a:moveTo>
                  <a:pt x="59207" y="83712"/>
                </a:moveTo>
                <a:lnTo>
                  <a:pt x="58323" y="83920"/>
                </a:lnTo>
                <a:lnTo>
                  <a:pt x="57621" y="84320"/>
                </a:lnTo>
                <a:lnTo>
                  <a:pt x="56563" y="84728"/>
                </a:lnTo>
                <a:lnTo>
                  <a:pt x="55680" y="85137"/>
                </a:lnTo>
                <a:lnTo>
                  <a:pt x="54977" y="85536"/>
                </a:lnTo>
                <a:lnTo>
                  <a:pt x="54449" y="86353"/>
                </a:lnTo>
                <a:lnTo>
                  <a:pt x="53392" y="87769"/>
                </a:lnTo>
                <a:lnTo>
                  <a:pt x="52682" y="89593"/>
                </a:lnTo>
                <a:lnTo>
                  <a:pt x="52153" y="91418"/>
                </a:lnTo>
                <a:lnTo>
                  <a:pt x="51806" y="93650"/>
                </a:lnTo>
                <a:lnTo>
                  <a:pt x="51806" y="95875"/>
                </a:lnTo>
                <a:lnTo>
                  <a:pt x="52153" y="97907"/>
                </a:lnTo>
                <a:lnTo>
                  <a:pt x="53037" y="99732"/>
                </a:lnTo>
                <a:lnTo>
                  <a:pt x="53565" y="100540"/>
                </a:lnTo>
                <a:lnTo>
                  <a:pt x="54094" y="101148"/>
                </a:lnTo>
                <a:lnTo>
                  <a:pt x="54796" y="101756"/>
                </a:lnTo>
                <a:lnTo>
                  <a:pt x="55680" y="102364"/>
                </a:lnTo>
                <a:lnTo>
                  <a:pt x="56382" y="102772"/>
                </a:lnTo>
                <a:lnTo>
                  <a:pt x="57440" y="103172"/>
                </a:lnTo>
                <a:lnTo>
                  <a:pt x="58323" y="103380"/>
                </a:lnTo>
                <a:lnTo>
                  <a:pt x="60438" y="103380"/>
                </a:lnTo>
                <a:lnTo>
                  <a:pt x="61495" y="103172"/>
                </a:lnTo>
                <a:lnTo>
                  <a:pt x="62378" y="102772"/>
                </a:lnTo>
                <a:lnTo>
                  <a:pt x="63081" y="102364"/>
                </a:lnTo>
                <a:lnTo>
                  <a:pt x="63964" y="101756"/>
                </a:lnTo>
                <a:lnTo>
                  <a:pt x="64667" y="101148"/>
                </a:lnTo>
                <a:lnTo>
                  <a:pt x="65724" y="99732"/>
                </a:lnTo>
                <a:lnTo>
                  <a:pt x="66607" y="97907"/>
                </a:lnTo>
                <a:lnTo>
                  <a:pt x="67310" y="96083"/>
                </a:lnTo>
                <a:lnTo>
                  <a:pt x="67484" y="93850"/>
                </a:lnTo>
                <a:lnTo>
                  <a:pt x="67484" y="91618"/>
                </a:lnTo>
                <a:lnTo>
                  <a:pt x="66955" y="89793"/>
                </a:lnTo>
                <a:lnTo>
                  <a:pt x="66253" y="87969"/>
                </a:lnTo>
                <a:lnTo>
                  <a:pt x="65195" y="86353"/>
                </a:lnTo>
                <a:lnTo>
                  <a:pt x="63964" y="85137"/>
                </a:lnTo>
                <a:lnTo>
                  <a:pt x="63255" y="84728"/>
                </a:lnTo>
                <a:lnTo>
                  <a:pt x="62552" y="84320"/>
                </a:lnTo>
                <a:lnTo>
                  <a:pt x="60792" y="83712"/>
                </a:lnTo>
                <a:close/>
                <a:moveTo>
                  <a:pt x="60264" y="4456"/>
                </a:moveTo>
                <a:lnTo>
                  <a:pt x="61140" y="4665"/>
                </a:lnTo>
                <a:lnTo>
                  <a:pt x="62552" y="5473"/>
                </a:lnTo>
                <a:lnTo>
                  <a:pt x="63964" y="6689"/>
                </a:lnTo>
                <a:lnTo>
                  <a:pt x="65195" y="8105"/>
                </a:lnTo>
                <a:lnTo>
                  <a:pt x="67665" y="11146"/>
                </a:lnTo>
                <a:lnTo>
                  <a:pt x="70655" y="16419"/>
                </a:lnTo>
                <a:lnTo>
                  <a:pt x="73480" y="22092"/>
                </a:lnTo>
                <a:lnTo>
                  <a:pt x="78940" y="33446"/>
                </a:lnTo>
                <a:lnTo>
                  <a:pt x="84400" y="45001"/>
                </a:lnTo>
                <a:lnTo>
                  <a:pt x="87224" y="50674"/>
                </a:lnTo>
                <a:lnTo>
                  <a:pt x="90041" y="56147"/>
                </a:lnTo>
                <a:lnTo>
                  <a:pt x="95327" y="66285"/>
                </a:lnTo>
                <a:lnTo>
                  <a:pt x="100788" y="76415"/>
                </a:lnTo>
                <a:lnTo>
                  <a:pt x="106248" y="86353"/>
                </a:lnTo>
                <a:lnTo>
                  <a:pt x="111715" y="96483"/>
                </a:lnTo>
                <a:lnTo>
                  <a:pt x="111534" y="97091"/>
                </a:lnTo>
                <a:lnTo>
                  <a:pt x="111534" y="97499"/>
                </a:lnTo>
                <a:lnTo>
                  <a:pt x="111715" y="98107"/>
                </a:lnTo>
                <a:lnTo>
                  <a:pt x="112063" y="98515"/>
                </a:lnTo>
                <a:lnTo>
                  <a:pt x="113301" y="99732"/>
                </a:lnTo>
                <a:lnTo>
                  <a:pt x="114358" y="101556"/>
                </a:lnTo>
                <a:lnTo>
                  <a:pt x="115235" y="103580"/>
                </a:lnTo>
                <a:lnTo>
                  <a:pt x="115944" y="105604"/>
                </a:lnTo>
                <a:lnTo>
                  <a:pt x="116292" y="107837"/>
                </a:lnTo>
                <a:lnTo>
                  <a:pt x="116118" y="108853"/>
                </a:lnTo>
                <a:lnTo>
                  <a:pt x="116118" y="109861"/>
                </a:lnTo>
                <a:lnTo>
                  <a:pt x="115763" y="110678"/>
                </a:lnTo>
                <a:lnTo>
                  <a:pt x="115416" y="111686"/>
                </a:lnTo>
                <a:lnTo>
                  <a:pt x="114887" y="112502"/>
                </a:lnTo>
                <a:lnTo>
                  <a:pt x="114358" y="113110"/>
                </a:lnTo>
                <a:lnTo>
                  <a:pt x="112946" y="114118"/>
                </a:lnTo>
                <a:lnTo>
                  <a:pt x="111534" y="114726"/>
                </a:lnTo>
                <a:lnTo>
                  <a:pt x="109774" y="115135"/>
                </a:lnTo>
                <a:lnTo>
                  <a:pt x="108189" y="115334"/>
                </a:lnTo>
                <a:lnTo>
                  <a:pt x="101671" y="115334"/>
                </a:lnTo>
                <a:lnTo>
                  <a:pt x="79823" y="115135"/>
                </a:lnTo>
                <a:lnTo>
                  <a:pt x="68896" y="114935"/>
                </a:lnTo>
                <a:lnTo>
                  <a:pt x="57968" y="114935"/>
                </a:lnTo>
                <a:lnTo>
                  <a:pt x="37359" y="115135"/>
                </a:lnTo>
                <a:lnTo>
                  <a:pt x="26960" y="115543"/>
                </a:lnTo>
                <a:lnTo>
                  <a:pt x="16742" y="115943"/>
                </a:lnTo>
                <a:lnTo>
                  <a:pt x="11803" y="115943"/>
                </a:lnTo>
                <a:lnTo>
                  <a:pt x="10217" y="115743"/>
                </a:lnTo>
                <a:lnTo>
                  <a:pt x="8631" y="115334"/>
                </a:lnTo>
                <a:lnTo>
                  <a:pt x="7227" y="114726"/>
                </a:lnTo>
                <a:lnTo>
                  <a:pt x="5814" y="113918"/>
                </a:lnTo>
                <a:lnTo>
                  <a:pt x="4583" y="112702"/>
                </a:lnTo>
                <a:lnTo>
                  <a:pt x="3874" y="111894"/>
                </a:lnTo>
                <a:lnTo>
                  <a:pt x="3526" y="111078"/>
                </a:lnTo>
                <a:lnTo>
                  <a:pt x="3345" y="110469"/>
                </a:lnTo>
                <a:lnTo>
                  <a:pt x="3171" y="109661"/>
                </a:lnTo>
                <a:lnTo>
                  <a:pt x="3171" y="108037"/>
                </a:lnTo>
                <a:lnTo>
                  <a:pt x="3700" y="106621"/>
                </a:lnTo>
                <a:lnTo>
                  <a:pt x="4757" y="103580"/>
                </a:lnTo>
                <a:lnTo>
                  <a:pt x="5286" y="101956"/>
                </a:lnTo>
                <a:lnTo>
                  <a:pt x="5641" y="100340"/>
                </a:lnTo>
                <a:lnTo>
                  <a:pt x="7227" y="97299"/>
                </a:lnTo>
                <a:lnTo>
                  <a:pt x="8812" y="94050"/>
                </a:lnTo>
                <a:lnTo>
                  <a:pt x="11803" y="87569"/>
                </a:lnTo>
                <a:lnTo>
                  <a:pt x="15504" y="80671"/>
                </a:lnTo>
                <a:lnTo>
                  <a:pt x="19204" y="73582"/>
                </a:lnTo>
                <a:lnTo>
                  <a:pt x="26605" y="58987"/>
                </a:lnTo>
                <a:lnTo>
                  <a:pt x="34006" y="44392"/>
                </a:lnTo>
                <a:lnTo>
                  <a:pt x="37706" y="37295"/>
                </a:lnTo>
                <a:lnTo>
                  <a:pt x="41581" y="30406"/>
                </a:lnTo>
                <a:lnTo>
                  <a:pt x="49336" y="16827"/>
                </a:lnTo>
                <a:lnTo>
                  <a:pt x="52508" y="11146"/>
                </a:lnTo>
                <a:lnTo>
                  <a:pt x="54268" y="8513"/>
                </a:lnTo>
                <a:lnTo>
                  <a:pt x="55325" y="7297"/>
                </a:lnTo>
                <a:lnTo>
                  <a:pt x="56382" y="6081"/>
                </a:lnTo>
                <a:lnTo>
                  <a:pt x="57092" y="5273"/>
                </a:lnTo>
                <a:lnTo>
                  <a:pt x="57968" y="4864"/>
                </a:lnTo>
                <a:lnTo>
                  <a:pt x="58678" y="4456"/>
                </a:lnTo>
                <a:close/>
                <a:moveTo>
                  <a:pt x="60438" y="0"/>
                </a:moveTo>
                <a:lnTo>
                  <a:pt x="59207" y="208"/>
                </a:lnTo>
                <a:lnTo>
                  <a:pt x="57968" y="608"/>
                </a:lnTo>
                <a:lnTo>
                  <a:pt x="56737" y="1216"/>
                </a:lnTo>
                <a:lnTo>
                  <a:pt x="55506" y="1824"/>
                </a:lnTo>
                <a:lnTo>
                  <a:pt x="54449" y="2840"/>
                </a:lnTo>
                <a:lnTo>
                  <a:pt x="52508" y="4864"/>
                </a:lnTo>
                <a:lnTo>
                  <a:pt x="51451" y="6081"/>
                </a:lnTo>
                <a:lnTo>
                  <a:pt x="50567" y="7497"/>
                </a:lnTo>
                <a:lnTo>
                  <a:pt x="48808" y="10538"/>
                </a:lnTo>
                <a:lnTo>
                  <a:pt x="47048" y="13578"/>
                </a:lnTo>
                <a:lnTo>
                  <a:pt x="45462" y="16619"/>
                </a:lnTo>
                <a:lnTo>
                  <a:pt x="40523" y="24733"/>
                </a:lnTo>
                <a:lnTo>
                  <a:pt x="35947" y="33038"/>
                </a:lnTo>
                <a:lnTo>
                  <a:pt x="31363" y="41552"/>
                </a:lnTo>
                <a:lnTo>
                  <a:pt x="26960" y="50274"/>
                </a:lnTo>
                <a:lnTo>
                  <a:pt x="18147" y="67701"/>
                </a:lnTo>
                <a:lnTo>
                  <a:pt x="9870" y="84528"/>
                </a:lnTo>
                <a:lnTo>
                  <a:pt x="6517" y="91010"/>
                </a:lnTo>
                <a:lnTo>
                  <a:pt x="5112" y="94458"/>
                </a:lnTo>
                <a:lnTo>
                  <a:pt x="3874" y="97907"/>
                </a:lnTo>
                <a:lnTo>
                  <a:pt x="3526" y="98307"/>
                </a:lnTo>
                <a:lnTo>
                  <a:pt x="3345" y="98715"/>
                </a:lnTo>
                <a:lnTo>
                  <a:pt x="2816" y="100540"/>
                </a:lnTo>
                <a:lnTo>
                  <a:pt x="1940" y="102364"/>
                </a:lnTo>
                <a:lnTo>
                  <a:pt x="1231" y="104188"/>
                </a:lnTo>
                <a:lnTo>
                  <a:pt x="354" y="106013"/>
                </a:lnTo>
                <a:lnTo>
                  <a:pt x="173" y="106821"/>
                </a:lnTo>
                <a:lnTo>
                  <a:pt x="0" y="107837"/>
                </a:lnTo>
                <a:lnTo>
                  <a:pt x="0" y="108853"/>
                </a:lnTo>
                <a:lnTo>
                  <a:pt x="0" y="109861"/>
                </a:lnTo>
                <a:lnTo>
                  <a:pt x="528" y="111686"/>
                </a:lnTo>
                <a:lnTo>
                  <a:pt x="1057" y="113718"/>
                </a:lnTo>
                <a:lnTo>
                  <a:pt x="2114" y="115334"/>
                </a:lnTo>
                <a:lnTo>
                  <a:pt x="3171" y="116551"/>
                </a:lnTo>
                <a:lnTo>
                  <a:pt x="4583" y="117567"/>
                </a:lnTo>
                <a:lnTo>
                  <a:pt x="6169" y="118375"/>
                </a:lnTo>
                <a:lnTo>
                  <a:pt x="7929" y="118983"/>
                </a:lnTo>
                <a:lnTo>
                  <a:pt x="9515" y="119391"/>
                </a:lnTo>
                <a:lnTo>
                  <a:pt x="12861" y="119800"/>
                </a:lnTo>
                <a:lnTo>
                  <a:pt x="15504" y="120000"/>
                </a:lnTo>
                <a:lnTo>
                  <a:pt x="23962" y="120000"/>
                </a:lnTo>
                <a:lnTo>
                  <a:pt x="29429" y="119591"/>
                </a:lnTo>
                <a:lnTo>
                  <a:pt x="35063" y="119391"/>
                </a:lnTo>
                <a:lnTo>
                  <a:pt x="48453" y="119191"/>
                </a:lnTo>
                <a:lnTo>
                  <a:pt x="62024" y="118983"/>
                </a:lnTo>
                <a:lnTo>
                  <a:pt x="75594" y="118983"/>
                </a:lnTo>
                <a:lnTo>
                  <a:pt x="89339" y="119191"/>
                </a:lnTo>
                <a:lnTo>
                  <a:pt x="99557" y="119591"/>
                </a:lnTo>
                <a:lnTo>
                  <a:pt x="104843" y="119591"/>
                </a:lnTo>
                <a:lnTo>
                  <a:pt x="107305" y="119391"/>
                </a:lnTo>
                <a:lnTo>
                  <a:pt x="109774" y="119191"/>
                </a:lnTo>
                <a:lnTo>
                  <a:pt x="111534" y="118783"/>
                </a:lnTo>
                <a:lnTo>
                  <a:pt x="113120" y="118375"/>
                </a:lnTo>
                <a:lnTo>
                  <a:pt x="114706" y="117567"/>
                </a:lnTo>
                <a:lnTo>
                  <a:pt x="116292" y="116551"/>
                </a:lnTo>
                <a:lnTo>
                  <a:pt x="117530" y="115334"/>
                </a:lnTo>
                <a:lnTo>
                  <a:pt x="118761" y="113918"/>
                </a:lnTo>
                <a:lnTo>
                  <a:pt x="119464" y="112294"/>
                </a:lnTo>
                <a:lnTo>
                  <a:pt x="119645" y="111286"/>
                </a:lnTo>
                <a:lnTo>
                  <a:pt x="119818" y="110270"/>
                </a:lnTo>
                <a:lnTo>
                  <a:pt x="119992" y="108645"/>
                </a:lnTo>
                <a:lnTo>
                  <a:pt x="119818" y="107029"/>
                </a:lnTo>
                <a:lnTo>
                  <a:pt x="119645" y="105405"/>
                </a:lnTo>
                <a:lnTo>
                  <a:pt x="119290" y="103780"/>
                </a:lnTo>
                <a:lnTo>
                  <a:pt x="118761" y="102164"/>
                </a:lnTo>
                <a:lnTo>
                  <a:pt x="118059" y="100540"/>
                </a:lnTo>
                <a:lnTo>
                  <a:pt x="117349" y="99123"/>
                </a:lnTo>
                <a:lnTo>
                  <a:pt x="116473" y="97699"/>
                </a:lnTo>
                <a:lnTo>
                  <a:pt x="110658" y="86753"/>
                </a:lnTo>
                <a:lnTo>
                  <a:pt x="104843" y="75807"/>
                </a:lnTo>
                <a:lnTo>
                  <a:pt x="93039" y="54122"/>
                </a:lnTo>
                <a:lnTo>
                  <a:pt x="90215" y="48649"/>
                </a:lnTo>
                <a:lnTo>
                  <a:pt x="87398" y="42976"/>
                </a:lnTo>
                <a:lnTo>
                  <a:pt x="81938" y="31214"/>
                </a:lnTo>
                <a:lnTo>
                  <a:pt x="76297" y="19459"/>
                </a:lnTo>
                <a:lnTo>
                  <a:pt x="73480" y="13786"/>
                </a:lnTo>
                <a:lnTo>
                  <a:pt x="70655" y="8313"/>
                </a:lnTo>
                <a:lnTo>
                  <a:pt x="70308" y="7705"/>
                </a:lnTo>
                <a:lnTo>
                  <a:pt x="69779" y="7297"/>
                </a:lnTo>
                <a:lnTo>
                  <a:pt x="68193" y="5064"/>
                </a:lnTo>
                <a:lnTo>
                  <a:pt x="66253" y="2840"/>
                </a:lnTo>
                <a:lnTo>
                  <a:pt x="65195" y="1824"/>
                </a:lnTo>
                <a:lnTo>
                  <a:pt x="64138" y="816"/>
                </a:lnTo>
                <a:lnTo>
                  <a:pt x="62907" y="208"/>
                </a:lnTo>
                <a:lnTo>
                  <a:pt x="618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/>
          <p:nvPr>
            <p:ph idx="4294967295" type="subTitle"/>
          </p:nvPr>
        </p:nvSpPr>
        <p:spPr>
          <a:xfrm>
            <a:off x="423100" y="246875"/>
            <a:ext cx="8441100" cy="641700"/>
          </a:xfrm>
          <a:prstGeom prst="rect">
            <a:avLst/>
          </a:prstGeom>
          <a:noFill/>
          <a:ln cap="flat" cmpd="sng" w="76200">
            <a:solidFill>
              <a:srgbClr val="000000">
                <a:alpha val="0"/>
              </a:srgbClr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indent="-69850" lvl="0" rtl="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4000"/>
              <a:buFont typeface="Arial"/>
              <a:buNone/>
            </a:pPr>
            <a:r>
              <a:rPr lang="pt-BR" sz="25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Problemas associados ao uso de medicamentos para DPOC </a:t>
            </a:r>
          </a:p>
          <a:p>
            <a:pPr indent="-69850" lvl="0" rtl="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9850" lvl="0" rtl="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pt-BR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    </a:t>
            </a:r>
            <a:r>
              <a:rPr b="1" lang="pt-BR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Corticosteroides orais</a:t>
            </a:r>
          </a:p>
          <a:p>
            <a:pPr indent="-330200" lvl="0" marL="457200" rtl="0" algn="just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</a:pPr>
            <a:r>
              <a:rPr lang="pt-BR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Ganho de peso</a:t>
            </a:r>
          </a:p>
          <a:p>
            <a:pPr indent="-330200" lvl="0" marL="457200" rtl="0" algn="just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</a:pPr>
            <a:r>
              <a:rPr lang="pt-BR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Diabetes</a:t>
            </a:r>
          </a:p>
          <a:p>
            <a:pPr indent="-330200" lvl="0" marL="457200" rtl="0" algn="just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</a:pPr>
            <a:r>
              <a:rPr lang="pt-BR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Osteoporose</a:t>
            </a:r>
          </a:p>
          <a:p>
            <a:pPr indent="-330200" lvl="0" marL="457200" rtl="0" algn="just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</a:pPr>
            <a:r>
              <a:rPr lang="pt-BR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Cataratas</a:t>
            </a:r>
          </a:p>
          <a:p>
            <a:pPr indent="-330200" lvl="0" marL="457200" rtl="0" algn="just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</a:pPr>
            <a:r>
              <a:rPr lang="pt-BR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Risco aumentado de infecção</a:t>
            </a:r>
          </a:p>
          <a:p>
            <a:pPr indent="-69850" lvl="0" rtl="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9850" lvl="0" rtl="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pt-BR" sz="1150">
                <a:solidFill>
                  <a:srgbClr val="333333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                </a:t>
            </a:r>
          </a:p>
          <a:p>
            <a:pPr indent="-69850" lvl="0" rtl="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pt-BR" sz="115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          </a:t>
            </a:r>
            <a:r>
              <a:rPr b="1" lang="pt-BR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Teofilina </a:t>
            </a:r>
          </a:p>
          <a:p>
            <a:pPr indent="-330200" lvl="0" marL="457200" rtl="0" algn="just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</a:pPr>
            <a:r>
              <a:rPr lang="pt-BR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Náuseas</a:t>
            </a:r>
          </a:p>
          <a:p>
            <a:pPr indent="-330200" lvl="0" marL="457200" rtl="0" algn="just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</a:pPr>
            <a:r>
              <a:rPr lang="pt-BR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Batimentos cardíacos acelerados </a:t>
            </a:r>
          </a:p>
          <a:p>
            <a:pPr indent="-330200" lvl="0" marL="457200" rtl="0" algn="just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</a:pPr>
            <a:r>
              <a:rPr lang="pt-BR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Tremor</a:t>
            </a:r>
          </a:p>
          <a:p>
            <a:pPr indent="-69850" lvl="0" rtl="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t/>
            </a:r>
            <a:endParaRPr sz="1150">
              <a:solidFill>
                <a:srgbClr val="333333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nocebo" id="268" name="Shape 2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85875" y="695875"/>
            <a:ext cx="1512600" cy="2096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9" name="Shape 269"/>
          <p:cNvGrpSpPr/>
          <p:nvPr/>
        </p:nvGrpSpPr>
        <p:grpSpPr>
          <a:xfrm>
            <a:off x="603598" y="1456466"/>
            <a:ext cx="541101" cy="351926"/>
            <a:chOff x="271125" y="812725"/>
            <a:chExt cx="766650" cy="221700"/>
          </a:xfrm>
        </p:grpSpPr>
        <p:sp>
          <p:nvSpPr>
            <p:cNvPr id="270" name="Shape 270"/>
            <p:cNvSpPr/>
            <p:nvPr/>
          </p:nvSpPr>
          <p:spPr>
            <a:xfrm>
              <a:off x="271125" y="921200"/>
              <a:ext cx="695700" cy="70800"/>
            </a:xfrm>
            <a:custGeom>
              <a:pathLst>
                <a:path extrusionOk="0" h="120000" w="120000">
                  <a:moveTo>
                    <a:pt x="117555" y="40014"/>
                  </a:moveTo>
                  <a:lnTo>
                    <a:pt x="117964" y="46033"/>
                  </a:lnTo>
                  <a:lnTo>
                    <a:pt x="117964" y="40014"/>
                  </a:lnTo>
                  <a:close/>
                  <a:moveTo>
                    <a:pt x="117964" y="46033"/>
                  </a:moveTo>
                  <a:lnTo>
                    <a:pt x="117964" y="48025"/>
                  </a:lnTo>
                  <a:lnTo>
                    <a:pt x="118020" y="46880"/>
                  </a:lnTo>
                  <a:lnTo>
                    <a:pt x="118020" y="46880"/>
                  </a:lnTo>
                  <a:lnTo>
                    <a:pt x="117964" y="46033"/>
                  </a:lnTo>
                  <a:close/>
                  <a:moveTo>
                    <a:pt x="118370" y="40014"/>
                  </a:moveTo>
                  <a:lnTo>
                    <a:pt x="118020" y="46880"/>
                  </a:lnTo>
                  <a:lnTo>
                    <a:pt x="118020" y="46880"/>
                  </a:lnTo>
                  <a:lnTo>
                    <a:pt x="118370" y="52009"/>
                  </a:lnTo>
                  <a:lnTo>
                    <a:pt x="118370" y="40014"/>
                  </a:lnTo>
                  <a:close/>
                  <a:moveTo>
                    <a:pt x="119185" y="44040"/>
                  </a:moveTo>
                  <a:lnTo>
                    <a:pt x="118370" y="52009"/>
                  </a:lnTo>
                  <a:lnTo>
                    <a:pt x="118370" y="56036"/>
                  </a:lnTo>
                  <a:lnTo>
                    <a:pt x="118370" y="60021"/>
                  </a:lnTo>
                  <a:lnTo>
                    <a:pt x="119995" y="60021"/>
                  </a:lnTo>
                  <a:lnTo>
                    <a:pt x="119995" y="52009"/>
                  </a:lnTo>
                  <a:lnTo>
                    <a:pt x="119590" y="56036"/>
                  </a:lnTo>
                  <a:lnTo>
                    <a:pt x="119590" y="52009"/>
                  </a:lnTo>
                  <a:lnTo>
                    <a:pt x="119590" y="48025"/>
                  </a:lnTo>
                  <a:lnTo>
                    <a:pt x="119185" y="44040"/>
                  </a:lnTo>
                  <a:close/>
                  <a:moveTo>
                    <a:pt x="87049" y="42"/>
                  </a:moveTo>
                  <a:lnTo>
                    <a:pt x="86644" y="8053"/>
                  </a:lnTo>
                  <a:lnTo>
                    <a:pt x="86234" y="4026"/>
                  </a:lnTo>
                  <a:lnTo>
                    <a:pt x="85829" y="12038"/>
                  </a:lnTo>
                  <a:lnTo>
                    <a:pt x="85424" y="20049"/>
                  </a:lnTo>
                  <a:lnTo>
                    <a:pt x="84203" y="12038"/>
                  </a:lnTo>
                  <a:lnTo>
                    <a:pt x="83389" y="4026"/>
                  </a:lnTo>
                  <a:lnTo>
                    <a:pt x="82983" y="4026"/>
                  </a:lnTo>
                  <a:lnTo>
                    <a:pt x="82983" y="8053"/>
                  </a:lnTo>
                  <a:lnTo>
                    <a:pt x="82574" y="16022"/>
                  </a:lnTo>
                  <a:lnTo>
                    <a:pt x="83794" y="8053"/>
                  </a:lnTo>
                  <a:lnTo>
                    <a:pt x="82983" y="20049"/>
                  </a:lnTo>
                  <a:lnTo>
                    <a:pt x="83794" y="16022"/>
                  </a:lnTo>
                  <a:lnTo>
                    <a:pt x="83794" y="24033"/>
                  </a:lnTo>
                  <a:lnTo>
                    <a:pt x="82574" y="24033"/>
                  </a:lnTo>
                  <a:lnTo>
                    <a:pt x="82574" y="8053"/>
                  </a:lnTo>
                  <a:lnTo>
                    <a:pt x="82168" y="4026"/>
                  </a:lnTo>
                  <a:lnTo>
                    <a:pt x="81763" y="4026"/>
                  </a:lnTo>
                  <a:lnTo>
                    <a:pt x="80948" y="12038"/>
                  </a:lnTo>
                  <a:lnTo>
                    <a:pt x="80543" y="20049"/>
                  </a:lnTo>
                  <a:lnTo>
                    <a:pt x="80133" y="16022"/>
                  </a:lnTo>
                  <a:lnTo>
                    <a:pt x="79728" y="8053"/>
                  </a:lnTo>
                  <a:lnTo>
                    <a:pt x="79323" y="16022"/>
                  </a:lnTo>
                  <a:lnTo>
                    <a:pt x="77287" y="24033"/>
                  </a:lnTo>
                  <a:lnTo>
                    <a:pt x="77693" y="12038"/>
                  </a:lnTo>
                  <a:lnTo>
                    <a:pt x="76882" y="16022"/>
                  </a:lnTo>
                  <a:lnTo>
                    <a:pt x="76067" y="24033"/>
                  </a:lnTo>
                  <a:lnTo>
                    <a:pt x="76067" y="28018"/>
                  </a:lnTo>
                  <a:lnTo>
                    <a:pt x="75252" y="24033"/>
                  </a:lnTo>
                  <a:lnTo>
                    <a:pt x="74032" y="20049"/>
                  </a:lnTo>
                  <a:lnTo>
                    <a:pt x="72001" y="20049"/>
                  </a:lnTo>
                  <a:lnTo>
                    <a:pt x="72001" y="24033"/>
                  </a:lnTo>
                  <a:lnTo>
                    <a:pt x="71592" y="28018"/>
                  </a:lnTo>
                  <a:lnTo>
                    <a:pt x="70781" y="16022"/>
                  </a:lnTo>
                  <a:lnTo>
                    <a:pt x="69966" y="16022"/>
                  </a:lnTo>
                  <a:lnTo>
                    <a:pt x="67526" y="28018"/>
                  </a:lnTo>
                  <a:lnTo>
                    <a:pt x="67526" y="20049"/>
                  </a:lnTo>
                  <a:lnTo>
                    <a:pt x="67120" y="32045"/>
                  </a:lnTo>
                  <a:lnTo>
                    <a:pt x="66305" y="20049"/>
                  </a:lnTo>
                  <a:lnTo>
                    <a:pt x="67120" y="20049"/>
                  </a:lnTo>
                  <a:lnTo>
                    <a:pt x="66711" y="16022"/>
                  </a:lnTo>
                  <a:lnTo>
                    <a:pt x="66305" y="16022"/>
                  </a:lnTo>
                  <a:lnTo>
                    <a:pt x="65490" y="20049"/>
                  </a:lnTo>
                  <a:lnTo>
                    <a:pt x="64676" y="32045"/>
                  </a:lnTo>
                  <a:lnTo>
                    <a:pt x="64270" y="28018"/>
                  </a:lnTo>
                  <a:lnTo>
                    <a:pt x="63865" y="20049"/>
                  </a:lnTo>
                  <a:lnTo>
                    <a:pt x="62645" y="32045"/>
                  </a:lnTo>
                  <a:lnTo>
                    <a:pt x="63050" y="24033"/>
                  </a:lnTo>
                  <a:lnTo>
                    <a:pt x="62645" y="28018"/>
                  </a:lnTo>
                  <a:lnTo>
                    <a:pt x="61830" y="32045"/>
                  </a:lnTo>
                  <a:lnTo>
                    <a:pt x="61830" y="24033"/>
                  </a:lnTo>
                  <a:lnTo>
                    <a:pt x="61425" y="20049"/>
                  </a:lnTo>
                  <a:lnTo>
                    <a:pt x="60204" y="16022"/>
                  </a:lnTo>
                  <a:lnTo>
                    <a:pt x="58574" y="12038"/>
                  </a:lnTo>
                  <a:lnTo>
                    <a:pt x="57354" y="12038"/>
                  </a:lnTo>
                  <a:lnTo>
                    <a:pt x="57354" y="16022"/>
                  </a:lnTo>
                  <a:lnTo>
                    <a:pt x="57354" y="20049"/>
                  </a:lnTo>
                  <a:lnTo>
                    <a:pt x="56949" y="20049"/>
                  </a:lnTo>
                  <a:lnTo>
                    <a:pt x="56949" y="28018"/>
                  </a:lnTo>
                  <a:lnTo>
                    <a:pt x="56544" y="28018"/>
                  </a:lnTo>
                  <a:lnTo>
                    <a:pt x="56134" y="24033"/>
                  </a:lnTo>
                  <a:lnTo>
                    <a:pt x="55729" y="16022"/>
                  </a:lnTo>
                  <a:lnTo>
                    <a:pt x="55323" y="4026"/>
                  </a:lnTo>
                  <a:lnTo>
                    <a:pt x="55323" y="16022"/>
                  </a:lnTo>
                  <a:lnTo>
                    <a:pt x="54914" y="16022"/>
                  </a:lnTo>
                  <a:lnTo>
                    <a:pt x="54509" y="12038"/>
                  </a:lnTo>
                  <a:lnTo>
                    <a:pt x="54103" y="8053"/>
                  </a:lnTo>
                  <a:lnTo>
                    <a:pt x="52883" y="8053"/>
                  </a:lnTo>
                  <a:lnTo>
                    <a:pt x="52473" y="20049"/>
                  </a:lnTo>
                  <a:lnTo>
                    <a:pt x="52068" y="16022"/>
                  </a:lnTo>
                  <a:lnTo>
                    <a:pt x="51253" y="12038"/>
                  </a:lnTo>
                  <a:lnTo>
                    <a:pt x="49628" y="16022"/>
                  </a:lnTo>
                  <a:lnTo>
                    <a:pt x="46372" y="28018"/>
                  </a:lnTo>
                  <a:lnTo>
                    <a:pt x="45967" y="20049"/>
                  </a:lnTo>
                  <a:lnTo>
                    <a:pt x="45562" y="16022"/>
                  </a:lnTo>
                  <a:lnTo>
                    <a:pt x="43527" y="16022"/>
                  </a:lnTo>
                  <a:lnTo>
                    <a:pt x="41086" y="20049"/>
                  </a:lnTo>
                  <a:lnTo>
                    <a:pt x="40271" y="20049"/>
                  </a:lnTo>
                  <a:lnTo>
                    <a:pt x="39461" y="16022"/>
                  </a:lnTo>
                  <a:lnTo>
                    <a:pt x="39461" y="20049"/>
                  </a:lnTo>
                  <a:lnTo>
                    <a:pt x="39461" y="24033"/>
                  </a:lnTo>
                  <a:lnTo>
                    <a:pt x="38646" y="28018"/>
                  </a:lnTo>
                  <a:lnTo>
                    <a:pt x="38240" y="24033"/>
                  </a:lnTo>
                  <a:lnTo>
                    <a:pt x="37425" y="20049"/>
                  </a:lnTo>
                  <a:lnTo>
                    <a:pt x="37425" y="32045"/>
                  </a:lnTo>
                  <a:lnTo>
                    <a:pt x="36610" y="28018"/>
                  </a:lnTo>
                  <a:lnTo>
                    <a:pt x="35390" y="24033"/>
                  </a:lnTo>
                  <a:lnTo>
                    <a:pt x="34170" y="28018"/>
                  </a:lnTo>
                  <a:lnTo>
                    <a:pt x="33765" y="32045"/>
                  </a:lnTo>
                  <a:lnTo>
                    <a:pt x="32545" y="24033"/>
                  </a:lnTo>
                  <a:lnTo>
                    <a:pt x="31730" y="20049"/>
                  </a:lnTo>
                  <a:lnTo>
                    <a:pt x="30915" y="40014"/>
                  </a:lnTo>
                  <a:lnTo>
                    <a:pt x="30104" y="28018"/>
                  </a:lnTo>
                  <a:lnTo>
                    <a:pt x="29289" y="28018"/>
                  </a:lnTo>
                  <a:lnTo>
                    <a:pt x="28474" y="32045"/>
                  </a:lnTo>
                  <a:lnTo>
                    <a:pt x="28069" y="28018"/>
                  </a:lnTo>
                  <a:lnTo>
                    <a:pt x="27664" y="32045"/>
                  </a:lnTo>
                  <a:lnTo>
                    <a:pt x="26034" y="40014"/>
                  </a:lnTo>
                  <a:lnTo>
                    <a:pt x="26034" y="44040"/>
                  </a:lnTo>
                  <a:lnTo>
                    <a:pt x="25223" y="48025"/>
                  </a:lnTo>
                  <a:lnTo>
                    <a:pt x="25223" y="44040"/>
                  </a:lnTo>
                  <a:lnTo>
                    <a:pt x="24814" y="44040"/>
                  </a:lnTo>
                  <a:lnTo>
                    <a:pt x="24003" y="52009"/>
                  </a:lnTo>
                  <a:lnTo>
                    <a:pt x="23593" y="52009"/>
                  </a:lnTo>
                  <a:lnTo>
                    <a:pt x="23188" y="44040"/>
                  </a:lnTo>
                  <a:lnTo>
                    <a:pt x="23188" y="48025"/>
                  </a:lnTo>
                  <a:lnTo>
                    <a:pt x="22373" y="52009"/>
                  </a:lnTo>
                  <a:lnTo>
                    <a:pt x="21968" y="48025"/>
                  </a:lnTo>
                  <a:lnTo>
                    <a:pt x="21153" y="44040"/>
                  </a:lnTo>
                  <a:lnTo>
                    <a:pt x="22373" y="44040"/>
                  </a:lnTo>
                  <a:lnTo>
                    <a:pt x="21968" y="40014"/>
                  </a:lnTo>
                  <a:lnTo>
                    <a:pt x="21968" y="32045"/>
                  </a:lnTo>
                  <a:lnTo>
                    <a:pt x="21563" y="40014"/>
                  </a:lnTo>
                  <a:lnTo>
                    <a:pt x="19527" y="40014"/>
                  </a:lnTo>
                  <a:lnTo>
                    <a:pt x="19527" y="48025"/>
                  </a:lnTo>
                  <a:lnTo>
                    <a:pt x="20342" y="48025"/>
                  </a:lnTo>
                  <a:lnTo>
                    <a:pt x="19933" y="52009"/>
                  </a:lnTo>
                  <a:lnTo>
                    <a:pt x="19933" y="48025"/>
                  </a:lnTo>
                  <a:lnTo>
                    <a:pt x="19527" y="60021"/>
                  </a:lnTo>
                  <a:lnTo>
                    <a:pt x="18712" y="52009"/>
                  </a:lnTo>
                  <a:lnTo>
                    <a:pt x="17902" y="44040"/>
                  </a:lnTo>
                  <a:lnTo>
                    <a:pt x="17087" y="44040"/>
                  </a:lnTo>
                  <a:lnTo>
                    <a:pt x="16272" y="60021"/>
                  </a:lnTo>
                  <a:lnTo>
                    <a:pt x="16272" y="56036"/>
                  </a:lnTo>
                  <a:lnTo>
                    <a:pt x="16272" y="52009"/>
                  </a:lnTo>
                  <a:lnTo>
                    <a:pt x="15867" y="56036"/>
                  </a:lnTo>
                  <a:lnTo>
                    <a:pt x="15461" y="64005"/>
                  </a:lnTo>
                  <a:lnTo>
                    <a:pt x="13832" y="60021"/>
                  </a:lnTo>
                  <a:lnTo>
                    <a:pt x="10581" y="60021"/>
                  </a:lnTo>
                  <a:lnTo>
                    <a:pt x="7730" y="64005"/>
                  </a:lnTo>
                  <a:lnTo>
                    <a:pt x="6510" y="68032"/>
                  </a:lnTo>
                  <a:lnTo>
                    <a:pt x="5695" y="72016"/>
                  </a:lnTo>
                  <a:lnTo>
                    <a:pt x="5695" y="68032"/>
                  </a:lnTo>
                  <a:lnTo>
                    <a:pt x="4475" y="72016"/>
                  </a:lnTo>
                  <a:lnTo>
                    <a:pt x="3255" y="76001"/>
                  </a:lnTo>
                  <a:lnTo>
                    <a:pt x="2444" y="76001"/>
                  </a:lnTo>
                  <a:lnTo>
                    <a:pt x="1629" y="80028"/>
                  </a:lnTo>
                  <a:lnTo>
                    <a:pt x="1224" y="72016"/>
                  </a:lnTo>
                  <a:lnTo>
                    <a:pt x="409" y="68032"/>
                  </a:lnTo>
                  <a:lnTo>
                    <a:pt x="4" y="76001"/>
                  </a:lnTo>
                  <a:lnTo>
                    <a:pt x="4" y="87997"/>
                  </a:lnTo>
                  <a:lnTo>
                    <a:pt x="409" y="108004"/>
                  </a:lnTo>
                  <a:lnTo>
                    <a:pt x="814" y="120000"/>
                  </a:lnTo>
                  <a:lnTo>
                    <a:pt x="1224" y="116015"/>
                  </a:lnTo>
                  <a:lnTo>
                    <a:pt x="2035" y="120000"/>
                  </a:lnTo>
                  <a:lnTo>
                    <a:pt x="2444" y="108004"/>
                  </a:lnTo>
                  <a:lnTo>
                    <a:pt x="2850" y="111988"/>
                  </a:lnTo>
                  <a:lnTo>
                    <a:pt x="2850" y="116015"/>
                  </a:lnTo>
                  <a:lnTo>
                    <a:pt x="3255" y="111988"/>
                  </a:lnTo>
                  <a:lnTo>
                    <a:pt x="4070" y="108004"/>
                  </a:lnTo>
                  <a:lnTo>
                    <a:pt x="5290" y="108004"/>
                  </a:lnTo>
                  <a:lnTo>
                    <a:pt x="5290" y="111988"/>
                  </a:lnTo>
                  <a:lnTo>
                    <a:pt x="5695" y="116015"/>
                  </a:lnTo>
                  <a:lnTo>
                    <a:pt x="6105" y="120000"/>
                  </a:lnTo>
                  <a:lnTo>
                    <a:pt x="6510" y="111988"/>
                  </a:lnTo>
                  <a:lnTo>
                    <a:pt x="7730" y="108004"/>
                  </a:lnTo>
                  <a:lnTo>
                    <a:pt x="7325" y="111988"/>
                  </a:lnTo>
                  <a:lnTo>
                    <a:pt x="8136" y="116015"/>
                  </a:lnTo>
                  <a:lnTo>
                    <a:pt x="8136" y="104019"/>
                  </a:lnTo>
                  <a:lnTo>
                    <a:pt x="8545" y="96008"/>
                  </a:lnTo>
                  <a:lnTo>
                    <a:pt x="8951" y="116015"/>
                  </a:lnTo>
                  <a:lnTo>
                    <a:pt x="9360" y="99992"/>
                  </a:lnTo>
                  <a:lnTo>
                    <a:pt x="9766" y="111988"/>
                  </a:lnTo>
                  <a:lnTo>
                    <a:pt x="9766" y="108004"/>
                  </a:lnTo>
                  <a:lnTo>
                    <a:pt x="10171" y="104019"/>
                  </a:lnTo>
                  <a:lnTo>
                    <a:pt x="10581" y="108004"/>
                  </a:lnTo>
                  <a:lnTo>
                    <a:pt x="10581" y="116015"/>
                  </a:lnTo>
                  <a:lnTo>
                    <a:pt x="10986" y="108004"/>
                  </a:lnTo>
                  <a:lnTo>
                    <a:pt x="10986" y="104019"/>
                  </a:lnTo>
                  <a:lnTo>
                    <a:pt x="11391" y="108004"/>
                  </a:lnTo>
                  <a:lnTo>
                    <a:pt x="11391" y="111988"/>
                  </a:lnTo>
                  <a:lnTo>
                    <a:pt x="12206" y="104019"/>
                  </a:lnTo>
                  <a:lnTo>
                    <a:pt x="13021" y="104019"/>
                  </a:lnTo>
                  <a:lnTo>
                    <a:pt x="13426" y="96008"/>
                  </a:lnTo>
                  <a:lnTo>
                    <a:pt x="13426" y="87997"/>
                  </a:lnTo>
                  <a:lnTo>
                    <a:pt x="13832" y="84012"/>
                  </a:lnTo>
                  <a:lnTo>
                    <a:pt x="13832" y="87997"/>
                  </a:lnTo>
                  <a:lnTo>
                    <a:pt x="13832" y="96008"/>
                  </a:lnTo>
                  <a:lnTo>
                    <a:pt x="14241" y="87997"/>
                  </a:lnTo>
                  <a:lnTo>
                    <a:pt x="15052" y="87997"/>
                  </a:lnTo>
                  <a:lnTo>
                    <a:pt x="15052" y="92024"/>
                  </a:lnTo>
                  <a:lnTo>
                    <a:pt x="14646" y="96008"/>
                  </a:lnTo>
                  <a:lnTo>
                    <a:pt x="14241" y="99992"/>
                  </a:lnTo>
                  <a:lnTo>
                    <a:pt x="14241" y="108004"/>
                  </a:lnTo>
                  <a:lnTo>
                    <a:pt x="15052" y="108004"/>
                  </a:lnTo>
                  <a:lnTo>
                    <a:pt x="15461" y="104019"/>
                  </a:lnTo>
                  <a:lnTo>
                    <a:pt x="15867" y="96008"/>
                  </a:lnTo>
                  <a:lnTo>
                    <a:pt x="17902" y="96008"/>
                  </a:lnTo>
                  <a:lnTo>
                    <a:pt x="17902" y="99992"/>
                  </a:lnTo>
                  <a:lnTo>
                    <a:pt x="18307" y="92024"/>
                  </a:lnTo>
                  <a:lnTo>
                    <a:pt x="18712" y="92024"/>
                  </a:lnTo>
                  <a:lnTo>
                    <a:pt x="18307" y="96008"/>
                  </a:lnTo>
                  <a:lnTo>
                    <a:pt x="22783" y="96008"/>
                  </a:lnTo>
                  <a:lnTo>
                    <a:pt x="24003" y="92024"/>
                  </a:lnTo>
                  <a:lnTo>
                    <a:pt x="24814" y="92024"/>
                  </a:lnTo>
                  <a:lnTo>
                    <a:pt x="24814" y="87997"/>
                  </a:lnTo>
                  <a:lnTo>
                    <a:pt x="27664" y="87997"/>
                  </a:lnTo>
                  <a:lnTo>
                    <a:pt x="28069" y="80028"/>
                  </a:lnTo>
                  <a:lnTo>
                    <a:pt x="28474" y="80028"/>
                  </a:lnTo>
                  <a:lnTo>
                    <a:pt x="30915" y="84012"/>
                  </a:lnTo>
                  <a:lnTo>
                    <a:pt x="32135" y="80028"/>
                  </a:lnTo>
                  <a:lnTo>
                    <a:pt x="32545" y="80028"/>
                  </a:lnTo>
                  <a:lnTo>
                    <a:pt x="32950" y="72016"/>
                  </a:lnTo>
                  <a:lnTo>
                    <a:pt x="33355" y="80028"/>
                  </a:lnTo>
                  <a:lnTo>
                    <a:pt x="34170" y="87997"/>
                  </a:lnTo>
                  <a:lnTo>
                    <a:pt x="34985" y="76001"/>
                  </a:lnTo>
                  <a:lnTo>
                    <a:pt x="34985" y="84012"/>
                  </a:lnTo>
                  <a:lnTo>
                    <a:pt x="35390" y="76001"/>
                  </a:lnTo>
                  <a:lnTo>
                    <a:pt x="35796" y="84012"/>
                  </a:lnTo>
                  <a:lnTo>
                    <a:pt x="35796" y="80028"/>
                  </a:lnTo>
                  <a:lnTo>
                    <a:pt x="35796" y="76001"/>
                  </a:lnTo>
                  <a:lnTo>
                    <a:pt x="36610" y="76001"/>
                  </a:lnTo>
                  <a:lnTo>
                    <a:pt x="37016" y="80028"/>
                  </a:lnTo>
                  <a:lnTo>
                    <a:pt x="37831" y="76001"/>
                  </a:lnTo>
                  <a:lnTo>
                    <a:pt x="37831" y="84012"/>
                  </a:lnTo>
                  <a:lnTo>
                    <a:pt x="38240" y="80028"/>
                  </a:lnTo>
                  <a:lnTo>
                    <a:pt x="41901" y="80028"/>
                  </a:lnTo>
                  <a:lnTo>
                    <a:pt x="41491" y="76001"/>
                  </a:lnTo>
                  <a:lnTo>
                    <a:pt x="41901" y="68032"/>
                  </a:lnTo>
                  <a:lnTo>
                    <a:pt x="42306" y="72016"/>
                  </a:lnTo>
                  <a:lnTo>
                    <a:pt x="42306" y="76001"/>
                  </a:lnTo>
                  <a:lnTo>
                    <a:pt x="42712" y="80028"/>
                  </a:lnTo>
                  <a:lnTo>
                    <a:pt x="43527" y="84012"/>
                  </a:lnTo>
                  <a:lnTo>
                    <a:pt x="45967" y="76001"/>
                  </a:lnTo>
                  <a:lnTo>
                    <a:pt x="47592" y="64005"/>
                  </a:lnTo>
                  <a:lnTo>
                    <a:pt x="48002" y="72016"/>
                  </a:lnTo>
                  <a:lnTo>
                    <a:pt x="48813" y="72016"/>
                  </a:lnTo>
                  <a:lnTo>
                    <a:pt x="49628" y="68032"/>
                  </a:lnTo>
                  <a:lnTo>
                    <a:pt x="50033" y="60021"/>
                  </a:lnTo>
                  <a:lnTo>
                    <a:pt x="51663" y="68032"/>
                  </a:lnTo>
                  <a:lnTo>
                    <a:pt x="53694" y="72016"/>
                  </a:lnTo>
                  <a:lnTo>
                    <a:pt x="54509" y="64005"/>
                  </a:lnTo>
                  <a:lnTo>
                    <a:pt x="54509" y="72016"/>
                  </a:lnTo>
                  <a:lnTo>
                    <a:pt x="55729" y="64005"/>
                  </a:lnTo>
                  <a:lnTo>
                    <a:pt x="56949" y="64005"/>
                  </a:lnTo>
                  <a:lnTo>
                    <a:pt x="60610" y="72016"/>
                  </a:lnTo>
                  <a:lnTo>
                    <a:pt x="62235" y="76001"/>
                  </a:lnTo>
                  <a:lnTo>
                    <a:pt x="63865" y="76001"/>
                  </a:lnTo>
                  <a:lnTo>
                    <a:pt x="65085" y="72016"/>
                  </a:lnTo>
                  <a:lnTo>
                    <a:pt x="66305" y="64005"/>
                  </a:lnTo>
                  <a:lnTo>
                    <a:pt x="66711" y="60021"/>
                  </a:lnTo>
                  <a:lnTo>
                    <a:pt x="66711" y="64005"/>
                  </a:lnTo>
                  <a:lnTo>
                    <a:pt x="66711" y="72016"/>
                  </a:lnTo>
                  <a:lnTo>
                    <a:pt x="70781" y="64005"/>
                  </a:lnTo>
                  <a:lnTo>
                    <a:pt x="70781" y="68032"/>
                  </a:lnTo>
                  <a:lnTo>
                    <a:pt x="71186" y="68032"/>
                  </a:lnTo>
                  <a:lnTo>
                    <a:pt x="71592" y="64005"/>
                  </a:lnTo>
                  <a:lnTo>
                    <a:pt x="76067" y="64005"/>
                  </a:lnTo>
                  <a:lnTo>
                    <a:pt x="76472" y="68032"/>
                  </a:lnTo>
                  <a:lnTo>
                    <a:pt x="76882" y="68032"/>
                  </a:lnTo>
                  <a:lnTo>
                    <a:pt x="79323" y="64005"/>
                  </a:lnTo>
                  <a:lnTo>
                    <a:pt x="82168" y="56036"/>
                  </a:lnTo>
                  <a:lnTo>
                    <a:pt x="80948" y="68032"/>
                  </a:lnTo>
                  <a:lnTo>
                    <a:pt x="82574" y="56036"/>
                  </a:lnTo>
                  <a:lnTo>
                    <a:pt x="83389" y="56036"/>
                  </a:lnTo>
                  <a:lnTo>
                    <a:pt x="83389" y="64005"/>
                  </a:lnTo>
                  <a:lnTo>
                    <a:pt x="84203" y="60021"/>
                  </a:lnTo>
                  <a:lnTo>
                    <a:pt x="85829" y="60021"/>
                  </a:lnTo>
                  <a:lnTo>
                    <a:pt x="86234" y="56036"/>
                  </a:lnTo>
                  <a:lnTo>
                    <a:pt x="86644" y="40014"/>
                  </a:lnTo>
                  <a:lnTo>
                    <a:pt x="86644" y="48025"/>
                  </a:lnTo>
                  <a:lnTo>
                    <a:pt x="87049" y="52009"/>
                  </a:lnTo>
                  <a:lnTo>
                    <a:pt x="87049" y="60021"/>
                  </a:lnTo>
                  <a:lnTo>
                    <a:pt x="87454" y="56036"/>
                  </a:lnTo>
                  <a:lnTo>
                    <a:pt x="87864" y="56036"/>
                  </a:lnTo>
                  <a:lnTo>
                    <a:pt x="87864" y="60021"/>
                  </a:lnTo>
                  <a:lnTo>
                    <a:pt x="89084" y="52009"/>
                  </a:lnTo>
                  <a:lnTo>
                    <a:pt x="90305" y="48025"/>
                  </a:lnTo>
                  <a:lnTo>
                    <a:pt x="90710" y="48025"/>
                  </a:lnTo>
                  <a:lnTo>
                    <a:pt x="91115" y="60021"/>
                  </a:lnTo>
                  <a:lnTo>
                    <a:pt x="93150" y="52009"/>
                  </a:lnTo>
                  <a:lnTo>
                    <a:pt x="92745" y="44040"/>
                  </a:lnTo>
                  <a:lnTo>
                    <a:pt x="92745" y="40014"/>
                  </a:lnTo>
                  <a:lnTo>
                    <a:pt x="93556" y="40014"/>
                  </a:lnTo>
                  <a:lnTo>
                    <a:pt x="93150" y="44040"/>
                  </a:lnTo>
                  <a:lnTo>
                    <a:pt x="94780" y="44040"/>
                  </a:lnTo>
                  <a:lnTo>
                    <a:pt x="94371" y="52009"/>
                  </a:lnTo>
                  <a:lnTo>
                    <a:pt x="94371" y="52009"/>
                  </a:lnTo>
                  <a:lnTo>
                    <a:pt x="95591" y="44040"/>
                  </a:lnTo>
                  <a:lnTo>
                    <a:pt x="96000" y="52009"/>
                  </a:lnTo>
                  <a:lnTo>
                    <a:pt x="96000" y="48025"/>
                  </a:lnTo>
                  <a:lnTo>
                    <a:pt x="96000" y="44040"/>
                  </a:lnTo>
                  <a:lnTo>
                    <a:pt x="97221" y="44040"/>
                  </a:lnTo>
                  <a:lnTo>
                    <a:pt x="97626" y="56036"/>
                  </a:lnTo>
                  <a:lnTo>
                    <a:pt x="99251" y="52009"/>
                  </a:lnTo>
                  <a:lnTo>
                    <a:pt x="100066" y="48025"/>
                  </a:lnTo>
                  <a:lnTo>
                    <a:pt x="100472" y="44040"/>
                  </a:lnTo>
                  <a:lnTo>
                    <a:pt x="100881" y="48025"/>
                  </a:lnTo>
                  <a:lnTo>
                    <a:pt x="100881" y="52009"/>
                  </a:lnTo>
                  <a:lnTo>
                    <a:pt x="102101" y="52009"/>
                  </a:lnTo>
                  <a:lnTo>
                    <a:pt x="102912" y="48025"/>
                  </a:lnTo>
                  <a:lnTo>
                    <a:pt x="103727" y="52009"/>
                  </a:lnTo>
                  <a:lnTo>
                    <a:pt x="104542" y="52009"/>
                  </a:lnTo>
                  <a:lnTo>
                    <a:pt x="104542" y="48025"/>
                  </a:lnTo>
                  <a:lnTo>
                    <a:pt x="105762" y="52009"/>
                  </a:lnTo>
                  <a:lnTo>
                    <a:pt x="107388" y="56036"/>
                  </a:lnTo>
                  <a:lnTo>
                    <a:pt x="108565" y="44422"/>
                  </a:lnTo>
                  <a:lnTo>
                    <a:pt x="108203" y="48025"/>
                  </a:lnTo>
                  <a:lnTo>
                    <a:pt x="108608" y="52009"/>
                  </a:lnTo>
                  <a:lnTo>
                    <a:pt x="108608" y="48025"/>
                  </a:lnTo>
                  <a:lnTo>
                    <a:pt x="109013" y="44040"/>
                  </a:lnTo>
                  <a:lnTo>
                    <a:pt x="109423" y="40014"/>
                  </a:lnTo>
                  <a:lnTo>
                    <a:pt x="109828" y="40014"/>
                  </a:lnTo>
                  <a:lnTo>
                    <a:pt x="109828" y="48025"/>
                  </a:lnTo>
                  <a:lnTo>
                    <a:pt x="110233" y="44040"/>
                  </a:lnTo>
                  <a:lnTo>
                    <a:pt x="110643" y="44040"/>
                  </a:lnTo>
                  <a:lnTo>
                    <a:pt x="110233" y="48025"/>
                  </a:lnTo>
                  <a:lnTo>
                    <a:pt x="110643" y="52009"/>
                  </a:lnTo>
                  <a:lnTo>
                    <a:pt x="111454" y="56036"/>
                  </a:lnTo>
                  <a:lnTo>
                    <a:pt x="111863" y="48025"/>
                  </a:lnTo>
                  <a:lnTo>
                    <a:pt x="112674" y="44040"/>
                  </a:lnTo>
                  <a:lnTo>
                    <a:pt x="112674" y="44040"/>
                  </a:lnTo>
                  <a:lnTo>
                    <a:pt x="112269" y="52009"/>
                  </a:lnTo>
                  <a:lnTo>
                    <a:pt x="112674" y="56036"/>
                  </a:lnTo>
                  <a:lnTo>
                    <a:pt x="113489" y="60021"/>
                  </a:lnTo>
                  <a:lnTo>
                    <a:pt x="113894" y="60021"/>
                  </a:lnTo>
                  <a:lnTo>
                    <a:pt x="115929" y="52009"/>
                  </a:lnTo>
                  <a:lnTo>
                    <a:pt x="117555" y="40014"/>
                  </a:lnTo>
                  <a:lnTo>
                    <a:pt x="117149" y="40014"/>
                  </a:lnTo>
                  <a:lnTo>
                    <a:pt x="117555" y="36029"/>
                  </a:lnTo>
                  <a:lnTo>
                    <a:pt x="116335" y="32045"/>
                  </a:lnTo>
                  <a:lnTo>
                    <a:pt x="115929" y="40014"/>
                  </a:lnTo>
                  <a:lnTo>
                    <a:pt x="115524" y="48025"/>
                  </a:lnTo>
                  <a:lnTo>
                    <a:pt x="115524" y="28018"/>
                  </a:lnTo>
                  <a:lnTo>
                    <a:pt x="114709" y="40014"/>
                  </a:lnTo>
                  <a:lnTo>
                    <a:pt x="114304" y="36029"/>
                  </a:lnTo>
                  <a:lnTo>
                    <a:pt x="113894" y="32045"/>
                  </a:lnTo>
                  <a:lnTo>
                    <a:pt x="113489" y="40014"/>
                  </a:lnTo>
                  <a:lnTo>
                    <a:pt x="113083" y="28018"/>
                  </a:lnTo>
                  <a:lnTo>
                    <a:pt x="112269" y="32045"/>
                  </a:lnTo>
                  <a:lnTo>
                    <a:pt x="111454" y="28018"/>
                  </a:lnTo>
                  <a:lnTo>
                    <a:pt x="109423" y="24033"/>
                  </a:lnTo>
                  <a:lnTo>
                    <a:pt x="109013" y="28018"/>
                  </a:lnTo>
                  <a:lnTo>
                    <a:pt x="108203" y="32045"/>
                  </a:lnTo>
                  <a:lnTo>
                    <a:pt x="108608" y="20049"/>
                  </a:lnTo>
                  <a:lnTo>
                    <a:pt x="107793" y="28018"/>
                  </a:lnTo>
                  <a:lnTo>
                    <a:pt x="107793" y="28018"/>
                  </a:lnTo>
                  <a:lnTo>
                    <a:pt x="108203" y="20049"/>
                  </a:lnTo>
                  <a:lnTo>
                    <a:pt x="107388" y="24033"/>
                  </a:lnTo>
                  <a:lnTo>
                    <a:pt x="106573" y="24033"/>
                  </a:lnTo>
                  <a:lnTo>
                    <a:pt x="106573" y="32045"/>
                  </a:lnTo>
                  <a:lnTo>
                    <a:pt x="106167" y="44040"/>
                  </a:lnTo>
                  <a:lnTo>
                    <a:pt x="106167" y="36029"/>
                  </a:lnTo>
                  <a:lnTo>
                    <a:pt x="106573" y="28018"/>
                  </a:lnTo>
                  <a:lnTo>
                    <a:pt x="106167" y="32045"/>
                  </a:lnTo>
                  <a:lnTo>
                    <a:pt x="106167" y="28018"/>
                  </a:lnTo>
                  <a:lnTo>
                    <a:pt x="105762" y="20049"/>
                  </a:lnTo>
                  <a:lnTo>
                    <a:pt x="105762" y="28018"/>
                  </a:lnTo>
                  <a:lnTo>
                    <a:pt x="105353" y="24033"/>
                  </a:lnTo>
                  <a:lnTo>
                    <a:pt x="104947" y="16022"/>
                  </a:lnTo>
                  <a:lnTo>
                    <a:pt x="104542" y="24033"/>
                  </a:lnTo>
                  <a:lnTo>
                    <a:pt x="103322" y="24033"/>
                  </a:lnTo>
                  <a:lnTo>
                    <a:pt x="100881" y="28018"/>
                  </a:lnTo>
                  <a:lnTo>
                    <a:pt x="99661" y="28018"/>
                  </a:lnTo>
                  <a:lnTo>
                    <a:pt x="98846" y="24033"/>
                  </a:lnTo>
                  <a:lnTo>
                    <a:pt x="98846" y="20049"/>
                  </a:lnTo>
                  <a:lnTo>
                    <a:pt x="99251" y="20049"/>
                  </a:lnTo>
                  <a:lnTo>
                    <a:pt x="97626" y="16022"/>
                  </a:lnTo>
                  <a:lnTo>
                    <a:pt x="98031" y="20049"/>
                  </a:lnTo>
                  <a:lnTo>
                    <a:pt x="97221" y="20049"/>
                  </a:lnTo>
                  <a:lnTo>
                    <a:pt x="97626" y="12038"/>
                  </a:lnTo>
                  <a:lnTo>
                    <a:pt x="97221" y="8053"/>
                  </a:lnTo>
                  <a:lnTo>
                    <a:pt x="96811" y="8053"/>
                  </a:lnTo>
                  <a:lnTo>
                    <a:pt x="96406" y="12038"/>
                  </a:lnTo>
                  <a:lnTo>
                    <a:pt x="95591" y="16022"/>
                  </a:lnTo>
                  <a:lnTo>
                    <a:pt x="95185" y="12038"/>
                  </a:lnTo>
                  <a:lnTo>
                    <a:pt x="95591" y="20049"/>
                  </a:lnTo>
                  <a:lnTo>
                    <a:pt x="94371" y="8053"/>
                  </a:lnTo>
                  <a:lnTo>
                    <a:pt x="93965" y="8053"/>
                  </a:lnTo>
                  <a:lnTo>
                    <a:pt x="93556" y="16022"/>
                  </a:lnTo>
                  <a:lnTo>
                    <a:pt x="93150" y="32045"/>
                  </a:lnTo>
                  <a:lnTo>
                    <a:pt x="92335" y="28018"/>
                  </a:lnTo>
                  <a:lnTo>
                    <a:pt x="92745" y="20049"/>
                  </a:lnTo>
                  <a:lnTo>
                    <a:pt x="93150" y="12038"/>
                  </a:lnTo>
                  <a:lnTo>
                    <a:pt x="92335" y="12038"/>
                  </a:lnTo>
                  <a:lnTo>
                    <a:pt x="92335" y="8053"/>
                  </a:lnTo>
                  <a:lnTo>
                    <a:pt x="91525" y="16022"/>
                  </a:lnTo>
                  <a:lnTo>
                    <a:pt x="90305" y="24033"/>
                  </a:lnTo>
                  <a:lnTo>
                    <a:pt x="88675" y="42"/>
                  </a:lnTo>
                  <a:lnTo>
                    <a:pt x="88269" y="4026"/>
                  </a:lnTo>
                  <a:lnTo>
                    <a:pt x="88269" y="8053"/>
                  </a:lnTo>
                  <a:lnTo>
                    <a:pt x="88269" y="16022"/>
                  </a:lnTo>
                  <a:lnTo>
                    <a:pt x="87454" y="12038"/>
                  </a:lnTo>
                  <a:lnTo>
                    <a:pt x="87454" y="8053"/>
                  </a:lnTo>
                  <a:lnTo>
                    <a:pt x="87864" y="4026"/>
                  </a:lnTo>
                  <a:lnTo>
                    <a:pt x="87454" y="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Shape 271"/>
            <p:cNvSpPr/>
            <p:nvPr/>
          </p:nvSpPr>
          <p:spPr>
            <a:xfrm>
              <a:off x="858375" y="812725"/>
              <a:ext cx="179400" cy="221700"/>
            </a:xfrm>
            <a:custGeom>
              <a:pathLst>
                <a:path extrusionOk="0" h="120000" w="120000">
                  <a:moveTo>
                    <a:pt x="96321" y="88082"/>
                  </a:moveTo>
                  <a:lnTo>
                    <a:pt x="96321" y="89353"/>
                  </a:lnTo>
                  <a:lnTo>
                    <a:pt x="97894" y="89353"/>
                  </a:lnTo>
                  <a:lnTo>
                    <a:pt x="96321" y="88082"/>
                  </a:lnTo>
                  <a:close/>
                  <a:moveTo>
                    <a:pt x="37902" y="107227"/>
                  </a:moveTo>
                  <a:lnTo>
                    <a:pt x="37685" y="107768"/>
                  </a:lnTo>
                  <a:lnTo>
                    <a:pt x="37685" y="107768"/>
                  </a:lnTo>
                  <a:lnTo>
                    <a:pt x="38220" y="107606"/>
                  </a:lnTo>
                  <a:lnTo>
                    <a:pt x="38220" y="107606"/>
                  </a:lnTo>
                  <a:lnTo>
                    <a:pt x="37902" y="107227"/>
                  </a:lnTo>
                  <a:close/>
                  <a:moveTo>
                    <a:pt x="9488" y="0"/>
                  </a:moveTo>
                  <a:lnTo>
                    <a:pt x="4752" y="2557"/>
                  </a:lnTo>
                  <a:lnTo>
                    <a:pt x="1589" y="6386"/>
                  </a:lnTo>
                  <a:lnTo>
                    <a:pt x="16" y="10215"/>
                  </a:lnTo>
                  <a:lnTo>
                    <a:pt x="1589" y="14044"/>
                  </a:lnTo>
                  <a:lnTo>
                    <a:pt x="3179" y="16601"/>
                  </a:lnTo>
                  <a:lnTo>
                    <a:pt x="7915" y="19145"/>
                  </a:lnTo>
                  <a:lnTo>
                    <a:pt x="14223" y="17873"/>
                  </a:lnTo>
                  <a:lnTo>
                    <a:pt x="11061" y="21702"/>
                  </a:lnTo>
                  <a:lnTo>
                    <a:pt x="12650" y="21702"/>
                  </a:lnTo>
                  <a:lnTo>
                    <a:pt x="11061" y="24259"/>
                  </a:lnTo>
                  <a:lnTo>
                    <a:pt x="11061" y="25531"/>
                  </a:lnTo>
                  <a:lnTo>
                    <a:pt x="12650" y="24259"/>
                  </a:lnTo>
                  <a:lnTo>
                    <a:pt x="25268" y="21702"/>
                  </a:lnTo>
                  <a:lnTo>
                    <a:pt x="25268" y="21702"/>
                  </a:lnTo>
                  <a:lnTo>
                    <a:pt x="18959" y="28088"/>
                  </a:lnTo>
                  <a:lnTo>
                    <a:pt x="22122" y="33189"/>
                  </a:lnTo>
                  <a:lnTo>
                    <a:pt x="31593" y="38290"/>
                  </a:lnTo>
                  <a:lnTo>
                    <a:pt x="56845" y="51063"/>
                  </a:lnTo>
                  <a:lnTo>
                    <a:pt x="83687" y="62550"/>
                  </a:lnTo>
                  <a:lnTo>
                    <a:pt x="99467" y="68936"/>
                  </a:lnTo>
                  <a:lnTo>
                    <a:pt x="96321" y="70208"/>
                  </a:lnTo>
                  <a:lnTo>
                    <a:pt x="89995" y="72765"/>
                  </a:lnTo>
                  <a:lnTo>
                    <a:pt x="89995" y="71480"/>
                  </a:lnTo>
                  <a:lnTo>
                    <a:pt x="83687" y="76594"/>
                  </a:lnTo>
                  <a:lnTo>
                    <a:pt x="77361" y="80423"/>
                  </a:lnTo>
                  <a:lnTo>
                    <a:pt x="74215" y="85524"/>
                  </a:lnTo>
                  <a:lnTo>
                    <a:pt x="72625" y="88082"/>
                  </a:lnTo>
                  <a:lnTo>
                    <a:pt x="74215" y="90625"/>
                  </a:lnTo>
                  <a:lnTo>
                    <a:pt x="74215" y="90625"/>
                  </a:lnTo>
                  <a:lnTo>
                    <a:pt x="71052" y="86796"/>
                  </a:lnTo>
                  <a:lnTo>
                    <a:pt x="67890" y="85524"/>
                  </a:lnTo>
                  <a:lnTo>
                    <a:pt x="66317" y="86796"/>
                  </a:lnTo>
                  <a:lnTo>
                    <a:pt x="64744" y="88082"/>
                  </a:lnTo>
                  <a:lnTo>
                    <a:pt x="61581" y="93182"/>
                  </a:lnTo>
                  <a:lnTo>
                    <a:pt x="61581" y="95740"/>
                  </a:lnTo>
                  <a:lnTo>
                    <a:pt x="63154" y="95740"/>
                  </a:lnTo>
                  <a:lnTo>
                    <a:pt x="61581" y="98283"/>
                  </a:lnTo>
                  <a:lnTo>
                    <a:pt x="55272" y="100841"/>
                  </a:lnTo>
                  <a:lnTo>
                    <a:pt x="39475" y="107227"/>
                  </a:lnTo>
                  <a:lnTo>
                    <a:pt x="38220" y="107606"/>
                  </a:lnTo>
                  <a:lnTo>
                    <a:pt x="38220" y="107606"/>
                  </a:lnTo>
                  <a:lnTo>
                    <a:pt x="41065" y="111056"/>
                  </a:lnTo>
                  <a:lnTo>
                    <a:pt x="44211" y="113600"/>
                  </a:lnTo>
                  <a:lnTo>
                    <a:pt x="44211" y="112328"/>
                  </a:lnTo>
                  <a:lnTo>
                    <a:pt x="45801" y="113600"/>
                  </a:lnTo>
                  <a:lnTo>
                    <a:pt x="47374" y="109771"/>
                  </a:lnTo>
                  <a:lnTo>
                    <a:pt x="48947" y="107227"/>
                  </a:lnTo>
                  <a:lnTo>
                    <a:pt x="50536" y="105942"/>
                  </a:lnTo>
                  <a:lnTo>
                    <a:pt x="56845" y="105942"/>
                  </a:lnTo>
                  <a:lnTo>
                    <a:pt x="61581" y="104670"/>
                  </a:lnTo>
                  <a:lnTo>
                    <a:pt x="63154" y="102112"/>
                  </a:lnTo>
                  <a:lnTo>
                    <a:pt x="64744" y="98283"/>
                  </a:lnTo>
                  <a:lnTo>
                    <a:pt x="71052" y="100841"/>
                  </a:lnTo>
                  <a:lnTo>
                    <a:pt x="77361" y="103398"/>
                  </a:lnTo>
                  <a:lnTo>
                    <a:pt x="78951" y="102112"/>
                  </a:lnTo>
                  <a:lnTo>
                    <a:pt x="82097" y="99569"/>
                  </a:lnTo>
                  <a:lnTo>
                    <a:pt x="86849" y="97012"/>
                  </a:lnTo>
                  <a:lnTo>
                    <a:pt x="85260" y="95740"/>
                  </a:lnTo>
                  <a:lnTo>
                    <a:pt x="82097" y="91911"/>
                  </a:lnTo>
                  <a:lnTo>
                    <a:pt x="82097" y="91911"/>
                  </a:lnTo>
                  <a:lnTo>
                    <a:pt x="85260" y="93182"/>
                  </a:lnTo>
                  <a:lnTo>
                    <a:pt x="89995" y="91911"/>
                  </a:lnTo>
                  <a:lnTo>
                    <a:pt x="96321" y="88082"/>
                  </a:lnTo>
                  <a:lnTo>
                    <a:pt x="105792" y="82967"/>
                  </a:lnTo>
                  <a:lnTo>
                    <a:pt x="112101" y="75309"/>
                  </a:lnTo>
                  <a:lnTo>
                    <a:pt x="120000" y="68936"/>
                  </a:lnTo>
                  <a:lnTo>
                    <a:pt x="118410" y="63822"/>
                  </a:lnTo>
                  <a:lnTo>
                    <a:pt x="116837" y="59993"/>
                  </a:lnTo>
                  <a:lnTo>
                    <a:pt x="110528" y="53620"/>
                  </a:lnTo>
                  <a:lnTo>
                    <a:pt x="102630" y="47234"/>
                  </a:lnTo>
                  <a:lnTo>
                    <a:pt x="93158" y="42119"/>
                  </a:lnTo>
                  <a:lnTo>
                    <a:pt x="72625" y="34461"/>
                  </a:lnTo>
                  <a:lnTo>
                    <a:pt x="53682" y="25531"/>
                  </a:lnTo>
                  <a:lnTo>
                    <a:pt x="48947" y="22974"/>
                  </a:lnTo>
                  <a:lnTo>
                    <a:pt x="48947" y="21702"/>
                  </a:lnTo>
                  <a:lnTo>
                    <a:pt x="48947" y="20430"/>
                  </a:lnTo>
                  <a:lnTo>
                    <a:pt x="45801" y="22974"/>
                  </a:lnTo>
                  <a:lnTo>
                    <a:pt x="44211" y="22974"/>
                  </a:lnTo>
                  <a:lnTo>
                    <a:pt x="44211" y="21702"/>
                  </a:lnTo>
                  <a:lnTo>
                    <a:pt x="44211" y="20430"/>
                  </a:lnTo>
                  <a:lnTo>
                    <a:pt x="44211" y="19145"/>
                  </a:lnTo>
                  <a:lnTo>
                    <a:pt x="41065" y="21702"/>
                  </a:lnTo>
                  <a:lnTo>
                    <a:pt x="41065" y="22974"/>
                  </a:lnTo>
                  <a:lnTo>
                    <a:pt x="37902" y="25531"/>
                  </a:lnTo>
                  <a:lnTo>
                    <a:pt x="37902" y="21702"/>
                  </a:lnTo>
                  <a:lnTo>
                    <a:pt x="36329" y="19145"/>
                  </a:lnTo>
                  <a:lnTo>
                    <a:pt x="26858" y="12772"/>
                  </a:lnTo>
                  <a:lnTo>
                    <a:pt x="20532" y="10215"/>
                  </a:lnTo>
                  <a:lnTo>
                    <a:pt x="17386" y="6386"/>
                  </a:lnTo>
                  <a:lnTo>
                    <a:pt x="14223" y="3829"/>
                  </a:lnTo>
                  <a:lnTo>
                    <a:pt x="15796" y="0"/>
                  </a:lnTo>
                  <a:close/>
                  <a:moveTo>
                    <a:pt x="37685" y="107768"/>
                  </a:moveTo>
                  <a:lnTo>
                    <a:pt x="14223" y="114885"/>
                  </a:lnTo>
                  <a:lnTo>
                    <a:pt x="12650" y="114885"/>
                  </a:lnTo>
                  <a:lnTo>
                    <a:pt x="12650" y="118714"/>
                  </a:lnTo>
                  <a:lnTo>
                    <a:pt x="15796" y="119986"/>
                  </a:lnTo>
                  <a:lnTo>
                    <a:pt x="18959" y="119986"/>
                  </a:lnTo>
                  <a:lnTo>
                    <a:pt x="26858" y="118714"/>
                  </a:lnTo>
                  <a:lnTo>
                    <a:pt x="30004" y="117429"/>
                  </a:lnTo>
                  <a:lnTo>
                    <a:pt x="34739" y="114885"/>
                  </a:lnTo>
                  <a:lnTo>
                    <a:pt x="36329" y="111056"/>
                  </a:lnTo>
                  <a:lnTo>
                    <a:pt x="37685" y="1077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2" name="Shape 272"/>
          <p:cNvGrpSpPr/>
          <p:nvPr/>
        </p:nvGrpSpPr>
        <p:grpSpPr>
          <a:xfrm>
            <a:off x="603598" y="3652066"/>
            <a:ext cx="541101" cy="351926"/>
            <a:chOff x="271125" y="812725"/>
            <a:chExt cx="766650" cy="221700"/>
          </a:xfrm>
        </p:grpSpPr>
        <p:sp>
          <p:nvSpPr>
            <p:cNvPr id="273" name="Shape 273"/>
            <p:cNvSpPr/>
            <p:nvPr/>
          </p:nvSpPr>
          <p:spPr>
            <a:xfrm>
              <a:off x="271125" y="921200"/>
              <a:ext cx="695700" cy="70800"/>
            </a:xfrm>
            <a:custGeom>
              <a:pathLst>
                <a:path extrusionOk="0" h="120000" w="120000">
                  <a:moveTo>
                    <a:pt x="117555" y="40014"/>
                  </a:moveTo>
                  <a:lnTo>
                    <a:pt x="117964" y="46033"/>
                  </a:lnTo>
                  <a:lnTo>
                    <a:pt x="117964" y="40014"/>
                  </a:lnTo>
                  <a:close/>
                  <a:moveTo>
                    <a:pt x="117964" y="46033"/>
                  </a:moveTo>
                  <a:lnTo>
                    <a:pt x="117964" y="48025"/>
                  </a:lnTo>
                  <a:lnTo>
                    <a:pt x="118020" y="46880"/>
                  </a:lnTo>
                  <a:lnTo>
                    <a:pt x="118020" y="46880"/>
                  </a:lnTo>
                  <a:lnTo>
                    <a:pt x="117964" y="46033"/>
                  </a:lnTo>
                  <a:close/>
                  <a:moveTo>
                    <a:pt x="118370" y="40014"/>
                  </a:moveTo>
                  <a:lnTo>
                    <a:pt x="118020" y="46880"/>
                  </a:lnTo>
                  <a:lnTo>
                    <a:pt x="118020" y="46880"/>
                  </a:lnTo>
                  <a:lnTo>
                    <a:pt x="118370" y="52009"/>
                  </a:lnTo>
                  <a:lnTo>
                    <a:pt x="118370" y="40014"/>
                  </a:lnTo>
                  <a:close/>
                  <a:moveTo>
                    <a:pt x="119185" y="44040"/>
                  </a:moveTo>
                  <a:lnTo>
                    <a:pt x="118370" y="52009"/>
                  </a:lnTo>
                  <a:lnTo>
                    <a:pt x="118370" y="56036"/>
                  </a:lnTo>
                  <a:lnTo>
                    <a:pt x="118370" y="60021"/>
                  </a:lnTo>
                  <a:lnTo>
                    <a:pt x="119995" y="60021"/>
                  </a:lnTo>
                  <a:lnTo>
                    <a:pt x="119995" y="52009"/>
                  </a:lnTo>
                  <a:lnTo>
                    <a:pt x="119590" y="56036"/>
                  </a:lnTo>
                  <a:lnTo>
                    <a:pt x="119590" y="52009"/>
                  </a:lnTo>
                  <a:lnTo>
                    <a:pt x="119590" y="48025"/>
                  </a:lnTo>
                  <a:lnTo>
                    <a:pt x="119185" y="44040"/>
                  </a:lnTo>
                  <a:close/>
                  <a:moveTo>
                    <a:pt x="87049" y="42"/>
                  </a:moveTo>
                  <a:lnTo>
                    <a:pt x="86644" y="8053"/>
                  </a:lnTo>
                  <a:lnTo>
                    <a:pt x="86234" y="4026"/>
                  </a:lnTo>
                  <a:lnTo>
                    <a:pt x="85829" y="12038"/>
                  </a:lnTo>
                  <a:lnTo>
                    <a:pt x="85424" y="20049"/>
                  </a:lnTo>
                  <a:lnTo>
                    <a:pt x="84203" y="12038"/>
                  </a:lnTo>
                  <a:lnTo>
                    <a:pt x="83389" y="4026"/>
                  </a:lnTo>
                  <a:lnTo>
                    <a:pt x="82983" y="4026"/>
                  </a:lnTo>
                  <a:lnTo>
                    <a:pt x="82983" y="8053"/>
                  </a:lnTo>
                  <a:lnTo>
                    <a:pt x="82574" y="16022"/>
                  </a:lnTo>
                  <a:lnTo>
                    <a:pt x="83794" y="8053"/>
                  </a:lnTo>
                  <a:lnTo>
                    <a:pt x="82983" y="20049"/>
                  </a:lnTo>
                  <a:lnTo>
                    <a:pt x="83794" y="16022"/>
                  </a:lnTo>
                  <a:lnTo>
                    <a:pt x="83794" y="24033"/>
                  </a:lnTo>
                  <a:lnTo>
                    <a:pt x="82574" y="24033"/>
                  </a:lnTo>
                  <a:lnTo>
                    <a:pt x="82574" y="8053"/>
                  </a:lnTo>
                  <a:lnTo>
                    <a:pt x="82168" y="4026"/>
                  </a:lnTo>
                  <a:lnTo>
                    <a:pt x="81763" y="4026"/>
                  </a:lnTo>
                  <a:lnTo>
                    <a:pt x="80948" y="12038"/>
                  </a:lnTo>
                  <a:lnTo>
                    <a:pt x="80543" y="20049"/>
                  </a:lnTo>
                  <a:lnTo>
                    <a:pt x="80133" y="16022"/>
                  </a:lnTo>
                  <a:lnTo>
                    <a:pt x="79728" y="8053"/>
                  </a:lnTo>
                  <a:lnTo>
                    <a:pt x="79323" y="16022"/>
                  </a:lnTo>
                  <a:lnTo>
                    <a:pt x="77287" y="24033"/>
                  </a:lnTo>
                  <a:lnTo>
                    <a:pt x="77693" y="12038"/>
                  </a:lnTo>
                  <a:lnTo>
                    <a:pt x="76882" y="16022"/>
                  </a:lnTo>
                  <a:lnTo>
                    <a:pt x="76067" y="24033"/>
                  </a:lnTo>
                  <a:lnTo>
                    <a:pt x="76067" y="28018"/>
                  </a:lnTo>
                  <a:lnTo>
                    <a:pt x="75252" y="24033"/>
                  </a:lnTo>
                  <a:lnTo>
                    <a:pt x="74032" y="20049"/>
                  </a:lnTo>
                  <a:lnTo>
                    <a:pt x="72001" y="20049"/>
                  </a:lnTo>
                  <a:lnTo>
                    <a:pt x="72001" y="24033"/>
                  </a:lnTo>
                  <a:lnTo>
                    <a:pt x="71592" y="28018"/>
                  </a:lnTo>
                  <a:lnTo>
                    <a:pt x="70781" y="16022"/>
                  </a:lnTo>
                  <a:lnTo>
                    <a:pt x="69966" y="16022"/>
                  </a:lnTo>
                  <a:lnTo>
                    <a:pt x="67526" y="28018"/>
                  </a:lnTo>
                  <a:lnTo>
                    <a:pt x="67526" y="20049"/>
                  </a:lnTo>
                  <a:lnTo>
                    <a:pt x="67120" y="32045"/>
                  </a:lnTo>
                  <a:lnTo>
                    <a:pt x="66305" y="20049"/>
                  </a:lnTo>
                  <a:lnTo>
                    <a:pt x="67120" y="20049"/>
                  </a:lnTo>
                  <a:lnTo>
                    <a:pt x="66711" y="16022"/>
                  </a:lnTo>
                  <a:lnTo>
                    <a:pt x="66305" y="16022"/>
                  </a:lnTo>
                  <a:lnTo>
                    <a:pt x="65490" y="20049"/>
                  </a:lnTo>
                  <a:lnTo>
                    <a:pt x="64676" y="32045"/>
                  </a:lnTo>
                  <a:lnTo>
                    <a:pt x="64270" y="28018"/>
                  </a:lnTo>
                  <a:lnTo>
                    <a:pt x="63865" y="20049"/>
                  </a:lnTo>
                  <a:lnTo>
                    <a:pt x="62645" y="32045"/>
                  </a:lnTo>
                  <a:lnTo>
                    <a:pt x="63050" y="24033"/>
                  </a:lnTo>
                  <a:lnTo>
                    <a:pt x="62645" y="28018"/>
                  </a:lnTo>
                  <a:lnTo>
                    <a:pt x="61830" y="32045"/>
                  </a:lnTo>
                  <a:lnTo>
                    <a:pt x="61830" y="24033"/>
                  </a:lnTo>
                  <a:lnTo>
                    <a:pt x="61425" y="20049"/>
                  </a:lnTo>
                  <a:lnTo>
                    <a:pt x="60204" y="16022"/>
                  </a:lnTo>
                  <a:lnTo>
                    <a:pt x="58574" y="12038"/>
                  </a:lnTo>
                  <a:lnTo>
                    <a:pt x="57354" y="12038"/>
                  </a:lnTo>
                  <a:lnTo>
                    <a:pt x="57354" y="16022"/>
                  </a:lnTo>
                  <a:lnTo>
                    <a:pt x="57354" y="20049"/>
                  </a:lnTo>
                  <a:lnTo>
                    <a:pt x="56949" y="20049"/>
                  </a:lnTo>
                  <a:lnTo>
                    <a:pt x="56949" y="28018"/>
                  </a:lnTo>
                  <a:lnTo>
                    <a:pt x="56544" y="28018"/>
                  </a:lnTo>
                  <a:lnTo>
                    <a:pt x="56134" y="24033"/>
                  </a:lnTo>
                  <a:lnTo>
                    <a:pt x="55729" y="16022"/>
                  </a:lnTo>
                  <a:lnTo>
                    <a:pt x="55323" y="4026"/>
                  </a:lnTo>
                  <a:lnTo>
                    <a:pt x="55323" y="16022"/>
                  </a:lnTo>
                  <a:lnTo>
                    <a:pt x="54914" y="16022"/>
                  </a:lnTo>
                  <a:lnTo>
                    <a:pt x="54509" y="12038"/>
                  </a:lnTo>
                  <a:lnTo>
                    <a:pt x="54103" y="8053"/>
                  </a:lnTo>
                  <a:lnTo>
                    <a:pt x="52883" y="8053"/>
                  </a:lnTo>
                  <a:lnTo>
                    <a:pt x="52473" y="20049"/>
                  </a:lnTo>
                  <a:lnTo>
                    <a:pt x="52068" y="16022"/>
                  </a:lnTo>
                  <a:lnTo>
                    <a:pt x="51253" y="12038"/>
                  </a:lnTo>
                  <a:lnTo>
                    <a:pt x="49628" y="16022"/>
                  </a:lnTo>
                  <a:lnTo>
                    <a:pt x="46372" y="28018"/>
                  </a:lnTo>
                  <a:lnTo>
                    <a:pt x="45967" y="20049"/>
                  </a:lnTo>
                  <a:lnTo>
                    <a:pt x="45562" y="16022"/>
                  </a:lnTo>
                  <a:lnTo>
                    <a:pt x="43527" y="16022"/>
                  </a:lnTo>
                  <a:lnTo>
                    <a:pt x="41086" y="20049"/>
                  </a:lnTo>
                  <a:lnTo>
                    <a:pt x="40271" y="20049"/>
                  </a:lnTo>
                  <a:lnTo>
                    <a:pt x="39461" y="16022"/>
                  </a:lnTo>
                  <a:lnTo>
                    <a:pt x="39461" y="20049"/>
                  </a:lnTo>
                  <a:lnTo>
                    <a:pt x="39461" y="24033"/>
                  </a:lnTo>
                  <a:lnTo>
                    <a:pt x="38646" y="28018"/>
                  </a:lnTo>
                  <a:lnTo>
                    <a:pt x="38240" y="24033"/>
                  </a:lnTo>
                  <a:lnTo>
                    <a:pt x="37425" y="20049"/>
                  </a:lnTo>
                  <a:lnTo>
                    <a:pt x="37425" y="32045"/>
                  </a:lnTo>
                  <a:lnTo>
                    <a:pt x="36610" y="28018"/>
                  </a:lnTo>
                  <a:lnTo>
                    <a:pt x="35390" y="24033"/>
                  </a:lnTo>
                  <a:lnTo>
                    <a:pt x="34170" y="28018"/>
                  </a:lnTo>
                  <a:lnTo>
                    <a:pt x="33765" y="32045"/>
                  </a:lnTo>
                  <a:lnTo>
                    <a:pt x="32545" y="24033"/>
                  </a:lnTo>
                  <a:lnTo>
                    <a:pt x="31730" y="20049"/>
                  </a:lnTo>
                  <a:lnTo>
                    <a:pt x="30915" y="40014"/>
                  </a:lnTo>
                  <a:lnTo>
                    <a:pt x="30104" y="28018"/>
                  </a:lnTo>
                  <a:lnTo>
                    <a:pt x="29289" y="28018"/>
                  </a:lnTo>
                  <a:lnTo>
                    <a:pt x="28474" y="32045"/>
                  </a:lnTo>
                  <a:lnTo>
                    <a:pt x="28069" y="28018"/>
                  </a:lnTo>
                  <a:lnTo>
                    <a:pt x="27664" y="32045"/>
                  </a:lnTo>
                  <a:lnTo>
                    <a:pt x="26034" y="40014"/>
                  </a:lnTo>
                  <a:lnTo>
                    <a:pt x="26034" y="44040"/>
                  </a:lnTo>
                  <a:lnTo>
                    <a:pt x="25223" y="48025"/>
                  </a:lnTo>
                  <a:lnTo>
                    <a:pt x="25223" y="44040"/>
                  </a:lnTo>
                  <a:lnTo>
                    <a:pt x="24814" y="44040"/>
                  </a:lnTo>
                  <a:lnTo>
                    <a:pt x="24003" y="52009"/>
                  </a:lnTo>
                  <a:lnTo>
                    <a:pt x="23593" y="52009"/>
                  </a:lnTo>
                  <a:lnTo>
                    <a:pt x="23188" y="44040"/>
                  </a:lnTo>
                  <a:lnTo>
                    <a:pt x="23188" y="48025"/>
                  </a:lnTo>
                  <a:lnTo>
                    <a:pt x="22373" y="52009"/>
                  </a:lnTo>
                  <a:lnTo>
                    <a:pt x="21968" y="48025"/>
                  </a:lnTo>
                  <a:lnTo>
                    <a:pt x="21153" y="44040"/>
                  </a:lnTo>
                  <a:lnTo>
                    <a:pt x="22373" y="44040"/>
                  </a:lnTo>
                  <a:lnTo>
                    <a:pt x="21968" y="40014"/>
                  </a:lnTo>
                  <a:lnTo>
                    <a:pt x="21968" y="32045"/>
                  </a:lnTo>
                  <a:lnTo>
                    <a:pt x="21563" y="40014"/>
                  </a:lnTo>
                  <a:lnTo>
                    <a:pt x="19527" y="40014"/>
                  </a:lnTo>
                  <a:lnTo>
                    <a:pt x="19527" y="48025"/>
                  </a:lnTo>
                  <a:lnTo>
                    <a:pt x="20342" y="48025"/>
                  </a:lnTo>
                  <a:lnTo>
                    <a:pt x="19933" y="52009"/>
                  </a:lnTo>
                  <a:lnTo>
                    <a:pt x="19933" y="48025"/>
                  </a:lnTo>
                  <a:lnTo>
                    <a:pt x="19527" y="60021"/>
                  </a:lnTo>
                  <a:lnTo>
                    <a:pt x="18712" y="52009"/>
                  </a:lnTo>
                  <a:lnTo>
                    <a:pt x="17902" y="44040"/>
                  </a:lnTo>
                  <a:lnTo>
                    <a:pt x="17087" y="44040"/>
                  </a:lnTo>
                  <a:lnTo>
                    <a:pt x="16272" y="60021"/>
                  </a:lnTo>
                  <a:lnTo>
                    <a:pt x="16272" y="56036"/>
                  </a:lnTo>
                  <a:lnTo>
                    <a:pt x="16272" y="52009"/>
                  </a:lnTo>
                  <a:lnTo>
                    <a:pt x="15867" y="56036"/>
                  </a:lnTo>
                  <a:lnTo>
                    <a:pt x="15461" y="64005"/>
                  </a:lnTo>
                  <a:lnTo>
                    <a:pt x="13832" y="60021"/>
                  </a:lnTo>
                  <a:lnTo>
                    <a:pt x="10581" y="60021"/>
                  </a:lnTo>
                  <a:lnTo>
                    <a:pt x="7730" y="64005"/>
                  </a:lnTo>
                  <a:lnTo>
                    <a:pt x="6510" y="68032"/>
                  </a:lnTo>
                  <a:lnTo>
                    <a:pt x="5695" y="72016"/>
                  </a:lnTo>
                  <a:lnTo>
                    <a:pt x="5695" y="68032"/>
                  </a:lnTo>
                  <a:lnTo>
                    <a:pt x="4475" y="72016"/>
                  </a:lnTo>
                  <a:lnTo>
                    <a:pt x="3255" y="76001"/>
                  </a:lnTo>
                  <a:lnTo>
                    <a:pt x="2444" y="76001"/>
                  </a:lnTo>
                  <a:lnTo>
                    <a:pt x="1629" y="80028"/>
                  </a:lnTo>
                  <a:lnTo>
                    <a:pt x="1224" y="72016"/>
                  </a:lnTo>
                  <a:lnTo>
                    <a:pt x="409" y="68032"/>
                  </a:lnTo>
                  <a:lnTo>
                    <a:pt x="4" y="76001"/>
                  </a:lnTo>
                  <a:lnTo>
                    <a:pt x="4" y="87997"/>
                  </a:lnTo>
                  <a:lnTo>
                    <a:pt x="409" y="108004"/>
                  </a:lnTo>
                  <a:lnTo>
                    <a:pt x="814" y="120000"/>
                  </a:lnTo>
                  <a:lnTo>
                    <a:pt x="1224" y="116015"/>
                  </a:lnTo>
                  <a:lnTo>
                    <a:pt x="2035" y="120000"/>
                  </a:lnTo>
                  <a:lnTo>
                    <a:pt x="2444" y="108004"/>
                  </a:lnTo>
                  <a:lnTo>
                    <a:pt x="2850" y="111988"/>
                  </a:lnTo>
                  <a:lnTo>
                    <a:pt x="2850" y="116015"/>
                  </a:lnTo>
                  <a:lnTo>
                    <a:pt x="3255" y="111988"/>
                  </a:lnTo>
                  <a:lnTo>
                    <a:pt x="4070" y="108004"/>
                  </a:lnTo>
                  <a:lnTo>
                    <a:pt x="5290" y="108004"/>
                  </a:lnTo>
                  <a:lnTo>
                    <a:pt x="5290" y="111988"/>
                  </a:lnTo>
                  <a:lnTo>
                    <a:pt x="5695" y="116015"/>
                  </a:lnTo>
                  <a:lnTo>
                    <a:pt x="6105" y="120000"/>
                  </a:lnTo>
                  <a:lnTo>
                    <a:pt x="6510" y="111988"/>
                  </a:lnTo>
                  <a:lnTo>
                    <a:pt x="7730" y="108004"/>
                  </a:lnTo>
                  <a:lnTo>
                    <a:pt x="7325" y="111988"/>
                  </a:lnTo>
                  <a:lnTo>
                    <a:pt x="8136" y="116015"/>
                  </a:lnTo>
                  <a:lnTo>
                    <a:pt x="8136" y="104019"/>
                  </a:lnTo>
                  <a:lnTo>
                    <a:pt x="8545" y="96008"/>
                  </a:lnTo>
                  <a:lnTo>
                    <a:pt x="8951" y="116015"/>
                  </a:lnTo>
                  <a:lnTo>
                    <a:pt x="9360" y="99992"/>
                  </a:lnTo>
                  <a:lnTo>
                    <a:pt x="9766" y="111988"/>
                  </a:lnTo>
                  <a:lnTo>
                    <a:pt x="9766" y="108004"/>
                  </a:lnTo>
                  <a:lnTo>
                    <a:pt x="10171" y="104019"/>
                  </a:lnTo>
                  <a:lnTo>
                    <a:pt x="10581" y="108004"/>
                  </a:lnTo>
                  <a:lnTo>
                    <a:pt x="10581" y="116015"/>
                  </a:lnTo>
                  <a:lnTo>
                    <a:pt x="10986" y="108004"/>
                  </a:lnTo>
                  <a:lnTo>
                    <a:pt x="10986" y="104019"/>
                  </a:lnTo>
                  <a:lnTo>
                    <a:pt x="11391" y="108004"/>
                  </a:lnTo>
                  <a:lnTo>
                    <a:pt x="11391" y="111988"/>
                  </a:lnTo>
                  <a:lnTo>
                    <a:pt x="12206" y="104019"/>
                  </a:lnTo>
                  <a:lnTo>
                    <a:pt x="13021" y="104019"/>
                  </a:lnTo>
                  <a:lnTo>
                    <a:pt x="13426" y="96008"/>
                  </a:lnTo>
                  <a:lnTo>
                    <a:pt x="13426" y="87997"/>
                  </a:lnTo>
                  <a:lnTo>
                    <a:pt x="13832" y="84012"/>
                  </a:lnTo>
                  <a:lnTo>
                    <a:pt x="13832" y="87997"/>
                  </a:lnTo>
                  <a:lnTo>
                    <a:pt x="13832" y="96008"/>
                  </a:lnTo>
                  <a:lnTo>
                    <a:pt x="14241" y="87997"/>
                  </a:lnTo>
                  <a:lnTo>
                    <a:pt x="15052" y="87997"/>
                  </a:lnTo>
                  <a:lnTo>
                    <a:pt x="15052" y="92024"/>
                  </a:lnTo>
                  <a:lnTo>
                    <a:pt x="14646" y="96008"/>
                  </a:lnTo>
                  <a:lnTo>
                    <a:pt x="14241" y="99992"/>
                  </a:lnTo>
                  <a:lnTo>
                    <a:pt x="14241" y="108004"/>
                  </a:lnTo>
                  <a:lnTo>
                    <a:pt x="15052" y="108004"/>
                  </a:lnTo>
                  <a:lnTo>
                    <a:pt x="15461" y="104019"/>
                  </a:lnTo>
                  <a:lnTo>
                    <a:pt x="15867" y="96008"/>
                  </a:lnTo>
                  <a:lnTo>
                    <a:pt x="17902" y="96008"/>
                  </a:lnTo>
                  <a:lnTo>
                    <a:pt x="17902" y="99992"/>
                  </a:lnTo>
                  <a:lnTo>
                    <a:pt x="18307" y="92024"/>
                  </a:lnTo>
                  <a:lnTo>
                    <a:pt x="18712" y="92024"/>
                  </a:lnTo>
                  <a:lnTo>
                    <a:pt x="18307" y="96008"/>
                  </a:lnTo>
                  <a:lnTo>
                    <a:pt x="22783" y="96008"/>
                  </a:lnTo>
                  <a:lnTo>
                    <a:pt x="24003" y="92024"/>
                  </a:lnTo>
                  <a:lnTo>
                    <a:pt x="24814" y="92024"/>
                  </a:lnTo>
                  <a:lnTo>
                    <a:pt x="24814" y="87997"/>
                  </a:lnTo>
                  <a:lnTo>
                    <a:pt x="27664" y="87997"/>
                  </a:lnTo>
                  <a:lnTo>
                    <a:pt x="28069" y="80028"/>
                  </a:lnTo>
                  <a:lnTo>
                    <a:pt x="28474" y="80028"/>
                  </a:lnTo>
                  <a:lnTo>
                    <a:pt x="30915" y="84012"/>
                  </a:lnTo>
                  <a:lnTo>
                    <a:pt x="32135" y="80028"/>
                  </a:lnTo>
                  <a:lnTo>
                    <a:pt x="32545" y="80028"/>
                  </a:lnTo>
                  <a:lnTo>
                    <a:pt x="32950" y="72016"/>
                  </a:lnTo>
                  <a:lnTo>
                    <a:pt x="33355" y="80028"/>
                  </a:lnTo>
                  <a:lnTo>
                    <a:pt x="34170" y="87997"/>
                  </a:lnTo>
                  <a:lnTo>
                    <a:pt x="34985" y="76001"/>
                  </a:lnTo>
                  <a:lnTo>
                    <a:pt x="34985" y="84012"/>
                  </a:lnTo>
                  <a:lnTo>
                    <a:pt x="35390" y="76001"/>
                  </a:lnTo>
                  <a:lnTo>
                    <a:pt x="35796" y="84012"/>
                  </a:lnTo>
                  <a:lnTo>
                    <a:pt x="35796" y="80028"/>
                  </a:lnTo>
                  <a:lnTo>
                    <a:pt x="35796" y="76001"/>
                  </a:lnTo>
                  <a:lnTo>
                    <a:pt x="36610" y="76001"/>
                  </a:lnTo>
                  <a:lnTo>
                    <a:pt x="37016" y="80028"/>
                  </a:lnTo>
                  <a:lnTo>
                    <a:pt x="37831" y="76001"/>
                  </a:lnTo>
                  <a:lnTo>
                    <a:pt x="37831" y="84012"/>
                  </a:lnTo>
                  <a:lnTo>
                    <a:pt x="38240" y="80028"/>
                  </a:lnTo>
                  <a:lnTo>
                    <a:pt x="41901" y="80028"/>
                  </a:lnTo>
                  <a:lnTo>
                    <a:pt x="41491" y="76001"/>
                  </a:lnTo>
                  <a:lnTo>
                    <a:pt x="41901" y="68032"/>
                  </a:lnTo>
                  <a:lnTo>
                    <a:pt x="42306" y="72016"/>
                  </a:lnTo>
                  <a:lnTo>
                    <a:pt x="42306" y="76001"/>
                  </a:lnTo>
                  <a:lnTo>
                    <a:pt x="42712" y="80028"/>
                  </a:lnTo>
                  <a:lnTo>
                    <a:pt x="43527" y="84012"/>
                  </a:lnTo>
                  <a:lnTo>
                    <a:pt x="45967" y="76001"/>
                  </a:lnTo>
                  <a:lnTo>
                    <a:pt x="47592" y="64005"/>
                  </a:lnTo>
                  <a:lnTo>
                    <a:pt x="48002" y="72016"/>
                  </a:lnTo>
                  <a:lnTo>
                    <a:pt x="48813" y="72016"/>
                  </a:lnTo>
                  <a:lnTo>
                    <a:pt x="49628" y="68032"/>
                  </a:lnTo>
                  <a:lnTo>
                    <a:pt x="50033" y="60021"/>
                  </a:lnTo>
                  <a:lnTo>
                    <a:pt x="51663" y="68032"/>
                  </a:lnTo>
                  <a:lnTo>
                    <a:pt x="53694" y="72016"/>
                  </a:lnTo>
                  <a:lnTo>
                    <a:pt x="54509" y="64005"/>
                  </a:lnTo>
                  <a:lnTo>
                    <a:pt x="54509" y="72016"/>
                  </a:lnTo>
                  <a:lnTo>
                    <a:pt x="55729" y="64005"/>
                  </a:lnTo>
                  <a:lnTo>
                    <a:pt x="56949" y="64005"/>
                  </a:lnTo>
                  <a:lnTo>
                    <a:pt x="60610" y="72016"/>
                  </a:lnTo>
                  <a:lnTo>
                    <a:pt x="62235" y="76001"/>
                  </a:lnTo>
                  <a:lnTo>
                    <a:pt x="63865" y="76001"/>
                  </a:lnTo>
                  <a:lnTo>
                    <a:pt x="65085" y="72016"/>
                  </a:lnTo>
                  <a:lnTo>
                    <a:pt x="66305" y="64005"/>
                  </a:lnTo>
                  <a:lnTo>
                    <a:pt x="66711" y="60021"/>
                  </a:lnTo>
                  <a:lnTo>
                    <a:pt x="66711" y="64005"/>
                  </a:lnTo>
                  <a:lnTo>
                    <a:pt x="66711" y="72016"/>
                  </a:lnTo>
                  <a:lnTo>
                    <a:pt x="70781" y="64005"/>
                  </a:lnTo>
                  <a:lnTo>
                    <a:pt x="70781" y="68032"/>
                  </a:lnTo>
                  <a:lnTo>
                    <a:pt x="71186" y="68032"/>
                  </a:lnTo>
                  <a:lnTo>
                    <a:pt x="71592" y="64005"/>
                  </a:lnTo>
                  <a:lnTo>
                    <a:pt x="76067" y="64005"/>
                  </a:lnTo>
                  <a:lnTo>
                    <a:pt x="76472" y="68032"/>
                  </a:lnTo>
                  <a:lnTo>
                    <a:pt x="76882" y="68032"/>
                  </a:lnTo>
                  <a:lnTo>
                    <a:pt x="79323" y="64005"/>
                  </a:lnTo>
                  <a:lnTo>
                    <a:pt x="82168" y="56036"/>
                  </a:lnTo>
                  <a:lnTo>
                    <a:pt x="80948" y="68032"/>
                  </a:lnTo>
                  <a:lnTo>
                    <a:pt x="82574" y="56036"/>
                  </a:lnTo>
                  <a:lnTo>
                    <a:pt x="83389" y="56036"/>
                  </a:lnTo>
                  <a:lnTo>
                    <a:pt x="83389" y="64005"/>
                  </a:lnTo>
                  <a:lnTo>
                    <a:pt x="84203" y="60021"/>
                  </a:lnTo>
                  <a:lnTo>
                    <a:pt x="85829" y="60021"/>
                  </a:lnTo>
                  <a:lnTo>
                    <a:pt x="86234" y="56036"/>
                  </a:lnTo>
                  <a:lnTo>
                    <a:pt x="86644" y="40014"/>
                  </a:lnTo>
                  <a:lnTo>
                    <a:pt x="86644" y="48025"/>
                  </a:lnTo>
                  <a:lnTo>
                    <a:pt x="87049" y="52009"/>
                  </a:lnTo>
                  <a:lnTo>
                    <a:pt x="87049" y="60021"/>
                  </a:lnTo>
                  <a:lnTo>
                    <a:pt x="87454" y="56036"/>
                  </a:lnTo>
                  <a:lnTo>
                    <a:pt x="87864" y="56036"/>
                  </a:lnTo>
                  <a:lnTo>
                    <a:pt x="87864" y="60021"/>
                  </a:lnTo>
                  <a:lnTo>
                    <a:pt x="89084" y="52009"/>
                  </a:lnTo>
                  <a:lnTo>
                    <a:pt x="90305" y="48025"/>
                  </a:lnTo>
                  <a:lnTo>
                    <a:pt x="90710" y="48025"/>
                  </a:lnTo>
                  <a:lnTo>
                    <a:pt x="91115" y="60021"/>
                  </a:lnTo>
                  <a:lnTo>
                    <a:pt x="93150" y="52009"/>
                  </a:lnTo>
                  <a:lnTo>
                    <a:pt x="92745" y="44040"/>
                  </a:lnTo>
                  <a:lnTo>
                    <a:pt x="92745" y="40014"/>
                  </a:lnTo>
                  <a:lnTo>
                    <a:pt x="93556" y="40014"/>
                  </a:lnTo>
                  <a:lnTo>
                    <a:pt x="93150" y="44040"/>
                  </a:lnTo>
                  <a:lnTo>
                    <a:pt x="94780" y="44040"/>
                  </a:lnTo>
                  <a:lnTo>
                    <a:pt x="94371" y="52009"/>
                  </a:lnTo>
                  <a:lnTo>
                    <a:pt x="94371" y="52009"/>
                  </a:lnTo>
                  <a:lnTo>
                    <a:pt x="95591" y="44040"/>
                  </a:lnTo>
                  <a:lnTo>
                    <a:pt x="96000" y="52009"/>
                  </a:lnTo>
                  <a:lnTo>
                    <a:pt x="96000" y="48025"/>
                  </a:lnTo>
                  <a:lnTo>
                    <a:pt x="96000" y="44040"/>
                  </a:lnTo>
                  <a:lnTo>
                    <a:pt x="97221" y="44040"/>
                  </a:lnTo>
                  <a:lnTo>
                    <a:pt x="97626" y="56036"/>
                  </a:lnTo>
                  <a:lnTo>
                    <a:pt x="99251" y="52009"/>
                  </a:lnTo>
                  <a:lnTo>
                    <a:pt x="100066" y="48025"/>
                  </a:lnTo>
                  <a:lnTo>
                    <a:pt x="100472" y="44040"/>
                  </a:lnTo>
                  <a:lnTo>
                    <a:pt x="100881" y="48025"/>
                  </a:lnTo>
                  <a:lnTo>
                    <a:pt x="100881" y="52009"/>
                  </a:lnTo>
                  <a:lnTo>
                    <a:pt x="102101" y="52009"/>
                  </a:lnTo>
                  <a:lnTo>
                    <a:pt x="102912" y="48025"/>
                  </a:lnTo>
                  <a:lnTo>
                    <a:pt x="103727" y="52009"/>
                  </a:lnTo>
                  <a:lnTo>
                    <a:pt x="104542" y="52009"/>
                  </a:lnTo>
                  <a:lnTo>
                    <a:pt x="104542" y="48025"/>
                  </a:lnTo>
                  <a:lnTo>
                    <a:pt x="105762" y="52009"/>
                  </a:lnTo>
                  <a:lnTo>
                    <a:pt x="107388" y="56036"/>
                  </a:lnTo>
                  <a:lnTo>
                    <a:pt x="108565" y="44422"/>
                  </a:lnTo>
                  <a:lnTo>
                    <a:pt x="108203" y="48025"/>
                  </a:lnTo>
                  <a:lnTo>
                    <a:pt x="108608" y="52009"/>
                  </a:lnTo>
                  <a:lnTo>
                    <a:pt x="108608" y="48025"/>
                  </a:lnTo>
                  <a:lnTo>
                    <a:pt x="109013" y="44040"/>
                  </a:lnTo>
                  <a:lnTo>
                    <a:pt x="109423" y="40014"/>
                  </a:lnTo>
                  <a:lnTo>
                    <a:pt x="109828" y="40014"/>
                  </a:lnTo>
                  <a:lnTo>
                    <a:pt x="109828" y="48025"/>
                  </a:lnTo>
                  <a:lnTo>
                    <a:pt x="110233" y="44040"/>
                  </a:lnTo>
                  <a:lnTo>
                    <a:pt x="110643" y="44040"/>
                  </a:lnTo>
                  <a:lnTo>
                    <a:pt x="110233" y="48025"/>
                  </a:lnTo>
                  <a:lnTo>
                    <a:pt x="110643" y="52009"/>
                  </a:lnTo>
                  <a:lnTo>
                    <a:pt x="111454" y="56036"/>
                  </a:lnTo>
                  <a:lnTo>
                    <a:pt x="111863" y="48025"/>
                  </a:lnTo>
                  <a:lnTo>
                    <a:pt x="112674" y="44040"/>
                  </a:lnTo>
                  <a:lnTo>
                    <a:pt x="112674" y="44040"/>
                  </a:lnTo>
                  <a:lnTo>
                    <a:pt x="112269" y="52009"/>
                  </a:lnTo>
                  <a:lnTo>
                    <a:pt x="112674" y="56036"/>
                  </a:lnTo>
                  <a:lnTo>
                    <a:pt x="113489" y="60021"/>
                  </a:lnTo>
                  <a:lnTo>
                    <a:pt x="113894" y="60021"/>
                  </a:lnTo>
                  <a:lnTo>
                    <a:pt x="115929" y="52009"/>
                  </a:lnTo>
                  <a:lnTo>
                    <a:pt x="117555" y="40014"/>
                  </a:lnTo>
                  <a:lnTo>
                    <a:pt x="117149" y="40014"/>
                  </a:lnTo>
                  <a:lnTo>
                    <a:pt x="117555" y="36029"/>
                  </a:lnTo>
                  <a:lnTo>
                    <a:pt x="116335" y="32045"/>
                  </a:lnTo>
                  <a:lnTo>
                    <a:pt x="115929" y="40014"/>
                  </a:lnTo>
                  <a:lnTo>
                    <a:pt x="115524" y="48025"/>
                  </a:lnTo>
                  <a:lnTo>
                    <a:pt x="115524" y="28018"/>
                  </a:lnTo>
                  <a:lnTo>
                    <a:pt x="114709" y="40014"/>
                  </a:lnTo>
                  <a:lnTo>
                    <a:pt x="114304" y="36029"/>
                  </a:lnTo>
                  <a:lnTo>
                    <a:pt x="113894" y="32045"/>
                  </a:lnTo>
                  <a:lnTo>
                    <a:pt x="113489" y="40014"/>
                  </a:lnTo>
                  <a:lnTo>
                    <a:pt x="113083" y="28018"/>
                  </a:lnTo>
                  <a:lnTo>
                    <a:pt x="112269" y="32045"/>
                  </a:lnTo>
                  <a:lnTo>
                    <a:pt x="111454" y="28018"/>
                  </a:lnTo>
                  <a:lnTo>
                    <a:pt x="109423" y="24033"/>
                  </a:lnTo>
                  <a:lnTo>
                    <a:pt x="109013" y="28018"/>
                  </a:lnTo>
                  <a:lnTo>
                    <a:pt x="108203" y="32045"/>
                  </a:lnTo>
                  <a:lnTo>
                    <a:pt x="108608" y="20049"/>
                  </a:lnTo>
                  <a:lnTo>
                    <a:pt x="107793" y="28018"/>
                  </a:lnTo>
                  <a:lnTo>
                    <a:pt x="107793" y="28018"/>
                  </a:lnTo>
                  <a:lnTo>
                    <a:pt x="108203" y="20049"/>
                  </a:lnTo>
                  <a:lnTo>
                    <a:pt x="107388" y="24033"/>
                  </a:lnTo>
                  <a:lnTo>
                    <a:pt x="106573" y="24033"/>
                  </a:lnTo>
                  <a:lnTo>
                    <a:pt x="106573" y="32045"/>
                  </a:lnTo>
                  <a:lnTo>
                    <a:pt x="106167" y="44040"/>
                  </a:lnTo>
                  <a:lnTo>
                    <a:pt x="106167" y="36029"/>
                  </a:lnTo>
                  <a:lnTo>
                    <a:pt x="106573" y="28018"/>
                  </a:lnTo>
                  <a:lnTo>
                    <a:pt x="106167" y="32045"/>
                  </a:lnTo>
                  <a:lnTo>
                    <a:pt x="106167" y="28018"/>
                  </a:lnTo>
                  <a:lnTo>
                    <a:pt x="105762" y="20049"/>
                  </a:lnTo>
                  <a:lnTo>
                    <a:pt x="105762" y="28018"/>
                  </a:lnTo>
                  <a:lnTo>
                    <a:pt x="105353" y="24033"/>
                  </a:lnTo>
                  <a:lnTo>
                    <a:pt x="104947" y="16022"/>
                  </a:lnTo>
                  <a:lnTo>
                    <a:pt x="104542" y="24033"/>
                  </a:lnTo>
                  <a:lnTo>
                    <a:pt x="103322" y="24033"/>
                  </a:lnTo>
                  <a:lnTo>
                    <a:pt x="100881" y="28018"/>
                  </a:lnTo>
                  <a:lnTo>
                    <a:pt x="99661" y="28018"/>
                  </a:lnTo>
                  <a:lnTo>
                    <a:pt x="98846" y="24033"/>
                  </a:lnTo>
                  <a:lnTo>
                    <a:pt x="98846" y="20049"/>
                  </a:lnTo>
                  <a:lnTo>
                    <a:pt x="99251" y="20049"/>
                  </a:lnTo>
                  <a:lnTo>
                    <a:pt x="97626" y="16022"/>
                  </a:lnTo>
                  <a:lnTo>
                    <a:pt x="98031" y="20049"/>
                  </a:lnTo>
                  <a:lnTo>
                    <a:pt x="97221" y="20049"/>
                  </a:lnTo>
                  <a:lnTo>
                    <a:pt x="97626" y="12038"/>
                  </a:lnTo>
                  <a:lnTo>
                    <a:pt x="97221" y="8053"/>
                  </a:lnTo>
                  <a:lnTo>
                    <a:pt x="96811" y="8053"/>
                  </a:lnTo>
                  <a:lnTo>
                    <a:pt x="96406" y="12038"/>
                  </a:lnTo>
                  <a:lnTo>
                    <a:pt x="95591" y="16022"/>
                  </a:lnTo>
                  <a:lnTo>
                    <a:pt x="95185" y="12038"/>
                  </a:lnTo>
                  <a:lnTo>
                    <a:pt x="95591" y="20049"/>
                  </a:lnTo>
                  <a:lnTo>
                    <a:pt x="94371" y="8053"/>
                  </a:lnTo>
                  <a:lnTo>
                    <a:pt x="93965" y="8053"/>
                  </a:lnTo>
                  <a:lnTo>
                    <a:pt x="93556" y="16022"/>
                  </a:lnTo>
                  <a:lnTo>
                    <a:pt x="93150" y="32045"/>
                  </a:lnTo>
                  <a:lnTo>
                    <a:pt x="92335" y="28018"/>
                  </a:lnTo>
                  <a:lnTo>
                    <a:pt x="92745" y="20049"/>
                  </a:lnTo>
                  <a:lnTo>
                    <a:pt x="93150" y="12038"/>
                  </a:lnTo>
                  <a:lnTo>
                    <a:pt x="92335" y="12038"/>
                  </a:lnTo>
                  <a:lnTo>
                    <a:pt x="92335" y="8053"/>
                  </a:lnTo>
                  <a:lnTo>
                    <a:pt x="91525" y="16022"/>
                  </a:lnTo>
                  <a:lnTo>
                    <a:pt x="90305" y="24033"/>
                  </a:lnTo>
                  <a:lnTo>
                    <a:pt x="88675" y="42"/>
                  </a:lnTo>
                  <a:lnTo>
                    <a:pt x="88269" y="4026"/>
                  </a:lnTo>
                  <a:lnTo>
                    <a:pt x="88269" y="8053"/>
                  </a:lnTo>
                  <a:lnTo>
                    <a:pt x="88269" y="16022"/>
                  </a:lnTo>
                  <a:lnTo>
                    <a:pt x="87454" y="12038"/>
                  </a:lnTo>
                  <a:lnTo>
                    <a:pt x="87454" y="8053"/>
                  </a:lnTo>
                  <a:lnTo>
                    <a:pt x="87864" y="4026"/>
                  </a:lnTo>
                  <a:lnTo>
                    <a:pt x="87454" y="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Shape 274"/>
            <p:cNvSpPr/>
            <p:nvPr/>
          </p:nvSpPr>
          <p:spPr>
            <a:xfrm>
              <a:off x="858375" y="812725"/>
              <a:ext cx="179400" cy="221700"/>
            </a:xfrm>
            <a:custGeom>
              <a:pathLst>
                <a:path extrusionOk="0" h="120000" w="120000">
                  <a:moveTo>
                    <a:pt x="96321" y="88082"/>
                  </a:moveTo>
                  <a:lnTo>
                    <a:pt x="96321" y="89353"/>
                  </a:lnTo>
                  <a:lnTo>
                    <a:pt x="97894" y="89353"/>
                  </a:lnTo>
                  <a:lnTo>
                    <a:pt x="96321" y="88082"/>
                  </a:lnTo>
                  <a:close/>
                  <a:moveTo>
                    <a:pt x="37902" y="107227"/>
                  </a:moveTo>
                  <a:lnTo>
                    <a:pt x="37685" y="107768"/>
                  </a:lnTo>
                  <a:lnTo>
                    <a:pt x="37685" y="107768"/>
                  </a:lnTo>
                  <a:lnTo>
                    <a:pt x="38220" y="107606"/>
                  </a:lnTo>
                  <a:lnTo>
                    <a:pt x="38220" y="107606"/>
                  </a:lnTo>
                  <a:lnTo>
                    <a:pt x="37902" y="107227"/>
                  </a:lnTo>
                  <a:close/>
                  <a:moveTo>
                    <a:pt x="9488" y="0"/>
                  </a:moveTo>
                  <a:lnTo>
                    <a:pt x="4752" y="2557"/>
                  </a:lnTo>
                  <a:lnTo>
                    <a:pt x="1589" y="6386"/>
                  </a:lnTo>
                  <a:lnTo>
                    <a:pt x="16" y="10215"/>
                  </a:lnTo>
                  <a:lnTo>
                    <a:pt x="1589" y="14044"/>
                  </a:lnTo>
                  <a:lnTo>
                    <a:pt x="3179" y="16601"/>
                  </a:lnTo>
                  <a:lnTo>
                    <a:pt x="7915" y="19145"/>
                  </a:lnTo>
                  <a:lnTo>
                    <a:pt x="14223" y="17873"/>
                  </a:lnTo>
                  <a:lnTo>
                    <a:pt x="11061" y="21702"/>
                  </a:lnTo>
                  <a:lnTo>
                    <a:pt x="12650" y="21702"/>
                  </a:lnTo>
                  <a:lnTo>
                    <a:pt x="11061" y="24259"/>
                  </a:lnTo>
                  <a:lnTo>
                    <a:pt x="11061" y="25531"/>
                  </a:lnTo>
                  <a:lnTo>
                    <a:pt x="12650" y="24259"/>
                  </a:lnTo>
                  <a:lnTo>
                    <a:pt x="25268" y="21702"/>
                  </a:lnTo>
                  <a:lnTo>
                    <a:pt x="25268" y="21702"/>
                  </a:lnTo>
                  <a:lnTo>
                    <a:pt x="18959" y="28088"/>
                  </a:lnTo>
                  <a:lnTo>
                    <a:pt x="22122" y="33189"/>
                  </a:lnTo>
                  <a:lnTo>
                    <a:pt x="31593" y="38290"/>
                  </a:lnTo>
                  <a:lnTo>
                    <a:pt x="56845" y="51063"/>
                  </a:lnTo>
                  <a:lnTo>
                    <a:pt x="83687" y="62550"/>
                  </a:lnTo>
                  <a:lnTo>
                    <a:pt x="99467" y="68936"/>
                  </a:lnTo>
                  <a:lnTo>
                    <a:pt x="96321" y="70208"/>
                  </a:lnTo>
                  <a:lnTo>
                    <a:pt x="89995" y="72765"/>
                  </a:lnTo>
                  <a:lnTo>
                    <a:pt x="89995" y="71480"/>
                  </a:lnTo>
                  <a:lnTo>
                    <a:pt x="83687" y="76594"/>
                  </a:lnTo>
                  <a:lnTo>
                    <a:pt x="77361" y="80423"/>
                  </a:lnTo>
                  <a:lnTo>
                    <a:pt x="74215" y="85524"/>
                  </a:lnTo>
                  <a:lnTo>
                    <a:pt x="72625" y="88082"/>
                  </a:lnTo>
                  <a:lnTo>
                    <a:pt x="74215" y="90625"/>
                  </a:lnTo>
                  <a:lnTo>
                    <a:pt x="74215" y="90625"/>
                  </a:lnTo>
                  <a:lnTo>
                    <a:pt x="71052" y="86796"/>
                  </a:lnTo>
                  <a:lnTo>
                    <a:pt x="67890" y="85524"/>
                  </a:lnTo>
                  <a:lnTo>
                    <a:pt x="66317" y="86796"/>
                  </a:lnTo>
                  <a:lnTo>
                    <a:pt x="64744" y="88082"/>
                  </a:lnTo>
                  <a:lnTo>
                    <a:pt x="61581" y="93182"/>
                  </a:lnTo>
                  <a:lnTo>
                    <a:pt x="61581" y="95740"/>
                  </a:lnTo>
                  <a:lnTo>
                    <a:pt x="63154" y="95740"/>
                  </a:lnTo>
                  <a:lnTo>
                    <a:pt x="61581" y="98283"/>
                  </a:lnTo>
                  <a:lnTo>
                    <a:pt x="55272" y="100841"/>
                  </a:lnTo>
                  <a:lnTo>
                    <a:pt x="39475" y="107227"/>
                  </a:lnTo>
                  <a:lnTo>
                    <a:pt x="38220" y="107606"/>
                  </a:lnTo>
                  <a:lnTo>
                    <a:pt x="38220" y="107606"/>
                  </a:lnTo>
                  <a:lnTo>
                    <a:pt x="41065" y="111056"/>
                  </a:lnTo>
                  <a:lnTo>
                    <a:pt x="44211" y="113600"/>
                  </a:lnTo>
                  <a:lnTo>
                    <a:pt x="44211" y="112328"/>
                  </a:lnTo>
                  <a:lnTo>
                    <a:pt x="45801" y="113600"/>
                  </a:lnTo>
                  <a:lnTo>
                    <a:pt x="47374" y="109771"/>
                  </a:lnTo>
                  <a:lnTo>
                    <a:pt x="48947" y="107227"/>
                  </a:lnTo>
                  <a:lnTo>
                    <a:pt x="50536" y="105942"/>
                  </a:lnTo>
                  <a:lnTo>
                    <a:pt x="56845" y="105942"/>
                  </a:lnTo>
                  <a:lnTo>
                    <a:pt x="61581" y="104670"/>
                  </a:lnTo>
                  <a:lnTo>
                    <a:pt x="63154" y="102112"/>
                  </a:lnTo>
                  <a:lnTo>
                    <a:pt x="64744" y="98283"/>
                  </a:lnTo>
                  <a:lnTo>
                    <a:pt x="71052" y="100841"/>
                  </a:lnTo>
                  <a:lnTo>
                    <a:pt x="77361" y="103398"/>
                  </a:lnTo>
                  <a:lnTo>
                    <a:pt x="78951" y="102112"/>
                  </a:lnTo>
                  <a:lnTo>
                    <a:pt x="82097" y="99569"/>
                  </a:lnTo>
                  <a:lnTo>
                    <a:pt x="86849" y="97012"/>
                  </a:lnTo>
                  <a:lnTo>
                    <a:pt x="85260" y="95740"/>
                  </a:lnTo>
                  <a:lnTo>
                    <a:pt x="82097" y="91911"/>
                  </a:lnTo>
                  <a:lnTo>
                    <a:pt x="82097" y="91911"/>
                  </a:lnTo>
                  <a:lnTo>
                    <a:pt x="85260" y="93182"/>
                  </a:lnTo>
                  <a:lnTo>
                    <a:pt x="89995" y="91911"/>
                  </a:lnTo>
                  <a:lnTo>
                    <a:pt x="96321" y="88082"/>
                  </a:lnTo>
                  <a:lnTo>
                    <a:pt x="105792" y="82967"/>
                  </a:lnTo>
                  <a:lnTo>
                    <a:pt x="112101" y="75309"/>
                  </a:lnTo>
                  <a:lnTo>
                    <a:pt x="120000" y="68936"/>
                  </a:lnTo>
                  <a:lnTo>
                    <a:pt x="118410" y="63822"/>
                  </a:lnTo>
                  <a:lnTo>
                    <a:pt x="116837" y="59993"/>
                  </a:lnTo>
                  <a:lnTo>
                    <a:pt x="110528" y="53620"/>
                  </a:lnTo>
                  <a:lnTo>
                    <a:pt x="102630" y="47234"/>
                  </a:lnTo>
                  <a:lnTo>
                    <a:pt x="93158" y="42119"/>
                  </a:lnTo>
                  <a:lnTo>
                    <a:pt x="72625" y="34461"/>
                  </a:lnTo>
                  <a:lnTo>
                    <a:pt x="53682" y="25531"/>
                  </a:lnTo>
                  <a:lnTo>
                    <a:pt x="48947" y="22974"/>
                  </a:lnTo>
                  <a:lnTo>
                    <a:pt x="48947" y="21702"/>
                  </a:lnTo>
                  <a:lnTo>
                    <a:pt x="48947" y="20430"/>
                  </a:lnTo>
                  <a:lnTo>
                    <a:pt x="45801" y="22974"/>
                  </a:lnTo>
                  <a:lnTo>
                    <a:pt x="44211" y="22974"/>
                  </a:lnTo>
                  <a:lnTo>
                    <a:pt x="44211" y="21702"/>
                  </a:lnTo>
                  <a:lnTo>
                    <a:pt x="44211" y="20430"/>
                  </a:lnTo>
                  <a:lnTo>
                    <a:pt x="44211" y="19145"/>
                  </a:lnTo>
                  <a:lnTo>
                    <a:pt x="41065" y="21702"/>
                  </a:lnTo>
                  <a:lnTo>
                    <a:pt x="41065" y="22974"/>
                  </a:lnTo>
                  <a:lnTo>
                    <a:pt x="37902" y="25531"/>
                  </a:lnTo>
                  <a:lnTo>
                    <a:pt x="37902" y="21702"/>
                  </a:lnTo>
                  <a:lnTo>
                    <a:pt x="36329" y="19145"/>
                  </a:lnTo>
                  <a:lnTo>
                    <a:pt x="26858" y="12772"/>
                  </a:lnTo>
                  <a:lnTo>
                    <a:pt x="20532" y="10215"/>
                  </a:lnTo>
                  <a:lnTo>
                    <a:pt x="17386" y="6386"/>
                  </a:lnTo>
                  <a:lnTo>
                    <a:pt x="14223" y="3829"/>
                  </a:lnTo>
                  <a:lnTo>
                    <a:pt x="15796" y="0"/>
                  </a:lnTo>
                  <a:close/>
                  <a:moveTo>
                    <a:pt x="37685" y="107768"/>
                  </a:moveTo>
                  <a:lnTo>
                    <a:pt x="14223" y="114885"/>
                  </a:lnTo>
                  <a:lnTo>
                    <a:pt x="12650" y="114885"/>
                  </a:lnTo>
                  <a:lnTo>
                    <a:pt x="12650" y="118714"/>
                  </a:lnTo>
                  <a:lnTo>
                    <a:pt x="15796" y="119986"/>
                  </a:lnTo>
                  <a:lnTo>
                    <a:pt x="18959" y="119986"/>
                  </a:lnTo>
                  <a:lnTo>
                    <a:pt x="26858" y="118714"/>
                  </a:lnTo>
                  <a:lnTo>
                    <a:pt x="30004" y="117429"/>
                  </a:lnTo>
                  <a:lnTo>
                    <a:pt x="34739" y="114885"/>
                  </a:lnTo>
                  <a:lnTo>
                    <a:pt x="36329" y="111056"/>
                  </a:lnTo>
                  <a:lnTo>
                    <a:pt x="37685" y="1077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can-stock-photo_csp6113438.jpg" id="275" name="Shape 275"/>
          <p:cNvPicPr preferRelativeResize="0"/>
          <p:nvPr/>
        </p:nvPicPr>
        <p:blipFill rotWithShape="1">
          <a:blip r:embed="rId4">
            <a:alphaModFix/>
          </a:blip>
          <a:srcRect b="0" l="0" r="44159" t="0"/>
          <a:stretch/>
        </p:blipFill>
        <p:spPr>
          <a:xfrm>
            <a:off x="7823221" y="2331074"/>
            <a:ext cx="1120854" cy="20963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enina-da-bulimia-21428335.jpg" id="276" name="Shape 2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60175" y="2626000"/>
            <a:ext cx="1625703" cy="2096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/>
          <p:nvPr/>
        </p:nvSpPr>
        <p:spPr>
          <a:xfrm>
            <a:off x="3734525" y="222625"/>
            <a:ext cx="5291700" cy="1778700"/>
          </a:xfrm>
          <a:prstGeom prst="wedgeRoundRectCallout">
            <a:avLst>
              <a:gd fmla="val -20508" name="adj1"/>
              <a:gd fmla="val 73717" name="adj2"/>
              <a:gd fmla="val 0" name="adj3"/>
            </a:avLst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t-BR" sz="25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Como esses problemas podem ser resolvidos?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/>
          <p:nvPr/>
        </p:nvSpPr>
        <p:spPr>
          <a:xfrm>
            <a:off x="862250" y="693450"/>
            <a:ext cx="5322000" cy="3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b="1" sz="2000">
              <a:solidFill>
                <a:srgbClr val="FFFFFF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lvl="0">
              <a:spcBef>
                <a:spcPts val="0"/>
              </a:spcBef>
              <a:buNone/>
            </a:pPr>
            <a:r>
              <a:rPr b="1" lang="pt-BR" sz="25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Tratamentos adicionais: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b="1" sz="2500">
              <a:solidFill>
                <a:srgbClr val="FFFFFF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-342900" lvl="0" marL="45720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pt-BR" sz="1800">
                <a:solidFill>
                  <a:srgbClr val="FFFFFF"/>
                </a:solidFill>
              </a:rPr>
              <a:t>A terapia com oxigênio</a:t>
            </a:r>
          </a:p>
          <a:p>
            <a:pPr indent="-342900" lvl="0" marL="45720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pt-BR" sz="1800">
                <a:solidFill>
                  <a:srgbClr val="FFFFFF"/>
                </a:solidFill>
              </a:rPr>
              <a:t>Programa de reabilitação pulmonar</a:t>
            </a:r>
          </a:p>
        </p:txBody>
      </p:sp>
      <p:pic>
        <p:nvPicPr>
          <p:cNvPr descr="velhinha.gif" id="287" name="Shape 2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9100" y="183925"/>
            <a:ext cx="2262750" cy="20703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POCambulatorio_de_dpoc_640x425_09042010095035.jpg" id="288" name="Shape 2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6675" y="2688344"/>
            <a:ext cx="3286350" cy="218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/>
          <p:nvPr>
            <p:ph idx="4294967295" type="subTitle"/>
          </p:nvPr>
        </p:nvSpPr>
        <p:spPr>
          <a:xfrm>
            <a:off x="192225" y="70250"/>
            <a:ext cx="4197600" cy="6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69850" lvl="0" rtl="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4000"/>
              <a:buFont typeface="Arial"/>
              <a:buNone/>
            </a:pPr>
            <a:r>
              <a:rPr b="1" lang="pt-BR" sz="25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Eventos Adversos </a:t>
            </a:r>
          </a:p>
        </p:txBody>
      </p:sp>
      <p:sp>
        <p:nvSpPr>
          <p:cNvPr id="294" name="Shape 294"/>
          <p:cNvSpPr txBox="1"/>
          <p:nvPr/>
        </p:nvSpPr>
        <p:spPr>
          <a:xfrm>
            <a:off x="4461825" y="150800"/>
            <a:ext cx="4052100" cy="123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just">
              <a:spcBef>
                <a:spcPts val="0"/>
              </a:spcBef>
              <a:buNone/>
            </a:pPr>
            <a:r>
              <a:rPr b="1" lang="pt-BR" sz="1500">
                <a:solidFill>
                  <a:srgbClr val="980000"/>
                </a:solidFill>
                <a:latin typeface="Sniglet"/>
                <a:ea typeface="Sniglet"/>
                <a:cs typeface="Sniglet"/>
                <a:sym typeface="Sniglet"/>
              </a:rPr>
              <a:t>Qualquer ocorrência médica desfavorável que pode ocorrer durante o tratamento com um medicamento, mas que não possui, necessariamente, relação causal com esse tratamento (WHO, 2014)</a:t>
            </a:r>
          </a:p>
        </p:txBody>
      </p:sp>
      <p:sp>
        <p:nvSpPr>
          <p:cNvPr id="295" name="Shape 295"/>
          <p:cNvSpPr/>
          <p:nvPr/>
        </p:nvSpPr>
        <p:spPr>
          <a:xfrm>
            <a:off x="5850150" y="2988100"/>
            <a:ext cx="1983000" cy="1867800"/>
          </a:xfrm>
          <a:prstGeom prst="ellipse">
            <a:avLst/>
          </a:prstGeom>
          <a:solidFill>
            <a:srgbClr val="FFFFFF">
              <a:alpha val="1059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Sniglet"/>
              <a:buNone/>
            </a:pPr>
            <a:r>
              <a:rPr lang="pt-BR" sz="18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Não adesão ao tratamento</a:t>
            </a:r>
          </a:p>
        </p:txBody>
      </p:sp>
      <p:sp>
        <p:nvSpPr>
          <p:cNvPr id="296" name="Shape 296"/>
          <p:cNvSpPr/>
          <p:nvPr/>
        </p:nvSpPr>
        <p:spPr>
          <a:xfrm>
            <a:off x="2382825" y="1633450"/>
            <a:ext cx="2133000" cy="2133000"/>
          </a:xfrm>
          <a:prstGeom prst="ellipse">
            <a:avLst/>
          </a:prstGeom>
          <a:solidFill>
            <a:srgbClr val="FFFFFF">
              <a:alpha val="1059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Sniglet"/>
              <a:buNone/>
            </a:pPr>
            <a:r>
              <a:rPr lang="pt-BR" sz="18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Problemas de saúde não tratados</a:t>
            </a:r>
          </a:p>
        </p:txBody>
      </p:sp>
      <p:sp>
        <p:nvSpPr>
          <p:cNvPr id="297" name="Shape 297"/>
          <p:cNvSpPr/>
          <p:nvPr/>
        </p:nvSpPr>
        <p:spPr>
          <a:xfrm>
            <a:off x="506300" y="2685050"/>
            <a:ext cx="2426400" cy="2360700"/>
          </a:xfrm>
          <a:prstGeom prst="ellipse">
            <a:avLst/>
          </a:prstGeom>
          <a:solidFill>
            <a:srgbClr val="FFFFFF">
              <a:alpha val="1059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Sniglet"/>
              <a:buNone/>
            </a:pPr>
            <a:r>
              <a:rPr lang="pt-BR" sz="18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Medicamentos  utilizados sem indicação médica </a:t>
            </a:r>
          </a:p>
        </p:txBody>
      </p:sp>
      <p:sp>
        <p:nvSpPr>
          <p:cNvPr id="298" name="Shape 298"/>
          <p:cNvSpPr/>
          <p:nvPr/>
        </p:nvSpPr>
        <p:spPr>
          <a:xfrm>
            <a:off x="3847775" y="2988100"/>
            <a:ext cx="1887300" cy="1867800"/>
          </a:xfrm>
          <a:prstGeom prst="ellipse">
            <a:avLst/>
          </a:prstGeom>
          <a:solidFill>
            <a:srgbClr val="FFFFFF">
              <a:alpha val="1059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Sniglet"/>
              <a:buNone/>
            </a:pPr>
            <a:r>
              <a:rPr lang="pt-BR" sz="18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Erros de medicação</a:t>
            </a:r>
          </a:p>
        </p:txBody>
      </p:sp>
      <p:sp>
        <p:nvSpPr>
          <p:cNvPr id="299" name="Shape 299"/>
          <p:cNvSpPr/>
          <p:nvPr/>
        </p:nvSpPr>
        <p:spPr>
          <a:xfrm>
            <a:off x="4892825" y="1844650"/>
            <a:ext cx="1818000" cy="1710600"/>
          </a:xfrm>
          <a:custGeom>
            <a:pathLst>
              <a:path extrusionOk="0" h="120000" w="120000">
                <a:moveTo>
                  <a:pt x="88032" y="4754"/>
                </a:moveTo>
                <a:lnTo>
                  <a:pt x="88032" y="4754"/>
                </a:lnTo>
                <a:lnTo>
                  <a:pt x="88032" y="4754"/>
                </a:lnTo>
                <a:close/>
                <a:moveTo>
                  <a:pt x="105773" y="96556"/>
                </a:moveTo>
                <a:lnTo>
                  <a:pt x="105773" y="96556"/>
                </a:lnTo>
                <a:lnTo>
                  <a:pt x="105773" y="96556"/>
                </a:lnTo>
                <a:close/>
                <a:moveTo>
                  <a:pt x="62928" y="0"/>
                </a:moveTo>
                <a:lnTo>
                  <a:pt x="61086" y="165"/>
                </a:lnTo>
                <a:lnTo>
                  <a:pt x="59580" y="328"/>
                </a:lnTo>
                <a:lnTo>
                  <a:pt x="58074" y="656"/>
                </a:lnTo>
                <a:lnTo>
                  <a:pt x="57070" y="983"/>
                </a:lnTo>
                <a:lnTo>
                  <a:pt x="55899" y="820"/>
                </a:lnTo>
                <a:lnTo>
                  <a:pt x="54559" y="820"/>
                </a:lnTo>
                <a:lnTo>
                  <a:pt x="52049" y="983"/>
                </a:lnTo>
                <a:lnTo>
                  <a:pt x="49372" y="1475"/>
                </a:lnTo>
                <a:lnTo>
                  <a:pt x="46693" y="2295"/>
                </a:lnTo>
                <a:lnTo>
                  <a:pt x="44016" y="3442"/>
                </a:lnTo>
                <a:lnTo>
                  <a:pt x="41170" y="4754"/>
                </a:lnTo>
                <a:lnTo>
                  <a:pt x="38493" y="6229"/>
                </a:lnTo>
                <a:lnTo>
                  <a:pt x="35814" y="8033"/>
                </a:lnTo>
                <a:lnTo>
                  <a:pt x="33137" y="9837"/>
                </a:lnTo>
                <a:lnTo>
                  <a:pt x="30460" y="11804"/>
                </a:lnTo>
                <a:lnTo>
                  <a:pt x="27948" y="13934"/>
                </a:lnTo>
                <a:lnTo>
                  <a:pt x="25606" y="15901"/>
                </a:lnTo>
                <a:lnTo>
                  <a:pt x="21255" y="20001"/>
                </a:lnTo>
                <a:lnTo>
                  <a:pt x="17740" y="23935"/>
                </a:lnTo>
                <a:lnTo>
                  <a:pt x="13724" y="29508"/>
                </a:lnTo>
                <a:lnTo>
                  <a:pt x="14226" y="28361"/>
                </a:lnTo>
                <a:lnTo>
                  <a:pt x="14728" y="27212"/>
                </a:lnTo>
                <a:lnTo>
                  <a:pt x="13724" y="28853"/>
                </a:lnTo>
                <a:lnTo>
                  <a:pt x="12551" y="30656"/>
                </a:lnTo>
                <a:lnTo>
                  <a:pt x="12720" y="30983"/>
                </a:lnTo>
                <a:lnTo>
                  <a:pt x="11547" y="32787"/>
                </a:lnTo>
                <a:lnTo>
                  <a:pt x="12551" y="30165"/>
                </a:lnTo>
                <a:lnTo>
                  <a:pt x="10878" y="33115"/>
                </a:lnTo>
                <a:lnTo>
                  <a:pt x="9205" y="36229"/>
                </a:lnTo>
                <a:lnTo>
                  <a:pt x="7866" y="39508"/>
                </a:lnTo>
                <a:lnTo>
                  <a:pt x="6526" y="42786"/>
                </a:lnTo>
                <a:lnTo>
                  <a:pt x="4351" y="49507"/>
                </a:lnTo>
                <a:lnTo>
                  <a:pt x="2343" y="55900"/>
                </a:lnTo>
                <a:lnTo>
                  <a:pt x="2677" y="56065"/>
                </a:lnTo>
                <a:lnTo>
                  <a:pt x="2845" y="56394"/>
                </a:lnTo>
                <a:lnTo>
                  <a:pt x="2845" y="56720"/>
                </a:lnTo>
                <a:lnTo>
                  <a:pt x="2677" y="57212"/>
                </a:lnTo>
                <a:lnTo>
                  <a:pt x="2175" y="58032"/>
                </a:lnTo>
                <a:lnTo>
                  <a:pt x="1841" y="58361"/>
                </a:lnTo>
                <a:lnTo>
                  <a:pt x="1841" y="58688"/>
                </a:lnTo>
                <a:lnTo>
                  <a:pt x="1841" y="60820"/>
                </a:lnTo>
                <a:lnTo>
                  <a:pt x="1506" y="62787"/>
                </a:lnTo>
                <a:lnTo>
                  <a:pt x="1170" y="64917"/>
                </a:lnTo>
                <a:lnTo>
                  <a:pt x="837" y="67539"/>
                </a:lnTo>
                <a:lnTo>
                  <a:pt x="502" y="66556"/>
                </a:lnTo>
                <a:lnTo>
                  <a:pt x="166" y="69180"/>
                </a:lnTo>
                <a:lnTo>
                  <a:pt x="0" y="72131"/>
                </a:lnTo>
                <a:lnTo>
                  <a:pt x="166" y="75245"/>
                </a:lnTo>
                <a:lnTo>
                  <a:pt x="502" y="76556"/>
                </a:lnTo>
                <a:lnTo>
                  <a:pt x="837" y="77540"/>
                </a:lnTo>
                <a:lnTo>
                  <a:pt x="1004" y="79344"/>
                </a:lnTo>
                <a:lnTo>
                  <a:pt x="1339" y="81311"/>
                </a:lnTo>
                <a:lnTo>
                  <a:pt x="2175" y="85082"/>
                </a:lnTo>
                <a:lnTo>
                  <a:pt x="3514" y="88688"/>
                </a:lnTo>
                <a:lnTo>
                  <a:pt x="5187" y="92293"/>
                </a:lnTo>
                <a:lnTo>
                  <a:pt x="7197" y="95737"/>
                </a:lnTo>
                <a:lnTo>
                  <a:pt x="9372" y="99015"/>
                </a:lnTo>
                <a:lnTo>
                  <a:pt x="11882" y="101965"/>
                </a:lnTo>
                <a:lnTo>
                  <a:pt x="14393" y="104753"/>
                </a:lnTo>
                <a:lnTo>
                  <a:pt x="16065" y="106228"/>
                </a:lnTo>
                <a:lnTo>
                  <a:pt x="17740" y="107703"/>
                </a:lnTo>
                <a:lnTo>
                  <a:pt x="19582" y="109179"/>
                </a:lnTo>
                <a:lnTo>
                  <a:pt x="21421" y="110491"/>
                </a:lnTo>
                <a:lnTo>
                  <a:pt x="25438" y="112786"/>
                </a:lnTo>
                <a:lnTo>
                  <a:pt x="29456" y="114917"/>
                </a:lnTo>
                <a:lnTo>
                  <a:pt x="33806" y="116720"/>
                </a:lnTo>
                <a:lnTo>
                  <a:pt x="38158" y="118031"/>
                </a:lnTo>
                <a:lnTo>
                  <a:pt x="42677" y="119179"/>
                </a:lnTo>
                <a:lnTo>
                  <a:pt x="47195" y="119998"/>
                </a:lnTo>
                <a:lnTo>
                  <a:pt x="49372" y="119998"/>
                </a:lnTo>
                <a:lnTo>
                  <a:pt x="53555" y="119671"/>
                </a:lnTo>
                <a:lnTo>
                  <a:pt x="58744" y="119343"/>
                </a:lnTo>
                <a:lnTo>
                  <a:pt x="64769" y="118688"/>
                </a:lnTo>
                <a:lnTo>
                  <a:pt x="70627" y="118031"/>
                </a:lnTo>
                <a:lnTo>
                  <a:pt x="75814" y="117212"/>
                </a:lnTo>
                <a:lnTo>
                  <a:pt x="79664" y="116392"/>
                </a:lnTo>
                <a:lnTo>
                  <a:pt x="80835" y="116064"/>
                </a:lnTo>
                <a:lnTo>
                  <a:pt x="81506" y="115572"/>
                </a:lnTo>
                <a:lnTo>
                  <a:pt x="84016" y="114588"/>
                </a:lnTo>
                <a:lnTo>
                  <a:pt x="85187" y="113933"/>
                </a:lnTo>
                <a:lnTo>
                  <a:pt x="86358" y="113278"/>
                </a:lnTo>
                <a:lnTo>
                  <a:pt x="85020" y="113770"/>
                </a:lnTo>
                <a:lnTo>
                  <a:pt x="91380" y="109344"/>
                </a:lnTo>
                <a:lnTo>
                  <a:pt x="94559" y="106883"/>
                </a:lnTo>
                <a:lnTo>
                  <a:pt x="97738" y="104098"/>
                </a:lnTo>
                <a:lnTo>
                  <a:pt x="97738" y="104098"/>
                </a:lnTo>
                <a:lnTo>
                  <a:pt x="97236" y="104916"/>
                </a:lnTo>
                <a:lnTo>
                  <a:pt x="96401" y="105573"/>
                </a:lnTo>
                <a:lnTo>
                  <a:pt x="98241" y="104261"/>
                </a:lnTo>
                <a:lnTo>
                  <a:pt x="99915" y="102622"/>
                </a:lnTo>
                <a:lnTo>
                  <a:pt x="101255" y="101474"/>
                </a:lnTo>
                <a:lnTo>
                  <a:pt x="101421" y="101147"/>
                </a:lnTo>
                <a:lnTo>
                  <a:pt x="101255" y="101147"/>
                </a:lnTo>
                <a:lnTo>
                  <a:pt x="102761" y="99998"/>
                </a:lnTo>
                <a:lnTo>
                  <a:pt x="104098" y="98523"/>
                </a:lnTo>
                <a:lnTo>
                  <a:pt x="105271" y="96884"/>
                </a:lnTo>
                <a:lnTo>
                  <a:pt x="106275" y="95409"/>
                </a:lnTo>
                <a:lnTo>
                  <a:pt x="105940" y="95572"/>
                </a:lnTo>
                <a:lnTo>
                  <a:pt x="105773" y="95572"/>
                </a:lnTo>
                <a:lnTo>
                  <a:pt x="106107" y="94917"/>
                </a:lnTo>
                <a:lnTo>
                  <a:pt x="104936" y="96556"/>
                </a:lnTo>
                <a:lnTo>
                  <a:pt x="105605" y="95737"/>
                </a:lnTo>
                <a:lnTo>
                  <a:pt x="105438" y="96229"/>
                </a:lnTo>
                <a:lnTo>
                  <a:pt x="104434" y="97376"/>
                </a:lnTo>
                <a:lnTo>
                  <a:pt x="104769" y="96721"/>
                </a:lnTo>
                <a:lnTo>
                  <a:pt x="104769" y="96721"/>
                </a:lnTo>
                <a:lnTo>
                  <a:pt x="104098" y="97376"/>
                </a:lnTo>
                <a:lnTo>
                  <a:pt x="106107" y="94425"/>
                </a:lnTo>
                <a:lnTo>
                  <a:pt x="106944" y="92950"/>
                </a:lnTo>
                <a:lnTo>
                  <a:pt x="106944" y="92622"/>
                </a:lnTo>
                <a:lnTo>
                  <a:pt x="106777" y="92785"/>
                </a:lnTo>
                <a:lnTo>
                  <a:pt x="106777" y="92785"/>
                </a:lnTo>
                <a:lnTo>
                  <a:pt x="107446" y="91967"/>
                </a:lnTo>
                <a:lnTo>
                  <a:pt x="108284" y="91146"/>
                </a:lnTo>
                <a:lnTo>
                  <a:pt x="109790" y="89508"/>
                </a:lnTo>
                <a:lnTo>
                  <a:pt x="109119" y="91146"/>
                </a:lnTo>
                <a:lnTo>
                  <a:pt x="107948" y="93113"/>
                </a:lnTo>
                <a:lnTo>
                  <a:pt x="105773" y="96556"/>
                </a:lnTo>
                <a:lnTo>
                  <a:pt x="107111" y="94754"/>
                </a:lnTo>
                <a:lnTo>
                  <a:pt x="108115" y="93277"/>
                </a:lnTo>
                <a:lnTo>
                  <a:pt x="109956" y="90000"/>
                </a:lnTo>
                <a:lnTo>
                  <a:pt x="109790" y="90163"/>
                </a:lnTo>
                <a:lnTo>
                  <a:pt x="109790" y="89834"/>
                </a:lnTo>
                <a:lnTo>
                  <a:pt x="110292" y="88688"/>
                </a:lnTo>
                <a:lnTo>
                  <a:pt x="111296" y="86884"/>
                </a:lnTo>
                <a:lnTo>
                  <a:pt x="109119" y="89671"/>
                </a:lnTo>
                <a:lnTo>
                  <a:pt x="109288" y="88688"/>
                </a:lnTo>
                <a:lnTo>
                  <a:pt x="109454" y="87541"/>
                </a:lnTo>
                <a:lnTo>
                  <a:pt x="110292" y="85082"/>
                </a:lnTo>
                <a:lnTo>
                  <a:pt x="111463" y="82294"/>
                </a:lnTo>
                <a:lnTo>
                  <a:pt x="112969" y="79179"/>
                </a:lnTo>
                <a:lnTo>
                  <a:pt x="115981" y="73277"/>
                </a:lnTo>
                <a:lnTo>
                  <a:pt x="117321" y="70655"/>
                </a:lnTo>
                <a:lnTo>
                  <a:pt x="118325" y="68360"/>
                </a:lnTo>
                <a:lnTo>
                  <a:pt x="118158" y="68688"/>
                </a:lnTo>
                <a:lnTo>
                  <a:pt x="118325" y="67868"/>
                </a:lnTo>
                <a:lnTo>
                  <a:pt x="118492" y="67705"/>
                </a:lnTo>
                <a:lnTo>
                  <a:pt x="118492" y="67868"/>
                </a:lnTo>
                <a:lnTo>
                  <a:pt x="118660" y="67048"/>
                </a:lnTo>
                <a:lnTo>
                  <a:pt x="118492" y="67539"/>
                </a:lnTo>
                <a:lnTo>
                  <a:pt x="118827" y="66393"/>
                </a:lnTo>
                <a:lnTo>
                  <a:pt x="119162" y="64754"/>
                </a:lnTo>
                <a:lnTo>
                  <a:pt x="119329" y="63279"/>
                </a:lnTo>
                <a:lnTo>
                  <a:pt x="119496" y="63442"/>
                </a:lnTo>
                <a:lnTo>
                  <a:pt x="119664" y="63442"/>
                </a:lnTo>
                <a:lnTo>
                  <a:pt x="119831" y="62458"/>
                </a:lnTo>
                <a:lnTo>
                  <a:pt x="119831" y="60491"/>
                </a:lnTo>
                <a:lnTo>
                  <a:pt x="119998" y="53933"/>
                </a:lnTo>
                <a:lnTo>
                  <a:pt x="119998" y="49507"/>
                </a:lnTo>
                <a:lnTo>
                  <a:pt x="119831" y="48197"/>
                </a:lnTo>
                <a:lnTo>
                  <a:pt x="119831" y="47868"/>
                </a:lnTo>
                <a:lnTo>
                  <a:pt x="119664" y="47868"/>
                </a:lnTo>
                <a:lnTo>
                  <a:pt x="118994" y="46556"/>
                </a:lnTo>
                <a:lnTo>
                  <a:pt x="118492" y="44589"/>
                </a:lnTo>
                <a:lnTo>
                  <a:pt x="117989" y="42622"/>
                </a:lnTo>
                <a:lnTo>
                  <a:pt x="117823" y="40984"/>
                </a:lnTo>
                <a:lnTo>
                  <a:pt x="117656" y="41147"/>
                </a:lnTo>
                <a:lnTo>
                  <a:pt x="117656" y="40819"/>
                </a:lnTo>
                <a:lnTo>
                  <a:pt x="116985" y="39835"/>
                </a:lnTo>
                <a:lnTo>
                  <a:pt x="116317" y="38851"/>
                </a:lnTo>
                <a:lnTo>
                  <a:pt x="114475" y="36721"/>
                </a:lnTo>
                <a:lnTo>
                  <a:pt x="112802" y="34591"/>
                </a:lnTo>
                <a:lnTo>
                  <a:pt x="112133" y="33607"/>
                </a:lnTo>
                <a:lnTo>
                  <a:pt x="111798" y="32623"/>
                </a:lnTo>
                <a:lnTo>
                  <a:pt x="111965" y="32950"/>
                </a:lnTo>
                <a:lnTo>
                  <a:pt x="112300" y="33115"/>
                </a:lnTo>
                <a:lnTo>
                  <a:pt x="112300" y="33115"/>
                </a:lnTo>
                <a:lnTo>
                  <a:pt x="112133" y="32787"/>
                </a:lnTo>
                <a:lnTo>
                  <a:pt x="111629" y="32132"/>
                </a:lnTo>
                <a:lnTo>
                  <a:pt x="109956" y="30328"/>
                </a:lnTo>
                <a:lnTo>
                  <a:pt x="108284" y="28688"/>
                </a:lnTo>
                <a:lnTo>
                  <a:pt x="108284" y="29016"/>
                </a:lnTo>
                <a:lnTo>
                  <a:pt x="108284" y="29344"/>
                </a:lnTo>
                <a:lnTo>
                  <a:pt x="106609" y="27704"/>
                </a:lnTo>
                <a:lnTo>
                  <a:pt x="107111" y="28361"/>
                </a:lnTo>
                <a:lnTo>
                  <a:pt x="105605" y="26720"/>
                </a:lnTo>
                <a:lnTo>
                  <a:pt x="104769" y="25902"/>
                </a:lnTo>
                <a:lnTo>
                  <a:pt x="105103" y="25902"/>
                </a:lnTo>
                <a:lnTo>
                  <a:pt x="106275" y="26886"/>
                </a:lnTo>
                <a:lnTo>
                  <a:pt x="106275" y="26886"/>
                </a:lnTo>
                <a:lnTo>
                  <a:pt x="102259" y="23278"/>
                </a:lnTo>
                <a:lnTo>
                  <a:pt x="103094" y="24098"/>
                </a:lnTo>
                <a:lnTo>
                  <a:pt x="100919" y="22623"/>
                </a:lnTo>
                <a:lnTo>
                  <a:pt x="98911" y="21639"/>
                </a:lnTo>
                <a:lnTo>
                  <a:pt x="100417" y="22786"/>
                </a:lnTo>
                <a:lnTo>
                  <a:pt x="101923" y="23935"/>
                </a:lnTo>
                <a:lnTo>
                  <a:pt x="104601" y="26557"/>
                </a:lnTo>
                <a:lnTo>
                  <a:pt x="107111" y="28853"/>
                </a:lnTo>
                <a:lnTo>
                  <a:pt x="108617" y="30000"/>
                </a:lnTo>
                <a:lnTo>
                  <a:pt x="110123" y="31148"/>
                </a:lnTo>
                <a:lnTo>
                  <a:pt x="110123" y="31148"/>
                </a:lnTo>
                <a:lnTo>
                  <a:pt x="108952" y="30491"/>
                </a:lnTo>
                <a:lnTo>
                  <a:pt x="107613" y="29508"/>
                </a:lnTo>
                <a:lnTo>
                  <a:pt x="107781" y="30000"/>
                </a:lnTo>
                <a:lnTo>
                  <a:pt x="108115" y="30656"/>
                </a:lnTo>
                <a:lnTo>
                  <a:pt x="109956" y="33279"/>
                </a:lnTo>
                <a:lnTo>
                  <a:pt x="112300" y="36393"/>
                </a:lnTo>
                <a:lnTo>
                  <a:pt x="112133" y="36393"/>
                </a:lnTo>
                <a:lnTo>
                  <a:pt x="112467" y="36558"/>
                </a:lnTo>
                <a:lnTo>
                  <a:pt x="112635" y="37049"/>
                </a:lnTo>
                <a:lnTo>
                  <a:pt x="112969" y="37541"/>
                </a:lnTo>
                <a:lnTo>
                  <a:pt x="113137" y="37705"/>
                </a:lnTo>
                <a:lnTo>
                  <a:pt x="112802" y="37049"/>
                </a:lnTo>
                <a:lnTo>
                  <a:pt x="112802" y="37049"/>
                </a:lnTo>
                <a:lnTo>
                  <a:pt x="113973" y="38525"/>
                </a:lnTo>
                <a:lnTo>
                  <a:pt x="114810" y="39343"/>
                </a:lnTo>
                <a:lnTo>
                  <a:pt x="115146" y="39672"/>
                </a:lnTo>
                <a:lnTo>
                  <a:pt x="115312" y="39672"/>
                </a:lnTo>
                <a:lnTo>
                  <a:pt x="115312" y="39343"/>
                </a:lnTo>
                <a:lnTo>
                  <a:pt x="115146" y="38851"/>
                </a:lnTo>
                <a:lnTo>
                  <a:pt x="115814" y="40327"/>
                </a:lnTo>
                <a:lnTo>
                  <a:pt x="116317" y="41802"/>
                </a:lnTo>
                <a:lnTo>
                  <a:pt x="117487" y="45081"/>
                </a:lnTo>
                <a:lnTo>
                  <a:pt x="118325" y="48360"/>
                </a:lnTo>
                <a:lnTo>
                  <a:pt x="118660" y="49507"/>
                </a:lnTo>
                <a:lnTo>
                  <a:pt x="118827" y="50164"/>
                </a:lnTo>
                <a:lnTo>
                  <a:pt x="118660" y="50327"/>
                </a:lnTo>
                <a:lnTo>
                  <a:pt x="118325" y="49836"/>
                </a:lnTo>
                <a:lnTo>
                  <a:pt x="118325" y="50819"/>
                </a:lnTo>
                <a:lnTo>
                  <a:pt x="118492" y="51966"/>
                </a:lnTo>
                <a:lnTo>
                  <a:pt x="118660" y="51966"/>
                </a:lnTo>
                <a:lnTo>
                  <a:pt x="118660" y="52294"/>
                </a:lnTo>
                <a:lnTo>
                  <a:pt x="118660" y="53115"/>
                </a:lnTo>
                <a:lnTo>
                  <a:pt x="118325" y="52786"/>
                </a:lnTo>
                <a:lnTo>
                  <a:pt x="118158" y="52458"/>
                </a:lnTo>
                <a:lnTo>
                  <a:pt x="118158" y="52294"/>
                </a:lnTo>
                <a:lnTo>
                  <a:pt x="118325" y="51966"/>
                </a:lnTo>
                <a:lnTo>
                  <a:pt x="117989" y="49836"/>
                </a:lnTo>
                <a:lnTo>
                  <a:pt x="117487" y="47540"/>
                </a:lnTo>
                <a:lnTo>
                  <a:pt x="118158" y="52623"/>
                </a:lnTo>
                <a:lnTo>
                  <a:pt x="118325" y="55245"/>
                </a:lnTo>
                <a:lnTo>
                  <a:pt x="118325" y="57869"/>
                </a:lnTo>
                <a:lnTo>
                  <a:pt x="118158" y="60328"/>
                </a:lnTo>
                <a:lnTo>
                  <a:pt x="117823" y="62950"/>
                </a:lnTo>
                <a:lnTo>
                  <a:pt x="117321" y="65246"/>
                </a:lnTo>
                <a:lnTo>
                  <a:pt x="116483" y="67705"/>
                </a:lnTo>
                <a:lnTo>
                  <a:pt x="116819" y="67048"/>
                </a:lnTo>
                <a:lnTo>
                  <a:pt x="116985" y="67048"/>
                </a:lnTo>
                <a:lnTo>
                  <a:pt x="116819" y="68196"/>
                </a:lnTo>
                <a:lnTo>
                  <a:pt x="116317" y="69835"/>
                </a:lnTo>
                <a:lnTo>
                  <a:pt x="116150" y="70327"/>
                </a:lnTo>
                <a:lnTo>
                  <a:pt x="115814" y="70655"/>
                </a:lnTo>
                <a:lnTo>
                  <a:pt x="115814" y="70492"/>
                </a:lnTo>
                <a:lnTo>
                  <a:pt x="115479" y="71475"/>
                </a:lnTo>
                <a:lnTo>
                  <a:pt x="114308" y="74753"/>
                </a:lnTo>
                <a:lnTo>
                  <a:pt x="112969" y="78687"/>
                </a:lnTo>
                <a:lnTo>
                  <a:pt x="111296" y="82131"/>
                </a:lnTo>
                <a:lnTo>
                  <a:pt x="109454" y="85245"/>
                </a:lnTo>
                <a:lnTo>
                  <a:pt x="107613" y="88524"/>
                </a:lnTo>
                <a:lnTo>
                  <a:pt x="105438" y="91638"/>
                </a:lnTo>
                <a:lnTo>
                  <a:pt x="103263" y="94589"/>
                </a:lnTo>
                <a:lnTo>
                  <a:pt x="100919" y="97376"/>
                </a:lnTo>
                <a:lnTo>
                  <a:pt x="98241" y="100163"/>
                </a:lnTo>
                <a:lnTo>
                  <a:pt x="95563" y="102786"/>
                </a:lnTo>
                <a:lnTo>
                  <a:pt x="92551" y="104916"/>
                </a:lnTo>
                <a:lnTo>
                  <a:pt x="86860" y="108524"/>
                </a:lnTo>
                <a:lnTo>
                  <a:pt x="78995" y="113441"/>
                </a:lnTo>
                <a:lnTo>
                  <a:pt x="79162" y="113278"/>
                </a:lnTo>
                <a:lnTo>
                  <a:pt x="79329" y="113113"/>
                </a:lnTo>
                <a:lnTo>
                  <a:pt x="80000" y="112621"/>
                </a:lnTo>
                <a:lnTo>
                  <a:pt x="81004" y="112129"/>
                </a:lnTo>
                <a:lnTo>
                  <a:pt x="77823" y="113605"/>
                </a:lnTo>
                <a:lnTo>
                  <a:pt x="76485" y="114262"/>
                </a:lnTo>
                <a:lnTo>
                  <a:pt x="76150" y="114262"/>
                </a:lnTo>
                <a:lnTo>
                  <a:pt x="76485" y="114096"/>
                </a:lnTo>
                <a:lnTo>
                  <a:pt x="73806" y="114753"/>
                </a:lnTo>
                <a:lnTo>
                  <a:pt x="70961" y="115245"/>
                </a:lnTo>
                <a:lnTo>
                  <a:pt x="68117" y="115572"/>
                </a:lnTo>
                <a:lnTo>
                  <a:pt x="65271" y="115900"/>
                </a:lnTo>
                <a:lnTo>
                  <a:pt x="59580" y="116392"/>
                </a:lnTo>
                <a:lnTo>
                  <a:pt x="57070" y="116720"/>
                </a:lnTo>
                <a:lnTo>
                  <a:pt x="54559" y="117047"/>
                </a:lnTo>
                <a:lnTo>
                  <a:pt x="53388" y="117047"/>
                </a:lnTo>
                <a:lnTo>
                  <a:pt x="52049" y="116884"/>
                </a:lnTo>
                <a:lnTo>
                  <a:pt x="49372" y="116229"/>
                </a:lnTo>
                <a:lnTo>
                  <a:pt x="46862" y="115572"/>
                </a:lnTo>
                <a:lnTo>
                  <a:pt x="45689" y="115408"/>
                </a:lnTo>
                <a:lnTo>
                  <a:pt x="44518" y="115408"/>
                </a:lnTo>
                <a:lnTo>
                  <a:pt x="45355" y="116392"/>
                </a:lnTo>
                <a:lnTo>
                  <a:pt x="45187" y="116555"/>
                </a:lnTo>
                <a:lnTo>
                  <a:pt x="44685" y="116392"/>
                </a:lnTo>
                <a:lnTo>
                  <a:pt x="43179" y="116064"/>
                </a:lnTo>
                <a:lnTo>
                  <a:pt x="42175" y="115572"/>
                </a:lnTo>
                <a:lnTo>
                  <a:pt x="43012" y="115408"/>
                </a:lnTo>
                <a:lnTo>
                  <a:pt x="43849" y="115737"/>
                </a:lnTo>
                <a:lnTo>
                  <a:pt x="44016" y="115408"/>
                </a:lnTo>
                <a:lnTo>
                  <a:pt x="44016" y="115245"/>
                </a:lnTo>
                <a:lnTo>
                  <a:pt x="43849" y="115080"/>
                </a:lnTo>
                <a:lnTo>
                  <a:pt x="43514" y="114917"/>
                </a:lnTo>
                <a:lnTo>
                  <a:pt x="42845" y="115080"/>
                </a:lnTo>
                <a:lnTo>
                  <a:pt x="42008" y="115245"/>
                </a:lnTo>
                <a:lnTo>
                  <a:pt x="40835" y="115408"/>
                </a:lnTo>
                <a:lnTo>
                  <a:pt x="41672" y="115080"/>
                </a:lnTo>
                <a:lnTo>
                  <a:pt x="39162" y="114588"/>
                </a:lnTo>
                <a:lnTo>
                  <a:pt x="37154" y="114096"/>
                </a:lnTo>
                <a:lnTo>
                  <a:pt x="35481" y="113441"/>
                </a:lnTo>
                <a:lnTo>
                  <a:pt x="33806" y="112621"/>
                </a:lnTo>
                <a:lnTo>
                  <a:pt x="33806" y="112621"/>
                </a:lnTo>
                <a:lnTo>
                  <a:pt x="34979" y="112950"/>
                </a:lnTo>
                <a:lnTo>
                  <a:pt x="33975" y="112458"/>
                </a:lnTo>
                <a:lnTo>
                  <a:pt x="33639" y="112621"/>
                </a:lnTo>
                <a:lnTo>
                  <a:pt x="33975" y="112786"/>
                </a:lnTo>
                <a:lnTo>
                  <a:pt x="32802" y="112786"/>
                </a:lnTo>
                <a:lnTo>
                  <a:pt x="31631" y="112458"/>
                </a:lnTo>
                <a:lnTo>
                  <a:pt x="30627" y="112129"/>
                </a:lnTo>
                <a:lnTo>
                  <a:pt x="29623" y="111474"/>
                </a:lnTo>
                <a:lnTo>
                  <a:pt x="30125" y="111311"/>
                </a:lnTo>
                <a:lnTo>
                  <a:pt x="30627" y="111474"/>
                </a:lnTo>
                <a:lnTo>
                  <a:pt x="30627" y="111474"/>
                </a:lnTo>
                <a:lnTo>
                  <a:pt x="26944" y="109836"/>
                </a:lnTo>
                <a:lnTo>
                  <a:pt x="25940" y="109179"/>
                </a:lnTo>
                <a:lnTo>
                  <a:pt x="26109" y="109344"/>
                </a:lnTo>
                <a:lnTo>
                  <a:pt x="24434" y="108687"/>
                </a:lnTo>
                <a:lnTo>
                  <a:pt x="22928" y="107868"/>
                </a:lnTo>
                <a:lnTo>
                  <a:pt x="21923" y="107212"/>
                </a:lnTo>
                <a:lnTo>
                  <a:pt x="21757" y="106883"/>
                </a:lnTo>
                <a:lnTo>
                  <a:pt x="21590" y="106556"/>
                </a:lnTo>
                <a:lnTo>
                  <a:pt x="20753" y="105900"/>
                </a:lnTo>
                <a:lnTo>
                  <a:pt x="19748" y="105081"/>
                </a:lnTo>
                <a:lnTo>
                  <a:pt x="17573" y="102949"/>
                </a:lnTo>
                <a:lnTo>
                  <a:pt x="17573" y="102949"/>
                </a:lnTo>
                <a:lnTo>
                  <a:pt x="18744" y="103441"/>
                </a:lnTo>
                <a:lnTo>
                  <a:pt x="16736" y="101802"/>
                </a:lnTo>
                <a:lnTo>
                  <a:pt x="14559" y="99998"/>
                </a:lnTo>
                <a:lnTo>
                  <a:pt x="13388" y="98851"/>
                </a:lnTo>
                <a:lnTo>
                  <a:pt x="12384" y="97539"/>
                </a:lnTo>
                <a:lnTo>
                  <a:pt x="11045" y="95737"/>
                </a:lnTo>
                <a:lnTo>
                  <a:pt x="11380" y="96229"/>
                </a:lnTo>
                <a:lnTo>
                  <a:pt x="10711" y="95409"/>
                </a:lnTo>
                <a:lnTo>
                  <a:pt x="9707" y="94260"/>
                </a:lnTo>
                <a:lnTo>
                  <a:pt x="9372" y="93769"/>
                </a:lnTo>
                <a:lnTo>
                  <a:pt x="9037" y="93605"/>
                </a:lnTo>
                <a:lnTo>
                  <a:pt x="9539" y="94917"/>
                </a:lnTo>
                <a:lnTo>
                  <a:pt x="10376" y="96064"/>
                </a:lnTo>
                <a:lnTo>
                  <a:pt x="11213" y="97213"/>
                </a:lnTo>
                <a:lnTo>
                  <a:pt x="11882" y="98360"/>
                </a:lnTo>
                <a:lnTo>
                  <a:pt x="11045" y="97705"/>
                </a:lnTo>
                <a:lnTo>
                  <a:pt x="10543" y="97048"/>
                </a:lnTo>
                <a:lnTo>
                  <a:pt x="10711" y="97376"/>
                </a:lnTo>
                <a:lnTo>
                  <a:pt x="10543" y="97213"/>
                </a:lnTo>
                <a:lnTo>
                  <a:pt x="9539" y="95901"/>
                </a:lnTo>
                <a:lnTo>
                  <a:pt x="8870" y="95081"/>
                </a:lnTo>
                <a:lnTo>
                  <a:pt x="8368" y="94097"/>
                </a:lnTo>
                <a:lnTo>
                  <a:pt x="8032" y="93277"/>
                </a:lnTo>
                <a:lnTo>
                  <a:pt x="8032" y="93113"/>
                </a:lnTo>
                <a:lnTo>
                  <a:pt x="8201" y="92785"/>
                </a:lnTo>
                <a:lnTo>
                  <a:pt x="9037" y="94260"/>
                </a:lnTo>
                <a:lnTo>
                  <a:pt x="8368" y="92622"/>
                </a:lnTo>
                <a:lnTo>
                  <a:pt x="8032" y="92130"/>
                </a:lnTo>
                <a:lnTo>
                  <a:pt x="7364" y="90818"/>
                </a:lnTo>
                <a:lnTo>
                  <a:pt x="7364" y="90655"/>
                </a:lnTo>
                <a:lnTo>
                  <a:pt x="6695" y="89508"/>
                </a:lnTo>
                <a:lnTo>
                  <a:pt x="6024" y="88032"/>
                </a:lnTo>
                <a:lnTo>
                  <a:pt x="6360" y="89671"/>
                </a:lnTo>
                <a:lnTo>
                  <a:pt x="6024" y="89016"/>
                </a:lnTo>
                <a:lnTo>
                  <a:pt x="5691" y="88359"/>
                </a:lnTo>
                <a:lnTo>
                  <a:pt x="5691" y="87704"/>
                </a:lnTo>
                <a:lnTo>
                  <a:pt x="5691" y="87049"/>
                </a:lnTo>
                <a:lnTo>
                  <a:pt x="6360" y="88196"/>
                </a:lnTo>
                <a:lnTo>
                  <a:pt x="6862" y="89508"/>
                </a:lnTo>
                <a:lnTo>
                  <a:pt x="6862" y="89508"/>
                </a:lnTo>
                <a:lnTo>
                  <a:pt x="5691" y="86065"/>
                </a:lnTo>
                <a:lnTo>
                  <a:pt x="5691" y="86065"/>
                </a:lnTo>
                <a:lnTo>
                  <a:pt x="6862" y="88196"/>
                </a:lnTo>
                <a:lnTo>
                  <a:pt x="5691" y="85082"/>
                </a:lnTo>
                <a:lnTo>
                  <a:pt x="6360" y="85737"/>
                </a:lnTo>
                <a:lnTo>
                  <a:pt x="6695" y="85900"/>
                </a:lnTo>
                <a:lnTo>
                  <a:pt x="7028" y="86065"/>
                </a:lnTo>
                <a:lnTo>
                  <a:pt x="7197" y="86720"/>
                </a:lnTo>
                <a:lnTo>
                  <a:pt x="6862" y="85082"/>
                </a:lnTo>
                <a:lnTo>
                  <a:pt x="6193" y="83278"/>
                </a:lnTo>
                <a:lnTo>
                  <a:pt x="4685" y="79179"/>
                </a:lnTo>
                <a:lnTo>
                  <a:pt x="3849" y="76228"/>
                </a:lnTo>
                <a:lnTo>
                  <a:pt x="3012" y="72786"/>
                </a:lnTo>
                <a:lnTo>
                  <a:pt x="3012" y="72786"/>
                </a:lnTo>
                <a:lnTo>
                  <a:pt x="3347" y="73114"/>
                </a:lnTo>
                <a:lnTo>
                  <a:pt x="3514" y="72951"/>
                </a:lnTo>
                <a:lnTo>
                  <a:pt x="3681" y="73114"/>
                </a:lnTo>
                <a:lnTo>
                  <a:pt x="4016" y="73277"/>
                </a:lnTo>
                <a:lnTo>
                  <a:pt x="3849" y="70000"/>
                </a:lnTo>
                <a:lnTo>
                  <a:pt x="3681" y="66556"/>
                </a:lnTo>
                <a:lnTo>
                  <a:pt x="3849" y="63279"/>
                </a:lnTo>
                <a:lnTo>
                  <a:pt x="4183" y="61803"/>
                </a:lnTo>
                <a:lnTo>
                  <a:pt x="4351" y="60491"/>
                </a:lnTo>
                <a:lnTo>
                  <a:pt x="5020" y="57049"/>
                </a:lnTo>
                <a:lnTo>
                  <a:pt x="5020" y="57704"/>
                </a:lnTo>
                <a:lnTo>
                  <a:pt x="5187" y="58196"/>
                </a:lnTo>
                <a:lnTo>
                  <a:pt x="5187" y="56394"/>
                </a:lnTo>
                <a:lnTo>
                  <a:pt x="5355" y="54590"/>
                </a:lnTo>
                <a:lnTo>
                  <a:pt x="6024" y="50819"/>
                </a:lnTo>
                <a:lnTo>
                  <a:pt x="6862" y="47048"/>
                </a:lnTo>
                <a:lnTo>
                  <a:pt x="8201" y="43443"/>
                </a:lnTo>
                <a:lnTo>
                  <a:pt x="9874" y="39672"/>
                </a:lnTo>
                <a:lnTo>
                  <a:pt x="11715" y="36229"/>
                </a:lnTo>
                <a:lnTo>
                  <a:pt x="13890" y="32787"/>
                </a:lnTo>
                <a:lnTo>
                  <a:pt x="16234" y="29344"/>
                </a:lnTo>
                <a:lnTo>
                  <a:pt x="18744" y="26229"/>
                </a:lnTo>
                <a:lnTo>
                  <a:pt x="21421" y="23115"/>
                </a:lnTo>
                <a:lnTo>
                  <a:pt x="24434" y="20327"/>
                </a:lnTo>
                <a:lnTo>
                  <a:pt x="27279" y="17542"/>
                </a:lnTo>
                <a:lnTo>
                  <a:pt x="30460" y="15081"/>
                </a:lnTo>
                <a:lnTo>
                  <a:pt x="33639" y="12951"/>
                </a:lnTo>
                <a:lnTo>
                  <a:pt x="36819" y="10984"/>
                </a:lnTo>
                <a:lnTo>
                  <a:pt x="40000" y="9345"/>
                </a:lnTo>
                <a:lnTo>
                  <a:pt x="38325" y="10820"/>
                </a:lnTo>
                <a:lnTo>
                  <a:pt x="40166" y="9508"/>
                </a:lnTo>
                <a:lnTo>
                  <a:pt x="41339" y="8853"/>
                </a:lnTo>
                <a:lnTo>
                  <a:pt x="45020" y="7213"/>
                </a:lnTo>
                <a:lnTo>
                  <a:pt x="44016" y="7213"/>
                </a:lnTo>
                <a:lnTo>
                  <a:pt x="45522" y="6558"/>
                </a:lnTo>
                <a:lnTo>
                  <a:pt x="47697" y="5574"/>
                </a:lnTo>
                <a:lnTo>
                  <a:pt x="47195" y="6229"/>
                </a:lnTo>
                <a:lnTo>
                  <a:pt x="47697" y="6229"/>
                </a:lnTo>
                <a:lnTo>
                  <a:pt x="47697" y="6394"/>
                </a:lnTo>
                <a:lnTo>
                  <a:pt x="47530" y="6558"/>
                </a:lnTo>
                <a:lnTo>
                  <a:pt x="50208" y="5737"/>
                </a:lnTo>
                <a:lnTo>
                  <a:pt x="52551" y="4754"/>
                </a:lnTo>
                <a:lnTo>
                  <a:pt x="55061" y="3934"/>
                </a:lnTo>
                <a:lnTo>
                  <a:pt x="56401" y="3607"/>
                </a:lnTo>
                <a:lnTo>
                  <a:pt x="57907" y="3442"/>
                </a:lnTo>
                <a:lnTo>
                  <a:pt x="57740" y="3607"/>
                </a:lnTo>
                <a:lnTo>
                  <a:pt x="58409" y="3442"/>
                </a:lnTo>
                <a:lnTo>
                  <a:pt x="60753" y="3115"/>
                </a:lnTo>
                <a:lnTo>
                  <a:pt x="63596" y="2458"/>
                </a:lnTo>
                <a:lnTo>
                  <a:pt x="65606" y="1967"/>
                </a:lnTo>
                <a:lnTo>
                  <a:pt x="65606" y="2458"/>
                </a:lnTo>
                <a:lnTo>
                  <a:pt x="72635" y="2132"/>
                </a:lnTo>
                <a:lnTo>
                  <a:pt x="73639" y="1803"/>
                </a:lnTo>
                <a:lnTo>
                  <a:pt x="73973" y="1967"/>
                </a:lnTo>
                <a:lnTo>
                  <a:pt x="73639" y="2132"/>
                </a:lnTo>
                <a:lnTo>
                  <a:pt x="73304" y="2295"/>
                </a:lnTo>
                <a:lnTo>
                  <a:pt x="74977" y="2295"/>
                </a:lnTo>
                <a:lnTo>
                  <a:pt x="76485" y="2132"/>
                </a:lnTo>
                <a:lnTo>
                  <a:pt x="76987" y="2458"/>
                </a:lnTo>
                <a:lnTo>
                  <a:pt x="78158" y="2787"/>
                </a:lnTo>
                <a:lnTo>
                  <a:pt x="81506" y="3607"/>
                </a:lnTo>
                <a:lnTo>
                  <a:pt x="85187" y="4099"/>
                </a:lnTo>
                <a:lnTo>
                  <a:pt x="88032" y="4754"/>
                </a:lnTo>
                <a:lnTo>
                  <a:pt x="84518" y="3442"/>
                </a:lnTo>
                <a:lnTo>
                  <a:pt x="80333" y="2295"/>
                </a:lnTo>
                <a:lnTo>
                  <a:pt x="75814" y="1311"/>
                </a:lnTo>
                <a:lnTo>
                  <a:pt x="71296" y="491"/>
                </a:lnTo>
                <a:lnTo>
                  <a:pt x="66944" y="165"/>
                </a:lnTo>
                <a:lnTo>
                  <a:pt x="629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Shape 300"/>
          <p:cNvSpPr/>
          <p:nvPr/>
        </p:nvSpPr>
        <p:spPr>
          <a:xfrm>
            <a:off x="69050" y="661275"/>
            <a:ext cx="2494500" cy="2456700"/>
          </a:xfrm>
          <a:custGeom>
            <a:pathLst>
              <a:path extrusionOk="0" h="120000" w="120000">
                <a:moveTo>
                  <a:pt x="88032" y="4754"/>
                </a:moveTo>
                <a:lnTo>
                  <a:pt x="88032" y="4754"/>
                </a:lnTo>
                <a:lnTo>
                  <a:pt x="88032" y="4754"/>
                </a:lnTo>
                <a:close/>
                <a:moveTo>
                  <a:pt x="105773" y="96556"/>
                </a:moveTo>
                <a:lnTo>
                  <a:pt x="105773" y="96556"/>
                </a:lnTo>
                <a:lnTo>
                  <a:pt x="105773" y="96556"/>
                </a:lnTo>
                <a:close/>
                <a:moveTo>
                  <a:pt x="62928" y="0"/>
                </a:moveTo>
                <a:lnTo>
                  <a:pt x="61086" y="165"/>
                </a:lnTo>
                <a:lnTo>
                  <a:pt x="59580" y="328"/>
                </a:lnTo>
                <a:lnTo>
                  <a:pt x="58074" y="656"/>
                </a:lnTo>
                <a:lnTo>
                  <a:pt x="57070" y="983"/>
                </a:lnTo>
                <a:lnTo>
                  <a:pt x="55899" y="820"/>
                </a:lnTo>
                <a:lnTo>
                  <a:pt x="54559" y="820"/>
                </a:lnTo>
                <a:lnTo>
                  <a:pt x="52049" y="983"/>
                </a:lnTo>
                <a:lnTo>
                  <a:pt x="49372" y="1475"/>
                </a:lnTo>
                <a:lnTo>
                  <a:pt x="46693" y="2295"/>
                </a:lnTo>
                <a:lnTo>
                  <a:pt x="44016" y="3442"/>
                </a:lnTo>
                <a:lnTo>
                  <a:pt x="41170" y="4754"/>
                </a:lnTo>
                <a:lnTo>
                  <a:pt x="38493" y="6229"/>
                </a:lnTo>
                <a:lnTo>
                  <a:pt x="35814" y="8033"/>
                </a:lnTo>
                <a:lnTo>
                  <a:pt x="33137" y="9837"/>
                </a:lnTo>
                <a:lnTo>
                  <a:pt x="30460" y="11804"/>
                </a:lnTo>
                <a:lnTo>
                  <a:pt x="27948" y="13934"/>
                </a:lnTo>
                <a:lnTo>
                  <a:pt x="25606" y="15901"/>
                </a:lnTo>
                <a:lnTo>
                  <a:pt x="21255" y="20001"/>
                </a:lnTo>
                <a:lnTo>
                  <a:pt x="17740" y="23935"/>
                </a:lnTo>
                <a:lnTo>
                  <a:pt x="13724" y="29508"/>
                </a:lnTo>
                <a:lnTo>
                  <a:pt x="14226" y="28361"/>
                </a:lnTo>
                <a:lnTo>
                  <a:pt x="14728" y="27212"/>
                </a:lnTo>
                <a:lnTo>
                  <a:pt x="13724" y="28853"/>
                </a:lnTo>
                <a:lnTo>
                  <a:pt x="12551" y="30656"/>
                </a:lnTo>
                <a:lnTo>
                  <a:pt x="12720" y="30983"/>
                </a:lnTo>
                <a:lnTo>
                  <a:pt x="11547" y="32787"/>
                </a:lnTo>
                <a:lnTo>
                  <a:pt x="12551" y="30165"/>
                </a:lnTo>
                <a:lnTo>
                  <a:pt x="10878" y="33115"/>
                </a:lnTo>
                <a:lnTo>
                  <a:pt x="9205" y="36229"/>
                </a:lnTo>
                <a:lnTo>
                  <a:pt x="7866" y="39508"/>
                </a:lnTo>
                <a:lnTo>
                  <a:pt x="6526" y="42786"/>
                </a:lnTo>
                <a:lnTo>
                  <a:pt x="4351" y="49507"/>
                </a:lnTo>
                <a:lnTo>
                  <a:pt x="2343" y="55900"/>
                </a:lnTo>
                <a:lnTo>
                  <a:pt x="2677" y="56065"/>
                </a:lnTo>
                <a:lnTo>
                  <a:pt x="2845" y="56394"/>
                </a:lnTo>
                <a:lnTo>
                  <a:pt x="2845" y="56720"/>
                </a:lnTo>
                <a:lnTo>
                  <a:pt x="2677" y="57212"/>
                </a:lnTo>
                <a:lnTo>
                  <a:pt x="2175" y="58032"/>
                </a:lnTo>
                <a:lnTo>
                  <a:pt x="1841" y="58361"/>
                </a:lnTo>
                <a:lnTo>
                  <a:pt x="1841" y="58688"/>
                </a:lnTo>
                <a:lnTo>
                  <a:pt x="1841" y="60820"/>
                </a:lnTo>
                <a:lnTo>
                  <a:pt x="1506" y="62787"/>
                </a:lnTo>
                <a:lnTo>
                  <a:pt x="1170" y="64917"/>
                </a:lnTo>
                <a:lnTo>
                  <a:pt x="837" y="67539"/>
                </a:lnTo>
                <a:lnTo>
                  <a:pt x="502" y="66556"/>
                </a:lnTo>
                <a:lnTo>
                  <a:pt x="166" y="69180"/>
                </a:lnTo>
                <a:lnTo>
                  <a:pt x="0" y="72131"/>
                </a:lnTo>
                <a:lnTo>
                  <a:pt x="166" y="75245"/>
                </a:lnTo>
                <a:lnTo>
                  <a:pt x="502" y="76556"/>
                </a:lnTo>
                <a:lnTo>
                  <a:pt x="837" y="77540"/>
                </a:lnTo>
                <a:lnTo>
                  <a:pt x="1004" y="79344"/>
                </a:lnTo>
                <a:lnTo>
                  <a:pt x="1339" y="81311"/>
                </a:lnTo>
                <a:lnTo>
                  <a:pt x="2175" y="85082"/>
                </a:lnTo>
                <a:lnTo>
                  <a:pt x="3514" y="88688"/>
                </a:lnTo>
                <a:lnTo>
                  <a:pt x="5187" y="92293"/>
                </a:lnTo>
                <a:lnTo>
                  <a:pt x="7197" y="95737"/>
                </a:lnTo>
                <a:lnTo>
                  <a:pt x="9372" y="99015"/>
                </a:lnTo>
                <a:lnTo>
                  <a:pt x="11882" y="101965"/>
                </a:lnTo>
                <a:lnTo>
                  <a:pt x="14393" y="104753"/>
                </a:lnTo>
                <a:lnTo>
                  <a:pt x="16065" y="106228"/>
                </a:lnTo>
                <a:lnTo>
                  <a:pt x="17740" y="107703"/>
                </a:lnTo>
                <a:lnTo>
                  <a:pt x="19582" y="109179"/>
                </a:lnTo>
                <a:lnTo>
                  <a:pt x="21421" y="110491"/>
                </a:lnTo>
                <a:lnTo>
                  <a:pt x="25438" y="112786"/>
                </a:lnTo>
                <a:lnTo>
                  <a:pt x="29456" y="114917"/>
                </a:lnTo>
                <a:lnTo>
                  <a:pt x="33806" y="116720"/>
                </a:lnTo>
                <a:lnTo>
                  <a:pt x="38158" y="118031"/>
                </a:lnTo>
                <a:lnTo>
                  <a:pt x="42677" y="119179"/>
                </a:lnTo>
                <a:lnTo>
                  <a:pt x="47195" y="119998"/>
                </a:lnTo>
                <a:lnTo>
                  <a:pt x="49372" y="119998"/>
                </a:lnTo>
                <a:lnTo>
                  <a:pt x="53555" y="119671"/>
                </a:lnTo>
                <a:lnTo>
                  <a:pt x="58744" y="119343"/>
                </a:lnTo>
                <a:lnTo>
                  <a:pt x="64769" y="118688"/>
                </a:lnTo>
                <a:lnTo>
                  <a:pt x="70627" y="118031"/>
                </a:lnTo>
                <a:lnTo>
                  <a:pt x="75814" y="117212"/>
                </a:lnTo>
                <a:lnTo>
                  <a:pt x="79664" y="116392"/>
                </a:lnTo>
                <a:lnTo>
                  <a:pt x="80835" y="116064"/>
                </a:lnTo>
                <a:lnTo>
                  <a:pt x="81506" y="115572"/>
                </a:lnTo>
                <a:lnTo>
                  <a:pt x="84016" y="114588"/>
                </a:lnTo>
                <a:lnTo>
                  <a:pt x="85187" y="113933"/>
                </a:lnTo>
                <a:lnTo>
                  <a:pt x="86358" y="113278"/>
                </a:lnTo>
                <a:lnTo>
                  <a:pt x="85020" y="113770"/>
                </a:lnTo>
                <a:lnTo>
                  <a:pt x="91380" y="109344"/>
                </a:lnTo>
                <a:lnTo>
                  <a:pt x="94559" y="106883"/>
                </a:lnTo>
                <a:lnTo>
                  <a:pt x="97738" y="104098"/>
                </a:lnTo>
                <a:lnTo>
                  <a:pt x="97738" y="104098"/>
                </a:lnTo>
                <a:lnTo>
                  <a:pt x="97236" y="104916"/>
                </a:lnTo>
                <a:lnTo>
                  <a:pt x="96401" y="105573"/>
                </a:lnTo>
                <a:lnTo>
                  <a:pt x="98241" y="104261"/>
                </a:lnTo>
                <a:lnTo>
                  <a:pt x="99915" y="102622"/>
                </a:lnTo>
                <a:lnTo>
                  <a:pt x="101255" y="101474"/>
                </a:lnTo>
                <a:lnTo>
                  <a:pt x="101421" y="101147"/>
                </a:lnTo>
                <a:lnTo>
                  <a:pt x="101255" y="101147"/>
                </a:lnTo>
                <a:lnTo>
                  <a:pt x="102761" y="99998"/>
                </a:lnTo>
                <a:lnTo>
                  <a:pt x="104098" y="98523"/>
                </a:lnTo>
                <a:lnTo>
                  <a:pt x="105271" y="96884"/>
                </a:lnTo>
                <a:lnTo>
                  <a:pt x="106275" y="95409"/>
                </a:lnTo>
                <a:lnTo>
                  <a:pt x="105940" y="95572"/>
                </a:lnTo>
                <a:lnTo>
                  <a:pt x="105773" y="95572"/>
                </a:lnTo>
                <a:lnTo>
                  <a:pt x="106107" y="94917"/>
                </a:lnTo>
                <a:lnTo>
                  <a:pt x="104936" y="96556"/>
                </a:lnTo>
                <a:lnTo>
                  <a:pt x="105605" y="95737"/>
                </a:lnTo>
                <a:lnTo>
                  <a:pt x="105438" y="96229"/>
                </a:lnTo>
                <a:lnTo>
                  <a:pt x="104434" y="97376"/>
                </a:lnTo>
                <a:lnTo>
                  <a:pt x="104769" y="96721"/>
                </a:lnTo>
                <a:lnTo>
                  <a:pt x="104769" y="96721"/>
                </a:lnTo>
                <a:lnTo>
                  <a:pt x="104098" y="97376"/>
                </a:lnTo>
                <a:lnTo>
                  <a:pt x="106107" y="94425"/>
                </a:lnTo>
                <a:lnTo>
                  <a:pt x="106944" y="92950"/>
                </a:lnTo>
                <a:lnTo>
                  <a:pt x="106944" y="92622"/>
                </a:lnTo>
                <a:lnTo>
                  <a:pt x="106777" y="92785"/>
                </a:lnTo>
                <a:lnTo>
                  <a:pt x="106777" y="92785"/>
                </a:lnTo>
                <a:lnTo>
                  <a:pt x="107446" y="91967"/>
                </a:lnTo>
                <a:lnTo>
                  <a:pt x="108284" y="91146"/>
                </a:lnTo>
                <a:lnTo>
                  <a:pt x="109790" y="89508"/>
                </a:lnTo>
                <a:lnTo>
                  <a:pt x="109119" y="91146"/>
                </a:lnTo>
                <a:lnTo>
                  <a:pt x="107948" y="93113"/>
                </a:lnTo>
                <a:lnTo>
                  <a:pt x="105773" y="96556"/>
                </a:lnTo>
                <a:lnTo>
                  <a:pt x="107111" y="94754"/>
                </a:lnTo>
                <a:lnTo>
                  <a:pt x="108115" y="93277"/>
                </a:lnTo>
                <a:lnTo>
                  <a:pt x="109956" y="90000"/>
                </a:lnTo>
                <a:lnTo>
                  <a:pt x="109790" y="90163"/>
                </a:lnTo>
                <a:lnTo>
                  <a:pt x="109790" y="89834"/>
                </a:lnTo>
                <a:lnTo>
                  <a:pt x="110292" y="88688"/>
                </a:lnTo>
                <a:lnTo>
                  <a:pt x="111296" y="86884"/>
                </a:lnTo>
                <a:lnTo>
                  <a:pt x="109119" y="89671"/>
                </a:lnTo>
                <a:lnTo>
                  <a:pt x="109288" y="88688"/>
                </a:lnTo>
                <a:lnTo>
                  <a:pt x="109454" y="87541"/>
                </a:lnTo>
                <a:lnTo>
                  <a:pt x="110292" y="85082"/>
                </a:lnTo>
                <a:lnTo>
                  <a:pt x="111463" y="82294"/>
                </a:lnTo>
                <a:lnTo>
                  <a:pt x="112969" y="79179"/>
                </a:lnTo>
                <a:lnTo>
                  <a:pt x="115981" y="73277"/>
                </a:lnTo>
                <a:lnTo>
                  <a:pt x="117321" y="70655"/>
                </a:lnTo>
                <a:lnTo>
                  <a:pt x="118325" y="68360"/>
                </a:lnTo>
                <a:lnTo>
                  <a:pt x="118158" y="68688"/>
                </a:lnTo>
                <a:lnTo>
                  <a:pt x="118325" y="67868"/>
                </a:lnTo>
                <a:lnTo>
                  <a:pt x="118492" y="67705"/>
                </a:lnTo>
                <a:lnTo>
                  <a:pt x="118492" y="67868"/>
                </a:lnTo>
                <a:lnTo>
                  <a:pt x="118660" y="67048"/>
                </a:lnTo>
                <a:lnTo>
                  <a:pt x="118492" y="67539"/>
                </a:lnTo>
                <a:lnTo>
                  <a:pt x="118827" y="66393"/>
                </a:lnTo>
                <a:lnTo>
                  <a:pt x="119162" y="64754"/>
                </a:lnTo>
                <a:lnTo>
                  <a:pt x="119329" y="63279"/>
                </a:lnTo>
                <a:lnTo>
                  <a:pt x="119496" y="63442"/>
                </a:lnTo>
                <a:lnTo>
                  <a:pt x="119664" y="63442"/>
                </a:lnTo>
                <a:lnTo>
                  <a:pt x="119831" y="62458"/>
                </a:lnTo>
                <a:lnTo>
                  <a:pt x="119831" y="60491"/>
                </a:lnTo>
                <a:lnTo>
                  <a:pt x="119998" y="53933"/>
                </a:lnTo>
                <a:lnTo>
                  <a:pt x="119998" y="49507"/>
                </a:lnTo>
                <a:lnTo>
                  <a:pt x="119831" y="48197"/>
                </a:lnTo>
                <a:lnTo>
                  <a:pt x="119831" y="47868"/>
                </a:lnTo>
                <a:lnTo>
                  <a:pt x="119664" y="47868"/>
                </a:lnTo>
                <a:lnTo>
                  <a:pt x="118994" y="46556"/>
                </a:lnTo>
                <a:lnTo>
                  <a:pt x="118492" y="44589"/>
                </a:lnTo>
                <a:lnTo>
                  <a:pt x="117989" y="42622"/>
                </a:lnTo>
                <a:lnTo>
                  <a:pt x="117823" y="40984"/>
                </a:lnTo>
                <a:lnTo>
                  <a:pt x="117656" y="41147"/>
                </a:lnTo>
                <a:lnTo>
                  <a:pt x="117656" y="40819"/>
                </a:lnTo>
                <a:lnTo>
                  <a:pt x="116985" y="39835"/>
                </a:lnTo>
                <a:lnTo>
                  <a:pt x="116317" y="38851"/>
                </a:lnTo>
                <a:lnTo>
                  <a:pt x="114475" y="36721"/>
                </a:lnTo>
                <a:lnTo>
                  <a:pt x="112802" y="34591"/>
                </a:lnTo>
                <a:lnTo>
                  <a:pt x="112133" y="33607"/>
                </a:lnTo>
                <a:lnTo>
                  <a:pt x="111798" y="32623"/>
                </a:lnTo>
                <a:lnTo>
                  <a:pt x="111965" y="32950"/>
                </a:lnTo>
                <a:lnTo>
                  <a:pt x="112300" y="33115"/>
                </a:lnTo>
                <a:lnTo>
                  <a:pt x="112300" y="33115"/>
                </a:lnTo>
                <a:lnTo>
                  <a:pt x="112133" y="32787"/>
                </a:lnTo>
                <a:lnTo>
                  <a:pt x="111629" y="32132"/>
                </a:lnTo>
                <a:lnTo>
                  <a:pt x="109956" y="30328"/>
                </a:lnTo>
                <a:lnTo>
                  <a:pt x="108284" y="28688"/>
                </a:lnTo>
                <a:lnTo>
                  <a:pt x="108284" y="29016"/>
                </a:lnTo>
                <a:lnTo>
                  <a:pt x="108284" y="29344"/>
                </a:lnTo>
                <a:lnTo>
                  <a:pt x="106609" y="27704"/>
                </a:lnTo>
                <a:lnTo>
                  <a:pt x="107111" y="28361"/>
                </a:lnTo>
                <a:lnTo>
                  <a:pt x="105605" y="26720"/>
                </a:lnTo>
                <a:lnTo>
                  <a:pt x="104769" y="25902"/>
                </a:lnTo>
                <a:lnTo>
                  <a:pt x="105103" y="25902"/>
                </a:lnTo>
                <a:lnTo>
                  <a:pt x="106275" y="26886"/>
                </a:lnTo>
                <a:lnTo>
                  <a:pt x="106275" y="26886"/>
                </a:lnTo>
                <a:lnTo>
                  <a:pt x="102259" y="23278"/>
                </a:lnTo>
                <a:lnTo>
                  <a:pt x="103094" y="24098"/>
                </a:lnTo>
                <a:lnTo>
                  <a:pt x="100919" y="22623"/>
                </a:lnTo>
                <a:lnTo>
                  <a:pt x="98911" y="21639"/>
                </a:lnTo>
                <a:lnTo>
                  <a:pt x="100417" y="22786"/>
                </a:lnTo>
                <a:lnTo>
                  <a:pt x="101923" y="23935"/>
                </a:lnTo>
                <a:lnTo>
                  <a:pt x="104601" y="26557"/>
                </a:lnTo>
                <a:lnTo>
                  <a:pt x="107111" y="28853"/>
                </a:lnTo>
                <a:lnTo>
                  <a:pt x="108617" y="30000"/>
                </a:lnTo>
                <a:lnTo>
                  <a:pt x="110123" y="31148"/>
                </a:lnTo>
                <a:lnTo>
                  <a:pt x="110123" y="31148"/>
                </a:lnTo>
                <a:lnTo>
                  <a:pt x="108952" y="30491"/>
                </a:lnTo>
                <a:lnTo>
                  <a:pt x="107613" y="29508"/>
                </a:lnTo>
                <a:lnTo>
                  <a:pt x="107781" y="30000"/>
                </a:lnTo>
                <a:lnTo>
                  <a:pt x="108115" y="30656"/>
                </a:lnTo>
                <a:lnTo>
                  <a:pt x="109956" y="33279"/>
                </a:lnTo>
                <a:lnTo>
                  <a:pt x="112300" y="36393"/>
                </a:lnTo>
                <a:lnTo>
                  <a:pt x="112133" y="36393"/>
                </a:lnTo>
                <a:lnTo>
                  <a:pt x="112467" y="36558"/>
                </a:lnTo>
                <a:lnTo>
                  <a:pt x="112635" y="37049"/>
                </a:lnTo>
                <a:lnTo>
                  <a:pt x="112969" y="37541"/>
                </a:lnTo>
                <a:lnTo>
                  <a:pt x="113137" y="37705"/>
                </a:lnTo>
                <a:lnTo>
                  <a:pt x="112802" y="37049"/>
                </a:lnTo>
                <a:lnTo>
                  <a:pt x="112802" y="37049"/>
                </a:lnTo>
                <a:lnTo>
                  <a:pt x="113973" y="38525"/>
                </a:lnTo>
                <a:lnTo>
                  <a:pt x="114810" y="39343"/>
                </a:lnTo>
                <a:lnTo>
                  <a:pt x="115146" y="39672"/>
                </a:lnTo>
                <a:lnTo>
                  <a:pt x="115312" y="39672"/>
                </a:lnTo>
                <a:lnTo>
                  <a:pt x="115312" y="39343"/>
                </a:lnTo>
                <a:lnTo>
                  <a:pt x="115146" y="38851"/>
                </a:lnTo>
                <a:lnTo>
                  <a:pt x="115814" y="40327"/>
                </a:lnTo>
                <a:lnTo>
                  <a:pt x="116317" y="41802"/>
                </a:lnTo>
                <a:lnTo>
                  <a:pt x="117487" y="45081"/>
                </a:lnTo>
                <a:lnTo>
                  <a:pt x="118325" y="48360"/>
                </a:lnTo>
                <a:lnTo>
                  <a:pt x="118660" y="49507"/>
                </a:lnTo>
                <a:lnTo>
                  <a:pt x="118827" y="50164"/>
                </a:lnTo>
                <a:lnTo>
                  <a:pt x="118660" y="50327"/>
                </a:lnTo>
                <a:lnTo>
                  <a:pt x="118325" y="49836"/>
                </a:lnTo>
                <a:lnTo>
                  <a:pt x="118325" y="50819"/>
                </a:lnTo>
                <a:lnTo>
                  <a:pt x="118492" y="51966"/>
                </a:lnTo>
                <a:lnTo>
                  <a:pt x="118660" y="51966"/>
                </a:lnTo>
                <a:lnTo>
                  <a:pt x="118660" y="52294"/>
                </a:lnTo>
                <a:lnTo>
                  <a:pt x="118660" y="53115"/>
                </a:lnTo>
                <a:lnTo>
                  <a:pt x="118325" y="52786"/>
                </a:lnTo>
                <a:lnTo>
                  <a:pt x="118158" y="52458"/>
                </a:lnTo>
                <a:lnTo>
                  <a:pt x="118158" y="52294"/>
                </a:lnTo>
                <a:lnTo>
                  <a:pt x="118325" y="51966"/>
                </a:lnTo>
                <a:lnTo>
                  <a:pt x="117989" y="49836"/>
                </a:lnTo>
                <a:lnTo>
                  <a:pt x="117487" y="47540"/>
                </a:lnTo>
                <a:lnTo>
                  <a:pt x="118158" y="52623"/>
                </a:lnTo>
                <a:lnTo>
                  <a:pt x="118325" y="55245"/>
                </a:lnTo>
                <a:lnTo>
                  <a:pt x="118325" y="57869"/>
                </a:lnTo>
                <a:lnTo>
                  <a:pt x="118158" y="60328"/>
                </a:lnTo>
                <a:lnTo>
                  <a:pt x="117823" y="62950"/>
                </a:lnTo>
                <a:lnTo>
                  <a:pt x="117321" y="65246"/>
                </a:lnTo>
                <a:lnTo>
                  <a:pt x="116483" y="67705"/>
                </a:lnTo>
                <a:lnTo>
                  <a:pt x="116819" y="67048"/>
                </a:lnTo>
                <a:lnTo>
                  <a:pt x="116985" y="67048"/>
                </a:lnTo>
                <a:lnTo>
                  <a:pt x="116819" y="68196"/>
                </a:lnTo>
                <a:lnTo>
                  <a:pt x="116317" y="69835"/>
                </a:lnTo>
                <a:lnTo>
                  <a:pt x="116150" y="70327"/>
                </a:lnTo>
                <a:lnTo>
                  <a:pt x="115814" y="70655"/>
                </a:lnTo>
                <a:lnTo>
                  <a:pt x="115814" y="70492"/>
                </a:lnTo>
                <a:lnTo>
                  <a:pt x="115479" y="71475"/>
                </a:lnTo>
                <a:lnTo>
                  <a:pt x="114308" y="74753"/>
                </a:lnTo>
                <a:lnTo>
                  <a:pt x="112969" y="78687"/>
                </a:lnTo>
                <a:lnTo>
                  <a:pt x="111296" y="82131"/>
                </a:lnTo>
                <a:lnTo>
                  <a:pt x="109454" y="85245"/>
                </a:lnTo>
                <a:lnTo>
                  <a:pt x="107613" y="88524"/>
                </a:lnTo>
                <a:lnTo>
                  <a:pt x="105438" y="91638"/>
                </a:lnTo>
                <a:lnTo>
                  <a:pt x="103263" y="94589"/>
                </a:lnTo>
                <a:lnTo>
                  <a:pt x="100919" y="97376"/>
                </a:lnTo>
                <a:lnTo>
                  <a:pt x="98241" y="100163"/>
                </a:lnTo>
                <a:lnTo>
                  <a:pt x="95563" y="102786"/>
                </a:lnTo>
                <a:lnTo>
                  <a:pt x="92551" y="104916"/>
                </a:lnTo>
                <a:lnTo>
                  <a:pt x="86860" y="108524"/>
                </a:lnTo>
                <a:lnTo>
                  <a:pt x="78995" y="113441"/>
                </a:lnTo>
                <a:lnTo>
                  <a:pt x="79162" y="113278"/>
                </a:lnTo>
                <a:lnTo>
                  <a:pt x="79329" y="113113"/>
                </a:lnTo>
                <a:lnTo>
                  <a:pt x="80000" y="112621"/>
                </a:lnTo>
                <a:lnTo>
                  <a:pt x="81004" y="112129"/>
                </a:lnTo>
                <a:lnTo>
                  <a:pt x="77823" y="113605"/>
                </a:lnTo>
                <a:lnTo>
                  <a:pt x="76485" y="114262"/>
                </a:lnTo>
                <a:lnTo>
                  <a:pt x="76150" y="114262"/>
                </a:lnTo>
                <a:lnTo>
                  <a:pt x="76485" y="114096"/>
                </a:lnTo>
                <a:lnTo>
                  <a:pt x="73806" y="114753"/>
                </a:lnTo>
                <a:lnTo>
                  <a:pt x="70961" y="115245"/>
                </a:lnTo>
                <a:lnTo>
                  <a:pt x="68117" y="115572"/>
                </a:lnTo>
                <a:lnTo>
                  <a:pt x="65271" y="115900"/>
                </a:lnTo>
                <a:lnTo>
                  <a:pt x="59580" y="116392"/>
                </a:lnTo>
                <a:lnTo>
                  <a:pt x="57070" y="116720"/>
                </a:lnTo>
                <a:lnTo>
                  <a:pt x="54559" y="117047"/>
                </a:lnTo>
                <a:lnTo>
                  <a:pt x="53388" y="117047"/>
                </a:lnTo>
                <a:lnTo>
                  <a:pt x="52049" y="116884"/>
                </a:lnTo>
                <a:lnTo>
                  <a:pt x="49372" y="116229"/>
                </a:lnTo>
                <a:lnTo>
                  <a:pt x="46862" y="115572"/>
                </a:lnTo>
                <a:lnTo>
                  <a:pt x="45689" y="115408"/>
                </a:lnTo>
                <a:lnTo>
                  <a:pt x="44518" y="115408"/>
                </a:lnTo>
                <a:lnTo>
                  <a:pt x="45355" y="116392"/>
                </a:lnTo>
                <a:lnTo>
                  <a:pt x="45187" y="116555"/>
                </a:lnTo>
                <a:lnTo>
                  <a:pt x="44685" y="116392"/>
                </a:lnTo>
                <a:lnTo>
                  <a:pt x="43179" y="116064"/>
                </a:lnTo>
                <a:lnTo>
                  <a:pt x="42175" y="115572"/>
                </a:lnTo>
                <a:lnTo>
                  <a:pt x="43012" y="115408"/>
                </a:lnTo>
                <a:lnTo>
                  <a:pt x="43849" y="115737"/>
                </a:lnTo>
                <a:lnTo>
                  <a:pt x="44016" y="115408"/>
                </a:lnTo>
                <a:lnTo>
                  <a:pt x="44016" y="115245"/>
                </a:lnTo>
                <a:lnTo>
                  <a:pt x="43849" y="115080"/>
                </a:lnTo>
                <a:lnTo>
                  <a:pt x="43514" y="114917"/>
                </a:lnTo>
                <a:lnTo>
                  <a:pt x="42845" y="115080"/>
                </a:lnTo>
                <a:lnTo>
                  <a:pt x="42008" y="115245"/>
                </a:lnTo>
                <a:lnTo>
                  <a:pt x="40835" y="115408"/>
                </a:lnTo>
                <a:lnTo>
                  <a:pt x="41672" y="115080"/>
                </a:lnTo>
                <a:lnTo>
                  <a:pt x="39162" y="114588"/>
                </a:lnTo>
                <a:lnTo>
                  <a:pt x="37154" y="114096"/>
                </a:lnTo>
                <a:lnTo>
                  <a:pt x="35481" y="113441"/>
                </a:lnTo>
                <a:lnTo>
                  <a:pt x="33806" y="112621"/>
                </a:lnTo>
                <a:lnTo>
                  <a:pt x="33806" y="112621"/>
                </a:lnTo>
                <a:lnTo>
                  <a:pt x="34979" y="112950"/>
                </a:lnTo>
                <a:lnTo>
                  <a:pt x="33975" y="112458"/>
                </a:lnTo>
                <a:lnTo>
                  <a:pt x="33639" y="112621"/>
                </a:lnTo>
                <a:lnTo>
                  <a:pt x="33975" y="112786"/>
                </a:lnTo>
                <a:lnTo>
                  <a:pt x="32802" y="112786"/>
                </a:lnTo>
                <a:lnTo>
                  <a:pt x="31631" y="112458"/>
                </a:lnTo>
                <a:lnTo>
                  <a:pt x="30627" y="112129"/>
                </a:lnTo>
                <a:lnTo>
                  <a:pt x="29623" y="111474"/>
                </a:lnTo>
                <a:lnTo>
                  <a:pt x="30125" y="111311"/>
                </a:lnTo>
                <a:lnTo>
                  <a:pt x="30627" y="111474"/>
                </a:lnTo>
                <a:lnTo>
                  <a:pt x="30627" y="111474"/>
                </a:lnTo>
                <a:lnTo>
                  <a:pt x="26944" y="109836"/>
                </a:lnTo>
                <a:lnTo>
                  <a:pt x="25940" y="109179"/>
                </a:lnTo>
                <a:lnTo>
                  <a:pt x="26109" y="109344"/>
                </a:lnTo>
                <a:lnTo>
                  <a:pt x="24434" y="108687"/>
                </a:lnTo>
                <a:lnTo>
                  <a:pt x="22928" y="107868"/>
                </a:lnTo>
                <a:lnTo>
                  <a:pt x="21923" y="107212"/>
                </a:lnTo>
                <a:lnTo>
                  <a:pt x="21757" y="106883"/>
                </a:lnTo>
                <a:lnTo>
                  <a:pt x="21590" y="106556"/>
                </a:lnTo>
                <a:lnTo>
                  <a:pt x="20753" y="105900"/>
                </a:lnTo>
                <a:lnTo>
                  <a:pt x="19748" y="105081"/>
                </a:lnTo>
                <a:lnTo>
                  <a:pt x="17573" y="102949"/>
                </a:lnTo>
                <a:lnTo>
                  <a:pt x="17573" y="102949"/>
                </a:lnTo>
                <a:lnTo>
                  <a:pt x="18744" y="103441"/>
                </a:lnTo>
                <a:lnTo>
                  <a:pt x="16736" y="101802"/>
                </a:lnTo>
                <a:lnTo>
                  <a:pt x="14559" y="99998"/>
                </a:lnTo>
                <a:lnTo>
                  <a:pt x="13388" y="98851"/>
                </a:lnTo>
                <a:lnTo>
                  <a:pt x="12384" y="97539"/>
                </a:lnTo>
                <a:lnTo>
                  <a:pt x="11045" y="95737"/>
                </a:lnTo>
                <a:lnTo>
                  <a:pt x="11380" y="96229"/>
                </a:lnTo>
                <a:lnTo>
                  <a:pt x="10711" y="95409"/>
                </a:lnTo>
                <a:lnTo>
                  <a:pt x="9707" y="94260"/>
                </a:lnTo>
                <a:lnTo>
                  <a:pt x="9372" y="93769"/>
                </a:lnTo>
                <a:lnTo>
                  <a:pt x="9037" y="93605"/>
                </a:lnTo>
                <a:lnTo>
                  <a:pt x="9539" y="94917"/>
                </a:lnTo>
                <a:lnTo>
                  <a:pt x="10376" y="96064"/>
                </a:lnTo>
                <a:lnTo>
                  <a:pt x="11213" y="97213"/>
                </a:lnTo>
                <a:lnTo>
                  <a:pt x="11882" y="98360"/>
                </a:lnTo>
                <a:lnTo>
                  <a:pt x="11045" y="97705"/>
                </a:lnTo>
                <a:lnTo>
                  <a:pt x="10543" y="97048"/>
                </a:lnTo>
                <a:lnTo>
                  <a:pt x="10711" y="97376"/>
                </a:lnTo>
                <a:lnTo>
                  <a:pt x="10543" y="97213"/>
                </a:lnTo>
                <a:lnTo>
                  <a:pt x="9539" y="95901"/>
                </a:lnTo>
                <a:lnTo>
                  <a:pt x="8870" y="95081"/>
                </a:lnTo>
                <a:lnTo>
                  <a:pt x="8368" y="94097"/>
                </a:lnTo>
                <a:lnTo>
                  <a:pt x="8032" y="93277"/>
                </a:lnTo>
                <a:lnTo>
                  <a:pt x="8032" y="93113"/>
                </a:lnTo>
                <a:lnTo>
                  <a:pt x="8201" y="92785"/>
                </a:lnTo>
                <a:lnTo>
                  <a:pt x="9037" y="94260"/>
                </a:lnTo>
                <a:lnTo>
                  <a:pt x="8368" y="92622"/>
                </a:lnTo>
                <a:lnTo>
                  <a:pt x="8032" y="92130"/>
                </a:lnTo>
                <a:lnTo>
                  <a:pt x="7364" y="90818"/>
                </a:lnTo>
                <a:lnTo>
                  <a:pt x="7364" y="90655"/>
                </a:lnTo>
                <a:lnTo>
                  <a:pt x="6695" y="89508"/>
                </a:lnTo>
                <a:lnTo>
                  <a:pt x="6024" y="88032"/>
                </a:lnTo>
                <a:lnTo>
                  <a:pt x="6360" y="89671"/>
                </a:lnTo>
                <a:lnTo>
                  <a:pt x="6024" y="89016"/>
                </a:lnTo>
                <a:lnTo>
                  <a:pt x="5691" y="88359"/>
                </a:lnTo>
                <a:lnTo>
                  <a:pt x="5691" y="87704"/>
                </a:lnTo>
                <a:lnTo>
                  <a:pt x="5691" y="87049"/>
                </a:lnTo>
                <a:lnTo>
                  <a:pt x="6360" y="88196"/>
                </a:lnTo>
                <a:lnTo>
                  <a:pt x="6862" y="89508"/>
                </a:lnTo>
                <a:lnTo>
                  <a:pt x="6862" y="89508"/>
                </a:lnTo>
                <a:lnTo>
                  <a:pt x="5691" y="86065"/>
                </a:lnTo>
                <a:lnTo>
                  <a:pt x="5691" y="86065"/>
                </a:lnTo>
                <a:lnTo>
                  <a:pt x="6862" y="88196"/>
                </a:lnTo>
                <a:lnTo>
                  <a:pt x="5691" y="85082"/>
                </a:lnTo>
                <a:lnTo>
                  <a:pt x="6360" y="85737"/>
                </a:lnTo>
                <a:lnTo>
                  <a:pt x="6695" y="85900"/>
                </a:lnTo>
                <a:lnTo>
                  <a:pt x="7028" y="86065"/>
                </a:lnTo>
                <a:lnTo>
                  <a:pt x="7197" y="86720"/>
                </a:lnTo>
                <a:lnTo>
                  <a:pt x="6862" y="85082"/>
                </a:lnTo>
                <a:lnTo>
                  <a:pt x="6193" y="83278"/>
                </a:lnTo>
                <a:lnTo>
                  <a:pt x="4685" y="79179"/>
                </a:lnTo>
                <a:lnTo>
                  <a:pt x="3849" y="76228"/>
                </a:lnTo>
                <a:lnTo>
                  <a:pt x="3012" y="72786"/>
                </a:lnTo>
                <a:lnTo>
                  <a:pt x="3012" y="72786"/>
                </a:lnTo>
                <a:lnTo>
                  <a:pt x="3347" y="73114"/>
                </a:lnTo>
                <a:lnTo>
                  <a:pt x="3514" y="72951"/>
                </a:lnTo>
                <a:lnTo>
                  <a:pt x="3681" y="73114"/>
                </a:lnTo>
                <a:lnTo>
                  <a:pt x="4016" y="73277"/>
                </a:lnTo>
                <a:lnTo>
                  <a:pt x="3849" y="70000"/>
                </a:lnTo>
                <a:lnTo>
                  <a:pt x="3681" y="66556"/>
                </a:lnTo>
                <a:lnTo>
                  <a:pt x="3849" y="63279"/>
                </a:lnTo>
                <a:lnTo>
                  <a:pt x="4183" y="61803"/>
                </a:lnTo>
                <a:lnTo>
                  <a:pt x="4351" y="60491"/>
                </a:lnTo>
                <a:lnTo>
                  <a:pt x="5020" y="57049"/>
                </a:lnTo>
                <a:lnTo>
                  <a:pt x="5020" y="57704"/>
                </a:lnTo>
                <a:lnTo>
                  <a:pt x="5187" y="58196"/>
                </a:lnTo>
                <a:lnTo>
                  <a:pt x="5187" y="56394"/>
                </a:lnTo>
                <a:lnTo>
                  <a:pt x="5355" y="54590"/>
                </a:lnTo>
                <a:lnTo>
                  <a:pt x="6024" y="50819"/>
                </a:lnTo>
                <a:lnTo>
                  <a:pt x="6862" y="47048"/>
                </a:lnTo>
                <a:lnTo>
                  <a:pt x="8201" y="43443"/>
                </a:lnTo>
                <a:lnTo>
                  <a:pt x="9874" y="39672"/>
                </a:lnTo>
                <a:lnTo>
                  <a:pt x="11715" y="36229"/>
                </a:lnTo>
                <a:lnTo>
                  <a:pt x="13890" y="32787"/>
                </a:lnTo>
                <a:lnTo>
                  <a:pt x="16234" y="29344"/>
                </a:lnTo>
                <a:lnTo>
                  <a:pt x="18744" y="26229"/>
                </a:lnTo>
                <a:lnTo>
                  <a:pt x="21421" y="23115"/>
                </a:lnTo>
                <a:lnTo>
                  <a:pt x="24434" y="20327"/>
                </a:lnTo>
                <a:lnTo>
                  <a:pt x="27279" y="17542"/>
                </a:lnTo>
                <a:lnTo>
                  <a:pt x="30460" y="15081"/>
                </a:lnTo>
                <a:lnTo>
                  <a:pt x="33639" y="12951"/>
                </a:lnTo>
                <a:lnTo>
                  <a:pt x="36819" y="10984"/>
                </a:lnTo>
                <a:lnTo>
                  <a:pt x="40000" y="9345"/>
                </a:lnTo>
                <a:lnTo>
                  <a:pt x="38325" y="10820"/>
                </a:lnTo>
                <a:lnTo>
                  <a:pt x="40166" y="9508"/>
                </a:lnTo>
                <a:lnTo>
                  <a:pt x="41339" y="8853"/>
                </a:lnTo>
                <a:lnTo>
                  <a:pt x="45020" y="7213"/>
                </a:lnTo>
                <a:lnTo>
                  <a:pt x="44016" y="7213"/>
                </a:lnTo>
                <a:lnTo>
                  <a:pt x="45522" y="6558"/>
                </a:lnTo>
                <a:lnTo>
                  <a:pt x="47697" y="5574"/>
                </a:lnTo>
                <a:lnTo>
                  <a:pt x="47195" y="6229"/>
                </a:lnTo>
                <a:lnTo>
                  <a:pt x="47697" y="6229"/>
                </a:lnTo>
                <a:lnTo>
                  <a:pt x="47697" y="6394"/>
                </a:lnTo>
                <a:lnTo>
                  <a:pt x="47530" y="6558"/>
                </a:lnTo>
                <a:lnTo>
                  <a:pt x="50208" y="5737"/>
                </a:lnTo>
                <a:lnTo>
                  <a:pt x="52551" y="4754"/>
                </a:lnTo>
                <a:lnTo>
                  <a:pt x="55061" y="3934"/>
                </a:lnTo>
                <a:lnTo>
                  <a:pt x="56401" y="3607"/>
                </a:lnTo>
                <a:lnTo>
                  <a:pt x="57907" y="3442"/>
                </a:lnTo>
                <a:lnTo>
                  <a:pt x="57740" y="3607"/>
                </a:lnTo>
                <a:lnTo>
                  <a:pt x="58409" y="3442"/>
                </a:lnTo>
                <a:lnTo>
                  <a:pt x="60753" y="3115"/>
                </a:lnTo>
                <a:lnTo>
                  <a:pt x="63596" y="2458"/>
                </a:lnTo>
                <a:lnTo>
                  <a:pt x="65606" y="1967"/>
                </a:lnTo>
                <a:lnTo>
                  <a:pt x="65606" y="2458"/>
                </a:lnTo>
                <a:lnTo>
                  <a:pt x="72635" y="2132"/>
                </a:lnTo>
                <a:lnTo>
                  <a:pt x="73639" y="1803"/>
                </a:lnTo>
                <a:lnTo>
                  <a:pt x="73973" y="1967"/>
                </a:lnTo>
                <a:lnTo>
                  <a:pt x="73639" y="2132"/>
                </a:lnTo>
                <a:lnTo>
                  <a:pt x="73304" y="2295"/>
                </a:lnTo>
                <a:lnTo>
                  <a:pt x="74977" y="2295"/>
                </a:lnTo>
                <a:lnTo>
                  <a:pt x="76485" y="2132"/>
                </a:lnTo>
                <a:lnTo>
                  <a:pt x="76987" y="2458"/>
                </a:lnTo>
                <a:lnTo>
                  <a:pt x="78158" y="2787"/>
                </a:lnTo>
                <a:lnTo>
                  <a:pt x="81506" y="3607"/>
                </a:lnTo>
                <a:lnTo>
                  <a:pt x="85187" y="4099"/>
                </a:lnTo>
                <a:lnTo>
                  <a:pt x="88032" y="4754"/>
                </a:lnTo>
                <a:lnTo>
                  <a:pt x="84518" y="3442"/>
                </a:lnTo>
                <a:lnTo>
                  <a:pt x="80333" y="2295"/>
                </a:lnTo>
                <a:lnTo>
                  <a:pt x="75814" y="1311"/>
                </a:lnTo>
                <a:lnTo>
                  <a:pt x="71296" y="491"/>
                </a:lnTo>
                <a:lnTo>
                  <a:pt x="66944" y="165"/>
                </a:lnTo>
                <a:lnTo>
                  <a:pt x="629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Shape 301"/>
          <p:cNvSpPr/>
          <p:nvPr/>
        </p:nvSpPr>
        <p:spPr>
          <a:xfrm>
            <a:off x="2376825" y="1633450"/>
            <a:ext cx="2139000" cy="2050200"/>
          </a:xfrm>
          <a:custGeom>
            <a:pathLst>
              <a:path extrusionOk="0" h="120000" w="120000">
                <a:moveTo>
                  <a:pt x="88032" y="4754"/>
                </a:moveTo>
                <a:lnTo>
                  <a:pt x="88032" y="4754"/>
                </a:lnTo>
                <a:lnTo>
                  <a:pt x="88032" y="4754"/>
                </a:lnTo>
                <a:close/>
                <a:moveTo>
                  <a:pt x="105773" y="96556"/>
                </a:moveTo>
                <a:lnTo>
                  <a:pt x="105773" y="96556"/>
                </a:lnTo>
                <a:lnTo>
                  <a:pt x="105773" y="96556"/>
                </a:lnTo>
                <a:close/>
                <a:moveTo>
                  <a:pt x="62928" y="0"/>
                </a:moveTo>
                <a:lnTo>
                  <a:pt x="61086" y="165"/>
                </a:lnTo>
                <a:lnTo>
                  <a:pt x="59580" y="328"/>
                </a:lnTo>
                <a:lnTo>
                  <a:pt x="58074" y="656"/>
                </a:lnTo>
                <a:lnTo>
                  <a:pt x="57070" y="983"/>
                </a:lnTo>
                <a:lnTo>
                  <a:pt x="55899" y="820"/>
                </a:lnTo>
                <a:lnTo>
                  <a:pt x="54559" y="820"/>
                </a:lnTo>
                <a:lnTo>
                  <a:pt x="52049" y="983"/>
                </a:lnTo>
                <a:lnTo>
                  <a:pt x="49372" y="1475"/>
                </a:lnTo>
                <a:lnTo>
                  <a:pt x="46693" y="2295"/>
                </a:lnTo>
                <a:lnTo>
                  <a:pt x="44016" y="3442"/>
                </a:lnTo>
                <a:lnTo>
                  <a:pt x="41170" y="4754"/>
                </a:lnTo>
                <a:lnTo>
                  <a:pt x="38493" y="6229"/>
                </a:lnTo>
                <a:lnTo>
                  <a:pt x="35814" y="8033"/>
                </a:lnTo>
                <a:lnTo>
                  <a:pt x="33137" y="9837"/>
                </a:lnTo>
                <a:lnTo>
                  <a:pt x="30460" y="11804"/>
                </a:lnTo>
                <a:lnTo>
                  <a:pt x="27948" y="13934"/>
                </a:lnTo>
                <a:lnTo>
                  <a:pt x="25606" y="15901"/>
                </a:lnTo>
                <a:lnTo>
                  <a:pt x="21255" y="20001"/>
                </a:lnTo>
                <a:lnTo>
                  <a:pt x="17740" y="23935"/>
                </a:lnTo>
                <a:lnTo>
                  <a:pt x="13724" y="29508"/>
                </a:lnTo>
                <a:lnTo>
                  <a:pt x="14226" y="28361"/>
                </a:lnTo>
                <a:lnTo>
                  <a:pt x="14728" y="27212"/>
                </a:lnTo>
                <a:lnTo>
                  <a:pt x="13724" y="28853"/>
                </a:lnTo>
                <a:lnTo>
                  <a:pt x="12551" y="30656"/>
                </a:lnTo>
                <a:lnTo>
                  <a:pt x="12720" y="30983"/>
                </a:lnTo>
                <a:lnTo>
                  <a:pt x="11547" y="32787"/>
                </a:lnTo>
                <a:lnTo>
                  <a:pt x="12551" y="30165"/>
                </a:lnTo>
                <a:lnTo>
                  <a:pt x="10878" y="33115"/>
                </a:lnTo>
                <a:lnTo>
                  <a:pt x="9205" y="36229"/>
                </a:lnTo>
                <a:lnTo>
                  <a:pt x="7866" y="39508"/>
                </a:lnTo>
                <a:lnTo>
                  <a:pt x="6526" y="42786"/>
                </a:lnTo>
                <a:lnTo>
                  <a:pt x="4351" y="49507"/>
                </a:lnTo>
                <a:lnTo>
                  <a:pt x="2343" y="55900"/>
                </a:lnTo>
                <a:lnTo>
                  <a:pt x="2677" y="56065"/>
                </a:lnTo>
                <a:lnTo>
                  <a:pt x="2845" y="56394"/>
                </a:lnTo>
                <a:lnTo>
                  <a:pt x="2845" y="56720"/>
                </a:lnTo>
                <a:lnTo>
                  <a:pt x="2677" y="57212"/>
                </a:lnTo>
                <a:lnTo>
                  <a:pt x="2175" y="58032"/>
                </a:lnTo>
                <a:lnTo>
                  <a:pt x="1841" y="58361"/>
                </a:lnTo>
                <a:lnTo>
                  <a:pt x="1841" y="58688"/>
                </a:lnTo>
                <a:lnTo>
                  <a:pt x="1841" y="60820"/>
                </a:lnTo>
                <a:lnTo>
                  <a:pt x="1506" y="62787"/>
                </a:lnTo>
                <a:lnTo>
                  <a:pt x="1170" y="64917"/>
                </a:lnTo>
                <a:lnTo>
                  <a:pt x="837" y="67539"/>
                </a:lnTo>
                <a:lnTo>
                  <a:pt x="502" y="66556"/>
                </a:lnTo>
                <a:lnTo>
                  <a:pt x="166" y="69180"/>
                </a:lnTo>
                <a:lnTo>
                  <a:pt x="0" y="72131"/>
                </a:lnTo>
                <a:lnTo>
                  <a:pt x="166" y="75245"/>
                </a:lnTo>
                <a:lnTo>
                  <a:pt x="502" y="76556"/>
                </a:lnTo>
                <a:lnTo>
                  <a:pt x="837" y="77540"/>
                </a:lnTo>
                <a:lnTo>
                  <a:pt x="1004" y="79344"/>
                </a:lnTo>
                <a:lnTo>
                  <a:pt x="1339" y="81311"/>
                </a:lnTo>
                <a:lnTo>
                  <a:pt x="2175" y="85082"/>
                </a:lnTo>
                <a:lnTo>
                  <a:pt x="3514" y="88688"/>
                </a:lnTo>
                <a:lnTo>
                  <a:pt x="5187" y="92293"/>
                </a:lnTo>
                <a:lnTo>
                  <a:pt x="7197" y="95737"/>
                </a:lnTo>
                <a:lnTo>
                  <a:pt x="9372" y="99015"/>
                </a:lnTo>
                <a:lnTo>
                  <a:pt x="11882" y="101965"/>
                </a:lnTo>
                <a:lnTo>
                  <a:pt x="14393" y="104753"/>
                </a:lnTo>
                <a:lnTo>
                  <a:pt x="16065" y="106228"/>
                </a:lnTo>
                <a:lnTo>
                  <a:pt x="17740" y="107703"/>
                </a:lnTo>
                <a:lnTo>
                  <a:pt x="19582" y="109179"/>
                </a:lnTo>
                <a:lnTo>
                  <a:pt x="21421" y="110491"/>
                </a:lnTo>
                <a:lnTo>
                  <a:pt x="25438" y="112786"/>
                </a:lnTo>
                <a:lnTo>
                  <a:pt x="29456" y="114917"/>
                </a:lnTo>
                <a:lnTo>
                  <a:pt x="33806" y="116720"/>
                </a:lnTo>
                <a:lnTo>
                  <a:pt x="38158" y="118031"/>
                </a:lnTo>
                <a:lnTo>
                  <a:pt x="42677" y="119179"/>
                </a:lnTo>
                <a:lnTo>
                  <a:pt x="47195" y="119998"/>
                </a:lnTo>
                <a:lnTo>
                  <a:pt x="49372" y="119998"/>
                </a:lnTo>
                <a:lnTo>
                  <a:pt x="53555" y="119671"/>
                </a:lnTo>
                <a:lnTo>
                  <a:pt x="58744" y="119343"/>
                </a:lnTo>
                <a:lnTo>
                  <a:pt x="64769" y="118688"/>
                </a:lnTo>
                <a:lnTo>
                  <a:pt x="70627" y="118031"/>
                </a:lnTo>
                <a:lnTo>
                  <a:pt x="75814" y="117212"/>
                </a:lnTo>
                <a:lnTo>
                  <a:pt x="79664" y="116392"/>
                </a:lnTo>
                <a:lnTo>
                  <a:pt x="80835" y="116064"/>
                </a:lnTo>
                <a:lnTo>
                  <a:pt x="81506" y="115572"/>
                </a:lnTo>
                <a:lnTo>
                  <a:pt x="84016" y="114588"/>
                </a:lnTo>
                <a:lnTo>
                  <a:pt x="85187" y="113933"/>
                </a:lnTo>
                <a:lnTo>
                  <a:pt x="86358" y="113278"/>
                </a:lnTo>
                <a:lnTo>
                  <a:pt x="85020" y="113770"/>
                </a:lnTo>
                <a:lnTo>
                  <a:pt x="91380" y="109344"/>
                </a:lnTo>
                <a:lnTo>
                  <a:pt x="94559" y="106883"/>
                </a:lnTo>
                <a:lnTo>
                  <a:pt x="97738" y="104098"/>
                </a:lnTo>
                <a:lnTo>
                  <a:pt x="97738" y="104098"/>
                </a:lnTo>
                <a:lnTo>
                  <a:pt x="97236" y="104916"/>
                </a:lnTo>
                <a:lnTo>
                  <a:pt x="96401" y="105573"/>
                </a:lnTo>
                <a:lnTo>
                  <a:pt x="98241" y="104261"/>
                </a:lnTo>
                <a:lnTo>
                  <a:pt x="99915" y="102622"/>
                </a:lnTo>
                <a:lnTo>
                  <a:pt x="101255" y="101474"/>
                </a:lnTo>
                <a:lnTo>
                  <a:pt x="101421" y="101147"/>
                </a:lnTo>
                <a:lnTo>
                  <a:pt x="101255" y="101147"/>
                </a:lnTo>
                <a:lnTo>
                  <a:pt x="102761" y="99998"/>
                </a:lnTo>
                <a:lnTo>
                  <a:pt x="104098" y="98523"/>
                </a:lnTo>
                <a:lnTo>
                  <a:pt x="105271" y="96884"/>
                </a:lnTo>
                <a:lnTo>
                  <a:pt x="106275" y="95409"/>
                </a:lnTo>
                <a:lnTo>
                  <a:pt x="105940" y="95572"/>
                </a:lnTo>
                <a:lnTo>
                  <a:pt x="105773" y="95572"/>
                </a:lnTo>
                <a:lnTo>
                  <a:pt x="106107" y="94917"/>
                </a:lnTo>
                <a:lnTo>
                  <a:pt x="104936" y="96556"/>
                </a:lnTo>
                <a:lnTo>
                  <a:pt x="105605" y="95737"/>
                </a:lnTo>
                <a:lnTo>
                  <a:pt x="105438" y="96229"/>
                </a:lnTo>
                <a:lnTo>
                  <a:pt x="104434" y="97376"/>
                </a:lnTo>
                <a:lnTo>
                  <a:pt x="104769" y="96721"/>
                </a:lnTo>
                <a:lnTo>
                  <a:pt x="104769" y="96721"/>
                </a:lnTo>
                <a:lnTo>
                  <a:pt x="104098" y="97376"/>
                </a:lnTo>
                <a:lnTo>
                  <a:pt x="106107" y="94425"/>
                </a:lnTo>
                <a:lnTo>
                  <a:pt x="106944" y="92950"/>
                </a:lnTo>
                <a:lnTo>
                  <a:pt x="106944" y="92622"/>
                </a:lnTo>
                <a:lnTo>
                  <a:pt x="106777" y="92785"/>
                </a:lnTo>
                <a:lnTo>
                  <a:pt x="106777" y="92785"/>
                </a:lnTo>
                <a:lnTo>
                  <a:pt x="107446" y="91967"/>
                </a:lnTo>
                <a:lnTo>
                  <a:pt x="108284" y="91146"/>
                </a:lnTo>
                <a:lnTo>
                  <a:pt x="109790" y="89508"/>
                </a:lnTo>
                <a:lnTo>
                  <a:pt x="109119" y="91146"/>
                </a:lnTo>
                <a:lnTo>
                  <a:pt x="107948" y="93113"/>
                </a:lnTo>
                <a:lnTo>
                  <a:pt x="105773" y="96556"/>
                </a:lnTo>
                <a:lnTo>
                  <a:pt x="107111" y="94754"/>
                </a:lnTo>
                <a:lnTo>
                  <a:pt x="108115" y="93277"/>
                </a:lnTo>
                <a:lnTo>
                  <a:pt x="109956" y="90000"/>
                </a:lnTo>
                <a:lnTo>
                  <a:pt x="109790" y="90163"/>
                </a:lnTo>
                <a:lnTo>
                  <a:pt x="109790" y="89834"/>
                </a:lnTo>
                <a:lnTo>
                  <a:pt x="110292" y="88688"/>
                </a:lnTo>
                <a:lnTo>
                  <a:pt x="111296" y="86884"/>
                </a:lnTo>
                <a:lnTo>
                  <a:pt x="109119" y="89671"/>
                </a:lnTo>
                <a:lnTo>
                  <a:pt x="109288" y="88688"/>
                </a:lnTo>
                <a:lnTo>
                  <a:pt x="109454" y="87541"/>
                </a:lnTo>
                <a:lnTo>
                  <a:pt x="110292" y="85082"/>
                </a:lnTo>
                <a:lnTo>
                  <a:pt x="111463" y="82294"/>
                </a:lnTo>
                <a:lnTo>
                  <a:pt x="112969" y="79179"/>
                </a:lnTo>
                <a:lnTo>
                  <a:pt x="115981" y="73277"/>
                </a:lnTo>
                <a:lnTo>
                  <a:pt x="117321" y="70655"/>
                </a:lnTo>
                <a:lnTo>
                  <a:pt x="118325" y="68360"/>
                </a:lnTo>
                <a:lnTo>
                  <a:pt x="118158" y="68688"/>
                </a:lnTo>
                <a:lnTo>
                  <a:pt x="118325" y="67868"/>
                </a:lnTo>
                <a:lnTo>
                  <a:pt x="118492" y="67705"/>
                </a:lnTo>
                <a:lnTo>
                  <a:pt x="118492" y="67868"/>
                </a:lnTo>
                <a:lnTo>
                  <a:pt x="118660" y="67048"/>
                </a:lnTo>
                <a:lnTo>
                  <a:pt x="118492" y="67539"/>
                </a:lnTo>
                <a:lnTo>
                  <a:pt x="118827" y="66393"/>
                </a:lnTo>
                <a:lnTo>
                  <a:pt x="119162" y="64754"/>
                </a:lnTo>
                <a:lnTo>
                  <a:pt x="119329" y="63279"/>
                </a:lnTo>
                <a:lnTo>
                  <a:pt x="119496" y="63442"/>
                </a:lnTo>
                <a:lnTo>
                  <a:pt x="119664" y="63442"/>
                </a:lnTo>
                <a:lnTo>
                  <a:pt x="119831" y="62458"/>
                </a:lnTo>
                <a:lnTo>
                  <a:pt x="119831" y="60491"/>
                </a:lnTo>
                <a:lnTo>
                  <a:pt x="119998" y="53933"/>
                </a:lnTo>
                <a:lnTo>
                  <a:pt x="119998" y="49507"/>
                </a:lnTo>
                <a:lnTo>
                  <a:pt x="119831" y="48197"/>
                </a:lnTo>
                <a:lnTo>
                  <a:pt x="119831" y="47868"/>
                </a:lnTo>
                <a:lnTo>
                  <a:pt x="119664" y="47868"/>
                </a:lnTo>
                <a:lnTo>
                  <a:pt x="118994" y="46556"/>
                </a:lnTo>
                <a:lnTo>
                  <a:pt x="118492" y="44589"/>
                </a:lnTo>
                <a:lnTo>
                  <a:pt x="117989" y="42622"/>
                </a:lnTo>
                <a:lnTo>
                  <a:pt x="117823" y="40984"/>
                </a:lnTo>
                <a:lnTo>
                  <a:pt x="117656" y="41147"/>
                </a:lnTo>
                <a:lnTo>
                  <a:pt x="117656" y="40819"/>
                </a:lnTo>
                <a:lnTo>
                  <a:pt x="116985" y="39835"/>
                </a:lnTo>
                <a:lnTo>
                  <a:pt x="116317" y="38851"/>
                </a:lnTo>
                <a:lnTo>
                  <a:pt x="114475" y="36721"/>
                </a:lnTo>
                <a:lnTo>
                  <a:pt x="112802" y="34591"/>
                </a:lnTo>
                <a:lnTo>
                  <a:pt x="112133" y="33607"/>
                </a:lnTo>
                <a:lnTo>
                  <a:pt x="111798" y="32623"/>
                </a:lnTo>
                <a:lnTo>
                  <a:pt x="111965" y="32950"/>
                </a:lnTo>
                <a:lnTo>
                  <a:pt x="112300" y="33115"/>
                </a:lnTo>
                <a:lnTo>
                  <a:pt x="112300" y="33115"/>
                </a:lnTo>
                <a:lnTo>
                  <a:pt x="112133" y="32787"/>
                </a:lnTo>
                <a:lnTo>
                  <a:pt x="111629" y="32132"/>
                </a:lnTo>
                <a:lnTo>
                  <a:pt x="109956" y="30328"/>
                </a:lnTo>
                <a:lnTo>
                  <a:pt x="108284" y="28688"/>
                </a:lnTo>
                <a:lnTo>
                  <a:pt x="108284" y="29016"/>
                </a:lnTo>
                <a:lnTo>
                  <a:pt x="108284" y="29344"/>
                </a:lnTo>
                <a:lnTo>
                  <a:pt x="106609" y="27704"/>
                </a:lnTo>
                <a:lnTo>
                  <a:pt x="107111" y="28361"/>
                </a:lnTo>
                <a:lnTo>
                  <a:pt x="105605" y="26720"/>
                </a:lnTo>
                <a:lnTo>
                  <a:pt x="104769" y="25902"/>
                </a:lnTo>
                <a:lnTo>
                  <a:pt x="105103" y="25902"/>
                </a:lnTo>
                <a:lnTo>
                  <a:pt x="106275" y="26886"/>
                </a:lnTo>
                <a:lnTo>
                  <a:pt x="106275" y="26886"/>
                </a:lnTo>
                <a:lnTo>
                  <a:pt x="102259" y="23278"/>
                </a:lnTo>
                <a:lnTo>
                  <a:pt x="103094" y="24098"/>
                </a:lnTo>
                <a:lnTo>
                  <a:pt x="100919" y="22623"/>
                </a:lnTo>
                <a:lnTo>
                  <a:pt x="98911" y="21639"/>
                </a:lnTo>
                <a:lnTo>
                  <a:pt x="100417" y="22786"/>
                </a:lnTo>
                <a:lnTo>
                  <a:pt x="101923" y="23935"/>
                </a:lnTo>
                <a:lnTo>
                  <a:pt x="104601" y="26557"/>
                </a:lnTo>
                <a:lnTo>
                  <a:pt x="107111" y="28853"/>
                </a:lnTo>
                <a:lnTo>
                  <a:pt x="108617" y="30000"/>
                </a:lnTo>
                <a:lnTo>
                  <a:pt x="110123" y="31148"/>
                </a:lnTo>
                <a:lnTo>
                  <a:pt x="110123" y="31148"/>
                </a:lnTo>
                <a:lnTo>
                  <a:pt x="108952" y="30491"/>
                </a:lnTo>
                <a:lnTo>
                  <a:pt x="107613" y="29508"/>
                </a:lnTo>
                <a:lnTo>
                  <a:pt x="107781" y="30000"/>
                </a:lnTo>
                <a:lnTo>
                  <a:pt x="108115" y="30656"/>
                </a:lnTo>
                <a:lnTo>
                  <a:pt x="109956" y="33279"/>
                </a:lnTo>
                <a:lnTo>
                  <a:pt x="112300" y="36393"/>
                </a:lnTo>
                <a:lnTo>
                  <a:pt x="112133" y="36393"/>
                </a:lnTo>
                <a:lnTo>
                  <a:pt x="112467" y="36558"/>
                </a:lnTo>
                <a:lnTo>
                  <a:pt x="112635" y="37049"/>
                </a:lnTo>
                <a:lnTo>
                  <a:pt x="112969" y="37541"/>
                </a:lnTo>
                <a:lnTo>
                  <a:pt x="113137" y="37705"/>
                </a:lnTo>
                <a:lnTo>
                  <a:pt x="112802" y="37049"/>
                </a:lnTo>
                <a:lnTo>
                  <a:pt x="112802" y="37049"/>
                </a:lnTo>
                <a:lnTo>
                  <a:pt x="113973" y="38525"/>
                </a:lnTo>
                <a:lnTo>
                  <a:pt x="114810" y="39343"/>
                </a:lnTo>
                <a:lnTo>
                  <a:pt x="115146" y="39672"/>
                </a:lnTo>
                <a:lnTo>
                  <a:pt x="115312" y="39672"/>
                </a:lnTo>
                <a:lnTo>
                  <a:pt x="115312" y="39343"/>
                </a:lnTo>
                <a:lnTo>
                  <a:pt x="115146" y="38851"/>
                </a:lnTo>
                <a:lnTo>
                  <a:pt x="115814" y="40327"/>
                </a:lnTo>
                <a:lnTo>
                  <a:pt x="116317" y="41802"/>
                </a:lnTo>
                <a:lnTo>
                  <a:pt x="117487" y="45081"/>
                </a:lnTo>
                <a:lnTo>
                  <a:pt x="118325" y="48360"/>
                </a:lnTo>
                <a:lnTo>
                  <a:pt x="118660" y="49507"/>
                </a:lnTo>
                <a:lnTo>
                  <a:pt x="118827" y="50164"/>
                </a:lnTo>
                <a:lnTo>
                  <a:pt x="118660" y="50327"/>
                </a:lnTo>
                <a:lnTo>
                  <a:pt x="118325" y="49836"/>
                </a:lnTo>
                <a:lnTo>
                  <a:pt x="118325" y="50819"/>
                </a:lnTo>
                <a:lnTo>
                  <a:pt x="118492" y="51966"/>
                </a:lnTo>
                <a:lnTo>
                  <a:pt x="118660" y="51966"/>
                </a:lnTo>
                <a:lnTo>
                  <a:pt x="118660" y="52294"/>
                </a:lnTo>
                <a:lnTo>
                  <a:pt x="118660" y="53115"/>
                </a:lnTo>
                <a:lnTo>
                  <a:pt x="118325" y="52786"/>
                </a:lnTo>
                <a:lnTo>
                  <a:pt x="118158" y="52458"/>
                </a:lnTo>
                <a:lnTo>
                  <a:pt x="118158" y="52294"/>
                </a:lnTo>
                <a:lnTo>
                  <a:pt x="118325" y="51966"/>
                </a:lnTo>
                <a:lnTo>
                  <a:pt x="117989" y="49836"/>
                </a:lnTo>
                <a:lnTo>
                  <a:pt x="117487" y="47540"/>
                </a:lnTo>
                <a:lnTo>
                  <a:pt x="118158" y="52623"/>
                </a:lnTo>
                <a:lnTo>
                  <a:pt x="118325" y="55245"/>
                </a:lnTo>
                <a:lnTo>
                  <a:pt x="118325" y="57869"/>
                </a:lnTo>
                <a:lnTo>
                  <a:pt x="118158" y="60328"/>
                </a:lnTo>
                <a:lnTo>
                  <a:pt x="117823" y="62950"/>
                </a:lnTo>
                <a:lnTo>
                  <a:pt x="117321" y="65246"/>
                </a:lnTo>
                <a:lnTo>
                  <a:pt x="116483" y="67705"/>
                </a:lnTo>
                <a:lnTo>
                  <a:pt x="116819" y="67048"/>
                </a:lnTo>
                <a:lnTo>
                  <a:pt x="116985" y="67048"/>
                </a:lnTo>
                <a:lnTo>
                  <a:pt x="116819" y="68196"/>
                </a:lnTo>
                <a:lnTo>
                  <a:pt x="116317" y="69835"/>
                </a:lnTo>
                <a:lnTo>
                  <a:pt x="116150" y="70327"/>
                </a:lnTo>
                <a:lnTo>
                  <a:pt x="115814" y="70655"/>
                </a:lnTo>
                <a:lnTo>
                  <a:pt x="115814" y="70492"/>
                </a:lnTo>
                <a:lnTo>
                  <a:pt x="115479" y="71475"/>
                </a:lnTo>
                <a:lnTo>
                  <a:pt x="114308" y="74753"/>
                </a:lnTo>
                <a:lnTo>
                  <a:pt x="112969" y="78687"/>
                </a:lnTo>
                <a:lnTo>
                  <a:pt x="111296" y="82131"/>
                </a:lnTo>
                <a:lnTo>
                  <a:pt x="109454" y="85245"/>
                </a:lnTo>
                <a:lnTo>
                  <a:pt x="107613" y="88524"/>
                </a:lnTo>
                <a:lnTo>
                  <a:pt x="105438" y="91638"/>
                </a:lnTo>
                <a:lnTo>
                  <a:pt x="103263" y="94589"/>
                </a:lnTo>
                <a:lnTo>
                  <a:pt x="100919" y="97376"/>
                </a:lnTo>
                <a:lnTo>
                  <a:pt x="98241" y="100163"/>
                </a:lnTo>
                <a:lnTo>
                  <a:pt x="95563" y="102786"/>
                </a:lnTo>
                <a:lnTo>
                  <a:pt x="92551" y="104916"/>
                </a:lnTo>
                <a:lnTo>
                  <a:pt x="86860" y="108524"/>
                </a:lnTo>
                <a:lnTo>
                  <a:pt x="78995" y="113441"/>
                </a:lnTo>
                <a:lnTo>
                  <a:pt x="79162" y="113278"/>
                </a:lnTo>
                <a:lnTo>
                  <a:pt x="79329" y="113113"/>
                </a:lnTo>
                <a:lnTo>
                  <a:pt x="80000" y="112621"/>
                </a:lnTo>
                <a:lnTo>
                  <a:pt x="81004" y="112129"/>
                </a:lnTo>
                <a:lnTo>
                  <a:pt x="77823" y="113605"/>
                </a:lnTo>
                <a:lnTo>
                  <a:pt x="76485" y="114262"/>
                </a:lnTo>
                <a:lnTo>
                  <a:pt x="76150" y="114262"/>
                </a:lnTo>
                <a:lnTo>
                  <a:pt x="76485" y="114096"/>
                </a:lnTo>
                <a:lnTo>
                  <a:pt x="73806" y="114753"/>
                </a:lnTo>
                <a:lnTo>
                  <a:pt x="70961" y="115245"/>
                </a:lnTo>
                <a:lnTo>
                  <a:pt x="68117" y="115572"/>
                </a:lnTo>
                <a:lnTo>
                  <a:pt x="65271" y="115900"/>
                </a:lnTo>
                <a:lnTo>
                  <a:pt x="59580" y="116392"/>
                </a:lnTo>
                <a:lnTo>
                  <a:pt x="57070" y="116720"/>
                </a:lnTo>
                <a:lnTo>
                  <a:pt x="54559" y="117047"/>
                </a:lnTo>
                <a:lnTo>
                  <a:pt x="53388" y="117047"/>
                </a:lnTo>
                <a:lnTo>
                  <a:pt x="52049" y="116884"/>
                </a:lnTo>
                <a:lnTo>
                  <a:pt x="49372" y="116229"/>
                </a:lnTo>
                <a:lnTo>
                  <a:pt x="46862" y="115572"/>
                </a:lnTo>
                <a:lnTo>
                  <a:pt x="45689" y="115408"/>
                </a:lnTo>
                <a:lnTo>
                  <a:pt x="44518" y="115408"/>
                </a:lnTo>
                <a:lnTo>
                  <a:pt x="45355" y="116392"/>
                </a:lnTo>
                <a:lnTo>
                  <a:pt x="45187" y="116555"/>
                </a:lnTo>
                <a:lnTo>
                  <a:pt x="44685" y="116392"/>
                </a:lnTo>
                <a:lnTo>
                  <a:pt x="43179" y="116064"/>
                </a:lnTo>
                <a:lnTo>
                  <a:pt x="42175" y="115572"/>
                </a:lnTo>
                <a:lnTo>
                  <a:pt x="43012" y="115408"/>
                </a:lnTo>
                <a:lnTo>
                  <a:pt x="43849" y="115737"/>
                </a:lnTo>
                <a:lnTo>
                  <a:pt x="44016" y="115408"/>
                </a:lnTo>
                <a:lnTo>
                  <a:pt x="44016" y="115245"/>
                </a:lnTo>
                <a:lnTo>
                  <a:pt x="43849" y="115080"/>
                </a:lnTo>
                <a:lnTo>
                  <a:pt x="43514" y="114917"/>
                </a:lnTo>
                <a:lnTo>
                  <a:pt x="42845" y="115080"/>
                </a:lnTo>
                <a:lnTo>
                  <a:pt x="42008" y="115245"/>
                </a:lnTo>
                <a:lnTo>
                  <a:pt x="40835" y="115408"/>
                </a:lnTo>
                <a:lnTo>
                  <a:pt x="41672" y="115080"/>
                </a:lnTo>
                <a:lnTo>
                  <a:pt x="39162" y="114588"/>
                </a:lnTo>
                <a:lnTo>
                  <a:pt x="37154" y="114096"/>
                </a:lnTo>
                <a:lnTo>
                  <a:pt x="35481" y="113441"/>
                </a:lnTo>
                <a:lnTo>
                  <a:pt x="33806" y="112621"/>
                </a:lnTo>
                <a:lnTo>
                  <a:pt x="33806" y="112621"/>
                </a:lnTo>
                <a:lnTo>
                  <a:pt x="34979" y="112950"/>
                </a:lnTo>
                <a:lnTo>
                  <a:pt x="33975" y="112458"/>
                </a:lnTo>
                <a:lnTo>
                  <a:pt x="33639" y="112621"/>
                </a:lnTo>
                <a:lnTo>
                  <a:pt x="33975" y="112786"/>
                </a:lnTo>
                <a:lnTo>
                  <a:pt x="32802" y="112786"/>
                </a:lnTo>
                <a:lnTo>
                  <a:pt x="31631" y="112458"/>
                </a:lnTo>
                <a:lnTo>
                  <a:pt x="30627" y="112129"/>
                </a:lnTo>
                <a:lnTo>
                  <a:pt x="29623" y="111474"/>
                </a:lnTo>
                <a:lnTo>
                  <a:pt x="30125" y="111311"/>
                </a:lnTo>
                <a:lnTo>
                  <a:pt x="30627" y="111474"/>
                </a:lnTo>
                <a:lnTo>
                  <a:pt x="30627" y="111474"/>
                </a:lnTo>
                <a:lnTo>
                  <a:pt x="26944" y="109836"/>
                </a:lnTo>
                <a:lnTo>
                  <a:pt x="25940" y="109179"/>
                </a:lnTo>
                <a:lnTo>
                  <a:pt x="26109" y="109344"/>
                </a:lnTo>
                <a:lnTo>
                  <a:pt x="24434" y="108687"/>
                </a:lnTo>
                <a:lnTo>
                  <a:pt x="22928" y="107868"/>
                </a:lnTo>
                <a:lnTo>
                  <a:pt x="21923" y="107212"/>
                </a:lnTo>
                <a:lnTo>
                  <a:pt x="21757" y="106883"/>
                </a:lnTo>
                <a:lnTo>
                  <a:pt x="21590" y="106556"/>
                </a:lnTo>
                <a:lnTo>
                  <a:pt x="20753" y="105900"/>
                </a:lnTo>
                <a:lnTo>
                  <a:pt x="19748" y="105081"/>
                </a:lnTo>
                <a:lnTo>
                  <a:pt x="17573" y="102949"/>
                </a:lnTo>
                <a:lnTo>
                  <a:pt x="17573" y="102949"/>
                </a:lnTo>
                <a:lnTo>
                  <a:pt x="18744" y="103441"/>
                </a:lnTo>
                <a:lnTo>
                  <a:pt x="16736" y="101802"/>
                </a:lnTo>
                <a:lnTo>
                  <a:pt x="14559" y="99998"/>
                </a:lnTo>
                <a:lnTo>
                  <a:pt x="13388" y="98851"/>
                </a:lnTo>
                <a:lnTo>
                  <a:pt x="12384" y="97539"/>
                </a:lnTo>
                <a:lnTo>
                  <a:pt x="11045" y="95737"/>
                </a:lnTo>
                <a:lnTo>
                  <a:pt x="11380" y="96229"/>
                </a:lnTo>
                <a:lnTo>
                  <a:pt x="10711" y="95409"/>
                </a:lnTo>
                <a:lnTo>
                  <a:pt x="9707" y="94260"/>
                </a:lnTo>
                <a:lnTo>
                  <a:pt x="9372" y="93769"/>
                </a:lnTo>
                <a:lnTo>
                  <a:pt x="9037" y="93605"/>
                </a:lnTo>
                <a:lnTo>
                  <a:pt x="9539" y="94917"/>
                </a:lnTo>
                <a:lnTo>
                  <a:pt x="10376" y="96064"/>
                </a:lnTo>
                <a:lnTo>
                  <a:pt x="11213" y="97213"/>
                </a:lnTo>
                <a:lnTo>
                  <a:pt x="11882" y="98360"/>
                </a:lnTo>
                <a:lnTo>
                  <a:pt x="11045" y="97705"/>
                </a:lnTo>
                <a:lnTo>
                  <a:pt x="10543" y="97048"/>
                </a:lnTo>
                <a:lnTo>
                  <a:pt x="10711" y="97376"/>
                </a:lnTo>
                <a:lnTo>
                  <a:pt x="10543" y="97213"/>
                </a:lnTo>
                <a:lnTo>
                  <a:pt x="9539" y="95901"/>
                </a:lnTo>
                <a:lnTo>
                  <a:pt x="8870" y="95081"/>
                </a:lnTo>
                <a:lnTo>
                  <a:pt x="8368" y="94097"/>
                </a:lnTo>
                <a:lnTo>
                  <a:pt x="8032" y="93277"/>
                </a:lnTo>
                <a:lnTo>
                  <a:pt x="8032" y="93113"/>
                </a:lnTo>
                <a:lnTo>
                  <a:pt x="8201" y="92785"/>
                </a:lnTo>
                <a:lnTo>
                  <a:pt x="9037" y="94260"/>
                </a:lnTo>
                <a:lnTo>
                  <a:pt x="8368" y="92622"/>
                </a:lnTo>
                <a:lnTo>
                  <a:pt x="8032" y="92130"/>
                </a:lnTo>
                <a:lnTo>
                  <a:pt x="7364" y="90818"/>
                </a:lnTo>
                <a:lnTo>
                  <a:pt x="7364" y="90655"/>
                </a:lnTo>
                <a:lnTo>
                  <a:pt x="6695" y="89508"/>
                </a:lnTo>
                <a:lnTo>
                  <a:pt x="6024" y="88032"/>
                </a:lnTo>
                <a:lnTo>
                  <a:pt x="6360" y="89671"/>
                </a:lnTo>
                <a:lnTo>
                  <a:pt x="6024" y="89016"/>
                </a:lnTo>
                <a:lnTo>
                  <a:pt x="5691" y="88359"/>
                </a:lnTo>
                <a:lnTo>
                  <a:pt x="5691" y="87704"/>
                </a:lnTo>
                <a:lnTo>
                  <a:pt x="5691" y="87049"/>
                </a:lnTo>
                <a:lnTo>
                  <a:pt x="6360" y="88196"/>
                </a:lnTo>
                <a:lnTo>
                  <a:pt x="6862" y="89508"/>
                </a:lnTo>
                <a:lnTo>
                  <a:pt x="6862" y="89508"/>
                </a:lnTo>
                <a:lnTo>
                  <a:pt x="5691" y="86065"/>
                </a:lnTo>
                <a:lnTo>
                  <a:pt x="5691" y="86065"/>
                </a:lnTo>
                <a:lnTo>
                  <a:pt x="6862" y="88196"/>
                </a:lnTo>
                <a:lnTo>
                  <a:pt x="5691" y="85082"/>
                </a:lnTo>
                <a:lnTo>
                  <a:pt x="6360" y="85737"/>
                </a:lnTo>
                <a:lnTo>
                  <a:pt x="6695" y="85900"/>
                </a:lnTo>
                <a:lnTo>
                  <a:pt x="7028" y="86065"/>
                </a:lnTo>
                <a:lnTo>
                  <a:pt x="7197" y="86720"/>
                </a:lnTo>
                <a:lnTo>
                  <a:pt x="6862" y="85082"/>
                </a:lnTo>
                <a:lnTo>
                  <a:pt x="6193" y="83278"/>
                </a:lnTo>
                <a:lnTo>
                  <a:pt x="4685" y="79179"/>
                </a:lnTo>
                <a:lnTo>
                  <a:pt x="3849" y="76228"/>
                </a:lnTo>
                <a:lnTo>
                  <a:pt x="3012" y="72786"/>
                </a:lnTo>
                <a:lnTo>
                  <a:pt x="3012" y="72786"/>
                </a:lnTo>
                <a:lnTo>
                  <a:pt x="3347" y="73114"/>
                </a:lnTo>
                <a:lnTo>
                  <a:pt x="3514" y="72951"/>
                </a:lnTo>
                <a:lnTo>
                  <a:pt x="3681" y="73114"/>
                </a:lnTo>
                <a:lnTo>
                  <a:pt x="4016" y="73277"/>
                </a:lnTo>
                <a:lnTo>
                  <a:pt x="3849" y="70000"/>
                </a:lnTo>
                <a:lnTo>
                  <a:pt x="3681" y="66556"/>
                </a:lnTo>
                <a:lnTo>
                  <a:pt x="3849" y="63279"/>
                </a:lnTo>
                <a:lnTo>
                  <a:pt x="4183" y="61803"/>
                </a:lnTo>
                <a:lnTo>
                  <a:pt x="4351" y="60491"/>
                </a:lnTo>
                <a:lnTo>
                  <a:pt x="5020" y="57049"/>
                </a:lnTo>
                <a:lnTo>
                  <a:pt x="5020" y="57704"/>
                </a:lnTo>
                <a:lnTo>
                  <a:pt x="5187" y="58196"/>
                </a:lnTo>
                <a:lnTo>
                  <a:pt x="5187" y="56394"/>
                </a:lnTo>
                <a:lnTo>
                  <a:pt x="5355" y="54590"/>
                </a:lnTo>
                <a:lnTo>
                  <a:pt x="6024" y="50819"/>
                </a:lnTo>
                <a:lnTo>
                  <a:pt x="6862" y="47048"/>
                </a:lnTo>
                <a:lnTo>
                  <a:pt x="8201" y="43443"/>
                </a:lnTo>
                <a:lnTo>
                  <a:pt x="9874" y="39672"/>
                </a:lnTo>
                <a:lnTo>
                  <a:pt x="11715" y="36229"/>
                </a:lnTo>
                <a:lnTo>
                  <a:pt x="13890" y="32787"/>
                </a:lnTo>
                <a:lnTo>
                  <a:pt x="16234" y="29344"/>
                </a:lnTo>
                <a:lnTo>
                  <a:pt x="18744" y="26229"/>
                </a:lnTo>
                <a:lnTo>
                  <a:pt x="21421" y="23115"/>
                </a:lnTo>
                <a:lnTo>
                  <a:pt x="24434" y="20327"/>
                </a:lnTo>
                <a:lnTo>
                  <a:pt x="27279" y="17542"/>
                </a:lnTo>
                <a:lnTo>
                  <a:pt x="30460" y="15081"/>
                </a:lnTo>
                <a:lnTo>
                  <a:pt x="33639" y="12951"/>
                </a:lnTo>
                <a:lnTo>
                  <a:pt x="36819" y="10984"/>
                </a:lnTo>
                <a:lnTo>
                  <a:pt x="40000" y="9345"/>
                </a:lnTo>
                <a:lnTo>
                  <a:pt x="38325" y="10820"/>
                </a:lnTo>
                <a:lnTo>
                  <a:pt x="40166" y="9508"/>
                </a:lnTo>
                <a:lnTo>
                  <a:pt x="41339" y="8853"/>
                </a:lnTo>
                <a:lnTo>
                  <a:pt x="45020" y="7213"/>
                </a:lnTo>
                <a:lnTo>
                  <a:pt x="44016" y="7213"/>
                </a:lnTo>
                <a:lnTo>
                  <a:pt x="45522" y="6558"/>
                </a:lnTo>
                <a:lnTo>
                  <a:pt x="47697" y="5574"/>
                </a:lnTo>
                <a:lnTo>
                  <a:pt x="47195" y="6229"/>
                </a:lnTo>
                <a:lnTo>
                  <a:pt x="47697" y="6229"/>
                </a:lnTo>
                <a:lnTo>
                  <a:pt x="47697" y="6394"/>
                </a:lnTo>
                <a:lnTo>
                  <a:pt x="47530" y="6558"/>
                </a:lnTo>
                <a:lnTo>
                  <a:pt x="50208" y="5737"/>
                </a:lnTo>
                <a:lnTo>
                  <a:pt x="52551" y="4754"/>
                </a:lnTo>
                <a:lnTo>
                  <a:pt x="55061" y="3934"/>
                </a:lnTo>
                <a:lnTo>
                  <a:pt x="56401" y="3607"/>
                </a:lnTo>
                <a:lnTo>
                  <a:pt x="57907" y="3442"/>
                </a:lnTo>
                <a:lnTo>
                  <a:pt x="57740" y="3607"/>
                </a:lnTo>
                <a:lnTo>
                  <a:pt x="58409" y="3442"/>
                </a:lnTo>
                <a:lnTo>
                  <a:pt x="60753" y="3115"/>
                </a:lnTo>
                <a:lnTo>
                  <a:pt x="63596" y="2458"/>
                </a:lnTo>
                <a:lnTo>
                  <a:pt x="65606" y="1967"/>
                </a:lnTo>
                <a:lnTo>
                  <a:pt x="65606" y="2458"/>
                </a:lnTo>
                <a:lnTo>
                  <a:pt x="72635" y="2132"/>
                </a:lnTo>
                <a:lnTo>
                  <a:pt x="73639" y="1803"/>
                </a:lnTo>
                <a:lnTo>
                  <a:pt x="73973" y="1967"/>
                </a:lnTo>
                <a:lnTo>
                  <a:pt x="73639" y="2132"/>
                </a:lnTo>
                <a:lnTo>
                  <a:pt x="73304" y="2295"/>
                </a:lnTo>
                <a:lnTo>
                  <a:pt x="74977" y="2295"/>
                </a:lnTo>
                <a:lnTo>
                  <a:pt x="76485" y="2132"/>
                </a:lnTo>
                <a:lnTo>
                  <a:pt x="76987" y="2458"/>
                </a:lnTo>
                <a:lnTo>
                  <a:pt x="78158" y="2787"/>
                </a:lnTo>
                <a:lnTo>
                  <a:pt x="81506" y="3607"/>
                </a:lnTo>
                <a:lnTo>
                  <a:pt x="85187" y="4099"/>
                </a:lnTo>
                <a:lnTo>
                  <a:pt x="88032" y="4754"/>
                </a:lnTo>
                <a:lnTo>
                  <a:pt x="84518" y="3442"/>
                </a:lnTo>
                <a:lnTo>
                  <a:pt x="80333" y="2295"/>
                </a:lnTo>
                <a:lnTo>
                  <a:pt x="75814" y="1311"/>
                </a:lnTo>
                <a:lnTo>
                  <a:pt x="71296" y="491"/>
                </a:lnTo>
                <a:lnTo>
                  <a:pt x="66944" y="165"/>
                </a:lnTo>
                <a:lnTo>
                  <a:pt x="629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Shape 302"/>
          <p:cNvSpPr/>
          <p:nvPr/>
        </p:nvSpPr>
        <p:spPr>
          <a:xfrm>
            <a:off x="439400" y="2484550"/>
            <a:ext cx="2560200" cy="2561100"/>
          </a:xfrm>
          <a:custGeom>
            <a:pathLst>
              <a:path extrusionOk="0" h="120000" w="120000">
                <a:moveTo>
                  <a:pt x="76828" y="2128"/>
                </a:moveTo>
                <a:lnTo>
                  <a:pt x="76954" y="2158"/>
                </a:lnTo>
                <a:lnTo>
                  <a:pt x="76954" y="2158"/>
                </a:lnTo>
                <a:lnTo>
                  <a:pt x="76921" y="2137"/>
                </a:lnTo>
                <a:lnTo>
                  <a:pt x="76828" y="2128"/>
                </a:lnTo>
                <a:close/>
                <a:moveTo>
                  <a:pt x="58683" y="3487"/>
                </a:moveTo>
                <a:lnTo>
                  <a:pt x="59612" y="3817"/>
                </a:lnTo>
                <a:lnTo>
                  <a:pt x="59148" y="3817"/>
                </a:lnTo>
                <a:lnTo>
                  <a:pt x="58529" y="3652"/>
                </a:lnTo>
                <a:lnTo>
                  <a:pt x="58683" y="3487"/>
                </a:lnTo>
                <a:close/>
                <a:moveTo>
                  <a:pt x="69987" y="2324"/>
                </a:moveTo>
                <a:lnTo>
                  <a:pt x="73238" y="2656"/>
                </a:lnTo>
                <a:lnTo>
                  <a:pt x="76490" y="3154"/>
                </a:lnTo>
                <a:lnTo>
                  <a:pt x="75871" y="3154"/>
                </a:lnTo>
                <a:lnTo>
                  <a:pt x="76025" y="3487"/>
                </a:lnTo>
                <a:lnTo>
                  <a:pt x="74942" y="3154"/>
                </a:lnTo>
                <a:lnTo>
                  <a:pt x="73703" y="2989"/>
                </a:lnTo>
                <a:lnTo>
                  <a:pt x="73703" y="2989"/>
                </a:lnTo>
                <a:lnTo>
                  <a:pt x="74167" y="3652"/>
                </a:lnTo>
                <a:lnTo>
                  <a:pt x="74322" y="3984"/>
                </a:lnTo>
                <a:lnTo>
                  <a:pt x="74013" y="3984"/>
                </a:lnTo>
                <a:lnTo>
                  <a:pt x="73393" y="3817"/>
                </a:lnTo>
                <a:lnTo>
                  <a:pt x="71845" y="3154"/>
                </a:lnTo>
                <a:lnTo>
                  <a:pt x="69987" y="2324"/>
                </a:lnTo>
                <a:close/>
                <a:moveTo>
                  <a:pt x="56825" y="8963"/>
                </a:moveTo>
                <a:lnTo>
                  <a:pt x="56082" y="9062"/>
                </a:lnTo>
                <a:lnTo>
                  <a:pt x="56082" y="9062"/>
                </a:lnTo>
                <a:lnTo>
                  <a:pt x="55896" y="9129"/>
                </a:lnTo>
                <a:lnTo>
                  <a:pt x="56825" y="8963"/>
                </a:lnTo>
                <a:close/>
                <a:moveTo>
                  <a:pt x="96000" y="11951"/>
                </a:moveTo>
                <a:lnTo>
                  <a:pt x="96929" y="13112"/>
                </a:lnTo>
                <a:lnTo>
                  <a:pt x="96980" y="13152"/>
                </a:lnTo>
                <a:lnTo>
                  <a:pt x="96000" y="11951"/>
                </a:lnTo>
                <a:close/>
                <a:moveTo>
                  <a:pt x="93057" y="13610"/>
                </a:moveTo>
                <a:lnTo>
                  <a:pt x="94142" y="14273"/>
                </a:lnTo>
                <a:lnTo>
                  <a:pt x="93678" y="14273"/>
                </a:lnTo>
                <a:lnTo>
                  <a:pt x="93057" y="13610"/>
                </a:lnTo>
                <a:close/>
                <a:moveTo>
                  <a:pt x="98167" y="15269"/>
                </a:moveTo>
                <a:lnTo>
                  <a:pt x="98621" y="15756"/>
                </a:lnTo>
                <a:lnTo>
                  <a:pt x="98323" y="15436"/>
                </a:lnTo>
                <a:lnTo>
                  <a:pt x="98167" y="15269"/>
                </a:lnTo>
                <a:close/>
                <a:moveTo>
                  <a:pt x="94451" y="14108"/>
                </a:moveTo>
                <a:lnTo>
                  <a:pt x="95844" y="15436"/>
                </a:lnTo>
                <a:lnTo>
                  <a:pt x="97394" y="16597"/>
                </a:lnTo>
                <a:lnTo>
                  <a:pt x="96000" y="15601"/>
                </a:lnTo>
                <a:lnTo>
                  <a:pt x="94761" y="14440"/>
                </a:lnTo>
                <a:lnTo>
                  <a:pt x="94451" y="14108"/>
                </a:lnTo>
                <a:close/>
                <a:moveTo>
                  <a:pt x="98941" y="16266"/>
                </a:moveTo>
                <a:lnTo>
                  <a:pt x="99406" y="17262"/>
                </a:lnTo>
                <a:lnTo>
                  <a:pt x="98941" y="16764"/>
                </a:lnTo>
                <a:lnTo>
                  <a:pt x="98941" y="16432"/>
                </a:lnTo>
                <a:lnTo>
                  <a:pt x="98941" y="16266"/>
                </a:lnTo>
                <a:close/>
                <a:moveTo>
                  <a:pt x="98477" y="14771"/>
                </a:moveTo>
                <a:lnTo>
                  <a:pt x="99560" y="15436"/>
                </a:lnTo>
                <a:lnTo>
                  <a:pt x="100335" y="16432"/>
                </a:lnTo>
                <a:lnTo>
                  <a:pt x="101110" y="17428"/>
                </a:lnTo>
                <a:lnTo>
                  <a:pt x="101574" y="18589"/>
                </a:lnTo>
                <a:lnTo>
                  <a:pt x="100025" y="16597"/>
                </a:lnTo>
                <a:lnTo>
                  <a:pt x="100645" y="17760"/>
                </a:lnTo>
                <a:lnTo>
                  <a:pt x="98477" y="14771"/>
                </a:lnTo>
                <a:close/>
                <a:moveTo>
                  <a:pt x="104671" y="19585"/>
                </a:moveTo>
                <a:lnTo>
                  <a:pt x="105925" y="21601"/>
                </a:lnTo>
                <a:lnTo>
                  <a:pt x="106065" y="21743"/>
                </a:lnTo>
                <a:lnTo>
                  <a:pt x="104671" y="19585"/>
                </a:lnTo>
                <a:close/>
                <a:moveTo>
                  <a:pt x="106838" y="25559"/>
                </a:moveTo>
                <a:lnTo>
                  <a:pt x="107302" y="26722"/>
                </a:lnTo>
                <a:lnTo>
                  <a:pt x="107767" y="27718"/>
                </a:lnTo>
                <a:lnTo>
                  <a:pt x="108387" y="29875"/>
                </a:lnTo>
                <a:lnTo>
                  <a:pt x="107767" y="28714"/>
                </a:lnTo>
                <a:lnTo>
                  <a:pt x="107148" y="27053"/>
                </a:lnTo>
                <a:lnTo>
                  <a:pt x="106838" y="25559"/>
                </a:lnTo>
                <a:close/>
                <a:moveTo>
                  <a:pt x="106838" y="28714"/>
                </a:moveTo>
                <a:lnTo>
                  <a:pt x="107612" y="29377"/>
                </a:lnTo>
                <a:lnTo>
                  <a:pt x="108231" y="30042"/>
                </a:lnTo>
                <a:lnTo>
                  <a:pt x="108852" y="30871"/>
                </a:lnTo>
                <a:lnTo>
                  <a:pt x="109006" y="31369"/>
                </a:lnTo>
                <a:lnTo>
                  <a:pt x="109160" y="31867"/>
                </a:lnTo>
                <a:lnTo>
                  <a:pt x="108077" y="30208"/>
                </a:lnTo>
                <a:lnTo>
                  <a:pt x="106838" y="28714"/>
                </a:lnTo>
                <a:close/>
                <a:moveTo>
                  <a:pt x="118296" y="63734"/>
                </a:moveTo>
                <a:lnTo>
                  <a:pt x="117831" y="66058"/>
                </a:lnTo>
                <a:lnTo>
                  <a:pt x="117523" y="68215"/>
                </a:lnTo>
                <a:lnTo>
                  <a:pt x="117058" y="70374"/>
                </a:lnTo>
                <a:lnTo>
                  <a:pt x="116129" y="73028"/>
                </a:lnTo>
                <a:lnTo>
                  <a:pt x="116438" y="70871"/>
                </a:lnTo>
                <a:lnTo>
                  <a:pt x="116902" y="68547"/>
                </a:lnTo>
                <a:lnTo>
                  <a:pt x="118296" y="63734"/>
                </a:lnTo>
                <a:close/>
                <a:moveTo>
                  <a:pt x="113497" y="78173"/>
                </a:moveTo>
                <a:lnTo>
                  <a:pt x="113032" y="79003"/>
                </a:lnTo>
                <a:lnTo>
                  <a:pt x="112568" y="79834"/>
                </a:lnTo>
                <a:lnTo>
                  <a:pt x="111947" y="80497"/>
                </a:lnTo>
                <a:lnTo>
                  <a:pt x="111483" y="81162"/>
                </a:lnTo>
                <a:lnTo>
                  <a:pt x="111793" y="80497"/>
                </a:lnTo>
                <a:lnTo>
                  <a:pt x="112722" y="79501"/>
                </a:lnTo>
                <a:lnTo>
                  <a:pt x="113497" y="78173"/>
                </a:lnTo>
                <a:close/>
                <a:moveTo>
                  <a:pt x="110554" y="84149"/>
                </a:moveTo>
                <a:lnTo>
                  <a:pt x="109781" y="85476"/>
                </a:lnTo>
                <a:lnTo>
                  <a:pt x="109160" y="85974"/>
                </a:lnTo>
                <a:lnTo>
                  <a:pt x="109006" y="85974"/>
                </a:lnTo>
                <a:lnTo>
                  <a:pt x="109006" y="85808"/>
                </a:lnTo>
                <a:lnTo>
                  <a:pt x="109781" y="84978"/>
                </a:lnTo>
                <a:lnTo>
                  <a:pt x="110554" y="84149"/>
                </a:lnTo>
                <a:close/>
                <a:moveTo>
                  <a:pt x="106838" y="85145"/>
                </a:moveTo>
                <a:lnTo>
                  <a:pt x="107302" y="85310"/>
                </a:lnTo>
                <a:lnTo>
                  <a:pt x="106529" y="86306"/>
                </a:lnTo>
                <a:lnTo>
                  <a:pt x="106065" y="87137"/>
                </a:lnTo>
                <a:lnTo>
                  <a:pt x="105444" y="87634"/>
                </a:lnTo>
                <a:lnTo>
                  <a:pt x="105444" y="87800"/>
                </a:lnTo>
                <a:lnTo>
                  <a:pt x="105136" y="87800"/>
                </a:lnTo>
                <a:lnTo>
                  <a:pt x="105136" y="87634"/>
                </a:lnTo>
                <a:lnTo>
                  <a:pt x="105755" y="86472"/>
                </a:lnTo>
                <a:lnTo>
                  <a:pt x="106065" y="85974"/>
                </a:lnTo>
                <a:lnTo>
                  <a:pt x="106529" y="85476"/>
                </a:lnTo>
                <a:lnTo>
                  <a:pt x="106838" y="85145"/>
                </a:lnTo>
                <a:close/>
                <a:moveTo>
                  <a:pt x="11458" y="92281"/>
                </a:moveTo>
                <a:lnTo>
                  <a:pt x="11768" y="93442"/>
                </a:lnTo>
                <a:lnTo>
                  <a:pt x="11612" y="93277"/>
                </a:lnTo>
                <a:lnTo>
                  <a:pt x="11458" y="92613"/>
                </a:lnTo>
                <a:lnTo>
                  <a:pt x="11458" y="92281"/>
                </a:lnTo>
                <a:close/>
                <a:moveTo>
                  <a:pt x="12697" y="95601"/>
                </a:moveTo>
                <a:lnTo>
                  <a:pt x="12541" y="95766"/>
                </a:lnTo>
                <a:lnTo>
                  <a:pt x="12541" y="95601"/>
                </a:lnTo>
                <a:close/>
                <a:moveTo>
                  <a:pt x="100489" y="96929"/>
                </a:moveTo>
                <a:lnTo>
                  <a:pt x="100181" y="97427"/>
                </a:lnTo>
                <a:lnTo>
                  <a:pt x="99716" y="97592"/>
                </a:lnTo>
                <a:lnTo>
                  <a:pt x="99716" y="97592"/>
                </a:lnTo>
                <a:lnTo>
                  <a:pt x="100025" y="97260"/>
                </a:lnTo>
                <a:lnTo>
                  <a:pt x="100489" y="96929"/>
                </a:lnTo>
                <a:close/>
                <a:moveTo>
                  <a:pt x="10064" y="94770"/>
                </a:moveTo>
                <a:lnTo>
                  <a:pt x="12076" y="97427"/>
                </a:lnTo>
                <a:lnTo>
                  <a:pt x="12541" y="97592"/>
                </a:lnTo>
                <a:lnTo>
                  <a:pt x="12541" y="97592"/>
                </a:lnTo>
                <a:lnTo>
                  <a:pt x="12541" y="97592"/>
                </a:lnTo>
                <a:lnTo>
                  <a:pt x="12851" y="97758"/>
                </a:lnTo>
                <a:lnTo>
                  <a:pt x="13626" y="99251"/>
                </a:lnTo>
                <a:lnTo>
                  <a:pt x="11768" y="97592"/>
                </a:lnTo>
                <a:lnTo>
                  <a:pt x="10683" y="96099"/>
                </a:lnTo>
                <a:lnTo>
                  <a:pt x="10218" y="95435"/>
                </a:lnTo>
                <a:lnTo>
                  <a:pt x="10064" y="94770"/>
                </a:lnTo>
                <a:close/>
                <a:moveTo>
                  <a:pt x="14863" y="99251"/>
                </a:moveTo>
                <a:lnTo>
                  <a:pt x="15173" y="99419"/>
                </a:lnTo>
                <a:lnTo>
                  <a:pt x="15019" y="99419"/>
                </a:lnTo>
                <a:lnTo>
                  <a:pt x="14863" y="99251"/>
                </a:lnTo>
                <a:close/>
                <a:moveTo>
                  <a:pt x="17187" y="100247"/>
                </a:moveTo>
                <a:lnTo>
                  <a:pt x="18581" y="100912"/>
                </a:lnTo>
                <a:lnTo>
                  <a:pt x="19510" y="101576"/>
                </a:lnTo>
                <a:lnTo>
                  <a:pt x="20129" y="102073"/>
                </a:lnTo>
                <a:lnTo>
                  <a:pt x="19045" y="101410"/>
                </a:lnTo>
                <a:lnTo>
                  <a:pt x="19045" y="101410"/>
                </a:lnTo>
                <a:lnTo>
                  <a:pt x="19354" y="102239"/>
                </a:lnTo>
                <a:lnTo>
                  <a:pt x="19045" y="102073"/>
                </a:lnTo>
                <a:lnTo>
                  <a:pt x="18271" y="101078"/>
                </a:lnTo>
                <a:lnTo>
                  <a:pt x="17806" y="100580"/>
                </a:lnTo>
                <a:lnTo>
                  <a:pt x="17187" y="100247"/>
                </a:lnTo>
                <a:close/>
                <a:moveTo>
                  <a:pt x="29574" y="104563"/>
                </a:moveTo>
                <a:lnTo>
                  <a:pt x="30812" y="105226"/>
                </a:lnTo>
                <a:lnTo>
                  <a:pt x="32051" y="106222"/>
                </a:lnTo>
                <a:lnTo>
                  <a:pt x="31276" y="106057"/>
                </a:lnTo>
                <a:lnTo>
                  <a:pt x="31122" y="105891"/>
                </a:lnTo>
                <a:lnTo>
                  <a:pt x="30347" y="105226"/>
                </a:lnTo>
                <a:lnTo>
                  <a:pt x="29574" y="104563"/>
                </a:lnTo>
                <a:close/>
                <a:moveTo>
                  <a:pt x="23845" y="105559"/>
                </a:moveTo>
                <a:lnTo>
                  <a:pt x="24155" y="105724"/>
                </a:lnTo>
                <a:lnTo>
                  <a:pt x="24463" y="105891"/>
                </a:lnTo>
                <a:lnTo>
                  <a:pt x="24928" y="106389"/>
                </a:lnTo>
                <a:lnTo>
                  <a:pt x="25084" y="106555"/>
                </a:lnTo>
                <a:lnTo>
                  <a:pt x="24928" y="106555"/>
                </a:lnTo>
                <a:lnTo>
                  <a:pt x="23845" y="105559"/>
                </a:lnTo>
                <a:close/>
                <a:moveTo>
                  <a:pt x="80980" y="105891"/>
                </a:moveTo>
                <a:lnTo>
                  <a:pt x="79431" y="106555"/>
                </a:lnTo>
                <a:lnTo>
                  <a:pt x="78658" y="106887"/>
                </a:lnTo>
                <a:lnTo>
                  <a:pt x="77883" y="106887"/>
                </a:lnTo>
                <a:lnTo>
                  <a:pt x="78658" y="106389"/>
                </a:lnTo>
                <a:lnTo>
                  <a:pt x="79277" y="106057"/>
                </a:lnTo>
                <a:lnTo>
                  <a:pt x="80516" y="105891"/>
                </a:lnTo>
                <a:close/>
                <a:moveTo>
                  <a:pt x="31587" y="106555"/>
                </a:moveTo>
                <a:lnTo>
                  <a:pt x="32516" y="106720"/>
                </a:lnTo>
                <a:lnTo>
                  <a:pt x="33755" y="107385"/>
                </a:lnTo>
                <a:lnTo>
                  <a:pt x="33755" y="107385"/>
                </a:lnTo>
                <a:lnTo>
                  <a:pt x="32516" y="107052"/>
                </a:lnTo>
                <a:lnTo>
                  <a:pt x="31587" y="106555"/>
                </a:lnTo>
                <a:close/>
                <a:moveTo>
                  <a:pt x="77265" y="107717"/>
                </a:moveTo>
                <a:lnTo>
                  <a:pt x="76800" y="108048"/>
                </a:lnTo>
                <a:lnTo>
                  <a:pt x="76644" y="108215"/>
                </a:lnTo>
                <a:lnTo>
                  <a:pt x="76800" y="108381"/>
                </a:lnTo>
                <a:lnTo>
                  <a:pt x="77573" y="108381"/>
                </a:lnTo>
                <a:lnTo>
                  <a:pt x="78194" y="108215"/>
                </a:lnTo>
                <a:lnTo>
                  <a:pt x="76954" y="108713"/>
                </a:lnTo>
                <a:lnTo>
                  <a:pt x="75715" y="108879"/>
                </a:lnTo>
                <a:lnTo>
                  <a:pt x="75715" y="109044"/>
                </a:lnTo>
                <a:lnTo>
                  <a:pt x="75561" y="109044"/>
                </a:lnTo>
                <a:lnTo>
                  <a:pt x="74942" y="108546"/>
                </a:lnTo>
                <a:lnTo>
                  <a:pt x="76025" y="107883"/>
                </a:lnTo>
                <a:lnTo>
                  <a:pt x="77265" y="107717"/>
                </a:lnTo>
                <a:close/>
                <a:moveTo>
                  <a:pt x="39639" y="112031"/>
                </a:moveTo>
                <a:lnTo>
                  <a:pt x="40877" y="112529"/>
                </a:lnTo>
                <a:lnTo>
                  <a:pt x="42270" y="113027"/>
                </a:lnTo>
                <a:lnTo>
                  <a:pt x="41341" y="113027"/>
                </a:lnTo>
                <a:lnTo>
                  <a:pt x="39639" y="112862"/>
                </a:lnTo>
                <a:lnTo>
                  <a:pt x="39019" y="112696"/>
                </a:lnTo>
                <a:lnTo>
                  <a:pt x="38710" y="112529"/>
                </a:lnTo>
                <a:lnTo>
                  <a:pt x="38710" y="112364"/>
                </a:lnTo>
                <a:lnTo>
                  <a:pt x="38710" y="112199"/>
                </a:lnTo>
                <a:lnTo>
                  <a:pt x="39639" y="112031"/>
                </a:lnTo>
                <a:close/>
                <a:moveTo>
                  <a:pt x="57135" y="113692"/>
                </a:moveTo>
                <a:lnTo>
                  <a:pt x="57600" y="114023"/>
                </a:lnTo>
                <a:lnTo>
                  <a:pt x="58064" y="114190"/>
                </a:lnTo>
                <a:lnTo>
                  <a:pt x="56825" y="114356"/>
                </a:lnTo>
                <a:lnTo>
                  <a:pt x="55896" y="114356"/>
                </a:lnTo>
                <a:lnTo>
                  <a:pt x="55896" y="114190"/>
                </a:lnTo>
                <a:lnTo>
                  <a:pt x="57135" y="113692"/>
                </a:lnTo>
                <a:close/>
                <a:moveTo>
                  <a:pt x="76180" y="112199"/>
                </a:moveTo>
                <a:lnTo>
                  <a:pt x="75715" y="112696"/>
                </a:lnTo>
                <a:lnTo>
                  <a:pt x="72928" y="113858"/>
                </a:lnTo>
                <a:lnTo>
                  <a:pt x="72155" y="114190"/>
                </a:lnTo>
                <a:lnTo>
                  <a:pt x="72464" y="114023"/>
                </a:lnTo>
                <a:lnTo>
                  <a:pt x="69987" y="114356"/>
                </a:lnTo>
                <a:lnTo>
                  <a:pt x="70451" y="114023"/>
                </a:lnTo>
                <a:lnTo>
                  <a:pt x="70916" y="113692"/>
                </a:lnTo>
                <a:lnTo>
                  <a:pt x="69522" y="114190"/>
                </a:lnTo>
                <a:lnTo>
                  <a:pt x="70762" y="113692"/>
                </a:lnTo>
                <a:lnTo>
                  <a:pt x="74478" y="112364"/>
                </a:lnTo>
                <a:lnTo>
                  <a:pt x="73857" y="112862"/>
                </a:lnTo>
                <a:lnTo>
                  <a:pt x="73238" y="113360"/>
                </a:lnTo>
                <a:lnTo>
                  <a:pt x="76180" y="112199"/>
                </a:lnTo>
                <a:close/>
                <a:moveTo>
                  <a:pt x="65496" y="113692"/>
                </a:moveTo>
                <a:lnTo>
                  <a:pt x="65342" y="113858"/>
                </a:lnTo>
                <a:lnTo>
                  <a:pt x="65032" y="114023"/>
                </a:lnTo>
                <a:lnTo>
                  <a:pt x="63949" y="114356"/>
                </a:lnTo>
                <a:lnTo>
                  <a:pt x="62709" y="114521"/>
                </a:lnTo>
                <a:lnTo>
                  <a:pt x="61780" y="114521"/>
                </a:lnTo>
                <a:lnTo>
                  <a:pt x="64103" y="114023"/>
                </a:lnTo>
                <a:lnTo>
                  <a:pt x="64877" y="113858"/>
                </a:lnTo>
                <a:lnTo>
                  <a:pt x="65496" y="113692"/>
                </a:lnTo>
                <a:close/>
                <a:moveTo>
                  <a:pt x="70295" y="112696"/>
                </a:moveTo>
                <a:lnTo>
                  <a:pt x="69677" y="113027"/>
                </a:lnTo>
                <a:lnTo>
                  <a:pt x="69366" y="113360"/>
                </a:lnTo>
                <a:lnTo>
                  <a:pt x="68902" y="113692"/>
                </a:lnTo>
                <a:lnTo>
                  <a:pt x="68748" y="114356"/>
                </a:lnTo>
                <a:lnTo>
                  <a:pt x="69366" y="114356"/>
                </a:lnTo>
                <a:lnTo>
                  <a:pt x="65806" y="114853"/>
                </a:lnTo>
                <a:lnTo>
                  <a:pt x="67044" y="114356"/>
                </a:lnTo>
                <a:lnTo>
                  <a:pt x="67509" y="114023"/>
                </a:lnTo>
                <a:lnTo>
                  <a:pt x="67509" y="113858"/>
                </a:lnTo>
                <a:lnTo>
                  <a:pt x="67354" y="113692"/>
                </a:lnTo>
                <a:lnTo>
                  <a:pt x="66890" y="113692"/>
                </a:lnTo>
                <a:lnTo>
                  <a:pt x="66115" y="113525"/>
                </a:lnTo>
                <a:lnTo>
                  <a:pt x="65961" y="113360"/>
                </a:lnTo>
                <a:lnTo>
                  <a:pt x="68129" y="113194"/>
                </a:lnTo>
                <a:lnTo>
                  <a:pt x="70295" y="112696"/>
                </a:lnTo>
                <a:close/>
                <a:moveTo>
                  <a:pt x="25703" y="106222"/>
                </a:moveTo>
                <a:lnTo>
                  <a:pt x="27716" y="107550"/>
                </a:lnTo>
                <a:lnTo>
                  <a:pt x="29418" y="109211"/>
                </a:lnTo>
                <a:lnTo>
                  <a:pt x="29418" y="108713"/>
                </a:lnTo>
                <a:lnTo>
                  <a:pt x="29264" y="108381"/>
                </a:lnTo>
                <a:lnTo>
                  <a:pt x="31276" y="109044"/>
                </a:lnTo>
                <a:lnTo>
                  <a:pt x="33290" y="109709"/>
                </a:lnTo>
                <a:lnTo>
                  <a:pt x="34219" y="110040"/>
                </a:lnTo>
                <a:lnTo>
                  <a:pt x="35148" y="110372"/>
                </a:lnTo>
                <a:lnTo>
                  <a:pt x="35921" y="110870"/>
                </a:lnTo>
                <a:lnTo>
                  <a:pt x="36696" y="111534"/>
                </a:lnTo>
                <a:lnTo>
                  <a:pt x="35303" y="111368"/>
                </a:lnTo>
                <a:lnTo>
                  <a:pt x="37006" y="112364"/>
                </a:lnTo>
                <a:lnTo>
                  <a:pt x="39174" y="113194"/>
                </a:lnTo>
                <a:lnTo>
                  <a:pt x="41805" y="114190"/>
                </a:lnTo>
                <a:lnTo>
                  <a:pt x="44592" y="114853"/>
                </a:lnTo>
                <a:lnTo>
                  <a:pt x="43663" y="114853"/>
                </a:lnTo>
                <a:lnTo>
                  <a:pt x="44438" y="116015"/>
                </a:lnTo>
                <a:lnTo>
                  <a:pt x="44128" y="116015"/>
                </a:lnTo>
                <a:lnTo>
                  <a:pt x="43663" y="115849"/>
                </a:lnTo>
                <a:lnTo>
                  <a:pt x="42426" y="115517"/>
                </a:lnTo>
                <a:lnTo>
                  <a:pt x="41497" y="115186"/>
                </a:lnTo>
                <a:lnTo>
                  <a:pt x="41341" y="115019"/>
                </a:lnTo>
                <a:lnTo>
                  <a:pt x="42270" y="115019"/>
                </a:lnTo>
                <a:lnTo>
                  <a:pt x="43045" y="115186"/>
                </a:lnTo>
                <a:lnTo>
                  <a:pt x="43199" y="114853"/>
                </a:lnTo>
                <a:lnTo>
                  <a:pt x="43199" y="114688"/>
                </a:lnTo>
                <a:lnTo>
                  <a:pt x="43045" y="114521"/>
                </a:lnTo>
                <a:lnTo>
                  <a:pt x="42116" y="114521"/>
                </a:lnTo>
                <a:lnTo>
                  <a:pt x="41341" y="114688"/>
                </a:lnTo>
                <a:lnTo>
                  <a:pt x="40258" y="115019"/>
                </a:lnTo>
                <a:lnTo>
                  <a:pt x="40258" y="115019"/>
                </a:lnTo>
                <a:lnTo>
                  <a:pt x="41032" y="114521"/>
                </a:lnTo>
                <a:lnTo>
                  <a:pt x="38864" y="114190"/>
                </a:lnTo>
                <a:lnTo>
                  <a:pt x="37006" y="113858"/>
                </a:lnTo>
                <a:lnTo>
                  <a:pt x="35457" y="113194"/>
                </a:lnTo>
                <a:lnTo>
                  <a:pt x="33909" y="112364"/>
                </a:lnTo>
                <a:lnTo>
                  <a:pt x="34374" y="112364"/>
                </a:lnTo>
                <a:lnTo>
                  <a:pt x="33445" y="112199"/>
                </a:lnTo>
                <a:lnTo>
                  <a:pt x="31741" y="112031"/>
                </a:lnTo>
                <a:lnTo>
                  <a:pt x="30968" y="111701"/>
                </a:lnTo>
                <a:lnTo>
                  <a:pt x="30193" y="111368"/>
                </a:lnTo>
                <a:lnTo>
                  <a:pt x="30503" y="111203"/>
                </a:lnTo>
                <a:lnTo>
                  <a:pt x="30968" y="111368"/>
                </a:lnTo>
                <a:lnTo>
                  <a:pt x="29574" y="110372"/>
                </a:lnTo>
                <a:lnTo>
                  <a:pt x="27871" y="109211"/>
                </a:lnTo>
                <a:lnTo>
                  <a:pt x="24309" y="106389"/>
                </a:lnTo>
                <a:lnTo>
                  <a:pt x="26942" y="108048"/>
                </a:lnTo>
                <a:lnTo>
                  <a:pt x="25703" y="106222"/>
                </a:lnTo>
                <a:close/>
                <a:moveTo>
                  <a:pt x="47379" y="115517"/>
                </a:moveTo>
                <a:lnTo>
                  <a:pt x="50322" y="116015"/>
                </a:lnTo>
                <a:lnTo>
                  <a:pt x="53419" y="116347"/>
                </a:lnTo>
                <a:lnTo>
                  <a:pt x="52645" y="116512"/>
                </a:lnTo>
                <a:lnTo>
                  <a:pt x="51406" y="116512"/>
                </a:lnTo>
                <a:lnTo>
                  <a:pt x="50168" y="116347"/>
                </a:lnTo>
                <a:lnTo>
                  <a:pt x="47379" y="115517"/>
                </a:lnTo>
                <a:close/>
                <a:moveTo>
                  <a:pt x="64257" y="0"/>
                </a:moveTo>
                <a:lnTo>
                  <a:pt x="64877" y="497"/>
                </a:lnTo>
                <a:lnTo>
                  <a:pt x="65032" y="665"/>
                </a:lnTo>
                <a:lnTo>
                  <a:pt x="68129" y="1826"/>
                </a:lnTo>
                <a:lnTo>
                  <a:pt x="67200" y="1991"/>
                </a:lnTo>
                <a:lnTo>
                  <a:pt x="66115" y="2158"/>
                </a:lnTo>
                <a:lnTo>
                  <a:pt x="63949" y="1826"/>
                </a:lnTo>
                <a:lnTo>
                  <a:pt x="61626" y="1493"/>
                </a:lnTo>
                <a:lnTo>
                  <a:pt x="59612" y="1162"/>
                </a:lnTo>
                <a:lnTo>
                  <a:pt x="59768" y="1328"/>
                </a:lnTo>
                <a:lnTo>
                  <a:pt x="59768" y="1493"/>
                </a:lnTo>
                <a:lnTo>
                  <a:pt x="58993" y="1660"/>
                </a:lnTo>
                <a:lnTo>
                  <a:pt x="56050" y="1991"/>
                </a:lnTo>
                <a:lnTo>
                  <a:pt x="52026" y="1991"/>
                </a:lnTo>
                <a:lnTo>
                  <a:pt x="50322" y="2158"/>
                </a:lnTo>
                <a:lnTo>
                  <a:pt x="48773" y="2324"/>
                </a:lnTo>
                <a:lnTo>
                  <a:pt x="49858" y="2491"/>
                </a:lnTo>
                <a:lnTo>
                  <a:pt x="50941" y="2656"/>
                </a:lnTo>
                <a:lnTo>
                  <a:pt x="49393" y="2989"/>
                </a:lnTo>
                <a:lnTo>
                  <a:pt x="47225" y="3652"/>
                </a:lnTo>
                <a:lnTo>
                  <a:pt x="45832" y="4150"/>
                </a:lnTo>
                <a:lnTo>
                  <a:pt x="45832" y="4315"/>
                </a:lnTo>
                <a:lnTo>
                  <a:pt x="46296" y="4315"/>
                </a:lnTo>
                <a:lnTo>
                  <a:pt x="43509" y="5311"/>
                </a:lnTo>
                <a:lnTo>
                  <a:pt x="43974" y="4980"/>
                </a:lnTo>
                <a:lnTo>
                  <a:pt x="43974" y="4980"/>
                </a:lnTo>
                <a:lnTo>
                  <a:pt x="42116" y="5146"/>
                </a:lnTo>
                <a:lnTo>
                  <a:pt x="42270" y="4980"/>
                </a:lnTo>
                <a:lnTo>
                  <a:pt x="41651" y="5146"/>
                </a:lnTo>
                <a:lnTo>
                  <a:pt x="40877" y="5643"/>
                </a:lnTo>
                <a:lnTo>
                  <a:pt x="39483" y="6639"/>
                </a:lnTo>
                <a:lnTo>
                  <a:pt x="36542" y="7635"/>
                </a:lnTo>
                <a:lnTo>
                  <a:pt x="33599" y="8963"/>
                </a:lnTo>
                <a:lnTo>
                  <a:pt x="30658" y="10125"/>
                </a:lnTo>
                <a:lnTo>
                  <a:pt x="27871" y="11618"/>
                </a:lnTo>
                <a:lnTo>
                  <a:pt x="28645" y="11618"/>
                </a:lnTo>
                <a:lnTo>
                  <a:pt x="29264" y="11286"/>
                </a:lnTo>
                <a:lnTo>
                  <a:pt x="30968" y="10622"/>
                </a:lnTo>
                <a:lnTo>
                  <a:pt x="32670" y="9959"/>
                </a:lnTo>
                <a:lnTo>
                  <a:pt x="33445" y="9627"/>
                </a:lnTo>
                <a:lnTo>
                  <a:pt x="34374" y="9461"/>
                </a:lnTo>
                <a:lnTo>
                  <a:pt x="34374" y="9461"/>
                </a:lnTo>
                <a:lnTo>
                  <a:pt x="32051" y="10622"/>
                </a:lnTo>
                <a:lnTo>
                  <a:pt x="32051" y="10622"/>
                </a:lnTo>
                <a:lnTo>
                  <a:pt x="32980" y="10457"/>
                </a:lnTo>
                <a:lnTo>
                  <a:pt x="30193" y="12449"/>
                </a:lnTo>
                <a:lnTo>
                  <a:pt x="34219" y="10622"/>
                </a:lnTo>
                <a:lnTo>
                  <a:pt x="38400" y="8963"/>
                </a:lnTo>
                <a:lnTo>
                  <a:pt x="42734" y="7470"/>
                </a:lnTo>
                <a:lnTo>
                  <a:pt x="47071" y="5976"/>
                </a:lnTo>
                <a:lnTo>
                  <a:pt x="46450" y="6141"/>
                </a:lnTo>
                <a:lnTo>
                  <a:pt x="47225" y="5643"/>
                </a:lnTo>
                <a:lnTo>
                  <a:pt x="49704" y="4813"/>
                </a:lnTo>
                <a:lnTo>
                  <a:pt x="49083" y="4980"/>
                </a:lnTo>
                <a:lnTo>
                  <a:pt x="47690" y="4980"/>
                </a:lnTo>
                <a:lnTo>
                  <a:pt x="46915" y="4648"/>
                </a:lnTo>
                <a:lnTo>
                  <a:pt x="50168" y="4482"/>
                </a:lnTo>
                <a:lnTo>
                  <a:pt x="53574" y="4482"/>
                </a:lnTo>
                <a:lnTo>
                  <a:pt x="61162" y="4980"/>
                </a:lnTo>
                <a:lnTo>
                  <a:pt x="64877" y="5311"/>
                </a:lnTo>
                <a:lnTo>
                  <a:pt x="71380" y="5311"/>
                </a:lnTo>
                <a:lnTo>
                  <a:pt x="72774" y="4980"/>
                </a:lnTo>
                <a:lnTo>
                  <a:pt x="74013" y="4813"/>
                </a:lnTo>
                <a:lnTo>
                  <a:pt x="75407" y="5478"/>
                </a:lnTo>
                <a:lnTo>
                  <a:pt x="76954" y="5976"/>
                </a:lnTo>
                <a:lnTo>
                  <a:pt x="79896" y="6972"/>
                </a:lnTo>
                <a:lnTo>
                  <a:pt x="82993" y="7800"/>
                </a:lnTo>
                <a:lnTo>
                  <a:pt x="84542" y="8298"/>
                </a:lnTo>
                <a:lnTo>
                  <a:pt x="85936" y="9129"/>
                </a:lnTo>
                <a:lnTo>
                  <a:pt x="85007" y="8465"/>
                </a:lnTo>
                <a:lnTo>
                  <a:pt x="87948" y="10290"/>
                </a:lnTo>
                <a:lnTo>
                  <a:pt x="90889" y="12282"/>
                </a:lnTo>
                <a:lnTo>
                  <a:pt x="92438" y="13444"/>
                </a:lnTo>
                <a:lnTo>
                  <a:pt x="93832" y="14606"/>
                </a:lnTo>
                <a:lnTo>
                  <a:pt x="95071" y="15934"/>
                </a:lnTo>
                <a:lnTo>
                  <a:pt x="96309" y="17428"/>
                </a:lnTo>
                <a:lnTo>
                  <a:pt x="102347" y="24731"/>
                </a:lnTo>
                <a:lnTo>
                  <a:pt x="106065" y="29710"/>
                </a:lnTo>
                <a:lnTo>
                  <a:pt x="109470" y="34523"/>
                </a:lnTo>
                <a:lnTo>
                  <a:pt x="109316" y="33693"/>
                </a:lnTo>
                <a:lnTo>
                  <a:pt x="109316" y="33030"/>
                </a:lnTo>
                <a:lnTo>
                  <a:pt x="110554" y="36017"/>
                </a:lnTo>
                <a:lnTo>
                  <a:pt x="112876" y="42157"/>
                </a:lnTo>
                <a:lnTo>
                  <a:pt x="113032" y="42490"/>
                </a:lnTo>
                <a:lnTo>
                  <a:pt x="114580" y="47136"/>
                </a:lnTo>
                <a:lnTo>
                  <a:pt x="115819" y="51452"/>
                </a:lnTo>
                <a:lnTo>
                  <a:pt x="116129" y="53278"/>
                </a:lnTo>
                <a:lnTo>
                  <a:pt x="116284" y="54604"/>
                </a:lnTo>
                <a:lnTo>
                  <a:pt x="116284" y="55602"/>
                </a:lnTo>
                <a:lnTo>
                  <a:pt x="116129" y="55933"/>
                </a:lnTo>
                <a:lnTo>
                  <a:pt x="115819" y="56100"/>
                </a:lnTo>
                <a:lnTo>
                  <a:pt x="113961" y="64564"/>
                </a:lnTo>
                <a:lnTo>
                  <a:pt x="111947" y="73361"/>
                </a:lnTo>
                <a:lnTo>
                  <a:pt x="112568" y="72198"/>
                </a:lnTo>
                <a:lnTo>
                  <a:pt x="113186" y="70704"/>
                </a:lnTo>
                <a:lnTo>
                  <a:pt x="113651" y="71202"/>
                </a:lnTo>
                <a:lnTo>
                  <a:pt x="113651" y="71867"/>
                </a:lnTo>
                <a:lnTo>
                  <a:pt x="113651" y="72530"/>
                </a:lnTo>
                <a:lnTo>
                  <a:pt x="113341" y="73361"/>
                </a:lnTo>
                <a:lnTo>
                  <a:pt x="112412" y="75518"/>
                </a:lnTo>
                <a:lnTo>
                  <a:pt x="111174" y="77675"/>
                </a:lnTo>
                <a:lnTo>
                  <a:pt x="109625" y="79834"/>
                </a:lnTo>
                <a:lnTo>
                  <a:pt x="108231" y="81825"/>
                </a:lnTo>
                <a:lnTo>
                  <a:pt x="106219" y="84315"/>
                </a:lnTo>
                <a:lnTo>
                  <a:pt x="107612" y="83817"/>
                </a:lnTo>
                <a:lnTo>
                  <a:pt x="106838" y="84978"/>
                </a:lnTo>
                <a:lnTo>
                  <a:pt x="105755" y="86141"/>
                </a:lnTo>
                <a:lnTo>
                  <a:pt x="103586" y="88298"/>
                </a:lnTo>
                <a:lnTo>
                  <a:pt x="104515" y="86141"/>
                </a:lnTo>
                <a:lnTo>
                  <a:pt x="105444" y="83817"/>
                </a:lnTo>
                <a:lnTo>
                  <a:pt x="107923" y="78838"/>
                </a:lnTo>
                <a:lnTo>
                  <a:pt x="110245" y="74190"/>
                </a:lnTo>
                <a:lnTo>
                  <a:pt x="111174" y="72198"/>
                </a:lnTo>
                <a:lnTo>
                  <a:pt x="111947" y="70539"/>
                </a:lnTo>
                <a:lnTo>
                  <a:pt x="111947" y="70041"/>
                </a:lnTo>
                <a:lnTo>
                  <a:pt x="112103" y="69708"/>
                </a:lnTo>
                <a:lnTo>
                  <a:pt x="112103" y="69876"/>
                </a:lnTo>
                <a:lnTo>
                  <a:pt x="112257" y="69211"/>
                </a:lnTo>
                <a:lnTo>
                  <a:pt x="112876" y="66389"/>
                </a:lnTo>
                <a:lnTo>
                  <a:pt x="113341" y="63401"/>
                </a:lnTo>
                <a:lnTo>
                  <a:pt x="113497" y="57924"/>
                </a:lnTo>
                <a:lnTo>
                  <a:pt x="113497" y="54274"/>
                </a:lnTo>
                <a:lnTo>
                  <a:pt x="113497" y="50456"/>
                </a:lnTo>
                <a:lnTo>
                  <a:pt x="113186" y="50621"/>
                </a:lnTo>
                <a:lnTo>
                  <a:pt x="113186" y="51119"/>
                </a:lnTo>
                <a:lnTo>
                  <a:pt x="112722" y="49793"/>
                </a:lnTo>
                <a:lnTo>
                  <a:pt x="112257" y="48299"/>
                </a:lnTo>
                <a:lnTo>
                  <a:pt x="111639" y="45312"/>
                </a:lnTo>
                <a:lnTo>
                  <a:pt x="111483" y="44481"/>
                </a:lnTo>
                <a:lnTo>
                  <a:pt x="111483" y="44814"/>
                </a:lnTo>
                <a:lnTo>
                  <a:pt x="110864" y="43818"/>
                </a:lnTo>
                <a:lnTo>
                  <a:pt x="110089" y="42655"/>
                </a:lnTo>
                <a:lnTo>
                  <a:pt x="109935" y="42324"/>
                </a:lnTo>
                <a:lnTo>
                  <a:pt x="107458" y="39170"/>
                </a:lnTo>
                <a:lnTo>
                  <a:pt x="106373" y="37676"/>
                </a:lnTo>
                <a:lnTo>
                  <a:pt x="105600" y="36515"/>
                </a:lnTo>
                <a:lnTo>
                  <a:pt x="106065" y="36846"/>
                </a:lnTo>
                <a:lnTo>
                  <a:pt x="105909" y="36515"/>
                </a:lnTo>
                <a:lnTo>
                  <a:pt x="105600" y="36017"/>
                </a:lnTo>
                <a:lnTo>
                  <a:pt x="103897" y="34191"/>
                </a:lnTo>
                <a:lnTo>
                  <a:pt x="102347" y="32697"/>
                </a:lnTo>
                <a:lnTo>
                  <a:pt x="102503" y="32862"/>
                </a:lnTo>
                <a:lnTo>
                  <a:pt x="102347" y="33195"/>
                </a:lnTo>
                <a:lnTo>
                  <a:pt x="100954" y="31701"/>
                </a:lnTo>
                <a:lnTo>
                  <a:pt x="101418" y="32365"/>
                </a:lnTo>
                <a:lnTo>
                  <a:pt x="99870" y="30871"/>
                </a:lnTo>
                <a:lnTo>
                  <a:pt x="99252" y="30042"/>
                </a:lnTo>
                <a:lnTo>
                  <a:pt x="99252" y="29875"/>
                </a:lnTo>
                <a:lnTo>
                  <a:pt x="99406" y="30042"/>
                </a:lnTo>
                <a:lnTo>
                  <a:pt x="100489" y="30871"/>
                </a:lnTo>
                <a:lnTo>
                  <a:pt x="96773" y="27386"/>
                </a:lnTo>
                <a:lnTo>
                  <a:pt x="97702" y="28548"/>
                </a:lnTo>
                <a:lnTo>
                  <a:pt x="96154" y="27386"/>
                </a:lnTo>
                <a:lnTo>
                  <a:pt x="94607" y="26224"/>
                </a:lnTo>
                <a:lnTo>
                  <a:pt x="94451" y="26390"/>
                </a:lnTo>
                <a:lnTo>
                  <a:pt x="94296" y="26555"/>
                </a:lnTo>
                <a:lnTo>
                  <a:pt x="95690" y="27551"/>
                </a:lnTo>
                <a:lnTo>
                  <a:pt x="96929" y="28548"/>
                </a:lnTo>
                <a:lnTo>
                  <a:pt x="99252" y="30871"/>
                </a:lnTo>
                <a:lnTo>
                  <a:pt x="101574" y="33030"/>
                </a:lnTo>
                <a:lnTo>
                  <a:pt x="102812" y="34025"/>
                </a:lnTo>
                <a:lnTo>
                  <a:pt x="104051" y="35021"/>
                </a:lnTo>
                <a:lnTo>
                  <a:pt x="103122" y="34356"/>
                </a:lnTo>
                <a:lnTo>
                  <a:pt x="101883" y="33527"/>
                </a:lnTo>
                <a:lnTo>
                  <a:pt x="101883" y="33858"/>
                </a:lnTo>
                <a:lnTo>
                  <a:pt x="102347" y="34689"/>
                </a:lnTo>
                <a:lnTo>
                  <a:pt x="104361" y="37676"/>
                </a:lnTo>
                <a:lnTo>
                  <a:pt x="106838" y="40829"/>
                </a:lnTo>
                <a:lnTo>
                  <a:pt x="107923" y="42157"/>
                </a:lnTo>
                <a:lnTo>
                  <a:pt x="108696" y="42987"/>
                </a:lnTo>
                <a:lnTo>
                  <a:pt x="109006" y="43153"/>
                </a:lnTo>
                <a:lnTo>
                  <a:pt x="108852" y="42324"/>
                </a:lnTo>
                <a:lnTo>
                  <a:pt x="109470" y="43818"/>
                </a:lnTo>
                <a:lnTo>
                  <a:pt x="110089" y="45809"/>
                </a:lnTo>
                <a:lnTo>
                  <a:pt x="109006" y="43651"/>
                </a:lnTo>
                <a:lnTo>
                  <a:pt x="109625" y="44979"/>
                </a:lnTo>
                <a:lnTo>
                  <a:pt x="110245" y="46307"/>
                </a:lnTo>
                <a:lnTo>
                  <a:pt x="110399" y="46473"/>
                </a:lnTo>
                <a:lnTo>
                  <a:pt x="111483" y="50456"/>
                </a:lnTo>
                <a:lnTo>
                  <a:pt x="111947" y="51617"/>
                </a:lnTo>
                <a:lnTo>
                  <a:pt x="112722" y="53609"/>
                </a:lnTo>
                <a:lnTo>
                  <a:pt x="112876" y="53941"/>
                </a:lnTo>
                <a:lnTo>
                  <a:pt x="112722" y="53941"/>
                </a:lnTo>
                <a:lnTo>
                  <a:pt x="112257" y="53443"/>
                </a:lnTo>
                <a:lnTo>
                  <a:pt x="111947" y="52945"/>
                </a:lnTo>
                <a:lnTo>
                  <a:pt x="111947" y="53776"/>
                </a:lnTo>
                <a:lnTo>
                  <a:pt x="112103" y="54604"/>
                </a:lnTo>
                <a:lnTo>
                  <a:pt x="112257" y="55435"/>
                </a:lnTo>
                <a:lnTo>
                  <a:pt x="112257" y="56100"/>
                </a:lnTo>
                <a:lnTo>
                  <a:pt x="112103" y="55933"/>
                </a:lnTo>
                <a:lnTo>
                  <a:pt x="112103" y="55767"/>
                </a:lnTo>
                <a:lnTo>
                  <a:pt x="112103" y="55269"/>
                </a:lnTo>
                <a:lnTo>
                  <a:pt x="111639" y="52945"/>
                </a:lnTo>
                <a:lnTo>
                  <a:pt x="111174" y="50788"/>
                </a:lnTo>
                <a:lnTo>
                  <a:pt x="111793" y="55767"/>
                </a:lnTo>
                <a:lnTo>
                  <a:pt x="111947" y="58257"/>
                </a:lnTo>
                <a:lnTo>
                  <a:pt x="111947" y="60746"/>
                </a:lnTo>
                <a:lnTo>
                  <a:pt x="111793" y="63236"/>
                </a:lnTo>
                <a:lnTo>
                  <a:pt x="111483" y="65725"/>
                </a:lnTo>
                <a:lnTo>
                  <a:pt x="110864" y="68049"/>
                </a:lnTo>
                <a:lnTo>
                  <a:pt x="110089" y="70374"/>
                </a:lnTo>
                <a:lnTo>
                  <a:pt x="110399" y="69876"/>
                </a:lnTo>
                <a:lnTo>
                  <a:pt x="110554" y="69708"/>
                </a:lnTo>
                <a:lnTo>
                  <a:pt x="110554" y="69876"/>
                </a:lnTo>
                <a:lnTo>
                  <a:pt x="110399" y="71037"/>
                </a:lnTo>
                <a:lnTo>
                  <a:pt x="109935" y="72530"/>
                </a:lnTo>
                <a:lnTo>
                  <a:pt x="109625" y="73028"/>
                </a:lnTo>
                <a:lnTo>
                  <a:pt x="109470" y="73194"/>
                </a:lnTo>
                <a:lnTo>
                  <a:pt x="109006" y="74024"/>
                </a:lnTo>
                <a:lnTo>
                  <a:pt x="107923" y="77344"/>
                </a:lnTo>
                <a:lnTo>
                  <a:pt x="106529" y="81162"/>
                </a:lnTo>
                <a:lnTo>
                  <a:pt x="105290" y="83651"/>
                </a:lnTo>
                <a:lnTo>
                  <a:pt x="104051" y="85974"/>
                </a:lnTo>
                <a:lnTo>
                  <a:pt x="102657" y="88132"/>
                </a:lnTo>
                <a:lnTo>
                  <a:pt x="101264" y="90289"/>
                </a:lnTo>
                <a:lnTo>
                  <a:pt x="99096" y="92281"/>
                </a:lnTo>
                <a:lnTo>
                  <a:pt x="98167" y="93442"/>
                </a:lnTo>
                <a:lnTo>
                  <a:pt x="97238" y="94605"/>
                </a:lnTo>
                <a:lnTo>
                  <a:pt x="98477" y="93775"/>
                </a:lnTo>
                <a:lnTo>
                  <a:pt x="98323" y="94107"/>
                </a:lnTo>
                <a:lnTo>
                  <a:pt x="95225" y="96762"/>
                </a:lnTo>
                <a:lnTo>
                  <a:pt x="93678" y="97925"/>
                </a:lnTo>
                <a:lnTo>
                  <a:pt x="91974" y="98921"/>
                </a:lnTo>
                <a:lnTo>
                  <a:pt x="95071" y="96264"/>
                </a:lnTo>
                <a:lnTo>
                  <a:pt x="96619" y="94770"/>
                </a:lnTo>
                <a:lnTo>
                  <a:pt x="98012" y="93277"/>
                </a:lnTo>
                <a:lnTo>
                  <a:pt x="96773" y="94440"/>
                </a:lnTo>
                <a:lnTo>
                  <a:pt x="95536" y="95435"/>
                </a:lnTo>
                <a:lnTo>
                  <a:pt x="92903" y="97260"/>
                </a:lnTo>
                <a:lnTo>
                  <a:pt x="90116" y="98921"/>
                </a:lnTo>
                <a:lnTo>
                  <a:pt x="87483" y="100745"/>
                </a:lnTo>
                <a:lnTo>
                  <a:pt x="86554" y="101078"/>
                </a:lnTo>
                <a:lnTo>
                  <a:pt x="84542" y="101908"/>
                </a:lnTo>
                <a:lnTo>
                  <a:pt x="78502" y="104728"/>
                </a:lnTo>
                <a:lnTo>
                  <a:pt x="72155" y="107717"/>
                </a:lnTo>
                <a:lnTo>
                  <a:pt x="69522" y="108879"/>
                </a:lnTo>
                <a:lnTo>
                  <a:pt x="67973" y="109377"/>
                </a:lnTo>
                <a:lnTo>
                  <a:pt x="64722" y="109874"/>
                </a:lnTo>
                <a:lnTo>
                  <a:pt x="61006" y="110207"/>
                </a:lnTo>
                <a:lnTo>
                  <a:pt x="55277" y="110538"/>
                </a:lnTo>
                <a:lnTo>
                  <a:pt x="51251" y="110705"/>
                </a:lnTo>
                <a:lnTo>
                  <a:pt x="48464" y="110705"/>
                </a:lnTo>
                <a:lnTo>
                  <a:pt x="46450" y="110372"/>
                </a:lnTo>
                <a:lnTo>
                  <a:pt x="44438" y="110040"/>
                </a:lnTo>
                <a:lnTo>
                  <a:pt x="42270" y="109542"/>
                </a:lnTo>
                <a:lnTo>
                  <a:pt x="40412" y="108879"/>
                </a:lnTo>
                <a:lnTo>
                  <a:pt x="38400" y="108048"/>
                </a:lnTo>
                <a:lnTo>
                  <a:pt x="34992" y="106555"/>
                </a:lnTo>
                <a:lnTo>
                  <a:pt x="35303" y="106887"/>
                </a:lnTo>
                <a:lnTo>
                  <a:pt x="35613" y="107052"/>
                </a:lnTo>
                <a:lnTo>
                  <a:pt x="36386" y="107550"/>
                </a:lnTo>
                <a:lnTo>
                  <a:pt x="34528" y="106720"/>
                </a:lnTo>
                <a:lnTo>
                  <a:pt x="31897" y="105393"/>
                </a:lnTo>
                <a:lnTo>
                  <a:pt x="25857" y="101908"/>
                </a:lnTo>
                <a:lnTo>
                  <a:pt x="20439" y="98588"/>
                </a:lnTo>
                <a:lnTo>
                  <a:pt x="18735" y="97427"/>
                </a:lnTo>
                <a:lnTo>
                  <a:pt x="18425" y="97095"/>
                </a:lnTo>
                <a:lnTo>
                  <a:pt x="18271" y="96929"/>
                </a:lnTo>
                <a:lnTo>
                  <a:pt x="17031" y="95766"/>
                </a:lnTo>
                <a:lnTo>
                  <a:pt x="15948" y="94440"/>
                </a:lnTo>
                <a:lnTo>
                  <a:pt x="15948" y="94938"/>
                </a:lnTo>
                <a:lnTo>
                  <a:pt x="15792" y="95268"/>
                </a:lnTo>
                <a:lnTo>
                  <a:pt x="15638" y="95435"/>
                </a:lnTo>
                <a:lnTo>
                  <a:pt x="15484" y="95435"/>
                </a:lnTo>
                <a:lnTo>
                  <a:pt x="15019" y="95103"/>
                </a:lnTo>
                <a:lnTo>
                  <a:pt x="14555" y="94440"/>
                </a:lnTo>
                <a:lnTo>
                  <a:pt x="14090" y="93775"/>
                </a:lnTo>
                <a:lnTo>
                  <a:pt x="13626" y="92944"/>
                </a:lnTo>
                <a:lnTo>
                  <a:pt x="13626" y="92446"/>
                </a:lnTo>
                <a:lnTo>
                  <a:pt x="13626" y="92281"/>
                </a:lnTo>
                <a:lnTo>
                  <a:pt x="13780" y="92281"/>
                </a:lnTo>
                <a:lnTo>
                  <a:pt x="13005" y="91948"/>
                </a:lnTo>
                <a:lnTo>
                  <a:pt x="12076" y="91285"/>
                </a:lnTo>
                <a:lnTo>
                  <a:pt x="9910" y="89128"/>
                </a:lnTo>
                <a:lnTo>
                  <a:pt x="9600" y="88630"/>
                </a:lnTo>
                <a:lnTo>
                  <a:pt x="9135" y="88132"/>
                </a:lnTo>
                <a:lnTo>
                  <a:pt x="9135" y="88298"/>
                </a:lnTo>
                <a:lnTo>
                  <a:pt x="7896" y="86804"/>
                </a:lnTo>
                <a:lnTo>
                  <a:pt x="7742" y="86472"/>
                </a:lnTo>
                <a:lnTo>
                  <a:pt x="8516" y="86969"/>
                </a:lnTo>
                <a:lnTo>
                  <a:pt x="8825" y="87137"/>
                </a:lnTo>
                <a:lnTo>
                  <a:pt x="8981" y="87467"/>
                </a:lnTo>
                <a:lnTo>
                  <a:pt x="9289" y="88132"/>
                </a:lnTo>
                <a:lnTo>
                  <a:pt x="8825" y="86306"/>
                </a:lnTo>
                <a:lnTo>
                  <a:pt x="8206" y="84647"/>
                </a:lnTo>
                <a:lnTo>
                  <a:pt x="6658" y="80331"/>
                </a:lnTo>
                <a:lnTo>
                  <a:pt x="5884" y="77675"/>
                </a:lnTo>
                <a:lnTo>
                  <a:pt x="5265" y="74522"/>
                </a:lnTo>
                <a:lnTo>
                  <a:pt x="5573" y="74855"/>
                </a:lnTo>
                <a:lnTo>
                  <a:pt x="5729" y="74687"/>
                </a:lnTo>
                <a:lnTo>
                  <a:pt x="5884" y="74855"/>
                </a:lnTo>
                <a:lnTo>
                  <a:pt x="6194" y="75020"/>
                </a:lnTo>
                <a:lnTo>
                  <a:pt x="6038" y="71867"/>
                </a:lnTo>
                <a:lnTo>
                  <a:pt x="5884" y="68547"/>
                </a:lnTo>
                <a:lnTo>
                  <a:pt x="6038" y="65393"/>
                </a:lnTo>
                <a:lnTo>
                  <a:pt x="6194" y="63899"/>
                </a:lnTo>
                <a:lnTo>
                  <a:pt x="6658" y="62573"/>
                </a:lnTo>
                <a:lnTo>
                  <a:pt x="7277" y="59087"/>
                </a:lnTo>
                <a:lnTo>
                  <a:pt x="7277" y="59751"/>
                </a:lnTo>
                <a:lnTo>
                  <a:pt x="7431" y="60248"/>
                </a:lnTo>
                <a:lnTo>
                  <a:pt x="7742" y="56763"/>
                </a:lnTo>
                <a:lnTo>
                  <a:pt x="8516" y="53278"/>
                </a:lnTo>
                <a:lnTo>
                  <a:pt x="9445" y="49793"/>
                </a:lnTo>
                <a:lnTo>
                  <a:pt x="10839" y="46307"/>
                </a:lnTo>
                <a:lnTo>
                  <a:pt x="12232" y="42822"/>
                </a:lnTo>
                <a:lnTo>
                  <a:pt x="14090" y="39668"/>
                </a:lnTo>
                <a:lnTo>
                  <a:pt x="15948" y="36515"/>
                </a:lnTo>
                <a:lnTo>
                  <a:pt x="17960" y="33858"/>
                </a:lnTo>
                <a:lnTo>
                  <a:pt x="17806" y="33527"/>
                </a:lnTo>
                <a:lnTo>
                  <a:pt x="17806" y="33195"/>
                </a:lnTo>
                <a:lnTo>
                  <a:pt x="18271" y="32365"/>
                </a:lnTo>
                <a:lnTo>
                  <a:pt x="19045" y="31369"/>
                </a:lnTo>
                <a:lnTo>
                  <a:pt x="20129" y="30042"/>
                </a:lnTo>
                <a:lnTo>
                  <a:pt x="23226" y="27220"/>
                </a:lnTo>
                <a:lnTo>
                  <a:pt x="26942" y="23900"/>
                </a:lnTo>
                <a:lnTo>
                  <a:pt x="30968" y="20748"/>
                </a:lnTo>
                <a:lnTo>
                  <a:pt x="34838" y="17760"/>
                </a:lnTo>
                <a:lnTo>
                  <a:pt x="38245" y="15601"/>
                </a:lnTo>
                <a:lnTo>
                  <a:pt x="40568" y="14273"/>
                </a:lnTo>
                <a:lnTo>
                  <a:pt x="39793" y="14938"/>
                </a:lnTo>
                <a:lnTo>
                  <a:pt x="39019" y="15436"/>
                </a:lnTo>
                <a:lnTo>
                  <a:pt x="40722" y="14440"/>
                </a:lnTo>
                <a:lnTo>
                  <a:pt x="41961" y="13775"/>
                </a:lnTo>
                <a:lnTo>
                  <a:pt x="45057" y="12282"/>
                </a:lnTo>
                <a:lnTo>
                  <a:pt x="44748" y="12282"/>
                </a:lnTo>
                <a:lnTo>
                  <a:pt x="44284" y="12116"/>
                </a:lnTo>
                <a:lnTo>
                  <a:pt x="45677" y="11618"/>
                </a:lnTo>
                <a:lnTo>
                  <a:pt x="47690" y="10788"/>
                </a:lnTo>
                <a:lnTo>
                  <a:pt x="47071" y="11286"/>
                </a:lnTo>
                <a:lnTo>
                  <a:pt x="47690" y="11453"/>
                </a:lnTo>
                <a:lnTo>
                  <a:pt x="47535" y="11784"/>
                </a:lnTo>
                <a:lnTo>
                  <a:pt x="49704" y="10955"/>
                </a:lnTo>
                <a:lnTo>
                  <a:pt x="52026" y="10125"/>
                </a:lnTo>
                <a:lnTo>
                  <a:pt x="54348" y="9461"/>
                </a:lnTo>
                <a:lnTo>
                  <a:pt x="55586" y="9129"/>
                </a:lnTo>
                <a:lnTo>
                  <a:pt x="56082" y="9062"/>
                </a:lnTo>
                <a:lnTo>
                  <a:pt x="56082" y="9062"/>
                </a:lnTo>
                <a:lnTo>
                  <a:pt x="57290" y="8631"/>
                </a:lnTo>
                <a:lnTo>
                  <a:pt x="58683" y="8465"/>
                </a:lnTo>
                <a:lnTo>
                  <a:pt x="60077" y="8465"/>
                </a:lnTo>
                <a:lnTo>
                  <a:pt x="61626" y="8298"/>
                </a:lnTo>
                <a:lnTo>
                  <a:pt x="62091" y="8298"/>
                </a:lnTo>
                <a:lnTo>
                  <a:pt x="63020" y="7968"/>
                </a:lnTo>
                <a:lnTo>
                  <a:pt x="63793" y="7635"/>
                </a:lnTo>
                <a:lnTo>
                  <a:pt x="63793" y="8133"/>
                </a:lnTo>
                <a:lnTo>
                  <a:pt x="70141" y="7635"/>
                </a:lnTo>
                <a:lnTo>
                  <a:pt x="70916" y="7968"/>
                </a:lnTo>
                <a:lnTo>
                  <a:pt x="70606" y="7968"/>
                </a:lnTo>
                <a:lnTo>
                  <a:pt x="71999" y="8133"/>
                </a:lnTo>
                <a:lnTo>
                  <a:pt x="73549" y="7800"/>
                </a:lnTo>
                <a:lnTo>
                  <a:pt x="74013" y="8298"/>
                </a:lnTo>
                <a:lnTo>
                  <a:pt x="75096" y="8631"/>
                </a:lnTo>
                <a:lnTo>
                  <a:pt x="78038" y="9129"/>
                </a:lnTo>
                <a:lnTo>
                  <a:pt x="81445" y="9792"/>
                </a:lnTo>
                <a:lnTo>
                  <a:pt x="83922" y="10290"/>
                </a:lnTo>
                <a:lnTo>
                  <a:pt x="83922" y="10290"/>
                </a:lnTo>
                <a:lnTo>
                  <a:pt x="80825" y="8963"/>
                </a:lnTo>
                <a:lnTo>
                  <a:pt x="76954" y="7968"/>
                </a:lnTo>
                <a:lnTo>
                  <a:pt x="72928" y="6972"/>
                </a:lnTo>
                <a:lnTo>
                  <a:pt x="68902" y="6141"/>
                </a:lnTo>
                <a:lnTo>
                  <a:pt x="64877" y="5809"/>
                </a:lnTo>
                <a:lnTo>
                  <a:pt x="61316" y="5643"/>
                </a:lnTo>
                <a:lnTo>
                  <a:pt x="59768" y="5643"/>
                </a:lnTo>
                <a:lnTo>
                  <a:pt x="58373" y="5809"/>
                </a:lnTo>
                <a:lnTo>
                  <a:pt x="57135" y="6141"/>
                </a:lnTo>
                <a:lnTo>
                  <a:pt x="56050" y="6474"/>
                </a:lnTo>
                <a:lnTo>
                  <a:pt x="54967" y="6307"/>
                </a:lnTo>
                <a:lnTo>
                  <a:pt x="53884" y="6141"/>
                </a:lnTo>
                <a:lnTo>
                  <a:pt x="51716" y="6307"/>
                </a:lnTo>
                <a:lnTo>
                  <a:pt x="49239" y="6805"/>
                </a:lnTo>
                <a:lnTo>
                  <a:pt x="46761" y="7470"/>
                </a:lnTo>
                <a:lnTo>
                  <a:pt x="44284" y="8465"/>
                </a:lnTo>
                <a:lnTo>
                  <a:pt x="41805" y="9627"/>
                </a:lnTo>
                <a:lnTo>
                  <a:pt x="39174" y="11120"/>
                </a:lnTo>
                <a:lnTo>
                  <a:pt x="36696" y="12614"/>
                </a:lnTo>
                <a:lnTo>
                  <a:pt x="34219" y="14273"/>
                </a:lnTo>
                <a:lnTo>
                  <a:pt x="31741" y="16099"/>
                </a:lnTo>
                <a:lnTo>
                  <a:pt x="29418" y="18091"/>
                </a:lnTo>
                <a:lnTo>
                  <a:pt x="27252" y="19917"/>
                </a:lnTo>
                <a:lnTo>
                  <a:pt x="23070" y="23735"/>
                </a:lnTo>
                <a:lnTo>
                  <a:pt x="19818" y="27220"/>
                </a:lnTo>
                <a:lnTo>
                  <a:pt x="15948" y="32532"/>
                </a:lnTo>
                <a:lnTo>
                  <a:pt x="16413" y="31369"/>
                </a:lnTo>
                <a:lnTo>
                  <a:pt x="17031" y="30373"/>
                </a:lnTo>
                <a:lnTo>
                  <a:pt x="15948" y="31867"/>
                </a:lnTo>
                <a:lnTo>
                  <a:pt x="14863" y="33527"/>
                </a:lnTo>
                <a:lnTo>
                  <a:pt x="15019" y="33858"/>
                </a:lnTo>
                <a:lnTo>
                  <a:pt x="13780" y="35519"/>
                </a:lnTo>
                <a:lnTo>
                  <a:pt x="15019" y="33030"/>
                </a:lnTo>
                <a:lnTo>
                  <a:pt x="13161" y="35850"/>
                </a:lnTo>
                <a:lnTo>
                  <a:pt x="11612" y="38837"/>
                </a:lnTo>
                <a:lnTo>
                  <a:pt x="10218" y="41992"/>
                </a:lnTo>
                <a:lnTo>
                  <a:pt x="8981" y="45312"/>
                </a:lnTo>
                <a:lnTo>
                  <a:pt x="6813" y="51784"/>
                </a:lnTo>
                <a:lnTo>
                  <a:pt x="4799" y="57924"/>
                </a:lnTo>
                <a:lnTo>
                  <a:pt x="4955" y="58257"/>
                </a:lnTo>
                <a:lnTo>
                  <a:pt x="4799" y="59418"/>
                </a:lnTo>
                <a:lnTo>
                  <a:pt x="4026" y="64232"/>
                </a:lnTo>
                <a:lnTo>
                  <a:pt x="3251" y="69378"/>
                </a:lnTo>
                <a:lnTo>
                  <a:pt x="3251" y="69543"/>
                </a:lnTo>
                <a:lnTo>
                  <a:pt x="3251" y="70206"/>
                </a:lnTo>
                <a:lnTo>
                  <a:pt x="2941" y="72863"/>
                </a:lnTo>
                <a:lnTo>
                  <a:pt x="2786" y="74522"/>
                </a:lnTo>
                <a:lnTo>
                  <a:pt x="2786" y="76181"/>
                </a:lnTo>
                <a:lnTo>
                  <a:pt x="2941" y="77842"/>
                </a:lnTo>
                <a:lnTo>
                  <a:pt x="3097" y="79169"/>
                </a:lnTo>
                <a:lnTo>
                  <a:pt x="3561" y="81990"/>
                </a:lnTo>
                <a:lnTo>
                  <a:pt x="3561" y="81990"/>
                </a:lnTo>
                <a:lnTo>
                  <a:pt x="3097" y="81660"/>
                </a:lnTo>
                <a:lnTo>
                  <a:pt x="2941" y="81493"/>
                </a:lnTo>
                <a:lnTo>
                  <a:pt x="2941" y="81825"/>
                </a:lnTo>
                <a:lnTo>
                  <a:pt x="3251" y="82656"/>
                </a:lnTo>
                <a:lnTo>
                  <a:pt x="2322" y="81162"/>
                </a:lnTo>
                <a:lnTo>
                  <a:pt x="2476" y="81825"/>
                </a:lnTo>
                <a:lnTo>
                  <a:pt x="2168" y="82656"/>
                </a:lnTo>
                <a:lnTo>
                  <a:pt x="774" y="79999"/>
                </a:lnTo>
                <a:lnTo>
                  <a:pt x="618" y="80164"/>
                </a:lnTo>
                <a:lnTo>
                  <a:pt x="464" y="80331"/>
                </a:lnTo>
                <a:lnTo>
                  <a:pt x="310" y="80331"/>
                </a:lnTo>
                <a:lnTo>
                  <a:pt x="0" y="80164"/>
                </a:lnTo>
                <a:lnTo>
                  <a:pt x="0" y="80164"/>
                </a:lnTo>
                <a:lnTo>
                  <a:pt x="1703" y="84315"/>
                </a:lnTo>
                <a:lnTo>
                  <a:pt x="3715" y="88463"/>
                </a:lnTo>
                <a:lnTo>
                  <a:pt x="3405" y="87800"/>
                </a:lnTo>
                <a:lnTo>
                  <a:pt x="3561" y="87137"/>
                </a:lnTo>
                <a:lnTo>
                  <a:pt x="4490" y="88298"/>
                </a:lnTo>
                <a:lnTo>
                  <a:pt x="5265" y="89128"/>
                </a:lnTo>
                <a:lnTo>
                  <a:pt x="5573" y="89626"/>
                </a:lnTo>
                <a:lnTo>
                  <a:pt x="5573" y="89791"/>
                </a:lnTo>
                <a:lnTo>
                  <a:pt x="5419" y="89626"/>
                </a:lnTo>
                <a:lnTo>
                  <a:pt x="5419" y="89626"/>
                </a:lnTo>
                <a:lnTo>
                  <a:pt x="5884" y="90289"/>
                </a:lnTo>
                <a:lnTo>
                  <a:pt x="7587" y="93609"/>
                </a:lnTo>
                <a:lnTo>
                  <a:pt x="9445" y="96929"/>
                </a:lnTo>
                <a:lnTo>
                  <a:pt x="11612" y="100082"/>
                </a:lnTo>
                <a:lnTo>
                  <a:pt x="14090" y="102904"/>
                </a:lnTo>
                <a:lnTo>
                  <a:pt x="16723" y="105559"/>
                </a:lnTo>
                <a:lnTo>
                  <a:pt x="19354" y="108048"/>
                </a:lnTo>
                <a:lnTo>
                  <a:pt x="22297" y="110372"/>
                </a:lnTo>
                <a:lnTo>
                  <a:pt x="25392" y="112364"/>
                </a:lnTo>
                <a:lnTo>
                  <a:pt x="28954" y="114190"/>
                </a:lnTo>
                <a:lnTo>
                  <a:pt x="32826" y="116015"/>
                </a:lnTo>
                <a:lnTo>
                  <a:pt x="36696" y="117343"/>
                </a:lnTo>
                <a:lnTo>
                  <a:pt x="40722" y="118339"/>
                </a:lnTo>
                <a:lnTo>
                  <a:pt x="44748" y="119169"/>
                </a:lnTo>
                <a:lnTo>
                  <a:pt x="48929" y="119667"/>
                </a:lnTo>
                <a:lnTo>
                  <a:pt x="52955" y="119998"/>
                </a:lnTo>
                <a:lnTo>
                  <a:pt x="57135" y="119832"/>
                </a:lnTo>
                <a:lnTo>
                  <a:pt x="60697" y="119334"/>
                </a:lnTo>
                <a:lnTo>
                  <a:pt x="66425" y="118339"/>
                </a:lnTo>
                <a:lnTo>
                  <a:pt x="72309" y="117010"/>
                </a:lnTo>
                <a:lnTo>
                  <a:pt x="74786" y="116347"/>
                </a:lnTo>
                <a:lnTo>
                  <a:pt x="76336" y="115849"/>
                </a:lnTo>
                <a:lnTo>
                  <a:pt x="76336" y="116015"/>
                </a:lnTo>
                <a:lnTo>
                  <a:pt x="78812" y="115019"/>
                </a:lnTo>
                <a:lnTo>
                  <a:pt x="81289" y="113692"/>
                </a:lnTo>
                <a:lnTo>
                  <a:pt x="80206" y="114023"/>
                </a:lnTo>
                <a:lnTo>
                  <a:pt x="83303" y="112199"/>
                </a:lnTo>
                <a:lnTo>
                  <a:pt x="86244" y="110207"/>
                </a:lnTo>
                <a:lnTo>
                  <a:pt x="89031" y="107883"/>
                </a:lnTo>
                <a:lnTo>
                  <a:pt x="91974" y="105226"/>
                </a:lnTo>
                <a:lnTo>
                  <a:pt x="90735" y="106720"/>
                </a:lnTo>
                <a:lnTo>
                  <a:pt x="93986" y="103900"/>
                </a:lnTo>
                <a:lnTo>
                  <a:pt x="95380" y="102737"/>
                </a:lnTo>
                <a:lnTo>
                  <a:pt x="95536" y="102571"/>
                </a:lnTo>
                <a:lnTo>
                  <a:pt x="95380" y="102571"/>
                </a:lnTo>
                <a:lnTo>
                  <a:pt x="96154" y="101908"/>
                </a:lnTo>
                <a:lnTo>
                  <a:pt x="96929" y="101243"/>
                </a:lnTo>
                <a:lnTo>
                  <a:pt x="98477" y="99251"/>
                </a:lnTo>
                <a:lnTo>
                  <a:pt x="100799" y="97095"/>
                </a:lnTo>
                <a:lnTo>
                  <a:pt x="100799" y="97095"/>
                </a:lnTo>
                <a:lnTo>
                  <a:pt x="100335" y="97260"/>
                </a:lnTo>
                <a:lnTo>
                  <a:pt x="100954" y="96431"/>
                </a:lnTo>
                <a:lnTo>
                  <a:pt x="102968" y="94770"/>
                </a:lnTo>
                <a:lnTo>
                  <a:pt x="104826" y="92779"/>
                </a:lnTo>
                <a:lnTo>
                  <a:pt x="108541" y="88796"/>
                </a:lnTo>
                <a:lnTo>
                  <a:pt x="108541" y="88961"/>
                </a:lnTo>
                <a:lnTo>
                  <a:pt x="108852" y="89128"/>
                </a:lnTo>
                <a:lnTo>
                  <a:pt x="109006" y="89128"/>
                </a:lnTo>
                <a:lnTo>
                  <a:pt x="109316" y="88961"/>
                </a:lnTo>
                <a:lnTo>
                  <a:pt x="109316" y="89294"/>
                </a:lnTo>
                <a:lnTo>
                  <a:pt x="109160" y="89626"/>
                </a:lnTo>
                <a:lnTo>
                  <a:pt x="108077" y="90787"/>
                </a:lnTo>
                <a:lnTo>
                  <a:pt x="106683" y="92446"/>
                </a:lnTo>
                <a:lnTo>
                  <a:pt x="107302" y="92116"/>
                </a:lnTo>
                <a:lnTo>
                  <a:pt x="108077" y="91618"/>
                </a:lnTo>
                <a:lnTo>
                  <a:pt x="109470" y="90289"/>
                </a:lnTo>
                <a:lnTo>
                  <a:pt x="110864" y="88463"/>
                </a:lnTo>
                <a:lnTo>
                  <a:pt x="112103" y="86306"/>
                </a:lnTo>
                <a:lnTo>
                  <a:pt x="113341" y="84149"/>
                </a:lnTo>
                <a:lnTo>
                  <a:pt x="114426" y="81990"/>
                </a:lnTo>
                <a:lnTo>
                  <a:pt x="115819" y="78838"/>
                </a:lnTo>
                <a:lnTo>
                  <a:pt x="115355" y="79336"/>
                </a:lnTo>
                <a:lnTo>
                  <a:pt x="116438" y="76514"/>
                </a:lnTo>
                <a:lnTo>
                  <a:pt x="116594" y="76348"/>
                </a:lnTo>
                <a:lnTo>
                  <a:pt x="117677" y="72696"/>
                </a:lnTo>
                <a:lnTo>
                  <a:pt x="118606" y="69045"/>
                </a:lnTo>
                <a:lnTo>
                  <a:pt x="119225" y="65725"/>
                </a:lnTo>
                <a:lnTo>
                  <a:pt x="119689" y="63070"/>
                </a:lnTo>
                <a:lnTo>
                  <a:pt x="119535" y="63734"/>
                </a:lnTo>
                <a:lnTo>
                  <a:pt x="119381" y="64564"/>
                </a:lnTo>
                <a:lnTo>
                  <a:pt x="118916" y="65062"/>
                </a:lnTo>
                <a:lnTo>
                  <a:pt x="118452" y="65725"/>
                </a:lnTo>
                <a:lnTo>
                  <a:pt x="118606" y="65062"/>
                </a:lnTo>
                <a:lnTo>
                  <a:pt x="118916" y="64066"/>
                </a:lnTo>
                <a:lnTo>
                  <a:pt x="118916" y="63070"/>
                </a:lnTo>
                <a:lnTo>
                  <a:pt x="118760" y="62738"/>
                </a:lnTo>
                <a:lnTo>
                  <a:pt x="118606" y="62405"/>
                </a:lnTo>
                <a:lnTo>
                  <a:pt x="119225" y="59585"/>
                </a:lnTo>
                <a:lnTo>
                  <a:pt x="119381" y="58257"/>
                </a:lnTo>
                <a:lnTo>
                  <a:pt x="119381" y="56929"/>
                </a:lnTo>
                <a:lnTo>
                  <a:pt x="119689" y="58422"/>
                </a:lnTo>
                <a:lnTo>
                  <a:pt x="119845" y="60083"/>
                </a:lnTo>
                <a:lnTo>
                  <a:pt x="119689" y="56929"/>
                </a:lnTo>
                <a:lnTo>
                  <a:pt x="119689" y="55933"/>
                </a:lnTo>
                <a:lnTo>
                  <a:pt x="120000" y="54107"/>
                </a:lnTo>
                <a:lnTo>
                  <a:pt x="119535" y="55602"/>
                </a:lnTo>
                <a:lnTo>
                  <a:pt x="119381" y="53278"/>
                </a:lnTo>
                <a:lnTo>
                  <a:pt x="119071" y="50788"/>
                </a:lnTo>
                <a:lnTo>
                  <a:pt x="118760" y="48630"/>
                </a:lnTo>
                <a:lnTo>
                  <a:pt x="118142" y="45809"/>
                </a:lnTo>
                <a:lnTo>
                  <a:pt x="117213" y="42490"/>
                </a:lnTo>
                <a:lnTo>
                  <a:pt x="116129" y="39004"/>
                </a:lnTo>
                <a:lnTo>
                  <a:pt x="114736" y="35187"/>
                </a:lnTo>
                <a:lnTo>
                  <a:pt x="113032" y="31701"/>
                </a:lnTo>
                <a:lnTo>
                  <a:pt x="112103" y="29875"/>
                </a:lnTo>
                <a:lnTo>
                  <a:pt x="111174" y="28381"/>
                </a:lnTo>
                <a:lnTo>
                  <a:pt x="110089" y="26888"/>
                </a:lnTo>
                <a:lnTo>
                  <a:pt x="109006" y="25394"/>
                </a:lnTo>
                <a:lnTo>
                  <a:pt x="109160" y="25726"/>
                </a:lnTo>
                <a:lnTo>
                  <a:pt x="109006" y="26224"/>
                </a:lnTo>
                <a:lnTo>
                  <a:pt x="107923" y="24731"/>
                </a:lnTo>
                <a:lnTo>
                  <a:pt x="106838" y="23070"/>
                </a:lnTo>
                <a:lnTo>
                  <a:pt x="105925" y="21601"/>
                </a:lnTo>
                <a:lnTo>
                  <a:pt x="103278" y="18921"/>
                </a:lnTo>
                <a:lnTo>
                  <a:pt x="103432" y="18921"/>
                </a:lnTo>
                <a:lnTo>
                  <a:pt x="103432" y="18756"/>
                </a:lnTo>
                <a:lnTo>
                  <a:pt x="103278" y="18423"/>
                </a:lnTo>
                <a:lnTo>
                  <a:pt x="102193" y="17095"/>
                </a:lnTo>
                <a:lnTo>
                  <a:pt x="99096" y="13775"/>
                </a:lnTo>
                <a:lnTo>
                  <a:pt x="99716" y="14771"/>
                </a:lnTo>
                <a:lnTo>
                  <a:pt x="100335" y="15436"/>
                </a:lnTo>
                <a:lnTo>
                  <a:pt x="99096" y="14771"/>
                </a:lnTo>
                <a:lnTo>
                  <a:pt x="98012" y="13942"/>
                </a:lnTo>
                <a:lnTo>
                  <a:pt x="96980" y="13152"/>
                </a:lnTo>
                <a:lnTo>
                  <a:pt x="98167" y="14606"/>
                </a:lnTo>
                <a:lnTo>
                  <a:pt x="96309" y="13444"/>
                </a:lnTo>
                <a:lnTo>
                  <a:pt x="94607" y="12282"/>
                </a:lnTo>
                <a:lnTo>
                  <a:pt x="91045" y="9627"/>
                </a:lnTo>
                <a:lnTo>
                  <a:pt x="87483" y="7137"/>
                </a:lnTo>
                <a:lnTo>
                  <a:pt x="85625" y="5976"/>
                </a:lnTo>
                <a:lnTo>
                  <a:pt x="83767" y="4980"/>
                </a:lnTo>
                <a:lnTo>
                  <a:pt x="85471" y="4980"/>
                </a:lnTo>
                <a:lnTo>
                  <a:pt x="83149" y="3487"/>
                </a:lnTo>
                <a:lnTo>
                  <a:pt x="81755" y="2821"/>
                </a:lnTo>
                <a:lnTo>
                  <a:pt x="80206" y="2158"/>
                </a:lnTo>
                <a:lnTo>
                  <a:pt x="78812" y="1493"/>
                </a:lnTo>
                <a:lnTo>
                  <a:pt x="77265" y="1162"/>
                </a:lnTo>
                <a:lnTo>
                  <a:pt x="75871" y="995"/>
                </a:lnTo>
                <a:lnTo>
                  <a:pt x="74632" y="1162"/>
                </a:lnTo>
                <a:lnTo>
                  <a:pt x="75871" y="1493"/>
                </a:lnTo>
                <a:lnTo>
                  <a:pt x="76921" y="2137"/>
                </a:lnTo>
                <a:lnTo>
                  <a:pt x="77109" y="2158"/>
                </a:lnTo>
                <a:lnTo>
                  <a:pt x="77883" y="2491"/>
                </a:lnTo>
                <a:lnTo>
                  <a:pt x="78658" y="2656"/>
                </a:lnTo>
                <a:lnTo>
                  <a:pt x="77729" y="2324"/>
                </a:lnTo>
                <a:lnTo>
                  <a:pt x="76954" y="1660"/>
                </a:lnTo>
                <a:lnTo>
                  <a:pt x="78502" y="2158"/>
                </a:lnTo>
                <a:lnTo>
                  <a:pt x="80051" y="2821"/>
                </a:lnTo>
                <a:lnTo>
                  <a:pt x="81445" y="3652"/>
                </a:lnTo>
                <a:lnTo>
                  <a:pt x="82684" y="4648"/>
                </a:lnTo>
                <a:lnTo>
                  <a:pt x="82684" y="4648"/>
                </a:lnTo>
                <a:lnTo>
                  <a:pt x="81445" y="3984"/>
                </a:lnTo>
                <a:lnTo>
                  <a:pt x="79741" y="3319"/>
                </a:lnTo>
                <a:lnTo>
                  <a:pt x="77729" y="2656"/>
                </a:lnTo>
                <a:lnTo>
                  <a:pt x="75561" y="1991"/>
                </a:lnTo>
                <a:lnTo>
                  <a:pt x="76828" y="2128"/>
                </a:lnTo>
                <a:lnTo>
                  <a:pt x="72774" y="1162"/>
                </a:lnTo>
                <a:lnTo>
                  <a:pt x="73393" y="1328"/>
                </a:lnTo>
                <a:lnTo>
                  <a:pt x="70762" y="830"/>
                </a:lnTo>
                <a:lnTo>
                  <a:pt x="68283" y="497"/>
                </a:lnTo>
                <a:lnTo>
                  <a:pt x="66115" y="167"/>
                </a:lnTo>
                <a:lnTo>
                  <a:pt x="6425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Shape 303"/>
          <p:cNvSpPr/>
          <p:nvPr/>
        </p:nvSpPr>
        <p:spPr>
          <a:xfrm>
            <a:off x="3721925" y="2891050"/>
            <a:ext cx="1983000" cy="2050200"/>
          </a:xfrm>
          <a:custGeom>
            <a:pathLst>
              <a:path extrusionOk="0" h="120000" w="120000">
                <a:moveTo>
                  <a:pt x="76828" y="2128"/>
                </a:moveTo>
                <a:lnTo>
                  <a:pt x="76954" y="2158"/>
                </a:lnTo>
                <a:lnTo>
                  <a:pt x="76954" y="2158"/>
                </a:lnTo>
                <a:lnTo>
                  <a:pt x="76921" y="2137"/>
                </a:lnTo>
                <a:lnTo>
                  <a:pt x="76828" y="2128"/>
                </a:lnTo>
                <a:close/>
                <a:moveTo>
                  <a:pt x="58683" y="3487"/>
                </a:moveTo>
                <a:lnTo>
                  <a:pt x="59612" y="3817"/>
                </a:lnTo>
                <a:lnTo>
                  <a:pt x="59148" y="3817"/>
                </a:lnTo>
                <a:lnTo>
                  <a:pt x="58529" y="3652"/>
                </a:lnTo>
                <a:lnTo>
                  <a:pt x="58683" y="3487"/>
                </a:lnTo>
                <a:close/>
                <a:moveTo>
                  <a:pt x="69987" y="2324"/>
                </a:moveTo>
                <a:lnTo>
                  <a:pt x="73238" y="2656"/>
                </a:lnTo>
                <a:lnTo>
                  <a:pt x="76490" y="3154"/>
                </a:lnTo>
                <a:lnTo>
                  <a:pt x="75871" y="3154"/>
                </a:lnTo>
                <a:lnTo>
                  <a:pt x="76025" y="3487"/>
                </a:lnTo>
                <a:lnTo>
                  <a:pt x="74942" y="3154"/>
                </a:lnTo>
                <a:lnTo>
                  <a:pt x="73703" y="2989"/>
                </a:lnTo>
                <a:lnTo>
                  <a:pt x="73703" y="2989"/>
                </a:lnTo>
                <a:lnTo>
                  <a:pt x="74167" y="3652"/>
                </a:lnTo>
                <a:lnTo>
                  <a:pt x="74322" y="3984"/>
                </a:lnTo>
                <a:lnTo>
                  <a:pt x="74013" y="3984"/>
                </a:lnTo>
                <a:lnTo>
                  <a:pt x="73393" y="3817"/>
                </a:lnTo>
                <a:lnTo>
                  <a:pt x="71845" y="3154"/>
                </a:lnTo>
                <a:lnTo>
                  <a:pt x="69987" y="2324"/>
                </a:lnTo>
                <a:close/>
                <a:moveTo>
                  <a:pt x="56825" y="8963"/>
                </a:moveTo>
                <a:lnTo>
                  <a:pt x="56082" y="9062"/>
                </a:lnTo>
                <a:lnTo>
                  <a:pt x="56082" y="9062"/>
                </a:lnTo>
                <a:lnTo>
                  <a:pt x="55896" y="9129"/>
                </a:lnTo>
                <a:lnTo>
                  <a:pt x="56825" y="8963"/>
                </a:lnTo>
                <a:close/>
                <a:moveTo>
                  <a:pt x="96000" y="11951"/>
                </a:moveTo>
                <a:lnTo>
                  <a:pt x="96929" y="13112"/>
                </a:lnTo>
                <a:lnTo>
                  <a:pt x="96980" y="13152"/>
                </a:lnTo>
                <a:lnTo>
                  <a:pt x="96000" y="11951"/>
                </a:lnTo>
                <a:close/>
                <a:moveTo>
                  <a:pt x="93057" y="13610"/>
                </a:moveTo>
                <a:lnTo>
                  <a:pt x="94142" y="14273"/>
                </a:lnTo>
                <a:lnTo>
                  <a:pt x="93678" y="14273"/>
                </a:lnTo>
                <a:lnTo>
                  <a:pt x="93057" y="13610"/>
                </a:lnTo>
                <a:close/>
                <a:moveTo>
                  <a:pt x="98167" y="15269"/>
                </a:moveTo>
                <a:lnTo>
                  <a:pt x="98621" y="15756"/>
                </a:lnTo>
                <a:lnTo>
                  <a:pt x="98323" y="15436"/>
                </a:lnTo>
                <a:lnTo>
                  <a:pt x="98167" y="15269"/>
                </a:lnTo>
                <a:close/>
                <a:moveTo>
                  <a:pt x="94451" y="14108"/>
                </a:moveTo>
                <a:lnTo>
                  <a:pt x="95844" y="15436"/>
                </a:lnTo>
                <a:lnTo>
                  <a:pt x="97394" y="16597"/>
                </a:lnTo>
                <a:lnTo>
                  <a:pt x="96000" y="15601"/>
                </a:lnTo>
                <a:lnTo>
                  <a:pt x="94761" y="14440"/>
                </a:lnTo>
                <a:lnTo>
                  <a:pt x="94451" y="14108"/>
                </a:lnTo>
                <a:close/>
                <a:moveTo>
                  <a:pt x="98941" y="16266"/>
                </a:moveTo>
                <a:lnTo>
                  <a:pt x="99406" y="17262"/>
                </a:lnTo>
                <a:lnTo>
                  <a:pt x="98941" y="16764"/>
                </a:lnTo>
                <a:lnTo>
                  <a:pt x="98941" y="16432"/>
                </a:lnTo>
                <a:lnTo>
                  <a:pt x="98941" y="16266"/>
                </a:lnTo>
                <a:close/>
                <a:moveTo>
                  <a:pt x="98477" y="14771"/>
                </a:moveTo>
                <a:lnTo>
                  <a:pt x="99560" y="15436"/>
                </a:lnTo>
                <a:lnTo>
                  <a:pt x="100335" y="16432"/>
                </a:lnTo>
                <a:lnTo>
                  <a:pt x="101110" y="17428"/>
                </a:lnTo>
                <a:lnTo>
                  <a:pt x="101574" y="18589"/>
                </a:lnTo>
                <a:lnTo>
                  <a:pt x="100025" y="16597"/>
                </a:lnTo>
                <a:lnTo>
                  <a:pt x="100645" y="17760"/>
                </a:lnTo>
                <a:lnTo>
                  <a:pt x="98477" y="14771"/>
                </a:lnTo>
                <a:close/>
                <a:moveTo>
                  <a:pt x="104671" y="19585"/>
                </a:moveTo>
                <a:lnTo>
                  <a:pt x="105925" y="21601"/>
                </a:lnTo>
                <a:lnTo>
                  <a:pt x="106065" y="21743"/>
                </a:lnTo>
                <a:lnTo>
                  <a:pt x="104671" y="19585"/>
                </a:lnTo>
                <a:close/>
                <a:moveTo>
                  <a:pt x="106838" y="25559"/>
                </a:moveTo>
                <a:lnTo>
                  <a:pt x="107302" y="26722"/>
                </a:lnTo>
                <a:lnTo>
                  <a:pt x="107767" y="27718"/>
                </a:lnTo>
                <a:lnTo>
                  <a:pt x="108387" y="29875"/>
                </a:lnTo>
                <a:lnTo>
                  <a:pt x="107767" y="28714"/>
                </a:lnTo>
                <a:lnTo>
                  <a:pt x="107148" y="27053"/>
                </a:lnTo>
                <a:lnTo>
                  <a:pt x="106838" y="25559"/>
                </a:lnTo>
                <a:close/>
                <a:moveTo>
                  <a:pt x="106838" y="28714"/>
                </a:moveTo>
                <a:lnTo>
                  <a:pt x="107612" y="29377"/>
                </a:lnTo>
                <a:lnTo>
                  <a:pt x="108231" y="30042"/>
                </a:lnTo>
                <a:lnTo>
                  <a:pt x="108852" y="30871"/>
                </a:lnTo>
                <a:lnTo>
                  <a:pt x="109006" y="31369"/>
                </a:lnTo>
                <a:lnTo>
                  <a:pt x="109160" y="31867"/>
                </a:lnTo>
                <a:lnTo>
                  <a:pt x="108077" y="30208"/>
                </a:lnTo>
                <a:lnTo>
                  <a:pt x="106838" y="28714"/>
                </a:lnTo>
                <a:close/>
                <a:moveTo>
                  <a:pt x="118296" y="63734"/>
                </a:moveTo>
                <a:lnTo>
                  <a:pt x="117831" y="66058"/>
                </a:lnTo>
                <a:lnTo>
                  <a:pt x="117523" y="68215"/>
                </a:lnTo>
                <a:lnTo>
                  <a:pt x="117058" y="70374"/>
                </a:lnTo>
                <a:lnTo>
                  <a:pt x="116129" y="73028"/>
                </a:lnTo>
                <a:lnTo>
                  <a:pt x="116438" y="70871"/>
                </a:lnTo>
                <a:lnTo>
                  <a:pt x="116902" y="68547"/>
                </a:lnTo>
                <a:lnTo>
                  <a:pt x="118296" y="63734"/>
                </a:lnTo>
                <a:close/>
                <a:moveTo>
                  <a:pt x="113497" y="78173"/>
                </a:moveTo>
                <a:lnTo>
                  <a:pt x="113032" y="79003"/>
                </a:lnTo>
                <a:lnTo>
                  <a:pt x="112568" y="79834"/>
                </a:lnTo>
                <a:lnTo>
                  <a:pt x="111947" y="80497"/>
                </a:lnTo>
                <a:lnTo>
                  <a:pt x="111483" y="81162"/>
                </a:lnTo>
                <a:lnTo>
                  <a:pt x="111793" y="80497"/>
                </a:lnTo>
                <a:lnTo>
                  <a:pt x="112722" y="79501"/>
                </a:lnTo>
                <a:lnTo>
                  <a:pt x="113497" y="78173"/>
                </a:lnTo>
                <a:close/>
                <a:moveTo>
                  <a:pt x="110554" y="84149"/>
                </a:moveTo>
                <a:lnTo>
                  <a:pt x="109781" y="85476"/>
                </a:lnTo>
                <a:lnTo>
                  <a:pt x="109160" y="85974"/>
                </a:lnTo>
                <a:lnTo>
                  <a:pt x="109006" y="85974"/>
                </a:lnTo>
                <a:lnTo>
                  <a:pt x="109006" y="85808"/>
                </a:lnTo>
                <a:lnTo>
                  <a:pt x="109781" y="84978"/>
                </a:lnTo>
                <a:lnTo>
                  <a:pt x="110554" y="84149"/>
                </a:lnTo>
                <a:close/>
                <a:moveTo>
                  <a:pt x="106838" y="85145"/>
                </a:moveTo>
                <a:lnTo>
                  <a:pt x="107302" y="85310"/>
                </a:lnTo>
                <a:lnTo>
                  <a:pt x="106529" y="86306"/>
                </a:lnTo>
                <a:lnTo>
                  <a:pt x="106065" y="87137"/>
                </a:lnTo>
                <a:lnTo>
                  <a:pt x="105444" y="87634"/>
                </a:lnTo>
                <a:lnTo>
                  <a:pt x="105444" y="87800"/>
                </a:lnTo>
                <a:lnTo>
                  <a:pt x="105136" y="87800"/>
                </a:lnTo>
                <a:lnTo>
                  <a:pt x="105136" y="87634"/>
                </a:lnTo>
                <a:lnTo>
                  <a:pt x="105755" y="86472"/>
                </a:lnTo>
                <a:lnTo>
                  <a:pt x="106065" y="85974"/>
                </a:lnTo>
                <a:lnTo>
                  <a:pt x="106529" y="85476"/>
                </a:lnTo>
                <a:lnTo>
                  <a:pt x="106838" y="85145"/>
                </a:lnTo>
                <a:close/>
                <a:moveTo>
                  <a:pt x="11458" y="92281"/>
                </a:moveTo>
                <a:lnTo>
                  <a:pt x="11768" y="93442"/>
                </a:lnTo>
                <a:lnTo>
                  <a:pt x="11612" y="93277"/>
                </a:lnTo>
                <a:lnTo>
                  <a:pt x="11458" y="92613"/>
                </a:lnTo>
                <a:lnTo>
                  <a:pt x="11458" y="92281"/>
                </a:lnTo>
                <a:close/>
                <a:moveTo>
                  <a:pt x="12697" y="95601"/>
                </a:moveTo>
                <a:lnTo>
                  <a:pt x="12541" y="95766"/>
                </a:lnTo>
                <a:lnTo>
                  <a:pt x="12541" y="95601"/>
                </a:lnTo>
                <a:close/>
                <a:moveTo>
                  <a:pt x="100489" y="96929"/>
                </a:moveTo>
                <a:lnTo>
                  <a:pt x="100181" y="97427"/>
                </a:lnTo>
                <a:lnTo>
                  <a:pt x="99716" y="97592"/>
                </a:lnTo>
                <a:lnTo>
                  <a:pt x="99716" y="97592"/>
                </a:lnTo>
                <a:lnTo>
                  <a:pt x="100025" y="97260"/>
                </a:lnTo>
                <a:lnTo>
                  <a:pt x="100489" y="96929"/>
                </a:lnTo>
                <a:close/>
                <a:moveTo>
                  <a:pt x="10064" y="94770"/>
                </a:moveTo>
                <a:lnTo>
                  <a:pt x="12076" y="97427"/>
                </a:lnTo>
                <a:lnTo>
                  <a:pt x="12541" y="97592"/>
                </a:lnTo>
                <a:lnTo>
                  <a:pt x="12541" y="97592"/>
                </a:lnTo>
                <a:lnTo>
                  <a:pt x="12541" y="97592"/>
                </a:lnTo>
                <a:lnTo>
                  <a:pt x="12851" y="97758"/>
                </a:lnTo>
                <a:lnTo>
                  <a:pt x="13626" y="99251"/>
                </a:lnTo>
                <a:lnTo>
                  <a:pt x="11768" y="97592"/>
                </a:lnTo>
                <a:lnTo>
                  <a:pt x="10683" y="96099"/>
                </a:lnTo>
                <a:lnTo>
                  <a:pt x="10218" y="95435"/>
                </a:lnTo>
                <a:lnTo>
                  <a:pt x="10064" y="94770"/>
                </a:lnTo>
                <a:close/>
                <a:moveTo>
                  <a:pt x="14863" y="99251"/>
                </a:moveTo>
                <a:lnTo>
                  <a:pt x="15173" y="99419"/>
                </a:lnTo>
                <a:lnTo>
                  <a:pt x="15019" y="99419"/>
                </a:lnTo>
                <a:lnTo>
                  <a:pt x="14863" y="99251"/>
                </a:lnTo>
                <a:close/>
                <a:moveTo>
                  <a:pt x="17187" y="100247"/>
                </a:moveTo>
                <a:lnTo>
                  <a:pt x="18581" y="100912"/>
                </a:lnTo>
                <a:lnTo>
                  <a:pt x="19510" y="101576"/>
                </a:lnTo>
                <a:lnTo>
                  <a:pt x="20129" y="102073"/>
                </a:lnTo>
                <a:lnTo>
                  <a:pt x="19045" y="101410"/>
                </a:lnTo>
                <a:lnTo>
                  <a:pt x="19045" y="101410"/>
                </a:lnTo>
                <a:lnTo>
                  <a:pt x="19354" y="102239"/>
                </a:lnTo>
                <a:lnTo>
                  <a:pt x="19045" y="102073"/>
                </a:lnTo>
                <a:lnTo>
                  <a:pt x="18271" y="101078"/>
                </a:lnTo>
                <a:lnTo>
                  <a:pt x="17806" y="100580"/>
                </a:lnTo>
                <a:lnTo>
                  <a:pt x="17187" y="100247"/>
                </a:lnTo>
                <a:close/>
                <a:moveTo>
                  <a:pt x="29574" y="104563"/>
                </a:moveTo>
                <a:lnTo>
                  <a:pt x="30812" y="105226"/>
                </a:lnTo>
                <a:lnTo>
                  <a:pt x="32051" y="106222"/>
                </a:lnTo>
                <a:lnTo>
                  <a:pt x="31276" y="106057"/>
                </a:lnTo>
                <a:lnTo>
                  <a:pt x="31122" y="105891"/>
                </a:lnTo>
                <a:lnTo>
                  <a:pt x="30347" y="105226"/>
                </a:lnTo>
                <a:lnTo>
                  <a:pt x="29574" y="104563"/>
                </a:lnTo>
                <a:close/>
                <a:moveTo>
                  <a:pt x="23845" y="105559"/>
                </a:moveTo>
                <a:lnTo>
                  <a:pt x="24155" y="105724"/>
                </a:lnTo>
                <a:lnTo>
                  <a:pt x="24463" y="105891"/>
                </a:lnTo>
                <a:lnTo>
                  <a:pt x="24928" y="106389"/>
                </a:lnTo>
                <a:lnTo>
                  <a:pt x="25084" y="106555"/>
                </a:lnTo>
                <a:lnTo>
                  <a:pt x="24928" y="106555"/>
                </a:lnTo>
                <a:lnTo>
                  <a:pt x="23845" y="105559"/>
                </a:lnTo>
                <a:close/>
                <a:moveTo>
                  <a:pt x="80980" y="105891"/>
                </a:moveTo>
                <a:lnTo>
                  <a:pt x="79431" y="106555"/>
                </a:lnTo>
                <a:lnTo>
                  <a:pt x="78658" y="106887"/>
                </a:lnTo>
                <a:lnTo>
                  <a:pt x="77883" y="106887"/>
                </a:lnTo>
                <a:lnTo>
                  <a:pt x="78658" y="106389"/>
                </a:lnTo>
                <a:lnTo>
                  <a:pt x="79277" y="106057"/>
                </a:lnTo>
                <a:lnTo>
                  <a:pt x="80516" y="105891"/>
                </a:lnTo>
                <a:close/>
                <a:moveTo>
                  <a:pt x="31587" y="106555"/>
                </a:moveTo>
                <a:lnTo>
                  <a:pt x="32516" y="106720"/>
                </a:lnTo>
                <a:lnTo>
                  <a:pt x="33755" y="107385"/>
                </a:lnTo>
                <a:lnTo>
                  <a:pt x="33755" y="107385"/>
                </a:lnTo>
                <a:lnTo>
                  <a:pt x="32516" y="107052"/>
                </a:lnTo>
                <a:lnTo>
                  <a:pt x="31587" y="106555"/>
                </a:lnTo>
                <a:close/>
                <a:moveTo>
                  <a:pt x="77265" y="107717"/>
                </a:moveTo>
                <a:lnTo>
                  <a:pt x="76800" y="108048"/>
                </a:lnTo>
                <a:lnTo>
                  <a:pt x="76644" y="108215"/>
                </a:lnTo>
                <a:lnTo>
                  <a:pt x="76800" y="108381"/>
                </a:lnTo>
                <a:lnTo>
                  <a:pt x="77573" y="108381"/>
                </a:lnTo>
                <a:lnTo>
                  <a:pt x="78194" y="108215"/>
                </a:lnTo>
                <a:lnTo>
                  <a:pt x="76954" y="108713"/>
                </a:lnTo>
                <a:lnTo>
                  <a:pt x="75715" y="108879"/>
                </a:lnTo>
                <a:lnTo>
                  <a:pt x="75715" y="109044"/>
                </a:lnTo>
                <a:lnTo>
                  <a:pt x="75561" y="109044"/>
                </a:lnTo>
                <a:lnTo>
                  <a:pt x="74942" y="108546"/>
                </a:lnTo>
                <a:lnTo>
                  <a:pt x="76025" y="107883"/>
                </a:lnTo>
                <a:lnTo>
                  <a:pt x="77265" y="107717"/>
                </a:lnTo>
                <a:close/>
                <a:moveTo>
                  <a:pt x="39639" y="112031"/>
                </a:moveTo>
                <a:lnTo>
                  <a:pt x="40877" y="112529"/>
                </a:lnTo>
                <a:lnTo>
                  <a:pt x="42270" y="113027"/>
                </a:lnTo>
                <a:lnTo>
                  <a:pt x="41341" y="113027"/>
                </a:lnTo>
                <a:lnTo>
                  <a:pt x="39639" y="112862"/>
                </a:lnTo>
                <a:lnTo>
                  <a:pt x="39019" y="112696"/>
                </a:lnTo>
                <a:lnTo>
                  <a:pt x="38710" y="112529"/>
                </a:lnTo>
                <a:lnTo>
                  <a:pt x="38710" y="112364"/>
                </a:lnTo>
                <a:lnTo>
                  <a:pt x="38710" y="112199"/>
                </a:lnTo>
                <a:lnTo>
                  <a:pt x="39639" y="112031"/>
                </a:lnTo>
                <a:close/>
                <a:moveTo>
                  <a:pt x="57135" y="113692"/>
                </a:moveTo>
                <a:lnTo>
                  <a:pt x="57600" y="114023"/>
                </a:lnTo>
                <a:lnTo>
                  <a:pt x="58064" y="114190"/>
                </a:lnTo>
                <a:lnTo>
                  <a:pt x="56825" y="114356"/>
                </a:lnTo>
                <a:lnTo>
                  <a:pt x="55896" y="114356"/>
                </a:lnTo>
                <a:lnTo>
                  <a:pt x="55896" y="114190"/>
                </a:lnTo>
                <a:lnTo>
                  <a:pt x="57135" y="113692"/>
                </a:lnTo>
                <a:close/>
                <a:moveTo>
                  <a:pt x="76180" y="112199"/>
                </a:moveTo>
                <a:lnTo>
                  <a:pt x="75715" y="112696"/>
                </a:lnTo>
                <a:lnTo>
                  <a:pt x="72928" y="113858"/>
                </a:lnTo>
                <a:lnTo>
                  <a:pt x="72155" y="114190"/>
                </a:lnTo>
                <a:lnTo>
                  <a:pt x="72464" y="114023"/>
                </a:lnTo>
                <a:lnTo>
                  <a:pt x="69987" y="114356"/>
                </a:lnTo>
                <a:lnTo>
                  <a:pt x="70451" y="114023"/>
                </a:lnTo>
                <a:lnTo>
                  <a:pt x="70916" y="113692"/>
                </a:lnTo>
                <a:lnTo>
                  <a:pt x="69522" y="114190"/>
                </a:lnTo>
                <a:lnTo>
                  <a:pt x="70762" y="113692"/>
                </a:lnTo>
                <a:lnTo>
                  <a:pt x="74478" y="112364"/>
                </a:lnTo>
                <a:lnTo>
                  <a:pt x="73857" y="112862"/>
                </a:lnTo>
                <a:lnTo>
                  <a:pt x="73238" y="113360"/>
                </a:lnTo>
                <a:lnTo>
                  <a:pt x="76180" y="112199"/>
                </a:lnTo>
                <a:close/>
                <a:moveTo>
                  <a:pt x="65496" y="113692"/>
                </a:moveTo>
                <a:lnTo>
                  <a:pt x="65342" y="113858"/>
                </a:lnTo>
                <a:lnTo>
                  <a:pt x="65032" y="114023"/>
                </a:lnTo>
                <a:lnTo>
                  <a:pt x="63949" y="114356"/>
                </a:lnTo>
                <a:lnTo>
                  <a:pt x="62709" y="114521"/>
                </a:lnTo>
                <a:lnTo>
                  <a:pt x="61780" y="114521"/>
                </a:lnTo>
                <a:lnTo>
                  <a:pt x="64103" y="114023"/>
                </a:lnTo>
                <a:lnTo>
                  <a:pt x="64877" y="113858"/>
                </a:lnTo>
                <a:lnTo>
                  <a:pt x="65496" y="113692"/>
                </a:lnTo>
                <a:close/>
                <a:moveTo>
                  <a:pt x="70295" y="112696"/>
                </a:moveTo>
                <a:lnTo>
                  <a:pt x="69677" y="113027"/>
                </a:lnTo>
                <a:lnTo>
                  <a:pt x="69366" y="113360"/>
                </a:lnTo>
                <a:lnTo>
                  <a:pt x="68902" y="113692"/>
                </a:lnTo>
                <a:lnTo>
                  <a:pt x="68748" y="114356"/>
                </a:lnTo>
                <a:lnTo>
                  <a:pt x="69366" y="114356"/>
                </a:lnTo>
                <a:lnTo>
                  <a:pt x="65806" y="114853"/>
                </a:lnTo>
                <a:lnTo>
                  <a:pt x="67044" y="114356"/>
                </a:lnTo>
                <a:lnTo>
                  <a:pt x="67509" y="114023"/>
                </a:lnTo>
                <a:lnTo>
                  <a:pt x="67509" y="113858"/>
                </a:lnTo>
                <a:lnTo>
                  <a:pt x="67354" y="113692"/>
                </a:lnTo>
                <a:lnTo>
                  <a:pt x="66890" y="113692"/>
                </a:lnTo>
                <a:lnTo>
                  <a:pt x="66115" y="113525"/>
                </a:lnTo>
                <a:lnTo>
                  <a:pt x="65961" y="113360"/>
                </a:lnTo>
                <a:lnTo>
                  <a:pt x="68129" y="113194"/>
                </a:lnTo>
                <a:lnTo>
                  <a:pt x="70295" y="112696"/>
                </a:lnTo>
                <a:close/>
                <a:moveTo>
                  <a:pt x="25703" y="106222"/>
                </a:moveTo>
                <a:lnTo>
                  <a:pt x="27716" y="107550"/>
                </a:lnTo>
                <a:lnTo>
                  <a:pt x="29418" y="109211"/>
                </a:lnTo>
                <a:lnTo>
                  <a:pt x="29418" y="108713"/>
                </a:lnTo>
                <a:lnTo>
                  <a:pt x="29264" y="108381"/>
                </a:lnTo>
                <a:lnTo>
                  <a:pt x="31276" y="109044"/>
                </a:lnTo>
                <a:lnTo>
                  <a:pt x="33290" y="109709"/>
                </a:lnTo>
                <a:lnTo>
                  <a:pt x="34219" y="110040"/>
                </a:lnTo>
                <a:lnTo>
                  <a:pt x="35148" y="110372"/>
                </a:lnTo>
                <a:lnTo>
                  <a:pt x="35921" y="110870"/>
                </a:lnTo>
                <a:lnTo>
                  <a:pt x="36696" y="111534"/>
                </a:lnTo>
                <a:lnTo>
                  <a:pt x="35303" y="111368"/>
                </a:lnTo>
                <a:lnTo>
                  <a:pt x="37006" y="112364"/>
                </a:lnTo>
                <a:lnTo>
                  <a:pt x="39174" y="113194"/>
                </a:lnTo>
                <a:lnTo>
                  <a:pt x="41805" y="114190"/>
                </a:lnTo>
                <a:lnTo>
                  <a:pt x="44592" y="114853"/>
                </a:lnTo>
                <a:lnTo>
                  <a:pt x="43663" y="114853"/>
                </a:lnTo>
                <a:lnTo>
                  <a:pt x="44438" y="116015"/>
                </a:lnTo>
                <a:lnTo>
                  <a:pt x="44128" y="116015"/>
                </a:lnTo>
                <a:lnTo>
                  <a:pt x="43663" y="115849"/>
                </a:lnTo>
                <a:lnTo>
                  <a:pt x="42426" y="115517"/>
                </a:lnTo>
                <a:lnTo>
                  <a:pt x="41497" y="115186"/>
                </a:lnTo>
                <a:lnTo>
                  <a:pt x="41341" y="115019"/>
                </a:lnTo>
                <a:lnTo>
                  <a:pt x="42270" y="115019"/>
                </a:lnTo>
                <a:lnTo>
                  <a:pt x="43045" y="115186"/>
                </a:lnTo>
                <a:lnTo>
                  <a:pt x="43199" y="114853"/>
                </a:lnTo>
                <a:lnTo>
                  <a:pt x="43199" y="114688"/>
                </a:lnTo>
                <a:lnTo>
                  <a:pt x="43045" y="114521"/>
                </a:lnTo>
                <a:lnTo>
                  <a:pt x="42116" y="114521"/>
                </a:lnTo>
                <a:lnTo>
                  <a:pt x="41341" y="114688"/>
                </a:lnTo>
                <a:lnTo>
                  <a:pt x="40258" y="115019"/>
                </a:lnTo>
                <a:lnTo>
                  <a:pt x="40258" y="115019"/>
                </a:lnTo>
                <a:lnTo>
                  <a:pt x="41032" y="114521"/>
                </a:lnTo>
                <a:lnTo>
                  <a:pt x="38864" y="114190"/>
                </a:lnTo>
                <a:lnTo>
                  <a:pt x="37006" y="113858"/>
                </a:lnTo>
                <a:lnTo>
                  <a:pt x="35457" y="113194"/>
                </a:lnTo>
                <a:lnTo>
                  <a:pt x="33909" y="112364"/>
                </a:lnTo>
                <a:lnTo>
                  <a:pt x="34374" y="112364"/>
                </a:lnTo>
                <a:lnTo>
                  <a:pt x="33445" y="112199"/>
                </a:lnTo>
                <a:lnTo>
                  <a:pt x="31741" y="112031"/>
                </a:lnTo>
                <a:lnTo>
                  <a:pt x="30968" y="111701"/>
                </a:lnTo>
                <a:lnTo>
                  <a:pt x="30193" y="111368"/>
                </a:lnTo>
                <a:lnTo>
                  <a:pt x="30503" y="111203"/>
                </a:lnTo>
                <a:lnTo>
                  <a:pt x="30968" y="111368"/>
                </a:lnTo>
                <a:lnTo>
                  <a:pt x="29574" y="110372"/>
                </a:lnTo>
                <a:lnTo>
                  <a:pt x="27871" y="109211"/>
                </a:lnTo>
                <a:lnTo>
                  <a:pt x="24309" y="106389"/>
                </a:lnTo>
                <a:lnTo>
                  <a:pt x="26942" y="108048"/>
                </a:lnTo>
                <a:lnTo>
                  <a:pt x="25703" y="106222"/>
                </a:lnTo>
                <a:close/>
                <a:moveTo>
                  <a:pt x="47379" y="115517"/>
                </a:moveTo>
                <a:lnTo>
                  <a:pt x="50322" y="116015"/>
                </a:lnTo>
                <a:lnTo>
                  <a:pt x="53419" y="116347"/>
                </a:lnTo>
                <a:lnTo>
                  <a:pt x="52645" y="116512"/>
                </a:lnTo>
                <a:lnTo>
                  <a:pt x="51406" y="116512"/>
                </a:lnTo>
                <a:lnTo>
                  <a:pt x="50168" y="116347"/>
                </a:lnTo>
                <a:lnTo>
                  <a:pt x="47379" y="115517"/>
                </a:lnTo>
                <a:close/>
                <a:moveTo>
                  <a:pt x="64257" y="0"/>
                </a:moveTo>
                <a:lnTo>
                  <a:pt x="64877" y="497"/>
                </a:lnTo>
                <a:lnTo>
                  <a:pt x="65032" y="665"/>
                </a:lnTo>
                <a:lnTo>
                  <a:pt x="68129" y="1826"/>
                </a:lnTo>
                <a:lnTo>
                  <a:pt x="67200" y="1991"/>
                </a:lnTo>
                <a:lnTo>
                  <a:pt x="66115" y="2158"/>
                </a:lnTo>
                <a:lnTo>
                  <a:pt x="63949" y="1826"/>
                </a:lnTo>
                <a:lnTo>
                  <a:pt x="61626" y="1493"/>
                </a:lnTo>
                <a:lnTo>
                  <a:pt x="59612" y="1162"/>
                </a:lnTo>
                <a:lnTo>
                  <a:pt x="59768" y="1328"/>
                </a:lnTo>
                <a:lnTo>
                  <a:pt x="59768" y="1493"/>
                </a:lnTo>
                <a:lnTo>
                  <a:pt x="58993" y="1660"/>
                </a:lnTo>
                <a:lnTo>
                  <a:pt x="56050" y="1991"/>
                </a:lnTo>
                <a:lnTo>
                  <a:pt x="52026" y="1991"/>
                </a:lnTo>
                <a:lnTo>
                  <a:pt x="50322" y="2158"/>
                </a:lnTo>
                <a:lnTo>
                  <a:pt x="48773" y="2324"/>
                </a:lnTo>
                <a:lnTo>
                  <a:pt x="49858" y="2491"/>
                </a:lnTo>
                <a:lnTo>
                  <a:pt x="50941" y="2656"/>
                </a:lnTo>
                <a:lnTo>
                  <a:pt x="49393" y="2989"/>
                </a:lnTo>
                <a:lnTo>
                  <a:pt x="47225" y="3652"/>
                </a:lnTo>
                <a:lnTo>
                  <a:pt x="45832" y="4150"/>
                </a:lnTo>
                <a:lnTo>
                  <a:pt x="45832" y="4315"/>
                </a:lnTo>
                <a:lnTo>
                  <a:pt x="46296" y="4315"/>
                </a:lnTo>
                <a:lnTo>
                  <a:pt x="43509" y="5311"/>
                </a:lnTo>
                <a:lnTo>
                  <a:pt x="43974" y="4980"/>
                </a:lnTo>
                <a:lnTo>
                  <a:pt x="43974" y="4980"/>
                </a:lnTo>
                <a:lnTo>
                  <a:pt x="42116" y="5146"/>
                </a:lnTo>
                <a:lnTo>
                  <a:pt x="42270" y="4980"/>
                </a:lnTo>
                <a:lnTo>
                  <a:pt x="41651" y="5146"/>
                </a:lnTo>
                <a:lnTo>
                  <a:pt x="40877" y="5643"/>
                </a:lnTo>
                <a:lnTo>
                  <a:pt x="39483" y="6639"/>
                </a:lnTo>
                <a:lnTo>
                  <a:pt x="36542" y="7635"/>
                </a:lnTo>
                <a:lnTo>
                  <a:pt x="33599" y="8963"/>
                </a:lnTo>
                <a:lnTo>
                  <a:pt x="30658" y="10125"/>
                </a:lnTo>
                <a:lnTo>
                  <a:pt x="27871" y="11618"/>
                </a:lnTo>
                <a:lnTo>
                  <a:pt x="28645" y="11618"/>
                </a:lnTo>
                <a:lnTo>
                  <a:pt x="29264" y="11286"/>
                </a:lnTo>
                <a:lnTo>
                  <a:pt x="30968" y="10622"/>
                </a:lnTo>
                <a:lnTo>
                  <a:pt x="32670" y="9959"/>
                </a:lnTo>
                <a:lnTo>
                  <a:pt x="33445" y="9627"/>
                </a:lnTo>
                <a:lnTo>
                  <a:pt x="34374" y="9461"/>
                </a:lnTo>
                <a:lnTo>
                  <a:pt x="34374" y="9461"/>
                </a:lnTo>
                <a:lnTo>
                  <a:pt x="32051" y="10622"/>
                </a:lnTo>
                <a:lnTo>
                  <a:pt x="32051" y="10622"/>
                </a:lnTo>
                <a:lnTo>
                  <a:pt x="32980" y="10457"/>
                </a:lnTo>
                <a:lnTo>
                  <a:pt x="30193" y="12449"/>
                </a:lnTo>
                <a:lnTo>
                  <a:pt x="34219" y="10622"/>
                </a:lnTo>
                <a:lnTo>
                  <a:pt x="38400" y="8963"/>
                </a:lnTo>
                <a:lnTo>
                  <a:pt x="42734" y="7470"/>
                </a:lnTo>
                <a:lnTo>
                  <a:pt x="47071" y="5976"/>
                </a:lnTo>
                <a:lnTo>
                  <a:pt x="46450" y="6141"/>
                </a:lnTo>
                <a:lnTo>
                  <a:pt x="47225" y="5643"/>
                </a:lnTo>
                <a:lnTo>
                  <a:pt x="49704" y="4813"/>
                </a:lnTo>
                <a:lnTo>
                  <a:pt x="49083" y="4980"/>
                </a:lnTo>
                <a:lnTo>
                  <a:pt x="47690" y="4980"/>
                </a:lnTo>
                <a:lnTo>
                  <a:pt x="46915" y="4648"/>
                </a:lnTo>
                <a:lnTo>
                  <a:pt x="50168" y="4482"/>
                </a:lnTo>
                <a:lnTo>
                  <a:pt x="53574" y="4482"/>
                </a:lnTo>
                <a:lnTo>
                  <a:pt x="61162" y="4980"/>
                </a:lnTo>
                <a:lnTo>
                  <a:pt x="64877" y="5311"/>
                </a:lnTo>
                <a:lnTo>
                  <a:pt x="71380" y="5311"/>
                </a:lnTo>
                <a:lnTo>
                  <a:pt x="72774" y="4980"/>
                </a:lnTo>
                <a:lnTo>
                  <a:pt x="74013" y="4813"/>
                </a:lnTo>
                <a:lnTo>
                  <a:pt x="75407" y="5478"/>
                </a:lnTo>
                <a:lnTo>
                  <a:pt x="76954" y="5976"/>
                </a:lnTo>
                <a:lnTo>
                  <a:pt x="79896" y="6972"/>
                </a:lnTo>
                <a:lnTo>
                  <a:pt x="82993" y="7800"/>
                </a:lnTo>
                <a:lnTo>
                  <a:pt x="84542" y="8298"/>
                </a:lnTo>
                <a:lnTo>
                  <a:pt x="85936" y="9129"/>
                </a:lnTo>
                <a:lnTo>
                  <a:pt x="85007" y="8465"/>
                </a:lnTo>
                <a:lnTo>
                  <a:pt x="87948" y="10290"/>
                </a:lnTo>
                <a:lnTo>
                  <a:pt x="90889" y="12282"/>
                </a:lnTo>
                <a:lnTo>
                  <a:pt x="92438" y="13444"/>
                </a:lnTo>
                <a:lnTo>
                  <a:pt x="93832" y="14606"/>
                </a:lnTo>
                <a:lnTo>
                  <a:pt x="95071" y="15934"/>
                </a:lnTo>
                <a:lnTo>
                  <a:pt x="96309" y="17428"/>
                </a:lnTo>
                <a:lnTo>
                  <a:pt x="102347" y="24731"/>
                </a:lnTo>
                <a:lnTo>
                  <a:pt x="106065" y="29710"/>
                </a:lnTo>
                <a:lnTo>
                  <a:pt x="109470" y="34523"/>
                </a:lnTo>
                <a:lnTo>
                  <a:pt x="109316" y="33693"/>
                </a:lnTo>
                <a:lnTo>
                  <a:pt x="109316" y="33030"/>
                </a:lnTo>
                <a:lnTo>
                  <a:pt x="110554" y="36017"/>
                </a:lnTo>
                <a:lnTo>
                  <a:pt x="112876" y="42157"/>
                </a:lnTo>
                <a:lnTo>
                  <a:pt x="113032" y="42490"/>
                </a:lnTo>
                <a:lnTo>
                  <a:pt x="114580" y="47136"/>
                </a:lnTo>
                <a:lnTo>
                  <a:pt x="115819" y="51452"/>
                </a:lnTo>
                <a:lnTo>
                  <a:pt x="116129" y="53278"/>
                </a:lnTo>
                <a:lnTo>
                  <a:pt x="116284" y="54604"/>
                </a:lnTo>
                <a:lnTo>
                  <a:pt x="116284" y="55602"/>
                </a:lnTo>
                <a:lnTo>
                  <a:pt x="116129" y="55933"/>
                </a:lnTo>
                <a:lnTo>
                  <a:pt x="115819" y="56100"/>
                </a:lnTo>
                <a:lnTo>
                  <a:pt x="113961" y="64564"/>
                </a:lnTo>
                <a:lnTo>
                  <a:pt x="111947" y="73361"/>
                </a:lnTo>
                <a:lnTo>
                  <a:pt x="112568" y="72198"/>
                </a:lnTo>
                <a:lnTo>
                  <a:pt x="113186" y="70704"/>
                </a:lnTo>
                <a:lnTo>
                  <a:pt x="113651" y="71202"/>
                </a:lnTo>
                <a:lnTo>
                  <a:pt x="113651" y="71867"/>
                </a:lnTo>
                <a:lnTo>
                  <a:pt x="113651" y="72530"/>
                </a:lnTo>
                <a:lnTo>
                  <a:pt x="113341" y="73361"/>
                </a:lnTo>
                <a:lnTo>
                  <a:pt x="112412" y="75518"/>
                </a:lnTo>
                <a:lnTo>
                  <a:pt x="111174" y="77675"/>
                </a:lnTo>
                <a:lnTo>
                  <a:pt x="109625" y="79834"/>
                </a:lnTo>
                <a:lnTo>
                  <a:pt x="108231" y="81825"/>
                </a:lnTo>
                <a:lnTo>
                  <a:pt x="106219" y="84315"/>
                </a:lnTo>
                <a:lnTo>
                  <a:pt x="107612" y="83817"/>
                </a:lnTo>
                <a:lnTo>
                  <a:pt x="106838" y="84978"/>
                </a:lnTo>
                <a:lnTo>
                  <a:pt x="105755" y="86141"/>
                </a:lnTo>
                <a:lnTo>
                  <a:pt x="103586" y="88298"/>
                </a:lnTo>
                <a:lnTo>
                  <a:pt x="104515" y="86141"/>
                </a:lnTo>
                <a:lnTo>
                  <a:pt x="105444" y="83817"/>
                </a:lnTo>
                <a:lnTo>
                  <a:pt x="107923" y="78838"/>
                </a:lnTo>
                <a:lnTo>
                  <a:pt x="110245" y="74190"/>
                </a:lnTo>
                <a:lnTo>
                  <a:pt x="111174" y="72198"/>
                </a:lnTo>
                <a:lnTo>
                  <a:pt x="111947" y="70539"/>
                </a:lnTo>
                <a:lnTo>
                  <a:pt x="111947" y="70041"/>
                </a:lnTo>
                <a:lnTo>
                  <a:pt x="112103" y="69708"/>
                </a:lnTo>
                <a:lnTo>
                  <a:pt x="112103" y="69876"/>
                </a:lnTo>
                <a:lnTo>
                  <a:pt x="112257" y="69211"/>
                </a:lnTo>
                <a:lnTo>
                  <a:pt x="112876" y="66389"/>
                </a:lnTo>
                <a:lnTo>
                  <a:pt x="113341" y="63401"/>
                </a:lnTo>
                <a:lnTo>
                  <a:pt x="113497" y="57924"/>
                </a:lnTo>
                <a:lnTo>
                  <a:pt x="113497" y="54274"/>
                </a:lnTo>
                <a:lnTo>
                  <a:pt x="113497" y="50456"/>
                </a:lnTo>
                <a:lnTo>
                  <a:pt x="113186" y="50621"/>
                </a:lnTo>
                <a:lnTo>
                  <a:pt x="113186" y="51119"/>
                </a:lnTo>
                <a:lnTo>
                  <a:pt x="112722" y="49793"/>
                </a:lnTo>
                <a:lnTo>
                  <a:pt x="112257" y="48299"/>
                </a:lnTo>
                <a:lnTo>
                  <a:pt x="111639" y="45312"/>
                </a:lnTo>
                <a:lnTo>
                  <a:pt x="111483" y="44481"/>
                </a:lnTo>
                <a:lnTo>
                  <a:pt x="111483" y="44814"/>
                </a:lnTo>
                <a:lnTo>
                  <a:pt x="110864" y="43818"/>
                </a:lnTo>
                <a:lnTo>
                  <a:pt x="110089" y="42655"/>
                </a:lnTo>
                <a:lnTo>
                  <a:pt x="109935" y="42324"/>
                </a:lnTo>
                <a:lnTo>
                  <a:pt x="107458" y="39170"/>
                </a:lnTo>
                <a:lnTo>
                  <a:pt x="106373" y="37676"/>
                </a:lnTo>
                <a:lnTo>
                  <a:pt x="105600" y="36515"/>
                </a:lnTo>
                <a:lnTo>
                  <a:pt x="106065" y="36846"/>
                </a:lnTo>
                <a:lnTo>
                  <a:pt x="105909" y="36515"/>
                </a:lnTo>
                <a:lnTo>
                  <a:pt x="105600" y="36017"/>
                </a:lnTo>
                <a:lnTo>
                  <a:pt x="103897" y="34191"/>
                </a:lnTo>
                <a:lnTo>
                  <a:pt x="102347" y="32697"/>
                </a:lnTo>
                <a:lnTo>
                  <a:pt x="102503" y="32862"/>
                </a:lnTo>
                <a:lnTo>
                  <a:pt x="102347" y="33195"/>
                </a:lnTo>
                <a:lnTo>
                  <a:pt x="100954" y="31701"/>
                </a:lnTo>
                <a:lnTo>
                  <a:pt x="101418" y="32365"/>
                </a:lnTo>
                <a:lnTo>
                  <a:pt x="99870" y="30871"/>
                </a:lnTo>
                <a:lnTo>
                  <a:pt x="99252" y="30042"/>
                </a:lnTo>
                <a:lnTo>
                  <a:pt x="99252" y="29875"/>
                </a:lnTo>
                <a:lnTo>
                  <a:pt x="99406" y="30042"/>
                </a:lnTo>
                <a:lnTo>
                  <a:pt x="100489" y="30871"/>
                </a:lnTo>
                <a:lnTo>
                  <a:pt x="96773" y="27386"/>
                </a:lnTo>
                <a:lnTo>
                  <a:pt x="97702" y="28548"/>
                </a:lnTo>
                <a:lnTo>
                  <a:pt x="96154" y="27386"/>
                </a:lnTo>
                <a:lnTo>
                  <a:pt x="94607" y="26224"/>
                </a:lnTo>
                <a:lnTo>
                  <a:pt x="94451" y="26390"/>
                </a:lnTo>
                <a:lnTo>
                  <a:pt x="94296" y="26555"/>
                </a:lnTo>
                <a:lnTo>
                  <a:pt x="95690" y="27551"/>
                </a:lnTo>
                <a:lnTo>
                  <a:pt x="96929" y="28548"/>
                </a:lnTo>
                <a:lnTo>
                  <a:pt x="99252" y="30871"/>
                </a:lnTo>
                <a:lnTo>
                  <a:pt x="101574" y="33030"/>
                </a:lnTo>
                <a:lnTo>
                  <a:pt x="102812" y="34025"/>
                </a:lnTo>
                <a:lnTo>
                  <a:pt x="104051" y="35021"/>
                </a:lnTo>
                <a:lnTo>
                  <a:pt x="103122" y="34356"/>
                </a:lnTo>
                <a:lnTo>
                  <a:pt x="101883" y="33527"/>
                </a:lnTo>
                <a:lnTo>
                  <a:pt x="101883" y="33858"/>
                </a:lnTo>
                <a:lnTo>
                  <a:pt x="102347" y="34689"/>
                </a:lnTo>
                <a:lnTo>
                  <a:pt x="104361" y="37676"/>
                </a:lnTo>
                <a:lnTo>
                  <a:pt x="106838" y="40829"/>
                </a:lnTo>
                <a:lnTo>
                  <a:pt x="107923" y="42157"/>
                </a:lnTo>
                <a:lnTo>
                  <a:pt x="108696" y="42987"/>
                </a:lnTo>
                <a:lnTo>
                  <a:pt x="109006" y="43153"/>
                </a:lnTo>
                <a:lnTo>
                  <a:pt x="108852" y="42324"/>
                </a:lnTo>
                <a:lnTo>
                  <a:pt x="109470" y="43818"/>
                </a:lnTo>
                <a:lnTo>
                  <a:pt x="110089" y="45809"/>
                </a:lnTo>
                <a:lnTo>
                  <a:pt x="109006" y="43651"/>
                </a:lnTo>
                <a:lnTo>
                  <a:pt x="109625" y="44979"/>
                </a:lnTo>
                <a:lnTo>
                  <a:pt x="110245" y="46307"/>
                </a:lnTo>
                <a:lnTo>
                  <a:pt x="110399" y="46473"/>
                </a:lnTo>
                <a:lnTo>
                  <a:pt x="111483" y="50456"/>
                </a:lnTo>
                <a:lnTo>
                  <a:pt x="111947" y="51617"/>
                </a:lnTo>
                <a:lnTo>
                  <a:pt x="112722" y="53609"/>
                </a:lnTo>
                <a:lnTo>
                  <a:pt x="112876" y="53941"/>
                </a:lnTo>
                <a:lnTo>
                  <a:pt x="112722" y="53941"/>
                </a:lnTo>
                <a:lnTo>
                  <a:pt x="112257" y="53443"/>
                </a:lnTo>
                <a:lnTo>
                  <a:pt x="111947" y="52945"/>
                </a:lnTo>
                <a:lnTo>
                  <a:pt x="111947" y="53776"/>
                </a:lnTo>
                <a:lnTo>
                  <a:pt x="112103" y="54604"/>
                </a:lnTo>
                <a:lnTo>
                  <a:pt x="112257" y="55435"/>
                </a:lnTo>
                <a:lnTo>
                  <a:pt x="112257" y="56100"/>
                </a:lnTo>
                <a:lnTo>
                  <a:pt x="112103" y="55933"/>
                </a:lnTo>
                <a:lnTo>
                  <a:pt x="112103" y="55767"/>
                </a:lnTo>
                <a:lnTo>
                  <a:pt x="112103" y="55269"/>
                </a:lnTo>
                <a:lnTo>
                  <a:pt x="111639" y="52945"/>
                </a:lnTo>
                <a:lnTo>
                  <a:pt x="111174" y="50788"/>
                </a:lnTo>
                <a:lnTo>
                  <a:pt x="111793" y="55767"/>
                </a:lnTo>
                <a:lnTo>
                  <a:pt x="111947" y="58257"/>
                </a:lnTo>
                <a:lnTo>
                  <a:pt x="111947" y="60746"/>
                </a:lnTo>
                <a:lnTo>
                  <a:pt x="111793" y="63236"/>
                </a:lnTo>
                <a:lnTo>
                  <a:pt x="111483" y="65725"/>
                </a:lnTo>
                <a:lnTo>
                  <a:pt x="110864" y="68049"/>
                </a:lnTo>
                <a:lnTo>
                  <a:pt x="110089" y="70374"/>
                </a:lnTo>
                <a:lnTo>
                  <a:pt x="110399" y="69876"/>
                </a:lnTo>
                <a:lnTo>
                  <a:pt x="110554" y="69708"/>
                </a:lnTo>
                <a:lnTo>
                  <a:pt x="110554" y="69876"/>
                </a:lnTo>
                <a:lnTo>
                  <a:pt x="110399" y="71037"/>
                </a:lnTo>
                <a:lnTo>
                  <a:pt x="109935" y="72530"/>
                </a:lnTo>
                <a:lnTo>
                  <a:pt x="109625" y="73028"/>
                </a:lnTo>
                <a:lnTo>
                  <a:pt x="109470" y="73194"/>
                </a:lnTo>
                <a:lnTo>
                  <a:pt x="109006" y="74024"/>
                </a:lnTo>
                <a:lnTo>
                  <a:pt x="107923" y="77344"/>
                </a:lnTo>
                <a:lnTo>
                  <a:pt x="106529" y="81162"/>
                </a:lnTo>
                <a:lnTo>
                  <a:pt x="105290" y="83651"/>
                </a:lnTo>
                <a:lnTo>
                  <a:pt x="104051" y="85974"/>
                </a:lnTo>
                <a:lnTo>
                  <a:pt x="102657" y="88132"/>
                </a:lnTo>
                <a:lnTo>
                  <a:pt x="101264" y="90289"/>
                </a:lnTo>
                <a:lnTo>
                  <a:pt x="99096" y="92281"/>
                </a:lnTo>
                <a:lnTo>
                  <a:pt x="98167" y="93442"/>
                </a:lnTo>
                <a:lnTo>
                  <a:pt x="97238" y="94605"/>
                </a:lnTo>
                <a:lnTo>
                  <a:pt x="98477" y="93775"/>
                </a:lnTo>
                <a:lnTo>
                  <a:pt x="98323" y="94107"/>
                </a:lnTo>
                <a:lnTo>
                  <a:pt x="95225" y="96762"/>
                </a:lnTo>
                <a:lnTo>
                  <a:pt x="93678" y="97925"/>
                </a:lnTo>
                <a:lnTo>
                  <a:pt x="91974" y="98921"/>
                </a:lnTo>
                <a:lnTo>
                  <a:pt x="95071" y="96264"/>
                </a:lnTo>
                <a:lnTo>
                  <a:pt x="96619" y="94770"/>
                </a:lnTo>
                <a:lnTo>
                  <a:pt x="98012" y="93277"/>
                </a:lnTo>
                <a:lnTo>
                  <a:pt x="96773" y="94440"/>
                </a:lnTo>
                <a:lnTo>
                  <a:pt x="95536" y="95435"/>
                </a:lnTo>
                <a:lnTo>
                  <a:pt x="92903" y="97260"/>
                </a:lnTo>
                <a:lnTo>
                  <a:pt x="90116" y="98921"/>
                </a:lnTo>
                <a:lnTo>
                  <a:pt x="87483" y="100745"/>
                </a:lnTo>
                <a:lnTo>
                  <a:pt x="86554" y="101078"/>
                </a:lnTo>
                <a:lnTo>
                  <a:pt x="84542" y="101908"/>
                </a:lnTo>
                <a:lnTo>
                  <a:pt x="78502" y="104728"/>
                </a:lnTo>
                <a:lnTo>
                  <a:pt x="72155" y="107717"/>
                </a:lnTo>
                <a:lnTo>
                  <a:pt x="69522" y="108879"/>
                </a:lnTo>
                <a:lnTo>
                  <a:pt x="67973" y="109377"/>
                </a:lnTo>
                <a:lnTo>
                  <a:pt x="64722" y="109874"/>
                </a:lnTo>
                <a:lnTo>
                  <a:pt x="61006" y="110207"/>
                </a:lnTo>
                <a:lnTo>
                  <a:pt x="55277" y="110538"/>
                </a:lnTo>
                <a:lnTo>
                  <a:pt x="51251" y="110705"/>
                </a:lnTo>
                <a:lnTo>
                  <a:pt x="48464" y="110705"/>
                </a:lnTo>
                <a:lnTo>
                  <a:pt x="46450" y="110372"/>
                </a:lnTo>
                <a:lnTo>
                  <a:pt x="44438" y="110040"/>
                </a:lnTo>
                <a:lnTo>
                  <a:pt x="42270" y="109542"/>
                </a:lnTo>
                <a:lnTo>
                  <a:pt x="40412" y="108879"/>
                </a:lnTo>
                <a:lnTo>
                  <a:pt x="38400" y="108048"/>
                </a:lnTo>
                <a:lnTo>
                  <a:pt x="34992" y="106555"/>
                </a:lnTo>
                <a:lnTo>
                  <a:pt x="35303" y="106887"/>
                </a:lnTo>
                <a:lnTo>
                  <a:pt x="35613" y="107052"/>
                </a:lnTo>
                <a:lnTo>
                  <a:pt x="36386" y="107550"/>
                </a:lnTo>
                <a:lnTo>
                  <a:pt x="34528" y="106720"/>
                </a:lnTo>
                <a:lnTo>
                  <a:pt x="31897" y="105393"/>
                </a:lnTo>
                <a:lnTo>
                  <a:pt x="25857" y="101908"/>
                </a:lnTo>
                <a:lnTo>
                  <a:pt x="20439" y="98588"/>
                </a:lnTo>
                <a:lnTo>
                  <a:pt x="18735" y="97427"/>
                </a:lnTo>
                <a:lnTo>
                  <a:pt x="18425" y="97095"/>
                </a:lnTo>
                <a:lnTo>
                  <a:pt x="18271" y="96929"/>
                </a:lnTo>
                <a:lnTo>
                  <a:pt x="17031" y="95766"/>
                </a:lnTo>
                <a:lnTo>
                  <a:pt x="15948" y="94440"/>
                </a:lnTo>
                <a:lnTo>
                  <a:pt x="15948" y="94938"/>
                </a:lnTo>
                <a:lnTo>
                  <a:pt x="15792" y="95268"/>
                </a:lnTo>
                <a:lnTo>
                  <a:pt x="15638" y="95435"/>
                </a:lnTo>
                <a:lnTo>
                  <a:pt x="15484" y="95435"/>
                </a:lnTo>
                <a:lnTo>
                  <a:pt x="15019" y="95103"/>
                </a:lnTo>
                <a:lnTo>
                  <a:pt x="14555" y="94440"/>
                </a:lnTo>
                <a:lnTo>
                  <a:pt x="14090" y="93775"/>
                </a:lnTo>
                <a:lnTo>
                  <a:pt x="13626" y="92944"/>
                </a:lnTo>
                <a:lnTo>
                  <a:pt x="13626" y="92446"/>
                </a:lnTo>
                <a:lnTo>
                  <a:pt x="13626" y="92281"/>
                </a:lnTo>
                <a:lnTo>
                  <a:pt x="13780" y="92281"/>
                </a:lnTo>
                <a:lnTo>
                  <a:pt x="13005" y="91948"/>
                </a:lnTo>
                <a:lnTo>
                  <a:pt x="12076" y="91285"/>
                </a:lnTo>
                <a:lnTo>
                  <a:pt x="9910" y="89128"/>
                </a:lnTo>
                <a:lnTo>
                  <a:pt x="9600" y="88630"/>
                </a:lnTo>
                <a:lnTo>
                  <a:pt x="9135" y="88132"/>
                </a:lnTo>
                <a:lnTo>
                  <a:pt x="9135" y="88298"/>
                </a:lnTo>
                <a:lnTo>
                  <a:pt x="7896" y="86804"/>
                </a:lnTo>
                <a:lnTo>
                  <a:pt x="7742" y="86472"/>
                </a:lnTo>
                <a:lnTo>
                  <a:pt x="8516" y="86969"/>
                </a:lnTo>
                <a:lnTo>
                  <a:pt x="8825" y="87137"/>
                </a:lnTo>
                <a:lnTo>
                  <a:pt x="8981" y="87467"/>
                </a:lnTo>
                <a:lnTo>
                  <a:pt x="9289" y="88132"/>
                </a:lnTo>
                <a:lnTo>
                  <a:pt x="8825" y="86306"/>
                </a:lnTo>
                <a:lnTo>
                  <a:pt x="8206" y="84647"/>
                </a:lnTo>
                <a:lnTo>
                  <a:pt x="6658" y="80331"/>
                </a:lnTo>
                <a:lnTo>
                  <a:pt x="5884" y="77675"/>
                </a:lnTo>
                <a:lnTo>
                  <a:pt x="5265" y="74522"/>
                </a:lnTo>
                <a:lnTo>
                  <a:pt x="5573" y="74855"/>
                </a:lnTo>
                <a:lnTo>
                  <a:pt x="5729" y="74687"/>
                </a:lnTo>
                <a:lnTo>
                  <a:pt x="5884" y="74855"/>
                </a:lnTo>
                <a:lnTo>
                  <a:pt x="6194" y="75020"/>
                </a:lnTo>
                <a:lnTo>
                  <a:pt x="6038" y="71867"/>
                </a:lnTo>
                <a:lnTo>
                  <a:pt x="5884" y="68547"/>
                </a:lnTo>
                <a:lnTo>
                  <a:pt x="6038" y="65393"/>
                </a:lnTo>
                <a:lnTo>
                  <a:pt x="6194" y="63899"/>
                </a:lnTo>
                <a:lnTo>
                  <a:pt x="6658" y="62573"/>
                </a:lnTo>
                <a:lnTo>
                  <a:pt x="7277" y="59087"/>
                </a:lnTo>
                <a:lnTo>
                  <a:pt x="7277" y="59751"/>
                </a:lnTo>
                <a:lnTo>
                  <a:pt x="7431" y="60248"/>
                </a:lnTo>
                <a:lnTo>
                  <a:pt x="7742" y="56763"/>
                </a:lnTo>
                <a:lnTo>
                  <a:pt x="8516" y="53278"/>
                </a:lnTo>
                <a:lnTo>
                  <a:pt x="9445" y="49793"/>
                </a:lnTo>
                <a:lnTo>
                  <a:pt x="10839" y="46307"/>
                </a:lnTo>
                <a:lnTo>
                  <a:pt x="12232" y="42822"/>
                </a:lnTo>
                <a:lnTo>
                  <a:pt x="14090" y="39668"/>
                </a:lnTo>
                <a:lnTo>
                  <a:pt x="15948" y="36515"/>
                </a:lnTo>
                <a:lnTo>
                  <a:pt x="17960" y="33858"/>
                </a:lnTo>
                <a:lnTo>
                  <a:pt x="17806" y="33527"/>
                </a:lnTo>
                <a:lnTo>
                  <a:pt x="17806" y="33195"/>
                </a:lnTo>
                <a:lnTo>
                  <a:pt x="18271" y="32365"/>
                </a:lnTo>
                <a:lnTo>
                  <a:pt x="19045" y="31369"/>
                </a:lnTo>
                <a:lnTo>
                  <a:pt x="20129" y="30042"/>
                </a:lnTo>
                <a:lnTo>
                  <a:pt x="23226" y="27220"/>
                </a:lnTo>
                <a:lnTo>
                  <a:pt x="26942" y="23900"/>
                </a:lnTo>
                <a:lnTo>
                  <a:pt x="30968" y="20748"/>
                </a:lnTo>
                <a:lnTo>
                  <a:pt x="34838" y="17760"/>
                </a:lnTo>
                <a:lnTo>
                  <a:pt x="38245" y="15601"/>
                </a:lnTo>
                <a:lnTo>
                  <a:pt x="40568" y="14273"/>
                </a:lnTo>
                <a:lnTo>
                  <a:pt x="39793" y="14938"/>
                </a:lnTo>
                <a:lnTo>
                  <a:pt x="39019" y="15436"/>
                </a:lnTo>
                <a:lnTo>
                  <a:pt x="40722" y="14440"/>
                </a:lnTo>
                <a:lnTo>
                  <a:pt x="41961" y="13775"/>
                </a:lnTo>
                <a:lnTo>
                  <a:pt x="45057" y="12282"/>
                </a:lnTo>
                <a:lnTo>
                  <a:pt x="44748" y="12282"/>
                </a:lnTo>
                <a:lnTo>
                  <a:pt x="44284" y="12116"/>
                </a:lnTo>
                <a:lnTo>
                  <a:pt x="45677" y="11618"/>
                </a:lnTo>
                <a:lnTo>
                  <a:pt x="47690" y="10788"/>
                </a:lnTo>
                <a:lnTo>
                  <a:pt x="47071" y="11286"/>
                </a:lnTo>
                <a:lnTo>
                  <a:pt x="47690" y="11453"/>
                </a:lnTo>
                <a:lnTo>
                  <a:pt x="47535" y="11784"/>
                </a:lnTo>
                <a:lnTo>
                  <a:pt x="49704" y="10955"/>
                </a:lnTo>
                <a:lnTo>
                  <a:pt x="52026" y="10125"/>
                </a:lnTo>
                <a:lnTo>
                  <a:pt x="54348" y="9461"/>
                </a:lnTo>
                <a:lnTo>
                  <a:pt x="55586" y="9129"/>
                </a:lnTo>
                <a:lnTo>
                  <a:pt x="56082" y="9062"/>
                </a:lnTo>
                <a:lnTo>
                  <a:pt x="56082" y="9062"/>
                </a:lnTo>
                <a:lnTo>
                  <a:pt x="57290" y="8631"/>
                </a:lnTo>
                <a:lnTo>
                  <a:pt x="58683" y="8465"/>
                </a:lnTo>
                <a:lnTo>
                  <a:pt x="60077" y="8465"/>
                </a:lnTo>
                <a:lnTo>
                  <a:pt x="61626" y="8298"/>
                </a:lnTo>
                <a:lnTo>
                  <a:pt x="62091" y="8298"/>
                </a:lnTo>
                <a:lnTo>
                  <a:pt x="63020" y="7968"/>
                </a:lnTo>
                <a:lnTo>
                  <a:pt x="63793" y="7635"/>
                </a:lnTo>
                <a:lnTo>
                  <a:pt x="63793" y="8133"/>
                </a:lnTo>
                <a:lnTo>
                  <a:pt x="70141" y="7635"/>
                </a:lnTo>
                <a:lnTo>
                  <a:pt x="70916" y="7968"/>
                </a:lnTo>
                <a:lnTo>
                  <a:pt x="70606" y="7968"/>
                </a:lnTo>
                <a:lnTo>
                  <a:pt x="71999" y="8133"/>
                </a:lnTo>
                <a:lnTo>
                  <a:pt x="73549" y="7800"/>
                </a:lnTo>
                <a:lnTo>
                  <a:pt x="74013" y="8298"/>
                </a:lnTo>
                <a:lnTo>
                  <a:pt x="75096" y="8631"/>
                </a:lnTo>
                <a:lnTo>
                  <a:pt x="78038" y="9129"/>
                </a:lnTo>
                <a:lnTo>
                  <a:pt x="81445" y="9792"/>
                </a:lnTo>
                <a:lnTo>
                  <a:pt x="83922" y="10290"/>
                </a:lnTo>
                <a:lnTo>
                  <a:pt x="83922" y="10290"/>
                </a:lnTo>
                <a:lnTo>
                  <a:pt x="80825" y="8963"/>
                </a:lnTo>
                <a:lnTo>
                  <a:pt x="76954" y="7968"/>
                </a:lnTo>
                <a:lnTo>
                  <a:pt x="72928" y="6972"/>
                </a:lnTo>
                <a:lnTo>
                  <a:pt x="68902" y="6141"/>
                </a:lnTo>
                <a:lnTo>
                  <a:pt x="64877" y="5809"/>
                </a:lnTo>
                <a:lnTo>
                  <a:pt x="61316" y="5643"/>
                </a:lnTo>
                <a:lnTo>
                  <a:pt x="59768" y="5643"/>
                </a:lnTo>
                <a:lnTo>
                  <a:pt x="58373" y="5809"/>
                </a:lnTo>
                <a:lnTo>
                  <a:pt x="57135" y="6141"/>
                </a:lnTo>
                <a:lnTo>
                  <a:pt x="56050" y="6474"/>
                </a:lnTo>
                <a:lnTo>
                  <a:pt x="54967" y="6307"/>
                </a:lnTo>
                <a:lnTo>
                  <a:pt x="53884" y="6141"/>
                </a:lnTo>
                <a:lnTo>
                  <a:pt x="51716" y="6307"/>
                </a:lnTo>
                <a:lnTo>
                  <a:pt x="49239" y="6805"/>
                </a:lnTo>
                <a:lnTo>
                  <a:pt x="46761" y="7470"/>
                </a:lnTo>
                <a:lnTo>
                  <a:pt x="44284" y="8465"/>
                </a:lnTo>
                <a:lnTo>
                  <a:pt x="41805" y="9627"/>
                </a:lnTo>
                <a:lnTo>
                  <a:pt x="39174" y="11120"/>
                </a:lnTo>
                <a:lnTo>
                  <a:pt x="36696" y="12614"/>
                </a:lnTo>
                <a:lnTo>
                  <a:pt x="34219" y="14273"/>
                </a:lnTo>
                <a:lnTo>
                  <a:pt x="31741" y="16099"/>
                </a:lnTo>
                <a:lnTo>
                  <a:pt x="29418" y="18091"/>
                </a:lnTo>
                <a:lnTo>
                  <a:pt x="27252" y="19917"/>
                </a:lnTo>
                <a:lnTo>
                  <a:pt x="23070" y="23735"/>
                </a:lnTo>
                <a:lnTo>
                  <a:pt x="19818" y="27220"/>
                </a:lnTo>
                <a:lnTo>
                  <a:pt x="15948" y="32532"/>
                </a:lnTo>
                <a:lnTo>
                  <a:pt x="16413" y="31369"/>
                </a:lnTo>
                <a:lnTo>
                  <a:pt x="17031" y="30373"/>
                </a:lnTo>
                <a:lnTo>
                  <a:pt x="15948" y="31867"/>
                </a:lnTo>
                <a:lnTo>
                  <a:pt x="14863" y="33527"/>
                </a:lnTo>
                <a:lnTo>
                  <a:pt x="15019" y="33858"/>
                </a:lnTo>
                <a:lnTo>
                  <a:pt x="13780" y="35519"/>
                </a:lnTo>
                <a:lnTo>
                  <a:pt x="15019" y="33030"/>
                </a:lnTo>
                <a:lnTo>
                  <a:pt x="13161" y="35850"/>
                </a:lnTo>
                <a:lnTo>
                  <a:pt x="11612" y="38837"/>
                </a:lnTo>
                <a:lnTo>
                  <a:pt x="10218" y="41992"/>
                </a:lnTo>
                <a:lnTo>
                  <a:pt x="8981" y="45312"/>
                </a:lnTo>
                <a:lnTo>
                  <a:pt x="6813" y="51784"/>
                </a:lnTo>
                <a:lnTo>
                  <a:pt x="4799" y="57924"/>
                </a:lnTo>
                <a:lnTo>
                  <a:pt x="4955" y="58257"/>
                </a:lnTo>
                <a:lnTo>
                  <a:pt x="4799" y="59418"/>
                </a:lnTo>
                <a:lnTo>
                  <a:pt x="4026" y="64232"/>
                </a:lnTo>
                <a:lnTo>
                  <a:pt x="3251" y="69378"/>
                </a:lnTo>
                <a:lnTo>
                  <a:pt x="3251" y="69543"/>
                </a:lnTo>
                <a:lnTo>
                  <a:pt x="3251" y="70206"/>
                </a:lnTo>
                <a:lnTo>
                  <a:pt x="2941" y="72863"/>
                </a:lnTo>
                <a:lnTo>
                  <a:pt x="2786" y="74522"/>
                </a:lnTo>
                <a:lnTo>
                  <a:pt x="2786" y="76181"/>
                </a:lnTo>
                <a:lnTo>
                  <a:pt x="2941" y="77842"/>
                </a:lnTo>
                <a:lnTo>
                  <a:pt x="3097" y="79169"/>
                </a:lnTo>
                <a:lnTo>
                  <a:pt x="3561" y="81990"/>
                </a:lnTo>
                <a:lnTo>
                  <a:pt x="3561" y="81990"/>
                </a:lnTo>
                <a:lnTo>
                  <a:pt x="3097" y="81660"/>
                </a:lnTo>
                <a:lnTo>
                  <a:pt x="2941" y="81493"/>
                </a:lnTo>
                <a:lnTo>
                  <a:pt x="2941" y="81825"/>
                </a:lnTo>
                <a:lnTo>
                  <a:pt x="3251" y="82656"/>
                </a:lnTo>
                <a:lnTo>
                  <a:pt x="2322" y="81162"/>
                </a:lnTo>
                <a:lnTo>
                  <a:pt x="2476" y="81825"/>
                </a:lnTo>
                <a:lnTo>
                  <a:pt x="2168" y="82656"/>
                </a:lnTo>
                <a:lnTo>
                  <a:pt x="774" y="79999"/>
                </a:lnTo>
                <a:lnTo>
                  <a:pt x="618" y="80164"/>
                </a:lnTo>
                <a:lnTo>
                  <a:pt x="464" y="80331"/>
                </a:lnTo>
                <a:lnTo>
                  <a:pt x="310" y="80331"/>
                </a:lnTo>
                <a:lnTo>
                  <a:pt x="0" y="80164"/>
                </a:lnTo>
                <a:lnTo>
                  <a:pt x="0" y="80164"/>
                </a:lnTo>
                <a:lnTo>
                  <a:pt x="1703" y="84315"/>
                </a:lnTo>
                <a:lnTo>
                  <a:pt x="3715" y="88463"/>
                </a:lnTo>
                <a:lnTo>
                  <a:pt x="3405" y="87800"/>
                </a:lnTo>
                <a:lnTo>
                  <a:pt x="3561" y="87137"/>
                </a:lnTo>
                <a:lnTo>
                  <a:pt x="4490" y="88298"/>
                </a:lnTo>
                <a:lnTo>
                  <a:pt x="5265" y="89128"/>
                </a:lnTo>
                <a:lnTo>
                  <a:pt x="5573" y="89626"/>
                </a:lnTo>
                <a:lnTo>
                  <a:pt x="5573" y="89791"/>
                </a:lnTo>
                <a:lnTo>
                  <a:pt x="5419" y="89626"/>
                </a:lnTo>
                <a:lnTo>
                  <a:pt x="5419" y="89626"/>
                </a:lnTo>
                <a:lnTo>
                  <a:pt x="5884" y="90289"/>
                </a:lnTo>
                <a:lnTo>
                  <a:pt x="7587" y="93609"/>
                </a:lnTo>
                <a:lnTo>
                  <a:pt x="9445" y="96929"/>
                </a:lnTo>
                <a:lnTo>
                  <a:pt x="11612" y="100082"/>
                </a:lnTo>
                <a:lnTo>
                  <a:pt x="14090" y="102904"/>
                </a:lnTo>
                <a:lnTo>
                  <a:pt x="16723" y="105559"/>
                </a:lnTo>
                <a:lnTo>
                  <a:pt x="19354" y="108048"/>
                </a:lnTo>
                <a:lnTo>
                  <a:pt x="22297" y="110372"/>
                </a:lnTo>
                <a:lnTo>
                  <a:pt x="25392" y="112364"/>
                </a:lnTo>
                <a:lnTo>
                  <a:pt x="28954" y="114190"/>
                </a:lnTo>
                <a:lnTo>
                  <a:pt x="32826" y="116015"/>
                </a:lnTo>
                <a:lnTo>
                  <a:pt x="36696" y="117343"/>
                </a:lnTo>
                <a:lnTo>
                  <a:pt x="40722" y="118339"/>
                </a:lnTo>
                <a:lnTo>
                  <a:pt x="44748" y="119169"/>
                </a:lnTo>
                <a:lnTo>
                  <a:pt x="48929" y="119667"/>
                </a:lnTo>
                <a:lnTo>
                  <a:pt x="52955" y="119998"/>
                </a:lnTo>
                <a:lnTo>
                  <a:pt x="57135" y="119832"/>
                </a:lnTo>
                <a:lnTo>
                  <a:pt x="60697" y="119334"/>
                </a:lnTo>
                <a:lnTo>
                  <a:pt x="66425" y="118339"/>
                </a:lnTo>
                <a:lnTo>
                  <a:pt x="72309" y="117010"/>
                </a:lnTo>
                <a:lnTo>
                  <a:pt x="74786" y="116347"/>
                </a:lnTo>
                <a:lnTo>
                  <a:pt x="76336" y="115849"/>
                </a:lnTo>
                <a:lnTo>
                  <a:pt x="76336" y="116015"/>
                </a:lnTo>
                <a:lnTo>
                  <a:pt x="78812" y="115019"/>
                </a:lnTo>
                <a:lnTo>
                  <a:pt x="81289" y="113692"/>
                </a:lnTo>
                <a:lnTo>
                  <a:pt x="80206" y="114023"/>
                </a:lnTo>
                <a:lnTo>
                  <a:pt x="83303" y="112199"/>
                </a:lnTo>
                <a:lnTo>
                  <a:pt x="86244" y="110207"/>
                </a:lnTo>
                <a:lnTo>
                  <a:pt x="89031" y="107883"/>
                </a:lnTo>
                <a:lnTo>
                  <a:pt x="91974" y="105226"/>
                </a:lnTo>
                <a:lnTo>
                  <a:pt x="90735" y="106720"/>
                </a:lnTo>
                <a:lnTo>
                  <a:pt x="93986" y="103900"/>
                </a:lnTo>
                <a:lnTo>
                  <a:pt x="95380" y="102737"/>
                </a:lnTo>
                <a:lnTo>
                  <a:pt x="95536" y="102571"/>
                </a:lnTo>
                <a:lnTo>
                  <a:pt x="95380" y="102571"/>
                </a:lnTo>
                <a:lnTo>
                  <a:pt x="96154" y="101908"/>
                </a:lnTo>
                <a:lnTo>
                  <a:pt x="96929" y="101243"/>
                </a:lnTo>
                <a:lnTo>
                  <a:pt x="98477" y="99251"/>
                </a:lnTo>
                <a:lnTo>
                  <a:pt x="100799" y="97095"/>
                </a:lnTo>
                <a:lnTo>
                  <a:pt x="100799" y="97095"/>
                </a:lnTo>
                <a:lnTo>
                  <a:pt x="100335" y="97260"/>
                </a:lnTo>
                <a:lnTo>
                  <a:pt x="100954" y="96431"/>
                </a:lnTo>
                <a:lnTo>
                  <a:pt x="102968" y="94770"/>
                </a:lnTo>
                <a:lnTo>
                  <a:pt x="104826" y="92779"/>
                </a:lnTo>
                <a:lnTo>
                  <a:pt x="108541" y="88796"/>
                </a:lnTo>
                <a:lnTo>
                  <a:pt x="108541" y="88961"/>
                </a:lnTo>
                <a:lnTo>
                  <a:pt x="108852" y="89128"/>
                </a:lnTo>
                <a:lnTo>
                  <a:pt x="109006" y="89128"/>
                </a:lnTo>
                <a:lnTo>
                  <a:pt x="109316" y="88961"/>
                </a:lnTo>
                <a:lnTo>
                  <a:pt x="109316" y="89294"/>
                </a:lnTo>
                <a:lnTo>
                  <a:pt x="109160" y="89626"/>
                </a:lnTo>
                <a:lnTo>
                  <a:pt x="108077" y="90787"/>
                </a:lnTo>
                <a:lnTo>
                  <a:pt x="106683" y="92446"/>
                </a:lnTo>
                <a:lnTo>
                  <a:pt x="107302" y="92116"/>
                </a:lnTo>
                <a:lnTo>
                  <a:pt x="108077" y="91618"/>
                </a:lnTo>
                <a:lnTo>
                  <a:pt x="109470" y="90289"/>
                </a:lnTo>
                <a:lnTo>
                  <a:pt x="110864" y="88463"/>
                </a:lnTo>
                <a:lnTo>
                  <a:pt x="112103" y="86306"/>
                </a:lnTo>
                <a:lnTo>
                  <a:pt x="113341" y="84149"/>
                </a:lnTo>
                <a:lnTo>
                  <a:pt x="114426" y="81990"/>
                </a:lnTo>
                <a:lnTo>
                  <a:pt x="115819" y="78838"/>
                </a:lnTo>
                <a:lnTo>
                  <a:pt x="115355" y="79336"/>
                </a:lnTo>
                <a:lnTo>
                  <a:pt x="116438" y="76514"/>
                </a:lnTo>
                <a:lnTo>
                  <a:pt x="116594" y="76348"/>
                </a:lnTo>
                <a:lnTo>
                  <a:pt x="117677" y="72696"/>
                </a:lnTo>
                <a:lnTo>
                  <a:pt x="118606" y="69045"/>
                </a:lnTo>
                <a:lnTo>
                  <a:pt x="119225" y="65725"/>
                </a:lnTo>
                <a:lnTo>
                  <a:pt x="119689" y="63070"/>
                </a:lnTo>
                <a:lnTo>
                  <a:pt x="119535" y="63734"/>
                </a:lnTo>
                <a:lnTo>
                  <a:pt x="119381" y="64564"/>
                </a:lnTo>
                <a:lnTo>
                  <a:pt x="118916" y="65062"/>
                </a:lnTo>
                <a:lnTo>
                  <a:pt x="118452" y="65725"/>
                </a:lnTo>
                <a:lnTo>
                  <a:pt x="118606" y="65062"/>
                </a:lnTo>
                <a:lnTo>
                  <a:pt x="118916" y="64066"/>
                </a:lnTo>
                <a:lnTo>
                  <a:pt x="118916" y="63070"/>
                </a:lnTo>
                <a:lnTo>
                  <a:pt x="118760" y="62738"/>
                </a:lnTo>
                <a:lnTo>
                  <a:pt x="118606" y="62405"/>
                </a:lnTo>
                <a:lnTo>
                  <a:pt x="119225" y="59585"/>
                </a:lnTo>
                <a:lnTo>
                  <a:pt x="119381" y="58257"/>
                </a:lnTo>
                <a:lnTo>
                  <a:pt x="119381" y="56929"/>
                </a:lnTo>
                <a:lnTo>
                  <a:pt x="119689" y="58422"/>
                </a:lnTo>
                <a:lnTo>
                  <a:pt x="119845" y="60083"/>
                </a:lnTo>
                <a:lnTo>
                  <a:pt x="119689" y="56929"/>
                </a:lnTo>
                <a:lnTo>
                  <a:pt x="119689" y="55933"/>
                </a:lnTo>
                <a:lnTo>
                  <a:pt x="120000" y="54107"/>
                </a:lnTo>
                <a:lnTo>
                  <a:pt x="119535" y="55602"/>
                </a:lnTo>
                <a:lnTo>
                  <a:pt x="119381" y="53278"/>
                </a:lnTo>
                <a:lnTo>
                  <a:pt x="119071" y="50788"/>
                </a:lnTo>
                <a:lnTo>
                  <a:pt x="118760" y="48630"/>
                </a:lnTo>
                <a:lnTo>
                  <a:pt x="118142" y="45809"/>
                </a:lnTo>
                <a:lnTo>
                  <a:pt x="117213" y="42490"/>
                </a:lnTo>
                <a:lnTo>
                  <a:pt x="116129" y="39004"/>
                </a:lnTo>
                <a:lnTo>
                  <a:pt x="114736" y="35187"/>
                </a:lnTo>
                <a:lnTo>
                  <a:pt x="113032" y="31701"/>
                </a:lnTo>
                <a:lnTo>
                  <a:pt x="112103" y="29875"/>
                </a:lnTo>
                <a:lnTo>
                  <a:pt x="111174" y="28381"/>
                </a:lnTo>
                <a:lnTo>
                  <a:pt x="110089" y="26888"/>
                </a:lnTo>
                <a:lnTo>
                  <a:pt x="109006" y="25394"/>
                </a:lnTo>
                <a:lnTo>
                  <a:pt x="109160" y="25726"/>
                </a:lnTo>
                <a:lnTo>
                  <a:pt x="109006" y="26224"/>
                </a:lnTo>
                <a:lnTo>
                  <a:pt x="107923" y="24731"/>
                </a:lnTo>
                <a:lnTo>
                  <a:pt x="106838" y="23070"/>
                </a:lnTo>
                <a:lnTo>
                  <a:pt x="105925" y="21601"/>
                </a:lnTo>
                <a:lnTo>
                  <a:pt x="103278" y="18921"/>
                </a:lnTo>
                <a:lnTo>
                  <a:pt x="103432" y="18921"/>
                </a:lnTo>
                <a:lnTo>
                  <a:pt x="103432" y="18756"/>
                </a:lnTo>
                <a:lnTo>
                  <a:pt x="103278" y="18423"/>
                </a:lnTo>
                <a:lnTo>
                  <a:pt x="102193" y="17095"/>
                </a:lnTo>
                <a:lnTo>
                  <a:pt x="99096" y="13775"/>
                </a:lnTo>
                <a:lnTo>
                  <a:pt x="99716" y="14771"/>
                </a:lnTo>
                <a:lnTo>
                  <a:pt x="100335" y="15436"/>
                </a:lnTo>
                <a:lnTo>
                  <a:pt x="99096" y="14771"/>
                </a:lnTo>
                <a:lnTo>
                  <a:pt x="98012" y="13942"/>
                </a:lnTo>
                <a:lnTo>
                  <a:pt x="96980" y="13152"/>
                </a:lnTo>
                <a:lnTo>
                  <a:pt x="98167" y="14606"/>
                </a:lnTo>
                <a:lnTo>
                  <a:pt x="96309" y="13444"/>
                </a:lnTo>
                <a:lnTo>
                  <a:pt x="94607" y="12282"/>
                </a:lnTo>
                <a:lnTo>
                  <a:pt x="91045" y="9627"/>
                </a:lnTo>
                <a:lnTo>
                  <a:pt x="87483" y="7137"/>
                </a:lnTo>
                <a:lnTo>
                  <a:pt x="85625" y="5976"/>
                </a:lnTo>
                <a:lnTo>
                  <a:pt x="83767" y="4980"/>
                </a:lnTo>
                <a:lnTo>
                  <a:pt x="85471" y="4980"/>
                </a:lnTo>
                <a:lnTo>
                  <a:pt x="83149" y="3487"/>
                </a:lnTo>
                <a:lnTo>
                  <a:pt x="81755" y="2821"/>
                </a:lnTo>
                <a:lnTo>
                  <a:pt x="80206" y="2158"/>
                </a:lnTo>
                <a:lnTo>
                  <a:pt x="78812" y="1493"/>
                </a:lnTo>
                <a:lnTo>
                  <a:pt x="77265" y="1162"/>
                </a:lnTo>
                <a:lnTo>
                  <a:pt x="75871" y="995"/>
                </a:lnTo>
                <a:lnTo>
                  <a:pt x="74632" y="1162"/>
                </a:lnTo>
                <a:lnTo>
                  <a:pt x="75871" y="1493"/>
                </a:lnTo>
                <a:lnTo>
                  <a:pt x="76921" y="2137"/>
                </a:lnTo>
                <a:lnTo>
                  <a:pt x="77109" y="2158"/>
                </a:lnTo>
                <a:lnTo>
                  <a:pt x="77883" y="2491"/>
                </a:lnTo>
                <a:lnTo>
                  <a:pt x="78658" y="2656"/>
                </a:lnTo>
                <a:lnTo>
                  <a:pt x="77729" y="2324"/>
                </a:lnTo>
                <a:lnTo>
                  <a:pt x="76954" y="1660"/>
                </a:lnTo>
                <a:lnTo>
                  <a:pt x="78502" y="2158"/>
                </a:lnTo>
                <a:lnTo>
                  <a:pt x="80051" y="2821"/>
                </a:lnTo>
                <a:lnTo>
                  <a:pt x="81445" y="3652"/>
                </a:lnTo>
                <a:lnTo>
                  <a:pt x="82684" y="4648"/>
                </a:lnTo>
                <a:lnTo>
                  <a:pt x="82684" y="4648"/>
                </a:lnTo>
                <a:lnTo>
                  <a:pt x="81445" y="3984"/>
                </a:lnTo>
                <a:lnTo>
                  <a:pt x="79741" y="3319"/>
                </a:lnTo>
                <a:lnTo>
                  <a:pt x="77729" y="2656"/>
                </a:lnTo>
                <a:lnTo>
                  <a:pt x="75561" y="1991"/>
                </a:lnTo>
                <a:lnTo>
                  <a:pt x="76828" y="2128"/>
                </a:lnTo>
                <a:lnTo>
                  <a:pt x="72774" y="1162"/>
                </a:lnTo>
                <a:lnTo>
                  <a:pt x="73393" y="1328"/>
                </a:lnTo>
                <a:lnTo>
                  <a:pt x="70762" y="830"/>
                </a:lnTo>
                <a:lnTo>
                  <a:pt x="68283" y="497"/>
                </a:lnTo>
                <a:lnTo>
                  <a:pt x="66115" y="167"/>
                </a:lnTo>
                <a:lnTo>
                  <a:pt x="6425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Shape 304"/>
          <p:cNvSpPr/>
          <p:nvPr/>
        </p:nvSpPr>
        <p:spPr>
          <a:xfrm>
            <a:off x="4550" y="661275"/>
            <a:ext cx="2623500" cy="2456700"/>
          </a:xfrm>
          <a:prstGeom prst="ellipse">
            <a:avLst/>
          </a:prstGeom>
          <a:solidFill>
            <a:srgbClr val="FFFFFF">
              <a:alpha val="1059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Sniglet"/>
              <a:buNone/>
            </a:pPr>
            <a:r>
              <a:rPr lang="pt-BR" sz="18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Interação medicamentosa</a:t>
            </a:r>
          </a:p>
        </p:txBody>
      </p:sp>
      <p:sp>
        <p:nvSpPr>
          <p:cNvPr id="305" name="Shape 305"/>
          <p:cNvSpPr/>
          <p:nvPr/>
        </p:nvSpPr>
        <p:spPr>
          <a:xfrm>
            <a:off x="4865826" y="1844650"/>
            <a:ext cx="1818000" cy="1710600"/>
          </a:xfrm>
          <a:prstGeom prst="ellipse">
            <a:avLst/>
          </a:prstGeom>
          <a:solidFill>
            <a:srgbClr val="FFFFFF">
              <a:alpha val="1059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Sniglet"/>
              <a:buNone/>
            </a:pPr>
            <a:r>
              <a:rPr lang="pt-BR" sz="18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RAMs</a:t>
            </a:r>
          </a:p>
        </p:txBody>
      </p:sp>
      <p:sp>
        <p:nvSpPr>
          <p:cNvPr id="306" name="Shape 306"/>
          <p:cNvSpPr/>
          <p:nvPr/>
        </p:nvSpPr>
        <p:spPr>
          <a:xfrm>
            <a:off x="7087825" y="1844650"/>
            <a:ext cx="1887300" cy="1867800"/>
          </a:xfrm>
          <a:prstGeom prst="ellipse">
            <a:avLst/>
          </a:prstGeom>
          <a:solidFill>
            <a:srgbClr val="FFFFFF">
              <a:alpha val="1059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Sniglet"/>
              <a:buNone/>
            </a:pPr>
            <a:r>
              <a:rPr lang="pt-BR" sz="18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Dificuldade de acesso</a:t>
            </a:r>
          </a:p>
        </p:txBody>
      </p:sp>
      <p:sp>
        <p:nvSpPr>
          <p:cNvPr id="307" name="Shape 307"/>
          <p:cNvSpPr/>
          <p:nvPr/>
        </p:nvSpPr>
        <p:spPr>
          <a:xfrm>
            <a:off x="5850150" y="2938000"/>
            <a:ext cx="1983000" cy="2050200"/>
          </a:xfrm>
          <a:custGeom>
            <a:pathLst>
              <a:path extrusionOk="0" h="120000" w="120000">
                <a:moveTo>
                  <a:pt x="76828" y="2128"/>
                </a:moveTo>
                <a:lnTo>
                  <a:pt x="76954" y="2158"/>
                </a:lnTo>
                <a:lnTo>
                  <a:pt x="76954" y="2158"/>
                </a:lnTo>
                <a:lnTo>
                  <a:pt x="76921" y="2137"/>
                </a:lnTo>
                <a:lnTo>
                  <a:pt x="76828" y="2128"/>
                </a:lnTo>
                <a:close/>
                <a:moveTo>
                  <a:pt x="58683" y="3487"/>
                </a:moveTo>
                <a:lnTo>
                  <a:pt x="59612" y="3817"/>
                </a:lnTo>
                <a:lnTo>
                  <a:pt x="59148" y="3817"/>
                </a:lnTo>
                <a:lnTo>
                  <a:pt x="58529" y="3652"/>
                </a:lnTo>
                <a:lnTo>
                  <a:pt x="58683" y="3487"/>
                </a:lnTo>
                <a:close/>
                <a:moveTo>
                  <a:pt x="69987" y="2324"/>
                </a:moveTo>
                <a:lnTo>
                  <a:pt x="73238" y="2656"/>
                </a:lnTo>
                <a:lnTo>
                  <a:pt x="76490" y="3154"/>
                </a:lnTo>
                <a:lnTo>
                  <a:pt x="75871" y="3154"/>
                </a:lnTo>
                <a:lnTo>
                  <a:pt x="76025" y="3487"/>
                </a:lnTo>
                <a:lnTo>
                  <a:pt x="74942" y="3154"/>
                </a:lnTo>
                <a:lnTo>
                  <a:pt x="73703" y="2989"/>
                </a:lnTo>
                <a:lnTo>
                  <a:pt x="73703" y="2989"/>
                </a:lnTo>
                <a:lnTo>
                  <a:pt x="74167" y="3652"/>
                </a:lnTo>
                <a:lnTo>
                  <a:pt x="74322" y="3984"/>
                </a:lnTo>
                <a:lnTo>
                  <a:pt x="74013" y="3984"/>
                </a:lnTo>
                <a:lnTo>
                  <a:pt x="73393" y="3817"/>
                </a:lnTo>
                <a:lnTo>
                  <a:pt x="71845" y="3154"/>
                </a:lnTo>
                <a:lnTo>
                  <a:pt x="69987" y="2324"/>
                </a:lnTo>
                <a:close/>
                <a:moveTo>
                  <a:pt x="56825" y="8963"/>
                </a:moveTo>
                <a:lnTo>
                  <a:pt x="56082" y="9062"/>
                </a:lnTo>
                <a:lnTo>
                  <a:pt x="56082" y="9062"/>
                </a:lnTo>
                <a:lnTo>
                  <a:pt x="55896" y="9129"/>
                </a:lnTo>
                <a:lnTo>
                  <a:pt x="56825" y="8963"/>
                </a:lnTo>
                <a:close/>
                <a:moveTo>
                  <a:pt x="96000" y="11951"/>
                </a:moveTo>
                <a:lnTo>
                  <a:pt x="96929" y="13112"/>
                </a:lnTo>
                <a:lnTo>
                  <a:pt x="96980" y="13152"/>
                </a:lnTo>
                <a:lnTo>
                  <a:pt x="96000" y="11951"/>
                </a:lnTo>
                <a:close/>
                <a:moveTo>
                  <a:pt x="93057" y="13610"/>
                </a:moveTo>
                <a:lnTo>
                  <a:pt x="94142" y="14273"/>
                </a:lnTo>
                <a:lnTo>
                  <a:pt x="93678" y="14273"/>
                </a:lnTo>
                <a:lnTo>
                  <a:pt x="93057" y="13610"/>
                </a:lnTo>
                <a:close/>
                <a:moveTo>
                  <a:pt x="98167" y="15269"/>
                </a:moveTo>
                <a:lnTo>
                  <a:pt x="98621" y="15756"/>
                </a:lnTo>
                <a:lnTo>
                  <a:pt x="98323" y="15436"/>
                </a:lnTo>
                <a:lnTo>
                  <a:pt x="98167" y="15269"/>
                </a:lnTo>
                <a:close/>
                <a:moveTo>
                  <a:pt x="94451" y="14108"/>
                </a:moveTo>
                <a:lnTo>
                  <a:pt x="95844" y="15436"/>
                </a:lnTo>
                <a:lnTo>
                  <a:pt x="97394" y="16597"/>
                </a:lnTo>
                <a:lnTo>
                  <a:pt x="96000" y="15601"/>
                </a:lnTo>
                <a:lnTo>
                  <a:pt x="94761" y="14440"/>
                </a:lnTo>
                <a:lnTo>
                  <a:pt x="94451" y="14108"/>
                </a:lnTo>
                <a:close/>
                <a:moveTo>
                  <a:pt x="98941" y="16266"/>
                </a:moveTo>
                <a:lnTo>
                  <a:pt x="99406" y="17262"/>
                </a:lnTo>
                <a:lnTo>
                  <a:pt x="98941" y="16764"/>
                </a:lnTo>
                <a:lnTo>
                  <a:pt x="98941" y="16432"/>
                </a:lnTo>
                <a:lnTo>
                  <a:pt x="98941" y="16266"/>
                </a:lnTo>
                <a:close/>
                <a:moveTo>
                  <a:pt x="98477" y="14771"/>
                </a:moveTo>
                <a:lnTo>
                  <a:pt x="99560" y="15436"/>
                </a:lnTo>
                <a:lnTo>
                  <a:pt x="100335" y="16432"/>
                </a:lnTo>
                <a:lnTo>
                  <a:pt x="101110" y="17428"/>
                </a:lnTo>
                <a:lnTo>
                  <a:pt x="101574" y="18589"/>
                </a:lnTo>
                <a:lnTo>
                  <a:pt x="100025" y="16597"/>
                </a:lnTo>
                <a:lnTo>
                  <a:pt x="100645" y="17760"/>
                </a:lnTo>
                <a:lnTo>
                  <a:pt x="98477" y="14771"/>
                </a:lnTo>
                <a:close/>
                <a:moveTo>
                  <a:pt x="104671" y="19585"/>
                </a:moveTo>
                <a:lnTo>
                  <a:pt x="105925" y="21601"/>
                </a:lnTo>
                <a:lnTo>
                  <a:pt x="106065" y="21743"/>
                </a:lnTo>
                <a:lnTo>
                  <a:pt x="104671" y="19585"/>
                </a:lnTo>
                <a:close/>
                <a:moveTo>
                  <a:pt x="106838" y="25559"/>
                </a:moveTo>
                <a:lnTo>
                  <a:pt x="107302" y="26722"/>
                </a:lnTo>
                <a:lnTo>
                  <a:pt x="107767" y="27718"/>
                </a:lnTo>
                <a:lnTo>
                  <a:pt x="108387" y="29875"/>
                </a:lnTo>
                <a:lnTo>
                  <a:pt x="107767" y="28714"/>
                </a:lnTo>
                <a:lnTo>
                  <a:pt x="107148" y="27053"/>
                </a:lnTo>
                <a:lnTo>
                  <a:pt x="106838" y="25559"/>
                </a:lnTo>
                <a:close/>
                <a:moveTo>
                  <a:pt x="106838" y="28714"/>
                </a:moveTo>
                <a:lnTo>
                  <a:pt x="107612" y="29377"/>
                </a:lnTo>
                <a:lnTo>
                  <a:pt x="108231" y="30042"/>
                </a:lnTo>
                <a:lnTo>
                  <a:pt x="108852" y="30871"/>
                </a:lnTo>
                <a:lnTo>
                  <a:pt x="109006" y="31369"/>
                </a:lnTo>
                <a:lnTo>
                  <a:pt x="109160" y="31867"/>
                </a:lnTo>
                <a:lnTo>
                  <a:pt x="108077" y="30208"/>
                </a:lnTo>
                <a:lnTo>
                  <a:pt x="106838" y="28714"/>
                </a:lnTo>
                <a:close/>
                <a:moveTo>
                  <a:pt x="118296" y="63734"/>
                </a:moveTo>
                <a:lnTo>
                  <a:pt x="117831" y="66058"/>
                </a:lnTo>
                <a:lnTo>
                  <a:pt x="117523" y="68215"/>
                </a:lnTo>
                <a:lnTo>
                  <a:pt x="117058" y="70374"/>
                </a:lnTo>
                <a:lnTo>
                  <a:pt x="116129" y="73028"/>
                </a:lnTo>
                <a:lnTo>
                  <a:pt x="116438" y="70871"/>
                </a:lnTo>
                <a:lnTo>
                  <a:pt x="116902" y="68547"/>
                </a:lnTo>
                <a:lnTo>
                  <a:pt x="118296" y="63734"/>
                </a:lnTo>
                <a:close/>
                <a:moveTo>
                  <a:pt x="113497" y="78173"/>
                </a:moveTo>
                <a:lnTo>
                  <a:pt x="113032" y="79003"/>
                </a:lnTo>
                <a:lnTo>
                  <a:pt x="112568" y="79834"/>
                </a:lnTo>
                <a:lnTo>
                  <a:pt x="111947" y="80497"/>
                </a:lnTo>
                <a:lnTo>
                  <a:pt x="111483" y="81162"/>
                </a:lnTo>
                <a:lnTo>
                  <a:pt x="111793" y="80497"/>
                </a:lnTo>
                <a:lnTo>
                  <a:pt x="112722" y="79501"/>
                </a:lnTo>
                <a:lnTo>
                  <a:pt x="113497" y="78173"/>
                </a:lnTo>
                <a:close/>
                <a:moveTo>
                  <a:pt x="110554" y="84149"/>
                </a:moveTo>
                <a:lnTo>
                  <a:pt x="109781" y="85476"/>
                </a:lnTo>
                <a:lnTo>
                  <a:pt x="109160" y="85974"/>
                </a:lnTo>
                <a:lnTo>
                  <a:pt x="109006" y="85974"/>
                </a:lnTo>
                <a:lnTo>
                  <a:pt x="109006" y="85808"/>
                </a:lnTo>
                <a:lnTo>
                  <a:pt x="109781" y="84978"/>
                </a:lnTo>
                <a:lnTo>
                  <a:pt x="110554" y="84149"/>
                </a:lnTo>
                <a:close/>
                <a:moveTo>
                  <a:pt x="106838" y="85145"/>
                </a:moveTo>
                <a:lnTo>
                  <a:pt x="107302" y="85310"/>
                </a:lnTo>
                <a:lnTo>
                  <a:pt x="106529" y="86306"/>
                </a:lnTo>
                <a:lnTo>
                  <a:pt x="106065" y="87137"/>
                </a:lnTo>
                <a:lnTo>
                  <a:pt x="105444" y="87634"/>
                </a:lnTo>
                <a:lnTo>
                  <a:pt x="105444" y="87800"/>
                </a:lnTo>
                <a:lnTo>
                  <a:pt x="105136" y="87800"/>
                </a:lnTo>
                <a:lnTo>
                  <a:pt x="105136" y="87634"/>
                </a:lnTo>
                <a:lnTo>
                  <a:pt x="105755" y="86472"/>
                </a:lnTo>
                <a:lnTo>
                  <a:pt x="106065" y="85974"/>
                </a:lnTo>
                <a:lnTo>
                  <a:pt x="106529" y="85476"/>
                </a:lnTo>
                <a:lnTo>
                  <a:pt x="106838" y="85145"/>
                </a:lnTo>
                <a:close/>
                <a:moveTo>
                  <a:pt x="11458" y="92281"/>
                </a:moveTo>
                <a:lnTo>
                  <a:pt x="11768" y="93442"/>
                </a:lnTo>
                <a:lnTo>
                  <a:pt x="11612" y="93277"/>
                </a:lnTo>
                <a:lnTo>
                  <a:pt x="11458" y="92613"/>
                </a:lnTo>
                <a:lnTo>
                  <a:pt x="11458" y="92281"/>
                </a:lnTo>
                <a:close/>
                <a:moveTo>
                  <a:pt x="12697" y="95601"/>
                </a:moveTo>
                <a:lnTo>
                  <a:pt x="12541" y="95766"/>
                </a:lnTo>
                <a:lnTo>
                  <a:pt x="12541" y="95601"/>
                </a:lnTo>
                <a:close/>
                <a:moveTo>
                  <a:pt x="100489" y="96929"/>
                </a:moveTo>
                <a:lnTo>
                  <a:pt x="100181" y="97427"/>
                </a:lnTo>
                <a:lnTo>
                  <a:pt x="99716" y="97592"/>
                </a:lnTo>
                <a:lnTo>
                  <a:pt x="99716" y="97592"/>
                </a:lnTo>
                <a:lnTo>
                  <a:pt x="100025" y="97260"/>
                </a:lnTo>
                <a:lnTo>
                  <a:pt x="100489" y="96929"/>
                </a:lnTo>
                <a:close/>
                <a:moveTo>
                  <a:pt x="10064" y="94770"/>
                </a:moveTo>
                <a:lnTo>
                  <a:pt x="12076" y="97427"/>
                </a:lnTo>
                <a:lnTo>
                  <a:pt x="12541" y="97592"/>
                </a:lnTo>
                <a:lnTo>
                  <a:pt x="12541" y="97592"/>
                </a:lnTo>
                <a:lnTo>
                  <a:pt x="12541" y="97592"/>
                </a:lnTo>
                <a:lnTo>
                  <a:pt x="12851" y="97758"/>
                </a:lnTo>
                <a:lnTo>
                  <a:pt x="13626" y="99251"/>
                </a:lnTo>
                <a:lnTo>
                  <a:pt x="11768" y="97592"/>
                </a:lnTo>
                <a:lnTo>
                  <a:pt x="10683" y="96099"/>
                </a:lnTo>
                <a:lnTo>
                  <a:pt x="10218" y="95435"/>
                </a:lnTo>
                <a:lnTo>
                  <a:pt x="10064" y="94770"/>
                </a:lnTo>
                <a:close/>
                <a:moveTo>
                  <a:pt x="14863" y="99251"/>
                </a:moveTo>
                <a:lnTo>
                  <a:pt x="15173" y="99419"/>
                </a:lnTo>
                <a:lnTo>
                  <a:pt x="15019" y="99419"/>
                </a:lnTo>
                <a:lnTo>
                  <a:pt x="14863" y="99251"/>
                </a:lnTo>
                <a:close/>
                <a:moveTo>
                  <a:pt x="17187" y="100247"/>
                </a:moveTo>
                <a:lnTo>
                  <a:pt x="18581" y="100912"/>
                </a:lnTo>
                <a:lnTo>
                  <a:pt x="19510" y="101576"/>
                </a:lnTo>
                <a:lnTo>
                  <a:pt x="20129" y="102073"/>
                </a:lnTo>
                <a:lnTo>
                  <a:pt x="19045" y="101410"/>
                </a:lnTo>
                <a:lnTo>
                  <a:pt x="19045" y="101410"/>
                </a:lnTo>
                <a:lnTo>
                  <a:pt x="19354" y="102239"/>
                </a:lnTo>
                <a:lnTo>
                  <a:pt x="19045" y="102073"/>
                </a:lnTo>
                <a:lnTo>
                  <a:pt x="18271" y="101078"/>
                </a:lnTo>
                <a:lnTo>
                  <a:pt x="17806" y="100580"/>
                </a:lnTo>
                <a:lnTo>
                  <a:pt x="17187" y="100247"/>
                </a:lnTo>
                <a:close/>
                <a:moveTo>
                  <a:pt x="29574" y="104563"/>
                </a:moveTo>
                <a:lnTo>
                  <a:pt x="30812" y="105226"/>
                </a:lnTo>
                <a:lnTo>
                  <a:pt x="32051" y="106222"/>
                </a:lnTo>
                <a:lnTo>
                  <a:pt x="31276" y="106057"/>
                </a:lnTo>
                <a:lnTo>
                  <a:pt x="31122" y="105891"/>
                </a:lnTo>
                <a:lnTo>
                  <a:pt x="30347" y="105226"/>
                </a:lnTo>
                <a:lnTo>
                  <a:pt x="29574" y="104563"/>
                </a:lnTo>
                <a:close/>
                <a:moveTo>
                  <a:pt x="23845" y="105559"/>
                </a:moveTo>
                <a:lnTo>
                  <a:pt x="24155" y="105724"/>
                </a:lnTo>
                <a:lnTo>
                  <a:pt x="24463" y="105891"/>
                </a:lnTo>
                <a:lnTo>
                  <a:pt x="24928" y="106389"/>
                </a:lnTo>
                <a:lnTo>
                  <a:pt x="25084" y="106555"/>
                </a:lnTo>
                <a:lnTo>
                  <a:pt x="24928" y="106555"/>
                </a:lnTo>
                <a:lnTo>
                  <a:pt x="23845" y="105559"/>
                </a:lnTo>
                <a:close/>
                <a:moveTo>
                  <a:pt x="80980" y="105891"/>
                </a:moveTo>
                <a:lnTo>
                  <a:pt x="79431" y="106555"/>
                </a:lnTo>
                <a:lnTo>
                  <a:pt x="78658" y="106887"/>
                </a:lnTo>
                <a:lnTo>
                  <a:pt x="77883" y="106887"/>
                </a:lnTo>
                <a:lnTo>
                  <a:pt x="78658" y="106389"/>
                </a:lnTo>
                <a:lnTo>
                  <a:pt x="79277" y="106057"/>
                </a:lnTo>
                <a:lnTo>
                  <a:pt x="80516" y="105891"/>
                </a:lnTo>
                <a:close/>
                <a:moveTo>
                  <a:pt x="31587" y="106555"/>
                </a:moveTo>
                <a:lnTo>
                  <a:pt x="32516" y="106720"/>
                </a:lnTo>
                <a:lnTo>
                  <a:pt x="33755" y="107385"/>
                </a:lnTo>
                <a:lnTo>
                  <a:pt x="33755" y="107385"/>
                </a:lnTo>
                <a:lnTo>
                  <a:pt x="32516" y="107052"/>
                </a:lnTo>
                <a:lnTo>
                  <a:pt x="31587" y="106555"/>
                </a:lnTo>
                <a:close/>
                <a:moveTo>
                  <a:pt x="77265" y="107717"/>
                </a:moveTo>
                <a:lnTo>
                  <a:pt x="76800" y="108048"/>
                </a:lnTo>
                <a:lnTo>
                  <a:pt x="76644" y="108215"/>
                </a:lnTo>
                <a:lnTo>
                  <a:pt x="76800" y="108381"/>
                </a:lnTo>
                <a:lnTo>
                  <a:pt x="77573" y="108381"/>
                </a:lnTo>
                <a:lnTo>
                  <a:pt x="78194" y="108215"/>
                </a:lnTo>
                <a:lnTo>
                  <a:pt x="76954" y="108713"/>
                </a:lnTo>
                <a:lnTo>
                  <a:pt x="75715" y="108879"/>
                </a:lnTo>
                <a:lnTo>
                  <a:pt x="75715" y="109044"/>
                </a:lnTo>
                <a:lnTo>
                  <a:pt x="75561" y="109044"/>
                </a:lnTo>
                <a:lnTo>
                  <a:pt x="74942" y="108546"/>
                </a:lnTo>
                <a:lnTo>
                  <a:pt x="76025" y="107883"/>
                </a:lnTo>
                <a:lnTo>
                  <a:pt x="77265" y="107717"/>
                </a:lnTo>
                <a:close/>
                <a:moveTo>
                  <a:pt x="39639" y="112031"/>
                </a:moveTo>
                <a:lnTo>
                  <a:pt x="40877" y="112529"/>
                </a:lnTo>
                <a:lnTo>
                  <a:pt x="42270" y="113027"/>
                </a:lnTo>
                <a:lnTo>
                  <a:pt x="41341" y="113027"/>
                </a:lnTo>
                <a:lnTo>
                  <a:pt x="39639" y="112862"/>
                </a:lnTo>
                <a:lnTo>
                  <a:pt x="39019" y="112696"/>
                </a:lnTo>
                <a:lnTo>
                  <a:pt x="38710" y="112529"/>
                </a:lnTo>
                <a:lnTo>
                  <a:pt x="38710" y="112364"/>
                </a:lnTo>
                <a:lnTo>
                  <a:pt x="38710" y="112199"/>
                </a:lnTo>
                <a:lnTo>
                  <a:pt x="39639" y="112031"/>
                </a:lnTo>
                <a:close/>
                <a:moveTo>
                  <a:pt x="57135" y="113692"/>
                </a:moveTo>
                <a:lnTo>
                  <a:pt x="57600" y="114023"/>
                </a:lnTo>
                <a:lnTo>
                  <a:pt x="58064" y="114190"/>
                </a:lnTo>
                <a:lnTo>
                  <a:pt x="56825" y="114356"/>
                </a:lnTo>
                <a:lnTo>
                  <a:pt x="55896" y="114356"/>
                </a:lnTo>
                <a:lnTo>
                  <a:pt x="55896" y="114190"/>
                </a:lnTo>
                <a:lnTo>
                  <a:pt x="57135" y="113692"/>
                </a:lnTo>
                <a:close/>
                <a:moveTo>
                  <a:pt x="76180" y="112199"/>
                </a:moveTo>
                <a:lnTo>
                  <a:pt x="75715" y="112696"/>
                </a:lnTo>
                <a:lnTo>
                  <a:pt x="72928" y="113858"/>
                </a:lnTo>
                <a:lnTo>
                  <a:pt x="72155" y="114190"/>
                </a:lnTo>
                <a:lnTo>
                  <a:pt x="72464" y="114023"/>
                </a:lnTo>
                <a:lnTo>
                  <a:pt x="69987" y="114356"/>
                </a:lnTo>
                <a:lnTo>
                  <a:pt x="70451" y="114023"/>
                </a:lnTo>
                <a:lnTo>
                  <a:pt x="70916" y="113692"/>
                </a:lnTo>
                <a:lnTo>
                  <a:pt x="69522" y="114190"/>
                </a:lnTo>
                <a:lnTo>
                  <a:pt x="70762" y="113692"/>
                </a:lnTo>
                <a:lnTo>
                  <a:pt x="74478" y="112364"/>
                </a:lnTo>
                <a:lnTo>
                  <a:pt x="73857" y="112862"/>
                </a:lnTo>
                <a:lnTo>
                  <a:pt x="73238" y="113360"/>
                </a:lnTo>
                <a:lnTo>
                  <a:pt x="76180" y="112199"/>
                </a:lnTo>
                <a:close/>
                <a:moveTo>
                  <a:pt x="65496" y="113692"/>
                </a:moveTo>
                <a:lnTo>
                  <a:pt x="65342" y="113858"/>
                </a:lnTo>
                <a:lnTo>
                  <a:pt x="65032" y="114023"/>
                </a:lnTo>
                <a:lnTo>
                  <a:pt x="63949" y="114356"/>
                </a:lnTo>
                <a:lnTo>
                  <a:pt x="62709" y="114521"/>
                </a:lnTo>
                <a:lnTo>
                  <a:pt x="61780" y="114521"/>
                </a:lnTo>
                <a:lnTo>
                  <a:pt x="64103" y="114023"/>
                </a:lnTo>
                <a:lnTo>
                  <a:pt x="64877" y="113858"/>
                </a:lnTo>
                <a:lnTo>
                  <a:pt x="65496" y="113692"/>
                </a:lnTo>
                <a:close/>
                <a:moveTo>
                  <a:pt x="70295" y="112696"/>
                </a:moveTo>
                <a:lnTo>
                  <a:pt x="69677" y="113027"/>
                </a:lnTo>
                <a:lnTo>
                  <a:pt x="69366" y="113360"/>
                </a:lnTo>
                <a:lnTo>
                  <a:pt x="68902" y="113692"/>
                </a:lnTo>
                <a:lnTo>
                  <a:pt x="68748" y="114356"/>
                </a:lnTo>
                <a:lnTo>
                  <a:pt x="69366" y="114356"/>
                </a:lnTo>
                <a:lnTo>
                  <a:pt x="65806" y="114853"/>
                </a:lnTo>
                <a:lnTo>
                  <a:pt x="67044" y="114356"/>
                </a:lnTo>
                <a:lnTo>
                  <a:pt x="67509" y="114023"/>
                </a:lnTo>
                <a:lnTo>
                  <a:pt x="67509" y="113858"/>
                </a:lnTo>
                <a:lnTo>
                  <a:pt x="67354" y="113692"/>
                </a:lnTo>
                <a:lnTo>
                  <a:pt x="66890" y="113692"/>
                </a:lnTo>
                <a:lnTo>
                  <a:pt x="66115" y="113525"/>
                </a:lnTo>
                <a:lnTo>
                  <a:pt x="65961" y="113360"/>
                </a:lnTo>
                <a:lnTo>
                  <a:pt x="68129" y="113194"/>
                </a:lnTo>
                <a:lnTo>
                  <a:pt x="70295" y="112696"/>
                </a:lnTo>
                <a:close/>
                <a:moveTo>
                  <a:pt x="25703" y="106222"/>
                </a:moveTo>
                <a:lnTo>
                  <a:pt x="27716" y="107550"/>
                </a:lnTo>
                <a:lnTo>
                  <a:pt x="29418" y="109211"/>
                </a:lnTo>
                <a:lnTo>
                  <a:pt x="29418" y="108713"/>
                </a:lnTo>
                <a:lnTo>
                  <a:pt x="29264" y="108381"/>
                </a:lnTo>
                <a:lnTo>
                  <a:pt x="31276" y="109044"/>
                </a:lnTo>
                <a:lnTo>
                  <a:pt x="33290" y="109709"/>
                </a:lnTo>
                <a:lnTo>
                  <a:pt x="34219" y="110040"/>
                </a:lnTo>
                <a:lnTo>
                  <a:pt x="35148" y="110372"/>
                </a:lnTo>
                <a:lnTo>
                  <a:pt x="35921" y="110870"/>
                </a:lnTo>
                <a:lnTo>
                  <a:pt x="36696" y="111534"/>
                </a:lnTo>
                <a:lnTo>
                  <a:pt x="35303" y="111368"/>
                </a:lnTo>
                <a:lnTo>
                  <a:pt x="37006" y="112364"/>
                </a:lnTo>
                <a:lnTo>
                  <a:pt x="39174" y="113194"/>
                </a:lnTo>
                <a:lnTo>
                  <a:pt x="41805" y="114190"/>
                </a:lnTo>
                <a:lnTo>
                  <a:pt x="44592" y="114853"/>
                </a:lnTo>
                <a:lnTo>
                  <a:pt x="43663" y="114853"/>
                </a:lnTo>
                <a:lnTo>
                  <a:pt x="44438" y="116015"/>
                </a:lnTo>
                <a:lnTo>
                  <a:pt x="44128" y="116015"/>
                </a:lnTo>
                <a:lnTo>
                  <a:pt x="43663" y="115849"/>
                </a:lnTo>
                <a:lnTo>
                  <a:pt x="42426" y="115517"/>
                </a:lnTo>
                <a:lnTo>
                  <a:pt x="41497" y="115186"/>
                </a:lnTo>
                <a:lnTo>
                  <a:pt x="41341" y="115019"/>
                </a:lnTo>
                <a:lnTo>
                  <a:pt x="42270" y="115019"/>
                </a:lnTo>
                <a:lnTo>
                  <a:pt x="43045" y="115186"/>
                </a:lnTo>
                <a:lnTo>
                  <a:pt x="43199" y="114853"/>
                </a:lnTo>
                <a:lnTo>
                  <a:pt x="43199" y="114688"/>
                </a:lnTo>
                <a:lnTo>
                  <a:pt x="43045" y="114521"/>
                </a:lnTo>
                <a:lnTo>
                  <a:pt x="42116" y="114521"/>
                </a:lnTo>
                <a:lnTo>
                  <a:pt x="41341" y="114688"/>
                </a:lnTo>
                <a:lnTo>
                  <a:pt x="40258" y="115019"/>
                </a:lnTo>
                <a:lnTo>
                  <a:pt x="40258" y="115019"/>
                </a:lnTo>
                <a:lnTo>
                  <a:pt x="41032" y="114521"/>
                </a:lnTo>
                <a:lnTo>
                  <a:pt x="38864" y="114190"/>
                </a:lnTo>
                <a:lnTo>
                  <a:pt x="37006" y="113858"/>
                </a:lnTo>
                <a:lnTo>
                  <a:pt x="35457" y="113194"/>
                </a:lnTo>
                <a:lnTo>
                  <a:pt x="33909" y="112364"/>
                </a:lnTo>
                <a:lnTo>
                  <a:pt x="34374" y="112364"/>
                </a:lnTo>
                <a:lnTo>
                  <a:pt x="33445" y="112199"/>
                </a:lnTo>
                <a:lnTo>
                  <a:pt x="31741" y="112031"/>
                </a:lnTo>
                <a:lnTo>
                  <a:pt x="30968" y="111701"/>
                </a:lnTo>
                <a:lnTo>
                  <a:pt x="30193" y="111368"/>
                </a:lnTo>
                <a:lnTo>
                  <a:pt x="30503" y="111203"/>
                </a:lnTo>
                <a:lnTo>
                  <a:pt x="30968" y="111368"/>
                </a:lnTo>
                <a:lnTo>
                  <a:pt x="29574" y="110372"/>
                </a:lnTo>
                <a:lnTo>
                  <a:pt x="27871" y="109211"/>
                </a:lnTo>
                <a:lnTo>
                  <a:pt x="24309" y="106389"/>
                </a:lnTo>
                <a:lnTo>
                  <a:pt x="26942" y="108048"/>
                </a:lnTo>
                <a:lnTo>
                  <a:pt x="25703" y="106222"/>
                </a:lnTo>
                <a:close/>
                <a:moveTo>
                  <a:pt x="47379" y="115517"/>
                </a:moveTo>
                <a:lnTo>
                  <a:pt x="50322" y="116015"/>
                </a:lnTo>
                <a:lnTo>
                  <a:pt x="53419" y="116347"/>
                </a:lnTo>
                <a:lnTo>
                  <a:pt x="52645" y="116512"/>
                </a:lnTo>
                <a:lnTo>
                  <a:pt x="51406" y="116512"/>
                </a:lnTo>
                <a:lnTo>
                  <a:pt x="50168" y="116347"/>
                </a:lnTo>
                <a:lnTo>
                  <a:pt x="47379" y="115517"/>
                </a:lnTo>
                <a:close/>
                <a:moveTo>
                  <a:pt x="64257" y="0"/>
                </a:moveTo>
                <a:lnTo>
                  <a:pt x="64877" y="497"/>
                </a:lnTo>
                <a:lnTo>
                  <a:pt x="65032" y="665"/>
                </a:lnTo>
                <a:lnTo>
                  <a:pt x="68129" y="1826"/>
                </a:lnTo>
                <a:lnTo>
                  <a:pt x="67200" y="1991"/>
                </a:lnTo>
                <a:lnTo>
                  <a:pt x="66115" y="2158"/>
                </a:lnTo>
                <a:lnTo>
                  <a:pt x="63949" y="1826"/>
                </a:lnTo>
                <a:lnTo>
                  <a:pt x="61626" y="1493"/>
                </a:lnTo>
                <a:lnTo>
                  <a:pt x="59612" y="1162"/>
                </a:lnTo>
                <a:lnTo>
                  <a:pt x="59768" y="1328"/>
                </a:lnTo>
                <a:lnTo>
                  <a:pt x="59768" y="1493"/>
                </a:lnTo>
                <a:lnTo>
                  <a:pt x="58993" y="1660"/>
                </a:lnTo>
                <a:lnTo>
                  <a:pt x="56050" y="1991"/>
                </a:lnTo>
                <a:lnTo>
                  <a:pt x="52026" y="1991"/>
                </a:lnTo>
                <a:lnTo>
                  <a:pt x="50322" y="2158"/>
                </a:lnTo>
                <a:lnTo>
                  <a:pt x="48773" y="2324"/>
                </a:lnTo>
                <a:lnTo>
                  <a:pt x="49858" y="2491"/>
                </a:lnTo>
                <a:lnTo>
                  <a:pt x="50941" y="2656"/>
                </a:lnTo>
                <a:lnTo>
                  <a:pt x="49393" y="2989"/>
                </a:lnTo>
                <a:lnTo>
                  <a:pt x="47225" y="3652"/>
                </a:lnTo>
                <a:lnTo>
                  <a:pt x="45832" y="4150"/>
                </a:lnTo>
                <a:lnTo>
                  <a:pt x="45832" y="4315"/>
                </a:lnTo>
                <a:lnTo>
                  <a:pt x="46296" y="4315"/>
                </a:lnTo>
                <a:lnTo>
                  <a:pt x="43509" y="5311"/>
                </a:lnTo>
                <a:lnTo>
                  <a:pt x="43974" y="4980"/>
                </a:lnTo>
                <a:lnTo>
                  <a:pt x="43974" y="4980"/>
                </a:lnTo>
                <a:lnTo>
                  <a:pt x="42116" y="5146"/>
                </a:lnTo>
                <a:lnTo>
                  <a:pt x="42270" y="4980"/>
                </a:lnTo>
                <a:lnTo>
                  <a:pt x="41651" y="5146"/>
                </a:lnTo>
                <a:lnTo>
                  <a:pt x="40877" y="5643"/>
                </a:lnTo>
                <a:lnTo>
                  <a:pt x="39483" y="6639"/>
                </a:lnTo>
                <a:lnTo>
                  <a:pt x="36542" y="7635"/>
                </a:lnTo>
                <a:lnTo>
                  <a:pt x="33599" y="8963"/>
                </a:lnTo>
                <a:lnTo>
                  <a:pt x="30658" y="10125"/>
                </a:lnTo>
                <a:lnTo>
                  <a:pt x="27871" y="11618"/>
                </a:lnTo>
                <a:lnTo>
                  <a:pt x="28645" y="11618"/>
                </a:lnTo>
                <a:lnTo>
                  <a:pt x="29264" y="11286"/>
                </a:lnTo>
                <a:lnTo>
                  <a:pt x="30968" y="10622"/>
                </a:lnTo>
                <a:lnTo>
                  <a:pt x="32670" y="9959"/>
                </a:lnTo>
                <a:lnTo>
                  <a:pt x="33445" y="9627"/>
                </a:lnTo>
                <a:lnTo>
                  <a:pt x="34374" y="9461"/>
                </a:lnTo>
                <a:lnTo>
                  <a:pt x="34374" y="9461"/>
                </a:lnTo>
                <a:lnTo>
                  <a:pt x="32051" y="10622"/>
                </a:lnTo>
                <a:lnTo>
                  <a:pt x="32051" y="10622"/>
                </a:lnTo>
                <a:lnTo>
                  <a:pt x="32980" y="10457"/>
                </a:lnTo>
                <a:lnTo>
                  <a:pt x="30193" y="12449"/>
                </a:lnTo>
                <a:lnTo>
                  <a:pt x="34219" y="10622"/>
                </a:lnTo>
                <a:lnTo>
                  <a:pt x="38400" y="8963"/>
                </a:lnTo>
                <a:lnTo>
                  <a:pt x="42734" y="7470"/>
                </a:lnTo>
                <a:lnTo>
                  <a:pt x="47071" y="5976"/>
                </a:lnTo>
                <a:lnTo>
                  <a:pt x="46450" y="6141"/>
                </a:lnTo>
                <a:lnTo>
                  <a:pt x="47225" y="5643"/>
                </a:lnTo>
                <a:lnTo>
                  <a:pt x="49704" y="4813"/>
                </a:lnTo>
                <a:lnTo>
                  <a:pt x="49083" y="4980"/>
                </a:lnTo>
                <a:lnTo>
                  <a:pt x="47690" y="4980"/>
                </a:lnTo>
                <a:lnTo>
                  <a:pt x="46915" y="4648"/>
                </a:lnTo>
                <a:lnTo>
                  <a:pt x="50168" y="4482"/>
                </a:lnTo>
                <a:lnTo>
                  <a:pt x="53574" y="4482"/>
                </a:lnTo>
                <a:lnTo>
                  <a:pt x="61162" y="4980"/>
                </a:lnTo>
                <a:lnTo>
                  <a:pt x="64877" y="5311"/>
                </a:lnTo>
                <a:lnTo>
                  <a:pt x="71380" y="5311"/>
                </a:lnTo>
                <a:lnTo>
                  <a:pt x="72774" y="4980"/>
                </a:lnTo>
                <a:lnTo>
                  <a:pt x="74013" y="4813"/>
                </a:lnTo>
                <a:lnTo>
                  <a:pt x="75407" y="5478"/>
                </a:lnTo>
                <a:lnTo>
                  <a:pt x="76954" y="5976"/>
                </a:lnTo>
                <a:lnTo>
                  <a:pt x="79896" y="6972"/>
                </a:lnTo>
                <a:lnTo>
                  <a:pt x="82993" y="7800"/>
                </a:lnTo>
                <a:lnTo>
                  <a:pt x="84542" y="8298"/>
                </a:lnTo>
                <a:lnTo>
                  <a:pt x="85936" y="9129"/>
                </a:lnTo>
                <a:lnTo>
                  <a:pt x="85007" y="8465"/>
                </a:lnTo>
                <a:lnTo>
                  <a:pt x="87948" y="10290"/>
                </a:lnTo>
                <a:lnTo>
                  <a:pt x="90889" y="12282"/>
                </a:lnTo>
                <a:lnTo>
                  <a:pt x="92438" y="13444"/>
                </a:lnTo>
                <a:lnTo>
                  <a:pt x="93832" y="14606"/>
                </a:lnTo>
                <a:lnTo>
                  <a:pt x="95071" y="15934"/>
                </a:lnTo>
                <a:lnTo>
                  <a:pt x="96309" y="17428"/>
                </a:lnTo>
                <a:lnTo>
                  <a:pt x="102347" y="24731"/>
                </a:lnTo>
                <a:lnTo>
                  <a:pt x="106065" y="29710"/>
                </a:lnTo>
                <a:lnTo>
                  <a:pt x="109470" y="34523"/>
                </a:lnTo>
                <a:lnTo>
                  <a:pt x="109316" y="33693"/>
                </a:lnTo>
                <a:lnTo>
                  <a:pt x="109316" y="33030"/>
                </a:lnTo>
                <a:lnTo>
                  <a:pt x="110554" y="36017"/>
                </a:lnTo>
                <a:lnTo>
                  <a:pt x="112876" y="42157"/>
                </a:lnTo>
                <a:lnTo>
                  <a:pt x="113032" y="42490"/>
                </a:lnTo>
                <a:lnTo>
                  <a:pt x="114580" y="47136"/>
                </a:lnTo>
                <a:lnTo>
                  <a:pt x="115819" y="51452"/>
                </a:lnTo>
                <a:lnTo>
                  <a:pt x="116129" y="53278"/>
                </a:lnTo>
                <a:lnTo>
                  <a:pt x="116284" y="54604"/>
                </a:lnTo>
                <a:lnTo>
                  <a:pt x="116284" y="55602"/>
                </a:lnTo>
                <a:lnTo>
                  <a:pt x="116129" y="55933"/>
                </a:lnTo>
                <a:lnTo>
                  <a:pt x="115819" y="56100"/>
                </a:lnTo>
                <a:lnTo>
                  <a:pt x="113961" y="64564"/>
                </a:lnTo>
                <a:lnTo>
                  <a:pt x="111947" y="73361"/>
                </a:lnTo>
                <a:lnTo>
                  <a:pt x="112568" y="72198"/>
                </a:lnTo>
                <a:lnTo>
                  <a:pt x="113186" y="70704"/>
                </a:lnTo>
                <a:lnTo>
                  <a:pt x="113651" y="71202"/>
                </a:lnTo>
                <a:lnTo>
                  <a:pt x="113651" y="71867"/>
                </a:lnTo>
                <a:lnTo>
                  <a:pt x="113651" y="72530"/>
                </a:lnTo>
                <a:lnTo>
                  <a:pt x="113341" y="73361"/>
                </a:lnTo>
                <a:lnTo>
                  <a:pt x="112412" y="75518"/>
                </a:lnTo>
                <a:lnTo>
                  <a:pt x="111174" y="77675"/>
                </a:lnTo>
                <a:lnTo>
                  <a:pt x="109625" y="79834"/>
                </a:lnTo>
                <a:lnTo>
                  <a:pt x="108231" y="81825"/>
                </a:lnTo>
                <a:lnTo>
                  <a:pt x="106219" y="84315"/>
                </a:lnTo>
                <a:lnTo>
                  <a:pt x="107612" y="83817"/>
                </a:lnTo>
                <a:lnTo>
                  <a:pt x="106838" y="84978"/>
                </a:lnTo>
                <a:lnTo>
                  <a:pt x="105755" y="86141"/>
                </a:lnTo>
                <a:lnTo>
                  <a:pt x="103586" y="88298"/>
                </a:lnTo>
                <a:lnTo>
                  <a:pt x="104515" y="86141"/>
                </a:lnTo>
                <a:lnTo>
                  <a:pt x="105444" y="83817"/>
                </a:lnTo>
                <a:lnTo>
                  <a:pt x="107923" y="78838"/>
                </a:lnTo>
                <a:lnTo>
                  <a:pt x="110245" y="74190"/>
                </a:lnTo>
                <a:lnTo>
                  <a:pt x="111174" y="72198"/>
                </a:lnTo>
                <a:lnTo>
                  <a:pt x="111947" y="70539"/>
                </a:lnTo>
                <a:lnTo>
                  <a:pt x="111947" y="70041"/>
                </a:lnTo>
                <a:lnTo>
                  <a:pt x="112103" y="69708"/>
                </a:lnTo>
                <a:lnTo>
                  <a:pt x="112103" y="69876"/>
                </a:lnTo>
                <a:lnTo>
                  <a:pt x="112257" y="69211"/>
                </a:lnTo>
                <a:lnTo>
                  <a:pt x="112876" y="66389"/>
                </a:lnTo>
                <a:lnTo>
                  <a:pt x="113341" y="63401"/>
                </a:lnTo>
                <a:lnTo>
                  <a:pt x="113497" y="57924"/>
                </a:lnTo>
                <a:lnTo>
                  <a:pt x="113497" y="54274"/>
                </a:lnTo>
                <a:lnTo>
                  <a:pt x="113497" y="50456"/>
                </a:lnTo>
                <a:lnTo>
                  <a:pt x="113186" y="50621"/>
                </a:lnTo>
                <a:lnTo>
                  <a:pt x="113186" y="51119"/>
                </a:lnTo>
                <a:lnTo>
                  <a:pt x="112722" y="49793"/>
                </a:lnTo>
                <a:lnTo>
                  <a:pt x="112257" y="48299"/>
                </a:lnTo>
                <a:lnTo>
                  <a:pt x="111639" y="45312"/>
                </a:lnTo>
                <a:lnTo>
                  <a:pt x="111483" y="44481"/>
                </a:lnTo>
                <a:lnTo>
                  <a:pt x="111483" y="44814"/>
                </a:lnTo>
                <a:lnTo>
                  <a:pt x="110864" y="43818"/>
                </a:lnTo>
                <a:lnTo>
                  <a:pt x="110089" y="42655"/>
                </a:lnTo>
                <a:lnTo>
                  <a:pt x="109935" y="42324"/>
                </a:lnTo>
                <a:lnTo>
                  <a:pt x="107458" y="39170"/>
                </a:lnTo>
                <a:lnTo>
                  <a:pt x="106373" y="37676"/>
                </a:lnTo>
                <a:lnTo>
                  <a:pt x="105600" y="36515"/>
                </a:lnTo>
                <a:lnTo>
                  <a:pt x="106065" y="36846"/>
                </a:lnTo>
                <a:lnTo>
                  <a:pt x="105909" y="36515"/>
                </a:lnTo>
                <a:lnTo>
                  <a:pt x="105600" y="36017"/>
                </a:lnTo>
                <a:lnTo>
                  <a:pt x="103897" y="34191"/>
                </a:lnTo>
                <a:lnTo>
                  <a:pt x="102347" y="32697"/>
                </a:lnTo>
                <a:lnTo>
                  <a:pt x="102503" y="32862"/>
                </a:lnTo>
                <a:lnTo>
                  <a:pt x="102347" y="33195"/>
                </a:lnTo>
                <a:lnTo>
                  <a:pt x="100954" y="31701"/>
                </a:lnTo>
                <a:lnTo>
                  <a:pt x="101418" y="32365"/>
                </a:lnTo>
                <a:lnTo>
                  <a:pt x="99870" y="30871"/>
                </a:lnTo>
                <a:lnTo>
                  <a:pt x="99252" y="30042"/>
                </a:lnTo>
                <a:lnTo>
                  <a:pt x="99252" y="29875"/>
                </a:lnTo>
                <a:lnTo>
                  <a:pt x="99406" y="30042"/>
                </a:lnTo>
                <a:lnTo>
                  <a:pt x="100489" y="30871"/>
                </a:lnTo>
                <a:lnTo>
                  <a:pt x="96773" y="27386"/>
                </a:lnTo>
                <a:lnTo>
                  <a:pt x="97702" y="28548"/>
                </a:lnTo>
                <a:lnTo>
                  <a:pt x="96154" y="27386"/>
                </a:lnTo>
                <a:lnTo>
                  <a:pt x="94607" y="26224"/>
                </a:lnTo>
                <a:lnTo>
                  <a:pt x="94451" y="26390"/>
                </a:lnTo>
                <a:lnTo>
                  <a:pt x="94296" y="26555"/>
                </a:lnTo>
                <a:lnTo>
                  <a:pt x="95690" y="27551"/>
                </a:lnTo>
                <a:lnTo>
                  <a:pt x="96929" y="28548"/>
                </a:lnTo>
                <a:lnTo>
                  <a:pt x="99252" y="30871"/>
                </a:lnTo>
                <a:lnTo>
                  <a:pt x="101574" y="33030"/>
                </a:lnTo>
                <a:lnTo>
                  <a:pt x="102812" y="34025"/>
                </a:lnTo>
                <a:lnTo>
                  <a:pt x="104051" y="35021"/>
                </a:lnTo>
                <a:lnTo>
                  <a:pt x="103122" y="34356"/>
                </a:lnTo>
                <a:lnTo>
                  <a:pt x="101883" y="33527"/>
                </a:lnTo>
                <a:lnTo>
                  <a:pt x="101883" y="33858"/>
                </a:lnTo>
                <a:lnTo>
                  <a:pt x="102347" y="34689"/>
                </a:lnTo>
                <a:lnTo>
                  <a:pt x="104361" y="37676"/>
                </a:lnTo>
                <a:lnTo>
                  <a:pt x="106838" y="40829"/>
                </a:lnTo>
                <a:lnTo>
                  <a:pt x="107923" y="42157"/>
                </a:lnTo>
                <a:lnTo>
                  <a:pt x="108696" y="42987"/>
                </a:lnTo>
                <a:lnTo>
                  <a:pt x="109006" y="43153"/>
                </a:lnTo>
                <a:lnTo>
                  <a:pt x="108852" y="42324"/>
                </a:lnTo>
                <a:lnTo>
                  <a:pt x="109470" y="43818"/>
                </a:lnTo>
                <a:lnTo>
                  <a:pt x="110089" y="45809"/>
                </a:lnTo>
                <a:lnTo>
                  <a:pt x="109006" y="43651"/>
                </a:lnTo>
                <a:lnTo>
                  <a:pt x="109625" y="44979"/>
                </a:lnTo>
                <a:lnTo>
                  <a:pt x="110245" y="46307"/>
                </a:lnTo>
                <a:lnTo>
                  <a:pt x="110399" y="46473"/>
                </a:lnTo>
                <a:lnTo>
                  <a:pt x="111483" y="50456"/>
                </a:lnTo>
                <a:lnTo>
                  <a:pt x="111947" y="51617"/>
                </a:lnTo>
                <a:lnTo>
                  <a:pt x="112722" y="53609"/>
                </a:lnTo>
                <a:lnTo>
                  <a:pt x="112876" y="53941"/>
                </a:lnTo>
                <a:lnTo>
                  <a:pt x="112722" y="53941"/>
                </a:lnTo>
                <a:lnTo>
                  <a:pt x="112257" y="53443"/>
                </a:lnTo>
                <a:lnTo>
                  <a:pt x="111947" y="52945"/>
                </a:lnTo>
                <a:lnTo>
                  <a:pt x="111947" y="53776"/>
                </a:lnTo>
                <a:lnTo>
                  <a:pt x="112103" y="54604"/>
                </a:lnTo>
                <a:lnTo>
                  <a:pt x="112257" y="55435"/>
                </a:lnTo>
                <a:lnTo>
                  <a:pt x="112257" y="56100"/>
                </a:lnTo>
                <a:lnTo>
                  <a:pt x="112103" y="55933"/>
                </a:lnTo>
                <a:lnTo>
                  <a:pt x="112103" y="55767"/>
                </a:lnTo>
                <a:lnTo>
                  <a:pt x="112103" y="55269"/>
                </a:lnTo>
                <a:lnTo>
                  <a:pt x="111639" y="52945"/>
                </a:lnTo>
                <a:lnTo>
                  <a:pt x="111174" y="50788"/>
                </a:lnTo>
                <a:lnTo>
                  <a:pt x="111793" y="55767"/>
                </a:lnTo>
                <a:lnTo>
                  <a:pt x="111947" y="58257"/>
                </a:lnTo>
                <a:lnTo>
                  <a:pt x="111947" y="60746"/>
                </a:lnTo>
                <a:lnTo>
                  <a:pt x="111793" y="63236"/>
                </a:lnTo>
                <a:lnTo>
                  <a:pt x="111483" y="65725"/>
                </a:lnTo>
                <a:lnTo>
                  <a:pt x="110864" y="68049"/>
                </a:lnTo>
                <a:lnTo>
                  <a:pt x="110089" y="70374"/>
                </a:lnTo>
                <a:lnTo>
                  <a:pt x="110399" y="69876"/>
                </a:lnTo>
                <a:lnTo>
                  <a:pt x="110554" y="69708"/>
                </a:lnTo>
                <a:lnTo>
                  <a:pt x="110554" y="69876"/>
                </a:lnTo>
                <a:lnTo>
                  <a:pt x="110399" y="71037"/>
                </a:lnTo>
                <a:lnTo>
                  <a:pt x="109935" y="72530"/>
                </a:lnTo>
                <a:lnTo>
                  <a:pt x="109625" y="73028"/>
                </a:lnTo>
                <a:lnTo>
                  <a:pt x="109470" y="73194"/>
                </a:lnTo>
                <a:lnTo>
                  <a:pt x="109006" y="74024"/>
                </a:lnTo>
                <a:lnTo>
                  <a:pt x="107923" y="77344"/>
                </a:lnTo>
                <a:lnTo>
                  <a:pt x="106529" y="81162"/>
                </a:lnTo>
                <a:lnTo>
                  <a:pt x="105290" y="83651"/>
                </a:lnTo>
                <a:lnTo>
                  <a:pt x="104051" y="85974"/>
                </a:lnTo>
                <a:lnTo>
                  <a:pt x="102657" y="88132"/>
                </a:lnTo>
                <a:lnTo>
                  <a:pt x="101264" y="90289"/>
                </a:lnTo>
                <a:lnTo>
                  <a:pt x="99096" y="92281"/>
                </a:lnTo>
                <a:lnTo>
                  <a:pt x="98167" y="93442"/>
                </a:lnTo>
                <a:lnTo>
                  <a:pt x="97238" y="94605"/>
                </a:lnTo>
                <a:lnTo>
                  <a:pt x="98477" y="93775"/>
                </a:lnTo>
                <a:lnTo>
                  <a:pt x="98323" y="94107"/>
                </a:lnTo>
                <a:lnTo>
                  <a:pt x="95225" y="96762"/>
                </a:lnTo>
                <a:lnTo>
                  <a:pt x="93678" y="97925"/>
                </a:lnTo>
                <a:lnTo>
                  <a:pt x="91974" y="98921"/>
                </a:lnTo>
                <a:lnTo>
                  <a:pt x="95071" y="96264"/>
                </a:lnTo>
                <a:lnTo>
                  <a:pt x="96619" y="94770"/>
                </a:lnTo>
                <a:lnTo>
                  <a:pt x="98012" y="93277"/>
                </a:lnTo>
                <a:lnTo>
                  <a:pt x="96773" y="94440"/>
                </a:lnTo>
                <a:lnTo>
                  <a:pt x="95536" y="95435"/>
                </a:lnTo>
                <a:lnTo>
                  <a:pt x="92903" y="97260"/>
                </a:lnTo>
                <a:lnTo>
                  <a:pt x="90116" y="98921"/>
                </a:lnTo>
                <a:lnTo>
                  <a:pt x="87483" y="100745"/>
                </a:lnTo>
                <a:lnTo>
                  <a:pt x="86554" y="101078"/>
                </a:lnTo>
                <a:lnTo>
                  <a:pt x="84542" y="101908"/>
                </a:lnTo>
                <a:lnTo>
                  <a:pt x="78502" y="104728"/>
                </a:lnTo>
                <a:lnTo>
                  <a:pt x="72155" y="107717"/>
                </a:lnTo>
                <a:lnTo>
                  <a:pt x="69522" y="108879"/>
                </a:lnTo>
                <a:lnTo>
                  <a:pt x="67973" y="109377"/>
                </a:lnTo>
                <a:lnTo>
                  <a:pt x="64722" y="109874"/>
                </a:lnTo>
                <a:lnTo>
                  <a:pt x="61006" y="110207"/>
                </a:lnTo>
                <a:lnTo>
                  <a:pt x="55277" y="110538"/>
                </a:lnTo>
                <a:lnTo>
                  <a:pt x="51251" y="110705"/>
                </a:lnTo>
                <a:lnTo>
                  <a:pt x="48464" y="110705"/>
                </a:lnTo>
                <a:lnTo>
                  <a:pt x="46450" y="110372"/>
                </a:lnTo>
                <a:lnTo>
                  <a:pt x="44438" y="110040"/>
                </a:lnTo>
                <a:lnTo>
                  <a:pt x="42270" y="109542"/>
                </a:lnTo>
                <a:lnTo>
                  <a:pt x="40412" y="108879"/>
                </a:lnTo>
                <a:lnTo>
                  <a:pt x="38400" y="108048"/>
                </a:lnTo>
                <a:lnTo>
                  <a:pt x="34992" y="106555"/>
                </a:lnTo>
                <a:lnTo>
                  <a:pt x="35303" y="106887"/>
                </a:lnTo>
                <a:lnTo>
                  <a:pt x="35613" y="107052"/>
                </a:lnTo>
                <a:lnTo>
                  <a:pt x="36386" y="107550"/>
                </a:lnTo>
                <a:lnTo>
                  <a:pt x="34528" y="106720"/>
                </a:lnTo>
                <a:lnTo>
                  <a:pt x="31897" y="105393"/>
                </a:lnTo>
                <a:lnTo>
                  <a:pt x="25857" y="101908"/>
                </a:lnTo>
                <a:lnTo>
                  <a:pt x="20439" y="98588"/>
                </a:lnTo>
                <a:lnTo>
                  <a:pt x="18735" y="97427"/>
                </a:lnTo>
                <a:lnTo>
                  <a:pt x="18425" y="97095"/>
                </a:lnTo>
                <a:lnTo>
                  <a:pt x="18271" y="96929"/>
                </a:lnTo>
                <a:lnTo>
                  <a:pt x="17031" y="95766"/>
                </a:lnTo>
                <a:lnTo>
                  <a:pt x="15948" y="94440"/>
                </a:lnTo>
                <a:lnTo>
                  <a:pt x="15948" y="94938"/>
                </a:lnTo>
                <a:lnTo>
                  <a:pt x="15792" y="95268"/>
                </a:lnTo>
                <a:lnTo>
                  <a:pt x="15638" y="95435"/>
                </a:lnTo>
                <a:lnTo>
                  <a:pt x="15484" y="95435"/>
                </a:lnTo>
                <a:lnTo>
                  <a:pt x="15019" y="95103"/>
                </a:lnTo>
                <a:lnTo>
                  <a:pt x="14555" y="94440"/>
                </a:lnTo>
                <a:lnTo>
                  <a:pt x="14090" y="93775"/>
                </a:lnTo>
                <a:lnTo>
                  <a:pt x="13626" y="92944"/>
                </a:lnTo>
                <a:lnTo>
                  <a:pt x="13626" y="92446"/>
                </a:lnTo>
                <a:lnTo>
                  <a:pt x="13626" y="92281"/>
                </a:lnTo>
                <a:lnTo>
                  <a:pt x="13780" y="92281"/>
                </a:lnTo>
                <a:lnTo>
                  <a:pt x="13005" y="91948"/>
                </a:lnTo>
                <a:lnTo>
                  <a:pt x="12076" y="91285"/>
                </a:lnTo>
                <a:lnTo>
                  <a:pt x="9910" y="89128"/>
                </a:lnTo>
                <a:lnTo>
                  <a:pt x="9600" y="88630"/>
                </a:lnTo>
                <a:lnTo>
                  <a:pt x="9135" y="88132"/>
                </a:lnTo>
                <a:lnTo>
                  <a:pt x="9135" y="88298"/>
                </a:lnTo>
                <a:lnTo>
                  <a:pt x="7896" y="86804"/>
                </a:lnTo>
                <a:lnTo>
                  <a:pt x="7742" y="86472"/>
                </a:lnTo>
                <a:lnTo>
                  <a:pt x="8516" y="86969"/>
                </a:lnTo>
                <a:lnTo>
                  <a:pt x="8825" y="87137"/>
                </a:lnTo>
                <a:lnTo>
                  <a:pt x="8981" y="87467"/>
                </a:lnTo>
                <a:lnTo>
                  <a:pt x="9289" y="88132"/>
                </a:lnTo>
                <a:lnTo>
                  <a:pt x="8825" y="86306"/>
                </a:lnTo>
                <a:lnTo>
                  <a:pt x="8206" y="84647"/>
                </a:lnTo>
                <a:lnTo>
                  <a:pt x="6658" y="80331"/>
                </a:lnTo>
                <a:lnTo>
                  <a:pt x="5884" y="77675"/>
                </a:lnTo>
                <a:lnTo>
                  <a:pt x="5265" y="74522"/>
                </a:lnTo>
                <a:lnTo>
                  <a:pt x="5573" y="74855"/>
                </a:lnTo>
                <a:lnTo>
                  <a:pt x="5729" y="74687"/>
                </a:lnTo>
                <a:lnTo>
                  <a:pt x="5884" y="74855"/>
                </a:lnTo>
                <a:lnTo>
                  <a:pt x="6194" y="75020"/>
                </a:lnTo>
                <a:lnTo>
                  <a:pt x="6038" y="71867"/>
                </a:lnTo>
                <a:lnTo>
                  <a:pt x="5884" y="68547"/>
                </a:lnTo>
                <a:lnTo>
                  <a:pt x="6038" y="65393"/>
                </a:lnTo>
                <a:lnTo>
                  <a:pt x="6194" y="63899"/>
                </a:lnTo>
                <a:lnTo>
                  <a:pt x="6658" y="62573"/>
                </a:lnTo>
                <a:lnTo>
                  <a:pt x="7277" y="59087"/>
                </a:lnTo>
                <a:lnTo>
                  <a:pt x="7277" y="59751"/>
                </a:lnTo>
                <a:lnTo>
                  <a:pt x="7431" y="60248"/>
                </a:lnTo>
                <a:lnTo>
                  <a:pt x="7742" y="56763"/>
                </a:lnTo>
                <a:lnTo>
                  <a:pt x="8516" y="53278"/>
                </a:lnTo>
                <a:lnTo>
                  <a:pt x="9445" y="49793"/>
                </a:lnTo>
                <a:lnTo>
                  <a:pt x="10839" y="46307"/>
                </a:lnTo>
                <a:lnTo>
                  <a:pt x="12232" y="42822"/>
                </a:lnTo>
                <a:lnTo>
                  <a:pt x="14090" y="39668"/>
                </a:lnTo>
                <a:lnTo>
                  <a:pt x="15948" y="36515"/>
                </a:lnTo>
                <a:lnTo>
                  <a:pt x="17960" y="33858"/>
                </a:lnTo>
                <a:lnTo>
                  <a:pt x="17806" y="33527"/>
                </a:lnTo>
                <a:lnTo>
                  <a:pt x="17806" y="33195"/>
                </a:lnTo>
                <a:lnTo>
                  <a:pt x="18271" y="32365"/>
                </a:lnTo>
                <a:lnTo>
                  <a:pt x="19045" y="31369"/>
                </a:lnTo>
                <a:lnTo>
                  <a:pt x="20129" y="30042"/>
                </a:lnTo>
                <a:lnTo>
                  <a:pt x="23226" y="27220"/>
                </a:lnTo>
                <a:lnTo>
                  <a:pt x="26942" y="23900"/>
                </a:lnTo>
                <a:lnTo>
                  <a:pt x="30968" y="20748"/>
                </a:lnTo>
                <a:lnTo>
                  <a:pt x="34838" y="17760"/>
                </a:lnTo>
                <a:lnTo>
                  <a:pt x="38245" y="15601"/>
                </a:lnTo>
                <a:lnTo>
                  <a:pt x="40568" y="14273"/>
                </a:lnTo>
                <a:lnTo>
                  <a:pt x="39793" y="14938"/>
                </a:lnTo>
                <a:lnTo>
                  <a:pt x="39019" y="15436"/>
                </a:lnTo>
                <a:lnTo>
                  <a:pt x="40722" y="14440"/>
                </a:lnTo>
                <a:lnTo>
                  <a:pt x="41961" y="13775"/>
                </a:lnTo>
                <a:lnTo>
                  <a:pt x="45057" y="12282"/>
                </a:lnTo>
                <a:lnTo>
                  <a:pt x="44748" y="12282"/>
                </a:lnTo>
                <a:lnTo>
                  <a:pt x="44284" y="12116"/>
                </a:lnTo>
                <a:lnTo>
                  <a:pt x="45677" y="11618"/>
                </a:lnTo>
                <a:lnTo>
                  <a:pt x="47690" y="10788"/>
                </a:lnTo>
                <a:lnTo>
                  <a:pt x="47071" y="11286"/>
                </a:lnTo>
                <a:lnTo>
                  <a:pt x="47690" y="11453"/>
                </a:lnTo>
                <a:lnTo>
                  <a:pt x="47535" y="11784"/>
                </a:lnTo>
                <a:lnTo>
                  <a:pt x="49704" y="10955"/>
                </a:lnTo>
                <a:lnTo>
                  <a:pt x="52026" y="10125"/>
                </a:lnTo>
                <a:lnTo>
                  <a:pt x="54348" y="9461"/>
                </a:lnTo>
                <a:lnTo>
                  <a:pt x="55586" y="9129"/>
                </a:lnTo>
                <a:lnTo>
                  <a:pt x="56082" y="9062"/>
                </a:lnTo>
                <a:lnTo>
                  <a:pt x="56082" y="9062"/>
                </a:lnTo>
                <a:lnTo>
                  <a:pt x="57290" y="8631"/>
                </a:lnTo>
                <a:lnTo>
                  <a:pt x="58683" y="8465"/>
                </a:lnTo>
                <a:lnTo>
                  <a:pt x="60077" y="8465"/>
                </a:lnTo>
                <a:lnTo>
                  <a:pt x="61626" y="8298"/>
                </a:lnTo>
                <a:lnTo>
                  <a:pt x="62091" y="8298"/>
                </a:lnTo>
                <a:lnTo>
                  <a:pt x="63020" y="7968"/>
                </a:lnTo>
                <a:lnTo>
                  <a:pt x="63793" y="7635"/>
                </a:lnTo>
                <a:lnTo>
                  <a:pt x="63793" y="8133"/>
                </a:lnTo>
                <a:lnTo>
                  <a:pt x="70141" y="7635"/>
                </a:lnTo>
                <a:lnTo>
                  <a:pt x="70916" y="7968"/>
                </a:lnTo>
                <a:lnTo>
                  <a:pt x="70606" y="7968"/>
                </a:lnTo>
                <a:lnTo>
                  <a:pt x="71999" y="8133"/>
                </a:lnTo>
                <a:lnTo>
                  <a:pt x="73549" y="7800"/>
                </a:lnTo>
                <a:lnTo>
                  <a:pt x="74013" y="8298"/>
                </a:lnTo>
                <a:lnTo>
                  <a:pt x="75096" y="8631"/>
                </a:lnTo>
                <a:lnTo>
                  <a:pt x="78038" y="9129"/>
                </a:lnTo>
                <a:lnTo>
                  <a:pt x="81445" y="9792"/>
                </a:lnTo>
                <a:lnTo>
                  <a:pt x="83922" y="10290"/>
                </a:lnTo>
                <a:lnTo>
                  <a:pt x="83922" y="10290"/>
                </a:lnTo>
                <a:lnTo>
                  <a:pt x="80825" y="8963"/>
                </a:lnTo>
                <a:lnTo>
                  <a:pt x="76954" y="7968"/>
                </a:lnTo>
                <a:lnTo>
                  <a:pt x="72928" y="6972"/>
                </a:lnTo>
                <a:lnTo>
                  <a:pt x="68902" y="6141"/>
                </a:lnTo>
                <a:lnTo>
                  <a:pt x="64877" y="5809"/>
                </a:lnTo>
                <a:lnTo>
                  <a:pt x="61316" y="5643"/>
                </a:lnTo>
                <a:lnTo>
                  <a:pt x="59768" y="5643"/>
                </a:lnTo>
                <a:lnTo>
                  <a:pt x="58373" y="5809"/>
                </a:lnTo>
                <a:lnTo>
                  <a:pt x="57135" y="6141"/>
                </a:lnTo>
                <a:lnTo>
                  <a:pt x="56050" y="6474"/>
                </a:lnTo>
                <a:lnTo>
                  <a:pt x="54967" y="6307"/>
                </a:lnTo>
                <a:lnTo>
                  <a:pt x="53884" y="6141"/>
                </a:lnTo>
                <a:lnTo>
                  <a:pt x="51716" y="6307"/>
                </a:lnTo>
                <a:lnTo>
                  <a:pt x="49239" y="6805"/>
                </a:lnTo>
                <a:lnTo>
                  <a:pt x="46761" y="7470"/>
                </a:lnTo>
                <a:lnTo>
                  <a:pt x="44284" y="8465"/>
                </a:lnTo>
                <a:lnTo>
                  <a:pt x="41805" y="9627"/>
                </a:lnTo>
                <a:lnTo>
                  <a:pt x="39174" y="11120"/>
                </a:lnTo>
                <a:lnTo>
                  <a:pt x="36696" y="12614"/>
                </a:lnTo>
                <a:lnTo>
                  <a:pt x="34219" y="14273"/>
                </a:lnTo>
                <a:lnTo>
                  <a:pt x="31741" y="16099"/>
                </a:lnTo>
                <a:lnTo>
                  <a:pt x="29418" y="18091"/>
                </a:lnTo>
                <a:lnTo>
                  <a:pt x="27252" y="19917"/>
                </a:lnTo>
                <a:lnTo>
                  <a:pt x="23070" y="23735"/>
                </a:lnTo>
                <a:lnTo>
                  <a:pt x="19818" y="27220"/>
                </a:lnTo>
                <a:lnTo>
                  <a:pt x="15948" y="32532"/>
                </a:lnTo>
                <a:lnTo>
                  <a:pt x="16413" y="31369"/>
                </a:lnTo>
                <a:lnTo>
                  <a:pt x="17031" y="30373"/>
                </a:lnTo>
                <a:lnTo>
                  <a:pt x="15948" y="31867"/>
                </a:lnTo>
                <a:lnTo>
                  <a:pt x="14863" y="33527"/>
                </a:lnTo>
                <a:lnTo>
                  <a:pt x="15019" y="33858"/>
                </a:lnTo>
                <a:lnTo>
                  <a:pt x="13780" y="35519"/>
                </a:lnTo>
                <a:lnTo>
                  <a:pt x="15019" y="33030"/>
                </a:lnTo>
                <a:lnTo>
                  <a:pt x="13161" y="35850"/>
                </a:lnTo>
                <a:lnTo>
                  <a:pt x="11612" y="38837"/>
                </a:lnTo>
                <a:lnTo>
                  <a:pt x="10218" y="41992"/>
                </a:lnTo>
                <a:lnTo>
                  <a:pt x="8981" y="45312"/>
                </a:lnTo>
                <a:lnTo>
                  <a:pt x="6813" y="51784"/>
                </a:lnTo>
                <a:lnTo>
                  <a:pt x="4799" y="57924"/>
                </a:lnTo>
                <a:lnTo>
                  <a:pt x="4955" y="58257"/>
                </a:lnTo>
                <a:lnTo>
                  <a:pt x="4799" y="59418"/>
                </a:lnTo>
                <a:lnTo>
                  <a:pt x="4026" y="64232"/>
                </a:lnTo>
                <a:lnTo>
                  <a:pt x="3251" y="69378"/>
                </a:lnTo>
                <a:lnTo>
                  <a:pt x="3251" y="69543"/>
                </a:lnTo>
                <a:lnTo>
                  <a:pt x="3251" y="70206"/>
                </a:lnTo>
                <a:lnTo>
                  <a:pt x="2941" y="72863"/>
                </a:lnTo>
                <a:lnTo>
                  <a:pt x="2786" y="74522"/>
                </a:lnTo>
                <a:lnTo>
                  <a:pt x="2786" y="76181"/>
                </a:lnTo>
                <a:lnTo>
                  <a:pt x="2941" y="77842"/>
                </a:lnTo>
                <a:lnTo>
                  <a:pt x="3097" y="79169"/>
                </a:lnTo>
                <a:lnTo>
                  <a:pt x="3561" y="81990"/>
                </a:lnTo>
                <a:lnTo>
                  <a:pt x="3561" y="81990"/>
                </a:lnTo>
                <a:lnTo>
                  <a:pt x="3097" y="81660"/>
                </a:lnTo>
                <a:lnTo>
                  <a:pt x="2941" y="81493"/>
                </a:lnTo>
                <a:lnTo>
                  <a:pt x="2941" y="81825"/>
                </a:lnTo>
                <a:lnTo>
                  <a:pt x="3251" y="82656"/>
                </a:lnTo>
                <a:lnTo>
                  <a:pt x="2322" y="81162"/>
                </a:lnTo>
                <a:lnTo>
                  <a:pt x="2476" y="81825"/>
                </a:lnTo>
                <a:lnTo>
                  <a:pt x="2168" y="82656"/>
                </a:lnTo>
                <a:lnTo>
                  <a:pt x="774" y="79999"/>
                </a:lnTo>
                <a:lnTo>
                  <a:pt x="618" y="80164"/>
                </a:lnTo>
                <a:lnTo>
                  <a:pt x="464" y="80331"/>
                </a:lnTo>
                <a:lnTo>
                  <a:pt x="310" y="80331"/>
                </a:lnTo>
                <a:lnTo>
                  <a:pt x="0" y="80164"/>
                </a:lnTo>
                <a:lnTo>
                  <a:pt x="0" y="80164"/>
                </a:lnTo>
                <a:lnTo>
                  <a:pt x="1703" y="84315"/>
                </a:lnTo>
                <a:lnTo>
                  <a:pt x="3715" y="88463"/>
                </a:lnTo>
                <a:lnTo>
                  <a:pt x="3405" y="87800"/>
                </a:lnTo>
                <a:lnTo>
                  <a:pt x="3561" y="87137"/>
                </a:lnTo>
                <a:lnTo>
                  <a:pt x="4490" y="88298"/>
                </a:lnTo>
                <a:lnTo>
                  <a:pt x="5265" y="89128"/>
                </a:lnTo>
                <a:lnTo>
                  <a:pt x="5573" y="89626"/>
                </a:lnTo>
                <a:lnTo>
                  <a:pt x="5573" y="89791"/>
                </a:lnTo>
                <a:lnTo>
                  <a:pt x="5419" y="89626"/>
                </a:lnTo>
                <a:lnTo>
                  <a:pt x="5419" y="89626"/>
                </a:lnTo>
                <a:lnTo>
                  <a:pt x="5884" y="90289"/>
                </a:lnTo>
                <a:lnTo>
                  <a:pt x="7587" y="93609"/>
                </a:lnTo>
                <a:lnTo>
                  <a:pt x="9445" y="96929"/>
                </a:lnTo>
                <a:lnTo>
                  <a:pt x="11612" y="100082"/>
                </a:lnTo>
                <a:lnTo>
                  <a:pt x="14090" y="102904"/>
                </a:lnTo>
                <a:lnTo>
                  <a:pt x="16723" y="105559"/>
                </a:lnTo>
                <a:lnTo>
                  <a:pt x="19354" y="108048"/>
                </a:lnTo>
                <a:lnTo>
                  <a:pt x="22297" y="110372"/>
                </a:lnTo>
                <a:lnTo>
                  <a:pt x="25392" y="112364"/>
                </a:lnTo>
                <a:lnTo>
                  <a:pt x="28954" y="114190"/>
                </a:lnTo>
                <a:lnTo>
                  <a:pt x="32826" y="116015"/>
                </a:lnTo>
                <a:lnTo>
                  <a:pt x="36696" y="117343"/>
                </a:lnTo>
                <a:lnTo>
                  <a:pt x="40722" y="118339"/>
                </a:lnTo>
                <a:lnTo>
                  <a:pt x="44748" y="119169"/>
                </a:lnTo>
                <a:lnTo>
                  <a:pt x="48929" y="119667"/>
                </a:lnTo>
                <a:lnTo>
                  <a:pt x="52955" y="119998"/>
                </a:lnTo>
                <a:lnTo>
                  <a:pt x="57135" y="119832"/>
                </a:lnTo>
                <a:lnTo>
                  <a:pt x="60697" y="119334"/>
                </a:lnTo>
                <a:lnTo>
                  <a:pt x="66425" y="118339"/>
                </a:lnTo>
                <a:lnTo>
                  <a:pt x="72309" y="117010"/>
                </a:lnTo>
                <a:lnTo>
                  <a:pt x="74786" y="116347"/>
                </a:lnTo>
                <a:lnTo>
                  <a:pt x="76336" y="115849"/>
                </a:lnTo>
                <a:lnTo>
                  <a:pt x="76336" y="116015"/>
                </a:lnTo>
                <a:lnTo>
                  <a:pt x="78812" y="115019"/>
                </a:lnTo>
                <a:lnTo>
                  <a:pt x="81289" y="113692"/>
                </a:lnTo>
                <a:lnTo>
                  <a:pt x="80206" y="114023"/>
                </a:lnTo>
                <a:lnTo>
                  <a:pt x="83303" y="112199"/>
                </a:lnTo>
                <a:lnTo>
                  <a:pt x="86244" y="110207"/>
                </a:lnTo>
                <a:lnTo>
                  <a:pt x="89031" y="107883"/>
                </a:lnTo>
                <a:lnTo>
                  <a:pt x="91974" y="105226"/>
                </a:lnTo>
                <a:lnTo>
                  <a:pt x="90735" y="106720"/>
                </a:lnTo>
                <a:lnTo>
                  <a:pt x="93986" y="103900"/>
                </a:lnTo>
                <a:lnTo>
                  <a:pt x="95380" y="102737"/>
                </a:lnTo>
                <a:lnTo>
                  <a:pt x="95536" y="102571"/>
                </a:lnTo>
                <a:lnTo>
                  <a:pt x="95380" y="102571"/>
                </a:lnTo>
                <a:lnTo>
                  <a:pt x="96154" y="101908"/>
                </a:lnTo>
                <a:lnTo>
                  <a:pt x="96929" y="101243"/>
                </a:lnTo>
                <a:lnTo>
                  <a:pt x="98477" y="99251"/>
                </a:lnTo>
                <a:lnTo>
                  <a:pt x="100799" y="97095"/>
                </a:lnTo>
                <a:lnTo>
                  <a:pt x="100799" y="97095"/>
                </a:lnTo>
                <a:lnTo>
                  <a:pt x="100335" y="97260"/>
                </a:lnTo>
                <a:lnTo>
                  <a:pt x="100954" y="96431"/>
                </a:lnTo>
                <a:lnTo>
                  <a:pt x="102968" y="94770"/>
                </a:lnTo>
                <a:lnTo>
                  <a:pt x="104826" y="92779"/>
                </a:lnTo>
                <a:lnTo>
                  <a:pt x="108541" y="88796"/>
                </a:lnTo>
                <a:lnTo>
                  <a:pt x="108541" y="88961"/>
                </a:lnTo>
                <a:lnTo>
                  <a:pt x="108852" y="89128"/>
                </a:lnTo>
                <a:lnTo>
                  <a:pt x="109006" y="89128"/>
                </a:lnTo>
                <a:lnTo>
                  <a:pt x="109316" y="88961"/>
                </a:lnTo>
                <a:lnTo>
                  <a:pt x="109316" y="89294"/>
                </a:lnTo>
                <a:lnTo>
                  <a:pt x="109160" y="89626"/>
                </a:lnTo>
                <a:lnTo>
                  <a:pt x="108077" y="90787"/>
                </a:lnTo>
                <a:lnTo>
                  <a:pt x="106683" y="92446"/>
                </a:lnTo>
                <a:lnTo>
                  <a:pt x="107302" y="92116"/>
                </a:lnTo>
                <a:lnTo>
                  <a:pt x="108077" y="91618"/>
                </a:lnTo>
                <a:lnTo>
                  <a:pt x="109470" y="90289"/>
                </a:lnTo>
                <a:lnTo>
                  <a:pt x="110864" y="88463"/>
                </a:lnTo>
                <a:lnTo>
                  <a:pt x="112103" y="86306"/>
                </a:lnTo>
                <a:lnTo>
                  <a:pt x="113341" y="84149"/>
                </a:lnTo>
                <a:lnTo>
                  <a:pt x="114426" y="81990"/>
                </a:lnTo>
                <a:lnTo>
                  <a:pt x="115819" y="78838"/>
                </a:lnTo>
                <a:lnTo>
                  <a:pt x="115355" y="79336"/>
                </a:lnTo>
                <a:lnTo>
                  <a:pt x="116438" y="76514"/>
                </a:lnTo>
                <a:lnTo>
                  <a:pt x="116594" y="76348"/>
                </a:lnTo>
                <a:lnTo>
                  <a:pt x="117677" y="72696"/>
                </a:lnTo>
                <a:lnTo>
                  <a:pt x="118606" y="69045"/>
                </a:lnTo>
                <a:lnTo>
                  <a:pt x="119225" y="65725"/>
                </a:lnTo>
                <a:lnTo>
                  <a:pt x="119689" y="63070"/>
                </a:lnTo>
                <a:lnTo>
                  <a:pt x="119535" y="63734"/>
                </a:lnTo>
                <a:lnTo>
                  <a:pt x="119381" y="64564"/>
                </a:lnTo>
                <a:lnTo>
                  <a:pt x="118916" y="65062"/>
                </a:lnTo>
                <a:lnTo>
                  <a:pt x="118452" y="65725"/>
                </a:lnTo>
                <a:lnTo>
                  <a:pt x="118606" y="65062"/>
                </a:lnTo>
                <a:lnTo>
                  <a:pt x="118916" y="64066"/>
                </a:lnTo>
                <a:lnTo>
                  <a:pt x="118916" y="63070"/>
                </a:lnTo>
                <a:lnTo>
                  <a:pt x="118760" y="62738"/>
                </a:lnTo>
                <a:lnTo>
                  <a:pt x="118606" y="62405"/>
                </a:lnTo>
                <a:lnTo>
                  <a:pt x="119225" y="59585"/>
                </a:lnTo>
                <a:lnTo>
                  <a:pt x="119381" y="58257"/>
                </a:lnTo>
                <a:lnTo>
                  <a:pt x="119381" y="56929"/>
                </a:lnTo>
                <a:lnTo>
                  <a:pt x="119689" y="58422"/>
                </a:lnTo>
                <a:lnTo>
                  <a:pt x="119845" y="60083"/>
                </a:lnTo>
                <a:lnTo>
                  <a:pt x="119689" y="56929"/>
                </a:lnTo>
                <a:lnTo>
                  <a:pt x="119689" y="55933"/>
                </a:lnTo>
                <a:lnTo>
                  <a:pt x="120000" y="54107"/>
                </a:lnTo>
                <a:lnTo>
                  <a:pt x="119535" y="55602"/>
                </a:lnTo>
                <a:lnTo>
                  <a:pt x="119381" y="53278"/>
                </a:lnTo>
                <a:lnTo>
                  <a:pt x="119071" y="50788"/>
                </a:lnTo>
                <a:lnTo>
                  <a:pt x="118760" y="48630"/>
                </a:lnTo>
                <a:lnTo>
                  <a:pt x="118142" y="45809"/>
                </a:lnTo>
                <a:lnTo>
                  <a:pt x="117213" y="42490"/>
                </a:lnTo>
                <a:lnTo>
                  <a:pt x="116129" y="39004"/>
                </a:lnTo>
                <a:lnTo>
                  <a:pt x="114736" y="35187"/>
                </a:lnTo>
                <a:lnTo>
                  <a:pt x="113032" y="31701"/>
                </a:lnTo>
                <a:lnTo>
                  <a:pt x="112103" y="29875"/>
                </a:lnTo>
                <a:lnTo>
                  <a:pt x="111174" y="28381"/>
                </a:lnTo>
                <a:lnTo>
                  <a:pt x="110089" y="26888"/>
                </a:lnTo>
                <a:lnTo>
                  <a:pt x="109006" y="25394"/>
                </a:lnTo>
                <a:lnTo>
                  <a:pt x="109160" y="25726"/>
                </a:lnTo>
                <a:lnTo>
                  <a:pt x="109006" y="26224"/>
                </a:lnTo>
                <a:lnTo>
                  <a:pt x="107923" y="24731"/>
                </a:lnTo>
                <a:lnTo>
                  <a:pt x="106838" y="23070"/>
                </a:lnTo>
                <a:lnTo>
                  <a:pt x="105925" y="21601"/>
                </a:lnTo>
                <a:lnTo>
                  <a:pt x="103278" y="18921"/>
                </a:lnTo>
                <a:lnTo>
                  <a:pt x="103432" y="18921"/>
                </a:lnTo>
                <a:lnTo>
                  <a:pt x="103432" y="18756"/>
                </a:lnTo>
                <a:lnTo>
                  <a:pt x="103278" y="18423"/>
                </a:lnTo>
                <a:lnTo>
                  <a:pt x="102193" y="17095"/>
                </a:lnTo>
                <a:lnTo>
                  <a:pt x="99096" y="13775"/>
                </a:lnTo>
                <a:lnTo>
                  <a:pt x="99716" y="14771"/>
                </a:lnTo>
                <a:lnTo>
                  <a:pt x="100335" y="15436"/>
                </a:lnTo>
                <a:lnTo>
                  <a:pt x="99096" y="14771"/>
                </a:lnTo>
                <a:lnTo>
                  <a:pt x="98012" y="13942"/>
                </a:lnTo>
                <a:lnTo>
                  <a:pt x="96980" y="13152"/>
                </a:lnTo>
                <a:lnTo>
                  <a:pt x="98167" y="14606"/>
                </a:lnTo>
                <a:lnTo>
                  <a:pt x="96309" y="13444"/>
                </a:lnTo>
                <a:lnTo>
                  <a:pt x="94607" y="12282"/>
                </a:lnTo>
                <a:lnTo>
                  <a:pt x="91045" y="9627"/>
                </a:lnTo>
                <a:lnTo>
                  <a:pt x="87483" y="7137"/>
                </a:lnTo>
                <a:lnTo>
                  <a:pt x="85625" y="5976"/>
                </a:lnTo>
                <a:lnTo>
                  <a:pt x="83767" y="4980"/>
                </a:lnTo>
                <a:lnTo>
                  <a:pt x="85471" y="4980"/>
                </a:lnTo>
                <a:lnTo>
                  <a:pt x="83149" y="3487"/>
                </a:lnTo>
                <a:lnTo>
                  <a:pt x="81755" y="2821"/>
                </a:lnTo>
                <a:lnTo>
                  <a:pt x="80206" y="2158"/>
                </a:lnTo>
                <a:lnTo>
                  <a:pt x="78812" y="1493"/>
                </a:lnTo>
                <a:lnTo>
                  <a:pt x="77265" y="1162"/>
                </a:lnTo>
                <a:lnTo>
                  <a:pt x="75871" y="995"/>
                </a:lnTo>
                <a:lnTo>
                  <a:pt x="74632" y="1162"/>
                </a:lnTo>
                <a:lnTo>
                  <a:pt x="75871" y="1493"/>
                </a:lnTo>
                <a:lnTo>
                  <a:pt x="76921" y="2137"/>
                </a:lnTo>
                <a:lnTo>
                  <a:pt x="77109" y="2158"/>
                </a:lnTo>
                <a:lnTo>
                  <a:pt x="77883" y="2491"/>
                </a:lnTo>
                <a:lnTo>
                  <a:pt x="78658" y="2656"/>
                </a:lnTo>
                <a:lnTo>
                  <a:pt x="77729" y="2324"/>
                </a:lnTo>
                <a:lnTo>
                  <a:pt x="76954" y="1660"/>
                </a:lnTo>
                <a:lnTo>
                  <a:pt x="78502" y="2158"/>
                </a:lnTo>
                <a:lnTo>
                  <a:pt x="80051" y="2821"/>
                </a:lnTo>
                <a:lnTo>
                  <a:pt x="81445" y="3652"/>
                </a:lnTo>
                <a:lnTo>
                  <a:pt x="82684" y="4648"/>
                </a:lnTo>
                <a:lnTo>
                  <a:pt x="82684" y="4648"/>
                </a:lnTo>
                <a:lnTo>
                  <a:pt x="81445" y="3984"/>
                </a:lnTo>
                <a:lnTo>
                  <a:pt x="79741" y="3319"/>
                </a:lnTo>
                <a:lnTo>
                  <a:pt x="77729" y="2656"/>
                </a:lnTo>
                <a:lnTo>
                  <a:pt x="75561" y="1991"/>
                </a:lnTo>
                <a:lnTo>
                  <a:pt x="76828" y="2128"/>
                </a:lnTo>
                <a:lnTo>
                  <a:pt x="72774" y="1162"/>
                </a:lnTo>
                <a:lnTo>
                  <a:pt x="73393" y="1328"/>
                </a:lnTo>
                <a:lnTo>
                  <a:pt x="70762" y="830"/>
                </a:lnTo>
                <a:lnTo>
                  <a:pt x="68283" y="497"/>
                </a:lnTo>
                <a:lnTo>
                  <a:pt x="66115" y="167"/>
                </a:lnTo>
                <a:lnTo>
                  <a:pt x="6425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Shape 308"/>
          <p:cNvSpPr/>
          <p:nvPr/>
        </p:nvSpPr>
        <p:spPr>
          <a:xfrm>
            <a:off x="7110800" y="1844650"/>
            <a:ext cx="1887300" cy="1776600"/>
          </a:xfrm>
          <a:custGeom>
            <a:pathLst>
              <a:path extrusionOk="0" h="120000" w="120000">
                <a:moveTo>
                  <a:pt x="88032" y="4754"/>
                </a:moveTo>
                <a:lnTo>
                  <a:pt x="88032" y="4754"/>
                </a:lnTo>
                <a:lnTo>
                  <a:pt x="88032" y="4754"/>
                </a:lnTo>
                <a:close/>
                <a:moveTo>
                  <a:pt x="105773" y="96556"/>
                </a:moveTo>
                <a:lnTo>
                  <a:pt x="105773" y="96556"/>
                </a:lnTo>
                <a:lnTo>
                  <a:pt x="105773" y="96556"/>
                </a:lnTo>
                <a:close/>
                <a:moveTo>
                  <a:pt x="62928" y="0"/>
                </a:moveTo>
                <a:lnTo>
                  <a:pt x="61086" y="165"/>
                </a:lnTo>
                <a:lnTo>
                  <a:pt x="59580" y="328"/>
                </a:lnTo>
                <a:lnTo>
                  <a:pt x="58074" y="656"/>
                </a:lnTo>
                <a:lnTo>
                  <a:pt x="57070" y="983"/>
                </a:lnTo>
                <a:lnTo>
                  <a:pt x="55899" y="820"/>
                </a:lnTo>
                <a:lnTo>
                  <a:pt x="54559" y="820"/>
                </a:lnTo>
                <a:lnTo>
                  <a:pt x="52049" y="983"/>
                </a:lnTo>
                <a:lnTo>
                  <a:pt x="49372" y="1475"/>
                </a:lnTo>
                <a:lnTo>
                  <a:pt x="46693" y="2295"/>
                </a:lnTo>
                <a:lnTo>
                  <a:pt x="44016" y="3442"/>
                </a:lnTo>
                <a:lnTo>
                  <a:pt x="41170" y="4754"/>
                </a:lnTo>
                <a:lnTo>
                  <a:pt x="38493" y="6229"/>
                </a:lnTo>
                <a:lnTo>
                  <a:pt x="35814" y="8033"/>
                </a:lnTo>
                <a:lnTo>
                  <a:pt x="33137" y="9837"/>
                </a:lnTo>
                <a:lnTo>
                  <a:pt x="30460" y="11804"/>
                </a:lnTo>
                <a:lnTo>
                  <a:pt x="27948" y="13934"/>
                </a:lnTo>
                <a:lnTo>
                  <a:pt x="25606" y="15901"/>
                </a:lnTo>
                <a:lnTo>
                  <a:pt x="21255" y="20001"/>
                </a:lnTo>
                <a:lnTo>
                  <a:pt x="17740" y="23935"/>
                </a:lnTo>
                <a:lnTo>
                  <a:pt x="13724" y="29508"/>
                </a:lnTo>
                <a:lnTo>
                  <a:pt x="14226" y="28361"/>
                </a:lnTo>
                <a:lnTo>
                  <a:pt x="14728" y="27212"/>
                </a:lnTo>
                <a:lnTo>
                  <a:pt x="13724" y="28853"/>
                </a:lnTo>
                <a:lnTo>
                  <a:pt x="12551" y="30656"/>
                </a:lnTo>
                <a:lnTo>
                  <a:pt x="12720" y="30983"/>
                </a:lnTo>
                <a:lnTo>
                  <a:pt x="11547" y="32787"/>
                </a:lnTo>
                <a:lnTo>
                  <a:pt x="12551" y="30165"/>
                </a:lnTo>
                <a:lnTo>
                  <a:pt x="10878" y="33115"/>
                </a:lnTo>
                <a:lnTo>
                  <a:pt x="9205" y="36229"/>
                </a:lnTo>
                <a:lnTo>
                  <a:pt x="7866" y="39508"/>
                </a:lnTo>
                <a:lnTo>
                  <a:pt x="6526" y="42786"/>
                </a:lnTo>
                <a:lnTo>
                  <a:pt x="4351" y="49507"/>
                </a:lnTo>
                <a:lnTo>
                  <a:pt x="2343" y="55900"/>
                </a:lnTo>
                <a:lnTo>
                  <a:pt x="2677" y="56065"/>
                </a:lnTo>
                <a:lnTo>
                  <a:pt x="2845" y="56394"/>
                </a:lnTo>
                <a:lnTo>
                  <a:pt x="2845" y="56720"/>
                </a:lnTo>
                <a:lnTo>
                  <a:pt x="2677" y="57212"/>
                </a:lnTo>
                <a:lnTo>
                  <a:pt x="2175" y="58032"/>
                </a:lnTo>
                <a:lnTo>
                  <a:pt x="1841" y="58361"/>
                </a:lnTo>
                <a:lnTo>
                  <a:pt x="1841" y="58688"/>
                </a:lnTo>
                <a:lnTo>
                  <a:pt x="1841" y="60820"/>
                </a:lnTo>
                <a:lnTo>
                  <a:pt x="1506" y="62787"/>
                </a:lnTo>
                <a:lnTo>
                  <a:pt x="1170" y="64917"/>
                </a:lnTo>
                <a:lnTo>
                  <a:pt x="837" y="67539"/>
                </a:lnTo>
                <a:lnTo>
                  <a:pt x="502" y="66556"/>
                </a:lnTo>
                <a:lnTo>
                  <a:pt x="166" y="69180"/>
                </a:lnTo>
                <a:lnTo>
                  <a:pt x="0" y="72131"/>
                </a:lnTo>
                <a:lnTo>
                  <a:pt x="166" y="75245"/>
                </a:lnTo>
                <a:lnTo>
                  <a:pt x="502" y="76556"/>
                </a:lnTo>
                <a:lnTo>
                  <a:pt x="837" y="77540"/>
                </a:lnTo>
                <a:lnTo>
                  <a:pt x="1004" y="79344"/>
                </a:lnTo>
                <a:lnTo>
                  <a:pt x="1339" y="81311"/>
                </a:lnTo>
                <a:lnTo>
                  <a:pt x="2175" y="85082"/>
                </a:lnTo>
                <a:lnTo>
                  <a:pt x="3514" y="88688"/>
                </a:lnTo>
                <a:lnTo>
                  <a:pt x="5187" y="92293"/>
                </a:lnTo>
                <a:lnTo>
                  <a:pt x="7197" y="95737"/>
                </a:lnTo>
                <a:lnTo>
                  <a:pt x="9372" y="99015"/>
                </a:lnTo>
                <a:lnTo>
                  <a:pt x="11882" y="101965"/>
                </a:lnTo>
                <a:lnTo>
                  <a:pt x="14393" y="104753"/>
                </a:lnTo>
                <a:lnTo>
                  <a:pt x="16065" y="106228"/>
                </a:lnTo>
                <a:lnTo>
                  <a:pt x="17740" y="107703"/>
                </a:lnTo>
                <a:lnTo>
                  <a:pt x="19582" y="109179"/>
                </a:lnTo>
                <a:lnTo>
                  <a:pt x="21421" y="110491"/>
                </a:lnTo>
                <a:lnTo>
                  <a:pt x="25438" y="112786"/>
                </a:lnTo>
                <a:lnTo>
                  <a:pt x="29456" y="114917"/>
                </a:lnTo>
                <a:lnTo>
                  <a:pt x="33806" y="116720"/>
                </a:lnTo>
                <a:lnTo>
                  <a:pt x="38158" y="118031"/>
                </a:lnTo>
                <a:lnTo>
                  <a:pt x="42677" y="119179"/>
                </a:lnTo>
                <a:lnTo>
                  <a:pt x="47195" y="119998"/>
                </a:lnTo>
                <a:lnTo>
                  <a:pt x="49372" y="119998"/>
                </a:lnTo>
                <a:lnTo>
                  <a:pt x="53555" y="119671"/>
                </a:lnTo>
                <a:lnTo>
                  <a:pt x="58744" y="119343"/>
                </a:lnTo>
                <a:lnTo>
                  <a:pt x="64769" y="118688"/>
                </a:lnTo>
                <a:lnTo>
                  <a:pt x="70627" y="118031"/>
                </a:lnTo>
                <a:lnTo>
                  <a:pt x="75814" y="117212"/>
                </a:lnTo>
                <a:lnTo>
                  <a:pt x="79664" y="116392"/>
                </a:lnTo>
                <a:lnTo>
                  <a:pt x="80835" y="116064"/>
                </a:lnTo>
                <a:lnTo>
                  <a:pt x="81506" y="115572"/>
                </a:lnTo>
                <a:lnTo>
                  <a:pt x="84016" y="114588"/>
                </a:lnTo>
                <a:lnTo>
                  <a:pt x="85187" y="113933"/>
                </a:lnTo>
                <a:lnTo>
                  <a:pt x="86358" y="113278"/>
                </a:lnTo>
                <a:lnTo>
                  <a:pt x="85020" y="113770"/>
                </a:lnTo>
                <a:lnTo>
                  <a:pt x="91380" y="109344"/>
                </a:lnTo>
                <a:lnTo>
                  <a:pt x="94559" y="106883"/>
                </a:lnTo>
                <a:lnTo>
                  <a:pt x="97738" y="104098"/>
                </a:lnTo>
                <a:lnTo>
                  <a:pt x="97738" y="104098"/>
                </a:lnTo>
                <a:lnTo>
                  <a:pt x="97236" y="104916"/>
                </a:lnTo>
                <a:lnTo>
                  <a:pt x="96401" y="105573"/>
                </a:lnTo>
                <a:lnTo>
                  <a:pt x="98241" y="104261"/>
                </a:lnTo>
                <a:lnTo>
                  <a:pt x="99915" y="102622"/>
                </a:lnTo>
                <a:lnTo>
                  <a:pt x="101255" y="101474"/>
                </a:lnTo>
                <a:lnTo>
                  <a:pt x="101421" y="101147"/>
                </a:lnTo>
                <a:lnTo>
                  <a:pt x="101255" y="101147"/>
                </a:lnTo>
                <a:lnTo>
                  <a:pt x="102761" y="99998"/>
                </a:lnTo>
                <a:lnTo>
                  <a:pt x="104098" y="98523"/>
                </a:lnTo>
                <a:lnTo>
                  <a:pt x="105271" y="96884"/>
                </a:lnTo>
                <a:lnTo>
                  <a:pt x="106275" y="95409"/>
                </a:lnTo>
                <a:lnTo>
                  <a:pt x="105940" y="95572"/>
                </a:lnTo>
                <a:lnTo>
                  <a:pt x="105773" y="95572"/>
                </a:lnTo>
                <a:lnTo>
                  <a:pt x="106107" y="94917"/>
                </a:lnTo>
                <a:lnTo>
                  <a:pt x="104936" y="96556"/>
                </a:lnTo>
                <a:lnTo>
                  <a:pt x="105605" y="95737"/>
                </a:lnTo>
                <a:lnTo>
                  <a:pt x="105438" y="96229"/>
                </a:lnTo>
                <a:lnTo>
                  <a:pt x="104434" y="97376"/>
                </a:lnTo>
                <a:lnTo>
                  <a:pt x="104769" y="96721"/>
                </a:lnTo>
                <a:lnTo>
                  <a:pt x="104769" y="96721"/>
                </a:lnTo>
                <a:lnTo>
                  <a:pt x="104098" y="97376"/>
                </a:lnTo>
                <a:lnTo>
                  <a:pt x="106107" y="94425"/>
                </a:lnTo>
                <a:lnTo>
                  <a:pt x="106944" y="92950"/>
                </a:lnTo>
                <a:lnTo>
                  <a:pt x="106944" y="92622"/>
                </a:lnTo>
                <a:lnTo>
                  <a:pt x="106777" y="92785"/>
                </a:lnTo>
                <a:lnTo>
                  <a:pt x="106777" y="92785"/>
                </a:lnTo>
                <a:lnTo>
                  <a:pt x="107446" y="91967"/>
                </a:lnTo>
                <a:lnTo>
                  <a:pt x="108284" y="91146"/>
                </a:lnTo>
                <a:lnTo>
                  <a:pt x="109790" y="89508"/>
                </a:lnTo>
                <a:lnTo>
                  <a:pt x="109119" y="91146"/>
                </a:lnTo>
                <a:lnTo>
                  <a:pt x="107948" y="93113"/>
                </a:lnTo>
                <a:lnTo>
                  <a:pt x="105773" y="96556"/>
                </a:lnTo>
                <a:lnTo>
                  <a:pt x="107111" y="94754"/>
                </a:lnTo>
                <a:lnTo>
                  <a:pt x="108115" y="93277"/>
                </a:lnTo>
                <a:lnTo>
                  <a:pt x="109956" y="90000"/>
                </a:lnTo>
                <a:lnTo>
                  <a:pt x="109790" y="90163"/>
                </a:lnTo>
                <a:lnTo>
                  <a:pt x="109790" y="89834"/>
                </a:lnTo>
                <a:lnTo>
                  <a:pt x="110292" y="88688"/>
                </a:lnTo>
                <a:lnTo>
                  <a:pt x="111296" y="86884"/>
                </a:lnTo>
                <a:lnTo>
                  <a:pt x="109119" y="89671"/>
                </a:lnTo>
                <a:lnTo>
                  <a:pt x="109288" y="88688"/>
                </a:lnTo>
                <a:lnTo>
                  <a:pt x="109454" y="87541"/>
                </a:lnTo>
                <a:lnTo>
                  <a:pt x="110292" y="85082"/>
                </a:lnTo>
                <a:lnTo>
                  <a:pt x="111463" y="82294"/>
                </a:lnTo>
                <a:lnTo>
                  <a:pt x="112969" y="79179"/>
                </a:lnTo>
                <a:lnTo>
                  <a:pt x="115981" y="73277"/>
                </a:lnTo>
                <a:lnTo>
                  <a:pt x="117321" y="70655"/>
                </a:lnTo>
                <a:lnTo>
                  <a:pt x="118325" y="68360"/>
                </a:lnTo>
                <a:lnTo>
                  <a:pt x="118158" y="68688"/>
                </a:lnTo>
                <a:lnTo>
                  <a:pt x="118325" y="67868"/>
                </a:lnTo>
                <a:lnTo>
                  <a:pt x="118492" y="67705"/>
                </a:lnTo>
                <a:lnTo>
                  <a:pt x="118492" y="67868"/>
                </a:lnTo>
                <a:lnTo>
                  <a:pt x="118660" y="67048"/>
                </a:lnTo>
                <a:lnTo>
                  <a:pt x="118492" y="67539"/>
                </a:lnTo>
                <a:lnTo>
                  <a:pt x="118827" y="66393"/>
                </a:lnTo>
                <a:lnTo>
                  <a:pt x="119162" y="64754"/>
                </a:lnTo>
                <a:lnTo>
                  <a:pt x="119329" y="63279"/>
                </a:lnTo>
                <a:lnTo>
                  <a:pt x="119496" y="63442"/>
                </a:lnTo>
                <a:lnTo>
                  <a:pt x="119664" y="63442"/>
                </a:lnTo>
                <a:lnTo>
                  <a:pt x="119831" y="62458"/>
                </a:lnTo>
                <a:lnTo>
                  <a:pt x="119831" y="60491"/>
                </a:lnTo>
                <a:lnTo>
                  <a:pt x="119998" y="53933"/>
                </a:lnTo>
                <a:lnTo>
                  <a:pt x="119998" y="49507"/>
                </a:lnTo>
                <a:lnTo>
                  <a:pt x="119831" y="48197"/>
                </a:lnTo>
                <a:lnTo>
                  <a:pt x="119831" y="47868"/>
                </a:lnTo>
                <a:lnTo>
                  <a:pt x="119664" y="47868"/>
                </a:lnTo>
                <a:lnTo>
                  <a:pt x="118994" y="46556"/>
                </a:lnTo>
                <a:lnTo>
                  <a:pt x="118492" y="44589"/>
                </a:lnTo>
                <a:lnTo>
                  <a:pt x="117989" y="42622"/>
                </a:lnTo>
                <a:lnTo>
                  <a:pt x="117823" y="40984"/>
                </a:lnTo>
                <a:lnTo>
                  <a:pt x="117656" y="41147"/>
                </a:lnTo>
                <a:lnTo>
                  <a:pt x="117656" y="40819"/>
                </a:lnTo>
                <a:lnTo>
                  <a:pt x="116985" y="39835"/>
                </a:lnTo>
                <a:lnTo>
                  <a:pt x="116317" y="38851"/>
                </a:lnTo>
                <a:lnTo>
                  <a:pt x="114475" y="36721"/>
                </a:lnTo>
                <a:lnTo>
                  <a:pt x="112802" y="34591"/>
                </a:lnTo>
                <a:lnTo>
                  <a:pt x="112133" y="33607"/>
                </a:lnTo>
                <a:lnTo>
                  <a:pt x="111798" y="32623"/>
                </a:lnTo>
                <a:lnTo>
                  <a:pt x="111965" y="32950"/>
                </a:lnTo>
                <a:lnTo>
                  <a:pt x="112300" y="33115"/>
                </a:lnTo>
                <a:lnTo>
                  <a:pt x="112300" y="33115"/>
                </a:lnTo>
                <a:lnTo>
                  <a:pt x="112133" y="32787"/>
                </a:lnTo>
                <a:lnTo>
                  <a:pt x="111629" y="32132"/>
                </a:lnTo>
                <a:lnTo>
                  <a:pt x="109956" y="30328"/>
                </a:lnTo>
                <a:lnTo>
                  <a:pt x="108284" y="28688"/>
                </a:lnTo>
                <a:lnTo>
                  <a:pt x="108284" y="29016"/>
                </a:lnTo>
                <a:lnTo>
                  <a:pt x="108284" y="29344"/>
                </a:lnTo>
                <a:lnTo>
                  <a:pt x="106609" y="27704"/>
                </a:lnTo>
                <a:lnTo>
                  <a:pt x="107111" y="28361"/>
                </a:lnTo>
                <a:lnTo>
                  <a:pt x="105605" y="26720"/>
                </a:lnTo>
                <a:lnTo>
                  <a:pt x="104769" y="25902"/>
                </a:lnTo>
                <a:lnTo>
                  <a:pt x="105103" y="25902"/>
                </a:lnTo>
                <a:lnTo>
                  <a:pt x="106275" y="26886"/>
                </a:lnTo>
                <a:lnTo>
                  <a:pt x="106275" y="26886"/>
                </a:lnTo>
                <a:lnTo>
                  <a:pt x="102259" y="23278"/>
                </a:lnTo>
                <a:lnTo>
                  <a:pt x="103094" y="24098"/>
                </a:lnTo>
                <a:lnTo>
                  <a:pt x="100919" y="22623"/>
                </a:lnTo>
                <a:lnTo>
                  <a:pt x="98911" y="21639"/>
                </a:lnTo>
                <a:lnTo>
                  <a:pt x="100417" y="22786"/>
                </a:lnTo>
                <a:lnTo>
                  <a:pt x="101923" y="23935"/>
                </a:lnTo>
                <a:lnTo>
                  <a:pt x="104601" y="26557"/>
                </a:lnTo>
                <a:lnTo>
                  <a:pt x="107111" y="28853"/>
                </a:lnTo>
                <a:lnTo>
                  <a:pt x="108617" y="30000"/>
                </a:lnTo>
                <a:lnTo>
                  <a:pt x="110123" y="31148"/>
                </a:lnTo>
                <a:lnTo>
                  <a:pt x="110123" y="31148"/>
                </a:lnTo>
                <a:lnTo>
                  <a:pt x="108952" y="30491"/>
                </a:lnTo>
                <a:lnTo>
                  <a:pt x="107613" y="29508"/>
                </a:lnTo>
                <a:lnTo>
                  <a:pt x="107781" y="30000"/>
                </a:lnTo>
                <a:lnTo>
                  <a:pt x="108115" y="30656"/>
                </a:lnTo>
                <a:lnTo>
                  <a:pt x="109956" y="33279"/>
                </a:lnTo>
                <a:lnTo>
                  <a:pt x="112300" y="36393"/>
                </a:lnTo>
                <a:lnTo>
                  <a:pt x="112133" y="36393"/>
                </a:lnTo>
                <a:lnTo>
                  <a:pt x="112467" y="36558"/>
                </a:lnTo>
                <a:lnTo>
                  <a:pt x="112635" y="37049"/>
                </a:lnTo>
                <a:lnTo>
                  <a:pt x="112969" y="37541"/>
                </a:lnTo>
                <a:lnTo>
                  <a:pt x="113137" y="37705"/>
                </a:lnTo>
                <a:lnTo>
                  <a:pt x="112802" y="37049"/>
                </a:lnTo>
                <a:lnTo>
                  <a:pt x="112802" y="37049"/>
                </a:lnTo>
                <a:lnTo>
                  <a:pt x="113973" y="38525"/>
                </a:lnTo>
                <a:lnTo>
                  <a:pt x="114810" y="39343"/>
                </a:lnTo>
                <a:lnTo>
                  <a:pt x="115146" y="39672"/>
                </a:lnTo>
                <a:lnTo>
                  <a:pt x="115312" y="39672"/>
                </a:lnTo>
                <a:lnTo>
                  <a:pt x="115312" y="39343"/>
                </a:lnTo>
                <a:lnTo>
                  <a:pt x="115146" y="38851"/>
                </a:lnTo>
                <a:lnTo>
                  <a:pt x="115814" y="40327"/>
                </a:lnTo>
                <a:lnTo>
                  <a:pt x="116317" y="41802"/>
                </a:lnTo>
                <a:lnTo>
                  <a:pt x="117487" y="45081"/>
                </a:lnTo>
                <a:lnTo>
                  <a:pt x="118325" y="48360"/>
                </a:lnTo>
                <a:lnTo>
                  <a:pt x="118660" y="49507"/>
                </a:lnTo>
                <a:lnTo>
                  <a:pt x="118827" y="50164"/>
                </a:lnTo>
                <a:lnTo>
                  <a:pt x="118660" y="50327"/>
                </a:lnTo>
                <a:lnTo>
                  <a:pt x="118325" y="49836"/>
                </a:lnTo>
                <a:lnTo>
                  <a:pt x="118325" y="50819"/>
                </a:lnTo>
                <a:lnTo>
                  <a:pt x="118492" y="51966"/>
                </a:lnTo>
                <a:lnTo>
                  <a:pt x="118660" y="51966"/>
                </a:lnTo>
                <a:lnTo>
                  <a:pt x="118660" y="52294"/>
                </a:lnTo>
                <a:lnTo>
                  <a:pt x="118660" y="53115"/>
                </a:lnTo>
                <a:lnTo>
                  <a:pt x="118325" y="52786"/>
                </a:lnTo>
                <a:lnTo>
                  <a:pt x="118158" y="52458"/>
                </a:lnTo>
                <a:lnTo>
                  <a:pt x="118158" y="52294"/>
                </a:lnTo>
                <a:lnTo>
                  <a:pt x="118325" y="51966"/>
                </a:lnTo>
                <a:lnTo>
                  <a:pt x="117989" y="49836"/>
                </a:lnTo>
                <a:lnTo>
                  <a:pt x="117487" y="47540"/>
                </a:lnTo>
                <a:lnTo>
                  <a:pt x="118158" y="52623"/>
                </a:lnTo>
                <a:lnTo>
                  <a:pt x="118325" y="55245"/>
                </a:lnTo>
                <a:lnTo>
                  <a:pt x="118325" y="57869"/>
                </a:lnTo>
                <a:lnTo>
                  <a:pt x="118158" y="60328"/>
                </a:lnTo>
                <a:lnTo>
                  <a:pt x="117823" y="62950"/>
                </a:lnTo>
                <a:lnTo>
                  <a:pt x="117321" y="65246"/>
                </a:lnTo>
                <a:lnTo>
                  <a:pt x="116483" y="67705"/>
                </a:lnTo>
                <a:lnTo>
                  <a:pt x="116819" y="67048"/>
                </a:lnTo>
                <a:lnTo>
                  <a:pt x="116985" y="67048"/>
                </a:lnTo>
                <a:lnTo>
                  <a:pt x="116819" y="68196"/>
                </a:lnTo>
                <a:lnTo>
                  <a:pt x="116317" y="69835"/>
                </a:lnTo>
                <a:lnTo>
                  <a:pt x="116150" y="70327"/>
                </a:lnTo>
                <a:lnTo>
                  <a:pt x="115814" y="70655"/>
                </a:lnTo>
                <a:lnTo>
                  <a:pt x="115814" y="70492"/>
                </a:lnTo>
                <a:lnTo>
                  <a:pt x="115479" y="71475"/>
                </a:lnTo>
                <a:lnTo>
                  <a:pt x="114308" y="74753"/>
                </a:lnTo>
                <a:lnTo>
                  <a:pt x="112969" y="78687"/>
                </a:lnTo>
                <a:lnTo>
                  <a:pt x="111296" y="82131"/>
                </a:lnTo>
                <a:lnTo>
                  <a:pt x="109454" y="85245"/>
                </a:lnTo>
                <a:lnTo>
                  <a:pt x="107613" y="88524"/>
                </a:lnTo>
                <a:lnTo>
                  <a:pt x="105438" y="91638"/>
                </a:lnTo>
                <a:lnTo>
                  <a:pt x="103263" y="94589"/>
                </a:lnTo>
                <a:lnTo>
                  <a:pt x="100919" y="97376"/>
                </a:lnTo>
                <a:lnTo>
                  <a:pt x="98241" y="100163"/>
                </a:lnTo>
                <a:lnTo>
                  <a:pt x="95563" y="102786"/>
                </a:lnTo>
                <a:lnTo>
                  <a:pt x="92551" y="104916"/>
                </a:lnTo>
                <a:lnTo>
                  <a:pt x="86860" y="108524"/>
                </a:lnTo>
                <a:lnTo>
                  <a:pt x="78995" y="113441"/>
                </a:lnTo>
                <a:lnTo>
                  <a:pt x="79162" y="113278"/>
                </a:lnTo>
                <a:lnTo>
                  <a:pt x="79329" y="113113"/>
                </a:lnTo>
                <a:lnTo>
                  <a:pt x="80000" y="112621"/>
                </a:lnTo>
                <a:lnTo>
                  <a:pt x="81004" y="112129"/>
                </a:lnTo>
                <a:lnTo>
                  <a:pt x="77823" y="113605"/>
                </a:lnTo>
                <a:lnTo>
                  <a:pt x="76485" y="114262"/>
                </a:lnTo>
                <a:lnTo>
                  <a:pt x="76150" y="114262"/>
                </a:lnTo>
                <a:lnTo>
                  <a:pt x="76485" y="114096"/>
                </a:lnTo>
                <a:lnTo>
                  <a:pt x="73806" y="114753"/>
                </a:lnTo>
                <a:lnTo>
                  <a:pt x="70961" y="115245"/>
                </a:lnTo>
                <a:lnTo>
                  <a:pt x="68117" y="115572"/>
                </a:lnTo>
                <a:lnTo>
                  <a:pt x="65271" y="115900"/>
                </a:lnTo>
                <a:lnTo>
                  <a:pt x="59580" y="116392"/>
                </a:lnTo>
                <a:lnTo>
                  <a:pt x="57070" y="116720"/>
                </a:lnTo>
                <a:lnTo>
                  <a:pt x="54559" y="117047"/>
                </a:lnTo>
                <a:lnTo>
                  <a:pt x="53388" y="117047"/>
                </a:lnTo>
                <a:lnTo>
                  <a:pt x="52049" y="116884"/>
                </a:lnTo>
                <a:lnTo>
                  <a:pt x="49372" y="116229"/>
                </a:lnTo>
                <a:lnTo>
                  <a:pt x="46862" y="115572"/>
                </a:lnTo>
                <a:lnTo>
                  <a:pt x="45689" y="115408"/>
                </a:lnTo>
                <a:lnTo>
                  <a:pt x="44518" y="115408"/>
                </a:lnTo>
                <a:lnTo>
                  <a:pt x="45355" y="116392"/>
                </a:lnTo>
                <a:lnTo>
                  <a:pt x="45187" y="116555"/>
                </a:lnTo>
                <a:lnTo>
                  <a:pt x="44685" y="116392"/>
                </a:lnTo>
                <a:lnTo>
                  <a:pt x="43179" y="116064"/>
                </a:lnTo>
                <a:lnTo>
                  <a:pt x="42175" y="115572"/>
                </a:lnTo>
                <a:lnTo>
                  <a:pt x="43012" y="115408"/>
                </a:lnTo>
                <a:lnTo>
                  <a:pt x="43849" y="115737"/>
                </a:lnTo>
                <a:lnTo>
                  <a:pt x="44016" y="115408"/>
                </a:lnTo>
                <a:lnTo>
                  <a:pt x="44016" y="115245"/>
                </a:lnTo>
                <a:lnTo>
                  <a:pt x="43849" y="115080"/>
                </a:lnTo>
                <a:lnTo>
                  <a:pt x="43514" y="114917"/>
                </a:lnTo>
                <a:lnTo>
                  <a:pt x="42845" y="115080"/>
                </a:lnTo>
                <a:lnTo>
                  <a:pt x="42008" y="115245"/>
                </a:lnTo>
                <a:lnTo>
                  <a:pt x="40835" y="115408"/>
                </a:lnTo>
                <a:lnTo>
                  <a:pt x="41672" y="115080"/>
                </a:lnTo>
                <a:lnTo>
                  <a:pt x="39162" y="114588"/>
                </a:lnTo>
                <a:lnTo>
                  <a:pt x="37154" y="114096"/>
                </a:lnTo>
                <a:lnTo>
                  <a:pt x="35481" y="113441"/>
                </a:lnTo>
                <a:lnTo>
                  <a:pt x="33806" y="112621"/>
                </a:lnTo>
                <a:lnTo>
                  <a:pt x="33806" y="112621"/>
                </a:lnTo>
                <a:lnTo>
                  <a:pt x="34979" y="112950"/>
                </a:lnTo>
                <a:lnTo>
                  <a:pt x="33975" y="112458"/>
                </a:lnTo>
                <a:lnTo>
                  <a:pt x="33639" y="112621"/>
                </a:lnTo>
                <a:lnTo>
                  <a:pt x="33975" y="112786"/>
                </a:lnTo>
                <a:lnTo>
                  <a:pt x="32802" y="112786"/>
                </a:lnTo>
                <a:lnTo>
                  <a:pt x="31631" y="112458"/>
                </a:lnTo>
                <a:lnTo>
                  <a:pt x="30627" y="112129"/>
                </a:lnTo>
                <a:lnTo>
                  <a:pt x="29623" y="111474"/>
                </a:lnTo>
                <a:lnTo>
                  <a:pt x="30125" y="111311"/>
                </a:lnTo>
                <a:lnTo>
                  <a:pt x="30627" y="111474"/>
                </a:lnTo>
                <a:lnTo>
                  <a:pt x="30627" y="111474"/>
                </a:lnTo>
                <a:lnTo>
                  <a:pt x="26944" y="109836"/>
                </a:lnTo>
                <a:lnTo>
                  <a:pt x="25940" y="109179"/>
                </a:lnTo>
                <a:lnTo>
                  <a:pt x="26109" y="109344"/>
                </a:lnTo>
                <a:lnTo>
                  <a:pt x="24434" y="108687"/>
                </a:lnTo>
                <a:lnTo>
                  <a:pt x="22928" y="107868"/>
                </a:lnTo>
                <a:lnTo>
                  <a:pt x="21923" y="107212"/>
                </a:lnTo>
                <a:lnTo>
                  <a:pt x="21757" y="106883"/>
                </a:lnTo>
                <a:lnTo>
                  <a:pt x="21590" y="106556"/>
                </a:lnTo>
                <a:lnTo>
                  <a:pt x="20753" y="105900"/>
                </a:lnTo>
                <a:lnTo>
                  <a:pt x="19748" y="105081"/>
                </a:lnTo>
                <a:lnTo>
                  <a:pt x="17573" y="102949"/>
                </a:lnTo>
                <a:lnTo>
                  <a:pt x="17573" y="102949"/>
                </a:lnTo>
                <a:lnTo>
                  <a:pt x="18744" y="103441"/>
                </a:lnTo>
                <a:lnTo>
                  <a:pt x="16736" y="101802"/>
                </a:lnTo>
                <a:lnTo>
                  <a:pt x="14559" y="99998"/>
                </a:lnTo>
                <a:lnTo>
                  <a:pt x="13388" y="98851"/>
                </a:lnTo>
                <a:lnTo>
                  <a:pt x="12384" y="97539"/>
                </a:lnTo>
                <a:lnTo>
                  <a:pt x="11045" y="95737"/>
                </a:lnTo>
                <a:lnTo>
                  <a:pt x="11380" y="96229"/>
                </a:lnTo>
                <a:lnTo>
                  <a:pt x="10711" y="95409"/>
                </a:lnTo>
                <a:lnTo>
                  <a:pt x="9707" y="94260"/>
                </a:lnTo>
                <a:lnTo>
                  <a:pt x="9372" y="93769"/>
                </a:lnTo>
                <a:lnTo>
                  <a:pt x="9037" y="93605"/>
                </a:lnTo>
                <a:lnTo>
                  <a:pt x="9539" y="94917"/>
                </a:lnTo>
                <a:lnTo>
                  <a:pt x="10376" y="96064"/>
                </a:lnTo>
                <a:lnTo>
                  <a:pt x="11213" y="97213"/>
                </a:lnTo>
                <a:lnTo>
                  <a:pt x="11882" y="98360"/>
                </a:lnTo>
                <a:lnTo>
                  <a:pt x="11045" y="97705"/>
                </a:lnTo>
                <a:lnTo>
                  <a:pt x="10543" y="97048"/>
                </a:lnTo>
                <a:lnTo>
                  <a:pt x="10711" y="97376"/>
                </a:lnTo>
                <a:lnTo>
                  <a:pt x="10543" y="97213"/>
                </a:lnTo>
                <a:lnTo>
                  <a:pt x="9539" y="95901"/>
                </a:lnTo>
                <a:lnTo>
                  <a:pt x="8870" y="95081"/>
                </a:lnTo>
                <a:lnTo>
                  <a:pt x="8368" y="94097"/>
                </a:lnTo>
                <a:lnTo>
                  <a:pt x="8032" y="93277"/>
                </a:lnTo>
                <a:lnTo>
                  <a:pt x="8032" y="93113"/>
                </a:lnTo>
                <a:lnTo>
                  <a:pt x="8201" y="92785"/>
                </a:lnTo>
                <a:lnTo>
                  <a:pt x="9037" y="94260"/>
                </a:lnTo>
                <a:lnTo>
                  <a:pt x="8368" y="92622"/>
                </a:lnTo>
                <a:lnTo>
                  <a:pt x="8032" y="92130"/>
                </a:lnTo>
                <a:lnTo>
                  <a:pt x="7364" y="90818"/>
                </a:lnTo>
                <a:lnTo>
                  <a:pt x="7364" y="90655"/>
                </a:lnTo>
                <a:lnTo>
                  <a:pt x="6695" y="89508"/>
                </a:lnTo>
                <a:lnTo>
                  <a:pt x="6024" y="88032"/>
                </a:lnTo>
                <a:lnTo>
                  <a:pt x="6360" y="89671"/>
                </a:lnTo>
                <a:lnTo>
                  <a:pt x="6024" y="89016"/>
                </a:lnTo>
                <a:lnTo>
                  <a:pt x="5691" y="88359"/>
                </a:lnTo>
                <a:lnTo>
                  <a:pt x="5691" y="87704"/>
                </a:lnTo>
                <a:lnTo>
                  <a:pt x="5691" y="87049"/>
                </a:lnTo>
                <a:lnTo>
                  <a:pt x="6360" y="88196"/>
                </a:lnTo>
                <a:lnTo>
                  <a:pt x="6862" y="89508"/>
                </a:lnTo>
                <a:lnTo>
                  <a:pt x="6862" y="89508"/>
                </a:lnTo>
                <a:lnTo>
                  <a:pt x="5691" y="86065"/>
                </a:lnTo>
                <a:lnTo>
                  <a:pt x="5691" y="86065"/>
                </a:lnTo>
                <a:lnTo>
                  <a:pt x="6862" y="88196"/>
                </a:lnTo>
                <a:lnTo>
                  <a:pt x="5691" y="85082"/>
                </a:lnTo>
                <a:lnTo>
                  <a:pt x="6360" y="85737"/>
                </a:lnTo>
                <a:lnTo>
                  <a:pt x="6695" y="85900"/>
                </a:lnTo>
                <a:lnTo>
                  <a:pt x="7028" y="86065"/>
                </a:lnTo>
                <a:lnTo>
                  <a:pt x="7197" y="86720"/>
                </a:lnTo>
                <a:lnTo>
                  <a:pt x="6862" y="85082"/>
                </a:lnTo>
                <a:lnTo>
                  <a:pt x="6193" y="83278"/>
                </a:lnTo>
                <a:lnTo>
                  <a:pt x="4685" y="79179"/>
                </a:lnTo>
                <a:lnTo>
                  <a:pt x="3849" y="76228"/>
                </a:lnTo>
                <a:lnTo>
                  <a:pt x="3012" y="72786"/>
                </a:lnTo>
                <a:lnTo>
                  <a:pt x="3012" y="72786"/>
                </a:lnTo>
                <a:lnTo>
                  <a:pt x="3347" y="73114"/>
                </a:lnTo>
                <a:lnTo>
                  <a:pt x="3514" y="72951"/>
                </a:lnTo>
                <a:lnTo>
                  <a:pt x="3681" y="73114"/>
                </a:lnTo>
                <a:lnTo>
                  <a:pt x="4016" y="73277"/>
                </a:lnTo>
                <a:lnTo>
                  <a:pt x="3849" y="70000"/>
                </a:lnTo>
                <a:lnTo>
                  <a:pt x="3681" y="66556"/>
                </a:lnTo>
                <a:lnTo>
                  <a:pt x="3849" y="63279"/>
                </a:lnTo>
                <a:lnTo>
                  <a:pt x="4183" y="61803"/>
                </a:lnTo>
                <a:lnTo>
                  <a:pt x="4351" y="60491"/>
                </a:lnTo>
                <a:lnTo>
                  <a:pt x="5020" y="57049"/>
                </a:lnTo>
                <a:lnTo>
                  <a:pt x="5020" y="57704"/>
                </a:lnTo>
                <a:lnTo>
                  <a:pt x="5187" y="58196"/>
                </a:lnTo>
                <a:lnTo>
                  <a:pt x="5187" y="56394"/>
                </a:lnTo>
                <a:lnTo>
                  <a:pt x="5355" y="54590"/>
                </a:lnTo>
                <a:lnTo>
                  <a:pt x="6024" y="50819"/>
                </a:lnTo>
                <a:lnTo>
                  <a:pt x="6862" y="47048"/>
                </a:lnTo>
                <a:lnTo>
                  <a:pt x="8201" y="43443"/>
                </a:lnTo>
                <a:lnTo>
                  <a:pt x="9874" y="39672"/>
                </a:lnTo>
                <a:lnTo>
                  <a:pt x="11715" y="36229"/>
                </a:lnTo>
                <a:lnTo>
                  <a:pt x="13890" y="32787"/>
                </a:lnTo>
                <a:lnTo>
                  <a:pt x="16234" y="29344"/>
                </a:lnTo>
                <a:lnTo>
                  <a:pt x="18744" y="26229"/>
                </a:lnTo>
                <a:lnTo>
                  <a:pt x="21421" y="23115"/>
                </a:lnTo>
                <a:lnTo>
                  <a:pt x="24434" y="20327"/>
                </a:lnTo>
                <a:lnTo>
                  <a:pt x="27279" y="17542"/>
                </a:lnTo>
                <a:lnTo>
                  <a:pt x="30460" y="15081"/>
                </a:lnTo>
                <a:lnTo>
                  <a:pt x="33639" y="12951"/>
                </a:lnTo>
                <a:lnTo>
                  <a:pt x="36819" y="10984"/>
                </a:lnTo>
                <a:lnTo>
                  <a:pt x="40000" y="9345"/>
                </a:lnTo>
                <a:lnTo>
                  <a:pt x="38325" y="10820"/>
                </a:lnTo>
                <a:lnTo>
                  <a:pt x="40166" y="9508"/>
                </a:lnTo>
                <a:lnTo>
                  <a:pt x="41339" y="8853"/>
                </a:lnTo>
                <a:lnTo>
                  <a:pt x="45020" y="7213"/>
                </a:lnTo>
                <a:lnTo>
                  <a:pt x="44016" y="7213"/>
                </a:lnTo>
                <a:lnTo>
                  <a:pt x="45522" y="6558"/>
                </a:lnTo>
                <a:lnTo>
                  <a:pt x="47697" y="5574"/>
                </a:lnTo>
                <a:lnTo>
                  <a:pt x="47195" y="6229"/>
                </a:lnTo>
                <a:lnTo>
                  <a:pt x="47697" y="6229"/>
                </a:lnTo>
                <a:lnTo>
                  <a:pt x="47697" y="6394"/>
                </a:lnTo>
                <a:lnTo>
                  <a:pt x="47530" y="6558"/>
                </a:lnTo>
                <a:lnTo>
                  <a:pt x="50208" y="5737"/>
                </a:lnTo>
                <a:lnTo>
                  <a:pt x="52551" y="4754"/>
                </a:lnTo>
                <a:lnTo>
                  <a:pt x="55061" y="3934"/>
                </a:lnTo>
                <a:lnTo>
                  <a:pt x="56401" y="3607"/>
                </a:lnTo>
                <a:lnTo>
                  <a:pt x="57907" y="3442"/>
                </a:lnTo>
                <a:lnTo>
                  <a:pt x="57740" y="3607"/>
                </a:lnTo>
                <a:lnTo>
                  <a:pt x="58409" y="3442"/>
                </a:lnTo>
                <a:lnTo>
                  <a:pt x="60753" y="3115"/>
                </a:lnTo>
                <a:lnTo>
                  <a:pt x="63596" y="2458"/>
                </a:lnTo>
                <a:lnTo>
                  <a:pt x="65606" y="1967"/>
                </a:lnTo>
                <a:lnTo>
                  <a:pt x="65606" y="2458"/>
                </a:lnTo>
                <a:lnTo>
                  <a:pt x="72635" y="2132"/>
                </a:lnTo>
                <a:lnTo>
                  <a:pt x="73639" y="1803"/>
                </a:lnTo>
                <a:lnTo>
                  <a:pt x="73973" y="1967"/>
                </a:lnTo>
                <a:lnTo>
                  <a:pt x="73639" y="2132"/>
                </a:lnTo>
                <a:lnTo>
                  <a:pt x="73304" y="2295"/>
                </a:lnTo>
                <a:lnTo>
                  <a:pt x="74977" y="2295"/>
                </a:lnTo>
                <a:lnTo>
                  <a:pt x="76485" y="2132"/>
                </a:lnTo>
                <a:lnTo>
                  <a:pt x="76987" y="2458"/>
                </a:lnTo>
                <a:lnTo>
                  <a:pt x="78158" y="2787"/>
                </a:lnTo>
                <a:lnTo>
                  <a:pt x="81506" y="3607"/>
                </a:lnTo>
                <a:lnTo>
                  <a:pt x="85187" y="4099"/>
                </a:lnTo>
                <a:lnTo>
                  <a:pt x="88032" y="4754"/>
                </a:lnTo>
                <a:lnTo>
                  <a:pt x="84518" y="3442"/>
                </a:lnTo>
                <a:lnTo>
                  <a:pt x="80333" y="2295"/>
                </a:lnTo>
                <a:lnTo>
                  <a:pt x="75814" y="1311"/>
                </a:lnTo>
                <a:lnTo>
                  <a:pt x="71296" y="491"/>
                </a:lnTo>
                <a:lnTo>
                  <a:pt x="66944" y="165"/>
                </a:lnTo>
                <a:lnTo>
                  <a:pt x="629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/>
          <p:nvPr/>
        </p:nvSpPr>
        <p:spPr>
          <a:xfrm>
            <a:off x="326275" y="252250"/>
            <a:ext cx="5291700" cy="1778700"/>
          </a:xfrm>
          <a:prstGeom prst="wedgeRoundRectCallout">
            <a:avLst>
              <a:gd fmla="val -20508" name="adj1"/>
              <a:gd fmla="val 73717" name="adj2"/>
              <a:gd fmla="val 0" name="adj3"/>
            </a:avLst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pt-BR" sz="25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Qual deve ser a conduta do farmacêutico e do indivíduo frente a um evento adverso?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/>
          <p:nvPr>
            <p:ph type="title"/>
          </p:nvPr>
        </p:nvSpPr>
        <p:spPr>
          <a:xfrm>
            <a:off x="-6000" y="85075"/>
            <a:ext cx="91560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/>
              <a:t>AGOSTO/2016</a:t>
            </a:r>
          </a:p>
        </p:txBody>
      </p:sp>
      <p:pic>
        <p:nvPicPr>
          <p:cNvPr id="71" name="Shape 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000" y="1744086"/>
            <a:ext cx="4776550" cy="3319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Shape 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4000" y="649325"/>
            <a:ext cx="4448449" cy="2641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 txBox="1"/>
          <p:nvPr/>
        </p:nvSpPr>
        <p:spPr>
          <a:xfrm>
            <a:off x="1016550" y="367200"/>
            <a:ext cx="6714600" cy="3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pt-BR" sz="1800">
                <a:solidFill>
                  <a:srgbClr val="FFFFFF"/>
                </a:solidFill>
              </a:rPr>
              <a:t>Notificar ANVISA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-342900" lvl="0" marL="45720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pt-BR" sz="1800">
                <a:solidFill>
                  <a:srgbClr val="FFFFFF"/>
                </a:solidFill>
              </a:rPr>
              <a:t>Suspender uso do medicamento, trocar por outro e/ou observar se foi o medicamento responsável pelo evento.</a:t>
            </a:r>
          </a:p>
        </p:txBody>
      </p:sp>
      <p:pic>
        <p:nvPicPr>
          <p:cNvPr id="319" name="Shape 3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1100" y="1779700"/>
            <a:ext cx="6362700" cy="310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/>
          <p:nvPr/>
        </p:nvSpPr>
        <p:spPr>
          <a:xfrm>
            <a:off x="727450" y="181025"/>
            <a:ext cx="6858000" cy="5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23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Intervenção Farmacêutica (IF)</a:t>
            </a:r>
          </a:p>
        </p:txBody>
      </p:sp>
      <p:sp>
        <p:nvSpPr>
          <p:cNvPr id="325" name="Shape 325"/>
          <p:cNvSpPr/>
          <p:nvPr/>
        </p:nvSpPr>
        <p:spPr>
          <a:xfrm>
            <a:off x="6308650" y="708750"/>
            <a:ext cx="2139000" cy="2050200"/>
          </a:xfrm>
          <a:custGeom>
            <a:pathLst>
              <a:path extrusionOk="0" h="120000" w="120000">
                <a:moveTo>
                  <a:pt x="88032" y="4754"/>
                </a:moveTo>
                <a:lnTo>
                  <a:pt x="88032" y="4754"/>
                </a:lnTo>
                <a:lnTo>
                  <a:pt x="88032" y="4754"/>
                </a:lnTo>
                <a:close/>
                <a:moveTo>
                  <a:pt x="105773" y="96556"/>
                </a:moveTo>
                <a:lnTo>
                  <a:pt x="105773" y="96556"/>
                </a:lnTo>
                <a:lnTo>
                  <a:pt x="105773" y="96556"/>
                </a:lnTo>
                <a:close/>
                <a:moveTo>
                  <a:pt x="62928" y="0"/>
                </a:moveTo>
                <a:lnTo>
                  <a:pt x="61086" y="165"/>
                </a:lnTo>
                <a:lnTo>
                  <a:pt x="59580" y="328"/>
                </a:lnTo>
                <a:lnTo>
                  <a:pt x="58074" y="656"/>
                </a:lnTo>
                <a:lnTo>
                  <a:pt x="57070" y="983"/>
                </a:lnTo>
                <a:lnTo>
                  <a:pt x="55899" y="820"/>
                </a:lnTo>
                <a:lnTo>
                  <a:pt x="54559" y="820"/>
                </a:lnTo>
                <a:lnTo>
                  <a:pt x="52049" y="983"/>
                </a:lnTo>
                <a:lnTo>
                  <a:pt x="49372" y="1475"/>
                </a:lnTo>
                <a:lnTo>
                  <a:pt x="46693" y="2295"/>
                </a:lnTo>
                <a:lnTo>
                  <a:pt x="44016" y="3442"/>
                </a:lnTo>
                <a:lnTo>
                  <a:pt x="41170" y="4754"/>
                </a:lnTo>
                <a:lnTo>
                  <a:pt x="38493" y="6229"/>
                </a:lnTo>
                <a:lnTo>
                  <a:pt x="35814" y="8033"/>
                </a:lnTo>
                <a:lnTo>
                  <a:pt x="33137" y="9837"/>
                </a:lnTo>
                <a:lnTo>
                  <a:pt x="30460" y="11804"/>
                </a:lnTo>
                <a:lnTo>
                  <a:pt x="27948" y="13934"/>
                </a:lnTo>
                <a:lnTo>
                  <a:pt x="25606" y="15901"/>
                </a:lnTo>
                <a:lnTo>
                  <a:pt x="21255" y="20001"/>
                </a:lnTo>
                <a:lnTo>
                  <a:pt x="17740" y="23935"/>
                </a:lnTo>
                <a:lnTo>
                  <a:pt x="13724" y="29508"/>
                </a:lnTo>
                <a:lnTo>
                  <a:pt x="14226" y="28361"/>
                </a:lnTo>
                <a:lnTo>
                  <a:pt x="14728" y="27212"/>
                </a:lnTo>
                <a:lnTo>
                  <a:pt x="13724" y="28853"/>
                </a:lnTo>
                <a:lnTo>
                  <a:pt x="12551" y="30656"/>
                </a:lnTo>
                <a:lnTo>
                  <a:pt x="12720" y="30983"/>
                </a:lnTo>
                <a:lnTo>
                  <a:pt x="11547" y="32787"/>
                </a:lnTo>
                <a:lnTo>
                  <a:pt x="12551" y="30165"/>
                </a:lnTo>
                <a:lnTo>
                  <a:pt x="10878" y="33115"/>
                </a:lnTo>
                <a:lnTo>
                  <a:pt x="9205" y="36229"/>
                </a:lnTo>
                <a:lnTo>
                  <a:pt x="7866" y="39508"/>
                </a:lnTo>
                <a:lnTo>
                  <a:pt x="6526" y="42786"/>
                </a:lnTo>
                <a:lnTo>
                  <a:pt x="4351" y="49507"/>
                </a:lnTo>
                <a:lnTo>
                  <a:pt x="2343" y="55900"/>
                </a:lnTo>
                <a:lnTo>
                  <a:pt x="2677" y="56065"/>
                </a:lnTo>
                <a:lnTo>
                  <a:pt x="2845" y="56394"/>
                </a:lnTo>
                <a:lnTo>
                  <a:pt x="2845" y="56720"/>
                </a:lnTo>
                <a:lnTo>
                  <a:pt x="2677" y="57212"/>
                </a:lnTo>
                <a:lnTo>
                  <a:pt x="2175" y="58032"/>
                </a:lnTo>
                <a:lnTo>
                  <a:pt x="1841" y="58361"/>
                </a:lnTo>
                <a:lnTo>
                  <a:pt x="1841" y="58688"/>
                </a:lnTo>
                <a:lnTo>
                  <a:pt x="1841" y="60820"/>
                </a:lnTo>
                <a:lnTo>
                  <a:pt x="1506" y="62787"/>
                </a:lnTo>
                <a:lnTo>
                  <a:pt x="1170" y="64917"/>
                </a:lnTo>
                <a:lnTo>
                  <a:pt x="837" y="67539"/>
                </a:lnTo>
                <a:lnTo>
                  <a:pt x="502" y="66556"/>
                </a:lnTo>
                <a:lnTo>
                  <a:pt x="166" y="69180"/>
                </a:lnTo>
                <a:lnTo>
                  <a:pt x="0" y="72131"/>
                </a:lnTo>
                <a:lnTo>
                  <a:pt x="166" y="75245"/>
                </a:lnTo>
                <a:lnTo>
                  <a:pt x="502" y="76556"/>
                </a:lnTo>
                <a:lnTo>
                  <a:pt x="837" y="77540"/>
                </a:lnTo>
                <a:lnTo>
                  <a:pt x="1004" y="79344"/>
                </a:lnTo>
                <a:lnTo>
                  <a:pt x="1339" y="81311"/>
                </a:lnTo>
                <a:lnTo>
                  <a:pt x="2175" y="85082"/>
                </a:lnTo>
                <a:lnTo>
                  <a:pt x="3514" y="88688"/>
                </a:lnTo>
                <a:lnTo>
                  <a:pt x="5187" y="92293"/>
                </a:lnTo>
                <a:lnTo>
                  <a:pt x="7197" y="95737"/>
                </a:lnTo>
                <a:lnTo>
                  <a:pt x="9372" y="99015"/>
                </a:lnTo>
                <a:lnTo>
                  <a:pt x="11882" y="101965"/>
                </a:lnTo>
                <a:lnTo>
                  <a:pt x="14393" y="104753"/>
                </a:lnTo>
                <a:lnTo>
                  <a:pt x="16065" y="106228"/>
                </a:lnTo>
                <a:lnTo>
                  <a:pt x="17740" y="107703"/>
                </a:lnTo>
                <a:lnTo>
                  <a:pt x="19582" y="109179"/>
                </a:lnTo>
                <a:lnTo>
                  <a:pt x="21421" y="110491"/>
                </a:lnTo>
                <a:lnTo>
                  <a:pt x="25438" y="112786"/>
                </a:lnTo>
                <a:lnTo>
                  <a:pt x="29456" y="114917"/>
                </a:lnTo>
                <a:lnTo>
                  <a:pt x="33806" y="116720"/>
                </a:lnTo>
                <a:lnTo>
                  <a:pt x="38158" y="118031"/>
                </a:lnTo>
                <a:lnTo>
                  <a:pt x="42677" y="119179"/>
                </a:lnTo>
                <a:lnTo>
                  <a:pt x="47195" y="119998"/>
                </a:lnTo>
                <a:lnTo>
                  <a:pt x="49372" y="119998"/>
                </a:lnTo>
                <a:lnTo>
                  <a:pt x="53555" y="119671"/>
                </a:lnTo>
                <a:lnTo>
                  <a:pt x="58744" y="119343"/>
                </a:lnTo>
                <a:lnTo>
                  <a:pt x="64769" y="118688"/>
                </a:lnTo>
                <a:lnTo>
                  <a:pt x="70627" y="118031"/>
                </a:lnTo>
                <a:lnTo>
                  <a:pt x="75814" y="117212"/>
                </a:lnTo>
                <a:lnTo>
                  <a:pt x="79664" y="116392"/>
                </a:lnTo>
                <a:lnTo>
                  <a:pt x="80835" y="116064"/>
                </a:lnTo>
                <a:lnTo>
                  <a:pt x="81506" y="115572"/>
                </a:lnTo>
                <a:lnTo>
                  <a:pt x="84016" y="114588"/>
                </a:lnTo>
                <a:lnTo>
                  <a:pt x="85187" y="113933"/>
                </a:lnTo>
                <a:lnTo>
                  <a:pt x="86358" y="113278"/>
                </a:lnTo>
                <a:lnTo>
                  <a:pt x="85020" y="113770"/>
                </a:lnTo>
                <a:lnTo>
                  <a:pt x="91380" y="109344"/>
                </a:lnTo>
                <a:lnTo>
                  <a:pt x="94559" y="106883"/>
                </a:lnTo>
                <a:lnTo>
                  <a:pt x="97738" y="104098"/>
                </a:lnTo>
                <a:lnTo>
                  <a:pt x="97738" y="104098"/>
                </a:lnTo>
                <a:lnTo>
                  <a:pt x="97236" y="104916"/>
                </a:lnTo>
                <a:lnTo>
                  <a:pt x="96401" y="105573"/>
                </a:lnTo>
                <a:lnTo>
                  <a:pt x="98241" y="104261"/>
                </a:lnTo>
                <a:lnTo>
                  <a:pt x="99915" y="102622"/>
                </a:lnTo>
                <a:lnTo>
                  <a:pt x="101255" y="101474"/>
                </a:lnTo>
                <a:lnTo>
                  <a:pt x="101421" y="101147"/>
                </a:lnTo>
                <a:lnTo>
                  <a:pt x="101255" y="101147"/>
                </a:lnTo>
                <a:lnTo>
                  <a:pt x="102761" y="99998"/>
                </a:lnTo>
                <a:lnTo>
                  <a:pt x="104098" y="98523"/>
                </a:lnTo>
                <a:lnTo>
                  <a:pt x="105271" y="96884"/>
                </a:lnTo>
                <a:lnTo>
                  <a:pt x="106275" y="95409"/>
                </a:lnTo>
                <a:lnTo>
                  <a:pt x="105940" y="95572"/>
                </a:lnTo>
                <a:lnTo>
                  <a:pt x="105773" y="95572"/>
                </a:lnTo>
                <a:lnTo>
                  <a:pt x="106107" y="94917"/>
                </a:lnTo>
                <a:lnTo>
                  <a:pt x="104936" y="96556"/>
                </a:lnTo>
                <a:lnTo>
                  <a:pt x="105605" y="95737"/>
                </a:lnTo>
                <a:lnTo>
                  <a:pt x="105438" y="96229"/>
                </a:lnTo>
                <a:lnTo>
                  <a:pt x="104434" y="97376"/>
                </a:lnTo>
                <a:lnTo>
                  <a:pt x="104769" y="96721"/>
                </a:lnTo>
                <a:lnTo>
                  <a:pt x="104769" y="96721"/>
                </a:lnTo>
                <a:lnTo>
                  <a:pt x="104098" y="97376"/>
                </a:lnTo>
                <a:lnTo>
                  <a:pt x="106107" y="94425"/>
                </a:lnTo>
                <a:lnTo>
                  <a:pt x="106944" y="92950"/>
                </a:lnTo>
                <a:lnTo>
                  <a:pt x="106944" y="92622"/>
                </a:lnTo>
                <a:lnTo>
                  <a:pt x="106777" y="92785"/>
                </a:lnTo>
                <a:lnTo>
                  <a:pt x="106777" y="92785"/>
                </a:lnTo>
                <a:lnTo>
                  <a:pt x="107446" y="91967"/>
                </a:lnTo>
                <a:lnTo>
                  <a:pt x="108284" y="91146"/>
                </a:lnTo>
                <a:lnTo>
                  <a:pt x="109790" y="89508"/>
                </a:lnTo>
                <a:lnTo>
                  <a:pt x="109119" y="91146"/>
                </a:lnTo>
                <a:lnTo>
                  <a:pt x="107948" y="93113"/>
                </a:lnTo>
                <a:lnTo>
                  <a:pt x="105773" y="96556"/>
                </a:lnTo>
                <a:lnTo>
                  <a:pt x="107111" y="94754"/>
                </a:lnTo>
                <a:lnTo>
                  <a:pt x="108115" y="93277"/>
                </a:lnTo>
                <a:lnTo>
                  <a:pt x="109956" y="90000"/>
                </a:lnTo>
                <a:lnTo>
                  <a:pt x="109790" y="90163"/>
                </a:lnTo>
                <a:lnTo>
                  <a:pt x="109790" y="89834"/>
                </a:lnTo>
                <a:lnTo>
                  <a:pt x="110292" y="88688"/>
                </a:lnTo>
                <a:lnTo>
                  <a:pt x="111296" y="86884"/>
                </a:lnTo>
                <a:lnTo>
                  <a:pt x="109119" y="89671"/>
                </a:lnTo>
                <a:lnTo>
                  <a:pt x="109288" y="88688"/>
                </a:lnTo>
                <a:lnTo>
                  <a:pt x="109454" y="87541"/>
                </a:lnTo>
                <a:lnTo>
                  <a:pt x="110292" y="85082"/>
                </a:lnTo>
                <a:lnTo>
                  <a:pt x="111463" y="82294"/>
                </a:lnTo>
                <a:lnTo>
                  <a:pt x="112969" y="79179"/>
                </a:lnTo>
                <a:lnTo>
                  <a:pt x="115981" y="73277"/>
                </a:lnTo>
                <a:lnTo>
                  <a:pt x="117321" y="70655"/>
                </a:lnTo>
                <a:lnTo>
                  <a:pt x="118325" y="68360"/>
                </a:lnTo>
                <a:lnTo>
                  <a:pt x="118158" y="68688"/>
                </a:lnTo>
                <a:lnTo>
                  <a:pt x="118325" y="67868"/>
                </a:lnTo>
                <a:lnTo>
                  <a:pt x="118492" y="67705"/>
                </a:lnTo>
                <a:lnTo>
                  <a:pt x="118492" y="67868"/>
                </a:lnTo>
                <a:lnTo>
                  <a:pt x="118660" y="67048"/>
                </a:lnTo>
                <a:lnTo>
                  <a:pt x="118492" y="67539"/>
                </a:lnTo>
                <a:lnTo>
                  <a:pt x="118827" y="66393"/>
                </a:lnTo>
                <a:lnTo>
                  <a:pt x="119162" y="64754"/>
                </a:lnTo>
                <a:lnTo>
                  <a:pt x="119329" y="63279"/>
                </a:lnTo>
                <a:lnTo>
                  <a:pt x="119496" y="63442"/>
                </a:lnTo>
                <a:lnTo>
                  <a:pt x="119664" y="63442"/>
                </a:lnTo>
                <a:lnTo>
                  <a:pt x="119831" y="62458"/>
                </a:lnTo>
                <a:lnTo>
                  <a:pt x="119831" y="60491"/>
                </a:lnTo>
                <a:lnTo>
                  <a:pt x="119998" y="53933"/>
                </a:lnTo>
                <a:lnTo>
                  <a:pt x="119998" y="49507"/>
                </a:lnTo>
                <a:lnTo>
                  <a:pt x="119831" y="48197"/>
                </a:lnTo>
                <a:lnTo>
                  <a:pt x="119831" y="47868"/>
                </a:lnTo>
                <a:lnTo>
                  <a:pt x="119664" y="47868"/>
                </a:lnTo>
                <a:lnTo>
                  <a:pt x="118994" y="46556"/>
                </a:lnTo>
                <a:lnTo>
                  <a:pt x="118492" y="44589"/>
                </a:lnTo>
                <a:lnTo>
                  <a:pt x="117989" y="42622"/>
                </a:lnTo>
                <a:lnTo>
                  <a:pt x="117823" y="40984"/>
                </a:lnTo>
                <a:lnTo>
                  <a:pt x="117656" y="41147"/>
                </a:lnTo>
                <a:lnTo>
                  <a:pt x="117656" y="40819"/>
                </a:lnTo>
                <a:lnTo>
                  <a:pt x="116985" y="39835"/>
                </a:lnTo>
                <a:lnTo>
                  <a:pt x="116317" y="38851"/>
                </a:lnTo>
                <a:lnTo>
                  <a:pt x="114475" y="36721"/>
                </a:lnTo>
                <a:lnTo>
                  <a:pt x="112802" y="34591"/>
                </a:lnTo>
                <a:lnTo>
                  <a:pt x="112133" y="33607"/>
                </a:lnTo>
                <a:lnTo>
                  <a:pt x="111798" y="32623"/>
                </a:lnTo>
                <a:lnTo>
                  <a:pt x="111965" y="32950"/>
                </a:lnTo>
                <a:lnTo>
                  <a:pt x="112300" y="33115"/>
                </a:lnTo>
                <a:lnTo>
                  <a:pt x="112300" y="33115"/>
                </a:lnTo>
                <a:lnTo>
                  <a:pt x="112133" y="32787"/>
                </a:lnTo>
                <a:lnTo>
                  <a:pt x="111629" y="32132"/>
                </a:lnTo>
                <a:lnTo>
                  <a:pt x="109956" y="30328"/>
                </a:lnTo>
                <a:lnTo>
                  <a:pt x="108284" y="28688"/>
                </a:lnTo>
                <a:lnTo>
                  <a:pt x="108284" y="29016"/>
                </a:lnTo>
                <a:lnTo>
                  <a:pt x="108284" y="29344"/>
                </a:lnTo>
                <a:lnTo>
                  <a:pt x="106609" y="27704"/>
                </a:lnTo>
                <a:lnTo>
                  <a:pt x="107111" y="28361"/>
                </a:lnTo>
                <a:lnTo>
                  <a:pt x="105605" y="26720"/>
                </a:lnTo>
                <a:lnTo>
                  <a:pt x="104769" y="25902"/>
                </a:lnTo>
                <a:lnTo>
                  <a:pt x="105103" y="25902"/>
                </a:lnTo>
                <a:lnTo>
                  <a:pt x="106275" y="26886"/>
                </a:lnTo>
                <a:lnTo>
                  <a:pt x="106275" y="26886"/>
                </a:lnTo>
                <a:lnTo>
                  <a:pt x="102259" y="23278"/>
                </a:lnTo>
                <a:lnTo>
                  <a:pt x="103094" y="24098"/>
                </a:lnTo>
                <a:lnTo>
                  <a:pt x="100919" y="22623"/>
                </a:lnTo>
                <a:lnTo>
                  <a:pt x="98911" y="21639"/>
                </a:lnTo>
                <a:lnTo>
                  <a:pt x="100417" y="22786"/>
                </a:lnTo>
                <a:lnTo>
                  <a:pt x="101923" y="23935"/>
                </a:lnTo>
                <a:lnTo>
                  <a:pt x="104601" y="26557"/>
                </a:lnTo>
                <a:lnTo>
                  <a:pt x="107111" y="28853"/>
                </a:lnTo>
                <a:lnTo>
                  <a:pt x="108617" y="30000"/>
                </a:lnTo>
                <a:lnTo>
                  <a:pt x="110123" y="31148"/>
                </a:lnTo>
                <a:lnTo>
                  <a:pt x="110123" y="31148"/>
                </a:lnTo>
                <a:lnTo>
                  <a:pt x="108952" y="30491"/>
                </a:lnTo>
                <a:lnTo>
                  <a:pt x="107613" y="29508"/>
                </a:lnTo>
                <a:lnTo>
                  <a:pt x="107781" y="30000"/>
                </a:lnTo>
                <a:lnTo>
                  <a:pt x="108115" y="30656"/>
                </a:lnTo>
                <a:lnTo>
                  <a:pt x="109956" y="33279"/>
                </a:lnTo>
                <a:lnTo>
                  <a:pt x="112300" y="36393"/>
                </a:lnTo>
                <a:lnTo>
                  <a:pt x="112133" y="36393"/>
                </a:lnTo>
                <a:lnTo>
                  <a:pt x="112467" y="36558"/>
                </a:lnTo>
                <a:lnTo>
                  <a:pt x="112635" y="37049"/>
                </a:lnTo>
                <a:lnTo>
                  <a:pt x="112969" y="37541"/>
                </a:lnTo>
                <a:lnTo>
                  <a:pt x="113137" y="37705"/>
                </a:lnTo>
                <a:lnTo>
                  <a:pt x="112802" y="37049"/>
                </a:lnTo>
                <a:lnTo>
                  <a:pt x="112802" y="37049"/>
                </a:lnTo>
                <a:lnTo>
                  <a:pt x="113973" y="38525"/>
                </a:lnTo>
                <a:lnTo>
                  <a:pt x="114810" y="39343"/>
                </a:lnTo>
                <a:lnTo>
                  <a:pt x="115146" y="39672"/>
                </a:lnTo>
                <a:lnTo>
                  <a:pt x="115312" y="39672"/>
                </a:lnTo>
                <a:lnTo>
                  <a:pt x="115312" y="39343"/>
                </a:lnTo>
                <a:lnTo>
                  <a:pt x="115146" y="38851"/>
                </a:lnTo>
                <a:lnTo>
                  <a:pt x="115814" y="40327"/>
                </a:lnTo>
                <a:lnTo>
                  <a:pt x="116317" y="41802"/>
                </a:lnTo>
                <a:lnTo>
                  <a:pt x="117487" y="45081"/>
                </a:lnTo>
                <a:lnTo>
                  <a:pt x="118325" y="48360"/>
                </a:lnTo>
                <a:lnTo>
                  <a:pt x="118660" y="49507"/>
                </a:lnTo>
                <a:lnTo>
                  <a:pt x="118827" y="50164"/>
                </a:lnTo>
                <a:lnTo>
                  <a:pt x="118660" y="50327"/>
                </a:lnTo>
                <a:lnTo>
                  <a:pt x="118325" y="49836"/>
                </a:lnTo>
                <a:lnTo>
                  <a:pt x="118325" y="50819"/>
                </a:lnTo>
                <a:lnTo>
                  <a:pt x="118492" y="51966"/>
                </a:lnTo>
                <a:lnTo>
                  <a:pt x="118660" y="51966"/>
                </a:lnTo>
                <a:lnTo>
                  <a:pt x="118660" y="52294"/>
                </a:lnTo>
                <a:lnTo>
                  <a:pt x="118660" y="53115"/>
                </a:lnTo>
                <a:lnTo>
                  <a:pt x="118325" y="52786"/>
                </a:lnTo>
                <a:lnTo>
                  <a:pt x="118158" y="52458"/>
                </a:lnTo>
                <a:lnTo>
                  <a:pt x="118158" y="52294"/>
                </a:lnTo>
                <a:lnTo>
                  <a:pt x="118325" y="51966"/>
                </a:lnTo>
                <a:lnTo>
                  <a:pt x="117989" y="49836"/>
                </a:lnTo>
                <a:lnTo>
                  <a:pt x="117487" y="47540"/>
                </a:lnTo>
                <a:lnTo>
                  <a:pt x="118158" y="52623"/>
                </a:lnTo>
                <a:lnTo>
                  <a:pt x="118325" y="55245"/>
                </a:lnTo>
                <a:lnTo>
                  <a:pt x="118325" y="57869"/>
                </a:lnTo>
                <a:lnTo>
                  <a:pt x="118158" y="60328"/>
                </a:lnTo>
                <a:lnTo>
                  <a:pt x="117823" y="62950"/>
                </a:lnTo>
                <a:lnTo>
                  <a:pt x="117321" y="65246"/>
                </a:lnTo>
                <a:lnTo>
                  <a:pt x="116483" y="67705"/>
                </a:lnTo>
                <a:lnTo>
                  <a:pt x="116819" y="67048"/>
                </a:lnTo>
                <a:lnTo>
                  <a:pt x="116985" y="67048"/>
                </a:lnTo>
                <a:lnTo>
                  <a:pt x="116819" y="68196"/>
                </a:lnTo>
                <a:lnTo>
                  <a:pt x="116317" y="69835"/>
                </a:lnTo>
                <a:lnTo>
                  <a:pt x="116150" y="70327"/>
                </a:lnTo>
                <a:lnTo>
                  <a:pt x="115814" y="70655"/>
                </a:lnTo>
                <a:lnTo>
                  <a:pt x="115814" y="70492"/>
                </a:lnTo>
                <a:lnTo>
                  <a:pt x="115479" y="71475"/>
                </a:lnTo>
                <a:lnTo>
                  <a:pt x="114308" y="74753"/>
                </a:lnTo>
                <a:lnTo>
                  <a:pt x="112969" y="78687"/>
                </a:lnTo>
                <a:lnTo>
                  <a:pt x="111296" y="82131"/>
                </a:lnTo>
                <a:lnTo>
                  <a:pt x="109454" y="85245"/>
                </a:lnTo>
                <a:lnTo>
                  <a:pt x="107613" y="88524"/>
                </a:lnTo>
                <a:lnTo>
                  <a:pt x="105438" y="91638"/>
                </a:lnTo>
                <a:lnTo>
                  <a:pt x="103263" y="94589"/>
                </a:lnTo>
                <a:lnTo>
                  <a:pt x="100919" y="97376"/>
                </a:lnTo>
                <a:lnTo>
                  <a:pt x="98241" y="100163"/>
                </a:lnTo>
                <a:lnTo>
                  <a:pt x="95563" y="102786"/>
                </a:lnTo>
                <a:lnTo>
                  <a:pt x="92551" y="104916"/>
                </a:lnTo>
                <a:lnTo>
                  <a:pt x="86860" y="108524"/>
                </a:lnTo>
                <a:lnTo>
                  <a:pt x="78995" y="113441"/>
                </a:lnTo>
                <a:lnTo>
                  <a:pt x="79162" y="113278"/>
                </a:lnTo>
                <a:lnTo>
                  <a:pt x="79329" y="113113"/>
                </a:lnTo>
                <a:lnTo>
                  <a:pt x="80000" y="112621"/>
                </a:lnTo>
                <a:lnTo>
                  <a:pt x="81004" y="112129"/>
                </a:lnTo>
                <a:lnTo>
                  <a:pt x="77823" y="113605"/>
                </a:lnTo>
                <a:lnTo>
                  <a:pt x="76485" y="114262"/>
                </a:lnTo>
                <a:lnTo>
                  <a:pt x="76150" y="114262"/>
                </a:lnTo>
                <a:lnTo>
                  <a:pt x="76485" y="114096"/>
                </a:lnTo>
                <a:lnTo>
                  <a:pt x="73806" y="114753"/>
                </a:lnTo>
                <a:lnTo>
                  <a:pt x="70961" y="115245"/>
                </a:lnTo>
                <a:lnTo>
                  <a:pt x="68117" y="115572"/>
                </a:lnTo>
                <a:lnTo>
                  <a:pt x="65271" y="115900"/>
                </a:lnTo>
                <a:lnTo>
                  <a:pt x="59580" y="116392"/>
                </a:lnTo>
                <a:lnTo>
                  <a:pt x="57070" y="116720"/>
                </a:lnTo>
                <a:lnTo>
                  <a:pt x="54559" y="117047"/>
                </a:lnTo>
                <a:lnTo>
                  <a:pt x="53388" y="117047"/>
                </a:lnTo>
                <a:lnTo>
                  <a:pt x="52049" y="116884"/>
                </a:lnTo>
                <a:lnTo>
                  <a:pt x="49372" y="116229"/>
                </a:lnTo>
                <a:lnTo>
                  <a:pt x="46862" y="115572"/>
                </a:lnTo>
                <a:lnTo>
                  <a:pt x="45689" y="115408"/>
                </a:lnTo>
                <a:lnTo>
                  <a:pt x="44518" y="115408"/>
                </a:lnTo>
                <a:lnTo>
                  <a:pt x="45355" y="116392"/>
                </a:lnTo>
                <a:lnTo>
                  <a:pt x="45187" y="116555"/>
                </a:lnTo>
                <a:lnTo>
                  <a:pt x="44685" y="116392"/>
                </a:lnTo>
                <a:lnTo>
                  <a:pt x="43179" y="116064"/>
                </a:lnTo>
                <a:lnTo>
                  <a:pt x="42175" y="115572"/>
                </a:lnTo>
                <a:lnTo>
                  <a:pt x="43012" y="115408"/>
                </a:lnTo>
                <a:lnTo>
                  <a:pt x="43849" y="115737"/>
                </a:lnTo>
                <a:lnTo>
                  <a:pt x="44016" y="115408"/>
                </a:lnTo>
                <a:lnTo>
                  <a:pt x="44016" y="115245"/>
                </a:lnTo>
                <a:lnTo>
                  <a:pt x="43849" y="115080"/>
                </a:lnTo>
                <a:lnTo>
                  <a:pt x="43514" y="114917"/>
                </a:lnTo>
                <a:lnTo>
                  <a:pt x="42845" y="115080"/>
                </a:lnTo>
                <a:lnTo>
                  <a:pt x="42008" y="115245"/>
                </a:lnTo>
                <a:lnTo>
                  <a:pt x="40835" y="115408"/>
                </a:lnTo>
                <a:lnTo>
                  <a:pt x="41672" y="115080"/>
                </a:lnTo>
                <a:lnTo>
                  <a:pt x="39162" y="114588"/>
                </a:lnTo>
                <a:lnTo>
                  <a:pt x="37154" y="114096"/>
                </a:lnTo>
                <a:lnTo>
                  <a:pt x="35481" y="113441"/>
                </a:lnTo>
                <a:lnTo>
                  <a:pt x="33806" y="112621"/>
                </a:lnTo>
                <a:lnTo>
                  <a:pt x="33806" y="112621"/>
                </a:lnTo>
                <a:lnTo>
                  <a:pt x="34979" y="112950"/>
                </a:lnTo>
                <a:lnTo>
                  <a:pt x="33975" y="112458"/>
                </a:lnTo>
                <a:lnTo>
                  <a:pt x="33639" y="112621"/>
                </a:lnTo>
                <a:lnTo>
                  <a:pt x="33975" y="112786"/>
                </a:lnTo>
                <a:lnTo>
                  <a:pt x="32802" y="112786"/>
                </a:lnTo>
                <a:lnTo>
                  <a:pt x="31631" y="112458"/>
                </a:lnTo>
                <a:lnTo>
                  <a:pt x="30627" y="112129"/>
                </a:lnTo>
                <a:lnTo>
                  <a:pt x="29623" y="111474"/>
                </a:lnTo>
                <a:lnTo>
                  <a:pt x="30125" y="111311"/>
                </a:lnTo>
                <a:lnTo>
                  <a:pt x="30627" y="111474"/>
                </a:lnTo>
                <a:lnTo>
                  <a:pt x="30627" y="111474"/>
                </a:lnTo>
                <a:lnTo>
                  <a:pt x="26944" y="109836"/>
                </a:lnTo>
                <a:lnTo>
                  <a:pt x="25940" y="109179"/>
                </a:lnTo>
                <a:lnTo>
                  <a:pt x="26109" y="109344"/>
                </a:lnTo>
                <a:lnTo>
                  <a:pt x="24434" y="108687"/>
                </a:lnTo>
                <a:lnTo>
                  <a:pt x="22928" y="107868"/>
                </a:lnTo>
                <a:lnTo>
                  <a:pt x="21923" y="107212"/>
                </a:lnTo>
                <a:lnTo>
                  <a:pt x="21757" y="106883"/>
                </a:lnTo>
                <a:lnTo>
                  <a:pt x="21590" y="106556"/>
                </a:lnTo>
                <a:lnTo>
                  <a:pt x="20753" y="105900"/>
                </a:lnTo>
                <a:lnTo>
                  <a:pt x="19748" y="105081"/>
                </a:lnTo>
                <a:lnTo>
                  <a:pt x="17573" y="102949"/>
                </a:lnTo>
                <a:lnTo>
                  <a:pt x="17573" y="102949"/>
                </a:lnTo>
                <a:lnTo>
                  <a:pt x="18744" y="103441"/>
                </a:lnTo>
                <a:lnTo>
                  <a:pt x="16736" y="101802"/>
                </a:lnTo>
                <a:lnTo>
                  <a:pt x="14559" y="99998"/>
                </a:lnTo>
                <a:lnTo>
                  <a:pt x="13388" y="98851"/>
                </a:lnTo>
                <a:lnTo>
                  <a:pt x="12384" y="97539"/>
                </a:lnTo>
                <a:lnTo>
                  <a:pt x="11045" y="95737"/>
                </a:lnTo>
                <a:lnTo>
                  <a:pt x="11380" y="96229"/>
                </a:lnTo>
                <a:lnTo>
                  <a:pt x="10711" y="95409"/>
                </a:lnTo>
                <a:lnTo>
                  <a:pt x="9707" y="94260"/>
                </a:lnTo>
                <a:lnTo>
                  <a:pt x="9372" y="93769"/>
                </a:lnTo>
                <a:lnTo>
                  <a:pt x="9037" y="93605"/>
                </a:lnTo>
                <a:lnTo>
                  <a:pt x="9539" y="94917"/>
                </a:lnTo>
                <a:lnTo>
                  <a:pt x="10376" y="96064"/>
                </a:lnTo>
                <a:lnTo>
                  <a:pt x="11213" y="97213"/>
                </a:lnTo>
                <a:lnTo>
                  <a:pt x="11882" y="98360"/>
                </a:lnTo>
                <a:lnTo>
                  <a:pt x="11045" y="97705"/>
                </a:lnTo>
                <a:lnTo>
                  <a:pt x="10543" y="97048"/>
                </a:lnTo>
                <a:lnTo>
                  <a:pt x="10711" y="97376"/>
                </a:lnTo>
                <a:lnTo>
                  <a:pt x="10543" y="97213"/>
                </a:lnTo>
                <a:lnTo>
                  <a:pt x="9539" y="95901"/>
                </a:lnTo>
                <a:lnTo>
                  <a:pt x="8870" y="95081"/>
                </a:lnTo>
                <a:lnTo>
                  <a:pt x="8368" y="94097"/>
                </a:lnTo>
                <a:lnTo>
                  <a:pt x="8032" y="93277"/>
                </a:lnTo>
                <a:lnTo>
                  <a:pt x="8032" y="93113"/>
                </a:lnTo>
                <a:lnTo>
                  <a:pt x="8201" y="92785"/>
                </a:lnTo>
                <a:lnTo>
                  <a:pt x="9037" y="94260"/>
                </a:lnTo>
                <a:lnTo>
                  <a:pt x="8368" y="92622"/>
                </a:lnTo>
                <a:lnTo>
                  <a:pt x="8032" y="92130"/>
                </a:lnTo>
                <a:lnTo>
                  <a:pt x="7364" y="90818"/>
                </a:lnTo>
                <a:lnTo>
                  <a:pt x="7364" y="90655"/>
                </a:lnTo>
                <a:lnTo>
                  <a:pt x="6695" y="89508"/>
                </a:lnTo>
                <a:lnTo>
                  <a:pt x="6024" y="88032"/>
                </a:lnTo>
                <a:lnTo>
                  <a:pt x="6360" y="89671"/>
                </a:lnTo>
                <a:lnTo>
                  <a:pt x="6024" y="89016"/>
                </a:lnTo>
                <a:lnTo>
                  <a:pt x="5691" y="88359"/>
                </a:lnTo>
                <a:lnTo>
                  <a:pt x="5691" y="87704"/>
                </a:lnTo>
                <a:lnTo>
                  <a:pt x="5691" y="87049"/>
                </a:lnTo>
                <a:lnTo>
                  <a:pt x="6360" y="88196"/>
                </a:lnTo>
                <a:lnTo>
                  <a:pt x="6862" y="89508"/>
                </a:lnTo>
                <a:lnTo>
                  <a:pt x="6862" y="89508"/>
                </a:lnTo>
                <a:lnTo>
                  <a:pt x="5691" y="86065"/>
                </a:lnTo>
                <a:lnTo>
                  <a:pt x="5691" y="86065"/>
                </a:lnTo>
                <a:lnTo>
                  <a:pt x="6862" y="88196"/>
                </a:lnTo>
                <a:lnTo>
                  <a:pt x="5691" y="85082"/>
                </a:lnTo>
                <a:lnTo>
                  <a:pt x="6360" y="85737"/>
                </a:lnTo>
                <a:lnTo>
                  <a:pt x="6695" y="85900"/>
                </a:lnTo>
                <a:lnTo>
                  <a:pt x="7028" y="86065"/>
                </a:lnTo>
                <a:lnTo>
                  <a:pt x="7197" y="86720"/>
                </a:lnTo>
                <a:lnTo>
                  <a:pt x="6862" y="85082"/>
                </a:lnTo>
                <a:lnTo>
                  <a:pt x="6193" y="83278"/>
                </a:lnTo>
                <a:lnTo>
                  <a:pt x="4685" y="79179"/>
                </a:lnTo>
                <a:lnTo>
                  <a:pt x="3849" y="76228"/>
                </a:lnTo>
                <a:lnTo>
                  <a:pt x="3012" y="72786"/>
                </a:lnTo>
                <a:lnTo>
                  <a:pt x="3012" y="72786"/>
                </a:lnTo>
                <a:lnTo>
                  <a:pt x="3347" y="73114"/>
                </a:lnTo>
                <a:lnTo>
                  <a:pt x="3514" y="72951"/>
                </a:lnTo>
                <a:lnTo>
                  <a:pt x="3681" y="73114"/>
                </a:lnTo>
                <a:lnTo>
                  <a:pt x="4016" y="73277"/>
                </a:lnTo>
                <a:lnTo>
                  <a:pt x="3849" y="70000"/>
                </a:lnTo>
                <a:lnTo>
                  <a:pt x="3681" y="66556"/>
                </a:lnTo>
                <a:lnTo>
                  <a:pt x="3849" y="63279"/>
                </a:lnTo>
                <a:lnTo>
                  <a:pt x="4183" y="61803"/>
                </a:lnTo>
                <a:lnTo>
                  <a:pt x="4351" y="60491"/>
                </a:lnTo>
                <a:lnTo>
                  <a:pt x="5020" y="57049"/>
                </a:lnTo>
                <a:lnTo>
                  <a:pt x="5020" y="57704"/>
                </a:lnTo>
                <a:lnTo>
                  <a:pt x="5187" y="58196"/>
                </a:lnTo>
                <a:lnTo>
                  <a:pt x="5187" y="56394"/>
                </a:lnTo>
                <a:lnTo>
                  <a:pt x="5355" y="54590"/>
                </a:lnTo>
                <a:lnTo>
                  <a:pt x="6024" y="50819"/>
                </a:lnTo>
                <a:lnTo>
                  <a:pt x="6862" y="47048"/>
                </a:lnTo>
                <a:lnTo>
                  <a:pt x="8201" y="43443"/>
                </a:lnTo>
                <a:lnTo>
                  <a:pt x="9874" y="39672"/>
                </a:lnTo>
                <a:lnTo>
                  <a:pt x="11715" y="36229"/>
                </a:lnTo>
                <a:lnTo>
                  <a:pt x="13890" y="32787"/>
                </a:lnTo>
                <a:lnTo>
                  <a:pt x="16234" y="29344"/>
                </a:lnTo>
                <a:lnTo>
                  <a:pt x="18744" y="26229"/>
                </a:lnTo>
                <a:lnTo>
                  <a:pt x="21421" y="23115"/>
                </a:lnTo>
                <a:lnTo>
                  <a:pt x="24434" y="20327"/>
                </a:lnTo>
                <a:lnTo>
                  <a:pt x="27279" y="17542"/>
                </a:lnTo>
                <a:lnTo>
                  <a:pt x="30460" y="15081"/>
                </a:lnTo>
                <a:lnTo>
                  <a:pt x="33639" y="12951"/>
                </a:lnTo>
                <a:lnTo>
                  <a:pt x="36819" y="10984"/>
                </a:lnTo>
                <a:lnTo>
                  <a:pt x="40000" y="9345"/>
                </a:lnTo>
                <a:lnTo>
                  <a:pt x="38325" y="10820"/>
                </a:lnTo>
                <a:lnTo>
                  <a:pt x="40166" y="9508"/>
                </a:lnTo>
                <a:lnTo>
                  <a:pt x="41339" y="8853"/>
                </a:lnTo>
                <a:lnTo>
                  <a:pt x="45020" y="7213"/>
                </a:lnTo>
                <a:lnTo>
                  <a:pt x="44016" y="7213"/>
                </a:lnTo>
                <a:lnTo>
                  <a:pt x="45522" y="6558"/>
                </a:lnTo>
                <a:lnTo>
                  <a:pt x="47697" y="5574"/>
                </a:lnTo>
                <a:lnTo>
                  <a:pt x="47195" y="6229"/>
                </a:lnTo>
                <a:lnTo>
                  <a:pt x="47697" y="6229"/>
                </a:lnTo>
                <a:lnTo>
                  <a:pt x="47697" y="6394"/>
                </a:lnTo>
                <a:lnTo>
                  <a:pt x="47530" y="6558"/>
                </a:lnTo>
                <a:lnTo>
                  <a:pt x="50208" y="5737"/>
                </a:lnTo>
                <a:lnTo>
                  <a:pt x="52551" y="4754"/>
                </a:lnTo>
                <a:lnTo>
                  <a:pt x="55061" y="3934"/>
                </a:lnTo>
                <a:lnTo>
                  <a:pt x="56401" y="3607"/>
                </a:lnTo>
                <a:lnTo>
                  <a:pt x="57907" y="3442"/>
                </a:lnTo>
                <a:lnTo>
                  <a:pt x="57740" y="3607"/>
                </a:lnTo>
                <a:lnTo>
                  <a:pt x="58409" y="3442"/>
                </a:lnTo>
                <a:lnTo>
                  <a:pt x="60753" y="3115"/>
                </a:lnTo>
                <a:lnTo>
                  <a:pt x="63596" y="2458"/>
                </a:lnTo>
                <a:lnTo>
                  <a:pt x="65606" y="1967"/>
                </a:lnTo>
                <a:lnTo>
                  <a:pt x="65606" y="2458"/>
                </a:lnTo>
                <a:lnTo>
                  <a:pt x="72635" y="2132"/>
                </a:lnTo>
                <a:lnTo>
                  <a:pt x="73639" y="1803"/>
                </a:lnTo>
                <a:lnTo>
                  <a:pt x="73973" y="1967"/>
                </a:lnTo>
                <a:lnTo>
                  <a:pt x="73639" y="2132"/>
                </a:lnTo>
                <a:lnTo>
                  <a:pt x="73304" y="2295"/>
                </a:lnTo>
                <a:lnTo>
                  <a:pt x="74977" y="2295"/>
                </a:lnTo>
                <a:lnTo>
                  <a:pt x="76485" y="2132"/>
                </a:lnTo>
                <a:lnTo>
                  <a:pt x="76987" y="2458"/>
                </a:lnTo>
                <a:lnTo>
                  <a:pt x="78158" y="2787"/>
                </a:lnTo>
                <a:lnTo>
                  <a:pt x="81506" y="3607"/>
                </a:lnTo>
                <a:lnTo>
                  <a:pt x="85187" y="4099"/>
                </a:lnTo>
                <a:lnTo>
                  <a:pt x="88032" y="4754"/>
                </a:lnTo>
                <a:lnTo>
                  <a:pt x="84518" y="3442"/>
                </a:lnTo>
                <a:lnTo>
                  <a:pt x="80333" y="2295"/>
                </a:lnTo>
                <a:lnTo>
                  <a:pt x="75814" y="1311"/>
                </a:lnTo>
                <a:lnTo>
                  <a:pt x="71296" y="491"/>
                </a:lnTo>
                <a:lnTo>
                  <a:pt x="66944" y="165"/>
                </a:lnTo>
                <a:lnTo>
                  <a:pt x="62928" y="0"/>
                </a:lnTo>
                <a:close/>
              </a:path>
            </a:pathLst>
          </a:custGeom>
          <a:solidFill>
            <a:srgbClr val="98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pt-BR">
                <a:solidFill>
                  <a:srgbClr val="FFFFFF"/>
                </a:solidFill>
              </a:rPr>
              <a:t>Solicitação de diminuição da dose</a:t>
            </a:r>
          </a:p>
        </p:txBody>
      </p:sp>
      <p:sp>
        <p:nvSpPr>
          <p:cNvPr id="326" name="Shape 326"/>
          <p:cNvSpPr/>
          <p:nvPr/>
        </p:nvSpPr>
        <p:spPr>
          <a:xfrm>
            <a:off x="3353450" y="708750"/>
            <a:ext cx="2139000" cy="2050200"/>
          </a:xfrm>
          <a:custGeom>
            <a:pathLst>
              <a:path extrusionOk="0" h="120000" w="120000">
                <a:moveTo>
                  <a:pt x="88032" y="4754"/>
                </a:moveTo>
                <a:lnTo>
                  <a:pt x="88032" y="4754"/>
                </a:lnTo>
                <a:lnTo>
                  <a:pt x="88032" y="4754"/>
                </a:lnTo>
                <a:close/>
                <a:moveTo>
                  <a:pt x="105773" y="96556"/>
                </a:moveTo>
                <a:lnTo>
                  <a:pt x="105773" y="96556"/>
                </a:lnTo>
                <a:lnTo>
                  <a:pt x="105773" y="96556"/>
                </a:lnTo>
                <a:close/>
                <a:moveTo>
                  <a:pt x="62928" y="0"/>
                </a:moveTo>
                <a:lnTo>
                  <a:pt x="61086" y="165"/>
                </a:lnTo>
                <a:lnTo>
                  <a:pt x="59580" y="328"/>
                </a:lnTo>
                <a:lnTo>
                  <a:pt x="58074" y="656"/>
                </a:lnTo>
                <a:lnTo>
                  <a:pt x="57070" y="983"/>
                </a:lnTo>
                <a:lnTo>
                  <a:pt x="55899" y="820"/>
                </a:lnTo>
                <a:lnTo>
                  <a:pt x="54559" y="820"/>
                </a:lnTo>
                <a:lnTo>
                  <a:pt x="52049" y="983"/>
                </a:lnTo>
                <a:lnTo>
                  <a:pt x="49372" y="1475"/>
                </a:lnTo>
                <a:lnTo>
                  <a:pt x="46693" y="2295"/>
                </a:lnTo>
                <a:lnTo>
                  <a:pt x="44016" y="3442"/>
                </a:lnTo>
                <a:lnTo>
                  <a:pt x="41170" y="4754"/>
                </a:lnTo>
                <a:lnTo>
                  <a:pt x="38493" y="6229"/>
                </a:lnTo>
                <a:lnTo>
                  <a:pt x="35814" y="8033"/>
                </a:lnTo>
                <a:lnTo>
                  <a:pt x="33137" y="9837"/>
                </a:lnTo>
                <a:lnTo>
                  <a:pt x="30460" y="11804"/>
                </a:lnTo>
                <a:lnTo>
                  <a:pt x="27948" y="13934"/>
                </a:lnTo>
                <a:lnTo>
                  <a:pt x="25606" y="15901"/>
                </a:lnTo>
                <a:lnTo>
                  <a:pt x="21255" y="20001"/>
                </a:lnTo>
                <a:lnTo>
                  <a:pt x="17740" y="23935"/>
                </a:lnTo>
                <a:lnTo>
                  <a:pt x="13724" y="29508"/>
                </a:lnTo>
                <a:lnTo>
                  <a:pt x="14226" y="28361"/>
                </a:lnTo>
                <a:lnTo>
                  <a:pt x="14728" y="27212"/>
                </a:lnTo>
                <a:lnTo>
                  <a:pt x="13724" y="28853"/>
                </a:lnTo>
                <a:lnTo>
                  <a:pt x="12551" y="30656"/>
                </a:lnTo>
                <a:lnTo>
                  <a:pt x="12720" y="30983"/>
                </a:lnTo>
                <a:lnTo>
                  <a:pt x="11547" y="32787"/>
                </a:lnTo>
                <a:lnTo>
                  <a:pt x="12551" y="30165"/>
                </a:lnTo>
                <a:lnTo>
                  <a:pt x="10878" y="33115"/>
                </a:lnTo>
                <a:lnTo>
                  <a:pt x="9205" y="36229"/>
                </a:lnTo>
                <a:lnTo>
                  <a:pt x="7866" y="39508"/>
                </a:lnTo>
                <a:lnTo>
                  <a:pt x="6526" y="42786"/>
                </a:lnTo>
                <a:lnTo>
                  <a:pt x="4351" y="49507"/>
                </a:lnTo>
                <a:lnTo>
                  <a:pt x="2343" y="55900"/>
                </a:lnTo>
                <a:lnTo>
                  <a:pt x="2677" y="56065"/>
                </a:lnTo>
                <a:lnTo>
                  <a:pt x="2845" y="56394"/>
                </a:lnTo>
                <a:lnTo>
                  <a:pt x="2845" y="56720"/>
                </a:lnTo>
                <a:lnTo>
                  <a:pt x="2677" y="57212"/>
                </a:lnTo>
                <a:lnTo>
                  <a:pt x="2175" y="58032"/>
                </a:lnTo>
                <a:lnTo>
                  <a:pt x="1841" y="58361"/>
                </a:lnTo>
                <a:lnTo>
                  <a:pt x="1841" y="58688"/>
                </a:lnTo>
                <a:lnTo>
                  <a:pt x="1841" y="60820"/>
                </a:lnTo>
                <a:lnTo>
                  <a:pt x="1506" y="62787"/>
                </a:lnTo>
                <a:lnTo>
                  <a:pt x="1170" y="64917"/>
                </a:lnTo>
                <a:lnTo>
                  <a:pt x="837" y="67539"/>
                </a:lnTo>
                <a:lnTo>
                  <a:pt x="502" y="66556"/>
                </a:lnTo>
                <a:lnTo>
                  <a:pt x="166" y="69180"/>
                </a:lnTo>
                <a:lnTo>
                  <a:pt x="0" y="72131"/>
                </a:lnTo>
                <a:lnTo>
                  <a:pt x="166" y="75245"/>
                </a:lnTo>
                <a:lnTo>
                  <a:pt x="502" y="76556"/>
                </a:lnTo>
                <a:lnTo>
                  <a:pt x="837" y="77540"/>
                </a:lnTo>
                <a:lnTo>
                  <a:pt x="1004" y="79344"/>
                </a:lnTo>
                <a:lnTo>
                  <a:pt x="1339" y="81311"/>
                </a:lnTo>
                <a:lnTo>
                  <a:pt x="2175" y="85082"/>
                </a:lnTo>
                <a:lnTo>
                  <a:pt x="3514" y="88688"/>
                </a:lnTo>
                <a:lnTo>
                  <a:pt x="5187" y="92293"/>
                </a:lnTo>
                <a:lnTo>
                  <a:pt x="7197" y="95737"/>
                </a:lnTo>
                <a:lnTo>
                  <a:pt x="9372" y="99015"/>
                </a:lnTo>
                <a:lnTo>
                  <a:pt x="11882" y="101965"/>
                </a:lnTo>
                <a:lnTo>
                  <a:pt x="14393" y="104753"/>
                </a:lnTo>
                <a:lnTo>
                  <a:pt x="16065" y="106228"/>
                </a:lnTo>
                <a:lnTo>
                  <a:pt x="17740" y="107703"/>
                </a:lnTo>
                <a:lnTo>
                  <a:pt x="19582" y="109179"/>
                </a:lnTo>
                <a:lnTo>
                  <a:pt x="21421" y="110491"/>
                </a:lnTo>
                <a:lnTo>
                  <a:pt x="25438" y="112786"/>
                </a:lnTo>
                <a:lnTo>
                  <a:pt x="29456" y="114917"/>
                </a:lnTo>
                <a:lnTo>
                  <a:pt x="33806" y="116720"/>
                </a:lnTo>
                <a:lnTo>
                  <a:pt x="38158" y="118031"/>
                </a:lnTo>
                <a:lnTo>
                  <a:pt x="42677" y="119179"/>
                </a:lnTo>
                <a:lnTo>
                  <a:pt x="47195" y="119998"/>
                </a:lnTo>
                <a:lnTo>
                  <a:pt x="49372" y="119998"/>
                </a:lnTo>
                <a:lnTo>
                  <a:pt x="53555" y="119671"/>
                </a:lnTo>
                <a:lnTo>
                  <a:pt x="58744" y="119343"/>
                </a:lnTo>
                <a:lnTo>
                  <a:pt x="64769" y="118688"/>
                </a:lnTo>
                <a:lnTo>
                  <a:pt x="70627" y="118031"/>
                </a:lnTo>
                <a:lnTo>
                  <a:pt x="75814" y="117212"/>
                </a:lnTo>
                <a:lnTo>
                  <a:pt x="79664" y="116392"/>
                </a:lnTo>
                <a:lnTo>
                  <a:pt x="80835" y="116064"/>
                </a:lnTo>
                <a:lnTo>
                  <a:pt x="81506" y="115572"/>
                </a:lnTo>
                <a:lnTo>
                  <a:pt x="84016" y="114588"/>
                </a:lnTo>
                <a:lnTo>
                  <a:pt x="85187" y="113933"/>
                </a:lnTo>
                <a:lnTo>
                  <a:pt x="86358" y="113278"/>
                </a:lnTo>
                <a:lnTo>
                  <a:pt x="85020" y="113770"/>
                </a:lnTo>
                <a:lnTo>
                  <a:pt x="91380" y="109344"/>
                </a:lnTo>
                <a:lnTo>
                  <a:pt x="94559" y="106883"/>
                </a:lnTo>
                <a:lnTo>
                  <a:pt x="97738" y="104098"/>
                </a:lnTo>
                <a:lnTo>
                  <a:pt x="97738" y="104098"/>
                </a:lnTo>
                <a:lnTo>
                  <a:pt x="97236" y="104916"/>
                </a:lnTo>
                <a:lnTo>
                  <a:pt x="96401" y="105573"/>
                </a:lnTo>
                <a:lnTo>
                  <a:pt x="98241" y="104261"/>
                </a:lnTo>
                <a:lnTo>
                  <a:pt x="99915" y="102622"/>
                </a:lnTo>
                <a:lnTo>
                  <a:pt x="101255" y="101474"/>
                </a:lnTo>
                <a:lnTo>
                  <a:pt x="101421" y="101147"/>
                </a:lnTo>
                <a:lnTo>
                  <a:pt x="101255" y="101147"/>
                </a:lnTo>
                <a:lnTo>
                  <a:pt x="102761" y="99998"/>
                </a:lnTo>
                <a:lnTo>
                  <a:pt x="104098" y="98523"/>
                </a:lnTo>
                <a:lnTo>
                  <a:pt x="105271" y="96884"/>
                </a:lnTo>
                <a:lnTo>
                  <a:pt x="106275" y="95409"/>
                </a:lnTo>
                <a:lnTo>
                  <a:pt x="105940" y="95572"/>
                </a:lnTo>
                <a:lnTo>
                  <a:pt x="105773" y="95572"/>
                </a:lnTo>
                <a:lnTo>
                  <a:pt x="106107" y="94917"/>
                </a:lnTo>
                <a:lnTo>
                  <a:pt x="104936" y="96556"/>
                </a:lnTo>
                <a:lnTo>
                  <a:pt x="105605" y="95737"/>
                </a:lnTo>
                <a:lnTo>
                  <a:pt x="105438" y="96229"/>
                </a:lnTo>
                <a:lnTo>
                  <a:pt x="104434" y="97376"/>
                </a:lnTo>
                <a:lnTo>
                  <a:pt x="104769" y="96721"/>
                </a:lnTo>
                <a:lnTo>
                  <a:pt x="104769" y="96721"/>
                </a:lnTo>
                <a:lnTo>
                  <a:pt x="104098" y="97376"/>
                </a:lnTo>
                <a:lnTo>
                  <a:pt x="106107" y="94425"/>
                </a:lnTo>
                <a:lnTo>
                  <a:pt x="106944" y="92950"/>
                </a:lnTo>
                <a:lnTo>
                  <a:pt x="106944" y="92622"/>
                </a:lnTo>
                <a:lnTo>
                  <a:pt x="106777" y="92785"/>
                </a:lnTo>
                <a:lnTo>
                  <a:pt x="106777" y="92785"/>
                </a:lnTo>
                <a:lnTo>
                  <a:pt x="107446" y="91967"/>
                </a:lnTo>
                <a:lnTo>
                  <a:pt x="108284" y="91146"/>
                </a:lnTo>
                <a:lnTo>
                  <a:pt x="109790" y="89508"/>
                </a:lnTo>
                <a:lnTo>
                  <a:pt x="109119" y="91146"/>
                </a:lnTo>
                <a:lnTo>
                  <a:pt x="107948" y="93113"/>
                </a:lnTo>
                <a:lnTo>
                  <a:pt x="105773" y="96556"/>
                </a:lnTo>
                <a:lnTo>
                  <a:pt x="107111" y="94754"/>
                </a:lnTo>
                <a:lnTo>
                  <a:pt x="108115" y="93277"/>
                </a:lnTo>
                <a:lnTo>
                  <a:pt x="109956" y="90000"/>
                </a:lnTo>
                <a:lnTo>
                  <a:pt x="109790" y="90163"/>
                </a:lnTo>
                <a:lnTo>
                  <a:pt x="109790" y="89834"/>
                </a:lnTo>
                <a:lnTo>
                  <a:pt x="110292" y="88688"/>
                </a:lnTo>
                <a:lnTo>
                  <a:pt x="111296" y="86884"/>
                </a:lnTo>
                <a:lnTo>
                  <a:pt x="109119" y="89671"/>
                </a:lnTo>
                <a:lnTo>
                  <a:pt x="109288" y="88688"/>
                </a:lnTo>
                <a:lnTo>
                  <a:pt x="109454" y="87541"/>
                </a:lnTo>
                <a:lnTo>
                  <a:pt x="110292" y="85082"/>
                </a:lnTo>
                <a:lnTo>
                  <a:pt x="111463" y="82294"/>
                </a:lnTo>
                <a:lnTo>
                  <a:pt x="112969" y="79179"/>
                </a:lnTo>
                <a:lnTo>
                  <a:pt x="115981" y="73277"/>
                </a:lnTo>
                <a:lnTo>
                  <a:pt x="117321" y="70655"/>
                </a:lnTo>
                <a:lnTo>
                  <a:pt x="118325" y="68360"/>
                </a:lnTo>
                <a:lnTo>
                  <a:pt x="118158" y="68688"/>
                </a:lnTo>
                <a:lnTo>
                  <a:pt x="118325" y="67868"/>
                </a:lnTo>
                <a:lnTo>
                  <a:pt x="118492" y="67705"/>
                </a:lnTo>
                <a:lnTo>
                  <a:pt x="118492" y="67868"/>
                </a:lnTo>
                <a:lnTo>
                  <a:pt x="118660" y="67048"/>
                </a:lnTo>
                <a:lnTo>
                  <a:pt x="118492" y="67539"/>
                </a:lnTo>
                <a:lnTo>
                  <a:pt x="118827" y="66393"/>
                </a:lnTo>
                <a:lnTo>
                  <a:pt x="119162" y="64754"/>
                </a:lnTo>
                <a:lnTo>
                  <a:pt x="119329" y="63279"/>
                </a:lnTo>
                <a:lnTo>
                  <a:pt x="119496" y="63442"/>
                </a:lnTo>
                <a:lnTo>
                  <a:pt x="119664" y="63442"/>
                </a:lnTo>
                <a:lnTo>
                  <a:pt x="119831" y="62458"/>
                </a:lnTo>
                <a:lnTo>
                  <a:pt x="119831" y="60491"/>
                </a:lnTo>
                <a:lnTo>
                  <a:pt x="119998" y="53933"/>
                </a:lnTo>
                <a:lnTo>
                  <a:pt x="119998" y="49507"/>
                </a:lnTo>
                <a:lnTo>
                  <a:pt x="119831" y="48197"/>
                </a:lnTo>
                <a:lnTo>
                  <a:pt x="119831" y="47868"/>
                </a:lnTo>
                <a:lnTo>
                  <a:pt x="119664" y="47868"/>
                </a:lnTo>
                <a:lnTo>
                  <a:pt x="118994" y="46556"/>
                </a:lnTo>
                <a:lnTo>
                  <a:pt x="118492" y="44589"/>
                </a:lnTo>
                <a:lnTo>
                  <a:pt x="117989" y="42622"/>
                </a:lnTo>
                <a:lnTo>
                  <a:pt x="117823" y="40984"/>
                </a:lnTo>
                <a:lnTo>
                  <a:pt x="117656" y="41147"/>
                </a:lnTo>
                <a:lnTo>
                  <a:pt x="117656" y="40819"/>
                </a:lnTo>
                <a:lnTo>
                  <a:pt x="116985" y="39835"/>
                </a:lnTo>
                <a:lnTo>
                  <a:pt x="116317" y="38851"/>
                </a:lnTo>
                <a:lnTo>
                  <a:pt x="114475" y="36721"/>
                </a:lnTo>
                <a:lnTo>
                  <a:pt x="112802" y="34591"/>
                </a:lnTo>
                <a:lnTo>
                  <a:pt x="112133" y="33607"/>
                </a:lnTo>
                <a:lnTo>
                  <a:pt x="111798" y="32623"/>
                </a:lnTo>
                <a:lnTo>
                  <a:pt x="111965" y="32950"/>
                </a:lnTo>
                <a:lnTo>
                  <a:pt x="112300" y="33115"/>
                </a:lnTo>
                <a:lnTo>
                  <a:pt x="112300" y="33115"/>
                </a:lnTo>
                <a:lnTo>
                  <a:pt x="112133" y="32787"/>
                </a:lnTo>
                <a:lnTo>
                  <a:pt x="111629" y="32132"/>
                </a:lnTo>
                <a:lnTo>
                  <a:pt x="109956" y="30328"/>
                </a:lnTo>
                <a:lnTo>
                  <a:pt x="108284" y="28688"/>
                </a:lnTo>
                <a:lnTo>
                  <a:pt x="108284" y="29016"/>
                </a:lnTo>
                <a:lnTo>
                  <a:pt x="108284" y="29344"/>
                </a:lnTo>
                <a:lnTo>
                  <a:pt x="106609" y="27704"/>
                </a:lnTo>
                <a:lnTo>
                  <a:pt x="107111" y="28361"/>
                </a:lnTo>
                <a:lnTo>
                  <a:pt x="105605" y="26720"/>
                </a:lnTo>
                <a:lnTo>
                  <a:pt x="104769" y="25902"/>
                </a:lnTo>
                <a:lnTo>
                  <a:pt x="105103" y="25902"/>
                </a:lnTo>
                <a:lnTo>
                  <a:pt x="106275" y="26886"/>
                </a:lnTo>
                <a:lnTo>
                  <a:pt x="106275" y="26886"/>
                </a:lnTo>
                <a:lnTo>
                  <a:pt x="102259" y="23278"/>
                </a:lnTo>
                <a:lnTo>
                  <a:pt x="103094" y="24098"/>
                </a:lnTo>
                <a:lnTo>
                  <a:pt x="100919" y="22623"/>
                </a:lnTo>
                <a:lnTo>
                  <a:pt x="98911" y="21639"/>
                </a:lnTo>
                <a:lnTo>
                  <a:pt x="100417" y="22786"/>
                </a:lnTo>
                <a:lnTo>
                  <a:pt x="101923" y="23935"/>
                </a:lnTo>
                <a:lnTo>
                  <a:pt x="104601" y="26557"/>
                </a:lnTo>
                <a:lnTo>
                  <a:pt x="107111" y="28853"/>
                </a:lnTo>
                <a:lnTo>
                  <a:pt x="108617" y="30000"/>
                </a:lnTo>
                <a:lnTo>
                  <a:pt x="110123" y="31148"/>
                </a:lnTo>
                <a:lnTo>
                  <a:pt x="110123" y="31148"/>
                </a:lnTo>
                <a:lnTo>
                  <a:pt x="108952" y="30491"/>
                </a:lnTo>
                <a:lnTo>
                  <a:pt x="107613" y="29508"/>
                </a:lnTo>
                <a:lnTo>
                  <a:pt x="107781" y="30000"/>
                </a:lnTo>
                <a:lnTo>
                  <a:pt x="108115" y="30656"/>
                </a:lnTo>
                <a:lnTo>
                  <a:pt x="109956" y="33279"/>
                </a:lnTo>
                <a:lnTo>
                  <a:pt x="112300" y="36393"/>
                </a:lnTo>
                <a:lnTo>
                  <a:pt x="112133" y="36393"/>
                </a:lnTo>
                <a:lnTo>
                  <a:pt x="112467" y="36558"/>
                </a:lnTo>
                <a:lnTo>
                  <a:pt x="112635" y="37049"/>
                </a:lnTo>
                <a:lnTo>
                  <a:pt x="112969" y="37541"/>
                </a:lnTo>
                <a:lnTo>
                  <a:pt x="113137" y="37705"/>
                </a:lnTo>
                <a:lnTo>
                  <a:pt x="112802" y="37049"/>
                </a:lnTo>
                <a:lnTo>
                  <a:pt x="112802" y="37049"/>
                </a:lnTo>
                <a:lnTo>
                  <a:pt x="113973" y="38525"/>
                </a:lnTo>
                <a:lnTo>
                  <a:pt x="114810" y="39343"/>
                </a:lnTo>
                <a:lnTo>
                  <a:pt x="115146" y="39672"/>
                </a:lnTo>
                <a:lnTo>
                  <a:pt x="115312" y="39672"/>
                </a:lnTo>
                <a:lnTo>
                  <a:pt x="115312" y="39343"/>
                </a:lnTo>
                <a:lnTo>
                  <a:pt x="115146" y="38851"/>
                </a:lnTo>
                <a:lnTo>
                  <a:pt x="115814" y="40327"/>
                </a:lnTo>
                <a:lnTo>
                  <a:pt x="116317" y="41802"/>
                </a:lnTo>
                <a:lnTo>
                  <a:pt x="117487" y="45081"/>
                </a:lnTo>
                <a:lnTo>
                  <a:pt x="118325" y="48360"/>
                </a:lnTo>
                <a:lnTo>
                  <a:pt x="118660" y="49507"/>
                </a:lnTo>
                <a:lnTo>
                  <a:pt x="118827" y="50164"/>
                </a:lnTo>
                <a:lnTo>
                  <a:pt x="118660" y="50327"/>
                </a:lnTo>
                <a:lnTo>
                  <a:pt x="118325" y="49836"/>
                </a:lnTo>
                <a:lnTo>
                  <a:pt x="118325" y="50819"/>
                </a:lnTo>
                <a:lnTo>
                  <a:pt x="118492" y="51966"/>
                </a:lnTo>
                <a:lnTo>
                  <a:pt x="118660" y="51966"/>
                </a:lnTo>
                <a:lnTo>
                  <a:pt x="118660" y="52294"/>
                </a:lnTo>
                <a:lnTo>
                  <a:pt x="118660" y="53115"/>
                </a:lnTo>
                <a:lnTo>
                  <a:pt x="118325" y="52786"/>
                </a:lnTo>
                <a:lnTo>
                  <a:pt x="118158" y="52458"/>
                </a:lnTo>
                <a:lnTo>
                  <a:pt x="118158" y="52294"/>
                </a:lnTo>
                <a:lnTo>
                  <a:pt x="118325" y="51966"/>
                </a:lnTo>
                <a:lnTo>
                  <a:pt x="117989" y="49836"/>
                </a:lnTo>
                <a:lnTo>
                  <a:pt x="117487" y="47540"/>
                </a:lnTo>
                <a:lnTo>
                  <a:pt x="118158" y="52623"/>
                </a:lnTo>
                <a:lnTo>
                  <a:pt x="118325" y="55245"/>
                </a:lnTo>
                <a:lnTo>
                  <a:pt x="118325" y="57869"/>
                </a:lnTo>
                <a:lnTo>
                  <a:pt x="118158" y="60328"/>
                </a:lnTo>
                <a:lnTo>
                  <a:pt x="117823" y="62950"/>
                </a:lnTo>
                <a:lnTo>
                  <a:pt x="117321" y="65246"/>
                </a:lnTo>
                <a:lnTo>
                  <a:pt x="116483" y="67705"/>
                </a:lnTo>
                <a:lnTo>
                  <a:pt x="116819" y="67048"/>
                </a:lnTo>
                <a:lnTo>
                  <a:pt x="116985" y="67048"/>
                </a:lnTo>
                <a:lnTo>
                  <a:pt x="116819" y="68196"/>
                </a:lnTo>
                <a:lnTo>
                  <a:pt x="116317" y="69835"/>
                </a:lnTo>
                <a:lnTo>
                  <a:pt x="116150" y="70327"/>
                </a:lnTo>
                <a:lnTo>
                  <a:pt x="115814" y="70655"/>
                </a:lnTo>
                <a:lnTo>
                  <a:pt x="115814" y="70492"/>
                </a:lnTo>
                <a:lnTo>
                  <a:pt x="115479" y="71475"/>
                </a:lnTo>
                <a:lnTo>
                  <a:pt x="114308" y="74753"/>
                </a:lnTo>
                <a:lnTo>
                  <a:pt x="112969" y="78687"/>
                </a:lnTo>
                <a:lnTo>
                  <a:pt x="111296" y="82131"/>
                </a:lnTo>
                <a:lnTo>
                  <a:pt x="109454" y="85245"/>
                </a:lnTo>
                <a:lnTo>
                  <a:pt x="107613" y="88524"/>
                </a:lnTo>
                <a:lnTo>
                  <a:pt x="105438" y="91638"/>
                </a:lnTo>
                <a:lnTo>
                  <a:pt x="103263" y="94589"/>
                </a:lnTo>
                <a:lnTo>
                  <a:pt x="100919" y="97376"/>
                </a:lnTo>
                <a:lnTo>
                  <a:pt x="98241" y="100163"/>
                </a:lnTo>
                <a:lnTo>
                  <a:pt x="95563" y="102786"/>
                </a:lnTo>
                <a:lnTo>
                  <a:pt x="92551" y="104916"/>
                </a:lnTo>
                <a:lnTo>
                  <a:pt x="86860" y="108524"/>
                </a:lnTo>
                <a:lnTo>
                  <a:pt x="78995" y="113441"/>
                </a:lnTo>
                <a:lnTo>
                  <a:pt x="79162" y="113278"/>
                </a:lnTo>
                <a:lnTo>
                  <a:pt x="79329" y="113113"/>
                </a:lnTo>
                <a:lnTo>
                  <a:pt x="80000" y="112621"/>
                </a:lnTo>
                <a:lnTo>
                  <a:pt x="81004" y="112129"/>
                </a:lnTo>
                <a:lnTo>
                  <a:pt x="77823" y="113605"/>
                </a:lnTo>
                <a:lnTo>
                  <a:pt x="76485" y="114262"/>
                </a:lnTo>
                <a:lnTo>
                  <a:pt x="76150" y="114262"/>
                </a:lnTo>
                <a:lnTo>
                  <a:pt x="76485" y="114096"/>
                </a:lnTo>
                <a:lnTo>
                  <a:pt x="73806" y="114753"/>
                </a:lnTo>
                <a:lnTo>
                  <a:pt x="70961" y="115245"/>
                </a:lnTo>
                <a:lnTo>
                  <a:pt x="68117" y="115572"/>
                </a:lnTo>
                <a:lnTo>
                  <a:pt x="65271" y="115900"/>
                </a:lnTo>
                <a:lnTo>
                  <a:pt x="59580" y="116392"/>
                </a:lnTo>
                <a:lnTo>
                  <a:pt x="57070" y="116720"/>
                </a:lnTo>
                <a:lnTo>
                  <a:pt x="54559" y="117047"/>
                </a:lnTo>
                <a:lnTo>
                  <a:pt x="53388" y="117047"/>
                </a:lnTo>
                <a:lnTo>
                  <a:pt x="52049" y="116884"/>
                </a:lnTo>
                <a:lnTo>
                  <a:pt x="49372" y="116229"/>
                </a:lnTo>
                <a:lnTo>
                  <a:pt x="46862" y="115572"/>
                </a:lnTo>
                <a:lnTo>
                  <a:pt x="45689" y="115408"/>
                </a:lnTo>
                <a:lnTo>
                  <a:pt x="44518" y="115408"/>
                </a:lnTo>
                <a:lnTo>
                  <a:pt x="45355" y="116392"/>
                </a:lnTo>
                <a:lnTo>
                  <a:pt x="45187" y="116555"/>
                </a:lnTo>
                <a:lnTo>
                  <a:pt x="44685" y="116392"/>
                </a:lnTo>
                <a:lnTo>
                  <a:pt x="43179" y="116064"/>
                </a:lnTo>
                <a:lnTo>
                  <a:pt x="42175" y="115572"/>
                </a:lnTo>
                <a:lnTo>
                  <a:pt x="43012" y="115408"/>
                </a:lnTo>
                <a:lnTo>
                  <a:pt x="43849" y="115737"/>
                </a:lnTo>
                <a:lnTo>
                  <a:pt x="44016" y="115408"/>
                </a:lnTo>
                <a:lnTo>
                  <a:pt x="44016" y="115245"/>
                </a:lnTo>
                <a:lnTo>
                  <a:pt x="43849" y="115080"/>
                </a:lnTo>
                <a:lnTo>
                  <a:pt x="43514" y="114917"/>
                </a:lnTo>
                <a:lnTo>
                  <a:pt x="42845" y="115080"/>
                </a:lnTo>
                <a:lnTo>
                  <a:pt x="42008" y="115245"/>
                </a:lnTo>
                <a:lnTo>
                  <a:pt x="40835" y="115408"/>
                </a:lnTo>
                <a:lnTo>
                  <a:pt x="41672" y="115080"/>
                </a:lnTo>
                <a:lnTo>
                  <a:pt x="39162" y="114588"/>
                </a:lnTo>
                <a:lnTo>
                  <a:pt x="37154" y="114096"/>
                </a:lnTo>
                <a:lnTo>
                  <a:pt x="35481" y="113441"/>
                </a:lnTo>
                <a:lnTo>
                  <a:pt x="33806" y="112621"/>
                </a:lnTo>
                <a:lnTo>
                  <a:pt x="33806" y="112621"/>
                </a:lnTo>
                <a:lnTo>
                  <a:pt x="34979" y="112950"/>
                </a:lnTo>
                <a:lnTo>
                  <a:pt x="33975" y="112458"/>
                </a:lnTo>
                <a:lnTo>
                  <a:pt x="33639" y="112621"/>
                </a:lnTo>
                <a:lnTo>
                  <a:pt x="33975" y="112786"/>
                </a:lnTo>
                <a:lnTo>
                  <a:pt x="32802" y="112786"/>
                </a:lnTo>
                <a:lnTo>
                  <a:pt x="31631" y="112458"/>
                </a:lnTo>
                <a:lnTo>
                  <a:pt x="30627" y="112129"/>
                </a:lnTo>
                <a:lnTo>
                  <a:pt x="29623" y="111474"/>
                </a:lnTo>
                <a:lnTo>
                  <a:pt x="30125" y="111311"/>
                </a:lnTo>
                <a:lnTo>
                  <a:pt x="30627" y="111474"/>
                </a:lnTo>
                <a:lnTo>
                  <a:pt x="30627" y="111474"/>
                </a:lnTo>
                <a:lnTo>
                  <a:pt x="26944" y="109836"/>
                </a:lnTo>
                <a:lnTo>
                  <a:pt x="25940" y="109179"/>
                </a:lnTo>
                <a:lnTo>
                  <a:pt x="26109" y="109344"/>
                </a:lnTo>
                <a:lnTo>
                  <a:pt x="24434" y="108687"/>
                </a:lnTo>
                <a:lnTo>
                  <a:pt x="22928" y="107868"/>
                </a:lnTo>
                <a:lnTo>
                  <a:pt x="21923" y="107212"/>
                </a:lnTo>
                <a:lnTo>
                  <a:pt x="21757" y="106883"/>
                </a:lnTo>
                <a:lnTo>
                  <a:pt x="21590" y="106556"/>
                </a:lnTo>
                <a:lnTo>
                  <a:pt x="20753" y="105900"/>
                </a:lnTo>
                <a:lnTo>
                  <a:pt x="19748" y="105081"/>
                </a:lnTo>
                <a:lnTo>
                  <a:pt x="17573" y="102949"/>
                </a:lnTo>
                <a:lnTo>
                  <a:pt x="17573" y="102949"/>
                </a:lnTo>
                <a:lnTo>
                  <a:pt x="18744" y="103441"/>
                </a:lnTo>
                <a:lnTo>
                  <a:pt x="16736" y="101802"/>
                </a:lnTo>
                <a:lnTo>
                  <a:pt x="14559" y="99998"/>
                </a:lnTo>
                <a:lnTo>
                  <a:pt x="13388" y="98851"/>
                </a:lnTo>
                <a:lnTo>
                  <a:pt x="12384" y="97539"/>
                </a:lnTo>
                <a:lnTo>
                  <a:pt x="11045" y="95737"/>
                </a:lnTo>
                <a:lnTo>
                  <a:pt x="11380" y="96229"/>
                </a:lnTo>
                <a:lnTo>
                  <a:pt x="10711" y="95409"/>
                </a:lnTo>
                <a:lnTo>
                  <a:pt x="9707" y="94260"/>
                </a:lnTo>
                <a:lnTo>
                  <a:pt x="9372" y="93769"/>
                </a:lnTo>
                <a:lnTo>
                  <a:pt x="9037" y="93605"/>
                </a:lnTo>
                <a:lnTo>
                  <a:pt x="9539" y="94917"/>
                </a:lnTo>
                <a:lnTo>
                  <a:pt x="10376" y="96064"/>
                </a:lnTo>
                <a:lnTo>
                  <a:pt x="11213" y="97213"/>
                </a:lnTo>
                <a:lnTo>
                  <a:pt x="11882" y="98360"/>
                </a:lnTo>
                <a:lnTo>
                  <a:pt x="11045" y="97705"/>
                </a:lnTo>
                <a:lnTo>
                  <a:pt x="10543" y="97048"/>
                </a:lnTo>
                <a:lnTo>
                  <a:pt x="10711" y="97376"/>
                </a:lnTo>
                <a:lnTo>
                  <a:pt x="10543" y="97213"/>
                </a:lnTo>
                <a:lnTo>
                  <a:pt x="9539" y="95901"/>
                </a:lnTo>
                <a:lnTo>
                  <a:pt x="8870" y="95081"/>
                </a:lnTo>
                <a:lnTo>
                  <a:pt x="8368" y="94097"/>
                </a:lnTo>
                <a:lnTo>
                  <a:pt x="8032" y="93277"/>
                </a:lnTo>
                <a:lnTo>
                  <a:pt x="8032" y="93113"/>
                </a:lnTo>
                <a:lnTo>
                  <a:pt x="8201" y="92785"/>
                </a:lnTo>
                <a:lnTo>
                  <a:pt x="9037" y="94260"/>
                </a:lnTo>
                <a:lnTo>
                  <a:pt x="8368" y="92622"/>
                </a:lnTo>
                <a:lnTo>
                  <a:pt x="8032" y="92130"/>
                </a:lnTo>
                <a:lnTo>
                  <a:pt x="7364" y="90818"/>
                </a:lnTo>
                <a:lnTo>
                  <a:pt x="7364" y="90655"/>
                </a:lnTo>
                <a:lnTo>
                  <a:pt x="6695" y="89508"/>
                </a:lnTo>
                <a:lnTo>
                  <a:pt x="6024" y="88032"/>
                </a:lnTo>
                <a:lnTo>
                  <a:pt x="6360" y="89671"/>
                </a:lnTo>
                <a:lnTo>
                  <a:pt x="6024" y="89016"/>
                </a:lnTo>
                <a:lnTo>
                  <a:pt x="5691" y="88359"/>
                </a:lnTo>
                <a:lnTo>
                  <a:pt x="5691" y="87704"/>
                </a:lnTo>
                <a:lnTo>
                  <a:pt x="5691" y="87049"/>
                </a:lnTo>
                <a:lnTo>
                  <a:pt x="6360" y="88196"/>
                </a:lnTo>
                <a:lnTo>
                  <a:pt x="6862" y="89508"/>
                </a:lnTo>
                <a:lnTo>
                  <a:pt x="6862" y="89508"/>
                </a:lnTo>
                <a:lnTo>
                  <a:pt x="5691" y="86065"/>
                </a:lnTo>
                <a:lnTo>
                  <a:pt x="5691" y="86065"/>
                </a:lnTo>
                <a:lnTo>
                  <a:pt x="6862" y="88196"/>
                </a:lnTo>
                <a:lnTo>
                  <a:pt x="5691" y="85082"/>
                </a:lnTo>
                <a:lnTo>
                  <a:pt x="6360" y="85737"/>
                </a:lnTo>
                <a:lnTo>
                  <a:pt x="6695" y="85900"/>
                </a:lnTo>
                <a:lnTo>
                  <a:pt x="7028" y="86065"/>
                </a:lnTo>
                <a:lnTo>
                  <a:pt x="7197" y="86720"/>
                </a:lnTo>
                <a:lnTo>
                  <a:pt x="6862" y="85082"/>
                </a:lnTo>
                <a:lnTo>
                  <a:pt x="6193" y="83278"/>
                </a:lnTo>
                <a:lnTo>
                  <a:pt x="4685" y="79179"/>
                </a:lnTo>
                <a:lnTo>
                  <a:pt x="3849" y="76228"/>
                </a:lnTo>
                <a:lnTo>
                  <a:pt x="3012" y="72786"/>
                </a:lnTo>
                <a:lnTo>
                  <a:pt x="3012" y="72786"/>
                </a:lnTo>
                <a:lnTo>
                  <a:pt x="3347" y="73114"/>
                </a:lnTo>
                <a:lnTo>
                  <a:pt x="3514" y="72951"/>
                </a:lnTo>
                <a:lnTo>
                  <a:pt x="3681" y="73114"/>
                </a:lnTo>
                <a:lnTo>
                  <a:pt x="4016" y="73277"/>
                </a:lnTo>
                <a:lnTo>
                  <a:pt x="3849" y="70000"/>
                </a:lnTo>
                <a:lnTo>
                  <a:pt x="3681" y="66556"/>
                </a:lnTo>
                <a:lnTo>
                  <a:pt x="3849" y="63279"/>
                </a:lnTo>
                <a:lnTo>
                  <a:pt x="4183" y="61803"/>
                </a:lnTo>
                <a:lnTo>
                  <a:pt x="4351" y="60491"/>
                </a:lnTo>
                <a:lnTo>
                  <a:pt x="5020" y="57049"/>
                </a:lnTo>
                <a:lnTo>
                  <a:pt x="5020" y="57704"/>
                </a:lnTo>
                <a:lnTo>
                  <a:pt x="5187" y="58196"/>
                </a:lnTo>
                <a:lnTo>
                  <a:pt x="5187" y="56394"/>
                </a:lnTo>
                <a:lnTo>
                  <a:pt x="5355" y="54590"/>
                </a:lnTo>
                <a:lnTo>
                  <a:pt x="6024" y="50819"/>
                </a:lnTo>
                <a:lnTo>
                  <a:pt x="6862" y="47048"/>
                </a:lnTo>
                <a:lnTo>
                  <a:pt x="8201" y="43443"/>
                </a:lnTo>
                <a:lnTo>
                  <a:pt x="9874" y="39672"/>
                </a:lnTo>
                <a:lnTo>
                  <a:pt x="11715" y="36229"/>
                </a:lnTo>
                <a:lnTo>
                  <a:pt x="13890" y="32787"/>
                </a:lnTo>
                <a:lnTo>
                  <a:pt x="16234" y="29344"/>
                </a:lnTo>
                <a:lnTo>
                  <a:pt x="18744" y="26229"/>
                </a:lnTo>
                <a:lnTo>
                  <a:pt x="21421" y="23115"/>
                </a:lnTo>
                <a:lnTo>
                  <a:pt x="24434" y="20327"/>
                </a:lnTo>
                <a:lnTo>
                  <a:pt x="27279" y="17542"/>
                </a:lnTo>
                <a:lnTo>
                  <a:pt x="30460" y="15081"/>
                </a:lnTo>
                <a:lnTo>
                  <a:pt x="33639" y="12951"/>
                </a:lnTo>
                <a:lnTo>
                  <a:pt x="36819" y="10984"/>
                </a:lnTo>
                <a:lnTo>
                  <a:pt x="40000" y="9345"/>
                </a:lnTo>
                <a:lnTo>
                  <a:pt x="38325" y="10820"/>
                </a:lnTo>
                <a:lnTo>
                  <a:pt x="40166" y="9508"/>
                </a:lnTo>
                <a:lnTo>
                  <a:pt x="41339" y="8853"/>
                </a:lnTo>
                <a:lnTo>
                  <a:pt x="45020" y="7213"/>
                </a:lnTo>
                <a:lnTo>
                  <a:pt x="44016" y="7213"/>
                </a:lnTo>
                <a:lnTo>
                  <a:pt x="45522" y="6558"/>
                </a:lnTo>
                <a:lnTo>
                  <a:pt x="47697" y="5574"/>
                </a:lnTo>
                <a:lnTo>
                  <a:pt x="47195" y="6229"/>
                </a:lnTo>
                <a:lnTo>
                  <a:pt x="47697" y="6229"/>
                </a:lnTo>
                <a:lnTo>
                  <a:pt x="47697" y="6394"/>
                </a:lnTo>
                <a:lnTo>
                  <a:pt x="47530" y="6558"/>
                </a:lnTo>
                <a:lnTo>
                  <a:pt x="50208" y="5737"/>
                </a:lnTo>
                <a:lnTo>
                  <a:pt x="52551" y="4754"/>
                </a:lnTo>
                <a:lnTo>
                  <a:pt x="55061" y="3934"/>
                </a:lnTo>
                <a:lnTo>
                  <a:pt x="56401" y="3607"/>
                </a:lnTo>
                <a:lnTo>
                  <a:pt x="57907" y="3442"/>
                </a:lnTo>
                <a:lnTo>
                  <a:pt x="57740" y="3607"/>
                </a:lnTo>
                <a:lnTo>
                  <a:pt x="58409" y="3442"/>
                </a:lnTo>
                <a:lnTo>
                  <a:pt x="60753" y="3115"/>
                </a:lnTo>
                <a:lnTo>
                  <a:pt x="63596" y="2458"/>
                </a:lnTo>
                <a:lnTo>
                  <a:pt x="65606" y="1967"/>
                </a:lnTo>
                <a:lnTo>
                  <a:pt x="65606" y="2458"/>
                </a:lnTo>
                <a:lnTo>
                  <a:pt x="72635" y="2132"/>
                </a:lnTo>
                <a:lnTo>
                  <a:pt x="73639" y="1803"/>
                </a:lnTo>
                <a:lnTo>
                  <a:pt x="73973" y="1967"/>
                </a:lnTo>
                <a:lnTo>
                  <a:pt x="73639" y="2132"/>
                </a:lnTo>
                <a:lnTo>
                  <a:pt x="73304" y="2295"/>
                </a:lnTo>
                <a:lnTo>
                  <a:pt x="74977" y="2295"/>
                </a:lnTo>
                <a:lnTo>
                  <a:pt x="76485" y="2132"/>
                </a:lnTo>
                <a:lnTo>
                  <a:pt x="76987" y="2458"/>
                </a:lnTo>
                <a:lnTo>
                  <a:pt x="78158" y="2787"/>
                </a:lnTo>
                <a:lnTo>
                  <a:pt x="81506" y="3607"/>
                </a:lnTo>
                <a:lnTo>
                  <a:pt x="85187" y="4099"/>
                </a:lnTo>
                <a:lnTo>
                  <a:pt x="88032" y="4754"/>
                </a:lnTo>
                <a:lnTo>
                  <a:pt x="84518" y="3442"/>
                </a:lnTo>
                <a:lnTo>
                  <a:pt x="80333" y="2295"/>
                </a:lnTo>
                <a:lnTo>
                  <a:pt x="75814" y="1311"/>
                </a:lnTo>
                <a:lnTo>
                  <a:pt x="71296" y="491"/>
                </a:lnTo>
                <a:lnTo>
                  <a:pt x="66944" y="165"/>
                </a:lnTo>
                <a:lnTo>
                  <a:pt x="62928" y="0"/>
                </a:lnTo>
                <a:close/>
              </a:path>
            </a:pathLst>
          </a:custGeom>
          <a:solidFill>
            <a:srgbClr val="98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pt-BR">
                <a:solidFill>
                  <a:srgbClr val="FFFFFF"/>
                </a:solidFill>
              </a:rPr>
              <a:t>C</a:t>
            </a:r>
            <a:r>
              <a:rPr lang="pt-BR">
                <a:solidFill>
                  <a:srgbClr val="FFFFFF"/>
                </a:solidFill>
              </a:rPr>
              <a:t>omplementação de informações na PM</a:t>
            </a:r>
          </a:p>
        </p:txBody>
      </p:sp>
      <p:sp>
        <p:nvSpPr>
          <p:cNvPr id="327" name="Shape 327"/>
          <p:cNvSpPr/>
          <p:nvPr/>
        </p:nvSpPr>
        <p:spPr>
          <a:xfrm>
            <a:off x="361650" y="709475"/>
            <a:ext cx="2365200" cy="2158500"/>
          </a:xfrm>
          <a:custGeom>
            <a:pathLst>
              <a:path extrusionOk="0" h="120000" w="120000">
                <a:moveTo>
                  <a:pt x="88032" y="4754"/>
                </a:moveTo>
                <a:lnTo>
                  <a:pt x="88032" y="4754"/>
                </a:lnTo>
                <a:lnTo>
                  <a:pt x="88032" y="4754"/>
                </a:lnTo>
                <a:close/>
                <a:moveTo>
                  <a:pt x="105773" y="96556"/>
                </a:moveTo>
                <a:lnTo>
                  <a:pt x="105773" y="96556"/>
                </a:lnTo>
                <a:lnTo>
                  <a:pt x="105773" y="96556"/>
                </a:lnTo>
                <a:close/>
                <a:moveTo>
                  <a:pt x="62928" y="0"/>
                </a:moveTo>
                <a:lnTo>
                  <a:pt x="61086" y="165"/>
                </a:lnTo>
                <a:lnTo>
                  <a:pt x="59580" y="328"/>
                </a:lnTo>
                <a:lnTo>
                  <a:pt x="58074" y="656"/>
                </a:lnTo>
                <a:lnTo>
                  <a:pt x="57070" y="983"/>
                </a:lnTo>
                <a:lnTo>
                  <a:pt x="55899" y="820"/>
                </a:lnTo>
                <a:lnTo>
                  <a:pt x="54559" y="820"/>
                </a:lnTo>
                <a:lnTo>
                  <a:pt x="52049" y="983"/>
                </a:lnTo>
                <a:lnTo>
                  <a:pt x="49372" y="1475"/>
                </a:lnTo>
                <a:lnTo>
                  <a:pt x="46693" y="2295"/>
                </a:lnTo>
                <a:lnTo>
                  <a:pt x="44016" y="3442"/>
                </a:lnTo>
                <a:lnTo>
                  <a:pt x="41170" y="4754"/>
                </a:lnTo>
                <a:lnTo>
                  <a:pt x="38493" y="6229"/>
                </a:lnTo>
                <a:lnTo>
                  <a:pt x="35814" y="8033"/>
                </a:lnTo>
                <a:lnTo>
                  <a:pt x="33137" y="9837"/>
                </a:lnTo>
                <a:lnTo>
                  <a:pt x="30460" y="11804"/>
                </a:lnTo>
                <a:lnTo>
                  <a:pt x="27948" y="13934"/>
                </a:lnTo>
                <a:lnTo>
                  <a:pt x="25606" y="15901"/>
                </a:lnTo>
                <a:lnTo>
                  <a:pt x="21255" y="20001"/>
                </a:lnTo>
                <a:lnTo>
                  <a:pt x="17740" y="23935"/>
                </a:lnTo>
                <a:lnTo>
                  <a:pt x="13724" y="29508"/>
                </a:lnTo>
                <a:lnTo>
                  <a:pt x="14226" y="28361"/>
                </a:lnTo>
                <a:lnTo>
                  <a:pt x="14728" y="27212"/>
                </a:lnTo>
                <a:lnTo>
                  <a:pt x="13724" y="28853"/>
                </a:lnTo>
                <a:lnTo>
                  <a:pt x="12551" y="30656"/>
                </a:lnTo>
                <a:lnTo>
                  <a:pt x="12720" y="30983"/>
                </a:lnTo>
                <a:lnTo>
                  <a:pt x="11547" y="32787"/>
                </a:lnTo>
                <a:lnTo>
                  <a:pt x="12551" y="30165"/>
                </a:lnTo>
                <a:lnTo>
                  <a:pt x="10878" y="33115"/>
                </a:lnTo>
                <a:lnTo>
                  <a:pt x="9205" y="36229"/>
                </a:lnTo>
                <a:lnTo>
                  <a:pt x="7866" y="39508"/>
                </a:lnTo>
                <a:lnTo>
                  <a:pt x="6526" y="42786"/>
                </a:lnTo>
                <a:lnTo>
                  <a:pt x="4351" y="49507"/>
                </a:lnTo>
                <a:lnTo>
                  <a:pt x="2343" y="55900"/>
                </a:lnTo>
                <a:lnTo>
                  <a:pt x="2677" y="56065"/>
                </a:lnTo>
                <a:lnTo>
                  <a:pt x="2845" y="56394"/>
                </a:lnTo>
                <a:lnTo>
                  <a:pt x="2845" y="56720"/>
                </a:lnTo>
                <a:lnTo>
                  <a:pt x="2677" y="57212"/>
                </a:lnTo>
                <a:lnTo>
                  <a:pt x="2175" y="58032"/>
                </a:lnTo>
                <a:lnTo>
                  <a:pt x="1841" y="58361"/>
                </a:lnTo>
                <a:lnTo>
                  <a:pt x="1841" y="58688"/>
                </a:lnTo>
                <a:lnTo>
                  <a:pt x="1841" y="60820"/>
                </a:lnTo>
                <a:lnTo>
                  <a:pt x="1506" y="62787"/>
                </a:lnTo>
                <a:lnTo>
                  <a:pt x="1170" y="64917"/>
                </a:lnTo>
                <a:lnTo>
                  <a:pt x="837" y="67539"/>
                </a:lnTo>
                <a:lnTo>
                  <a:pt x="502" y="66556"/>
                </a:lnTo>
                <a:lnTo>
                  <a:pt x="166" y="69180"/>
                </a:lnTo>
                <a:lnTo>
                  <a:pt x="0" y="72131"/>
                </a:lnTo>
                <a:lnTo>
                  <a:pt x="166" y="75245"/>
                </a:lnTo>
                <a:lnTo>
                  <a:pt x="502" y="76556"/>
                </a:lnTo>
                <a:lnTo>
                  <a:pt x="837" y="77540"/>
                </a:lnTo>
                <a:lnTo>
                  <a:pt x="1004" y="79344"/>
                </a:lnTo>
                <a:lnTo>
                  <a:pt x="1339" y="81311"/>
                </a:lnTo>
                <a:lnTo>
                  <a:pt x="2175" y="85082"/>
                </a:lnTo>
                <a:lnTo>
                  <a:pt x="3514" y="88688"/>
                </a:lnTo>
                <a:lnTo>
                  <a:pt x="5187" y="92293"/>
                </a:lnTo>
                <a:lnTo>
                  <a:pt x="7197" y="95737"/>
                </a:lnTo>
                <a:lnTo>
                  <a:pt x="9372" y="99015"/>
                </a:lnTo>
                <a:lnTo>
                  <a:pt x="11882" y="101965"/>
                </a:lnTo>
                <a:lnTo>
                  <a:pt x="14393" y="104753"/>
                </a:lnTo>
                <a:lnTo>
                  <a:pt x="16065" y="106228"/>
                </a:lnTo>
                <a:lnTo>
                  <a:pt x="17740" y="107703"/>
                </a:lnTo>
                <a:lnTo>
                  <a:pt x="19582" y="109179"/>
                </a:lnTo>
                <a:lnTo>
                  <a:pt x="21421" y="110491"/>
                </a:lnTo>
                <a:lnTo>
                  <a:pt x="25438" y="112786"/>
                </a:lnTo>
                <a:lnTo>
                  <a:pt x="29456" y="114917"/>
                </a:lnTo>
                <a:lnTo>
                  <a:pt x="33806" y="116720"/>
                </a:lnTo>
                <a:lnTo>
                  <a:pt x="38158" y="118031"/>
                </a:lnTo>
                <a:lnTo>
                  <a:pt x="42677" y="119179"/>
                </a:lnTo>
                <a:lnTo>
                  <a:pt x="47195" y="119998"/>
                </a:lnTo>
                <a:lnTo>
                  <a:pt x="49372" y="119998"/>
                </a:lnTo>
                <a:lnTo>
                  <a:pt x="53555" y="119671"/>
                </a:lnTo>
                <a:lnTo>
                  <a:pt x="58744" y="119343"/>
                </a:lnTo>
                <a:lnTo>
                  <a:pt x="64769" y="118688"/>
                </a:lnTo>
                <a:lnTo>
                  <a:pt x="70627" y="118031"/>
                </a:lnTo>
                <a:lnTo>
                  <a:pt x="75814" y="117212"/>
                </a:lnTo>
                <a:lnTo>
                  <a:pt x="79664" y="116392"/>
                </a:lnTo>
                <a:lnTo>
                  <a:pt x="80835" y="116064"/>
                </a:lnTo>
                <a:lnTo>
                  <a:pt x="81506" y="115572"/>
                </a:lnTo>
                <a:lnTo>
                  <a:pt x="84016" y="114588"/>
                </a:lnTo>
                <a:lnTo>
                  <a:pt x="85187" y="113933"/>
                </a:lnTo>
                <a:lnTo>
                  <a:pt x="86358" y="113278"/>
                </a:lnTo>
                <a:lnTo>
                  <a:pt x="85020" y="113770"/>
                </a:lnTo>
                <a:lnTo>
                  <a:pt x="91380" y="109344"/>
                </a:lnTo>
                <a:lnTo>
                  <a:pt x="94559" y="106883"/>
                </a:lnTo>
                <a:lnTo>
                  <a:pt x="97738" y="104098"/>
                </a:lnTo>
                <a:lnTo>
                  <a:pt x="97738" y="104098"/>
                </a:lnTo>
                <a:lnTo>
                  <a:pt x="97236" y="104916"/>
                </a:lnTo>
                <a:lnTo>
                  <a:pt x="96401" y="105573"/>
                </a:lnTo>
                <a:lnTo>
                  <a:pt x="98241" y="104261"/>
                </a:lnTo>
                <a:lnTo>
                  <a:pt x="99915" y="102622"/>
                </a:lnTo>
                <a:lnTo>
                  <a:pt x="101255" y="101474"/>
                </a:lnTo>
                <a:lnTo>
                  <a:pt x="101421" y="101147"/>
                </a:lnTo>
                <a:lnTo>
                  <a:pt x="101255" y="101147"/>
                </a:lnTo>
                <a:lnTo>
                  <a:pt x="102761" y="99998"/>
                </a:lnTo>
                <a:lnTo>
                  <a:pt x="104098" y="98523"/>
                </a:lnTo>
                <a:lnTo>
                  <a:pt x="105271" y="96884"/>
                </a:lnTo>
                <a:lnTo>
                  <a:pt x="106275" y="95409"/>
                </a:lnTo>
                <a:lnTo>
                  <a:pt x="105940" y="95572"/>
                </a:lnTo>
                <a:lnTo>
                  <a:pt x="105773" y="95572"/>
                </a:lnTo>
                <a:lnTo>
                  <a:pt x="106107" y="94917"/>
                </a:lnTo>
                <a:lnTo>
                  <a:pt x="104936" y="96556"/>
                </a:lnTo>
                <a:lnTo>
                  <a:pt x="105605" y="95737"/>
                </a:lnTo>
                <a:lnTo>
                  <a:pt x="105438" y="96229"/>
                </a:lnTo>
                <a:lnTo>
                  <a:pt x="104434" y="97376"/>
                </a:lnTo>
                <a:lnTo>
                  <a:pt x="104769" y="96721"/>
                </a:lnTo>
                <a:lnTo>
                  <a:pt x="104769" y="96721"/>
                </a:lnTo>
                <a:lnTo>
                  <a:pt x="104098" y="97376"/>
                </a:lnTo>
                <a:lnTo>
                  <a:pt x="106107" y="94425"/>
                </a:lnTo>
                <a:lnTo>
                  <a:pt x="106944" y="92950"/>
                </a:lnTo>
                <a:lnTo>
                  <a:pt x="106944" y="92622"/>
                </a:lnTo>
                <a:lnTo>
                  <a:pt x="106777" y="92785"/>
                </a:lnTo>
                <a:lnTo>
                  <a:pt x="106777" y="92785"/>
                </a:lnTo>
                <a:lnTo>
                  <a:pt x="107446" y="91967"/>
                </a:lnTo>
                <a:lnTo>
                  <a:pt x="108284" y="91146"/>
                </a:lnTo>
                <a:lnTo>
                  <a:pt x="109790" y="89508"/>
                </a:lnTo>
                <a:lnTo>
                  <a:pt x="109119" y="91146"/>
                </a:lnTo>
                <a:lnTo>
                  <a:pt x="107948" y="93113"/>
                </a:lnTo>
                <a:lnTo>
                  <a:pt x="105773" y="96556"/>
                </a:lnTo>
                <a:lnTo>
                  <a:pt x="107111" y="94754"/>
                </a:lnTo>
                <a:lnTo>
                  <a:pt x="108115" y="93277"/>
                </a:lnTo>
                <a:lnTo>
                  <a:pt x="109956" y="90000"/>
                </a:lnTo>
                <a:lnTo>
                  <a:pt x="109790" y="90163"/>
                </a:lnTo>
                <a:lnTo>
                  <a:pt x="109790" y="89834"/>
                </a:lnTo>
                <a:lnTo>
                  <a:pt x="110292" y="88688"/>
                </a:lnTo>
                <a:lnTo>
                  <a:pt x="111296" y="86884"/>
                </a:lnTo>
                <a:lnTo>
                  <a:pt x="109119" y="89671"/>
                </a:lnTo>
                <a:lnTo>
                  <a:pt x="109288" y="88688"/>
                </a:lnTo>
                <a:lnTo>
                  <a:pt x="109454" y="87541"/>
                </a:lnTo>
                <a:lnTo>
                  <a:pt x="110292" y="85082"/>
                </a:lnTo>
                <a:lnTo>
                  <a:pt x="111463" y="82294"/>
                </a:lnTo>
                <a:lnTo>
                  <a:pt x="112969" y="79179"/>
                </a:lnTo>
                <a:lnTo>
                  <a:pt x="115981" y="73277"/>
                </a:lnTo>
                <a:lnTo>
                  <a:pt x="117321" y="70655"/>
                </a:lnTo>
                <a:lnTo>
                  <a:pt x="118325" y="68360"/>
                </a:lnTo>
                <a:lnTo>
                  <a:pt x="118158" y="68688"/>
                </a:lnTo>
                <a:lnTo>
                  <a:pt x="118325" y="67868"/>
                </a:lnTo>
                <a:lnTo>
                  <a:pt x="118492" y="67705"/>
                </a:lnTo>
                <a:lnTo>
                  <a:pt x="118492" y="67868"/>
                </a:lnTo>
                <a:lnTo>
                  <a:pt x="118660" y="67048"/>
                </a:lnTo>
                <a:lnTo>
                  <a:pt x="118492" y="67539"/>
                </a:lnTo>
                <a:lnTo>
                  <a:pt x="118827" y="66393"/>
                </a:lnTo>
                <a:lnTo>
                  <a:pt x="119162" y="64754"/>
                </a:lnTo>
                <a:lnTo>
                  <a:pt x="119329" y="63279"/>
                </a:lnTo>
                <a:lnTo>
                  <a:pt x="119496" y="63442"/>
                </a:lnTo>
                <a:lnTo>
                  <a:pt x="119664" y="63442"/>
                </a:lnTo>
                <a:lnTo>
                  <a:pt x="119831" y="62458"/>
                </a:lnTo>
                <a:lnTo>
                  <a:pt x="119831" y="60491"/>
                </a:lnTo>
                <a:lnTo>
                  <a:pt x="119998" y="53933"/>
                </a:lnTo>
                <a:lnTo>
                  <a:pt x="119998" y="49507"/>
                </a:lnTo>
                <a:lnTo>
                  <a:pt x="119831" y="48197"/>
                </a:lnTo>
                <a:lnTo>
                  <a:pt x="119831" y="47868"/>
                </a:lnTo>
                <a:lnTo>
                  <a:pt x="119664" y="47868"/>
                </a:lnTo>
                <a:lnTo>
                  <a:pt x="118994" y="46556"/>
                </a:lnTo>
                <a:lnTo>
                  <a:pt x="118492" y="44589"/>
                </a:lnTo>
                <a:lnTo>
                  <a:pt x="117989" y="42622"/>
                </a:lnTo>
                <a:lnTo>
                  <a:pt x="117823" y="40984"/>
                </a:lnTo>
                <a:lnTo>
                  <a:pt x="117656" y="41147"/>
                </a:lnTo>
                <a:lnTo>
                  <a:pt x="117656" y="40819"/>
                </a:lnTo>
                <a:lnTo>
                  <a:pt x="116985" y="39835"/>
                </a:lnTo>
                <a:lnTo>
                  <a:pt x="116317" y="38851"/>
                </a:lnTo>
                <a:lnTo>
                  <a:pt x="114475" y="36721"/>
                </a:lnTo>
                <a:lnTo>
                  <a:pt x="112802" y="34591"/>
                </a:lnTo>
                <a:lnTo>
                  <a:pt x="112133" y="33607"/>
                </a:lnTo>
                <a:lnTo>
                  <a:pt x="111798" y="32623"/>
                </a:lnTo>
                <a:lnTo>
                  <a:pt x="111965" y="32950"/>
                </a:lnTo>
                <a:lnTo>
                  <a:pt x="112300" y="33115"/>
                </a:lnTo>
                <a:lnTo>
                  <a:pt x="112300" y="33115"/>
                </a:lnTo>
                <a:lnTo>
                  <a:pt x="112133" y="32787"/>
                </a:lnTo>
                <a:lnTo>
                  <a:pt x="111629" y="32132"/>
                </a:lnTo>
                <a:lnTo>
                  <a:pt x="109956" y="30328"/>
                </a:lnTo>
                <a:lnTo>
                  <a:pt x="108284" y="28688"/>
                </a:lnTo>
                <a:lnTo>
                  <a:pt x="108284" y="29016"/>
                </a:lnTo>
                <a:lnTo>
                  <a:pt x="108284" y="29344"/>
                </a:lnTo>
                <a:lnTo>
                  <a:pt x="106609" y="27704"/>
                </a:lnTo>
                <a:lnTo>
                  <a:pt x="107111" y="28361"/>
                </a:lnTo>
                <a:lnTo>
                  <a:pt x="105605" y="26720"/>
                </a:lnTo>
                <a:lnTo>
                  <a:pt x="104769" y="25902"/>
                </a:lnTo>
                <a:lnTo>
                  <a:pt x="105103" y="25902"/>
                </a:lnTo>
                <a:lnTo>
                  <a:pt x="106275" y="26886"/>
                </a:lnTo>
                <a:lnTo>
                  <a:pt x="106275" y="26886"/>
                </a:lnTo>
                <a:lnTo>
                  <a:pt x="102259" y="23278"/>
                </a:lnTo>
                <a:lnTo>
                  <a:pt x="103094" y="24098"/>
                </a:lnTo>
                <a:lnTo>
                  <a:pt x="100919" y="22623"/>
                </a:lnTo>
                <a:lnTo>
                  <a:pt x="98911" y="21639"/>
                </a:lnTo>
                <a:lnTo>
                  <a:pt x="100417" y="22786"/>
                </a:lnTo>
                <a:lnTo>
                  <a:pt x="101923" y="23935"/>
                </a:lnTo>
                <a:lnTo>
                  <a:pt x="104601" y="26557"/>
                </a:lnTo>
                <a:lnTo>
                  <a:pt x="107111" y="28853"/>
                </a:lnTo>
                <a:lnTo>
                  <a:pt x="108617" y="30000"/>
                </a:lnTo>
                <a:lnTo>
                  <a:pt x="110123" y="31148"/>
                </a:lnTo>
                <a:lnTo>
                  <a:pt x="110123" y="31148"/>
                </a:lnTo>
                <a:lnTo>
                  <a:pt x="108952" y="30491"/>
                </a:lnTo>
                <a:lnTo>
                  <a:pt x="107613" y="29508"/>
                </a:lnTo>
                <a:lnTo>
                  <a:pt x="107781" y="30000"/>
                </a:lnTo>
                <a:lnTo>
                  <a:pt x="108115" y="30656"/>
                </a:lnTo>
                <a:lnTo>
                  <a:pt x="109956" y="33279"/>
                </a:lnTo>
                <a:lnTo>
                  <a:pt x="112300" y="36393"/>
                </a:lnTo>
                <a:lnTo>
                  <a:pt x="112133" y="36393"/>
                </a:lnTo>
                <a:lnTo>
                  <a:pt x="112467" y="36558"/>
                </a:lnTo>
                <a:lnTo>
                  <a:pt x="112635" y="37049"/>
                </a:lnTo>
                <a:lnTo>
                  <a:pt x="112969" y="37541"/>
                </a:lnTo>
                <a:lnTo>
                  <a:pt x="113137" y="37705"/>
                </a:lnTo>
                <a:lnTo>
                  <a:pt x="112802" y="37049"/>
                </a:lnTo>
                <a:lnTo>
                  <a:pt x="112802" y="37049"/>
                </a:lnTo>
                <a:lnTo>
                  <a:pt x="113973" y="38525"/>
                </a:lnTo>
                <a:lnTo>
                  <a:pt x="114810" y="39343"/>
                </a:lnTo>
                <a:lnTo>
                  <a:pt x="115146" y="39672"/>
                </a:lnTo>
                <a:lnTo>
                  <a:pt x="115312" y="39672"/>
                </a:lnTo>
                <a:lnTo>
                  <a:pt x="115312" y="39343"/>
                </a:lnTo>
                <a:lnTo>
                  <a:pt x="115146" y="38851"/>
                </a:lnTo>
                <a:lnTo>
                  <a:pt x="115814" y="40327"/>
                </a:lnTo>
                <a:lnTo>
                  <a:pt x="116317" y="41802"/>
                </a:lnTo>
                <a:lnTo>
                  <a:pt x="117487" y="45081"/>
                </a:lnTo>
                <a:lnTo>
                  <a:pt x="118325" y="48360"/>
                </a:lnTo>
                <a:lnTo>
                  <a:pt x="118660" y="49507"/>
                </a:lnTo>
                <a:lnTo>
                  <a:pt x="118827" y="50164"/>
                </a:lnTo>
                <a:lnTo>
                  <a:pt x="118660" y="50327"/>
                </a:lnTo>
                <a:lnTo>
                  <a:pt x="118325" y="49836"/>
                </a:lnTo>
                <a:lnTo>
                  <a:pt x="118325" y="50819"/>
                </a:lnTo>
                <a:lnTo>
                  <a:pt x="118492" y="51966"/>
                </a:lnTo>
                <a:lnTo>
                  <a:pt x="118660" y="51966"/>
                </a:lnTo>
                <a:lnTo>
                  <a:pt x="118660" y="52294"/>
                </a:lnTo>
                <a:lnTo>
                  <a:pt x="118660" y="53115"/>
                </a:lnTo>
                <a:lnTo>
                  <a:pt x="118325" y="52786"/>
                </a:lnTo>
                <a:lnTo>
                  <a:pt x="118158" y="52458"/>
                </a:lnTo>
                <a:lnTo>
                  <a:pt x="118158" y="52294"/>
                </a:lnTo>
                <a:lnTo>
                  <a:pt x="118325" y="51966"/>
                </a:lnTo>
                <a:lnTo>
                  <a:pt x="117989" y="49836"/>
                </a:lnTo>
                <a:lnTo>
                  <a:pt x="117487" y="47540"/>
                </a:lnTo>
                <a:lnTo>
                  <a:pt x="118158" y="52623"/>
                </a:lnTo>
                <a:lnTo>
                  <a:pt x="118325" y="55245"/>
                </a:lnTo>
                <a:lnTo>
                  <a:pt x="118325" y="57869"/>
                </a:lnTo>
                <a:lnTo>
                  <a:pt x="118158" y="60328"/>
                </a:lnTo>
                <a:lnTo>
                  <a:pt x="117823" y="62950"/>
                </a:lnTo>
                <a:lnTo>
                  <a:pt x="117321" y="65246"/>
                </a:lnTo>
                <a:lnTo>
                  <a:pt x="116483" y="67705"/>
                </a:lnTo>
                <a:lnTo>
                  <a:pt x="116819" y="67048"/>
                </a:lnTo>
                <a:lnTo>
                  <a:pt x="116985" y="67048"/>
                </a:lnTo>
                <a:lnTo>
                  <a:pt x="116819" y="68196"/>
                </a:lnTo>
                <a:lnTo>
                  <a:pt x="116317" y="69835"/>
                </a:lnTo>
                <a:lnTo>
                  <a:pt x="116150" y="70327"/>
                </a:lnTo>
                <a:lnTo>
                  <a:pt x="115814" y="70655"/>
                </a:lnTo>
                <a:lnTo>
                  <a:pt x="115814" y="70492"/>
                </a:lnTo>
                <a:lnTo>
                  <a:pt x="115479" y="71475"/>
                </a:lnTo>
                <a:lnTo>
                  <a:pt x="114308" y="74753"/>
                </a:lnTo>
                <a:lnTo>
                  <a:pt x="112969" y="78687"/>
                </a:lnTo>
                <a:lnTo>
                  <a:pt x="111296" y="82131"/>
                </a:lnTo>
                <a:lnTo>
                  <a:pt x="109454" y="85245"/>
                </a:lnTo>
                <a:lnTo>
                  <a:pt x="107613" y="88524"/>
                </a:lnTo>
                <a:lnTo>
                  <a:pt x="105438" y="91638"/>
                </a:lnTo>
                <a:lnTo>
                  <a:pt x="103263" y="94589"/>
                </a:lnTo>
                <a:lnTo>
                  <a:pt x="100919" y="97376"/>
                </a:lnTo>
                <a:lnTo>
                  <a:pt x="98241" y="100163"/>
                </a:lnTo>
                <a:lnTo>
                  <a:pt x="95563" y="102786"/>
                </a:lnTo>
                <a:lnTo>
                  <a:pt x="92551" y="104916"/>
                </a:lnTo>
                <a:lnTo>
                  <a:pt x="86860" y="108524"/>
                </a:lnTo>
                <a:lnTo>
                  <a:pt x="78995" y="113441"/>
                </a:lnTo>
                <a:lnTo>
                  <a:pt x="79162" y="113278"/>
                </a:lnTo>
                <a:lnTo>
                  <a:pt x="79329" y="113113"/>
                </a:lnTo>
                <a:lnTo>
                  <a:pt x="80000" y="112621"/>
                </a:lnTo>
                <a:lnTo>
                  <a:pt x="81004" y="112129"/>
                </a:lnTo>
                <a:lnTo>
                  <a:pt x="77823" y="113605"/>
                </a:lnTo>
                <a:lnTo>
                  <a:pt x="76485" y="114262"/>
                </a:lnTo>
                <a:lnTo>
                  <a:pt x="76150" y="114262"/>
                </a:lnTo>
                <a:lnTo>
                  <a:pt x="76485" y="114096"/>
                </a:lnTo>
                <a:lnTo>
                  <a:pt x="73806" y="114753"/>
                </a:lnTo>
                <a:lnTo>
                  <a:pt x="70961" y="115245"/>
                </a:lnTo>
                <a:lnTo>
                  <a:pt x="68117" y="115572"/>
                </a:lnTo>
                <a:lnTo>
                  <a:pt x="65271" y="115900"/>
                </a:lnTo>
                <a:lnTo>
                  <a:pt x="59580" y="116392"/>
                </a:lnTo>
                <a:lnTo>
                  <a:pt x="57070" y="116720"/>
                </a:lnTo>
                <a:lnTo>
                  <a:pt x="54559" y="117047"/>
                </a:lnTo>
                <a:lnTo>
                  <a:pt x="53388" y="117047"/>
                </a:lnTo>
                <a:lnTo>
                  <a:pt x="52049" y="116884"/>
                </a:lnTo>
                <a:lnTo>
                  <a:pt x="49372" y="116229"/>
                </a:lnTo>
                <a:lnTo>
                  <a:pt x="46862" y="115572"/>
                </a:lnTo>
                <a:lnTo>
                  <a:pt x="45689" y="115408"/>
                </a:lnTo>
                <a:lnTo>
                  <a:pt x="44518" y="115408"/>
                </a:lnTo>
                <a:lnTo>
                  <a:pt x="45355" y="116392"/>
                </a:lnTo>
                <a:lnTo>
                  <a:pt x="45187" y="116555"/>
                </a:lnTo>
                <a:lnTo>
                  <a:pt x="44685" y="116392"/>
                </a:lnTo>
                <a:lnTo>
                  <a:pt x="43179" y="116064"/>
                </a:lnTo>
                <a:lnTo>
                  <a:pt x="42175" y="115572"/>
                </a:lnTo>
                <a:lnTo>
                  <a:pt x="43012" y="115408"/>
                </a:lnTo>
                <a:lnTo>
                  <a:pt x="43849" y="115737"/>
                </a:lnTo>
                <a:lnTo>
                  <a:pt x="44016" y="115408"/>
                </a:lnTo>
                <a:lnTo>
                  <a:pt x="44016" y="115245"/>
                </a:lnTo>
                <a:lnTo>
                  <a:pt x="43849" y="115080"/>
                </a:lnTo>
                <a:lnTo>
                  <a:pt x="43514" y="114917"/>
                </a:lnTo>
                <a:lnTo>
                  <a:pt x="42845" y="115080"/>
                </a:lnTo>
                <a:lnTo>
                  <a:pt x="42008" y="115245"/>
                </a:lnTo>
                <a:lnTo>
                  <a:pt x="40835" y="115408"/>
                </a:lnTo>
                <a:lnTo>
                  <a:pt x="41672" y="115080"/>
                </a:lnTo>
                <a:lnTo>
                  <a:pt x="39162" y="114588"/>
                </a:lnTo>
                <a:lnTo>
                  <a:pt x="37154" y="114096"/>
                </a:lnTo>
                <a:lnTo>
                  <a:pt x="35481" y="113441"/>
                </a:lnTo>
                <a:lnTo>
                  <a:pt x="33806" y="112621"/>
                </a:lnTo>
                <a:lnTo>
                  <a:pt x="33806" y="112621"/>
                </a:lnTo>
                <a:lnTo>
                  <a:pt x="34979" y="112950"/>
                </a:lnTo>
                <a:lnTo>
                  <a:pt x="33975" y="112458"/>
                </a:lnTo>
                <a:lnTo>
                  <a:pt x="33639" y="112621"/>
                </a:lnTo>
                <a:lnTo>
                  <a:pt x="33975" y="112786"/>
                </a:lnTo>
                <a:lnTo>
                  <a:pt x="32802" y="112786"/>
                </a:lnTo>
                <a:lnTo>
                  <a:pt x="31631" y="112458"/>
                </a:lnTo>
                <a:lnTo>
                  <a:pt x="30627" y="112129"/>
                </a:lnTo>
                <a:lnTo>
                  <a:pt x="29623" y="111474"/>
                </a:lnTo>
                <a:lnTo>
                  <a:pt x="30125" y="111311"/>
                </a:lnTo>
                <a:lnTo>
                  <a:pt x="30627" y="111474"/>
                </a:lnTo>
                <a:lnTo>
                  <a:pt x="30627" y="111474"/>
                </a:lnTo>
                <a:lnTo>
                  <a:pt x="26944" y="109836"/>
                </a:lnTo>
                <a:lnTo>
                  <a:pt x="25940" y="109179"/>
                </a:lnTo>
                <a:lnTo>
                  <a:pt x="26109" y="109344"/>
                </a:lnTo>
                <a:lnTo>
                  <a:pt x="24434" y="108687"/>
                </a:lnTo>
                <a:lnTo>
                  <a:pt x="22928" y="107868"/>
                </a:lnTo>
                <a:lnTo>
                  <a:pt x="21923" y="107212"/>
                </a:lnTo>
                <a:lnTo>
                  <a:pt x="21757" y="106883"/>
                </a:lnTo>
                <a:lnTo>
                  <a:pt x="21590" y="106556"/>
                </a:lnTo>
                <a:lnTo>
                  <a:pt x="20753" y="105900"/>
                </a:lnTo>
                <a:lnTo>
                  <a:pt x="19748" y="105081"/>
                </a:lnTo>
                <a:lnTo>
                  <a:pt x="17573" y="102949"/>
                </a:lnTo>
                <a:lnTo>
                  <a:pt x="17573" y="102949"/>
                </a:lnTo>
                <a:lnTo>
                  <a:pt x="18744" y="103441"/>
                </a:lnTo>
                <a:lnTo>
                  <a:pt x="16736" y="101802"/>
                </a:lnTo>
                <a:lnTo>
                  <a:pt x="14559" y="99998"/>
                </a:lnTo>
                <a:lnTo>
                  <a:pt x="13388" y="98851"/>
                </a:lnTo>
                <a:lnTo>
                  <a:pt x="12384" y="97539"/>
                </a:lnTo>
                <a:lnTo>
                  <a:pt x="11045" y="95737"/>
                </a:lnTo>
                <a:lnTo>
                  <a:pt x="11380" y="96229"/>
                </a:lnTo>
                <a:lnTo>
                  <a:pt x="10711" y="95409"/>
                </a:lnTo>
                <a:lnTo>
                  <a:pt x="9707" y="94260"/>
                </a:lnTo>
                <a:lnTo>
                  <a:pt x="9372" y="93769"/>
                </a:lnTo>
                <a:lnTo>
                  <a:pt x="9037" y="93605"/>
                </a:lnTo>
                <a:lnTo>
                  <a:pt x="9539" y="94917"/>
                </a:lnTo>
                <a:lnTo>
                  <a:pt x="10376" y="96064"/>
                </a:lnTo>
                <a:lnTo>
                  <a:pt x="11213" y="97213"/>
                </a:lnTo>
                <a:lnTo>
                  <a:pt x="11882" y="98360"/>
                </a:lnTo>
                <a:lnTo>
                  <a:pt x="11045" y="97705"/>
                </a:lnTo>
                <a:lnTo>
                  <a:pt x="10543" y="97048"/>
                </a:lnTo>
                <a:lnTo>
                  <a:pt x="10711" y="97376"/>
                </a:lnTo>
                <a:lnTo>
                  <a:pt x="10543" y="97213"/>
                </a:lnTo>
                <a:lnTo>
                  <a:pt x="9539" y="95901"/>
                </a:lnTo>
                <a:lnTo>
                  <a:pt x="8870" y="95081"/>
                </a:lnTo>
                <a:lnTo>
                  <a:pt x="8368" y="94097"/>
                </a:lnTo>
                <a:lnTo>
                  <a:pt x="8032" y="93277"/>
                </a:lnTo>
                <a:lnTo>
                  <a:pt x="8032" y="93113"/>
                </a:lnTo>
                <a:lnTo>
                  <a:pt x="8201" y="92785"/>
                </a:lnTo>
                <a:lnTo>
                  <a:pt x="9037" y="94260"/>
                </a:lnTo>
                <a:lnTo>
                  <a:pt x="8368" y="92622"/>
                </a:lnTo>
                <a:lnTo>
                  <a:pt x="8032" y="92130"/>
                </a:lnTo>
                <a:lnTo>
                  <a:pt x="7364" y="90818"/>
                </a:lnTo>
                <a:lnTo>
                  <a:pt x="7364" y="90655"/>
                </a:lnTo>
                <a:lnTo>
                  <a:pt x="6695" y="89508"/>
                </a:lnTo>
                <a:lnTo>
                  <a:pt x="6024" y="88032"/>
                </a:lnTo>
                <a:lnTo>
                  <a:pt x="6360" y="89671"/>
                </a:lnTo>
                <a:lnTo>
                  <a:pt x="6024" y="89016"/>
                </a:lnTo>
                <a:lnTo>
                  <a:pt x="5691" y="88359"/>
                </a:lnTo>
                <a:lnTo>
                  <a:pt x="5691" y="87704"/>
                </a:lnTo>
                <a:lnTo>
                  <a:pt x="5691" y="87049"/>
                </a:lnTo>
                <a:lnTo>
                  <a:pt x="6360" y="88196"/>
                </a:lnTo>
                <a:lnTo>
                  <a:pt x="6862" y="89508"/>
                </a:lnTo>
                <a:lnTo>
                  <a:pt x="6862" y="89508"/>
                </a:lnTo>
                <a:lnTo>
                  <a:pt x="5691" y="86065"/>
                </a:lnTo>
                <a:lnTo>
                  <a:pt x="5691" y="86065"/>
                </a:lnTo>
                <a:lnTo>
                  <a:pt x="6862" y="88196"/>
                </a:lnTo>
                <a:lnTo>
                  <a:pt x="5691" y="85082"/>
                </a:lnTo>
                <a:lnTo>
                  <a:pt x="6360" y="85737"/>
                </a:lnTo>
                <a:lnTo>
                  <a:pt x="6695" y="85900"/>
                </a:lnTo>
                <a:lnTo>
                  <a:pt x="7028" y="86065"/>
                </a:lnTo>
                <a:lnTo>
                  <a:pt x="7197" y="86720"/>
                </a:lnTo>
                <a:lnTo>
                  <a:pt x="6862" y="85082"/>
                </a:lnTo>
                <a:lnTo>
                  <a:pt x="6193" y="83278"/>
                </a:lnTo>
                <a:lnTo>
                  <a:pt x="4685" y="79179"/>
                </a:lnTo>
                <a:lnTo>
                  <a:pt x="3849" y="76228"/>
                </a:lnTo>
                <a:lnTo>
                  <a:pt x="3012" y="72786"/>
                </a:lnTo>
                <a:lnTo>
                  <a:pt x="3012" y="72786"/>
                </a:lnTo>
                <a:lnTo>
                  <a:pt x="3347" y="73114"/>
                </a:lnTo>
                <a:lnTo>
                  <a:pt x="3514" y="72951"/>
                </a:lnTo>
                <a:lnTo>
                  <a:pt x="3681" y="73114"/>
                </a:lnTo>
                <a:lnTo>
                  <a:pt x="4016" y="73277"/>
                </a:lnTo>
                <a:lnTo>
                  <a:pt x="3849" y="70000"/>
                </a:lnTo>
                <a:lnTo>
                  <a:pt x="3681" y="66556"/>
                </a:lnTo>
                <a:lnTo>
                  <a:pt x="3849" y="63279"/>
                </a:lnTo>
                <a:lnTo>
                  <a:pt x="4183" y="61803"/>
                </a:lnTo>
                <a:lnTo>
                  <a:pt x="4351" y="60491"/>
                </a:lnTo>
                <a:lnTo>
                  <a:pt x="5020" y="57049"/>
                </a:lnTo>
                <a:lnTo>
                  <a:pt x="5020" y="57704"/>
                </a:lnTo>
                <a:lnTo>
                  <a:pt x="5187" y="58196"/>
                </a:lnTo>
                <a:lnTo>
                  <a:pt x="5187" y="56394"/>
                </a:lnTo>
                <a:lnTo>
                  <a:pt x="5355" y="54590"/>
                </a:lnTo>
                <a:lnTo>
                  <a:pt x="6024" y="50819"/>
                </a:lnTo>
                <a:lnTo>
                  <a:pt x="6862" y="47048"/>
                </a:lnTo>
                <a:lnTo>
                  <a:pt x="8201" y="43443"/>
                </a:lnTo>
                <a:lnTo>
                  <a:pt x="9874" y="39672"/>
                </a:lnTo>
                <a:lnTo>
                  <a:pt x="11715" y="36229"/>
                </a:lnTo>
                <a:lnTo>
                  <a:pt x="13890" y="32787"/>
                </a:lnTo>
                <a:lnTo>
                  <a:pt x="16234" y="29344"/>
                </a:lnTo>
                <a:lnTo>
                  <a:pt x="18744" y="26229"/>
                </a:lnTo>
                <a:lnTo>
                  <a:pt x="21421" y="23115"/>
                </a:lnTo>
                <a:lnTo>
                  <a:pt x="24434" y="20327"/>
                </a:lnTo>
                <a:lnTo>
                  <a:pt x="27279" y="17542"/>
                </a:lnTo>
                <a:lnTo>
                  <a:pt x="30460" y="15081"/>
                </a:lnTo>
                <a:lnTo>
                  <a:pt x="33639" y="12951"/>
                </a:lnTo>
                <a:lnTo>
                  <a:pt x="36819" y="10984"/>
                </a:lnTo>
                <a:lnTo>
                  <a:pt x="40000" y="9345"/>
                </a:lnTo>
                <a:lnTo>
                  <a:pt x="38325" y="10820"/>
                </a:lnTo>
                <a:lnTo>
                  <a:pt x="40166" y="9508"/>
                </a:lnTo>
                <a:lnTo>
                  <a:pt x="41339" y="8853"/>
                </a:lnTo>
                <a:lnTo>
                  <a:pt x="45020" y="7213"/>
                </a:lnTo>
                <a:lnTo>
                  <a:pt x="44016" y="7213"/>
                </a:lnTo>
                <a:lnTo>
                  <a:pt x="45522" y="6558"/>
                </a:lnTo>
                <a:lnTo>
                  <a:pt x="47697" y="5574"/>
                </a:lnTo>
                <a:lnTo>
                  <a:pt x="47195" y="6229"/>
                </a:lnTo>
                <a:lnTo>
                  <a:pt x="47697" y="6229"/>
                </a:lnTo>
                <a:lnTo>
                  <a:pt x="47697" y="6394"/>
                </a:lnTo>
                <a:lnTo>
                  <a:pt x="47530" y="6558"/>
                </a:lnTo>
                <a:lnTo>
                  <a:pt x="50208" y="5737"/>
                </a:lnTo>
                <a:lnTo>
                  <a:pt x="52551" y="4754"/>
                </a:lnTo>
                <a:lnTo>
                  <a:pt x="55061" y="3934"/>
                </a:lnTo>
                <a:lnTo>
                  <a:pt x="56401" y="3607"/>
                </a:lnTo>
                <a:lnTo>
                  <a:pt x="57907" y="3442"/>
                </a:lnTo>
                <a:lnTo>
                  <a:pt x="57740" y="3607"/>
                </a:lnTo>
                <a:lnTo>
                  <a:pt x="58409" y="3442"/>
                </a:lnTo>
                <a:lnTo>
                  <a:pt x="60753" y="3115"/>
                </a:lnTo>
                <a:lnTo>
                  <a:pt x="63596" y="2458"/>
                </a:lnTo>
                <a:lnTo>
                  <a:pt x="65606" y="1967"/>
                </a:lnTo>
                <a:lnTo>
                  <a:pt x="65606" y="2458"/>
                </a:lnTo>
                <a:lnTo>
                  <a:pt x="72635" y="2132"/>
                </a:lnTo>
                <a:lnTo>
                  <a:pt x="73639" y="1803"/>
                </a:lnTo>
                <a:lnTo>
                  <a:pt x="73973" y="1967"/>
                </a:lnTo>
                <a:lnTo>
                  <a:pt x="73639" y="2132"/>
                </a:lnTo>
                <a:lnTo>
                  <a:pt x="73304" y="2295"/>
                </a:lnTo>
                <a:lnTo>
                  <a:pt x="74977" y="2295"/>
                </a:lnTo>
                <a:lnTo>
                  <a:pt x="76485" y="2132"/>
                </a:lnTo>
                <a:lnTo>
                  <a:pt x="76987" y="2458"/>
                </a:lnTo>
                <a:lnTo>
                  <a:pt x="78158" y="2787"/>
                </a:lnTo>
                <a:lnTo>
                  <a:pt x="81506" y="3607"/>
                </a:lnTo>
                <a:lnTo>
                  <a:pt x="85187" y="4099"/>
                </a:lnTo>
                <a:lnTo>
                  <a:pt x="88032" y="4754"/>
                </a:lnTo>
                <a:lnTo>
                  <a:pt x="84518" y="3442"/>
                </a:lnTo>
                <a:lnTo>
                  <a:pt x="80333" y="2295"/>
                </a:lnTo>
                <a:lnTo>
                  <a:pt x="75814" y="1311"/>
                </a:lnTo>
                <a:lnTo>
                  <a:pt x="71296" y="491"/>
                </a:lnTo>
                <a:lnTo>
                  <a:pt x="66944" y="165"/>
                </a:lnTo>
                <a:lnTo>
                  <a:pt x="62928" y="0"/>
                </a:lnTo>
                <a:close/>
              </a:path>
            </a:pathLst>
          </a:custGeom>
          <a:solidFill>
            <a:srgbClr val="98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pt-BR">
                <a:solidFill>
                  <a:srgbClr val="FFFFFF"/>
                </a:solidFill>
              </a:rPr>
              <a:t>S</a:t>
            </a:r>
            <a:r>
              <a:rPr lang="pt-BR">
                <a:solidFill>
                  <a:srgbClr val="FFFFFF"/>
                </a:solidFill>
              </a:rPr>
              <a:t>olicitação de correção de dose e posologia</a:t>
            </a:r>
          </a:p>
        </p:txBody>
      </p:sp>
      <p:sp>
        <p:nvSpPr>
          <p:cNvPr id="328" name="Shape 328"/>
          <p:cNvSpPr/>
          <p:nvPr/>
        </p:nvSpPr>
        <p:spPr>
          <a:xfrm>
            <a:off x="1512925" y="2694200"/>
            <a:ext cx="2444400" cy="2280600"/>
          </a:xfrm>
          <a:custGeom>
            <a:pathLst>
              <a:path extrusionOk="0" h="120000" w="120000">
                <a:moveTo>
                  <a:pt x="76828" y="2128"/>
                </a:moveTo>
                <a:lnTo>
                  <a:pt x="76954" y="2158"/>
                </a:lnTo>
                <a:lnTo>
                  <a:pt x="76954" y="2158"/>
                </a:lnTo>
                <a:lnTo>
                  <a:pt x="76921" y="2137"/>
                </a:lnTo>
                <a:lnTo>
                  <a:pt x="76828" y="2128"/>
                </a:lnTo>
                <a:close/>
                <a:moveTo>
                  <a:pt x="58683" y="3487"/>
                </a:moveTo>
                <a:lnTo>
                  <a:pt x="59612" y="3817"/>
                </a:lnTo>
                <a:lnTo>
                  <a:pt x="59148" y="3817"/>
                </a:lnTo>
                <a:lnTo>
                  <a:pt x="58529" y="3652"/>
                </a:lnTo>
                <a:lnTo>
                  <a:pt x="58683" y="3487"/>
                </a:lnTo>
                <a:close/>
                <a:moveTo>
                  <a:pt x="69987" y="2324"/>
                </a:moveTo>
                <a:lnTo>
                  <a:pt x="73238" y="2656"/>
                </a:lnTo>
                <a:lnTo>
                  <a:pt x="76490" y="3154"/>
                </a:lnTo>
                <a:lnTo>
                  <a:pt x="75871" y="3154"/>
                </a:lnTo>
                <a:lnTo>
                  <a:pt x="76025" y="3487"/>
                </a:lnTo>
                <a:lnTo>
                  <a:pt x="74942" y="3154"/>
                </a:lnTo>
                <a:lnTo>
                  <a:pt x="73703" y="2989"/>
                </a:lnTo>
                <a:lnTo>
                  <a:pt x="73703" y="2989"/>
                </a:lnTo>
                <a:lnTo>
                  <a:pt x="74167" y="3652"/>
                </a:lnTo>
                <a:lnTo>
                  <a:pt x="74322" y="3984"/>
                </a:lnTo>
                <a:lnTo>
                  <a:pt x="74013" y="3984"/>
                </a:lnTo>
                <a:lnTo>
                  <a:pt x="73393" y="3817"/>
                </a:lnTo>
                <a:lnTo>
                  <a:pt x="71845" y="3154"/>
                </a:lnTo>
                <a:lnTo>
                  <a:pt x="69987" y="2324"/>
                </a:lnTo>
                <a:close/>
                <a:moveTo>
                  <a:pt x="56825" y="8963"/>
                </a:moveTo>
                <a:lnTo>
                  <a:pt x="56082" y="9062"/>
                </a:lnTo>
                <a:lnTo>
                  <a:pt x="56082" y="9062"/>
                </a:lnTo>
                <a:lnTo>
                  <a:pt x="55896" y="9129"/>
                </a:lnTo>
                <a:lnTo>
                  <a:pt x="56825" y="8963"/>
                </a:lnTo>
                <a:close/>
                <a:moveTo>
                  <a:pt x="96000" y="11951"/>
                </a:moveTo>
                <a:lnTo>
                  <a:pt x="96929" y="13112"/>
                </a:lnTo>
                <a:lnTo>
                  <a:pt x="96980" y="13152"/>
                </a:lnTo>
                <a:lnTo>
                  <a:pt x="96000" y="11951"/>
                </a:lnTo>
                <a:close/>
                <a:moveTo>
                  <a:pt x="93057" y="13610"/>
                </a:moveTo>
                <a:lnTo>
                  <a:pt x="94142" y="14273"/>
                </a:lnTo>
                <a:lnTo>
                  <a:pt x="93678" y="14273"/>
                </a:lnTo>
                <a:lnTo>
                  <a:pt x="93057" y="13610"/>
                </a:lnTo>
                <a:close/>
                <a:moveTo>
                  <a:pt x="98167" y="15269"/>
                </a:moveTo>
                <a:lnTo>
                  <a:pt x="98621" y="15756"/>
                </a:lnTo>
                <a:lnTo>
                  <a:pt x="98323" y="15436"/>
                </a:lnTo>
                <a:lnTo>
                  <a:pt x="98167" y="15269"/>
                </a:lnTo>
                <a:close/>
                <a:moveTo>
                  <a:pt x="94451" y="14108"/>
                </a:moveTo>
                <a:lnTo>
                  <a:pt x="95844" y="15436"/>
                </a:lnTo>
                <a:lnTo>
                  <a:pt x="97394" y="16597"/>
                </a:lnTo>
                <a:lnTo>
                  <a:pt x="96000" y="15601"/>
                </a:lnTo>
                <a:lnTo>
                  <a:pt x="94761" y="14440"/>
                </a:lnTo>
                <a:lnTo>
                  <a:pt x="94451" y="14108"/>
                </a:lnTo>
                <a:close/>
                <a:moveTo>
                  <a:pt x="98941" y="16266"/>
                </a:moveTo>
                <a:lnTo>
                  <a:pt x="99406" y="17262"/>
                </a:lnTo>
                <a:lnTo>
                  <a:pt x="98941" y="16764"/>
                </a:lnTo>
                <a:lnTo>
                  <a:pt x="98941" y="16432"/>
                </a:lnTo>
                <a:lnTo>
                  <a:pt x="98941" y="16266"/>
                </a:lnTo>
                <a:close/>
                <a:moveTo>
                  <a:pt x="98477" y="14771"/>
                </a:moveTo>
                <a:lnTo>
                  <a:pt x="99560" y="15436"/>
                </a:lnTo>
                <a:lnTo>
                  <a:pt x="100335" y="16432"/>
                </a:lnTo>
                <a:lnTo>
                  <a:pt x="101110" y="17428"/>
                </a:lnTo>
                <a:lnTo>
                  <a:pt x="101574" y="18589"/>
                </a:lnTo>
                <a:lnTo>
                  <a:pt x="100025" y="16597"/>
                </a:lnTo>
                <a:lnTo>
                  <a:pt x="100645" y="17760"/>
                </a:lnTo>
                <a:lnTo>
                  <a:pt x="98477" y="14771"/>
                </a:lnTo>
                <a:close/>
                <a:moveTo>
                  <a:pt x="104671" y="19585"/>
                </a:moveTo>
                <a:lnTo>
                  <a:pt x="105925" y="21601"/>
                </a:lnTo>
                <a:lnTo>
                  <a:pt x="106065" y="21743"/>
                </a:lnTo>
                <a:lnTo>
                  <a:pt x="104671" y="19585"/>
                </a:lnTo>
                <a:close/>
                <a:moveTo>
                  <a:pt x="106838" y="25559"/>
                </a:moveTo>
                <a:lnTo>
                  <a:pt x="107302" y="26722"/>
                </a:lnTo>
                <a:lnTo>
                  <a:pt x="107767" y="27718"/>
                </a:lnTo>
                <a:lnTo>
                  <a:pt x="108387" y="29875"/>
                </a:lnTo>
                <a:lnTo>
                  <a:pt x="107767" y="28714"/>
                </a:lnTo>
                <a:lnTo>
                  <a:pt x="107148" y="27053"/>
                </a:lnTo>
                <a:lnTo>
                  <a:pt x="106838" y="25559"/>
                </a:lnTo>
                <a:close/>
                <a:moveTo>
                  <a:pt x="106838" y="28714"/>
                </a:moveTo>
                <a:lnTo>
                  <a:pt x="107612" y="29377"/>
                </a:lnTo>
                <a:lnTo>
                  <a:pt x="108231" y="30042"/>
                </a:lnTo>
                <a:lnTo>
                  <a:pt x="108852" y="30871"/>
                </a:lnTo>
                <a:lnTo>
                  <a:pt x="109006" y="31369"/>
                </a:lnTo>
                <a:lnTo>
                  <a:pt x="109160" y="31867"/>
                </a:lnTo>
                <a:lnTo>
                  <a:pt x="108077" y="30208"/>
                </a:lnTo>
                <a:lnTo>
                  <a:pt x="106838" y="28714"/>
                </a:lnTo>
                <a:close/>
                <a:moveTo>
                  <a:pt x="118296" y="63734"/>
                </a:moveTo>
                <a:lnTo>
                  <a:pt x="117831" y="66058"/>
                </a:lnTo>
                <a:lnTo>
                  <a:pt x="117523" y="68215"/>
                </a:lnTo>
                <a:lnTo>
                  <a:pt x="117058" y="70374"/>
                </a:lnTo>
                <a:lnTo>
                  <a:pt x="116129" y="73028"/>
                </a:lnTo>
                <a:lnTo>
                  <a:pt x="116438" y="70871"/>
                </a:lnTo>
                <a:lnTo>
                  <a:pt x="116902" y="68547"/>
                </a:lnTo>
                <a:lnTo>
                  <a:pt x="118296" y="63734"/>
                </a:lnTo>
                <a:close/>
                <a:moveTo>
                  <a:pt x="113497" y="78173"/>
                </a:moveTo>
                <a:lnTo>
                  <a:pt x="113032" y="79003"/>
                </a:lnTo>
                <a:lnTo>
                  <a:pt x="112568" y="79834"/>
                </a:lnTo>
                <a:lnTo>
                  <a:pt x="111947" y="80497"/>
                </a:lnTo>
                <a:lnTo>
                  <a:pt x="111483" y="81162"/>
                </a:lnTo>
                <a:lnTo>
                  <a:pt x="111793" y="80497"/>
                </a:lnTo>
                <a:lnTo>
                  <a:pt x="112722" y="79501"/>
                </a:lnTo>
                <a:lnTo>
                  <a:pt x="113497" y="78173"/>
                </a:lnTo>
                <a:close/>
                <a:moveTo>
                  <a:pt x="110554" y="84149"/>
                </a:moveTo>
                <a:lnTo>
                  <a:pt x="109781" y="85476"/>
                </a:lnTo>
                <a:lnTo>
                  <a:pt x="109160" y="85974"/>
                </a:lnTo>
                <a:lnTo>
                  <a:pt x="109006" y="85974"/>
                </a:lnTo>
                <a:lnTo>
                  <a:pt x="109006" y="85808"/>
                </a:lnTo>
                <a:lnTo>
                  <a:pt x="109781" y="84978"/>
                </a:lnTo>
                <a:lnTo>
                  <a:pt x="110554" y="84149"/>
                </a:lnTo>
                <a:close/>
                <a:moveTo>
                  <a:pt x="106838" y="85145"/>
                </a:moveTo>
                <a:lnTo>
                  <a:pt x="107302" y="85310"/>
                </a:lnTo>
                <a:lnTo>
                  <a:pt x="106529" y="86306"/>
                </a:lnTo>
                <a:lnTo>
                  <a:pt x="106065" y="87137"/>
                </a:lnTo>
                <a:lnTo>
                  <a:pt x="105444" y="87634"/>
                </a:lnTo>
                <a:lnTo>
                  <a:pt x="105444" y="87800"/>
                </a:lnTo>
                <a:lnTo>
                  <a:pt x="105136" y="87800"/>
                </a:lnTo>
                <a:lnTo>
                  <a:pt x="105136" y="87634"/>
                </a:lnTo>
                <a:lnTo>
                  <a:pt x="105755" y="86472"/>
                </a:lnTo>
                <a:lnTo>
                  <a:pt x="106065" y="85974"/>
                </a:lnTo>
                <a:lnTo>
                  <a:pt x="106529" y="85476"/>
                </a:lnTo>
                <a:lnTo>
                  <a:pt x="106838" y="85145"/>
                </a:lnTo>
                <a:close/>
                <a:moveTo>
                  <a:pt x="11458" y="92281"/>
                </a:moveTo>
                <a:lnTo>
                  <a:pt x="11768" y="93442"/>
                </a:lnTo>
                <a:lnTo>
                  <a:pt x="11612" y="93277"/>
                </a:lnTo>
                <a:lnTo>
                  <a:pt x="11458" y="92613"/>
                </a:lnTo>
                <a:lnTo>
                  <a:pt x="11458" y="92281"/>
                </a:lnTo>
                <a:close/>
                <a:moveTo>
                  <a:pt x="12697" y="95601"/>
                </a:moveTo>
                <a:lnTo>
                  <a:pt x="12541" y="95766"/>
                </a:lnTo>
                <a:lnTo>
                  <a:pt x="12541" y="95601"/>
                </a:lnTo>
                <a:close/>
                <a:moveTo>
                  <a:pt x="100489" y="96929"/>
                </a:moveTo>
                <a:lnTo>
                  <a:pt x="100181" y="97427"/>
                </a:lnTo>
                <a:lnTo>
                  <a:pt x="99716" y="97592"/>
                </a:lnTo>
                <a:lnTo>
                  <a:pt x="99716" y="97592"/>
                </a:lnTo>
                <a:lnTo>
                  <a:pt x="100025" y="97260"/>
                </a:lnTo>
                <a:lnTo>
                  <a:pt x="100489" y="96929"/>
                </a:lnTo>
                <a:close/>
                <a:moveTo>
                  <a:pt x="10064" y="94770"/>
                </a:moveTo>
                <a:lnTo>
                  <a:pt x="12076" y="97427"/>
                </a:lnTo>
                <a:lnTo>
                  <a:pt x="12541" y="97592"/>
                </a:lnTo>
                <a:lnTo>
                  <a:pt x="12541" y="97592"/>
                </a:lnTo>
                <a:lnTo>
                  <a:pt x="12541" y="97592"/>
                </a:lnTo>
                <a:lnTo>
                  <a:pt x="12851" y="97758"/>
                </a:lnTo>
                <a:lnTo>
                  <a:pt x="13626" y="99251"/>
                </a:lnTo>
                <a:lnTo>
                  <a:pt x="11768" y="97592"/>
                </a:lnTo>
                <a:lnTo>
                  <a:pt x="10683" y="96099"/>
                </a:lnTo>
                <a:lnTo>
                  <a:pt x="10218" y="95435"/>
                </a:lnTo>
                <a:lnTo>
                  <a:pt x="10064" y="94770"/>
                </a:lnTo>
                <a:close/>
                <a:moveTo>
                  <a:pt x="14863" y="99251"/>
                </a:moveTo>
                <a:lnTo>
                  <a:pt x="15173" y="99419"/>
                </a:lnTo>
                <a:lnTo>
                  <a:pt x="15019" y="99419"/>
                </a:lnTo>
                <a:lnTo>
                  <a:pt x="14863" y="99251"/>
                </a:lnTo>
                <a:close/>
                <a:moveTo>
                  <a:pt x="17187" y="100247"/>
                </a:moveTo>
                <a:lnTo>
                  <a:pt x="18581" y="100912"/>
                </a:lnTo>
                <a:lnTo>
                  <a:pt x="19510" y="101576"/>
                </a:lnTo>
                <a:lnTo>
                  <a:pt x="20129" y="102073"/>
                </a:lnTo>
                <a:lnTo>
                  <a:pt x="19045" y="101410"/>
                </a:lnTo>
                <a:lnTo>
                  <a:pt x="19045" y="101410"/>
                </a:lnTo>
                <a:lnTo>
                  <a:pt x="19354" y="102239"/>
                </a:lnTo>
                <a:lnTo>
                  <a:pt x="19045" y="102073"/>
                </a:lnTo>
                <a:lnTo>
                  <a:pt x="18271" y="101078"/>
                </a:lnTo>
                <a:lnTo>
                  <a:pt x="17806" y="100580"/>
                </a:lnTo>
                <a:lnTo>
                  <a:pt x="17187" y="100247"/>
                </a:lnTo>
                <a:close/>
                <a:moveTo>
                  <a:pt x="29574" y="104563"/>
                </a:moveTo>
                <a:lnTo>
                  <a:pt x="30812" y="105226"/>
                </a:lnTo>
                <a:lnTo>
                  <a:pt x="32051" y="106222"/>
                </a:lnTo>
                <a:lnTo>
                  <a:pt x="31276" y="106057"/>
                </a:lnTo>
                <a:lnTo>
                  <a:pt x="31122" y="105891"/>
                </a:lnTo>
                <a:lnTo>
                  <a:pt x="30347" y="105226"/>
                </a:lnTo>
                <a:lnTo>
                  <a:pt x="29574" y="104563"/>
                </a:lnTo>
                <a:close/>
                <a:moveTo>
                  <a:pt x="23845" y="105559"/>
                </a:moveTo>
                <a:lnTo>
                  <a:pt x="24155" y="105724"/>
                </a:lnTo>
                <a:lnTo>
                  <a:pt x="24463" y="105891"/>
                </a:lnTo>
                <a:lnTo>
                  <a:pt x="24928" y="106389"/>
                </a:lnTo>
                <a:lnTo>
                  <a:pt x="25084" y="106555"/>
                </a:lnTo>
                <a:lnTo>
                  <a:pt x="24928" y="106555"/>
                </a:lnTo>
                <a:lnTo>
                  <a:pt x="23845" y="105559"/>
                </a:lnTo>
                <a:close/>
                <a:moveTo>
                  <a:pt x="80980" y="105891"/>
                </a:moveTo>
                <a:lnTo>
                  <a:pt x="79431" y="106555"/>
                </a:lnTo>
                <a:lnTo>
                  <a:pt x="78658" y="106887"/>
                </a:lnTo>
                <a:lnTo>
                  <a:pt x="77883" y="106887"/>
                </a:lnTo>
                <a:lnTo>
                  <a:pt x="78658" y="106389"/>
                </a:lnTo>
                <a:lnTo>
                  <a:pt x="79277" y="106057"/>
                </a:lnTo>
                <a:lnTo>
                  <a:pt x="80516" y="105891"/>
                </a:lnTo>
                <a:close/>
                <a:moveTo>
                  <a:pt x="31587" y="106555"/>
                </a:moveTo>
                <a:lnTo>
                  <a:pt x="32516" y="106720"/>
                </a:lnTo>
                <a:lnTo>
                  <a:pt x="33755" y="107385"/>
                </a:lnTo>
                <a:lnTo>
                  <a:pt x="33755" y="107385"/>
                </a:lnTo>
                <a:lnTo>
                  <a:pt x="32516" y="107052"/>
                </a:lnTo>
                <a:lnTo>
                  <a:pt x="31587" y="106555"/>
                </a:lnTo>
                <a:close/>
                <a:moveTo>
                  <a:pt x="77265" y="107717"/>
                </a:moveTo>
                <a:lnTo>
                  <a:pt x="76800" y="108048"/>
                </a:lnTo>
                <a:lnTo>
                  <a:pt x="76644" y="108215"/>
                </a:lnTo>
                <a:lnTo>
                  <a:pt x="76800" y="108381"/>
                </a:lnTo>
                <a:lnTo>
                  <a:pt x="77573" y="108381"/>
                </a:lnTo>
                <a:lnTo>
                  <a:pt x="78194" y="108215"/>
                </a:lnTo>
                <a:lnTo>
                  <a:pt x="76954" y="108713"/>
                </a:lnTo>
                <a:lnTo>
                  <a:pt x="75715" y="108879"/>
                </a:lnTo>
                <a:lnTo>
                  <a:pt x="75715" y="109044"/>
                </a:lnTo>
                <a:lnTo>
                  <a:pt x="75561" y="109044"/>
                </a:lnTo>
                <a:lnTo>
                  <a:pt x="74942" y="108546"/>
                </a:lnTo>
                <a:lnTo>
                  <a:pt x="76025" y="107883"/>
                </a:lnTo>
                <a:lnTo>
                  <a:pt x="77265" y="107717"/>
                </a:lnTo>
                <a:close/>
                <a:moveTo>
                  <a:pt x="39639" y="112031"/>
                </a:moveTo>
                <a:lnTo>
                  <a:pt x="40877" y="112529"/>
                </a:lnTo>
                <a:lnTo>
                  <a:pt x="42270" y="113027"/>
                </a:lnTo>
                <a:lnTo>
                  <a:pt x="41341" y="113027"/>
                </a:lnTo>
                <a:lnTo>
                  <a:pt x="39639" y="112862"/>
                </a:lnTo>
                <a:lnTo>
                  <a:pt x="39019" y="112696"/>
                </a:lnTo>
                <a:lnTo>
                  <a:pt x="38710" y="112529"/>
                </a:lnTo>
                <a:lnTo>
                  <a:pt x="38710" y="112364"/>
                </a:lnTo>
                <a:lnTo>
                  <a:pt x="38710" y="112199"/>
                </a:lnTo>
                <a:lnTo>
                  <a:pt x="39639" y="112031"/>
                </a:lnTo>
                <a:close/>
                <a:moveTo>
                  <a:pt x="57135" y="113692"/>
                </a:moveTo>
                <a:lnTo>
                  <a:pt x="57600" y="114023"/>
                </a:lnTo>
                <a:lnTo>
                  <a:pt x="58064" y="114190"/>
                </a:lnTo>
                <a:lnTo>
                  <a:pt x="56825" y="114356"/>
                </a:lnTo>
                <a:lnTo>
                  <a:pt x="55896" y="114356"/>
                </a:lnTo>
                <a:lnTo>
                  <a:pt x="55896" y="114190"/>
                </a:lnTo>
                <a:lnTo>
                  <a:pt x="57135" y="113692"/>
                </a:lnTo>
                <a:close/>
                <a:moveTo>
                  <a:pt x="76180" y="112199"/>
                </a:moveTo>
                <a:lnTo>
                  <a:pt x="75715" y="112696"/>
                </a:lnTo>
                <a:lnTo>
                  <a:pt x="72928" y="113858"/>
                </a:lnTo>
                <a:lnTo>
                  <a:pt x="72155" y="114190"/>
                </a:lnTo>
                <a:lnTo>
                  <a:pt x="72464" y="114023"/>
                </a:lnTo>
                <a:lnTo>
                  <a:pt x="69987" y="114356"/>
                </a:lnTo>
                <a:lnTo>
                  <a:pt x="70451" y="114023"/>
                </a:lnTo>
                <a:lnTo>
                  <a:pt x="70916" y="113692"/>
                </a:lnTo>
                <a:lnTo>
                  <a:pt x="69522" y="114190"/>
                </a:lnTo>
                <a:lnTo>
                  <a:pt x="70762" y="113692"/>
                </a:lnTo>
                <a:lnTo>
                  <a:pt x="74478" y="112364"/>
                </a:lnTo>
                <a:lnTo>
                  <a:pt x="73857" y="112862"/>
                </a:lnTo>
                <a:lnTo>
                  <a:pt x="73238" y="113360"/>
                </a:lnTo>
                <a:lnTo>
                  <a:pt x="76180" y="112199"/>
                </a:lnTo>
                <a:close/>
                <a:moveTo>
                  <a:pt x="65496" y="113692"/>
                </a:moveTo>
                <a:lnTo>
                  <a:pt x="65342" y="113858"/>
                </a:lnTo>
                <a:lnTo>
                  <a:pt x="65032" y="114023"/>
                </a:lnTo>
                <a:lnTo>
                  <a:pt x="63949" y="114356"/>
                </a:lnTo>
                <a:lnTo>
                  <a:pt x="62709" y="114521"/>
                </a:lnTo>
                <a:lnTo>
                  <a:pt x="61780" y="114521"/>
                </a:lnTo>
                <a:lnTo>
                  <a:pt x="64103" y="114023"/>
                </a:lnTo>
                <a:lnTo>
                  <a:pt x="64877" y="113858"/>
                </a:lnTo>
                <a:lnTo>
                  <a:pt x="65496" y="113692"/>
                </a:lnTo>
                <a:close/>
                <a:moveTo>
                  <a:pt x="70295" y="112696"/>
                </a:moveTo>
                <a:lnTo>
                  <a:pt x="69677" y="113027"/>
                </a:lnTo>
                <a:lnTo>
                  <a:pt x="69366" y="113360"/>
                </a:lnTo>
                <a:lnTo>
                  <a:pt x="68902" y="113692"/>
                </a:lnTo>
                <a:lnTo>
                  <a:pt x="68748" y="114356"/>
                </a:lnTo>
                <a:lnTo>
                  <a:pt x="69366" y="114356"/>
                </a:lnTo>
                <a:lnTo>
                  <a:pt x="65806" y="114853"/>
                </a:lnTo>
                <a:lnTo>
                  <a:pt x="67044" y="114356"/>
                </a:lnTo>
                <a:lnTo>
                  <a:pt x="67509" y="114023"/>
                </a:lnTo>
                <a:lnTo>
                  <a:pt x="67509" y="113858"/>
                </a:lnTo>
                <a:lnTo>
                  <a:pt x="67354" y="113692"/>
                </a:lnTo>
                <a:lnTo>
                  <a:pt x="66890" y="113692"/>
                </a:lnTo>
                <a:lnTo>
                  <a:pt x="66115" y="113525"/>
                </a:lnTo>
                <a:lnTo>
                  <a:pt x="65961" y="113360"/>
                </a:lnTo>
                <a:lnTo>
                  <a:pt x="68129" y="113194"/>
                </a:lnTo>
                <a:lnTo>
                  <a:pt x="70295" y="112696"/>
                </a:lnTo>
                <a:close/>
                <a:moveTo>
                  <a:pt x="25703" y="106222"/>
                </a:moveTo>
                <a:lnTo>
                  <a:pt x="27716" y="107550"/>
                </a:lnTo>
                <a:lnTo>
                  <a:pt x="29418" y="109211"/>
                </a:lnTo>
                <a:lnTo>
                  <a:pt x="29418" y="108713"/>
                </a:lnTo>
                <a:lnTo>
                  <a:pt x="29264" y="108381"/>
                </a:lnTo>
                <a:lnTo>
                  <a:pt x="31276" y="109044"/>
                </a:lnTo>
                <a:lnTo>
                  <a:pt x="33290" y="109709"/>
                </a:lnTo>
                <a:lnTo>
                  <a:pt x="34219" y="110040"/>
                </a:lnTo>
                <a:lnTo>
                  <a:pt x="35148" y="110372"/>
                </a:lnTo>
                <a:lnTo>
                  <a:pt x="35921" y="110870"/>
                </a:lnTo>
                <a:lnTo>
                  <a:pt x="36696" y="111534"/>
                </a:lnTo>
                <a:lnTo>
                  <a:pt x="35303" y="111368"/>
                </a:lnTo>
                <a:lnTo>
                  <a:pt x="37006" y="112364"/>
                </a:lnTo>
                <a:lnTo>
                  <a:pt x="39174" y="113194"/>
                </a:lnTo>
                <a:lnTo>
                  <a:pt x="41805" y="114190"/>
                </a:lnTo>
                <a:lnTo>
                  <a:pt x="44592" y="114853"/>
                </a:lnTo>
                <a:lnTo>
                  <a:pt x="43663" y="114853"/>
                </a:lnTo>
                <a:lnTo>
                  <a:pt x="44438" y="116015"/>
                </a:lnTo>
                <a:lnTo>
                  <a:pt x="44128" y="116015"/>
                </a:lnTo>
                <a:lnTo>
                  <a:pt x="43663" y="115849"/>
                </a:lnTo>
                <a:lnTo>
                  <a:pt x="42426" y="115517"/>
                </a:lnTo>
                <a:lnTo>
                  <a:pt x="41497" y="115186"/>
                </a:lnTo>
                <a:lnTo>
                  <a:pt x="41341" y="115019"/>
                </a:lnTo>
                <a:lnTo>
                  <a:pt x="42270" y="115019"/>
                </a:lnTo>
                <a:lnTo>
                  <a:pt x="43045" y="115186"/>
                </a:lnTo>
                <a:lnTo>
                  <a:pt x="43199" y="114853"/>
                </a:lnTo>
                <a:lnTo>
                  <a:pt x="43199" y="114688"/>
                </a:lnTo>
                <a:lnTo>
                  <a:pt x="43045" y="114521"/>
                </a:lnTo>
                <a:lnTo>
                  <a:pt x="42116" y="114521"/>
                </a:lnTo>
                <a:lnTo>
                  <a:pt x="41341" y="114688"/>
                </a:lnTo>
                <a:lnTo>
                  <a:pt x="40258" y="115019"/>
                </a:lnTo>
                <a:lnTo>
                  <a:pt x="40258" y="115019"/>
                </a:lnTo>
                <a:lnTo>
                  <a:pt x="41032" y="114521"/>
                </a:lnTo>
                <a:lnTo>
                  <a:pt x="38864" y="114190"/>
                </a:lnTo>
                <a:lnTo>
                  <a:pt x="37006" y="113858"/>
                </a:lnTo>
                <a:lnTo>
                  <a:pt x="35457" y="113194"/>
                </a:lnTo>
                <a:lnTo>
                  <a:pt x="33909" y="112364"/>
                </a:lnTo>
                <a:lnTo>
                  <a:pt x="34374" y="112364"/>
                </a:lnTo>
                <a:lnTo>
                  <a:pt x="33445" y="112199"/>
                </a:lnTo>
                <a:lnTo>
                  <a:pt x="31741" y="112031"/>
                </a:lnTo>
                <a:lnTo>
                  <a:pt x="30968" y="111701"/>
                </a:lnTo>
                <a:lnTo>
                  <a:pt x="30193" y="111368"/>
                </a:lnTo>
                <a:lnTo>
                  <a:pt x="30503" y="111203"/>
                </a:lnTo>
                <a:lnTo>
                  <a:pt x="30968" y="111368"/>
                </a:lnTo>
                <a:lnTo>
                  <a:pt x="29574" y="110372"/>
                </a:lnTo>
                <a:lnTo>
                  <a:pt x="27871" y="109211"/>
                </a:lnTo>
                <a:lnTo>
                  <a:pt x="24309" y="106389"/>
                </a:lnTo>
                <a:lnTo>
                  <a:pt x="26942" y="108048"/>
                </a:lnTo>
                <a:lnTo>
                  <a:pt x="25703" y="106222"/>
                </a:lnTo>
                <a:close/>
                <a:moveTo>
                  <a:pt x="47379" y="115517"/>
                </a:moveTo>
                <a:lnTo>
                  <a:pt x="50322" y="116015"/>
                </a:lnTo>
                <a:lnTo>
                  <a:pt x="53419" y="116347"/>
                </a:lnTo>
                <a:lnTo>
                  <a:pt x="52645" y="116512"/>
                </a:lnTo>
                <a:lnTo>
                  <a:pt x="51406" y="116512"/>
                </a:lnTo>
                <a:lnTo>
                  <a:pt x="50168" y="116347"/>
                </a:lnTo>
                <a:lnTo>
                  <a:pt x="47379" y="115517"/>
                </a:lnTo>
                <a:close/>
                <a:moveTo>
                  <a:pt x="64257" y="0"/>
                </a:moveTo>
                <a:lnTo>
                  <a:pt x="64877" y="497"/>
                </a:lnTo>
                <a:lnTo>
                  <a:pt x="65032" y="665"/>
                </a:lnTo>
                <a:lnTo>
                  <a:pt x="68129" y="1826"/>
                </a:lnTo>
                <a:lnTo>
                  <a:pt x="67200" y="1991"/>
                </a:lnTo>
                <a:lnTo>
                  <a:pt x="66115" y="2158"/>
                </a:lnTo>
                <a:lnTo>
                  <a:pt x="63949" y="1826"/>
                </a:lnTo>
                <a:lnTo>
                  <a:pt x="61626" y="1493"/>
                </a:lnTo>
                <a:lnTo>
                  <a:pt x="59612" y="1162"/>
                </a:lnTo>
                <a:lnTo>
                  <a:pt x="59768" y="1328"/>
                </a:lnTo>
                <a:lnTo>
                  <a:pt x="59768" y="1493"/>
                </a:lnTo>
                <a:lnTo>
                  <a:pt x="58993" y="1660"/>
                </a:lnTo>
                <a:lnTo>
                  <a:pt x="56050" y="1991"/>
                </a:lnTo>
                <a:lnTo>
                  <a:pt x="52026" y="1991"/>
                </a:lnTo>
                <a:lnTo>
                  <a:pt x="50322" y="2158"/>
                </a:lnTo>
                <a:lnTo>
                  <a:pt x="48773" y="2324"/>
                </a:lnTo>
                <a:lnTo>
                  <a:pt x="49858" y="2491"/>
                </a:lnTo>
                <a:lnTo>
                  <a:pt x="50941" y="2656"/>
                </a:lnTo>
                <a:lnTo>
                  <a:pt x="49393" y="2989"/>
                </a:lnTo>
                <a:lnTo>
                  <a:pt x="47225" y="3652"/>
                </a:lnTo>
                <a:lnTo>
                  <a:pt x="45832" y="4150"/>
                </a:lnTo>
                <a:lnTo>
                  <a:pt x="45832" y="4315"/>
                </a:lnTo>
                <a:lnTo>
                  <a:pt x="46296" y="4315"/>
                </a:lnTo>
                <a:lnTo>
                  <a:pt x="43509" y="5311"/>
                </a:lnTo>
                <a:lnTo>
                  <a:pt x="43974" y="4980"/>
                </a:lnTo>
                <a:lnTo>
                  <a:pt x="43974" y="4980"/>
                </a:lnTo>
                <a:lnTo>
                  <a:pt x="42116" y="5146"/>
                </a:lnTo>
                <a:lnTo>
                  <a:pt x="42270" y="4980"/>
                </a:lnTo>
                <a:lnTo>
                  <a:pt x="41651" y="5146"/>
                </a:lnTo>
                <a:lnTo>
                  <a:pt x="40877" y="5643"/>
                </a:lnTo>
                <a:lnTo>
                  <a:pt x="39483" y="6639"/>
                </a:lnTo>
                <a:lnTo>
                  <a:pt x="36542" y="7635"/>
                </a:lnTo>
                <a:lnTo>
                  <a:pt x="33599" y="8963"/>
                </a:lnTo>
                <a:lnTo>
                  <a:pt x="30658" y="10125"/>
                </a:lnTo>
                <a:lnTo>
                  <a:pt x="27871" y="11618"/>
                </a:lnTo>
                <a:lnTo>
                  <a:pt x="28645" y="11618"/>
                </a:lnTo>
                <a:lnTo>
                  <a:pt x="29264" y="11286"/>
                </a:lnTo>
                <a:lnTo>
                  <a:pt x="30968" y="10622"/>
                </a:lnTo>
                <a:lnTo>
                  <a:pt x="32670" y="9959"/>
                </a:lnTo>
                <a:lnTo>
                  <a:pt x="33445" y="9627"/>
                </a:lnTo>
                <a:lnTo>
                  <a:pt x="34374" y="9461"/>
                </a:lnTo>
                <a:lnTo>
                  <a:pt x="34374" y="9461"/>
                </a:lnTo>
                <a:lnTo>
                  <a:pt x="32051" y="10622"/>
                </a:lnTo>
                <a:lnTo>
                  <a:pt x="32051" y="10622"/>
                </a:lnTo>
                <a:lnTo>
                  <a:pt x="32980" y="10457"/>
                </a:lnTo>
                <a:lnTo>
                  <a:pt x="30193" y="12449"/>
                </a:lnTo>
                <a:lnTo>
                  <a:pt x="34219" y="10622"/>
                </a:lnTo>
                <a:lnTo>
                  <a:pt x="38400" y="8963"/>
                </a:lnTo>
                <a:lnTo>
                  <a:pt x="42734" y="7470"/>
                </a:lnTo>
                <a:lnTo>
                  <a:pt x="47071" y="5976"/>
                </a:lnTo>
                <a:lnTo>
                  <a:pt x="46450" y="6141"/>
                </a:lnTo>
                <a:lnTo>
                  <a:pt x="47225" y="5643"/>
                </a:lnTo>
                <a:lnTo>
                  <a:pt x="49704" y="4813"/>
                </a:lnTo>
                <a:lnTo>
                  <a:pt x="49083" y="4980"/>
                </a:lnTo>
                <a:lnTo>
                  <a:pt x="47690" y="4980"/>
                </a:lnTo>
                <a:lnTo>
                  <a:pt x="46915" y="4648"/>
                </a:lnTo>
                <a:lnTo>
                  <a:pt x="50168" y="4482"/>
                </a:lnTo>
                <a:lnTo>
                  <a:pt x="53574" y="4482"/>
                </a:lnTo>
                <a:lnTo>
                  <a:pt x="61162" y="4980"/>
                </a:lnTo>
                <a:lnTo>
                  <a:pt x="64877" y="5311"/>
                </a:lnTo>
                <a:lnTo>
                  <a:pt x="71380" y="5311"/>
                </a:lnTo>
                <a:lnTo>
                  <a:pt x="72774" y="4980"/>
                </a:lnTo>
                <a:lnTo>
                  <a:pt x="74013" y="4813"/>
                </a:lnTo>
                <a:lnTo>
                  <a:pt x="75407" y="5478"/>
                </a:lnTo>
                <a:lnTo>
                  <a:pt x="76954" y="5976"/>
                </a:lnTo>
                <a:lnTo>
                  <a:pt x="79896" y="6972"/>
                </a:lnTo>
                <a:lnTo>
                  <a:pt x="82993" y="7800"/>
                </a:lnTo>
                <a:lnTo>
                  <a:pt x="84542" y="8298"/>
                </a:lnTo>
                <a:lnTo>
                  <a:pt x="85936" y="9129"/>
                </a:lnTo>
                <a:lnTo>
                  <a:pt x="85007" y="8465"/>
                </a:lnTo>
                <a:lnTo>
                  <a:pt x="87948" y="10290"/>
                </a:lnTo>
                <a:lnTo>
                  <a:pt x="90889" y="12282"/>
                </a:lnTo>
                <a:lnTo>
                  <a:pt x="92438" y="13444"/>
                </a:lnTo>
                <a:lnTo>
                  <a:pt x="93832" y="14606"/>
                </a:lnTo>
                <a:lnTo>
                  <a:pt x="95071" y="15934"/>
                </a:lnTo>
                <a:lnTo>
                  <a:pt x="96309" y="17428"/>
                </a:lnTo>
                <a:lnTo>
                  <a:pt x="102347" y="24731"/>
                </a:lnTo>
                <a:lnTo>
                  <a:pt x="106065" y="29710"/>
                </a:lnTo>
                <a:lnTo>
                  <a:pt x="109470" y="34523"/>
                </a:lnTo>
                <a:lnTo>
                  <a:pt x="109316" y="33693"/>
                </a:lnTo>
                <a:lnTo>
                  <a:pt x="109316" y="33030"/>
                </a:lnTo>
                <a:lnTo>
                  <a:pt x="110554" y="36017"/>
                </a:lnTo>
                <a:lnTo>
                  <a:pt x="112876" y="42157"/>
                </a:lnTo>
                <a:lnTo>
                  <a:pt x="113032" y="42490"/>
                </a:lnTo>
                <a:lnTo>
                  <a:pt x="114580" y="47136"/>
                </a:lnTo>
                <a:lnTo>
                  <a:pt x="115819" y="51452"/>
                </a:lnTo>
                <a:lnTo>
                  <a:pt x="116129" y="53278"/>
                </a:lnTo>
                <a:lnTo>
                  <a:pt x="116284" y="54604"/>
                </a:lnTo>
                <a:lnTo>
                  <a:pt x="116284" y="55602"/>
                </a:lnTo>
                <a:lnTo>
                  <a:pt x="116129" y="55933"/>
                </a:lnTo>
                <a:lnTo>
                  <a:pt x="115819" y="56100"/>
                </a:lnTo>
                <a:lnTo>
                  <a:pt x="113961" y="64564"/>
                </a:lnTo>
                <a:lnTo>
                  <a:pt x="111947" y="73361"/>
                </a:lnTo>
                <a:lnTo>
                  <a:pt x="112568" y="72198"/>
                </a:lnTo>
                <a:lnTo>
                  <a:pt x="113186" y="70704"/>
                </a:lnTo>
                <a:lnTo>
                  <a:pt x="113651" y="71202"/>
                </a:lnTo>
                <a:lnTo>
                  <a:pt x="113651" y="71867"/>
                </a:lnTo>
                <a:lnTo>
                  <a:pt x="113651" y="72530"/>
                </a:lnTo>
                <a:lnTo>
                  <a:pt x="113341" y="73361"/>
                </a:lnTo>
                <a:lnTo>
                  <a:pt x="112412" y="75518"/>
                </a:lnTo>
                <a:lnTo>
                  <a:pt x="111174" y="77675"/>
                </a:lnTo>
                <a:lnTo>
                  <a:pt x="109625" y="79834"/>
                </a:lnTo>
                <a:lnTo>
                  <a:pt x="108231" y="81825"/>
                </a:lnTo>
                <a:lnTo>
                  <a:pt x="106219" y="84315"/>
                </a:lnTo>
                <a:lnTo>
                  <a:pt x="107612" y="83817"/>
                </a:lnTo>
                <a:lnTo>
                  <a:pt x="106838" y="84978"/>
                </a:lnTo>
                <a:lnTo>
                  <a:pt x="105755" y="86141"/>
                </a:lnTo>
                <a:lnTo>
                  <a:pt x="103586" y="88298"/>
                </a:lnTo>
                <a:lnTo>
                  <a:pt x="104515" y="86141"/>
                </a:lnTo>
                <a:lnTo>
                  <a:pt x="105444" y="83817"/>
                </a:lnTo>
                <a:lnTo>
                  <a:pt x="107923" y="78838"/>
                </a:lnTo>
                <a:lnTo>
                  <a:pt x="110245" y="74190"/>
                </a:lnTo>
                <a:lnTo>
                  <a:pt x="111174" y="72198"/>
                </a:lnTo>
                <a:lnTo>
                  <a:pt x="111947" y="70539"/>
                </a:lnTo>
                <a:lnTo>
                  <a:pt x="111947" y="70041"/>
                </a:lnTo>
                <a:lnTo>
                  <a:pt x="112103" y="69708"/>
                </a:lnTo>
                <a:lnTo>
                  <a:pt x="112103" y="69876"/>
                </a:lnTo>
                <a:lnTo>
                  <a:pt x="112257" y="69211"/>
                </a:lnTo>
                <a:lnTo>
                  <a:pt x="112876" y="66389"/>
                </a:lnTo>
                <a:lnTo>
                  <a:pt x="113341" y="63401"/>
                </a:lnTo>
                <a:lnTo>
                  <a:pt x="113497" y="57924"/>
                </a:lnTo>
                <a:lnTo>
                  <a:pt x="113497" y="54274"/>
                </a:lnTo>
                <a:lnTo>
                  <a:pt x="113497" y="50456"/>
                </a:lnTo>
                <a:lnTo>
                  <a:pt x="113186" y="50621"/>
                </a:lnTo>
                <a:lnTo>
                  <a:pt x="113186" y="51119"/>
                </a:lnTo>
                <a:lnTo>
                  <a:pt x="112722" y="49793"/>
                </a:lnTo>
                <a:lnTo>
                  <a:pt x="112257" y="48299"/>
                </a:lnTo>
                <a:lnTo>
                  <a:pt x="111639" y="45312"/>
                </a:lnTo>
                <a:lnTo>
                  <a:pt x="111483" y="44481"/>
                </a:lnTo>
                <a:lnTo>
                  <a:pt x="111483" y="44814"/>
                </a:lnTo>
                <a:lnTo>
                  <a:pt x="110864" y="43818"/>
                </a:lnTo>
                <a:lnTo>
                  <a:pt x="110089" y="42655"/>
                </a:lnTo>
                <a:lnTo>
                  <a:pt x="109935" y="42324"/>
                </a:lnTo>
                <a:lnTo>
                  <a:pt x="107458" y="39170"/>
                </a:lnTo>
                <a:lnTo>
                  <a:pt x="106373" y="37676"/>
                </a:lnTo>
                <a:lnTo>
                  <a:pt x="105600" y="36515"/>
                </a:lnTo>
                <a:lnTo>
                  <a:pt x="106065" y="36846"/>
                </a:lnTo>
                <a:lnTo>
                  <a:pt x="105909" y="36515"/>
                </a:lnTo>
                <a:lnTo>
                  <a:pt x="105600" y="36017"/>
                </a:lnTo>
                <a:lnTo>
                  <a:pt x="103897" y="34191"/>
                </a:lnTo>
                <a:lnTo>
                  <a:pt x="102347" y="32697"/>
                </a:lnTo>
                <a:lnTo>
                  <a:pt x="102503" y="32862"/>
                </a:lnTo>
                <a:lnTo>
                  <a:pt x="102347" y="33195"/>
                </a:lnTo>
                <a:lnTo>
                  <a:pt x="100954" y="31701"/>
                </a:lnTo>
                <a:lnTo>
                  <a:pt x="101418" y="32365"/>
                </a:lnTo>
                <a:lnTo>
                  <a:pt x="99870" y="30871"/>
                </a:lnTo>
                <a:lnTo>
                  <a:pt x="99252" y="30042"/>
                </a:lnTo>
                <a:lnTo>
                  <a:pt x="99252" y="29875"/>
                </a:lnTo>
                <a:lnTo>
                  <a:pt x="99406" y="30042"/>
                </a:lnTo>
                <a:lnTo>
                  <a:pt x="100489" y="30871"/>
                </a:lnTo>
                <a:lnTo>
                  <a:pt x="96773" y="27386"/>
                </a:lnTo>
                <a:lnTo>
                  <a:pt x="97702" y="28548"/>
                </a:lnTo>
                <a:lnTo>
                  <a:pt x="96154" y="27386"/>
                </a:lnTo>
                <a:lnTo>
                  <a:pt x="94607" y="26224"/>
                </a:lnTo>
                <a:lnTo>
                  <a:pt x="94451" y="26390"/>
                </a:lnTo>
                <a:lnTo>
                  <a:pt x="94296" y="26555"/>
                </a:lnTo>
                <a:lnTo>
                  <a:pt x="95690" y="27551"/>
                </a:lnTo>
                <a:lnTo>
                  <a:pt x="96929" y="28548"/>
                </a:lnTo>
                <a:lnTo>
                  <a:pt x="99252" y="30871"/>
                </a:lnTo>
                <a:lnTo>
                  <a:pt x="101574" y="33030"/>
                </a:lnTo>
                <a:lnTo>
                  <a:pt x="102812" y="34025"/>
                </a:lnTo>
                <a:lnTo>
                  <a:pt x="104051" y="35021"/>
                </a:lnTo>
                <a:lnTo>
                  <a:pt x="103122" y="34356"/>
                </a:lnTo>
                <a:lnTo>
                  <a:pt x="101883" y="33527"/>
                </a:lnTo>
                <a:lnTo>
                  <a:pt x="101883" y="33858"/>
                </a:lnTo>
                <a:lnTo>
                  <a:pt x="102347" y="34689"/>
                </a:lnTo>
                <a:lnTo>
                  <a:pt x="104361" y="37676"/>
                </a:lnTo>
                <a:lnTo>
                  <a:pt x="106838" y="40829"/>
                </a:lnTo>
                <a:lnTo>
                  <a:pt x="107923" y="42157"/>
                </a:lnTo>
                <a:lnTo>
                  <a:pt x="108696" y="42987"/>
                </a:lnTo>
                <a:lnTo>
                  <a:pt x="109006" y="43153"/>
                </a:lnTo>
                <a:lnTo>
                  <a:pt x="108852" y="42324"/>
                </a:lnTo>
                <a:lnTo>
                  <a:pt x="109470" y="43818"/>
                </a:lnTo>
                <a:lnTo>
                  <a:pt x="110089" y="45809"/>
                </a:lnTo>
                <a:lnTo>
                  <a:pt x="109006" y="43651"/>
                </a:lnTo>
                <a:lnTo>
                  <a:pt x="109625" y="44979"/>
                </a:lnTo>
                <a:lnTo>
                  <a:pt x="110245" y="46307"/>
                </a:lnTo>
                <a:lnTo>
                  <a:pt x="110399" y="46473"/>
                </a:lnTo>
                <a:lnTo>
                  <a:pt x="111483" y="50456"/>
                </a:lnTo>
                <a:lnTo>
                  <a:pt x="111947" y="51617"/>
                </a:lnTo>
                <a:lnTo>
                  <a:pt x="112722" y="53609"/>
                </a:lnTo>
                <a:lnTo>
                  <a:pt x="112876" y="53941"/>
                </a:lnTo>
                <a:lnTo>
                  <a:pt x="112722" y="53941"/>
                </a:lnTo>
                <a:lnTo>
                  <a:pt x="112257" y="53443"/>
                </a:lnTo>
                <a:lnTo>
                  <a:pt x="111947" y="52945"/>
                </a:lnTo>
                <a:lnTo>
                  <a:pt x="111947" y="53776"/>
                </a:lnTo>
                <a:lnTo>
                  <a:pt x="112103" y="54604"/>
                </a:lnTo>
                <a:lnTo>
                  <a:pt x="112257" y="55435"/>
                </a:lnTo>
                <a:lnTo>
                  <a:pt x="112257" y="56100"/>
                </a:lnTo>
                <a:lnTo>
                  <a:pt x="112103" y="55933"/>
                </a:lnTo>
                <a:lnTo>
                  <a:pt x="112103" y="55767"/>
                </a:lnTo>
                <a:lnTo>
                  <a:pt x="112103" y="55269"/>
                </a:lnTo>
                <a:lnTo>
                  <a:pt x="111639" y="52945"/>
                </a:lnTo>
                <a:lnTo>
                  <a:pt x="111174" y="50788"/>
                </a:lnTo>
                <a:lnTo>
                  <a:pt x="111793" y="55767"/>
                </a:lnTo>
                <a:lnTo>
                  <a:pt x="111947" y="58257"/>
                </a:lnTo>
                <a:lnTo>
                  <a:pt x="111947" y="60746"/>
                </a:lnTo>
                <a:lnTo>
                  <a:pt x="111793" y="63236"/>
                </a:lnTo>
                <a:lnTo>
                  <a:pt x="111483" y="65725"/>
                </a:lnTo>
                <a:lnTo>
                  <a:pt x="110864" y="68049"/>
                </a:lnTo>
                <a:lnTo>
                  <a:pt x="110089" y="70374"/>
                </a:lnTo>
                <a:lnTo>
                  <a:pt x="110399" y="69876"/>
                </a:lnTo>
                <a:lnTo>
                  <a:pt x="110554" y="69708"/>
                </a:lnTo>
                <a:lnTo>
                  <a:pt x="110554" y="69876"/>
                </a:lnTo>
                <a:lnTo>
                  <a:pt x="110399" y="71037"/>
                </a:lnTo>
                <a:lnTo>
                  <a:pt x="109935" y="72530"/>
                </a:lnTo>
                <a:lnTo>
                  <a:pt x="109625" y="73028"/>
                </a:lnTo>
                <a:lnTo>
                  <a:pt x="109470" y="73194"/>
                </a:lnTo>
                <a:lnTo>
                  <a:pt x="109006" y="74024"/>
                </a:lnTo>
                <a:lnTo>
                  <a:pt x="107923" y="77344"/>
                </a:lnTo>
                <a:lnTo>
                  <a:pt x="106529" y="81162"/>
                </a:lnTo>
                <a:lnTo>
                  <a:pt x="105290" y="83651"/>
                </a:lnTo>
                <a:lnTo>
                  <a:pt x="104051" y="85974"/>
                </a:lnTo>
                <a:lnTo>
                  <a:pt x="102657" y="88132"/>
                </a:lnTo>
                <a:lnTo>
                  <a:pt x="101264" y="90289"/>
                </a:lnTo>
                <a:lnTo>
                  <a:pt x="99096" y="92281"/>
                </a:lnTo>
                <a:lnTo>
                  <a:pt x="98167" y="93442"/>
                </a:lnTo>
                <a:lnTo>
                  <a:pt x="97238" y="94605"/>
                </a:lnTo>
                <a:lnTo>
                  <a:pt x="98477" y="93775"/>
                </a:lnTo>
                <a:lnTo>
                  <a:pt x="98323" y="94107"/>
                </a:lnTo>
                <a:lnTo>
                  <a:pt x="95225" y="96762"/>
                </a:lnTo>
                <a:lnTo>
                  <a:pt x="93678" y="97925"/>
                </a:lnTo>
                <a:lnTo>
                  <a:pt x="91974" y="98921"/>
                </a:lnTo>
                <a:lnTo>
                  <a:pt x="95071" y="96264"/>
                </a:lnTo>
                <a:lnTo>
                  <a:pt x="96619" y="94770"/>
                </a:lnTo>
                <a:lnTo>
                  <a:pt x="98012" y="93277"/>
                </a:lnTo>
                <a:lnTo>
                  <a:pt x="96773" y="94440"/>
                </a:lnTo>
                <a:lnTo>
                  <a:pt x="95536" y="95435"/>
                </a:lnTo>
                <a:lnTo>
                  <a:pt x="92903" y="97260"/>
                </a:lnTo>
                <a:lnTo>
                  <a:pt x="90116" y="98921"/>
                </a:lnTo>
                <a:lnTo>
                  <a:pt x="87483" y="100745"/>
                </a:lnTo>
                <a:lnTo>
                  <a:pt x="86554" y="101078"/>
                </a:lnTo>
                <a:lnTo>
                  <a:pt x="84542" y="101908"/>
                </a:lnTo>
                <a:lnTo>
                  <a:pt x="78502" y="104728"/>
                </a:lnTo>
                <a:lnTo>
                  <a:pt x="72155" y="107717"/>
                </a:lnTo>
                <a:lnTo>
                  <a:pt x="69522" y="108879"/>
                </a:lnTo>
                <a:lnTo>
                  <a:pt x="67973" y="109377"/>
                </a:lnTo>
                <a:lnTo>
                  <a:pt x="64722" y="109874"/>
                </a:lnTo>
                <a:lnTo>
                  <a:pt x="61006" y="110207"/>
                </a:lnTo>
                <a:lnTo>
                  <a:pt x="55277" y="110538"/>
                </a:lnTo>
                <a:lnTo>
                  <a:pt x="51251" y="110705"/>
                </a:lnTo>
                <a:lnTo>
                  <a:pt x="48464" y="110705"/>
                </a:lnTo>
                <a:lnTo>
                  <a:pt x="46450" y="110372"/>
                </a:lnTo>
                <a:lnTo>
                  <a:pt x="44438" y="110040"/>
                </a:lnTo>
                <a:lnTo>
                  <a:pt x="42270" y="109542"/>
                </a:lnTo>
                <a:lnTo>
                  <a:pt x="40412" y="108879"/>
                </a:lnTo>
                <a:lnTo>
                  <a:pt x="38400" y="108048"/>
                </a:lnTo>
                <a:lnTo>
                  <a:pt x="34992" y="106555"/>
                </a:lnTo>
                <a:lnTo>
                  <a:pt x="35303" y="106887"/>
                </a:lnTo>
                <a:lnTo>
                  <a:pt x="35613" y="107052"/>
                </a:lnTo>
                <a:lnTo>
                  <a:pt x="36386" y="107550"/>
                </a:lnTo>
                <a:lnTo>
                  <a:pt x="34528" y="106720"/>
                </a:lnTo>
                <a:lnTo>
                  <a:pt x="31897" y="105393"/>
                </a:lnTo>
                <a:lnTo>
                  <a:pt x="25857" y="101908"/>
                </a:lnTo>
                <a:lnTo>
                  <a:pt x="20439" y="98588"/>
                </a:lnTo>
                <a:lnTo>
                  <a:pt x="18735" y="97427"/>
                </a:lnTo>
                <a:lnTo>
                  <a:pt x="18425" y="97095"/>
                </a:lnTo>
                <a:lnTo>
                  <a:pt x="18271" y="96929"/>
                </a:lnTo>
                <a:lnTo>
                  <a:pt x="17031" y="95766"/>
                </a:lnTo>
                <a:lnTo>
                  <a:pt x="15948" y="94440"/>
                </a:lnTo>
                <a:lnTo>
                  <a:pt x="15948" y="94938"/>
                </a:lnTo>
                <a:lnTo>
                  <a:pt x="15792" y="95268"/>
                </a:lnTo>
                <a:lnTo>
                  <a:pt x="15638" y="95435"/>
                </a:lnTo>
                <a:lnTo>
                  <a:pt x="15484" y="95435"/>
                </a:lnTo>
                <a:lnTo>
                  <a:pt x="15019" y="95103"/>
                </a:lnTo>
                <a:lnTo>
                  <a:pt x="14555" y="94440"/>
                </a:lnTo>
                <a:lnTo>
                  <a:pt x="14090" y="93775"/>
                </a:lnTo>
                <a:lnTo>
                  <a:pt x="13626" y="92944"/>
                </a:lnTo>
                <a:lnTo>
                  <a:pt x="13626" y="92446"/>
                </a:lnTo>
                <a:lnTo>
                  <a:pt x="13626" y="92281"/>
                </a:lnTo>
                <a:lnTo>
                  <a:pt x="13780" y="92281"/>
                </a:lnTo>
                <a:lnTo>
                  <a:pt x="13005" y="91948"/>
                </a:lnTo>
                <a:lnTo>
                  <a:pt x="12076" y="91285"/>
                </a:lnTo>
                <a:lnTo>
                  <a:pt x="9910" y="89128"/>
                </a:lnTo>
                <a:lnTo>
                  <a:pt x="9600" y="88630"/>
                </a:lnTo>
                <a:lnTo>
                  <a:pt x="9135" y="88132"/>
                </a:lnTo>
                <a:lnTo>
                  <a:pt x="9135" y="88298"/>
                </a:lnTo>
                <a:lnTo>
                  <a:pt x="7896" y="86804"/>
                </a:lnTo>
                <a:lnTo>
                  <a:pt x="7742" y="86472"/>
                </a:lnTo>
                <a:lnTo>
                  <a:pt x="8516" y="86969"/>
                </a:lnTo>
                <a:lnTo>
                  <a:pt x="8825" y="87137"/>
                </a:lnTo>
                <a:lnTo>
                  <a:pt x="8981" y="87467"/>
                </a:lnTo>
                <a:lnTo>
                  <a:pt x="9289" y="88132"/>
                </a:lnTo>
                <a:lnTo>
                  <a:pt x="8825" y="86306"/>
                </a:lnTo>
                <a:lnTo>
                  <a:pt x="8206" y="84647"/>
                </a:lnTo>
                <a:lnTo>
                  <a:pt x="6658" y="80331"/>
                </a:lnTo>
                <a:lnTo>
                  <a:pt x="5884" y="77675"/>
                </a:lnTo>
                <a:lnTo>
                  <a:pt x="5265" y="74522"/>
                </a:lnTo>
                <a:lnTo>
                  <a:pt x="5573" y="74855"/>
                </a:lnTo>
                <a:lnTo>
                  <a:pt x="5729" y="74687"/>
                </a:lnTo>
                <a:lnTo>
                  <a:pt x="5884" y="74855"/>
                </a:lnTo>
                <a:lnTo>
                  <a:pt x="6194" y="75020"/>
                </a:lnTo>
                <a:lnTo>
                  <a:pt x="6038" y="71867"/>
                </a:lnTo>
                <a:lnTo>
                  <a:pt x="5884" y="68547"/>
                </a:lnTo>
                <a:lnTo>
                  <a:pt x="6038" y="65393"/>
                </a:lnTo>
                <a:lnTo>
                  <a:pt x="6194" y="63899"/>
                </a:lnTo>
                <a:lnTo>
                  <a:pt x="6658" y="62573"/>
                </a:lnTo>
                <a:lnTo>
                  <a:pt x="7277" y="59087"/>
                </a:lnTo>
                <a:lnTo>
                  <a:pt x="7277" y="59751"/>
                </a:lnTo>
                <a:lnTo>
                  <a:pt x="7431" y="60248"/>
                </a:lnTo>
                <a:lnTo>
                  <a:pt x="7742" y="56763"/>
                </a:lnTo>
                <a:lnTo>
                  <a:pt x="8516" y="53278"/>
                </a:lnTo>
                <a:lnTo>
                  <a:pt x="9445" y="49793"/>
                </a:lnTo>
                <a:lnTo>
                  <a:pt x="10839" y="46307"/>
                </a:lnTo>
                <a:lnTo>
                  <a:pt x="12232" y="42822"/>
                </a:lnTo>
                <a:lnTo>
                  <a:pt x="14090" y="39668"/>
                </a:lnTo>
                <a:lnTo>
                  <a:pt x="15948" y="36515"/>
                </a:lnTo>
                <a:lnTo>
                  <a:pt x="17960" y="33858"/>
                </a:lnTo>
                <a:lnTo>
                  <a:pt x="17806" y="33527"/>
                </a:lnTo>
                <a:lnTo>
                  <a:pt x="17806" y="33195"/>
                </a:lnTo>
                <a:lnTo>
                  <a:pt x="18271" y="32365"/>
                </a:lnTo>
                <a:lnTo>
                  <a:pt x="19045" y="31369"/>
                </a:lnTo>
                <a:lnTo>
                  <a:pt x="20129" y="30042"/>
                </a:lnTo>
                <a:lnTo>
                  <a:pt x="23226" y="27220"/>
                </a:lnTo>
                <a:lnTo>
                  <a:pt x="26942" y="23900"/>
                </a:lnTo>
                <a:lnTo>
                  <a:pt x="30968" y="20748"/>
                </a:lnTo>
                <a:lnTo>
                  <a:pt x="34838" y="17760"/>
                </a:lnTo>
                <a:lnTo>
                  <a:pt x="38245" y="15601"/>
                </a:lnTo>
                <a:lnTo>
                  <a:pt x="40568" y="14273"/>
                </a:lnTo>
                <a:lnTo>
                  <a:pt x="39793" y="14938"/>
                </a:lnTo>
                <a:lnTo>
                  <a:pt x="39019" y="15436"/>
                </a:lnTo>
                <a:lnTo>
                  <a:pt x="40722" y="14440"/>
                </a:lnTo>
                <a:lnTo>
                  <a:pt x="41961" y="13775"/>
                </a:lnTo>
                <a:lnTo>
                  <a:pt x="45057" y="12282"/>
                </a:lnTo>
                <a:lnTo>
                  <a:pt x="44748" y="12282"/>
                </a:lnTo>
                <a:lnTo>
                  <a:pt x="44284" y="12116"/>
                </a:lnTo>
                <a:lnTo>
                  <a:pt x="45677" y="11618"/>
                </a:lnTo>
                <a:lnTo>
                  <a:pt x="47690" y="10788"/>
                </a:lnTo>
                <a:lnTo>
                  <a:pt x="47071" y="11286"/>
                </a:lnTo>
                <a:lnTo>
                  <a:pt x="47690" y="11453"/>
                </a:lnTo>
                <a:lnTo>
                  <a:pt x="47535" y="11784"/>
                </a:lnTo>
                <a:lnTo>
                  <a:pt x="49704" y="10955"/>
                </a:lnTo>
                <a:lnTo>
                  <a:pt x="52026" y="10125"/>
                </a:lnTo>
                <a:lnTo>
                  <a:pt x="54348" y="9461"/>
                </a:lnTo>
                <a:lnTo>
                  <a:pt x="55586" y="9129"/>
                </a:lnTo>
                <a:lnTo>
                  <a:pt x="56082" y="9062"/>
                </a:lnTo>
                <a:lnTo>
                  <a:pt x="56082" y="9062"/>
                </a:lnTo>
                <a:lnTo>
                  <a:pt x="57290" y="8631"/>
                </a:lnTo>
                <a:lnTo>
                  <a:pt x="58683" y="8465"/>
                </a:lnTo>
                <a:lnTo>
                  <a:pt x="60077" y="8465"/>
                </a:lnTo>
                <a:lnTo>
                  <a:pt x="61626" y="8298"/>
                </a:lnTo>
                <a:lnTo>
                  <a:pt x="62091" y="8298"/>
                </a:lnTo>
                <a:lnTo>
                  <a:pt x="63020" y="7968"/>
                </a:lnTo>
                <a:lnTo>
                  <a:pt x="63793" y="7635"/>
                </a:lnTo>
                <a:lnTo>
                  <a:pt x="63793" y="8133"/>
                </a:lnTo>
                <a:lnTo>
                  <a:pt x="70141" y="7635"/>
                </a:lnTo>
                <a:lnTo>
                  <a:pt x="70916" y="7968"/>
                </a:lnTo>
                <a:lnTo>
                  <a:pt x="70606" y="7968"/>
                </a:lnTo>
                <a:lnTo>
                  <a:pt x="71999" y="8133"/>
                </a:lnTo>
                <a:lnTo>
                  <a:pt x="73549" y="7800"/>
                </a:lnTo>
                <a:lnTo>
                  <a:pt x="74013" y="8298"/>
                </a:lnTo>
                <a:lnTo>
                  <a:pt x="75096" y="8631"/>
                </a:lnTo>
                <a:lnTo>
                  <a:pt x="78038" y="9129"/>
                </a:lnTo>
                <a:lnTo>
                  <a:pt x="81445" y="9792"/>
                </a:lnTo>
                <a:lnTo>
                  <a:pt x="83922" y="10290"/>
                </a:lnTo>
                <a:lnTo>
                  <a:pt x="83922" y="10290"/>
                </a:lnTo>
                <a:lnTo>
                  <a:pt x="80825" y="8963"/>
                </a:lnTo>
                <a:lnTo>
                  <a:pt x="76954" y="7968"/>
                </a:lnTo>
                <a:lnTo>
                  <a:pt x="72928" y="6972"/>
                </a:lnTo>
                <a:lnTo>
                  <a:pt x="68902" y="6141"/>
                </a:lnTo>
                <a:lnTo>
                  <a:pt x="64877" y="5809"/>
                </a:lnTo>
                <a:lnTo>
                  <a:pt x="61316" y="5643"/>
                </a:lnTo>
                <a:lnTo>
                  <a:pt x="59768" y="5643"/>
                </a:lnTo>
                <a:lnTo>
                  <a:pt x="58373" y="5809"/>
                </a:lnTo>
                <a:lnTo>
                  <a:pt x="57135" y="6141"/>
                </a:lnTo>
                <a:lnTo>
                  <a:pt x="56050" y="6474"/>
                </a:lnTo>
                <a:lnTo>
                  <a:pt x="54967" y="6307"/>
                </a:lnTo>
                <a:lnTo>
                  <a:pt x="53884" y="6141"/>
                </a:lnTo>
                <a:lnTo>
                  <a:pt x="51716" y="6307"/>
                </a:lnTo>
                <a:lnTo>
                  <a:pt x="49239" y="6805"/>
                </a:lnTo>
                <a:lnTo>
                  <a:pt x="46761" y="7470"/>
                </a:lnTo>
                <a:lnTo>
                  <a:pt x="44284" y="8465"/>
                </a:lnTo>
                <a:lnTo>
                  <a:pt x="41805" y="9627"/>
                </a:lnTo>
                <a:lnTo>
                  <a:pt x="39174" y="11120"/>
                </a:lnTo>
                <a:lnTo>
                  <a:pt x="36696" y="12614"/>
                </a:lnTo>
                <a:lnTo>
                  <a:pt x="34219" y="14273"/>
                </a:lnTo>
                <a:lnTo>
                  <a:pt x="31741" y="16099"/>
                </a:lnTo>
                <a:lnTo>
                  <a:pt x="29418" y="18091"/>
                </a:lnTo>
                <a:lnTo>
                  <a:pt x="27252" y="19917"/>
                </a:lnTo>
                <a:lnTo>
                  <a:pt x="23070" y="23735"/>
                </a:lnTo>
                <a:lnTo>
                  <a:pt x="19818" y="27220"/>
                </a:lnTo>
                <a:lnTo>
                  <a:pt x="15948" y="32532"/>
                </a:lnTo>
                <a:lnTo>
                  <a:pt x="16413" y="31369"/>
                </a:lnTo>
                <a:lnTo>
                  <a:pt x="17031" y="30373"/>
                </a:lnTo>
                <a:lnTo>
                  <a:pt x="15948" y="31867"/>
                </a:lnTo>
                <a:lnTo>
                  <a:pt x="14863" y="33527"/>
                </a:lnTo>
                <a:lnTo>
                  <a:pt x="15019" y="33858"/>
                </a:lnTo>
                <a:lnTo>
                  <a:pt x="13780" y="35519"/>
                </a:lnTo>
                <a:lnTo>
                  <a:pt x="15019" y="33030"/>
                </a:lnTo>
                <a:lnTo>
                  <a:pt x="13161" y="35850"/>
                </a:lnTo>
                <a:lnTo>
                  <a:pt x="11612" y="38837"/>
                </a:lnTo>
                <a:lnTo>
                  <a:pt x="10218" y="41992"/>
                </a:lnTo>
                <a:lnTo>
                  <a:pt x="8981" y="45312"/>
                </a:lnTo>
                <a:lnTo>
                  <a:pt x="6813" y="51784"/>
                </a:lnTo>
                <a:lnTo>
                  <a:pt x="4799" y="57924"/>
                </a:lnTo>
                <a:lnTo>
                  <a:pt x="4955" y="58257"/>
                </a:lnTo>
                <a:lnTo>
                  <a:pt x="4799" y="59418"/>
                </a:lnTo>
                <a:lnTo>
                  <a:pt x="4026" y="64232"/>
                </a:lnTo>
                <a:lnTo>
                  <a:pt x="3251" y="69378"/>
                </a:lnTo>
                <a:lnTo>
                  <a:pt x="3251" y="69543"/>
                </a:lnTo>
                <a:lnTo>
                  <a:pt x="3251" y="70206"/>
                </a:lnTo>
                <a:lnTo>
                  <a:pt x="2941" y="72863"/>
                </a:lnTo>
                <a:lnTo>
                  <a:pt x="2786" y="74522"/>
                </a:lnTo>
                <a:lnTo>
                  <a:pt x="2786" y="76181"/>
                </a:lnTo>
                <a:lnTo>
                  <a:pt x="2941" y="77842"/>
                </a:lnTo>
                <a:lnTo>
                  <a:pt x="3097" y="79169"/>
                </a:lnTo>
                <a:lnTo>
                  <a:pt x="3561" y="81990"/>
                </a:lnTo>
                <a:lnTo>
                  <a:pt x="3561" y="81990"/>
                </a:lnTo>
                <a:lnTo>
                  <a:pt x="3097" y="81660"/>
                </a:lnTo>
                <a:lnTo>
                  <a:pt x="2941" y="81493"/>
                </a:lnTo>
                <a:lnTo>
                  <a:pt x="2941" y="81825"/>
                </a:lnTo>
                <a:lnTo>
                  <a:pt x="3251" y="82656"/>
                </a:lnTo>
                <a:lnTo>
                  <a:pt x="2322" y="81162"/>
                </a:lnTo>
                <a:lnTo>
                  <a:pt x="2476" y="81825"/>
                </a:lnTo>
                <a:lnTo>
                  <a:pt x="2168" y="82656"/>
                </a:lnTo>
                <a:lnTo>
                  <a:pt x="774" y="79999"/>
                </a:lnTo>
                <a:lnTo>
                  <a:pt x="618" y="80164"/>
                </a:lnTo>
                <a:lnTo>
                  <a:pt x="464" y="80331"/>
                </a:lnTo>
                <a:lnTo>
                  <a:pt x="310" y="80331"/>
                </a:lnTo>
                <a:lnTo>
                  <a:pt x="0" y="80164"/>
                </a:lnTo>
                <a:lnTo>
                  <a:pt x="0" y="80164"/>
                </a:lnTo>
                <a:lnTo>
                  <a:pt x="1703" y="84315"/>
                </a:lnTo>
                <a:lnTo>
                  <a:pt x="3715" y="88463"/>
                </a:lnTo>
                <a:lnTo>
                  <a:pt x="3405" y="87800"/>
                </a:lnTo>
                <a:lnTo>
                  <a:pt x="3561" y="87137"/>
                </a:lnTo>
                <a:lnTo>
                  <a:pt x="4490" y="88298"/>
                </a:lnTo>
                <a:lnTo>
                  <a:pt x="5265" y="89128"/>
                </a:lnTo>
                <a:lnTo>
                  <a:pt x="5573" y="89626"/>
                </a:lnTo>
                <a:lnTo>
                  <a:pt x="5573" y="89791"/>
                </a:lnTo>
                <a:lnTo>
                  <a:pt x="5419" y="89626"/>
                </a:lnTo>
                <a:lnTo>
                  <a:pt x="5419" y="89626"/>
                </a:lnTo>
                <a:lnTo>
                  <a:pt x="5884" y="90289"/>
                </a:lnTo>
                <a:lnTo>
                  <a:pt x="7587" y="93609"/>
                </a:lnTo>
                <a:lnTo>
                  <a:pt x="9445" y="96929"/>
                </a:lnTo>
                <a:lnTo>
                  <a:pt x="11612" y="100082"/>
                </a:lnTo>
                <a:lnTo>
                  <a:pt x="14090" y="102904"/>
                </a:lnTo>
                <a:lnTo>
                  <a:pt x="16723" y="105559"/>
                </a:lnTo>
                <a:lnTo>
                  <a:pt x="19354" y="108048"/>
                </a:lnTo>
                <a:lnTo>
                  <a:pt x="22297" y="110372"/>
                </a:lnTo>
                <a:lnTo>
                  <a:pt x="25392" y="112364"/>
                </a:lnTo>
                <a:lnTo>
                  <a:pt x="28954" y="114190"/>
                </a:lnTo>
                <a:lnTo>
                  <a:pt x="32826" y="116015"/>
                </a:lnTo>
                <a:lnTo>
                  <a:pt x="36696" y="117343"/>
                </a:lnTo>
                <a:lnTo>
                  <a:pt x="40722" y="118339"/>
                </a:lnTo>
                <a:lnTo>
                  <a:pt x="44748" y="119169"/>
                </a:lnTo>
                <a:lnTo>
                  <a:pt x="48929" y="119667"/>
                </a:lnTo>
                <a:lnTo>
                  <a:pt x="52955" y="119998"/>
                </a:lnTo>
                <a:lnTo>
                  <a:pt x="57135" y="119832"/>
                </a:lnTo>
                <a:lnTo>
                  <a:pt x="60697" y="119334"/>
                </a:lnTo>
                <a:lnTo>
                  <a:pt x="66425" y="118339"/>
                </a:lnTo>
                <a:lnTo>
                  <a:pt x="72309" y="117010"/>
                </a:lnTo>
                <a:lnTo>
                  <a:pt x="74786" y="116347"/>
                </a:lnTo>
                <a:lnTo>
                  <a:pt x="76336" y="115849"/>
                </a:lnTo>
                <a:lnTo>
                  <a:pt x="76336" y="116015"/>
                </a:lnTo>
                <a:lnTo>
                  <a:pt x="78812" y="115019"/>
                </a:lnTo>
                <a:lnTo>
                  <a:pt x="81289" y="113692"/>
                </a:lnTo>
                <a:lnTo>
                  <a:pt x="80206" y="114023"/>
                </a:lnTo>
                <a:lnTo>
                  <a:pt x="83303" y="112199"/>
                </a:lnTo>
                <a:lnTo>
                  <a:pt x="86244" y="110207"/>
                </a:lnTo>
                <a:lnTo>
                  <a:pt x="89031" y="107883"/>
                </a:lnTo>
                <a:lnTo>
                  <a:pt x="91974" y="105226"/>
                </a:lnTo>
                <a:lnTo>
                  <a:pt x="90735" y="106720"/>
                </a:lnTo>
                <a:lnTo>
                  <a:pt x="93986" y="103900"/>
                </a:lnTo>
                <a:lnTo>
                  <a:pt x="95380" y="102737"/>
                </a:lnTo>
                <a:lnTo>
                  <a:pt x="95536" y="102571"/>
                </a:lnTo>
                <a:lnTo>
                  <a:pt x="95380" y="102571"/>
                </a:lnTo>
                <a:lnTo>
                  <a:pt x="96154" y="101908"/>
                </a:lnTo>
                <a:lnTo>
                  <a:pt x="96929" y="101243"/>
                </a:lnTo>
                <a:lnTo>
                  <a:pt x="98477" y="99251"/>
                </a:lnTo>
                <a:lnTo>
                  <a:pt x="100799" y="97095"/>
                </a:lnTo>
                <a:lnTo>
                  <a:pt x="100799" y="97095"/>
                </a:lnTo>
                <a:lnTo>
                  <a:pt x="100335" y="97260"/>
                </a:lnTo>
                <a:lnTo>
                  <a:pt x="100954" y="96431"/>
                </a:lnTo>
                <a:lnTo>
                  <a:pt x="102968" y="94770"/>
                </a:lnTo>
                <a:lnTo>
                  <a:pt x="104826" y="92779"/>
                </a:lnTo>
                <a:lnTo>
                  <a:pt x="108541" y="88796"/>
                </a:lnTo>
                <a:lnTo>
                  <a:pt x="108541" y="88961"/>
                </a:lnTo>
                <a:lnTo>
                  <a:pt x="108852" y="89128"/>
                </a:lnTo>
                <a:lnTo>
                  <a:pt x="109006" y="89128"/>
                </a:lnTo>
                <a:lnTo>
                  <a:pt x="109316" y="88961"/>
                </a:lnTo>
                <a:lnTo>
                  <a:pt x="109316" y="89294"/>
                </a:lnTo>
                <a:lnTo>
                  <a:pt x="109160" y="89626"/>
                </a:lnTo>
                <a:lnTo>
                  <a:pt x="108077" y="90787"/>
                </a:lnTo>
                <a:lnTo>
                  <a:pt x="106683" y="92446"/>
                </a:lnTo>
                <a:lnTo>
                  <a:pt x="107302" y="92116"/>
                </a:lnTo>
                <a:lnTo>
                  <a:pt x="108077" y="91618"/>
                </a:lnTo>
                <a:lnTo>
                  <a:pt x="109470" y="90289"/>
                </a:lnTo>
                <a:lnTo>
                  <a:pt x="110864" y="88463"/>
                </a:lnTo>
                <a:lnTo>
                  <a:pt x="112103" y="86306"/>
                </a:lnTo>
                <a:lnTo>
                  <a:pt x="113341" y="84149"/>
                </a:lnTo>
                <a:lnTo>
                  <a:pt x="114426" y="81990"/>
                </a:lnTo>
                <a:lnTo>
                  <a:pt x="115819" y="78838"/>
                </a:lnTo>
                <a:lnTo>
                  <a:pt x="115355" y="79336"/>
                </a:lnTo>
                <a:lnTo>
                  <a:pt x="116438" y="76514"/>
                </a:lnTo>
                <a:lnTo>
                  <a:pt x="116594" y="76348"/>
                </a:lnTo>
                <a:lnTo>
                  <a:pt x="117677" y="72696"/>
                </a:lnTo>
                <a:lnTo>
                  <a:pt x="118606" y="69045"/>
                </a:lnTo>
                <a:lnTo>
                  <a:pt x="119225" y="65725"/>
                </a:lnTo>
                <a:lnTo>
                  <a:pt x="119689" y="63070"/>
                </a:lnTo>
                <a:lnTo>
                  <a:pt x="119535" y="63734"/>
                </a:lnTo>
                <a:lnTo>
                  <a:pt x="119381" y="64564"/>
                </a:lnTo>
                <a:lnTo>
                  <a:pt x="118916" y="65062"/>
                </a:lnTo>
                <a:lnTo>
                  <a:pt x="118452" y="65725"/>
                </a:lnTo>
                <a:lnTo>
                  <a:pt x="118606" y="65062"/>
                </a:lnTo>
                <a:lnTo>
                  <a:pt x="118916" y="64066"/>
                </a:lnTo>
                <a:lnTo>
                  <a:pt x="118916" y="63070"/>
                </a:lnTo>
                <a:lnTo>
                  <a:pt x="118760" y="62738"/>
                </a:lnTo>
                <a:lnTo>
                  <a:pt x="118606" y="62405"/>
                </a:lnTo>
                <a:lnTo>
                  <a:pt x="119225" y="59585"/>
                </a:lnTo>
                <a:lnTo>
                  <a:pt x="119381" y="58257"/>
                </a:lnTo>
                <a:lnTo>
                  <a:pt x="119381" y="56929"/>
                </a:lnTo>
                <a:lnTo>
                  <a:pt x="119689" y="58422"/>
                </a:lnTo>
                <a:lnTo>
                  <a:pt x="119845" y="60083"/>
                </a:lnTo>
                <a:lnTo>
                  <a:pt x="119689" y="56929"/>
                </a:lnTo>
                <a:lnTo>
                  <a:pt x="119689" y="55933"/>
                </a:lnTo>
                <a:lnTo>
                  <a:pt x="120000" y="54107"/>
                </a:lnTo>
                <a:lnTo>
                  <a:pt x="119535" y="55602"/>
                </a:lnTo>
                <a:lnTo>
                  <a:pt x="119381" y="53278"/>
                </a:lnTo>
                <a:lnTo>
                  <a:pt x="119071" y="50788"/>
                </a:lnTo>
                <a:lnTo>
                  <a:pt x="118760" y="48630"/>
                </a:lnTo>
                <a:lnTo>
                  <a:pt x="118142" y="45809"/>
                </a:lnTo>
                <a:lnTo>
                  <a:pt x="117213" y="42490"/>
                </a:lnTo>
                <a:lnTo>
                  <a:pt x="116129" y="39004"/>
                </a:lnTo>
                <a:lnTo>
                  <a:pt x="114736" y="35187"/>
                </a:lnTo>
                <a:lnTo>
                  <a:pt x="113032" y="31701"/>
                </a:lnTo>
                <a:lnTo>
                  <a:pt x="112103" y="29875"/>
                </a:lnTo>
                <a:lnTo>
                  <a:pt x="111174" y="28381"/>
                </a:lnTo>
                <a:lnTo>
                  <a:pt x="110089" y="26888"/>
                </a:lnTo>
                <a:lnTo>
                  <a:pt x="109006" y="25394"/>
                </a:lnTo>
                <a:lnTo>
                  <a:pt x="109160" y="25726"/>
                </a:lnTo>
                <a:lnTo>
                  <a:pt x="109006" y="26224"/>
                </a:lnTo>
                <a:lnTo>
                  <a:pt x="107923" y="24731"/>
                </a:lnTo>
                <a:lnTo>
                  <a:pt x="106838" y="23070"/>
                </a:lnTo>
                <a:lnTo>
                  <a:pt x="105925" y="21601"/>
                </a:lnTo>
                <a:lnTo>
                  <a:pt x="103278" y="18921"/>
                </a:lnTo>
                <a:lnTo>
                  <a:pt x="103432" y="18921"/>
                </a:lnTo>
                <a:lnTo>
                  <a:pt x="103432" y="18756"/>
                </a:lnTo>
                <a:lnTo>
                  <a:pt x="103278" y="18423"/>
                </a:lnTo>
                <a:lnTo>
                  <a:pt x="102193" y="17095"/>
                </a:lnTo>
                <a:lnTo>
                  <a:pt x="99096" y="13775"/>
                </a:lnTo>
                <a:lnTo>
                  <a:pt x="99716" y="14771"/>
                </a:lnTo>
                <a:lnTo>
                  <a:pt x="100335" y="15436"/>
                </a:lnTo>
                <a:lnTo>
                  <a:pt x="99096" y="14771"/>
                </a:lnTo>
                <a:lnTo>
                  <a:pt x="98012" y="13942"/>
                </a:lnTo>
                <a:lnTo>
                  <a:pt x="96980" y="13152"/>
                </a:lnTo>
                <a:lnTo>
                  <a:pt x="98167" y="14606"/>
                </a:lnTo>
                <a:lnTo>
                  <a:pt x="96309" y="13444"/>
                </a:lnTo>
                <a:lnTo>
                  <a:pt x="94607" y="12282"/>
                </a:lnTo>
                <a:lnTo>
                  <a:pt x="91045" y="9627"/>
                </a:lnTo>
                <a:lnTo>
                  <a:pt x="87483" y="7137"/>
                </a:lnTo>
                <a:lnTo>
                  <a:pt x="85625" y="5976"/>
                </a:lnTo>
                <a:lnTo>
                  <a:pt x="83767" y="4980"/>
                </a:lnTo>
                <a:lnTo>
                  <a:pt x="85471" y="4980"/>
                </a:lnTo>
                <a:lnTo>
                  <a:pt x="83149" y="3487"/>
                </a:lnTo>
                <a:lnTo>
                  <a:pt x="81755" y="2821"/>
                </a:lnTo>
                <a:lnTo>
                  <a:pt x="80206" y="2158"/>
                </a:lnTo>
                <a:lnTo>
                  <a:pt x="78812" y="1493"/>
                </a:lnTo>
                <a:lnTo>
                  <a:pt x="77265" y="1162"/>
                </a:lnTo>
                <a:lnTo>
                  <a:pt x="75871" y="995"/>
                </a:lnTo>
                <a:lnTo>
                  <a:pt x="74632" y="1162"/>
                </a:lnTo>
                <a:lnTo>
                  <a:pt x="75871" y="1493"/>
                </a:lnTo>
                <a:lnTo>
                  <a:pt x="76921" y="2137"/>
                </a:lnTo>
                <a:lnTo>
                  <a:pt x="77109" y="2158"/>
                </a:lnTo>
                <a:lnTo>
                  <a:pt x="77883" y="2491"/>
                </a:lnTo>
                <a:lnTo>
                  <a:pt x="78658" y="2656"/>
                </a:lnTo>
                <a:lnTo>
                  <a:pt x="77729" y="2324"/>
                </a:lnTo>
                <a:lnTo>
                  <a:pt x="76954" y="1660"/>
                </a:lnTo>
                <a:lnTo>
                  <a:pt x="78502" y="2158"/>
                </a:lnTo>
                <a:lnTo>
                  <a:pt x="80051" y="2821"/>
                </a:lnTo>
                <a:lnTo>
                  <a:pt x="81445" y="3652"/>
                </a:lnTo>
                <a:lnTo>
                  <a:pt x="82684" y="4648"/>
                </a:lnTo>
                <a:lnTo>
                  <a:pt x="82684" y="4648"/>
                </a:lnTo>
                <a:lnTo>
                  <a:pt x="81445" y="3984"/>
                </a:lnTo>
                <a:lnTo>
                  <a:pt x="79741" y="3319"/>
                </a:lnTo>
                <a:lnTo>
                  <a:pt x="77729" y="2656"/>
                </a:lnTo>
                <a:lnTo>
                  <a:pt x="75561" y="1991"/>
                </a:lnTo>
                <a:lnTo>
                  <a:pt x="76828" y="2128"/>
                </a:lnTo>
                <a:lnTo>
                  <a:pt x="72774" y="1162"/>
                </a:lnTo>
                <a:lnTo>
                  <a:pt x="73393" y="1328"/>
                </a:lnTo>
                <a:lnTo>
                  <a:pt x="70762" y="830"/>
                </a:lnTo>
                <a:lnTo>
                  <a:pt x="68283" y="497"/>
                </a:lnTo>
                <a:lnTo>
                  <a:pt x="66115" y="167"/>
                </a:lnTo>
                <a:lnTo>
                  <a:pt x="64257" y="0"/>
                </a:lnTo>
                <a:close/>
              </a:path>
            </a:pathLst>
          </a:custGeom>
          <a:solidFill>
            <a:srgbClr val="98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pt-BR">
                <a:solidFill>
                  <a:srgbClr val="FFFFFF"/>
                </a:solidFill>
              </a:rPr>
              <a:t>Troca de medicamento contra indicado</a:t>
            </a:r>
          </a:p>
        </p:txBody>
      </p:sp>
      <p:sp>
        <p:nvSpPr>
          <p:cNvPr id="329" name="Shape 329"/>
          <p:cNvSpPr/>
          <p:nvPr/>
        </p:nvSpPr>
        <p:spPr>
          <a:xfrm>
            <a:off x="4769400" y="2816300"/>
            <a:ext cx="2365200" cy="2158500"/>
          </a:xfrm>
          <a:custGeom>
            <a:pathLst>
              <a:path extrusionOk="0" h="120000" w="120000">
                <a:moveTo>
                  <a:pt x="76828" y="2128"/>
                </a:moveTo>
                <a:lnTo>
                  <a:pt x="76954" y="2158"/>
                </a:lnTo>
                <a:lnTo>
                  <a:pt x="76954" y="2158"/>
                </a:lnTo>
                <a:lnTo>
                  <a:pt x="76921" y="2137"/>
                </a:lnTo>
                <a:lnTo>
                  <a:pt x="76828" y="2128"/>
                </a:lnTo>
                <a:close/>
                <a:moveTo>
                  <a:pt x="58683" y="3487"/>
                </a:moveTo>
                <a:lnTo>
                  <a:pt x="59612" y="3817"/>
                </a:lnTo>
                <a:lnTo>
                  <a:pt x="59148" y="3817"/>
                </a:lnTo>
                <a:lnTo>
                  <a:pt x="58529" y="3652"/>
                </a:lnTo>
                <a:lnTo>
                  <a:pt x="58683" y="3487"/>
                </a:lnTo>
                <a:close/>
                <a:moveTo>
                  <a:pt x="69987" y="2324"/>
                </a:moveTo>
                <a:lnTo>
                  <a:pt x="73238" y="2656"/>
                </a:lnTo>
                <a:lnTo>
                  <a:pt x="76490" y="3154"/>
                </a:lnTo>
                <a:lnTo>
                  <a:pt x="75871" y="3154"/>
                </a:lnTo>
                <a:lnTo>
                  <a:pt x="76025" y="3487"/>
                </a:lnTo>
                <a:lnTo>
                  <a:pt x="74942" y="3154"/>
                </a:lnTo>
                <a:lnTo>
                  <a:pt x="73703" y="2989"/>
                </a:lnTo>
                <a:lnTo>
                  <a:pt x="73703" y="2989"/>
                </a:lnTo>
                <a:lnTo>
                  <a:pt x="74167" y="3652"/>
                </a:lnTo>
                <a:lnTo>
                  <a:pt x="74322" y="3984"/>
                </a:lnTo>
                <a:lnTo>
                  <a:pt x="74013" y="3984"/>
                </a:lnTo>
                <a:lnTo>
                  <a:pt x="73393" y="3817"/>
                </a:lnTo>
                <a:lnTo>
                  <a:pt x="71845" y="3154"/>
                </a:lnTo>
                <a:lnTo>
                  <a:pt x="69987" y="2324"/>
                </a:lnTo>
                <a:close/>
                <a:moveTo>
                  <a:pt x="56825" y="8963"/>
                </a:moveTo>
                <a:lnTo>
                  <a:pt x="56082" y="9062"/>
                </a:lnTo>
                <a:lnTo>
                  <a:pt x="56082" y="9062"/>
                </a:lnTo>
                <a:lnTo>
                  <a:pt x="55896" y="9129"/>
                </a:lnTo>
                <a:lnTo>
                  <a:pt x="56825" y="8963"/>
                </a:lnTo>
                <a:close/>
                <a:moveTo>
                  <a:pt x="96000" y="11951"/>
                </a:moveTo>
                <a:lnTo>
                  <a:pt x="96929" y="13112"/>
                </a:lnTo>
                <a:lnTo>
                  <a:pt x="96980" y="13152"/>
                </a:lnTo>
                <a:lnTo>
                  <a:pt x="96000" y="11951"/>
                </a:lnTo>
                <a:close/>
                <a:moveTo>
                  <a:pt x="93057" y="13610"/>
                </a:moveTo>
                <a:lnTo>
                  <a:pt x="94142" y="14273"/>
                </a:lnTo>
                <a:lnTo>
                  <a:pt x="93678" y="14273"/>
                </a:lnTo>
                <a:lnTo>
                  <a:pt x="93057" y="13610"/>
                </a:lnTo>
                <a:close/>
                <a:moveTo>
                  <a:pt x="98167" y="15269"/>
                </a:moveTo>
                <a:lnTo>
                  <a:pt x="98621" y="15756"/>
                </a:lnTo>
                <a:lnTo>
                  <a:pt x="98323" y="15436"/>
                </a:lnTo>
                <a:lnTo>
                  <a:pt x="98167" y="15269"/>
                </a:lnTo>
                <a:close/>
                <a:moveTo>
                  <a:pt x="94451" y="14108"/>
                </a:moveTo>
                <a:lnTo>
                  <a:pt x="95844" y="15436"/>
                </a:lnTo>
                <a:lnTo>
                  <a:pt x="97394" y="16597"/>
                </a:lnTo>
                <a:lnTo>
                  <a:pt x="96000" y="15601"/>
                </a:lnTo>
                <a:lnTo>
                  <a:pt x="94761" y="14440"/>
                </a:lnTo>
                <a:lnTo>
                  <a:pt x="94451" y="14108"/>
                </a:lnTo>
                <a:close/>
                <a:moveTo>
                  <a:pt x="98941" y="16266"/>
                </a:moveTo>
                <a:lnTo>
                  <a:pt x="99406" y="17262"/>
                </a:lnTo>
                <a:lnTo>
                  <a:pt x="98941" y="16764"/>
                </a:lnTo>
                <a:lnTo>
                  <a:pt x="98941" y="16432"/>
                </a:lnTo>
                <a:lnTo>
                  <a:pt x="98941" y="16266"/>
                </a:lnTo>
                <a:close/>
                <a:moveTo>
                  <a:pt x="98477" y="14771"/>
                </a:moveTo>
                <a:lnTo>
                  <a:pt x="99560" y="15436"/>
                </a:lnTo>
                <a:lnTo>
                  <a:pt x="100335" y="16432"/>
                </a:lnTo>
                <a:lnTo>
                  <a:pt x="101110" y="17428"/>
                </a:lnTo>
                <a:lnTo>
                  <a:pt x="101574" y="18589"/>
                </a:lnTo>
                <a:lnTo>
                  <a:pt x="100025" y="16597"/>
                </a:lnTo>
                <a:lnTo>
                  <a:pt x="100645" y="17760"/>
                </a:lnTo>
                <a:lnTo>
                  <a:pt x="98477" y="14771"/>
                </a:lnTo>
                <a:close/>
                <a:moveTo>
                  <a:pt x="104671" y="19585"/>
                </a:moveTo>
                <a:lnTo>
                  <a:pt x="105925" y="21601"/>
                </a:lnTo>
                <a:lnTo>
                  <a:pt x="106065" y="21743"/>
                </a:lnTo>
                <a:lnTo>
                  <a:pt x="104671" y="19585"/>
                </a:lnTo>
                <a:close/>
                <a:moveTo>
                  <a:pt x="106838" y="25559"/>
                </a:moveTo>
                <a:lnTo>
                  <a:pt x="107302" y="26722"/>
                </a:lnTo>
                <a:lnTo>
                  <a:pt x="107767" y="27718"/>
                </a:lnTo>
                <a:lnTo>
                  <a:pt x="108387" y="29875"/>
                </a:lnTo>
                <a:lnTo>
                  <a:pt x="107767" y="28714"/>
                </a:lnTo>
                <a:lnTo>
                  <a:pt x="107148" y="27053"/>
                </a:lnTo>
                <a:lnTo>
                  <a:pt x="106838" y="25559"/>
                </a:lnTo>
                <a:close/>
                <a:moveTo>
                  <a:pt x="106838" y="28714"/>
                </a:moveTo>
                <a:lnTo>
                  <a:pt x="107612" y="29377"/>
                </a:lnTo>
                <a:lnTo>
                  <a:pt x="108231" y="30042"/>
                </a:lnTo>
                <a:lnTo>
                  <a:pt x="108852" y="30871"/>
                </a:lnTo>
                <a:lnTo>
                  <a:pt x="109006" y="31369"/>
                </a:lnTo>
                <a:lnTo>
                  <a:pt x="109160" y="31867"/>
                </a:lnTo>
                <a:lnTo>
                  <a:pt x="108077" y="30208"/>
                </a:lnTo>
                <a:lnTo>
                  <a:pt x="106838" y="28714"/>
                </a:lnTo>
                <a:close/>
                <a:moveTo>
                  <a:pt x="118296" y="63734"/>
                </a:moveTo>
                <a:lnTo>
                  <a:pt x="117831" y="66058"/>
                </a:lnTo>
                <a:lnTo>
                  <a:pt x="117523" y="68215"/>
                </a:lnTo>
                <a:lnTo>
                  <a:pt x="117058" y="70374"/>
                </a:lnTo>
                <a:lnTo>
                  <a:pt x="116129" y="73028"/>
                </a:lnTo>
                <a:lnTo>
                  <a:pt x="116438" y="70871"/>
                </a:lnTo>
                <a:lnTo>
                  <a:pt x="116902" y="68547"/>
                </a:lnTo>
                <a:lnTo>
                  <a:pt x="118296" y="63734"/>
                </a:lnTo>
                <a:close/>
                <a:moveTo>
                  <a:pt x="113497" y="78173"/>
                </a:moveTo>
                <a:lnTo>
                  <a:pt x="113032" y="79003"/>
                </a:lnTo>
                <a:lnTo>
                  <a:pt x="112568" y="79834"/>
                </a:lnTo>
                <a:lnTo>
                  <a:pt x="111947" y="80497"/>
                </a:lnTo>
                <a:lnTo>
                  <a:pt x="111483" y="81162"/>
                </a:lnTo>
                <a:lnTo>
                  <a:pt x="111793" y="80497"/>
                </a:lnTo>
                <a:lnTo>
                  <a:pt x="112722" y="79501"/>
                </a:lnTo>
                <a:lnTo>
                  <a:pt x="113497" y="78173"/>
                </a:lnTo>
                <a:close/>
                <a:moveTo>
                  <a:pt x="110554" y="84149"/>
                </a:moveTo>
                <a:lnTo>
                  <a:pt x="109781" y="85476"/>
                </a:lnTo>
                <a:lnTo>
                  <a:pt x="109160" y="85974"/>
                </a:lnTo>
                <a:lnTo>
                  <a:pt x="109006" y="85974"/>
                </a:lnTo>
                <a:lnTo>
                  <a:pt x="109006" y="85808"/>
                </a:lnTo>
                <a:lnTo>
                  <a:pt x="109781" y="84978"/>
                </a:lnTo>
                <a:lnTo>
                  <a:pt x="110554" y="84149"/>
                </a:lnTo>
                <a:close/>
                <a:moveTo>
                  <a:pt x="106838" y="85145"/>
                </a:moveTo>
                <a:lnTo>
                  <a:pt x="107302" y="85310"/>
                </a:lnTo>
                <a:lnTo>
                  <a:pt x="106529" y="86306"/>
                </a:lnTo>
                <a:lnTo>
                  <a:pt x="106065" y="87137"/>
                </a:lnTo>
                <a:lnTo>
                  <a:pt x="105444" y="87634"/>
                </a:lnTo>
                <a:lnTo>
                  <a:pt x="105444" y="87800"/>
                </a:lnTo>
                <a:lnTo>
                  <a:pt x="105136" y="87800"/>
                </a:lnTo>
                <a:lnTo>
                  <a:pt x="105136" y="87634"/>
                </a:lnTo>
                <a:lnTo>
                  <a:pt x="105755" y="86472"/>
                </a:lnTo>
                <a:lnTo>
                  <a:pt x="106065" y="85974"/>
                </a:lnTo>
                <a:lnTo>
                  <a:pt x="106529" y="85476"/>
                </a:lnTo>
                <a:lnTo>
                  <a:pt x="106838" y="85145"/>
                </a:lnTo>
                <a:close/>
                <a:moveTo>
                  <a:pt x="11458" y="92281"/>
                </a:moveTo>
                <a:lnTo>
                  <a:pt x="11768" y="93442"/>
                </a:lnTo>
                <a:lnTo>
                  <a:pt x="11612" y="93277"/>
                </a:lnTo>
                <a:lnTo>
                  <a:pt x="11458" y="92613"/>
                </a:lnTo>
                <a:lnTo>
                  <a:pt x="11458" y="92281"/>
                </a:lnTo>
                <a:close/>
                <a:moveTo>
                  <a:pt x="12697" y="95601"/>
                </a:moveTo>
                <a:lnTo>
                  <a:pt x="12541" y="95766"/>
                </a:lnTo>
                <a:lnTo>
                  <a:pt x="12541" y="95601"/>
                </a:lnTo>
                <a:close/>
                <a:moveTo>
                  <a:pt x="100489" y="96929"/>
                </a:moveTo>
                <a:lnTo>
                  <a:pt x="100181" y="97427"/>
                </a:lnTo>
                <a:lnTo>
                  <a:pt x="99716" y="97592"/>
                </a:lnTo>
                <a:lnTo>
                  <a:pt x="99716" y="97592"/>
                </a:lnTo>
                <a:lnTo>
                  <a:pt x="100025" y="97260"/>
                </a:lnTo>
                <a:lnTo>
                  <a:pt x="100489" y="96929"/>
                </a:lnTo>
                <a:close/>
                <a:moveTo>
                  <a:pt x="10064" y="94770"/>
                </a:moveTo>
                <a:lnTo>
                  <a:pt x="12076" y="97427"/>
                </a:lnTo>
                <a:lnTo>
                  <a:pt x="12541" y="97592"/>
                </a:lnTo>
                <a:lnTo>
                  <a:pt x="12541" y="97592"/>
                </a:lnTo>
                <a:lnTo>
                  <a:pt x="12541" y="97592"/>
                </a:lnTo>
                <a:lnTo>
                  <a:pt x="12851" y="97758"/>
                </a:lnTo>
                <a:lnTo>
                  <a:pt x="13626" y="99251"/>
                </a:lnTo>
                <a:lnTo>
                  <a:pt x="11768" y="97592"/>
                </a:lnTo>
                <a:lnTo>
                  <a:pt x="10683" y="96099"/>
                </a:lnTo>
                <a:lnTo>
                  <a:pt x="10218" y="95435"/>
                </a:lnTo>
                <a:lnTo>
                  <a:pt x="10064" y="94770"/>
                </a:lnTo>
                <a:close/>
                <a:moveTo>
                  <a:pt x="14863" y="99251"/>
                </a:moveTo>
                <a:lnTo>
                  <a:pt x="15173" y="99419"/>
                </a:lnTo>
                <a:lnTo>
                  <a:pt x="15019" y="99419"/>
                </a:lnTo>
                <a:lnTo>
                  <a:pt x="14863" y="99251"/>
                </a:lnTo>
                <a:close/>
                <a:moveTo>
                  <a:pt x="17187" y="100247"/>
                </a:moveTo>
                <a:lnTo>
                  <a:pt x="18581" y="100912"/>
                </a:lnTo>
                <a:lnTo>
                  <a:pt x="19510" y="101576"/>
                </a:lnTo>
                <a:lnTo>
                  <a:pt x="20129" y="102073"/>
                </a:lnTo>
                <a:lnTo>
                  <a:pt x="19045" y="101410"/>
                </a:lnTo>
                <a:lnTo>
                  <a:pt x="19045" y="101410"/>
                </a:lnTo>
                <a:lnTo>
                  <a:pt x="19354" y="102239"/>
                </a:lnTo>
                <a:lnTo>
                  <a:pt x="19045" y="102073"/>
                </a:lnTo>
                <a:lnTo>
                  <a:pt x="18271" y="101078"/>
                </a:lnTo>
                <a:lnTo>
                  <a:pt x="17806" y="100580"/>
                </a:lnTo>
                <a:lnTo>
                  <a:pt x="17187" y="100247"/>
                </a:lnTo>
                <a:close/>
                <a:moveTo>
                  <a:pt x="29574" y="104563"/>
                </a:moveTo>
                <a:lnTo>
                  <a:pt x="30812" y="105226"/>
                </a:lnTo>
                <a:lnTo>
                  <a:pt x="32051" y="106222"/>
                </a:lnTo>
                <a:lnTo>
                  <a:pt x="31276" y="106057"/>
                </a:lnTo>
                <a:lnTo>
                  <a:pt x="31122" y="105891"/>
                </a:lnTo>
                <a:lnTo>
                  <a:pt x="30347" y="105226"/>
                </a:lnTo>
                <a:lnTo>
                  <a:pt x="29574" y="104563"/>
                </a:lnTo>
                <a:close/>
                <a:moveTo>
                  <a:pt x="23845" y="105559"/>
                </a:moveTo>
                <a:lnTo>
                  <a:pt x="24155" y="105724"/>
                </a:lnTo>
                <a:lnTo>
                  <a:pt x="24463" y="105891"/>
                </a:lnTo>
                <a:lnTo>
                  <a:pt x="24928" y="106389"/>
                </a:lnTo>
                <a:lnTo>
                  <a:pt x="25084" y="106555"/>
                </a:lnTo>
                <a:lnTo>
                  <a:pt x="24928" y="106555"/>
                </a:lnTo>
                <a:lnTo>
                  <a:pt x="23845" y="105559"/>
                </a:lnTo>
                <a:close/>
                <a:moveTo>
                  <a:pt x="80980" y="105891"/>
                </a:moveTo>
                <a:lnTo>
                  <a:pt x="79431" y="106555"/>
                </a:lnTo>
                <a:lnTo>
                  <a:pt x="78658" y="106887"/>
                </a:lnTo>
                <a:lnTo>
                  <a:pt x="77883" y="106887"/>
                </a:lnTo>
                <a:lnTo>
                  <a:pt x="78658" y="106389"/>
                </a:lnTo>
                <a:lnTo>
                  <a:pt x="79277" y="106057"/>
                </a:lnTo>
                <a:lnTo>
                  <a:pt x="80516" y="105891"/>
                </a:lnTo>
                <a:close/>
                <a:moveTo>
                  <a:pt x="31587" y="106555"/>
                </a:moveTo>
                <a:lnTo>
                  <a:pt x="32516" y="106720"/>
                </a:lnTo>
                <a:lnTo>
                  <a:pt x="33755" y="107385"/>
                </a:lnTo>
                <a:lnTo>
                  <a:pt x="33755" y="107385"/>
                </a:lnTo>
                <a:lnTo>
                  <a:pt x="32516" y="107052"/>
                </a:lnTo>
                <a:lnTo>
                  <a:pt x="31587" y="106555"/>
                </a:lnTo>
                <a:close/>
                <a:moveTo>
                  <a:pt x="77265" y="107717"/>
                </a:moveTo>
                <a:lnTo>
                  <a:pt x="76800" y="108048"/>
                </a:lnTo>
                <a:lnTo>
                  <a:pt x="76644" y="108215"/>
                </a:lnTo>
                <a:lnTo>
                  <a:pt x="76800" y="108381"/>
                </a:lnTo>
                <a:lnTo>
                  <a:pt x="77573" y="108381"/>
                </a:lnTo>
                <a:lnTo>
                  <a:pt x="78194" y="108215"/>
                </a:lnTo>
                <a:lnTo>
                  <a:pt x="76954" y="108713"/>
                </a:lnTo>
                <a:lnTo>
                  <a:pt x="75715" y="108879"/>
                </a:lnTo>
                <a:lnTo>
                  <a:pt x="75715" y="109044"/>
                </a:lnTo>
                <a:lnTo>
                  <a:pt x="75561" y="109044"/>
                </a:lnTo>
                <a:lnTo>
                  <a:pt x="74942" y="108546"/>
                </a:lnTo>
                <a:lnTo>
                  <a:pt x="76025" y="107883"/>
                </a:lnTo>
                <a:lnTo>
                  <a:pt x="77265" y="107717"/>
                </a:lnTo>
                <a:close/>
                <a:moveTo>
                  <a:pt x="39639" y="112031"/>
                </a:moveTo>
                <a:lnTo>
                  <a:pt x="40877" y="112529"/>
                </a:lnTo>
                <a:lnTo>
                  <a:pt x="42270" y="113027"/>
                </a:lnTo>
                <a:lnTo>
                  <a:pt x="41341" y="113027"/>
                </a:lnTo>
                <a:lnTo>
                  <a:pt x="39639" y="112862"/>
                </a:lnTo>
                <a:lnTo>
                  <a:pt x="39019" y="112696"/>
                </a:lnTo>
                <a:lnTo>
                  <a:pt x="38710" y="112529"/>
                </a:lnTo>
                <a:lnTo>
                  <a:pt x="38710" y="112364"/>
                </a:lnTo>
                <a:lnTo>
                  <a:pt x="38710" y="112199"/>
                </a:lnTo>
                <a:lnTo>
                  <a:pt x="39639" y="112031"/>
                </a:lnTo>
                <a:close/>
                <a:moveTo>
                  <a:pt x="57135" y="113692"/>
                </a:moveTo>
                <a:lnTo>
                  <a:pt x="57600" y="114023"/>
                </a:lnTo>
                <a:lnTo>
                  <a:pt x="58064" y="114190"/>
                </a:lnTo>
                <a:lnTo>
                  <a:pt x="56825" y="114356"/>
                </a:lnTo>
                <a:lnTo>
                  <a:pt x="55896" y="114356"/>
                </a:lnTo>
                <a:lnTo>
                  <a:pt x="55896" y="114190"/>
                </a:lnTo>
                <a:lnTo>
                  <a:pt x="57135" y="113692"/>
                </a:lnTo>
                <a:close/>
                <a:moveTo>
                  <a:pt x="76180" y="112199"/>
                </a:moveTo>
                <a:lnTo>
                  <a:pt x="75715" y="112696"/>
                </a:lnTo>
                <a:lnTo>
                  <a:pt x="72928" y="113858"/>
                </a:lnTo>
                <a:lnTo>
                  <a:pt x="72155" y="114190"/>
                </a:lnTo>
                <a:lnTo>
                  <a:pt x="72464" y="114023"/>
                </a:lnTo>
                <a:lnTo>
                  <a:pt x="69987" y="114356"/>
                </a:lnTo>
                <a:lnTo>
                  <a:pt x="70451" y="114023"/>
                </a:lnTo>
                <a:lnTo>
                  <a:pt x="70916" y="113692"/>
                </a:lnTo>
                <a:lnTo>
                  <a:pt x="69522" y="114190"/>
                </a:lnTo>
                <a:lnTo>
                  <a:pt x="70762" y="113692"/>
                </a:lnTo>
                <a:lnTo>
                  <a:pt x="74478" y="112364"/>
                </a:lnTo>
                <a:lnTo>
                  <a:pt x="73857" y="112862"/>
                </a:lnTo>
                <a:lnTo>
                  <a:pt x="73238" y="113360"/>
                </a:lnTo>
                <a:lnTo>
                  <a:pt x="76180" y="112199"/>
                </a:lnTo>
                <a:close/>
                <a:moveTo>
                  <a:pt x="65496" y="113692"/>
                </a:moveTo>
                <a:lnTo>
                  <a:pt x="65342" y="113858"/>
                </a:lnTo>
                <a:lnTo>
                  <a:pt x="65032" y="114023"/>
                </a:lnTo>
                <a:lnTo>
                  <a:pt x="63949" y="114356"/>
                </a:lnTo>
                <a:lnTo>
                  <a:pt x="62709" y="114521"/>
                </a:lnTo>
                <a:lnTo>
                  <a:pt x="61780" y="114521"/>
                </a:lnTo>
                <a:lnTo>
                  <a:pt x="64103" y="114023"/>
                </a:lnTo>
                <a:lnTo>
                  <a:pt x="64877" y="113858"/>
                </a:lnTo>
                <a:lnTo>
                  <a:pt x="65496" y="113692"/>
                </a:lnTo>
                <a:close/>
                <a:moveTo>
                  <a:pt x="70295" y="112696"/>
                </a:moveTo>
                <a:lnTo>
                  <a:pt x="69677" y="113027"/>
                </a:lnTo>
                <a:lnTo>
                  <a:pt x="69366" y="113360"/>
                </a:lnTo>
                <a:lnTo>
                  <a:pt x="68902" y="113692"/>
                </a:lnTo>
                <a:lnTo>
                  <a:pt x="68748" y="114356"/>
                </a:lnTo>
                <a:lnTo>
                  <a:pt x="69366" y="114356"/>
                </a:lnTo>
                <a:lnTo>
                  <a:pt x="65806" y="114853"/>
                </a:lnTo>
                <a:lnTo>
                  <a:pt x="67044" y="114356"/>
                </a:lnTo>
                <a:lnTo>
                  <a:pt x="67509" y="114023"/>
                </a:lnTo>
                <a:lnTo>
                  <a:pt x="67509" y="113858"/>
                </a:lnTo>
                <a:lnTo>
                  <a:pt x="67354" y="113692"/>
                </a:lnTo>
                <a:lnTo>
                  <a:pt x="66890" y="113692"/>
                </a:lnTo>
                <a:lnTo>
                  <a:pt x="66115" y="113525"/>
                </a:lnTo>
                <a:lnTo>
                  <a:pt x="65961" y="113360"/>
                </a:lnTo>
                <a:lnTo>
                  <a:pt x="68129" y="113194"/>
                </a:lnTo>
                <a:lnTo>
                  <a:pt x="70295" y="112696"/>
                </a:lnTo>
                <a:close/>
                <a:moveTo>
                  <a:pt x="25703" y="106222"/>
                </a:moveTo>
                <a:lnTo>
                  <a:pt x="27716" y="107550"/>
                </a:lnTo>
                <a:lnTo>
                  <a:pt x="29418" y="109211"/>
                </a:lnTo>
                <a:lnTo>
                  <a:pt x="29418" y="108713"/>
                </a:lnTo>
                <a:lnTo>
                  <a:pt x="29264" y="108381"/>
                </a:lnTo>
                <a:lnTo>
                  <a:pt x="31276" y="109044"/>
                </a:lnTo>
                <a:lnTo>
                  <a:pt x="33290" y="109709"/>
                </a:lnTo>
                <a:lnTo>
                  <a:pt x="34219" y="110040"/>
                </a:lnTo>
                <a:lnTo>
                  <a:pt x="35148" y="110372"/>
                </a:lnTo>
                <a:lnTo>
                  <a:pt x="35921" y="110870"/>
                </a:lnTo>
                <a:lnTo>
                  <a:pt x="36696" y="111534"/>
                </a:lnTo>
                <a:lnTo>
                  <a:pt x="35303" y="111368"/>
                </a:lnTo>
                <a:lnTo>
                  <a:pt x="37006" y="112364"/>
                </a:lnTo>
                <a:lnTo>
                  <a:pt x="39174" y="113194"/>
                </a:lnTo>
                <a:lnTo>
                  <a:pt x="41805" y="114190"/>
                </a:lnTo>
                <a:lnTo>
                  <a:pt x="44592" y="114853"/>
                </a:lnTo>
                <a:lnTo>
                  <a:pt x="43663" y="114853"/>
                </a:lnTo>
                <a:lnTo>
                  <a:pt x="44438" y="116015"/>
                </a:lnTo>
                <a:lnTo>
                  <a:pt x="44128" y="116015"/>
                </a:lnTo>
                <a:lnTo>
                  <a:pt x="43663" y="115849"/>
                </a:lnTo>
                <a:lnTo>
                  <a:pt x="42426" y="115517"/>
                </a:lnTo>
                <a:lnTo>
                  <a:pt x="41497" y="115186"/>
                </a:lnTo>
                <a:lnTo>
                  <a:pt x="41341" y="115019"/>
                </a:lnTo>
                <a:lnTo>
                  <a:pt x="42270" y="115019"/>
                </a:lnTo>
                <a:lnTo>
                  <a:pt x="43045" y="115186"/>
                </a:lnTo>
                <a:lnTo>
                  <a:pt x="43199" y="114853"/>
                </a:lnTo>
                <a:lnTo>
                  <a:pt x="43199" y="114688"/>
                </a:lnTo>
                <a:lnTo>
                  <a:pt x="43045" y="114521"/>
                </a:lnTo>
                <a:lnTo>
                  <a:pt x="42116" y="114521"/>
                </a:lnTo>
                <a:lnTo>
                  <a:pt x="41341" y="114688"/>
                </a:lnTo>
                <a:lnTo>
                  <a:pt x="40258" y="115019"/>
                </a:lnTo>
                <a:lnTo>
                  <a:pt x="40258" y="115019"/>
                </a:lnTo>
                <a:lnTo>
                  <a:pt x="41032" y="114521"/>
                </a:lnTo>
                <a:lnTo>
                  <a:pt x="38864" y="114190"/>
                </a:lnTo>
                <a:lnTo>
                  <a:pt x="37006" y="113858"/>
                </a:lnTo>
                <a:lnTo>
                  <a:pt x="35457" y="113194"/>
                </a:lnTo>
                <a:lnTo>
                  <a:pt x="33909" y="112364"/>
                </a:lnTo>
                <a:lnTo>
                  <a:pt x="34374" y="112364"/>
                </a:lnTo>
                <a:lnTo>
                  <a:pt x="33445" y="112199"/>
                </a:lnTo>
                <a:lnTo>
                  <a:pt x="31741" y="112031"/>
                </a:lnTo>
                <a:lnTo>
                  <a:pt x="30968" y="111701"/>
                </a:lnTo>
                <a:lnTo>
                  <a:pt x="30193" y="111368"/>
                </a:lnTo>
                <a:lnTo>
                  <a:pt x="30503" y="111203"/>
                </a:lnTo>
                <a:lnTo>
                  <a:pt x="30968" y="111368"/>
                </a:lnTo>
                <a:lnTo>
                  <a:pt x="29574" y="110372"/>
                </a:lnTo>
                <a:lnTo>
                  <a:pt x="27871" y="109211"/>
                </a:lnTo>
                <a:lnTo>
                  <a:pt x="24309" y="106389"/>
                </a:lnTo>
                <a:lnTo>
                  <a:pt x="26942" y="108048"/>
                </a:lnTo>
                <a:lnTo>
                  <a:pt x="25703" y="106222"/>
                </a:lnTo>
                <a:close/>
                <a:moveTo>
                  <a:pt x="47379" y="115517"/>
                </a:moveTo>
                <a:lnTo>
                  <a:pt x="50322" y="116015"/>
                </a:lnTo>
                <a:lnTo>
                  <a:pt x="53419" y="116347"/>
                </a:lnTo>
                <a:lnTo>
                  <a:pt x="52645" y="116512"/>
                </a:lnTo>
                <a:lnTo>
                  <a:pt x="51406" y="116512"/>
                </a:lnTo>
                <a:lnTo>
                  <a:pt x="50168" y="116347"/>
                </a:lnTo>
                <a:lnTo>
                  <a:pt x="47379" y="115517"/>
                </a:lnTo>
                <a:close/>
                <a:moveTo>
                  <a:pt x="64257" y="0"/>
                </a:moveTo>
                <a:lnTo>
                  <a:pt x="64877" y="497"/>
                </a:lnTo>
                <a:lnTo>
                  <a:pt x="65032" y="665"/>
                </a:lnTo>
                <a:lnTo>
                  <a:pt x="68129" y="1826"/>
                </a:lnTo>
                <a:lnTo>
                  <a:pt x="67200" y="1991"/>
                </a:lnTo>
                <a:lnTo>
                  <a:pt x="66115" y="2158"/>
                </a:lnTo>
                <a:lnTo>
                  <a:pt x="63949" y="1826"/>
                </a:lnTo>
                <a:lnTo>
                  <a:pt x="61626" y="1493"/>
                </a:lnTo>
                <a:lnTo>
                  <a:pt x="59612" y="1162"/>
                </a:lnTo>
                <a:lnTo>
                  <a:pt x="59768" y="1328"/>
                </a:lnTo>
                <a:lnTo>
                  <a:pt x="59768" y="1493"/>
                </a:lnTo>
                <a:lnTo>
                  <a:pt x="58993" y="1660"/>
                </a:lnTo>
                <a:lnTo>
                  <a:pt x="56050" y="1991"/>
                </a:lnTo>
                <a:lnTo>
                  <a:pt x="52026" y="1991"/>
                </a:lnTo>
                <a:lnTo>
                  <a:pt x="50322" y="2158"/>
                </a:lnTo>
                <a:lnTo>
                  <a:pt x="48773" y="2324"/>
                </a:lnTo>
                <a:lnTo>
                  <a:pt x="49858" y="2491"/>
                </a:lnTo>
                <a:lnTo>
                  <a:pt x="50941" y="2656"/>
                </a:lnTo>
                <a:lnTo>
                  <a:pt x="49393" y="2989"/>
                </a:lnTo>
                <a:lnTo>
                  <a:pt x="47225" y="3652"/>
                </a:lnTo>
                <a:lnTo>
                  <a:pt x="45832" y="4150"/>
                </a:lnTo>
                <a:lnTo>
                  <a:pt x="45832" y="4315"/>
                </a:lnTo>
                <a:lnTo>
                  <a:pt x="46296" y="4315"/>
                </a:lnTo>
                <a:lnTo>
                  <a:pt x="43509" y="5311"/>
                </a:lnTo>
                <a:lnTo>
                  <a:pt x="43974" y="4980"/>
                </a:lnTo>
                <a:lnTo>
                  <a:pt x="43974" y="4980"/>
                </a:lnTo>
                <a:lnTo>
                  <a:pt x="42116" y="5146"/>
                </a:lnTo>
                <a:lnTo>
                  <a:pt x="42270" y="4980"/>
                </a:lnTo>
                <a:lnTo>
                  <a:pt x="41651" y="5146"/>
                </a:lnTo>
                <a:lnTo>
                  <a:pt x="40877" y="5643"/>
                </a:lnTo>
                <a:lnTo>
                  <a:pt x="39483" y="6639"/>
                </a:lnTo>
                <a:lnTo>
                  <a:pt x="36542" y="7635"/>
                </a:lnTo>
                <a:lnTo>
                  <a:pt x="33599" y="8963"/>
                </a:lnTo>
                <a:lnTo>
                  <a:pt x="30658" y="10125"/>
                </a:lnTo>
                <a:lnTo>
                  <a:pt x="27871" y="11618"/>
                </a:lnTo>
                <a:lnTo>
                  <a:pt x="28645" y="11618"/>
                </a:lnTo>
                <a:lnTo>
                  <a:pt x="29264" y="11286"/>
                </a:lnTo>
                <a:lnTo>
                  <a:pt x="30968" y="10622"/>
                </a:lnTo>
                <a:lnTo>
                  <a:pt x="32670" y="9959"/>
                </a:lnTo>
                <a:lnTo>
                  <a:pt x="33445" y="9627"/>
                </a:lnTo>
                <a:lnTo>
                  <a:pt x="34374" y="9461"/>
                </a:lnTo>
                <a:lnTo>
                  <a:pt x="34374" y="9461"/>
                </a:lnTo>
                <a:lnTo>
                  <a:pt x="32051" y="10622"/>
                </a:lnTo>
                <a:lnTo>
                  <a:pt x="32051" y="10622"/>
                </a:lnTo>
                <a:lnTo>
                  <a:pt x="32980" y="10457"/>
                </a:lnTo>
                <a:lnTo>
                  <a:pt x="30193" y="12449"/>
                </a:lnTo>
                <a:lnTo>
                  <a:pt x="34219" y="10622"/>
                </a:lnTo>
                <a:lnTo>
                  <a:pt x="38400" y="8963"/>
                </a:lnTo>
                <a:lnTo>
                  <a:pt x="42734" y="7470"/>
                </a:lnTo>
                <a:lnTo>
                  <a:pt x="47071" y="5976"/>
                </a:lnTo>
                <a:lnTo>
                  <a:pt x="46450" y="6141"/>
                </a:lnTo>
                <a:lnTo>
                  <a:pt x="47225" y="5643"/>
                </a:lnTo>
                <a:lnTo>
                  <a:pt x="49704" y="4813"/>
                </a:lnTo>
                <a:lnTo>
                  <a:pt x="49083" y="4980"/>
                </a:lnTo>
                <a:lnTo>
                  <a:pt x="47690" y="4980"/>
                </a:lnTo>
                <a:lnTo>
                  <a:pt x="46915" y="4648"/>
                </a:lnTo>
                <a:lnTo>
                  <a:pt x="50168" y="4482"/>
                </a:lnTo>
                <a:lnTo>
                  <a:pt x="53574" y="4482"/>
                </a:lnTo>
                <a:lnTo>
                  <a:pt x="61162" y="4980"/>
                </a:lnTo>
                <a:lnTo>
                  <a:pt x="64877" y="5311"/>
                </a:lnTo>
                <a:lnTo>
                  <a:pt x="71380" y="5311"/>
                </a:lnTo>
                <a:lnTo>
                  <a:pt x="72774" y="4980"/>
                </a:lnTo>
                <a:lnTo>
                  <a:pt x="74013" y="4813"/>
                </a:lnTo>
                <a:lnTo>
                  <a:pt x="75407" y="5478"/>
                </a:lnTo>
                <a:lnTo>
                  <a:pt x="76954" y="5976"/>
                </a:lnTo>
                <a:lnTo>
                  <a:pt x="79896" y="6972"/>
                </a:lnTo>
                <a:lnTo>
                  <a:pt x="82993" y="7800"/>
                </a:lnTo>
                <a:lnTo>
                  <a:pt x="84542" y="8298"/>
                </a:lnTo>
                <a:lnTo>
                  <a:pt x="85936" y="9129"/>
                </a:lnTo>
                <a:lnTo>
                  <a:pt x="85007" y="8465"/>
                </a:lnTo>
                <a:lnTo>
                  <a:pt x="87948" y="10290"/>
                </a:lnTo>
                <a:lnTo>
                  <a:pt x="90889" y="12282"/>
                </a:lnTo>
                <a:lnTo>
                  <a:pt x="92438" y="13444"/>
                </a:lnTo>
                <a:lnTo>
                  <a:pt x="93832" y="14606"/>
                </a:lnTo>
                <a:lnTo>
                  <a:pt x="95071" y="15934"/>
                </a:lnTo>
                <a:lnTo>
                  <a:pt x="96309" y="17428"/>
                </a:lnTo>
                <a:lnTo>
                  <a:pt x="102347" y="24731"/>
                </a:lnTo>
                <a:lnTo>
                  <a:pt x="106065" y="29710"/>
                </a:lnTo>
                <a:lnTo>
                  <a:pt x="109470" y="34523"/>
                </a:lnTo>
                <a:lnTo>
                  <a:pt x="109316" y="33693"/>
                </a:lnTo>
                <a:lnTo>
                  <a:pt x="109316" y="33030"/>
                </a:lnTo>
                <a:lnTo>
                  <a:pt x="110554" y="36017"/>
                </a:lnTo>
                <a:lnTo>
                  <a:pt x="112876" y="42157"/>
                </a:lnTo>
                <a:lnTo>
                  <a:pt x="113032" y="42490"/>
                </a:lnTo>
                <a:lnTo>
                  <a:pt x="114580" y="47136"/>
                </a:lnTo>
                <a:lnTo>
                  <a:pt x="115819" y="51452"/>
                </a:lnTo>
                <a:lnTo>
                  <a:pt x="116129" y="53278"/>
                </a:lnTo>
                <a:lnTo>
                  <a:pt x="116284" y="54604"/>
                </a:lnTo>
                <a:lnTo>
                  <a:pt x="116284" y="55602"/>
                </a:lnTo>
                <a:lnTo>
                  <a:pt x="116129" y="55933"/>
                </a:lnTo>
                <a:lnTo>
                  <a:pt x="115819" y="56100"/>
                </a:lnTo>
                <a:lnTo>
                  <a:pt x="113961" y="64564"/>
                </a:lnTo>
                <a:lnTo>
                  <a:pt x="111947" y="73361"/>
                </a:lnTo>
                <a:lnTo>
                  <a:pt x="112568" y="72198"/>
                </a:lnTo>
                <a:lnTo>
                  <a:pt x="113186" y="70704"/>
                </a:lnTo>
                <a:lnTo>
                  <a:pt x="113651" y="71202"/>
                </a:lnTo>
                <a:lnTo>
                  <a:pt x="113651" y="71867"/>
                </a:lnTo>
                <a:lnTo>
                  <a:pt x="113651" y="72530"/>
                </a:lnTo>
                <a:lnTo>
                  <a:pt x="113341" y="73361"/>
                </a:lnTo>
                <a:lnTo>
                  <a:pt x="112412" y="75518"/>
                </a:lnTo>
                <a:lnTo>
                  <a:pt x="111174" y="77675"/>
                </a:lnTo>
                <a:lnTo>
                  <a:pt x="109625" y="79834"/>
                </a:lnTo>
                <a:lnTo>
                  <a:pt x="108231" y="81825"/>
                </a:lnTo>
                <a:lnTo>
                  <a:pt x="106219" y="84315"/>
                </a:lnTo>
                <a:lnTo>
                  <a:pt x="107612" y="83817"/>
                </a:lnTo>
                <a:lnTo>
                  <a:pt x="106838" y="84978"/>
                </a:lnTo>
                <a:lnTo>
                  <a:pt x="105755" y="86141"/>
                </a:lnTo>
                <a:lnTo>
                  <a:pt x="103586" y="88298"/>
                </a:lnTo>
                <a:lnTo>
                  <a:pt x="104515" y="86141"/>
                </a:lnTo>
                <a:lnTo>
                  <a:pt x="105444" y="83817"/>
                </a:lnTo>
                <a:lnTo>
                  <a:pt x="107923" y="78838"/>
                </a:lnTo>
                <a:lnTo>
                  <a:pt x="110245" y="74190"/>
                </a:lnTo>
                <a:lnTo>
                  <a:pt x="111174" y="72198"/>
                </a:lnTo>
                <a:lnTo>
                  <a:pt x="111947" y="70539"/>
                </a:lnTo>
                <a:lnTo>
                  <a:pt x="111947" y="70041"/>
                </a:lnTo>
                <a:lnTo>
                  <a:pt x="112103" y="69708"/>
                </a:lnTo>
                <a:lnTo>
                  <a:pt x="112103" y="69876"/>
                </a:lnTo>
                <a:lnTo>
                  <a:pt x="112257" y="69211"/>
                </a:lnTo>
                <a:lnTo>
                  <a:pt x="112876" y="66389"/>
                </a:lnTo>
                <a:lnTo>
                  <a:pt x="113341" y="63401"/>
                </a:lnTo>
                <a:lnTo>
                  <a:pt x="113497" y="57924"/>
                </a:lnTo>
                <a:lnTo>
                  <a:pt x="113497" y="54274"/>
                </a:lnTo>
                <a:lnTo>
                  <a:pt x="113497" y="50456"/>
                </a:lnTo>
                <a:lnTo>
                  <a:pt x="113186" y="50621"/>
                </a:lnTo>
                <a:lnTo>
                  <a:pt x="113186" y="51119"/>
                </a:lnTo>
                <a:lnTo>
                  <a:pt x="112722" y="49793"/>
                </a:lnTo>
                <a:lnTo>
                  <a:pt x="112257" y="48299"/>
                </a:lnTo>
                <a:lnTo>
                  <a:pt x="111639" y="45312"/>
                </a:lnTo>
                <a:lnTo>
                  <a:pt x="111483" y="44481"/>
                </a:lnTo>
                <a:lnTo>
                  <a:pt x="111483" y="44814"/>
                </a:lnTo>
                <a:lnTo>
                  <a:pt x="110864" y="43818"/>
                </a:lnTo>
                <a:lnTo>
                  <a:pt x="110089" y="42655"/>
                </a:lnTo>
                <a:lnTo>
                  <a:pt x="109935" y="42324"/>
                </a:lnTo>
                <a:lnTo>
                  <a:pt x="107458" y="39170"/>
                </a:lnTo>
                <a:lnTo>
                  <a:pt x="106373" y="37676"/>
                </a:lnTo>
                <a:lnTo>
                  <a:pt x="105600" y="36515"/>
                </a:lnTo>
                <a:lnTo>
                  <a:pt x="106065" y="36846"/>
                </a:lnTo>
                <a:lnTo>
                  <a:pt x="105909" y="36515"/>
                </a:lnTo>
                <a:lnTo>
                  <a:pt x="105600" y="36017"/>
                </a:lnTo>
                <a:lnTo>
                  <a:pt x="103897" y="34191"/>
                </a:lnTo>
                <a:lnTo>
                  <a:pt x="102347" y="32697"/>
                </a:lnTo>
                <a:lnTo>
                  <a:pt x="102503" y="32862"/>
                </a:lnTo>
                <a:lnTo>
                  <a:pt x="102347" y="33195"/>
                </a:lnTo>
                <a:lnTo>
                  <a:pt x="100954" y="31701"/>
                </a:lnTo>
                <a:lnTo>
                  <a:pt x="101418" y="32365"/>
                </a:lnTo>
                <a:lnTo>
                  <a:pt x="99870" y="30871"/>
                </a:lnTo>
                <a:lnTo>
                  <a:pt x="99252" y="30042"/>
                </a:lnTo>
                <a:lnTo>
                  <a:pt x="99252" y="29875"/>
                </a:lnTo>
                <a:lnTo>
                  <a:pt x="99406" y="30042"/>
                </a:lnTo>
                <a:lnTo>
                  <a:pt x="100489" y="30871"/>
                </a:lnTo>
                <a:lnTo>
                  <a:pt x="96773" y="27386"/>
                </a:lnTo>
                <a:lnTo>
                  <a:pt x="97702" y="28548"/>
                </a:lnTo>
                <a:lnTo>
                  <a:pt x="96154" y="27386"/>
                </a:lnTo>
                <a:lnTo>
                  <a:pt x="94607" y="26224"/>
                </a:lnTo>
                <a:lnTo>
                  <a:pt x="94451" y="26390"/>
                </a:lnTo>
                <a:lnTo>
                  <a:pt x="94296" y="26555"/>
                </a:lnTo>
                <a:lnTo>
                  <a:pt x="95690" y="27551"/>
                </a:lnTo>
                <a:lnTo>
                  <a:pt x="96929" y="28548"/>
                </a:lnTo>
                <a:lnTo>
                  <a:pt x="99252" y="30871"/>
                </a:lnTo>
                <a:lnTo>
                  <a:pt x="101574" y="33030"/>
                </a:lnTo>
                <a:lnTo>
                  <a:pt x="102812" y="34025"/>
                </a:lnTo>
                <a:lnTo>
                  <a:pt x="104051" y="35021"/>
                </a:lnTo>
                <a:lnTo>
                  <a:pt x="103122" y="34356"/>
                </a:lnTo>
                <a:lnTo>
                  <a:pt x="101883" y="33527"/>
                </a:lnTo>
                <a:lnTo>
                  <a:pt x="101883" y="33858"/>
                </a:lnTo>
                <a:lnTo>
                  <a:pt x="102347" y="34689"/>
                </a:lnTo>
                <a:lnTo>
                  <a:pt x="104361" y="37676"/>
                </a:lnTo>
                <a:lnTo>
                  <a:pt x="106838" y="40829"/>
                </a:lnTo>
                <a:lnTo>
                  <a:pt x="107923" y="42157"/>
                </a:lnTo>
                <a:lnTo>
                  <a:pt x="108696" y="42987"/>
                </a:lnTo>
                <a:lnTo>
                  <a:pt x="109006" y="43153"/>
                </a:lnTo>
                <a:lnTo>
                  <a:pt x="108852" y="42324"/>
                </a:lnTo>
                <a:lnTo>
                  <a:pt x="109470" y="43818"/>
                </a:lnTo>
                <a:lnTo>
                  <a:pt x="110089" y="45809"/>
                </a:lnTo>
                <a:lnTo>
                  <a:pt x="109006" y="43651"/>
                </a:lnTo>
                <a:lnTo>
                  <a:pt x="109625" y="44979"/>
                </a:lnTo>
                <a:lnTo>
                  <a:pt x="110245" y="46307"/>
                </a:lnTo>
                <a:lnTo>
                  <a:pt x="110399" y="46473"/>
                </a:lnTo>
                <a:lnTo>
                  <a:pt x="111483" y="50456"/>
                </a:lnTo>
                <a:lnTo>
                  <a:pt x="111947" y="51617"/>
                </a:lnTo>
                <a:lnTo>
                  <a:pt x="112722" y="53609"/>
                </a:lnTo>
                <a:lnTo>
                  <a:pt x="112876" y="53941"/>
                </a:lnTo>
                <a:lnTo>
                  <a:pt x="112722" y="53941"/>
                </a:lnTo>
                <a:lnTo>
                  <a:pt x="112257" y="53443"/>
                </a:lnTo>
                <a:lnTo>
                  <a:pt x="111947" y="52945"/>
                </a:lnTo>
                <a:lnTo>
                  <a:pt x="111947" y="53776"/>
                </a:lnTo>
                <a:lnTo>
                  <a:pt x="112103" y="54604"/>
                </a:lnTo>
                <a:lnTo>
                  <a:pt x="112257" y="55435"/>
                </a:lnTo>
                <a:lnTo>
                  <a:pt x="112257" y="56100"/>
                </a:lnTo>
                <a:lnTo>
                  <a:pt x="112103" y="55933"/>
                </a:lnTo>
                <a:lnTo>
                  <a:pt x="112103" y="55767"/>
                </a:lnTo>
                <a:lnTo>
                  <a:pt x="112103" y="55269"/>
                </a:lnTo>
                <a:lnTo>
                  <a:pt x="111639" y="52945"/>
                </a:lnTo>
                <a:lnTo>
                  <a:pt x="111174" y="50788"/>
                </a:lnTo>
                <a:lnTo>
                  <a:pt x="111793" y="55767"/>
                </a:lnTo>
                <a:lnTo>
                  <a:pt x="111947" y="58257"/>
                </a:lnTo>
                <a:lnTo>
                  <a:pt x="111947" y="60746"/>
                </a:lnTo>
                <a:lnTo>
                  <a:pt x="111793" y="63236"/>
                </a:lnTo>
                <a:lnTo>
                  <a:pt x="111483" y="65725"/>
                </a:lnTo>
                <a:lnTo>
                  <a:pt x="110864" y="68049"/>
                </a:lnTo>
                <a:lnTo>
                  <a:pt x="110089" y="70374"/>
                </a:lnTo>
                <a:lnTo>
                  <a:pt x="110399" y="69876"/>
                </a:lnTo>
                <a:lnTo>
                  <a:pt x="110554" y="69708"/>
                </a:lnTo>
                <a:lnTo>
                  <a:pt x="110554" y="69876"/>
                </a:lnTo>
                <a:lnTo>
                  <a:pt x="110399" y="71037"/>
                </a:lnTo>
                <a:lnTo>
                  <a:pt x="109935" y="72530"/>
                </a:lnTo>
                <a:lnTo>
                  <a:pt x="109625" y="73028"/>
                </a:lnTo>
                <a:lnTo>
                  <a:pt x="109470" y="73194"/>
                </a:lnTo>
                <a:lnTo>
                  <a:pt x="109006" y="74024"/>
                </a:lnTo>
                <a:lnTo>
                  <a:pt x="107923" y="77344"/>
                </a:lnTo>
                <a:lnTo>
                  <a:pt x="106529" y="81162"/>
                </a:lnTo>
                <a:lnTo>
                  <a:pt x="105290" y="83651"/>
                </a:lnTo>
                <a:lnTo>
                  <a:pt x="104051" y="85974"/>
                </a:lnTo>
                <a:lnTo>
                  <a:pt x="102657" y="88132"/>
                </a:lnTo>
                <a:lnTo>
                  <a:pt x="101264" y="90289"/>
                </a:lnTo>
                <a:lnTo>
                  <a:pt x="99096" y="92281"/>
                </a:lnTo>
                <a:lnTo>
                  <a:pt x="98167" y="93442"/>
                </a:lnTo>
                <a:lnTo>
                  <a:pt x="97238" y="94605"/>
                </a:lnTo>
                <a:lnTo>
                  <a:pt x="98477" y="93775"/>
                </a:lnTo>
                <a:lnTo>
                  <a:pt x="98323" y="94107"/>
                </a:lnTo>
                <a:lnTo>
                  <a:pt x="95225" y="96762"/>
                </a:lnTo>
                <a:lnTo>
                  <a:pt x="93678" y="97925"/>
                </a:lnTo>
                <a:lnTo>
                  <a:pt x="91974" y="98921"/>
                </a:lnTo>
                <a:lnTo>
                  <a:pt x="95071" y="96264"/>
                </a:lnTo>
                <a:lnTo>
                  <a:pt x="96619" y="94770"/>
                </a:lnTo>
                <a:lnTo>
                  <a:pt x="98012" y="93277"/>
                </a:lnTo>
                <a:lnTo>
                  <a:pt x="96773" y="94440"/>
                </a:lnTo>
                <a:lnTo>
                  <a:pt x="95536" y="95435"/>
                </a:lnTo>
                <a:lnTo>
                  <a:pt x="92903" y="97260"/>
                </a:lnTo>
                <a:lnTo>
                  <a:pt x="90116" y="98921"/>
                </a:lnTo>
                <a:lnTo>
                  <a:pt x="87483" y="100745"/>
                </a:lnTo>
                <a:lnTo>
                  <a:pt x="86554" y="101078"/>
                </a:lnTo>
                <a:lnTo>
                  <a:pt x="84542" y="101908"/>
                </a:lnTo>
                <a:lnTo>
                  <a:pt x="78502" y="104728"/>
                </a:lnTo>
                <a:lnTo>
                  <a:pt x="72155" y="107717"/>
                </a:lnTo>
                <a:lnTo>
                  <a:pt x="69522" y="108879"/>
                </a:lnTo>
                <a:lnTo>
                  <a:pt x="67973" y="109377"/>
                </a:lnTo>
                <a:lnTo>
                  <a:pt x="64722" y="109874"/>
                </a:lnTo>
                <a:lnTo>
                  <a:pt x="61006" y="110207"/>
                </a:lnTo>
                <a:lnTo>
                  <a:pt x="55277" y="110538"/>
                </a:lnTo>
                <a:lnTo>
                  <a:pt x="51251" y="110705"/>
                </a:lnTo>
                <a:lnTo>
                  <a:pt x="48464" y="110705"/>
                </a:lnTo>
                <a:lnTo>
                  <a:pt x="46450" y="110372"/>
                </a:lnTo>
                <a:lnTo>
                  <a:pt x="44438" y="110040"/>
                </a:lnTo>
                <a:lnTo>
                  <a:pt x="42270" y="109542"/>
                </a:lnTo>
                <a:lnTo>
                  <a:pt x="40412" y="108879"/>
                </a:lnTo>
                <a:lnTo>
                  <a:pt x="38400" y="108048"/>
                </a:lnTo>
                <a:lnTo>
                  <a:pt x="34992" y="106555"/>
                </a:lnTo>
                <a:lnTo>
                  <a:pt x="35303" y="106887"/>
                </a:lnTo>
                <a:lnTo>
                  <a:pt x="35613" y="107052"/>
                </a:lnTo>
                <a:lnTo>
                  <a:pt x="36386" y="107550"/>
                </a:lnTo>
                <a:lnTo>
                  <a:pt x="34528" y="106720"/>
                </a:lnTo>
                <a:lnTo>
                  <a:pt x="31897" y="105393"/>
                </a:lnTo>
                <a:lnTo>
                  <a:pt x="25857" y="101908"/>
                </a:lnTo>
                <a:lnTo>
                  <a:pt x="20439" y="98588"/>
                </a:lnTo>
                <a:lnTo>
                  <a:pt x="18735" y="97427"/>
                </a:lnTo>
                <a:lnTo>
                  <a:pt x="18425" y="97095"/>
                </a:lnTo>
                <a:lnTo>
                  <a:pt x="18271" y="96929"/>
                </a:lnTo>
                <a:lnTo>
                  <a:pt x="17031" y="95766"/>
                </a:lnTo>
                <a:lnTo>
                  <a:pt x="15948" y="94440"/>
                </a:lnTo>
                <a:lnTo>
                  <a:pt x="15948" y="94938"/>
                </a:lnTo>
                <a:lnTo>
                  <a:pt x="15792" y="95268"/>
                </a:lnTo>
                <a:lnTo>
                  <a:pt x="15638" y="95435"/>
                </a:lnTo>
                <a:lnTo>
                  <a:pt x="15484" y="95435"/>
                </a:lnTo>
                <a:lnTo>
                  <a:pt x="15019" y="95103"/>
                </a:lnTo>
                <a:lnTo>
                  <a:pt x="14555" y="94440"/>
                </a:lnTo>
                <a:lnTo>
                  <a:pt x="14090" y="93775"/>
                </a:lnTo>
                <a:lnTo>
                  <a:pt x="13626" y="92944"/>
                </a:lnTo>
                <a:lnTo>
                  <a:pt x="13626" y="92446"/>
                </a:lnTo>
                <a:lnTo>
                  <a:pt x="13626" y="92281"/>
                </a:lnTo>
                <a:lnTo>
                  <a:pt x="13780" y="92281"/>
                </a:lnTo>
                <a:lnTo>
                  <a:pt x="13005" y="91948"/>
                </a:lnTo>
                <a:lnTo>
                  <a:pt x="12076" y="91285"/>
                </a:lnTo>
                <a:lnTo>
                  <a:pt x="9910" y="89128"/>
                </a:lnTo>
                <a:lnTo>
                  <a:pt x="9600" y="88630"/>
                </a:lnTo>
                <a:lnTo>
                  <a:pt x="9135" y="88132"/>
                </a:lnTo>
                <a:lnTo>
                  <a:pt x="9135" y="88298"/>
                </a:lnTo>
                <a:lnTo>
                  <a:pt x="7896" y="86804"/>
                </a:lnTo>
                <a:lnTo>
                  <a:pt x="7742" y="86472"/>
                </a:lnTo>
                <a:lnTo>
                  <a:pt x="8516" y="86969"/>
                </a:lnTo>
                <a:lnTo>
                  <a:pt x="8825" y="87137"/>
                </a:lnTo>
                <a:lnTo>
                  <a:pt x="8981" y="87467"/>
                </a:lnTo>
                <a:lnTo>
                  <a:pt x="9289" y="88132"/>
                </a:lnTo>
                <a:lnTo>
                  <a:pt x="8825" y="86306"/>
                </a:lnTo>
                <a:lnTo>
                  <a:pt x="8206" y="84647"/>
                </a:lnTo>
                <a:lnTo>
                  <a:pt x="6658" y="80331"/>
                </a:lnTo>
                <a:lnTo>
                  <a:pt x="5884" y="77675"/>
                </a:lnTo>
                <a:lnTo>
                  <a:pt x="5265" y="74522"/>
                </a:lnTo>
                <a:lnTo>
                  <a:pt x="5573" y="74855"/>
                </a:lnTo>
                <a:lnTo>
                  <a:pt x="5729" y="74687"/>
                </a:lnTo>
                <a:lnTo>
                  <a:pt x="5884" y="74855"/>
                </a:lnTo>
                <a:lnTo>
                  <a:pt x="6194" y="75020"/>
                </a:lnTo>
                <a:lnTo>
                  <a:pt x="6038" y="71867"/>
                </a:lnTo>
                <a:lnTo>
                  <a:pt x="5884" y="68547"/>
                </a:lnTo>
                <a:lnTo>
                  <a:pt x="6038" y="65393"/>
                </a:lnTo>
                <a:lnTo>
                  <a:pt x="6194" y="63899"/>
                </a:lnTo>
                <a:lnTo>
                  <a:pt x="6658" y="62573"/>
                </a:lnTo>
                <a:lnTo>
                  <a:pt x="7277" y="59087"/>
                </a:lnTo>
                <a:lnTo>
                  <a:pt x="7277" y="59751"/>
                </a:lnTo>
                <a:lnTo>
                  <a:pt x="7431" y="60248"/>
                </a:lnTo>
                <a:lnTo>
                  <a:pt x="7742" y="56763"/>
                </a:lnTo>
                <a:lnTo>
                  <a:pt x="8516" y="53278"/>
                </a:lnTo>
                <a:lnTo>
                  <a:pt x="9445" y="49793"/>
                </a:lnTo>
                <a:lnTo>
                  <a:pt x="10839" y="46307"/>
                </a:lnTo>
                <a:lnTo>
                  <a:pt x="12232" y="42822"/>
                </a:lnTo>
                <a:lnTo>
                  <a:pt x="14090" y="39668"/>
                </a:lnTo>
                <a:lnTo>
                  <a:pt x="15948" y="36515"/>
                </a:lnTo>
                <a:lnTo>
                  <a:pt x="17960" y="33858"/>
                </a:lnTo>
                <a:lnTo>
                  <a:pt x="17806" y="33527"/>
                </a:lnTo>
                <a:lnTo>
                  <a:pt x="17806" y="33195"/>
                </a:lnTo>
                <a:lnTo>
                  <a:pt x="18271" y="32365"/>
                </a:lnTo>
                <a:lnTo>
                  <a:pt x="19045" y="31369"/>
                </a:lnTo>
                <a:lnTo>
                  <a:pt x="20129" y="30042"/>
                </a:lnTo>
                <a:lnTo>
                  <a:pt x="23226" y="27220"/>
                </a:lnTo>
                <a:lnTo>
                  <a:pt x="26942" y="23900"/>
                </a:lnTo>
                <a:lnTo>
                  <a:pt x="30968" y="20748"/>
                </a:lnTo>
                <a:lnTo>
                  <a:pt x="34838" y="17760"/>
                </a:lnTo>
                <a:lnTo>
                  <a:pt x="38245" y="15601"/>
                </a:lnTo>
                <a:lnTo>
                  <a:pt x="40568" y="14273"/>
                </a:lnTo>
                <a:lnTo>
                  <a:pt x="39793" y="14938"/>
                </a:lnTo>
                <a:lnTo>
                  <a:pt x="39019" y="15436"/>
                </a:lnTo>
                <a:lnTo>
                  <a:pt x="40722" y="14440"/>
                </a:lnTo>
                <a:lnTo>
                  <a:pt x="41961" y="13775"/>
                </a:lnTo>
                <a:lnTo>
                  <a:pt x="45057" y="12282"/>
                </a:lnTo>
                <a:lnTo>
                  <a:pt x="44748" y="12282"/>
                </a:lnTo>
                <a:lnTo>
                  <a:pt x="44284" y="12116"/>
                </a:lnTo>
                <a:lnTo>
                  <a:pt x="45677" y="11618"/>
                </a:lnTo>
                <a:lnTo>
                  <a:pt x="47690" y="10788"/>
                </a:lnTo>
                <a:lnTo>
                  <a:pt x="47071" y="11286"/>
                </a:lnTo>
                <a:lnTo>
                  <a:pt x="47690" y="11453"/>
                </a:lnTo>
                <a:lnTo>
                  <a:pt x="47535" y="11784"/>
                </a:lnTo>
                <a:lnTo>
                  <a:pt x="49704" y="10955"/>
                </a:lnTo>
                <a:lnTo>
                  <a:pt x="52026" y="10125"/>
                </a:lnTo>
                <a:lnTo>
                  <a:pt x="54348" y="9461"/>
                </a:lnTo>
                <a:lnTo>
                  <a:pt x="55586" y="9129"/>
                </a:lnTo>
                <a:lnTo>
                  <a:pt x="56082" y="9062"/>
                </a:lnTo>
                <a:lnTo>
                  <a:pt x="56082" y="9062"/>
                </a:lnTo>
                <a:lnTo>
                  <a:pt x="57290" y="8631"/>
                </a:lnTo>
                <a:lnTo>
                  <a:pt x="58683" y="8465"/>
                </a:lnTo>
                <a:lnTo>
                  <a:pt x="60077" y="8465"/>
                </a:lnTo>
                <a:lnTo>
                  <a:pt x="61626" y="8298"/>
                </a:lnTo>
                <a:lnTo>
                  <a:pt x="62091" y="8298"/>
                </a:lnTo>
                <a:lnTo>
                  <a:pt x="63020" y="7968"/>
                </a:lnTo>
                <a:lnTo>
                  <a:pt x="63793" y="7635"/>
                </a:lnTo>
                <a:lnTo>
                  <a:pt x="63793" y="8133"/>
                </a:lnTo>
                <a:lnTo>
                  <a:pt x="70141" y="7635"/>
                </a:lnTo>
                <a:lnTo>
                  <a:pt x="70916" y="7968"/>
                </a:lnTo>
                <a:lnTo>
                  <a:pt x="70606" y="7968"/>
                </a:lnTo>
                <a:lnTo>
                  <a:pt x="71999" y="8133"/>
                </a:lnTo>
                <a:lnTo>
                  <a:pt x="73549" y="7800"/>
                </a:lnTo>
                <a:lnTo>
                  <a:pt x="74013" y="8298"/>
                </a:lnTo>
                <a:lnTo>
                  <a:pt x="75096" y="8631"/>
                </a:lnTo>
                <a:lnTo>
                  <a:pt x="78038" y="9129"/>
                </a:lnTo>
                <a:lnTo>
                  <a:pt x="81445" y="9792"/>
                </a:lnTo>
                <a:lnTo>
                  <a:pt x="83922" y="10290"/>
                </a:lnTo>
                <a:lnTo>
                  <a:pt x="83922" y="10290"/>
                </a:lnTo>
                <a:lnTo>
                  <a:pt x="80825" y="8963"/>
                </a:lnTo>
                <a:lnTo>
                  <a:pt x="76954" y="7968"/>
                </a:lnTo>
                <a:lnTo>
                  <a:pt x="72928" y="6972"/>
                </a:lnTo>
                <a:lnTo>
                  <a:pt x="68902" y="6141"/>
                </a:lnTo>
                <a:lnTo>
                  <a:pt x="64877" y="5809"/>
                </a:lnTo>
                <a:lnTo>
                  <a:pt x="61316" y="5643"/>
                </a:lnTo>
                <a:lnTo>
                  <a:pt x="59768" y="5643"/>
                </a:lnTo>
                <a:lnTo>
                  <a:pt x="58373" y="5809"/>
                </a:lnTo>
                <a:lnTo>
                  <a:pt x="57135" y="6141"/>
                </a:lnTo>
                <a:lnTo>
                  <a:pt x="56050" y="6474"/>
                </a:lnTo>
                <a:lnTo>
                  <a:pt x="54967" y="6307"/>
                </a:lnTo>
                <a:lnTo>
                  <a:pt x="53884" y="6141"/>
                </a:lnTo>
                <a:lnTo>
                  <a:pt x="51716" y="6307"/>
                </a:lnTo>
                <a:lnTo>
                  <a:pt x="49239" y="6805"/>
                </a:lnTo>
                <a:lnTo>
                  <a:pt x="46761" y="7470"/>
                </a:lnTo>
                <a:lnTo>
                  <a:pt x="44284" y="8465"/>
                </a:lnTo>
                <a:lnTo>
                  <a:pt x="41805" y="9627"/>
                </a:lnTo>
                <a:lnTo>
                  <a:pt x="39174" y="11120"/>
                </a:lnTo>
                <a:lnTo>
                  <a:pt x="36696" y="12614"/>
                </a:lnTo>
                <a:lnTo>
                  <a:pt x="34219" y="14273"/>
                </a:lnTo>
                <a:lnTo>
                  <a:pt x="31741" y="16099"/>
                </a:lnTo>
                <a:lnTo>
                  <a:pt x="29418" y="18091"/>
                </a:lnTo>
                <a:lnTo>
                  <a:pt x="27252" y="19917"/>
                </a:lnTo>
                <a:lnTo>
                  <a:pt x="23070" y="23735"/>
                </a:lnTo>
                <a:lnTo>
                  <a:pt x="19818" y="27220"/>
                </a:lnTo>
                <a:lnTo>
                  <a:pt x="15948" y="32532"/>
                </a:lnTo>
                <a:lnTo>
                  <a:pt x="16413" y="31369"/>
                </a:lnTo>
                <a:lnTo>
                  <a:pt x="17031" y="30373"/>
                </a:lnTo>
                <a:lnTo>
                  <a:pt x="15948" y="31867"/>
                </a:lnTo>
                <a:lnTo>
                  <a:pt x="14863" y="33527"/>
                </a:lnTo>
                <a:lnTo>
                  <a:pt x="15019" y="33858"/>
                </a:lnTo>
                <a:lnTo>
                  <a:pt x="13780" y="35519"/>
                </a:lnTo>
                <a:lnTo>
                  <a:pt x="15019" y="33030"/>
                </a:lnTo>
                <a:lnTo>
                  <a:pt x="13161" y="35850"/>
                </a:lnTo>
                <a:lnTo>
                  <a:pt x="11612" y="38837"/>
                </a:lnTo>
                <a:lnTo>
                  <a:pt x="10218" y="41992"/>
                </a:lnTo>
                <a:lnTo>
                  <a:pt x="8981" y="45312"/>
                </a:lnTo>
                <a:lnTo>
                  <a:pt x="6813" y="51784"/>
                </a:lnTo>
                <a:lnTo>
                  <a:pt x="4799" y="57924"/>
                </a:lnTo>
                <a:lnTo>
                  <a:pt x="4955" y="58257"/>
                </a:lnTo>
                <a:lnTo>
                  <a:pt x="4799" y="59418"/>
                </a:lnTo>
                <a:lnTo>
                  <a:pt x="4026" y="64232"/>
                </a:lnTo>
                <a:lnTo>
                  <a:pt x="3251" y="69378"/>
                </a:lnTo>
                <a:lnTo>
                  <a:pt x="3251" y="69543"/>
                </a:lnTo>
                <a:lnTo>
                  <a:pt x="3251" y="70206"/>
                </a:lnTo>
                <a:lnTo>
                  <a:pt x="2941" y="72863"/>
                </a:lnTo>
                <a:lnTo>
                  <a:pt x="2786" y="74522"/>
                </a:lnTo>
                <a:lnTo>
                  <a:pt x="2786" y="76181"/>
                </a:lnTo>
                <a:lnTo>
                  <a:pt x="2941" y="77842"/>
                </a:lnTo>
                <a:lnTo>
                  <a:pt x="3097" y="79169"/>
                </a:lnTo>
                <a:lnTo>
                  <a:pt x="3561" y="81990"/>
                </a:lnTo>
                <a:lnTo>
                  <a:pt x="3561" y="81990"/>
                </a:lnTo>
                <a:lnTo>
                  <a:pt x="3097" y="81660"/>
                </a:lnTo>
                <a:lnTo>
                  <a:pt x="2941" y="81493"/>
                </a:lnTo>
                <a:lnTo>
                  <a:pt x="2941" y="81825"/>
                </a:lnTo>
                <a:lnTo>
                  <a:pt x="3251" y="82656"/>
                </a:lnTo>
                <a:lnTo>
                  <a:pt x="2322" y="81162"/>
                </a:lnTo>
                <a:lnTo>
                  <a:pt x="2476" y="81825"/>
                </a:lnTo>
                <a:lnTo>
                  <a:pt x="2168" y="82656"/>
                </a:lnTo>
                <a:lnTo>
                  <a:pt x="774" y="79999"/>
                </a:lnTo>
                <a:lnTo>
                  <a:pt x="618" y="80164"/>
                </a:lnTo>
                <a:lnTo>
                  <a:pt x="464" y="80331"/>
                </a:lnTo>
                <a:lnTo>
                  <a:pt x="310" y="80331"/>
                </a:lnTo>
                <a:lnTo>
                  <a:pt x="0" y="80164"/>
                </a:lnTo>
                <a:lnTo>
                  <a:pt x="0" y="80164"/>
                </a:lnTo>
                <a:lnTo>
                  <a:pt x="1703" y="84315"/>
                </a:lnTo>
                <a:lnTo>
                  <a:pt x="3715" y="88463"/>
                </a:lnTo>
                <a:lnTo>
                  <a:pt x="3405" y="87800"/>
                </a:lnTo>
                <a:lnTo>
                  <a:pt x="3561" y="87137"/>
                </a:lnTo>
                <a:lnTo>
                  <a:pt x="4490" y="88298"/>
                </a:lnTo>
                <a:lnTo>
                  <a:pt x="5265" y="89128"/>
                </a:lnTo>
                <a:lnTo>
                  <a:pt x="5573" y="89626"/>
                </a:lnTo>
                <a:lnTo>
                  <a:pt x="5573" y="89791"/>
                </a:lnTo>
                <a:lnTo>
                  <a:pt x="5419" y="89626"/>
                </a:lnTo>
                <a:lnTo>
                  <a:pt x="5419" y="89626"/>
                </a:lnTo>
                <a:lnTo>
                  <a:pt x="5884" y="90289"/>
                </a:lnTo>
                <a:lnTo>
                  <a:pt x="7587" y="93609"/>
                </a:lnTo>
                <a:lnTo>
                  <a:pt x="9445" y="96929"/>
                </a:lnTo>
                <a:lnTo>
                  <a:pt x="11612" y="100082"/>
                </a:lnTo>
                <a:lnTo>
                  <a:pt x="14090" y="102904"/>
                </a:lnTo>
                <a:lnTo>
                  <a:pt x="16723" y="105559"/>
                </a:lnTo>
                <a:lnTo>
                  <a:pt x="19354" y="108048"/>
                </a:lnTo>
                <a:lnTo>
                  <a:pt x="22297" y="110372"/>
                </a:lnTo>
                <a:lnTo>
                  <a:pt x="25392" y="112364"/>
                </a:lnTo>
                <a:lnTo>
                  <a:pt x="28954" y="114190"/>
                </a:lnTo>
                <a:lnTo>
                  <a:pt x="32826" y="116015"/>
                </a:lnTo>
                <a:lnTo>
                  <a:pt x="36696" y="117343"/>
                </a:lnTo>
                <a:lnTo>
                  <a:pt x="40722" y="118339"/>
                </a:lnTo>
                <a:lnTo>
                  <a:pt x="44748" y="119169"/>
                </a:lnTo>
                <a:lnTo>
                  <a:pt x="48929" y="119667"/>
                </a:lnTo>
                <a:lnTo>
                  <a:pt x="52955" y="119998"/>
                </a:lnTo>
                <a:lnTo>
                  <a:pt x="57135" y="119832"/>
                </a:lnTo>
                <a:lnTo>
                  <a:pt x="60697" y="119334"/>
                </a:lnTo>
                <a:lnTo>
                  <a:pt x="66425" y="118339"/>
                </a:lnTo>
                <a:lnTo>
                  <a:pt x="72309" y="117010"/>
                </a:lnTo>
                <a:lnTo>
                  <a:pt x="74786" y="116347"/>
                </a:lnTo>
                <a:lnTo>
                  <a:pt x="76336" y="115849"/>
                </a:lnTo>
                <a:lnTo>
                  <a:pt x="76336" y="116015"/>
                </a:lnTo>
                <a:lnTo>
                  <a:pt x="78812" y="115019"/>
                </a:lnTo>
                <a:lnTo>
                  <a:pt x="81289" y="113692"/>
                </a:lnTo>
                <a:lnTo>
                  <a:pt x="80206" y="114023"/>
                </a:lnTo>
                <a:lnTo>
                  <a:pt x="83303" y="112199"/>
                </a:lnTo>
                <a:lnTo>
                  <a:pt x="86244" y="110207"/>
                </a:lnTo>
                <a:lnTo>
                  <a:pt x="89031" y="107883"/>
                </a:lnTo>
                <a:lnTo>
                  <a:pt x="91974" y="105226"/>
                </a:lnTo>
                <a:lnTo>
                  <a:pt x="90735" y="106720"/>
                </a:lnTo>
                <a:lnTo>
                  <a:pt x="93986" y="103900"/>
                </a:lnTo>
                <a:lnTo>
                  <a:pt x="95380" y="102737"/>
                </a:lnTo>
                <a:lnTo>
                  <a:pt x="95536" y="102571"/>
                </a:lnTo>
                <a:lnTo>
                  <a:pt x="95380" y="102571"/>
                </a:lnTo>
                <a:lnTo>
                  <a:pt x="96154" y="101908"/>
                </a:lnTo>
                <a:lnTo>
                  <a:pt x="96929" y="101243"/>
                </a:lnTo>
                <a:lnTo>
                  <a:pt x="98477" y="99251"/>
                </a:lnTo>
                <a:lnTo>
                  <a:pt x="100799" y="97095"/>
                </a:lnTo>
                <a:lnTo>
                  <a:pt x="100799" y="97095"/>
                </a:lnTo>
                <a:lnTo>
                  <a:pt x="100335" y="97260"/>
                </a:lnTo>
                <a:lnTo>
                  <a:pt x="100954" y="96431"/>
                </a:lnTo>
                <a:lnTo>
                  <a:pt x="102968" y="94770"/>
                </a:lnTo>
                <a:lnTo>
                  <a:pt x="104826" y="92779"/>
                </a:lnTo>
                <a:lnTo>
                  <a:pt x="108541" y="88796"/>
                </a:lnTo>
                <a:lnTo>
                  <a:pt x="108541" y="88961"/>
                </a:lnTo>
                <a:lnTo>
                  <a:pt x="108852" y="89128"/>
                </a:lnTo>
                <a:lnTo>
                  <a:pt x="109006" y="89128"/>
                </a:lnTo>
                <a:lnTo>
                  <a:pt x="109316" y="88961"/>
                </a:lnTo>
                <a:lnTo>
                  <a:pt x="109316" y="89294"/>
                </a:lnTo>
                <a:lnTo>
                  <a:pt x="109160" y="89626"/>
                </a:lnTo>
                <a:lnTo>
                  <a:pt x="108077" y="90787"/>
                </a:lnTo>
                <a:lnTo>
                  <a:pt x="106683" y="92446"/>
                </a:lnTo>
                <a:lnTo>
                  <a:pt x="107302" y="92116"/>
                </a:lnTo>
                <a:lnTo>
                  <a:pt x="108077" y="91618"/>
                </a:lnTo>
                <a:lnTo>
                  <a:pt x="109470" y="90289"/>
                </a:lnTo>
                <a:lnTo>
                  <a:pt x="110864" y="88463"/>
                </a:lnTo>
                <a:lnTo>
                  <a:pt x="112103" y="86306"/>
                </a:lnTo>
                <a:lnTo>
                  <a:pt x="113341" y="84149"/>
                </a:lnTo>
                <a:lnTo>
                  <a:pt x="114426" y="81990"/>
                </a:lnTo>
                <a:lnTo>
                  <a:pt x="115819" y="78838"/>
                </a:lnTo>
                <a:lnTo>
                  <a:pt x="115355" y="79336"/>
                </a:lnTo>
                <a:lnTo>
                  <a:pt x="116438" y="76514"/>
                </a:lnTo>
                <a:lnTo>
                  <a:pt x="116594" y="76348"/>
                </a:lnTo>
                <a:lnTo>
                  <a:pt x="117677" y="72696"/>
                </a:lnTo>
                <a:lnTo>
                  <a:pt x="118606" y="69045"/>
                </a:lnTo>
                <a:lnTo>
                  <a:pt x="119225" y="65725"/>
                </a:lnTo>
                <a:lnTo>
                  <a:pt x="119689" y="63070"/>
                </a:lnTo>
                <a:lnTo>
                  <a:pt x="119535" y="63734"/>
                </a:lnTo>
                <a:lnTo>
                  <a:pt x="119381" y="64564"/>
                </a:lnTo>
                <a:lnTo>
                  <a:pt x="118916" y="65062"/>
                </a:lnTo>
                <a:lnTo>
                  <a:pt x="118452" y="65725"/>
                </a:lnTo>
                <a:lnTo>
                  <a:pt x="118606" y="65062"/>
                </a:lnTo>
                <a:lnTo>
                  <a:pt x="118916" y="64066"/>
                </a:lnTo>
                <a:lnTo>
                  <a:pt x="118916" y="63070"/>
                </a:lnTo>
                <a:lnTo>
                  <a:pt x="118760" y="62738"/>
                </a:lnTo>
                <a:lnTo>
                  <a:pt x="118606" y="62405"/>
                </a:lnTo>
                <a:lnTo>
                  <a:pt x="119225" y="59585"/>
                </a:lnTo>
                <a:lnTo>
                  <a:pt x="119381" y="58257"/>
                </a:lnTo>
                <a:lnTo>
                  <a:pt x="119381" y="56929"/>
                </a:lnTo>
                <a:lnTo>
                  <a:pt x="119689" y="58422"/>
                </a:lnTo>
                <a:lnTo>
                  <a:pt x="119845" y="60083"/>
                </a:lnTo>
                <a:lnTo>
                  <a:pt x="119689" y="56929"/>
                </a:lnTo>
                <a:lnTo>
                  <a:pt x="119689" y="55933"/>
                </a:lnTo>
                <a:lnTo>
                  <a:pt x="120000" y="54107"/>
                </a:lnTo>
                <a:lnTo>
                  <a:pt x="119535" y="55602"/>
                </a:lnTo>
                <a:lnTo>
                  <a:pt x="119381" y="53278"/>
                </a:lnTo>
                <a:lnTo>
                  <a:pt x="119071" y="50788"/>
                </a:lnTo>
                <a:lnTo>
                  <a:pt x="118760" y="48630"/>
                </a:lnTo>
                <a:lnTo>
                  <a:pt x="118142" y="45809"/>
                </a:lnTo>
                <a:lnTo>
                  <a:pt x="117213" y="42490"/>
                </a:lnTo>
                <a:lnTo>
                  <a:pt x="116129" y="39004"/>
                </a:lnTo>
                <a:lnTo>
                  <a:pt x="114736" y="35187"/>
                </a:lnTo>
                <a:lnTo>
                  <a:pt x="113032" y="31701"/>
                </a:lnTo>
                <a:lnTo>
                  <a:pt x="112103" y="29875"/>
                </a:lnTo>
                <a:lnTo>
                  <a:pt x="111174" y="28381"/>
                </a:lnTo>
                <a:lnTo>
                  <a:pt x="110089" y="26888"/>
                </a:lnTo>
                <a:lnTo>
                  <a:pt x="109006" y="25394"/>
                </a:lnTo>
                <a:lnTo>
                  <a:pt x="109160" y="25726"/>
                </a:lnTo>
                <a:lnTo>
                  <a:pt x="109006" y="26224"/>
                </a:lnTo>
                <a:lnTo>
                  <a:pt x="107923" y="24731"/>
                </a:lnTo>
                <a:lnTo>
                  <a:pt x="106838" y="23070"/>
                </a:lnTo>
                <a:lnTo>
                  <a:pt x="105925" y="21601"/>
                </a:lnTo>
                <a:lnTo>
                  <a:pt x="103278" y="18921"/>
                </a:lnTo>
                <a:lnTo>
                  <a:pt x="103432" y="18921"/>
                </a:lnTo>
                <a:lnTo>
                  <a:pt x="103432" y="18756"/>
                </a:lnTo>
                <a:lnTo>
                  <a:pt x="103278" y="18423"/>
                </a:lnTo>
                <a:lnTo>
                  <a:pt x="102193" y="17095"/>
                </a:lnTo>
                <a:lnTo>
                  <a:pt x="99096" y="13775"/>
                </a:lnTo>
                <a:lnTo>
                  <a:pt x="99716" y="14771"/>
                </a:lnTo>
                <a:lnTo>
                  <a:pt x="100335" y="15436"/>
                </a:lnTo>
                <a:lnTo>
                  <a:pt x="99096" y="14771"/>
                </a:lnTo>
                <a:lnTo>
                  <a:pt x="98012" y="13942"/>
                </a:lnTo>
                <a:lnTo>
                  <a:pt x="96980" y="13152"/>
                </a:lnTo>
                <a:lnTo>
                  <a:pt x="98167" y="14606"/>
                </a:lnTo>
                <a:lnTo>
                  <a:pt x="96309" y="13444"/>
                </a:lnTo>
                <a:lnTo>
                  <a:pt x="94607" y="12282"/>
                </a:lnTo>
                <a:lnTo>
                  <a:pt x="91045" y="9627"/>
                </a:lnTo>
                <a:lnTo>
                  <a:pt x="87483" y="7137"/>
                </a:lnTo>
                <a:lnTo>
                  <a:pt x="85625" y="5976"/>
                </a:lnTo>
                <a:lnTo>
                  <a:pt x="83767" y="4980"/>
                </a:lnTo>
                <a:lnTo>
                  <a:pt x="85471" y="4980"/>
                </a:lnTo>
                <a:lnTo>
                  <a:pt x="83149" y="3487"/>
                </a:lnTo>
                <a:lnTo>
                  <a:pt x="81755" y="2821"/>
                </a:lnTo>
                <a:lnTo>
                  <a:pt x="80206" y="2158"/>
                </a:lnTo>
                <a:lnTo>
                  <a:pt x="78812" y="1493"/>
                </a:lnTo>
                <a:lnTo>
                  <a:pt x="77265" y="1162"/>
                </a:lnTo>
                <a:lnTo>
                  <a:pt x="75871" y="995"/>
                </a:lnTo>
                <a:lnTo>
                  <a:pt x="74632" y="1162"/>
                </a:lnTo>
                <a:lnTo>
                  <a:pt x="75871" y="1493"/>
                </a:lnTo>
                <a:lnTo>
                  <a:pt x="76921" y="2137"/>
                </a:lnTo>
                <a:lnTo>
                  <a:pt x="77109" y="2158"/>
                </a:lnTo>
                <a:lnTo>
                  <a:pt x="77883" y="2491"/>
                </a:lnTo>
                <a:lnTo>
                  <a:pt x="78658" y="2656"/>
                </a:lnTo>
                <a:lnTo>
                  <a:pt x="77729" y="2324"/>
                </a:lnTo>
                <a:lnTo>
                  <a:pt x="76954" y="1660"/>
                </a:lnTo>
                <a:lnTo>
                  <a:pt x="78502" y="2158"/>
                </a:lnTo>
                <a:lnTo>
                  <a:pt x="80051" y="2821"/>
                </a:lnTo>
                <a:lnTo>
                  <a:pt x="81445" y="3652"/>
                </a:lnTo>
                <a:lnTo>
                  <a:pt x="82684" y="4648"/>
                </a:lnTo>
                <a:lnTo>
                  <a:pt x="82684" y="4648"/>
                </a:lnTo>
                <a:lnTo>
                  <a:pt x="81445" y="3984"/>
                </a:lnTo>
                <a:lnTo>
                  <a:pt x="79741" y="3319"/>
                </a:lnTo>
                <a:lnTo>
                  <a:pt x="77729" y="2656"/>
                </a:lnTo>
                <a:lnTo>
                  <a:pt x="75561" y="1991"/>
                </a:lnTo>
                <a:lnTo>
                  <a:pt x="76828" y="2128"/>
                </a:lnTo>
                <a:lnTo>
                  <a:pt x="72774" y="1162"/>
                </a:lnTo>
                <a:lnTo>
                  <a:pt x="73393" y="1328"/>
                </a:lnTo>
                <a:lnTo>
                  <a:pt x="70762" y="830"/>
                </a:lnTo>
                <a:lnTo>
                  <a:pt x="68283" y="497"/>
                </a:lnTo>
                <a:lnTo>
                  <a:pt x="66115" y="167"/>
                </a:lnTo>
                <a:lnTo>
                  <a:pt x="64257" y="0"/>
                </a:lnTo>
                <a:close/>
              </a:path>
            </a:pathLst>
          </a:custGeom>
          <a:solidFill>
            <a:srgbClr val="98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pt-BR">
                <a:solidFill>
                  <a:srgbClr val="FFFFFF"/>
                </a:solidFill>
              </a:rPr>
              <a:t>P</a:t>
            </a:r>
            <a:r>
              <a:rPr lang="pt-BR">
                <a:solidFill>
                  <a:srgbClr val="FFFFFF"/>
                </a:solidFill>
              </a:rPr>
              <a:t>rescrição de medicamentos de uso contínuo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 txBox="1"/>
          <p:nvPr>
            <p:ph idx="1" type="body"/>
          </p:nvPr>
        </p:nvSpPr>
        <p:spPr>
          <a:xfrm>
            <a:off x="326250" y="1853100"/>
            <a:ext cx="3994500" cy="30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 algn="just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</a:pPr>
            <a:r>
              <a:rPr lang="pt-BR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Prevenção e controle de sintomas</a:t>
            </a:r>
          </a:p>
          <a:p>
            <a:pPr indent="-342900" lvl="0" marL="457200" rtl="0" algn="just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</a:pPr>
            <a:r>
              <a:rPr lang="pt-BR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Redução da frequência e gravidade das exacerbações</a:t>
            </a:r>
          </a:p>
          <a:p>
            <a:pPr indent="-342900" lvl="0" marL="457200" rtl="0" algn="just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</a:pPr>
            <a:r>
              <a:rPr lang="pt-BR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Maior tolerância ao exercício físico</a:t>
            </a:r>
          </a:p>
          <a:p>
            <a:pPr indent="0" lvl="0" rtl="0" algn="just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Shape 335"/>
          <p:cNvSpPr txBox="1"/>
          <p:nvPr>
            <p:ph type="title"/>
          </p:nvPr>
        </p:nvSpPr>
        <p:spPr>
          <a:xfrm>
            <a:off x="0" y="63775"/>
            <a:ext cx="8942700" cy="558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algn="just">
              <a:lnSpc>
                <a:spcPct val="115000"/>
              </a:lnSpc>
              <a:spcBef>
                <a:spcPts val="0"/>
              </a:spcBef>
              <a:buNone/>
            </a:pPr>
            <a:r>
              <a:rPr b="1" lang="pt-BR" sz="2500">
                <a:solidFill>
                  <a:srgbClr val="FFFFFF"/>
                </a:solidFill>
              </a:rPr>
              <a:t>Desfecho desejado com as terapias:  </a:t>
            </a:r>
          </a:p>
        </p:txBody>
      </p:sp>
      <p:sp>
        <p:nvSpPr>
          <p:cNvPr id="336" name="Shape 336"/>
          <p:cNvSpPr txBox="1"/>
          <p:nvPr>
            <p:ph idx="2" type="body"/>
          </p:nvPr>
        </p:nvSpPr>
        <p:spPr>
          <a:xfrm>
            <a:off x="4762425" y="1853100"/>
            <a:ext cx="3805200" cy="3072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 algn="just">
              <a:spcBef>
                <a:spcPts val="0"/>
              </a:spcBef>
              <a:buSzPct val="100000"/>
              <a:buFont typeface="Arial"/>
            </a:pPr>
            <a:r>
              <a:rPr lang="pt-BR" sz="1800">
                <a:latin typeface="Arial"/>
                <a:ea typeface="Arial"/>
                <a:cs typeface="Arial"/>
                <a:sym typeface="Arial"/>
              </a:rPr>
              <a:t>Reabilitação pulmonar (oxigenoterapia)</a:t>
            </a:r>
          </a:p>
          <a:p>
            <a:pPr indent="-342900" lvl="0" marL="457200" algn="just">
              <a:spcBef>
                <a:spcPts val="0"/>
              </a:spcBef>
              <a:buSzPct val="100000"/>
              <a:buFont typeface="Arial"/>
            </a:pPr>
            <a:r>
              <a:rPr lang="pt-BR" sz="1800">
                <a:latin typeface="Arial"/>
                <a:ea typeface="Arial"/>
                <a:cs typeface="Arial"/>
                <a:sym typeface="Arial"/>
              </a:rPr>
              <a:t>Intervenções cirúrgicas</a:t>
            </a:r>
          </a:p>
        </p:txBody>
      </p:sp>
      <p:sp>
        <p:nvSpPr>
          <p:cNvPr id="337" name="Shape 337"/>
          <p:cNvSpPr/>
          <p:nvPr/>
        </p:nvSpPr>
        <p:spPr>
          <a:xfrm>
            <a:off x="140550" y="1507900"/>
            <a:ext cx="4365900" cy="3417900"/>
          </a:xfrm>
          <a:custGeom>
            <a:pathLst>
              <a:path extrusionOk="0" h="120000" w="120000">
                <a:moveTo>
                  <a:pt x="74153" y="2934"/>
                </a:moveTo>
                <a:lnTo>
                  <a:pt x="73632" y="2965"/>
                </a:lnTo>
                <a:lnTo>
                  <a:pt x="73632" y="2965"/>
                </a:lnTo>
                <a:lnTo>
                  <a:pt x="73284" y="3086"/>
                </a:lnTo>
                <a:lnTo>
                  <a:pt x="74153" y="2934"/>
                </a:lnTo>
                <a:close/>
                <a:moveTo>
                  <a:pt x="41504" y="3450"/>
                </a:moveTo>
                <a:lnTo>
                  <a:pt x="41158" y="3631"/>
                </a:lnTo>
                <a:lnTo>
                  <a:pt x="40462" y="4539"/>
                </a:lnTo>
                <a:lnTo>
                  <a:pt x="44284" y="3812"/>
                </a:lnTo>
                <a:lnTo>
                  <a:pt x="42721" y="3994"/>
                </a:lnTo>
                <a:lnTo>
                  <a:pt x="42200" y="3812"/>
                </a:lnTo>
                <a:lnTo>
                  <a:pt x="41679" y="3631"/>
                </a:lnTo>
                <a:lnTo>
                  <a:pt x="41679" y="3450"/>
                </a:lnTo>
                <a:close/>
                <a:moveTo>
                  <a:pt x="118783" y="26142"/>
                </a:moveTo>
                <a:lnTo>
                  <a:pt x="118783" y="26323"/>
                </a:lnTo>
                <a:lnTo>
                  <a:pt x="118825" y="26323"/>
                </a:lnTo>
                <a:lnTo>
                  <a:pt x="118783" y="26142"/>
                </a:lnTo>
                <a:close/>
                <a:moveTo>
                  <a:pt x="62344" y="112918"/>
                </a:moveTo>
                <a:lnTo>
                  <a:pt x="62692" y="113099"/>
                </a:lnTo>
                <a:lnTo>
                  <a:pt x="62692" y="113099"/>
                </a:lnTo>
                <a:lnTo>
                  <a:pt x="62517" y="112918"/>
                </a:lnTo>
                <a:close/>
                <a:moveTo>
                  <a:pt x="56786" y="112918"/>
                </a:moveTo>
                <a:lnTo>
                  <a:pt x="56959" y="113099"/>
                </a:lnTo>
                <a:lnTo>
                  <a:pt x="55744" y="113282"/>
                </a:lnTo>
                <a:lnTo>
                  <a:pt x="56092" y="113099"/>
                </a:lnTo>
                <a:lnTo>
                  <a:pt x="56786" y="112918"/>
                </a:lnTo>
                <a:close/>
                <a:moveTo>
                  <a:pt x="59391" y="113645"/>
                </a:moveTo>
                <a:lnTo>
                  <a:pt x="60954" y="114007"/>
                </a:lnTo>
                <a:lnTo>
                  <a:pt x="58349" y="114190"/>
                </a:lnTo>
                <a:lnTo>
                  <a:pt x="57828" y="114190"/>
                </a:lnTo>
                <a:lnTo>
                  <a:pt x="59391" y="113645"/>
                </a:lnTo>
                <a:close/>
                <a:moveTo>
                  <a:pt x="112010" y="0"/>
                </a:moveTo>
                <a:lnTo>
                  <a:pt x="108016" y="182"/>
                </a:lnTo>
                <a:lnTo>
                  <a:pt x="104542" y="363"/>
                </a:lnTo>
                <a:lnTo>
                  <a:pt x="107841" y="727"/>
                </a:lnTo>
                <a:lnTo>
                  <a:pt x="107320" y="363"/>
                </a:lnTo>
                <a:lnTo>
                  <a:pt x="108885" y="727"/>
                </a:lnTo>
                <a:lnTo>
                  <a:pt x="108016" y="908"/>
                </a:lnTo>
                <a:lnTo>
                  <a:pt x="106799" y="908"/>
                </a:lnTo>
                <a:lnTo>
                  <a:pt x="104542" y="544"/>
                </a:lnTo>
                <a:lnTo>
                  <a:pt x="102979" y="544"/>
                </a:lnTo>
                <a:lnTo>
                  <a:pt x="100375" y="727"/>
                </a:lnTo>
                <a:lnTo>
                  <a:pt x="93254" y="727"/>
                </a:lnTo>
                <a:lnTo>
                  <a:pt x="89435" y="908"/>
                </a:lnTo>
                <a:lnTo>
                  <a:pt x="85092" y="908"/>
                </a:lnTo>
                <a:lnTo>
                  <a:pt x="80752" y="544"/>
                </a:lnTo>
                <a:lnTo>
                  <a:pt x="81098" y="908"/>
                </a:lnTo>
                <a:lnTo>
                  <a:pt x="81619" y="908"/>
                </a:lnTo>
                <a:lnTo>
                  <a:pt x="79883" y="1272"/>
                </a:lnTo>
                <a:lnTo>
                  <a:pt x="77626" y="1633"/>
                </a:lnTo>
                <a:lnTo>
                  <a:pt x="75194" y="1452"/>
                </a:lnTo>
                <a:lnTo>
                  <a:pt x="74326" y="1272"/>
                </a:lnTo>
                <a:lnTo>
                  <a:pt x="73459" y="1089"/>
                </a:lnTo>
                <a:lnTo>
                  <a:pt x="73111" y="1089"/>
                </a:lnTo>
                <a:lnTo>
                  <a:pt x="70331" y="1272"/>
                </a:lnTo>
                <a:lnTo>
                  <a:pt x="67205" y="1816"/>
                </a:lnTo>
                <a:lnTo>
                  <a:pt x="64255" y="2178"/>
                </a:lnTo>
                <a:lnTo>
                  <a:pt x="61823" y="2178"/>
                </a:lnTo>
                <a:lnTo>
                  <a:pt x="62517" y="1997"/>
                </a:lnTo>
                <a:lnTo>
                  <a:pt x="62171" y="1816"/>
                </a:lnTo>
                <a:lnTo>
                  <a:pt x="61475" y="1816"/>
                </a:lnTo>
                <a:lnTo>
                  <a:pt x="59739" y="1997"/>
                </a:lnTo>
                <a:lnTo>
                  <a:pt x="55744" y="2542"/>
                </a:lnTo>
                <a:lnTo>
                  <a:pt x="56092" y="2722"/>
                </a:lnTo>
                <a:lnTo>
                  <a:pt x="56265" y="2905"/>
                </a:lnTo>
                <a:lnTo>
                  <a:pt x="53661" y="3086"/>
                </a:lnTo>
                <a:lnTo>
                  <a:pt x="53488" y="3267"/>
                </a:lnTo>
                <a:lnTo>
                  <a:pt x="54703" y="3267"/>
                </a:lnTo>
                <a:lnTo>
                  <a:pt x="51925" y="3450"/>
                </a:lnTo>
                <a:lnTo>
                  <a:pt x="50708" y="3450"/>
                </a:lnTo>
                <a:lnTo>
                  <a:pt x="50883" y="3267"/>
                </a:lnTo>
                <a:lnTo>
                  <a:pt x="52619" y="2905"/>
                </a:lnTo>
                <a:lnTo>
                  <a:pt x="51056" y="3086"/>
                </a:lnTo>
                <a:lnTo>
                  <a:pt x="49493" y="3267"/>
                </a:lnTo>
                <a:lnTo>
                  <a:pt x="47930" y="3267"/>
                </a:lnTo>
                <a:lnTo>
                  <a:pt x="46367" y="3450"/>
                </a:lnTo>
                <a:lnTo>
                  <a:pt x="46367" y="3450"/>
                </a:lnTo>
                <a:lnTo>
                  <a:pt x="47409" y="3267"/>
                </a:lnTo>
                <a:lnTo>
                  <a:pt x="45846" y="3450"/>
                </a:lnTo>
                <a:lnTo>
                  <a:pt x="44284" y="3812"/>
                </a:lnTo>
                <a:lnTo>
                  <a:pt x="46193" y="3631"/>
                </a:lnTo>
                <a:lnTo>
                  <a:pt x="48103" y="3812"/>
                </a:lnTo>
                <a:lnTo>
                  <a:pt x="45846" y="4356"/>
                </a:lnTo>
                <a:lnTo>
                  <a:pt x="43415" y="4539"/>
                </a:lnTo>
                <a:lnTo>
                  <a:pt x="43415" y="4720"/>
                </a:lnTo>
                <a:lnTo>
                  <a:pt x="43415" y="4901"/>
                </a:lnTo>
                <a:lnTo>
                  <a:pt x="47061" y="4539"/>
                </a:lnTo>
                <a:lnTo>
                  <a:pt x="50708" y="4356"/>
                </a:lnTo>
                <a:lnTo>
                  <a:pt x="54182" y="3812"/>
                </a:lnTo>
                <a:lnTo>
                  <a:pt x="55918" y="3450"/>
                </a:lnTo>
                <a:lnTo>
                  <a:pt x="57655" y="3086"/>
                </a:lnTo>
                <a:lnTo>
                  <a:pt x="56092" y="3631"/>
                </a:lnTo>
                <a:lnTo>
                  <a:pt x="56438" y="3812"/>
                </a:lnTo>
                <a:lnTo>
                  <a:pt x="57134" y="3994"/>
                </a:lnTo>
                <a:lnTo>
                  <a:pt x="58870" y="4175"/>
                </a:lnTo>
                <a:lnTo>
                  <a:pt x="61302" y="4175"/>
                </a:lnTo>
                <a:lnTo>
                  <a:pt x="63907" y="3994"/>
                </a:lnTo>
                <a:lnTo>
                  <a:pt x="68247" y="3631"/>
                </a:lnTo>
                <a:lnTo>
                  <a:pt x="69637" y="3450"/>
                </a:lnTo>
                <a:lnTo>
                  <a:pt x="69810" y="3267"/>
                </a:lnTo>
                <a:lnTo>
                  <a:pt x="71548" y="3086"/>
                </a:lnTo>
                <a:lnTo>
                  <a:pt x="71721" y="2905"/>
                </a:lnTo>
                <a:lnTo>
                  <a:pt x="71548" y="2905"/>
                </a:lnTo>
                <a:lnTo>
                  <a:pt x="70158" y="2722"/>
                </a:lnTo>
                <a:lnTo>
                  <a:pt x="73632" y="2905"/>
                </a:lnTo>
                <a:lnTo>
                  <a:pt x="71548" y="3086"/>
                </a:lnTo>
                <a:lnTo>
                  <a:pt x="73632" y="2965"/>
                </a:lnTo>
                <a:lnTo>
                  <a:pt x="73632" y="2965"/>
                </a:lnTo>
                <a:lnTo>
                  <a:pt x="73805" y="2905"/>
                </a:lnTo>
                <a:lnTo>
                  <a:pt x="74326" y="2905"/>
                </a:lnTo>
                <a:lnTo>
                  <a:pt x="74153" y="2934"/>
                </a:lnTo>
                <a:lnTo>
                  <a:pt x="74153" y="2934"/>
                </a:lnTo>
                <a:lnTo>
                  <a:pt x="74673" y="2905"/>
                </a:lnTo>
                <a:lnTo>
                  <a:pt x="76409" y="3086"/>
                </a:lnTo>
                <a:lnTo>
                  <a:pt x="81273" y="2722"/>
                </a:lnTo>
                <a:lnTo>
                  <a:pt x="82836" y="2542"/>
                </a:lnTo>
                <a:lnTo>
                  <a:pt x="81794" y="2542"/>
                </a:lnTo>
                <a:lnTo>
                  <a:pt x="83182" y="2178"/>
                </a:lnTo>
                <a:lnTo>
                  <a:pt x="84050" y="2361"/>
                </a:lnTo>
                <a:lnTo>
                  <a:pt x="84225" y="2361"/>
                </a:lnTo>
                <a:lnTo>
                  <a:pt x="84225" y="2542"/>
                </a:lnTo>
                <a:lnTo>
                  <a:pt x="83530" y="2542"/>
                </a:lnTo>
                <a:lnTo>
                  <a:pt x="84746" y="2722"/>
                </a:lnTo>
                <a:lnTo>
                  <a:pt x="86134" y="2542"/>
                </a:lnTo>
                <a:lnTo>
                  <a:pt x="86134" y="2361"/>
                </a:lnTo>
                <a:lnTo>
                  <a:pt x="86482" y="2542"/>
                </a:lnTo>
                <a:lnTo>
                  <a:pt x="87524" y="2542"/>
                </a:lnTo>
                <a:lnTo>
                  <a:pt x="87176" y="2905"/>
                </a:lnTo>
                <a:lnTo>
                  <a:pt x="86482" y="2905"/>
                </a:lnTo>
                <a:lnTo>
                  <a:pt x="86134" y="2722"/>
                </a:lnTo>
                <a:lnTo>
                  <a:pt x="80752" y="3267"/>
                </a:lnTo>
                <a:lnTo>
                  <a:pt x="83877" y="3267"/>
                </a:lnTo>
                <a:lnTo>
                  <a:pt x="87003" y="3086"/>
                </a:lnTo>
                <a:lnTo>
                  <a:pt x="93081" y="2542"/>
                </a:lnTo>
                <a:lnTo>
                  <a:pt x="96032" y="2361"/>
                </a:lnTo>
                <a:lnTo>
                  <a:pt x="102111" y="2361"/>
                </a:lnTo>
                <a:lnTo>
                  <a:pt x="105063" y="2722"/>
                </a:lnTo>
                <a:lnTo>
                  <a:pt x="104194" y="2542"/>
                </a:lnTo>
                <a:lnTo>
                  <a:pt x="104021" y="2361"/>
                </a:lnTo>
                <a:lnTo>
                  <a:pt x="105411" y="2178"/>
                </a:lnTo>
                <a:lnTo>
                  <a:pt x="107495" y="2361"/>
                </a:lnTo>
                <a:lnTo>
                  <a:pt x="108189" y="2361"/>
                </a:lnTo>
                <a:lnTo>
                  <a:pt x="108537" y="2542"/>
                </a:lnTo>
                <a:lnTo>
                  <a:pt x="110273" y="2542"/>
                </a:lnTo>
                <a:lnTo>
                  <a:pt x="112356" y="2905"/>
                </a:lnTo>
                <a:lnTo>
                  <a:pt x="113398" y="3267"/>
                </a:lnTo>
                <a:lnTo>
                  <a:pt x="114267" y="3631"/>
                </a:lnTo>
                <a:lnTo>
                  <a:pt x="114961" y="3994"/>
                </a:lnTo>
                <a:lnTo>
                  <a:pt x="115136" y="4539"/>
                </a:lnTo>
                <a:lnTo>
                  <a:pt x="115309" y="8713"/>
                </a:lnTo>
                <a:lnTo>
                  <a:pt x="115309" y="15612"/>
                </a:lnTo>
                <a:lnTo>
                  <a:pt x="115136" y="33766"/>
                </a:lnTo>
                <a:lnTo>
                  <a:pt x="115136" y="43388"/>
                </a:lnTo>
                <a:lnTo>
                  <a:pt x="115309" y="52102"/>
                </a:lnTo>
                <a:lnTo>
                  <a:pt x="115657" y="59364"/>
                </a:lnTo>
                <a:lnTo>
                  <a:pt x="115830" y="61905"/>
                </a:lnTo>
                <a:lnTo>
                  <a:pt x="116178" y="63902"/>
                </a:lnTo>
                <a:lnTo>
                  <a:pt x="116178" y="66444"/>
                </a:lnTo>
                <a:lnTo>
                  <a:pt x="116351" y="69167"/>
                </a:lnTo>
                <a:lnTo>
                  <a:pt x="116351" y="70982"/>
                </a:lnTo>
                <a:lnTo>
                  <a:pt x="116178" y="73888"/>
                </a:lnTo>
                <a:lnTo>
                  <a:pt x="115657" y="81512"/>
                </a:lnTo>
                <a:lnTo>
                  <a:pt x="115136" y="89500"/>
                </a:lnTo>
                <a:lnTo>
                  <a:pt x="114961" y="92768"/>
                </a:lnTo>
                <a:lnTo>
                  <a:pt x="115136" y="95308"/>
                </a:lnTo>
                <a:lnTo>
                  <a:pt x="115136" y="98395"/>
                </a:lnTo>
                <a:lnTo>
                  <a:pt x="115136" y="101481"/>
                </a:lnTo>
                <a:lnTo>
                  <a:pt x="114788" y="103115"/>
                </a:lnTo>
                <a:lnTo>
                  <a:pt x="114615" y="104568"/>
                </a:lnTo>
                <a:lnTo>
                  <a:pt x="114094" y="106019"/>
                </a:lnTo>
                <a:lnTo>
                  <a:pt x="113398" y="107291"/>
                </a:lnTo>
                <a:lnTo>
                  <a:pt x="113746" y="107291"/>
                </a:lnTo>
                <a:lnTo>
                  <a:pt x="113919" y="106927"/>
                </a:lnTo>
                <a:lnTo>
                  <a:pt x="114440" y="106564"/>
                </a:lnTo>
                <a:lnTo>
                  <a:pt x="114615" y="106927"/>
                </a:lnTo>
                <a:lnTo>
                  <a:pt x="114440" y="107291"/>
                </a:lnTo>
                <a:lnTo>
                  <a:pt x="114094" y="108197"/>
                </a:lnTo>
                <a:lnTo>
                  <a:pt x="113746" y="107836"/>
                </a:lnTo>
                <a:lnTo>
                  <a:pt x="113225" y="107291"/>
                </a:lnTo>
                <a:lnTo>
                  <a:pt x="113398" y="107653"/>
                </a:lnTo>
                <a:lnTo>
                  <a:pt x="113225" y="107653"/>
                </a:lnTo>
                <a:lnTo>
                  <a:pt x="113398" y="107836"/>
                </a:lnTo>
                <a:lnTo>
                  <a:pt x="110621" y="108380"/>
                </a:lnTo>
                <a:lnTo>
                  <a:pt x="108189" y="108561"/>
                </a:lnTo>
                <a:lnTo>
                  <a:pt x="105932" y="108742"/>
                </a:lnTo>
                <a:lnTo>
                  <a:pt x="103848" y="108742"/>
                </a:lnTo>
                <a:lnTo>
                  <a:pt x="104369" y="108380"/>
                </a:lnTo>
                <a:lnTo>
                  <a:pt x="104369" y="108380"/>
                </a:lnTo>
                <a:lnTo>
                  <a:pt x="103152" y="108742"/>
                </a:lnTo>
                <a:lnTo>
                  <a:pt x="100896" y="109469"/>
                </a:lnTo>
                <a:lnTo>
                  <a:pt x="98812" y="109831"/>
                </a:lnTo>
                <a:lnTo>
                  <a:pt x="99160" y="109287"/>
                </a:lnTo>
                <a:lnTo>
                  <a:pt x="99854" y="109106"/>
                </a:lnTo>
                <a:lnTo>
                  <a:pt x="97597" y="109469"/>
                </a:lnTo>
                <a:lnTo>
                  <a:pt x="95165" y="109650"/>
                </a:lnTo>
                <a:lnTo>
                  <a:pt x="93775" y="109831"/>
                </a:lnTo>
                <a:lnTo>
                  <a:pt x="94123" y="110014"/>
                </a:lnTo>
                <a:lnTo>
                  <a:pt x="90129" y="110559"/>
                </a:lnTo>
                <a:lnTo>
                  <a:pt x="90129" y="110376"/>
                </a:lnTo>
                <a:lnTo>
                  <a:pt x="88393" y="110559"/>
                </a:lnTo>
                <a:lnTo>
                  <a:pt x="87697" y="110559"/>
                </a:lnTo>
                <a:lnTo>
                  <a:pt x="85788" y="110739"/>
                </a:lnTo>
                <a:lnTo>
                  <a:pt x="82315" y="110739"/>
                </a:lnTo>
                <a:lnTo>
                  <a:pt x="81619" y="110559"/>
                </a:lnTo>
                <a:lnTo>
                  <a:pt x="82836" y="110195"/>
                </a:lnTo>
                <a:lnTo>
                  <a:pt x="73632" y="111284"/>
                </a:lnTo>
                <a:lnTo>
                  <a:pt x="69985" y="112010"/>
                </a:lnTo>
                <a:lnTo>
                  <a:pt x="69116" y="111648"/>
                </a:lnTo>
                <a:lnTo>
                  <a:pt x="68247" y="111648"/>
                </a:lnTo>
                <a:lnTo>
                  <a:pt x="67553" y="111829"/>
                </a:lnTo>
                <a:lnTo>
                  <a:pt x="67032" y="112192"/>
                </a:lnTo>
                <a:lnTo>
                  <a:pt x="66338" y="112192"/>
                </a:lnTo>
                <a:lnTo>
                  <a:pt x="66338" y="112373"/>
                </a:lnTo>
                <a:lnTo>
                  <a:pt x="66859" y="112373"/>
                </a:lnTo>
                <a:lnTo>
                  <a:pt x="66511" y="112918"/>
                </a:lnTo>
                <a:lnTo>
                  <a:pt x="68247" y="112918"/>
                </a:lnTo>
                <a:lnTo>
                  <a:pt x="69637" y="112737"/>
                </a:lnTo>
                <a:lnTo>
                  <a:pt x="71027" y="112554"/>
                </a:lnTo>
                <a:lnTo>
                  <a:pt x="72590" y="112554"/>
                </a:lnTo>
                <a:lnTo>
                  <a:pt x="71027" y="113282"/>
                </a:lnTo>
                <a:lnTo>
                  <a:pt x="68768" y="114007"/>
                </a:lnTo>
                <a:lnTo>
                  <a:pt x="67726" y="114190"/>
                </a:lnTo>
                <a:lnTo>
                  <a:pt x="66684" y="114190"/>
                </a:lnTo>
                <a:lnTo>
                  <a:pt x="65817" y="114007"/>
                </a:lnTo>
                <a:lnTo>
                  <a:pt x="65469" y="113645"/>
                </a:lnTo>
                <a:lnTo>
                  <a:pt x="65296" y="113282"/>
                </a:lnTo>
                <a:lnTo>
                  <a:pt x="67205" y="113099"/>
                </a:lnTo>
                <a:lnTo>
                  <a:pt x="65122" y="112918"/>
                </a:lnTo>
                <a:lnTo>
                  <a:pt x="62865" y="113099"/>
                </a:lnTo>
                <a:lnTo>
                  <a:pt x="62692" y="113099"/>
                </a:lnTo>
                <a:lnTo>
                  <a:pt x="61129" y="113462"/>
                </a:lnTo>
                <a:lnTo>
                  <a:pt x="59391" y="113645"/>
                </a:lnTo>
                <a:lnTo>
                  <a:pt x="59391" y="113645"/>
                </a:lnTo>
                <a:lnTo>
                  <a:pt x="60954" y="113282"/>
                </a:lnTo>
                <a:lnTo>
                  <a:pt x="58697" y="112554"/>
                </a:lnTo>
                <a:lnTo>
                  <a:pt x="57307" y="112373"/>
                </a:lnTo>
                <a:lnTo>
                  <a:pt x="57134" y="112192"/>
                </a:lnTo>
                <a:lnTo>
                  <a:pt x="57307" y="112192"/>
                </a:lnTo>
                <a:lnTo>
                  <a:pt x="58001" y="112010"/>
                </a:lnTo>
                <a:lnTo>
                  <a:pt x="56438" y="112010"/>
                </a:lnTo>
                <a:lnTo>
                  <a:pt x="55744" y="112192"/>
                </a:lnTo>
                <a:lnTo>
                  <a:pt x="55051" y="112554"/>
                </a:lnTo>
                <a:lnTo>
                  <a:pt x="53661" y="112918"/>
                </a:lnTo>
                <a:lnTo>
                  <a:pt x="54009" y="112737"/>
                </a:lnTo>
                <a:lnTo>
                  <a:pt x="54182" y="112373"/>
                </a:lnTo>
                <a:lnTo>
                  <a:pt x="54182" y="112373"/>
                </a:lnTo>
                <a:lnTo>
                  <a:pt x="52619" y="112554"/>
                </a:lnTo>
                <a:lnTo>
                  <a:pt x="52446" y="112737"/>
                </a:lnTo>
                <a:lnTo>
                  <a:pt x="52271" y="112918"/>
                </a:lnTo>
                <a:lnTo>
                  <a:pt x="51056" y="113282"/>
                </a:lnTo>
                <a:lnTo>
                  <a:pt x="47234" y="113826"/>
                </a:lnTo>
                <a:lnTo>
                  <a:pt x="40810" y="114734"/>
                </a:lnTo>
                <a:lnTo>
                  <a:pt x="41158" y="114552"/>
                </a:lnTo>
                <a:lnTo>
                  <a:pt x="41158" y="114371"/>
                </a:lnTo>
                <a:lnTo>
                  <a:pt x="40983" y="114371"/>
                </a:lnTo>
                <a:lnTo>
                  <a:pt x="41331" y="114007"/>
                </a:lnTo>
                <a:lnTo>
                  <a:pt x="41331" y="113645"/>
                </a:lnTo>
                <a:lnTo>
                  <a:pt x="38899" y="114190"/>
                </a:lnTo>
                <a:lnTo>
                  <a:pt x="35428" y="114915"/>
                </a:lnTo>
                <a:lnTo>
                  <a:pt x="33517" y="115096"/>
                </a:lnTo>
                <a:lnTo>
                  <a:pt x="31779" y="115279"/>
                </a:lnTo>
                <a:lnTo>
                  <a:pt x="30216" y="115279"/>
                </a:lnTo>
                <a:lnTo>
                  <a:pt x="29174" y="115096"/>
                </a:lnTo>
                <a:lnTo>
                  <a:pt x="26224" y="115096"/>
                </a:lnTo>
                <a:lnTo>
                  <a:pt x="22054" y="115460"/>
                </a:lnTo>
                <a:lnTo>
                  <a:pt x="22054" y="115460"/>
                </a:lnTo>
                <a:lnTo>
                  <a:pt x="22750" y="115279"/>
                </a:lnTo>
                <a:lnTo>
                  <a:pt x="23444" y="114915"/>
                </a:lnTo>
                <a:lnTo>
                  <a:pt x="21012" y="115279"/>
                </a:lnTo>
                <a:lnTo>
                  <a:pt x="18408" y="115641"/>
                </a:lnTo>
                <a:lnTo>
                  <a:pt x="13025" y="115824"/>
                </a:lnTo>
                <a:lnTo>
                  <a:pt x="7641" y="116185"/>
                </a:lnTo>
                <a:lnTo>
                  <a:pt x="5211" y="116368"/>
                </a:lnTo>
                <a:lnTo>
                  <a:pt x="2952" y="116730"/>
                </a:lnTo>
                <a:lnTo>
                  <a:pt x="2258" y="114007"/>
                </a:lnTo>
                <a:lnTo>
                  <a:pt x="1910" y="111103"/>
                </a:lnTo>
                <a:lnTo>
                  <a:pt x="1564" y="108016"/>
                </a:lnTo>
                <a:lnTo>
                  <a:pt x="1389" y="104749"/>
                </a:lnTo>
                <a:lnTo>
                  <a:pt x="1389" y="101481"/>
                </a:lnTo>
                <a:lnTo>
                  <a:pt x="1389" y="98031"/>
                </a:lnTo>
                <a:lnTo>
                  <a:pt x="1910" y="90951"/>
                </a:lnTo>
                <a:lnTo>
                  <a:pt x="2431" y="84052"/>
                </a:lnTo>
                <a:lnTo>
                  <a:pt x="3127" y="76972"/>
                </a:lnTo>
                <a:lnTo>
                  <a:pt x="4515" y="64083"/>
                </a:lnTo>
                <a:lnTo>
                  <a:pt x="4690" y="65355"/>
                </a:lnTo>
                <a:lnTo>
                  <a:pt x="4863" y="66625"/>
                </a:lnTo>
                <a:lnTo>
                  <a:pt x="4863" y="63538"/>
                </a:lnTo>
                <a:lnTo>
                  <a:pt x="4695" y="62132"/>
                </a:lnTo>
                <a:lnTo>
                  <a:pt x="4863" y="57731"/>
                </a:lnTo>
                <a:lnTo>
                  <a:pt x="4515" y="58456"/>
                </a:lnTo>
                <a:lnTo>
                  <a:pt x="4515" y="56278"/>
                </a:lnTo>
                <a:lnTo>
                  <a:pt x="4515" y="53555"/>
                </a:lnTo>
                <a:lnTo>
                  <a:pt x="4863" y="54461"/>
                </a:lnTo>
                <a:lnTo>
                  <a:pt x="5036" y="53917"/>
                </a:lnTo>
                <a:lnTo>
                  <a:pt x="5211" y="53917"/>
                </a:lnTo>
                <a:lnTo>
                  <a:pt x="5384" y="54280"/>
                </a:lnTo>
                <a:lnTo>
                  <a:pt x="5557" y="50832"/>
                </a:lnTo>
                <a:lnTo>
                  <a:pt x="5557" y="47745"/>
                </a:lnTo>
                <a:lnTo>
                  <a:pt x="5557" y="44478"/>
                </a:lnTo>
                <a:lnTo>
                  <a:pt x="5557" y="42663"/>
                </a:lnTo>
                <a:lnTo>
                  <a:pt x="5905" y="41027"/>
                </a:lnTo>
                <a:lnTo>
                  <a:pt x="6078" y="37579"/>
                </a:lnTo>
                <a:lnTo>
                  <a:pt x="6078" y="33947"/>
                </a:lnTo>
                <a:lnTo>
                  <a:pt x="6078" y="32496"/>
                </a:lnTo>
                <a:lnTo>
                  <a:pt x="5905" y="31407"/>
                </a:lnTo>
                <a:lnTo>
                  <a:pt x="6253" y="31588"/>
                </a:lnTo>
                <a:lnTo>
                  <a:pt x="6599" y="23055"/>
                </a:lnTo>
                <a:lnTo>
                  <a:pt x="6774" y="21966"/>
                </a:lnTo>
                <a:lnTo>
                  <a:pt x="6774" y="22511"/>
                </a:lnTo>
                <a:lnTo>
                  <a:pt x="6947" y="21422"/>
                </a:lnTo>
                <a:lnTo>
                  <a:pt x="7120" y="20513"/>
                </a:lnTo>
                <a:lnTo>
                  <a:pt x="6947" y="19424"/>
                </a:lnTo>
                <a:lnTo>
                  <a:pt x="6774" y="18518"/>
                </a:lnTo>
                <a:lnTo>
                  <a:pt x="6947" y="18154"/>
                </a:lnTo>
                <a:lnTo>
                  <a:pt x="7120" y="17790"/>
                </a:lnTo>
                <a:lnTo>
                  <a:pt x="7468" y="16339"/>
                </a:lnTo>
                <a:lnTo>
                  <a:pt x="7989" y="12163"/>
                </a:lnTo>
                <a:lnTo>
                  <a:pt x="8510" y="4356"/>
                </a:lnTo>
                <a:lnTo>
                  <a:pt x="6426" y="13797"/>
                </a:lnTo>
                <a:lnTo>
                  <a:pt x="5384" y="19062"/>
                </a:lnTo>
                <a:lnTo>
                  <a:pt x="4342" y="24508"/>
                </a:lnTo>
                <a:lnTo>
                  <a:pt x="3648" y="29591"/>
                </a:lnTo>
                <a:lnTo>
                  <a:pt x="3127" y="34311"/>
                </a:lnTo>
                <a:lnTo>
                  <a:pt x="2779" y="38304"/>
                </a:lnTo>
                <a:lnTo>
                  <a:pt x="2952" y="39938"/>
                </a:lnTo>
                <a:lnTo>
                  <a:pt x="3127" y="41391"/>
                </a:lnTo>
                <a:lnTo>
                  <a:pt x="2431" y="43207"/>
                </a:lnTo>
                <a:lnTo>
                  <a:pt x="2085" y="45386"/>
                </a:lnTo>
                <a:lnTo>
                  <a:pt x="1910" y="47926"/>
                </a:lnTo>
                <a:lnTo>
                  <a:pt x="1910" y="50468"/>
                </a:lnTo>
                <a:lnTo>
                  <a:pt x="1910" y="55733"/>
                </a:lnTo>
                <a:lnTo>
                  <a:pt x="1910" y="60454"/>
                </a:lnTo>
                <a:lnTo>
                  <a:pt x="1216" y="77336"/>
                </a:lnTo>
                <a:lnTo>
                  <a:pt x="868" y="86594"/>
                </a:lnTo>
                <a:lnTo>
                  <a:pt x="695" y="95491"/>
                </a:lnTo>
                <a:lnTo>
                  <a:pt x="868" y="99303"/>
                </a:lnTo>
                <a:lnTo>
                  <a:pt x="695" y="103841"/>
                </a:lnTo>
                <a:lnTo>
                  <a:pt x="347" y="102570"/>
                </a:lnTo>
                <a:lnTo>
                  <a:pt x="174" y="101300"/>
                </a:lnTo>
                <a:lnTo>
                  <a:pt x="347" y="103660"/>
                </a:lnTo>
                <a:lnTo>
                  <a:pt x="347" y="106019"/>
                </a:lnTo>
                <a:lnTo>
                  <a:pt x="695" y="106202"/>
                </a:lnTo>
                <a:lnTo>
                  <a:pt x="522" y="108742"/>
                </a:lnTo>
                <a:lnTo>
                  <a:pt x="174" y="105657"/>
                </a:lnTo>
                <a:lnTo>
                  <a:pt x="1" y="112554"/>
                </a:lnTo>
                <a:lnTo>
                  <a:pt x="1" y="119998"/>
                </a:lnTo>
                <a:lnTo>
                  <a:pt x="11114" y="119091"/>
                </a:lnTo>
                <a:lnTo>
                  <a:pt x="16499" y="118727"/>
                </a:lnTo>
                <a:lnTo>
                  <a:pt x="21533" y="118547"/>
                </a:lnTo>
                <a:lnTo>
                  <a:pt x="21533" y="118183"/>
                </a:lnTo>
                <a:lnTo>
                  <a:pt x="21881" y="117819"/>
                </a:lnTo>
                <a:lnTo>
                  <a:pt x="22575" y="117819"/>
                </a:lnTo>
                <a:lnTo>
                  <a:pt x="23098" y="118002"/>
                </a:lnTo>
                <a:lnTo>
                  <a:pt x="23444" y="118183"/>
                </a:lnTo>
                <a:lnTo>
                  <a:pt x="23271" y="118002"/>
                </a:lnTo>
                <a:lnTo>
                  <a:pt x="24486" y="118364"/>
                </a:lnTo>
                <a:lnTo>
                  <a:pt x="24486" y="118364"/>
                </a:lnTo>
                <a:lnTo>
                  <a:pt x="23444" y="118183"/>
                </a:lnTo>
                <a:lnTo>
                  <a:pt x="23965" y="118364"/>
                </a:lnTo>
                <a:lnTo>
                  <a:pt x="23444" y="118547"/>
                </a:lnTo>
                <a:lnTo>
                  <a:pt x="23619" y="118727"/>
                </a:lnTo>
                <a:lnTo>
                  <a:pt x="26224" y="118364"/>
                </a:lnTo>
                <a:lnTo>
                  <a:pt x="24834" y="118364"/>
                </a:lnTo>
                <a:lnTo>
                  <a:pt x="27091" y="117819"/>
                </a:lnTo>
                <a:lnTo>
                  <a:pt x="29522" y="117638"/>
                </a:lnTo>
                <a:lnTo>
                  <a:pt x="34905" y="117638"/>
                </a:lnTo>
                <a:lnTo>
                  <a:pt x="35253" y="117819"/>
                </a:lnTo>
                <a:lnTo>
                  <a:pt x="36122" y="118002"/>
                </a:lnTo>
                <a:lnTo>
                  <a:pt x="39074" y="118002"/>
                </a:lnTo>
                <a:lnTo>
                  <a:pt x="42894" y="117819"/>
                </a:lnTo>
                <a:lnTo>
                  <a:pt x="44630" y="117638"/>
                </a:lnTo>
                <a:lnTo>
                  <a:pt x="46193" y="117275"/>
                </a:lnTo>
                <a:lnTo>
                  <a:pt x="53140" y="117094"/>
                </a:lnTo>
                <a:lnTo>
                  <a:pt x="60087" y="116730"/>
                </a:lnTo>
                <a:lnTo>
                  <a:pt x="67032" y="116185"/>
                </a:lnTo>
                <a:lnTo>
                  <a:pt x="74153" y="115641"/>
                </a:lnTo>
                <a:lnTo>
                  <a:pt x="88045" y="114190"/>
                </a:lnTo>
                <a:lnTo>
                  <a:pt x="101938" y="112918"/>
                </a:lnTo>
                <a:lnTo>
                  <a:pt x="112356" y="112918"/>
                </a:lnTo>
                <a:lnTo>
                  <a:pt x="114615" y="112737"/>
                </a:lnTo>
                <a:lnTo>
                  <a:pt x="116351" y="112373"/>
                </a:lnTo>
                <a:lnTo>
                  <a:pt x="116872" y="112010"/>
                </a:lnTo>
                <a:lnTo>
                  <a:pt x="117393" y="111648"/>
                </a:lnTo>
                <a:lnTo>
                  <a:pt x="117741" y="111103"/>
                </a:lnTo>
                <a:lnTo>
                  <a:pt x="118087" y="110376"/>
                </a:lnTo>
                <a:lnTo>
                  <a:pt x="118435" y="108197"/>
                </a:lnTo>
                <a:lnTo>
                  <a:pt x="118783" y="105293"/>
                </a:lnTo>
                <a:lnTo>
                  <a:pt x="118783" y="102026"/>
                </a:lnTo>
                <a:lnTo>
                  <a:pt x="118956" y="95852"/>
                </a:lnTo>
                <a:lnTo>
                  <a:pt x="118956" y="91496"/>
                </a:lnTo>
                <a:lnTo>
                  <a:pt x="119477" y="78606"/>
                </a:lnTo>
                <a:lnTo>
                  <a:pt x="119650" y="69893"/>
                </a:lnTo>
                <a:lnTo>
                  <a:pt x="119825" y="64083"/>
                </a:lnTo>
                <a:lnTo>
                  <a:pt x="119998" y="64266"/>
                </a:lnTo>
                <a:lnTo>
                  <a:pt x="119998" y="60815"/>
                </a:lnTo>
                <a:lnTo>
                  <a:pt x="119998" y="57367"/>
                </a:lnTo>
                <a:lnTo>
                  <a:pt x="119825" y="59001"/>
                </a:lnTo>
                <a:lnTo>
                  <a:pt x="119477" y="54461"/>
                </a:lnTo>
                <a:lnTo>
                  <a:pt x="119304" y="49743"/>
                </a:lnTo>
                <a:lnTo>
                  <a:pt x="119129" y="44841"/>
                </a:lnTo>
                <a:lnTo>
                  <a:pt x="118956" y="40121"/>
                </a:lnTo>
                <a:lnTo>
                  <a:pt x="119304" y="42480"/>
                </a:lnTo>
                <a:lnTo>
                  <a:pt x="119304" y="39938"/>
                </a:lnTo>
                <a:lnTo>
                  <a:pt x="119304" y="36489"/>
                </a:lnTo>
                <a:lnTo>
                  <a:pt x="119304" y="36309"/>
                </a:lnTo>
                <a:lnTo>
                  <a:pt x="119129" y="33403"/>
                </a:lnTo>
                <a:lnTo>
                  <a:pt x="119304" y="34856"/>
                </a:lnTo>
                <a:lnTo>
                  <a:pt x="119650" y="32677"/>
                </a:lnTo>
                <a:lnTo>
                  <a:pt x="119477" y="30318"/>
                </a:lnTo>
                <a:lnTo>
                  <a:pt x="119304" y="27957"/>
                </a:lnTo>
                <a:lnTo>
                  <a:pt x="119129" y="25778"/>
                </a:lnTo>
                <a:lnTo>
                  <a:pt x="118956" y="26323"/>
                </a:lnTo>
                <a:lnTo>
                  <a:pt x="118825" y="26323"/>
                </a:lnTo>
                <a:lnTo>
                  <a:pt x="118956" y="26868"/>
                </a:lnTo>
                <a:lnTo>
                  <a:pt x="119129" y="28865"/>
                </a:lnTo>
                <a:lnTo>
                  <a:pt x="118783" y="28140"/>
                </a:lnTo>
                <a:lnTo>
                  <a:pt x="118783" y="29046"/>
                </a:lnTo>
                <a:lnTo>
                  <a:pt x="118435" y="24508"/>
                </a:lnTo>
                <a:lnTo>
                  <a:pt x="118087" y="22511"/>
                </a:lnTo>
                <a:lnTo>
                  <a:pt x="117914" y="22330"/>
                </a:lnTo>
                <a:lnTo>
                  <a:pt x="117914" y="21603"/>
                </a:lnTo>
                <a:lnTo>
                  <a:pt x="118262" y="20332"/>
                </a:lnTo>
                <a:lnTo>
                  <a:pt x="118262" y="18880"/>
                </a:lnTo>
                <a:lnTo>
                  <a:pt x="118262" y="18396"/>
                </a:lnTo>
                <a:lnTo>
                  <a:pt x="118608" y="19607"/>
                </a:lnTo>
                <a:lnTo>
                  <a:pt x="118956" y="22330"/>
                </a:lnTo>
                <a:lnTo>
                  <a:pt x="119304" y="25053"/>
                </a:lnTo>
                <a:lnTo>
                  <a:pt x="119477" y="27231"/>
                </a:lnTo>
                <a:lnTo>
                  <a:pt x="119477" y="24689"/>
                </a:lnTo>
                <a:lnTo>
                  <a:pt x="119304" y="22511"/>
                </a:lnTo>
                <a:lnTo>
                  <a:pt x="118783" y="17973"/>
                </a:lnTo>
                <a:lnTo>
                  <a:pt x="118608" y="18335"/>
                </a:lnTo>
                <a:lnTo>
                  <a:pt x="118608" y="17973"/>
                </a:lnTo>
                <a:lnTo>
                  <a:pt x="118262" y="16520"/>
                </a:lnTo>
                <a:lnTo>
                  <a:pt x="118087" y="13978"/>
                </a:lnTo>
                <a:lnTo>
                  <a:pt x="117914" y="18154"/>
                </a:lnTo>
                <a:lnTo>
                  <a:pt x="117393" y="17065"/>
                </a:lnTo>
                <a:lnTo>
                  <a:pt x="117220" y="15250"/>
                </a:lnTo>
                <a:lnTo>
                  <a:pt x="117045" y="13070"/>
                </a:lnTo>
                <a:lnTo>
                  <a:pt x="116872" y="10711"/>
                </a:lnTo>
                <a:lnTo>
                  <a:pt x="116872" y="2361"/>
                </a:lnTo>
                <a:lnTo>
                  <a:pt x="116872" y="1272"/>
                </a:lnTo>
                <a:lnTo>
                  <a:pt x="116699" y="1089"/>
                </a:lnTo>
                <a:lnTo>
                  <a:pt x="116351" y="727"/>
                </a:lnTo>
                <a:lnTo>
                  <a:pt x="115309" y="363"/>
                </a:lnTo>
                <a:lnTo>
                  <a:pt x="113746" y="182"/>
                </a:lnTo>
                <a:lnTo>
                  <a:pt x="112010" y="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>
                <a:alpha val="0"/>
              </a:srgbClr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Shape 338"/>
          <p:cNvSpPr/>
          <p:nvPr/>
        </p:nvSpPr>
        <p:spPr>
          <a:xfrm>
            <a:off x="4576725" y="1507900"/>
            <a:ext cx="4365900" cy="3417900"/>
          </a:xfrm>
          <a:custGeom>
            <a:pathLst>
              <a:path extrusionOk="0" h="120000" w="120000">
                <a:moveTo>
                  <a:pt x="74153" y="2934"/>
                </a:moveTo>
                <a:lnTo>
                  <a:pt x="73632" y="2965"/>
                </a:lnTo>
                <a:lnTo>
                  <a:pt x="73632" y="2965"/>
                </a:lnTo>
                <a:lnTo>
                  <a:pt x="73284" y="3086"/>
                </a:lnTo>
                <a:lnTo>
                  <a:pt x="74153" y="2934"/>
                </a:lnTo>
                <a:close/>
                <a:moveTo>
                  <a:pt x="41504" y="3450"/>
                </a:moveTo>
                <a:lnTo>
                  <a:pt x="41158" y="3631"/>
                </a:lnTo>
                <a:lnTo>
                  <a:pt x="40462" y="4539"/>
                </a:lnTo>
                <a:lnTo>
                  <a:pt x="44284" y="3812"/>
                </a:lnTo>
                <a:lnTo>
                  <a:pt x="42721" y="3994"/>
                </a:lnTo>
                <a:lnTo>
                  <a:pt x="42200" y="3812"/>
                </a:lnTo>
                <a:lnTo>
                  <a:pt x="41679" y="3631"/>
                </a:lnTo>
                <a:lnTo>
                  <a:pt x="41679" y="3450"/>
                </a:lnTo>
                <a:close/>
                <a:moveTo>
                  <a:pt x="118783" y="26142"/>
                </a:moveTo>
                <a:lnTo>
                  <a:pt x="118783" y="26323"/>
                </a:lnTo>
                <a:lnTo>
                  <a:pt x="118825" y="26323"/>
                </a:lnTo>
                <a:lnTo>
                  <a:pt x="118783" y="26142"/>
                </a:lnTo>
                <a:close/>
                <a:moveTo>
                  <a:pt x="62344" y="112918"/>
                </a:moveTo>
                <a:lnTo>
                  <a:pt x="62692" y="113099"/>
                </a:lnTo>
                <a:lnTo>
                  <a:pt x="62692" y="113099"/>
                </a:lnTo>
                <a:lnTo>
                  <a:pt x="62517" y="112918"/>
                </a:lnTo>
                <a:close/>
                <a:moveTo>
                  <a:pt x="56786" y="112918"/>
                </a:moveTo>
                <a:lnTo>
                  <a:pt x="56959" y="113099"/>
                </a:lnTo>
                <a:lnTo>
                  <a:pt x="55744" y="113282"/>
                </a:lnTo>
                <a:lnTo>
                  <a:pt x="56092" y="113099"/>
                </a:lnTo>
                <a:lnTo>
                  <a:pt x="56786" y="112918"/>
                </a:lnTo>
                <a:close/>
                <a:moveTo>
                  <a:pt x="59391" y="113645"/>
                </a:moveTo>
                <a:lnTo>
                  <a:pt x="60954" y="114007"/>
                </a:lnTo>
                <a:lnTo>
                  <a:pt x="58349" y="114190"/>
                </a:lnTo>
                <a:lnTo>
                  <a:pt x="57828" y="114190"/>
                </a:lnTo>
                <a:lnTo>
                  <a:pt x="59391" y="113645"/>
                </a:lnTo>
                <a:close/>
                <a:moveTo>
                  <a:pt x="112010" y="0"/>
                </a:moveTo>
                <a:lnTo>
                  <a:pt x="108016" y="182"/>
                </a:lnTo>
                <a:lnTo>
                  <a:pt x="104542" y="363"/>
                </a:lnTo>
                <a:lnTo>
                  <a:pt x="107841" y="727"/>
                </a:lnTo>
                <a:lnTo>
                  <a:pt x="107320" y="363"/>
                </a:lnTo>
                <a:lnTo>
                  <a:pt x="108885" y="727"/>
                </a:lnTo>
                <a:lnTo>
                  <a:pt x="108016" y="908"/>
                </a:lnTo>
                <a:lnTo>
                  <a:pt x="106799" y="908"/>
                </a:lnTo>
                <a:lnTo>
                  <a:pt x="104542" y="544"/>
                </a:lnTo>
                <a:lnTo>
                  <a:pt x="102979" y="544"/>
                </a:lnTo>
                <a:lnTo>
                  <a:pt x="100375" y="727"/>
                </a:lnTo>
                <a:lnTo>
                  <a:pt x="93254" y="727"/>
                </a:lnTo>
                <a:lnTo>
                  <a:pt x="89435" y="908"/>
                </a:lnTo>
                <a:lnTo>
                  <a:pt x="85092" y="908"/>
                </a:lnTo>
                <a:lnTo>
                  <a:pt x="80752" y="544"/>
                </a:lnTo>
                <a:lnTo>
                  <a:pt x="81098" y="908"/>
                </a:lnTo>
                <a:lnTo>
                  <a:pt x="81619" y="908"/>
                </a:lnTo>
                <a:lnTo>
                  <a:pt x="79883" y="1272"/>
                </a:lnTo>
                <a:lnTo>
                  <a:pt x="77626" y="1633"/>
                </a:lnTo>
                <a:lnTo>
                  <a:pt x="75194" y="1452"/>
                </a:lnTo>
                <a:lnTo>
                  <a:pt x="74326" y="1272"/>
                </a:lnTo>
                <a:lnTo>
                  <a:pt x="73459" y="1089"/>
                </a:lnTo>
                <a:lnTo>
                  <a:pt x="73111" y="1089"/>
                </a:lnTo>
                <a:lnTo>
                  <a:pt x="70331" y="1272"/>
                </a:lnTo>
                <a:lnTo>
                  <a:pt x="67205" y="1816"/>
                </a:lnTo>
                <a:lnTo>
                  <a:pt x="64255" y="2178"/>
                </a:lnTo>
                <a:lnTo>
                  <a:pt x="61823" y="2178"/>
                </a:lnTo>
                <a:lnTo>
                  <a:pt x="62517" y="1997"/>
                </a:lnTo>
                <a:lnTo>
                  <a:pt x="62171" y="1816"/>
                </a:lnTo>
                <a:lnTo>
                  <a:pt x="61475" y="1816"/>
                </a:lnTo>
                <a:lnTo>
                  <a:pt x="59739" y="1997"/>
                </a:lnTo>
                <a:lnTo>
                  <a:pt x="55744" y="2542"/>
                </a:lnTo>
                <a:lnTo>
                  <a:pt x="56092" y="2722"/>
                </a:lnTo>
                <a:lnTo>
                  <a:pt x="56265" y="2905"/>
                </a:lnTo>
                <a:lnTo>
                  <a:pt x="53661" y="3086"/>
                </a:lnTo>
                <a:lnTo>
                  <a:pt x="53488" y="3267"/>
                </a:lnTo>
                <a:lnTo>
                  <a:pt x="54703" y="3267"/>
                </a:lnTo>
                <a:lnTo>
                  <a:pt x="51925" y="3450"/>
                </a:lnTo>
                <a:lnTo>
                  <a:pt x="50708" y="3450"/>
                </a:lnTo>
                <a:lnTo>
                  <a:pt x="50883" y="3267"/>
                </a:lnTo>
                <a:lnTo>
                  <a:pt x="52619" y="2905"/>
                </a:lnTo>
                <a:lnTo>
                  <a:pt x="51056" y="3086"/>
                </a:lnTo>
                <a:lnTo>
                  <a:pt x="49493" y="3267"/>
                </a:lnTo>
                <a:lnTo>
                  <a:pt x="47930" y="3267"/>
                </a:lnTo>
                <a:lnTo>
                  <a:pt x="46367" y="3450"/>
                </a:lnTo>
                <a:lnTo>
                  <a:pt x="46367" y="3450"/>
                </a:lnTo>
                <a:lnTo>
                  <a:pt x="47409" y="3267"/>
                </a:lnTo>
                <a:lnTo>
                  <a:pt x="45846" y="3450"/>
                </a:lnTo>
                <a:lnTo>
                  <a:pt x="44284" y="3812"/>
                </a:lnTo>
                <a:lnTo>
                  <a:pt x="46193" y="3631"/>
                </a:lnTo>
                <a:lnTo>
                  <a:pt x="48103" y="3812"/>
                </a:lnTo>
                <a:lnTo>
                  <a:pt x="45846" y="4356"/>
                </a:lnTo>
                <a:lnTo>
                  <a:pt x="43415" y="4539"/>
                </a:lnTo>
                <a:lnTo>
                  <a:pt x="43415" y="4720"/>
                </a:lnTo>
                <a:lnTo>
                  <a:pt x="43415" y="4901"/>
                </a:lnTo>
                <a:lnTo>
                  <a:pt x="47061" y="4539"/>
                </a:lnTo>
                <a:lnTo>
                  <a:pt x="50708" y="4356"/>
                </a:lnTo>
                <a:lnTo>
                  <a:pt x="54182" y="3812"/>
                </a:lnTo>
                <a:lnTo>
                  <a:pt x="55918" y="3450"/>
                </a:lnTo>
                <a:lnTo>
                  <a:pt x="57655" y="3086"/>
                </a:lnTo>
                <a:lnTo>
                  <a:pt x="56092" y="3631"/>
                </a:lnTo>
                <a:lnTo>
                  <a:pt x="56438" y="3812"/>
                </a:lnTo>
                <a:lnTo>
                  <a:pt x="57134" y="3994"/>
                </a:lnTo>
                <a:lnTo>
                  <a:pt x="58870" y="4175"/>
                </a:lnTo>
                <a:lnTo>
                  <a:pt x="61302" y="4175"/>
                </a:lnTo>
                <a:lnTo>
                  <a:pt x="63907" y="3994"/>
                </a:lnTo>
                <a:lnTo>
                  <a:pt x="68247" y="3631"/>
                </a:lnTo>
                <a:lnTo>
                  <a:pt x="69637" y="3450"/>
                </a:lnTo>
                <a:lnTo>
                  <a:pt x="69810" y="3267"/>
                </a:lnTo>
                <a:lnTo>
                  <a:pt x="71548" y="3086"/>
                </a:lnTo>
                <a:lnTo>
                  <a:pt x="71721" y="2905"/>
                </a:lnTo>
                <a:lnTo>
                  <a:pt x="71548" y="2905"/>
                </a:lnTo>
                <a:lnTo>
                  <a:pt x="70158" y="2722"/>
                </a:lnTo>
                <a:lnTo>
                  <a:pt x="73632" y="2905"/>
                </a:lnTo>
                <a:lnTo>
                  <a:pt x="71548" y="3086"/>
                </a:lnTo>
                <a:lnTo>
                  <a:pt x="73632" y="2965"/>
                </a:lnTo>
                <a:lnTo>
                  <a:pt x="73632" y="2965"/>
                </a:lnTo>
                <a:lnTo>
                  <a:pt x="73805" y="2905"/>
                </a:lnTo>
                <a:lnTo>
                  <a:pt x="74326" y="2905"/>
                </a:lnTo>
                <a:lnTo>
                  <a:pt x="74153" y="2934"/>
                </a:lnTo>
                <a:lnTo>
                  <a:pt x="74153" y="2934"/>
                </a:lnTo>
                <a:lnTo>
                  <a:pt x="74673" y="2905"/>
                </a:lnTo>
                <a:lnTo>
                  <a:pt x="76409" y="3086"/>
                </a:lnTo>
                <a:lnTo>
                  <a:pt x="81273" y="2722"/>
                </a:lnTo>
                <a:lnTo>
                  <a:pt x="82836" y="2542"/>
                </a:lnTo>
                <a:lnTo>
                  <a:pt x="81794" y="2542"/>
                </a:lnTo>
                <a:lnTo>
                  <a:pt x="83182" y="2178"/>
                </a:lnTo>
                <a:lnTo>
                  <a:pt x="84050" y="2361"/>
                </a:lnTo>
                <a:lnTo>
                  <a:pt x="84225" y="2361"/>
                </a:lnTo>
                <a:lnTo>
                  <a:pt x="84225" y="2542"/>
                </a:lnTo>
                <a:lnTo>
                  <a:pt x="83530" y="2542"/>
                </a:lnTo>
                <a:lnTo>
                  <a:pt x="84746" y="2722"/>
                </a:lnTo>
                <a:lnTo>
                  <a:pt x="86134" y="2542"/>
                </a:lnTo>
                <a:lnTo>
                  <a:pt x="86134" y="2361"/>
                </a:lnTo>
                <a:lnTo>
                  <a:pt x="86482" y="2542"/>
                </a:lnTo>
                <a:lnTo>
                  <a:pt x="87524" y="2542"/>
                </a:lnTo>
                <a:lnTo>
                  <a:pt x="87176" y="2905"/>
                </a:lnTo>
                <a:lnTo>
                  <a:pt x="86482" y="2905"/>
                </a:lnTo>
                <a:lnTo>
                  <a:pt x="86134" y="2722"/>
                </a:lnTo>
                <a:lnTo>
                  <a:pt x="80752" y="3267"/>
                </a:lnTo>
                <a:lnTo>
                  <a:pt x="83877" y="3267"/>
                </a:lnTo>
                <a:lnTo>
                  <a:pt x="87003" y="3086"/>
                </a:lnTo>
                <a:lnTo>
                  <a:pt x="93081" y="2542"/>
                </a:lnTo>
                <a:lnTo>
                  <a:pt x="96032" y="2361"/>
                </a:lnTo>
                <a:lnTo>
                  <a:pt x="102111" y="2361"/>
                </a:lnTo>
                <a:lnTo>
                  <a:pt x="105063" y="2722"/>
                </a:lnTo>
                <a:lnTo>
                  <a:pt x="104194" y="2542"/>
                </a:lnTo>
                <a:lnTo>
                  <a:pt x="104021" y="2361"/>
                </a:lnTo>
                <a:lnTo>
                  <a:pt x="105411" y="2178"/>
                </a:lnTo>
                <a:lnTo>
                  <a:pt x="107495" y="2361"/>
                </a:lnTo>
                <a:lnTo>
                  <a:pt x="108189" y="2361"/>
                </a:lnTo>
                <a:lnTo>
                  <a:pt x="108537" y="2542"/>
                </a:lnTo>
                <a:lnTo>
                  <a:pt x="110273" y="2542"/>
                </a:lnTo>
                <a:lnTo>
                  <a:pt x="112356" y="2905"/>
                </a:lnTo>
                <a:lnTo>
                  <a:pt x="113398" y="3267"/>
                </a:lnTo>
                <a:lnTo>
                  <a:pt x="114267" y="3631"/>
                </a:lnTo>
                <a:lnTo>
                  <a:pt x="114961" y="3994"/>
                </a:lnTo>
                <a:lnTo>
                  <a:pt x="115136" y="4539"/>
                </a:lnTo>
                <a:lnTo>
                  <a:pt x="115309" y="8713"/>
                </a:lnTo>
                <a:lnTo>
                  <a:pt x="115309" y="15612"/>
                </a:lnTo>
                <a:lnTo>
                  <a:pt x="115136" y="33766"/>
                </a:lnTo>
                <a:lnTo>
                  <a:pt x="115136" y="43388"/>
                </a:lnTo>
                <a:lnTo>
                  <a:pt x="115309" y="52102"/>
                </a:lnTo>
                <a:lnTo>
                  <a:pt x="115657" y="59364"/>
                </a:lnTo>
                <a:lnTo>
                  <a:pt x="115830" y="61905"/>
                </a:lnTo>
                <a:lnTo>
                  <a:pt x="116178" y="63902"/>
                </a:lnTo>
                <a:lnTo>
                  <a:pt x="116178" y="66444"/>
                </a:lnTo>
                <a:lnTo>
                  <a:pt x="116351" y="69167"/>
                </a:lnTo>
                <a:lnTo>
                  <a:pt x="116351" y="70982"/>
                </a:lnTo>
                <a:lnTo>
                  <a:pt x="116178" y="73888"/>
                </a:lnTo>
                <a:lnTo>
                  <a:pt x="115657" y="81512"/>
                </a:lnTo>
                <a:lnTo>
                  <a:pt x="115136" y="89500"/>
                </a:lnTo>
                <a:lnTo>
                  <a:pt x="114961" y="92768"/>
                </a:lnTo>
                <a:lnTo>
                  <a:pt x="115136" y="95308"/>
                </a:lnTo>
                <a:lnTo>
                  <a:pt x="115136" y="98395"/>
                </a:lnTo>
                <a:lnTo>
                  <a:pt x="115136" y="101481"/>
                </a:lnTo>
                <a:lnTo>
                  <a:pt x="114788" y="103115"/>
                </a:lnTo>
                <a:lnTo>
                  <a:pt x="114615" y="104568"/>
                </a:lnTo>
                <a:lnTo>
                  <a:pt x="114094" y="106019"/>
                </a:lnTo>
                <a:lnTo>
                  <a:pt x="113398" y="107291"/>
                </a:lnTo>
                <a:lnTo>
                  <a:pt x="113746" y="107291"/>
                </a:lnTo>
                <a:lnTo>
                  <a:pt x="113919" y="106927"/>
                </a:lnTo>
                <a:lnTo>
                  <a:pt x="114440" y="106564"/>
                </a:lnTo>
                <a:lnTo>
                  <a:pt x="114615" y="106927"/>
                </a:lnTo>
                <a:lnTo>
                  <a:pt x="114440" y="107291"/>
                </a:lnTo>
                <a:lnTo>
                  <a:pt x="114094" y="108197"/>
                </a:lnTo>
                <a:lnTo>
                  <a:pt x="113746" y="107836"/>
                </a:lnTo>
                <a:lnTo>
                  <a:pt x="113225" y="107291"/>
                </a:lnTo>
                <a:lnTo>
                  <a:pt x="113398" y="107653"/>
                </a:lnTo>
                <a:lnTo>
                  <a:pt x="113225" y="107653"/>
                </a:lnTo>
                <a:lnTo>
                  <a:pt x="113398" y="107836"/>
                </a:lnTo>
                <a:lnTo>
                  <a:pt x="110621" y="108380"/>
                </a:lnTo>
                <a:lnTo>
                  <a:pt x="108189" y="108561"/>
                </a:lnTo>
                <a:lnTo>
                  <a:pt x="105932" y="108742"/>
                </a:lnTo>
                <a:lnTo>
                  <a:pt x="103848" y="108742"/>
                </a:lnTo>
                <a:lnTo>
                  <a:pt x="104369" y="108380"/>
                </a:lnTo>
                <a:lnTo>
                  <a:pt x="104369" y="108380"/>
                </a:lnTo>
                <a:lnTo>
                  <a:pt x="103152" y="108742"/>
                </a:lnTo>
                <a:lnTo>
                  <a:pt x="100896" y="109469"/>
                </a:lnTo>
                <a:lnTo>
                  <a:pt x="98812" y="109831"/>
                </a:lnTo>
                <a:lnTo>
                  <a:pt x="99160" y="109287"/>
                </a:lnTo>
                <a:lnTo>
                  <a:pt x="99854" y="109106"/>
                </a:lnTo>
                <a:lnTo>
                  <a:pt x="97597" y="109469"/>
                </a:lnTo>
                <a:lnTo>
                  <a:pt x="95165" y="109650"/>
                </a:lnTo>
                <a:lnTo>
                  <a:pt x="93775" y="109831"/>
                </a:lnTo>
                <a:lnTo>
                  <a:pt x="94123" y="110014"/>
                </a:lnTo>
                <a:lnTo>
                  <a:pt x="90129" y="110559"/>
                </a:lnTo>
                <a:lnTo>
                  <a:pt x="90129" y="110376"/>
                </a:lnTo>
                <a:lnTo>
                  <a:pt x="88393" y="110559"/>
                </a:lnTo>
                <a:lnTo>
                  <a:pt x="87697" y="110559"/>
                </a:lnTo>
                <a:lnTo>
                  <a:pt x="85788" y="110739"/>
                </a:lnTo>
                <a:lnTo>
                  <a:pt x="82315" y="110739"/>
                </a:lnTo>
                <a:lnTo>
                  <a:pt x="81619" y="110559"/>
                </a:lnTo>
                <a:lnTo>
                  <a:pt x="82836" y="110195"/>
                </a:lnTo>
                <a:lnTo>
                  <a:pt x="73632" y="111284"/>
                </a:lnTo>
                <a:lnTo>
                  <a:pt x="69985" y="112010"/>
                </a:lnTo>
                <a:lnTo>
                  <a:pt x="69116" y="111648"/>
                </a:lnTo>
                <a:lnTo>
                  <a:pt x="68247" y="111648"/>
                </a:lnTo>
                <a:lnTo>
                  <a:pt x="67553" y="111829"/>
                </a:lnTo>
                <a:lnTo>
                  <a:pt x="67032" y="112192"/>
                </a:lnTo>
                <a:lnTo>
                  <a:pt x="66338" y="112192"/>
                </a:lnTo>
                <a:lnTo>
                  <a:pt x="66338" y="112373"/>
                </a:lnTo>
                <a:lnTo>
                  <a:pt x="66859" y="112373"/>
                </a:lnTo>
                <a:lnTo>
                  <a:pt x="66511" y="112918"/>
                </a:lnTo>
                <a:lnTo>
                  <a:pt x="68247" y="112918"/>
                </a:lnTo>
                <a:lnTo>
                  <a:pt x="69637" y="112737"/>
                </a:lnTo>
                <a:lnTo>
                  <a:pt x="71027" y="112554"/>
                </a:lnTo>
                <a:lnTo>
                  <a:pt x="72590" y="112554"/>
                </a:lnTo>
                <a:lnTo>
                  <a:pt x="71027" y="113282"/>
                </a:lnTo>
                <a:lnTo>
                  <a:pt x="68768" y="114007"/>
                </a:lnTo>
                <a:lnTo>
                  <a:pt x="67726" y="114190"/>
                </a:lnTo>
                <a:lnTo>
                  <a:pt x="66684" y="114190"/>
                </a:lnTo>
                <a:lnTo>
                  <a:pt x="65817" y="114007"/>
                </a:lnTo>
                <a:lnTo>
                  <a:pt x="65469" y="113645"/>
                </a:lnTo>
                <a:lnTo>
                  <a:pt x="65296" y="113282"/>
                </a:lnTo>
                <a:lnTo>
                  <a:pt x="67205" y="113099"/>
                </a:lnTo>
                <a:lnTo>
                  <a:pt x="65122" y="112918"/>
                </a:lnTo>
                <a:lnTo>
                  <a:pt x="62865" y="113099"/>
                </a:lnTo>
                <a:lnTo>
                  <a:pt x="62692" y="113099"/>
                </a:lnTo>
                <a:lnTo>
                  <a:pt x="61129" y="113462"/>
                </a:lnTo>
                <a:lnTo>
                  <a:pt x="59391" y="113645"/>
                </a:lnTo>
                <a:lnTo>
                  <a:pt x="59391" y="113645"/>
                </a:lnTo>
                <a:lnTo>
                  <a:pt x="60954" y="113282"/>
                </a:lnTo>
                <a:lnTo>
                  <a:pt x="58697" y="112554"/>
                </a:lnTo>
                <a:lnTo>
                  <a:pt x="57307" y="112373"/>
                </a:lnTo>
                <a:lnTo>
                  <a:pt x="57134" y="112192"/>
                </a:lnTo>
                <a:lnTo>
                  <a:pt x="57307" y="112192"/>
                </a:lnTo>
                <a:lnTo>
                  <a:pt x="58001" y="112010"/>
                </a:lnTo>
                <a:lnTo>
                  <a:pt x="56438" y="112010"/>
                </a:lnTo>
                <a:lnTo>
                  <a:pt x="55744" y="112192"/>
                </a:lnTo>
                <a:lnTo>
                  <a:pt x="55051" y="112554"/>
                </a:lnTo>
                <a:lnTo>
                  <a:pt x="53661" y="112918"/>
                </a:lnTo>
                <a:lnTo>
                  <a:pt x="54009" y="112737"/>
                </a:lnTo>
                <a:lnTo>
                  <a:pt x="54182" y="112373"/>
                </a:lnTo>
                <a:lnTo>
                  <a:pt x="54182" y="112373"/>
                </a:lnTo>
                <a:lnTo>
                  <a:pt x="52619" y="112554"/>
                </a:lnTo>
                <a:lnTo>
                  <a:pt x="52446" y="112737"/>
                </a:lnTo>
                <a:lnTo>
                  <a:pt x="52271" y="112918"/>
                </a:lnTo>
                <a:lnTo>
                  <a:pt x="51056" y="113282"/>
                </a:lnTo>
                <a:lnTo>
                  <a:pt x="47234" y="113826"/>
                </a:lnTo>
                <a:lnTo>
                  <a:pt x="40810" y="114734"/>
                </a:lnTo>
                <a:lnTo>
                  <a:pt x="41158" y="114552"/>
                </a:lnTo>
                <a:lnTo>
                  <a:pt x="41158" y="114371"/>
                </a:lnTo>
                <a:lnTo>
                  <a:pt x="40983" y="114371"/>
                </a:lnTo>
                <a:lnTo>
                  <a:pt x="41331" y="114007"/>
                </a:lnTo>
                <a:lnTo>
                  <a:pt x="41331" y="113645"/>
                </a:lnTo>
                <a:lnTo>
                  <a:pt x="38899" y="114190"/>
                </a:lnTo>
                <a:lnTo>
                  <a:pt x="35428" y="114915"/>
                </a:lnTo>
                <a:lnTo>
                  <a:pt x="33517" y="115096"/>
                </a:lnTo>
                <a:lnTo>
                  <a:pt x="31779" y="115279"/>
                </a:lnTo>
                <a:lnTo>
                  <a:pt x="30216" y="115279"/>
                </a:lnTo>
                <a:lnTo>
                  <a:pt x="29174" y="115096"/>
                </a:lnTo>
                <a:lnTo>
                  <a:pt x="26224" y="115096"/>
                </a:lnTo>
                <a:lnTo>
                  <a:pt x="22054" y="115460"/>
                </a:lnTo>
                <a:lnTo>
                  <a:pt x="22054" y="115460"/>
                </a:lnTo>
                <a:lnTo>
                  <a:pt x="22750" y="115279"/>
                </a:lnTo>
                <a:lnTo>
                  <a:pt x="23444" y="114915"/>
                </a:lnTo>
                <a:lnTo>
                  <a:pt x="21012" y="115279"/>
                </a:lnTo>
                <a:lnTo>
                  <a:pt x="18408" y="115641"/>
                </a:lnTo>
                <a:lnTo>
                  <a:pt x="13025" y="115824"/>
                </a:lnTo>
                <a:lnTo>
                  <a:pt x="7641" y="116185"/>
                </a:lnTo>
                <a:lnTo>
                  <a:pt x="5211" y="116368"/>
                </a:lnTo>
                <a:lnTo>
                  <a:pt x="2952" y="116730"/>
                </a:lnTo>
                <a:lnTo>
                  <a:pt x="2258" y="114007"/>
                </a:lnTo>
                <a:lnTo>
                  <a:pt x="1910" y="111103"/>
                </a:lnTo>
                <a:lnTo>
                  <a:pt x="1564" y="108016"/>
                </a:lnTo>
                <a:lnTo>
                  <a:pt x="1389" y="104749"/>
                </a:lnTo>
                <a:lnTo>
                  <a:pt x="1389" y="101481"/>
                </a:lnTo>
                <a:lnTo>
                  <a:pt x="1389" y="98031"/>
                </a:lnTo>
                <a:lnTo>
                  <a:pt x="1910" y="90951"/>
                </a:lnTo>
                <a:lnTo>
                  <a:pt x="2431" y="84052"/>
                </a:lnTo>
                <a:lnTo>
                  <a:pt x="3127" y="76972"/>
                </a:lnTo>
                <a:lnTo>
                  <a:pt x="4515" y="64083"/>
                </a:lnTo>
                <a:lnTo>
                  <a:pt x="4690" y="65355"/>
                </a:lnTo>
                <a:lnTo>
                  <a:pt x="4863" y="66625"/>
                </a:lnTo>
                <a:lnTo>
                  <a:pt x="4863" y="63538"/>
                </a:lnTo>
                <a:lnTo>
                  <a:pt x="4695" y="62132"/>
                </a:lnTo>
                <a:lnTo>
                  <a:pt x="4863" y="57731"/>
                </a:lnTo>
                <a:lnTo>
                  <a:pt x="4515" y="58456"/>
                </a:lnTo>
                <a:lnTo>
                  <a:pt x="4515" y="56278"/>
                </a:lnTo>
                <a:lnTo>
                  <a:pt x="4515" y="53555"/>
                </a:lnTo>
                <a:lnTo>
                  <a:pt x="4863" y="54461"/>
                </a:lnTo>
                <a:lnTo>
                  <a:pt x="5036" y="53917"/>
                </a:lnTo>
                <a:lnTo>
                  <a:pt x="5211" y="53917"/>
                </a:lnTo>
                <a:lnTo>
                  <a:pt x="5384" y="54280"/>
                </a:lnTo>
                <a:lnTo>
                  <a:pt x="5557" y="50832"/>
                </a:lnTo>
                <a:lnTo>
                  <a:pt x="5557" y="47745"/>
                </a:lnTo>
                <a:lnTo>
                  <a:pt x="5557" y="44478"/>
                </a:lnTo>
                <a:lnTo>
                  <a:pt x="5557" y="42663"/>
                </a:lnTo>
                <a:lnTo>
                  <a:pt x="5905" y="41027"/>
                </a:lnTo>
                <a:lnTo>
                  <a:pt x="6078" y="37579"/>
                </a:lnTo>
                <a:lnTo>
                  <a:pt x="6078" y="33947"/>
                </a:lnTo>
                <a:lnTo>
                  <a:pt x="6078" y="32496"/>
                </a:lnTo>
                <a:lnTo>
                  <a:pt x="5905" y="31407"/>
                </a:lnTo>
                <a:lnTo>
                  <a:pt x="6253" y="31588"/>
                </a:lnTo>
                <a:lnTo>
                  <a:pt x="6599" y="23055"/>
                </a:lnTo>
                <a:lnTo>
                  <a:pt x="6774" y="21966"/>
                </a:lnTo>
                <a:lnTo>
                  <a:pt x="6774" y="22511"/>
                </a:lnTo>
                <a:lnTo>
                  <a:pt x="6947" y="21422"/>
                </a:lnTo>
                <a:lnTo>
                  <a:pt x="7120" y="20513"/>
                </a:lnTo>
                <a:lnTo>
                  <a:pt x="6947" y="19424"/>
                </a:lnTo>
                <a:lnTo>
                  <a:pt x="6774" y="18518"/>
                </a:lnTo>
                <a:lnTo>
                  <a:pt x="6947" y="18154"/>
                </a:lnTo>
                <a:lnTo>
                  <a:pt x="7120" y="17790"/>
                </a:lnTo>
                <a:lnTo>
                  <a:pt x="7468" y="16339"/>
                </a:lnTo>
                <a:lnTo>
                  <a:pt x="7989" y="12163"/>
                </a:lnTo>
                <a:lnTo>
                  <a:pt x="8510" y="4356"/>
                </a:lnTo>
                <a:lnTo>
                  <a:pt x="6426" y="13797"/>
                </a:lnTo>
                <a:lnTo>
                  <a:pt x="5384" y="19062"/>
                </a:lnTo>
                <a:lnTo>
                  <a:pt x="4342" y="24508"/>
                </a:lnTo>
                <a:lnTo>
                  <a:pt x="3648" y="29591"/>
                </a:lnTo>
                <a:lnTo>
                  <a:pt x="3127" y="34311"/>
                </a:lnTo>
                <a:lnTo>
                  <a:pt x="2779" y="38304"/>
                </a:lnTo>
                <a:lnTo>
                  <a:pt x="2952" y="39938"/>
                </a:lnTo>
                <a:lnTo>
                  <a:pt x="3127" y="41391"/>
                </a:lnTo>
                <a:lnTo>
                  <a:pt x="2431" y="43207"/>
                </a:lnTo>
                <a:lnTo>
                  <a:pt x="2085" y="45386"/>
                </a:lnTo>
                <a:lnTo>
                  <a:pt x="1910" y="47926"/>
                </a:lnTo>
                <a:lnTo>
                  <a:pt x="1910" y="50468"/>
                </a:lnTo>
                <a:lnTo>
                  <a:pt x="1910" y="55733"/>
                </a:lnTo>
                <a:lnTo>
                  <a:pt x="1910" y="60454"/>
                </a:lnTo>
                <a:lnTo>
                  <a:pt x="1216" y="77336"/>
                </a:lnTo>
                <a:lnTo>
                  <a:pt x="868" y="86594"/>
                </a:lnTo>
                <a:lnTo>
                  <a:pt x="695" y="95491"/>
                </a:lnTo>
                <a:lnTo>
                  <a:pt x="868" y="99303"/>
                </a:lnTo>
                <a:lnTo>
                  <a:pt x="695" y="103841"/>
                </a:lnTo>
                <a:lnTo>
                  <a:pt x="347" y="102570"/>
                </a:lnTo>
                <a:lnTo>
                  <a:pt x="174" y="101300"/>
                </a:lnTo>
                <a:lnTo>
                  <a:pt x="347" y="103660"/>
                </a:lnTo>
                <a:lnTo>
                  <a:pt x="347" y="106019"/>
                </a:lnTo>
                <a:lnTo>
                  <a:pt x="695" y="106202"/>
                </a:lnTo>
                <a:lnTo>
                  <a:pt x="522" y="108742"/>
                </a:lnTo>
                <a:lnTo>
                  <a:pt x="174" y="105657"/>
                </a:lnTo>
                <a:lnTo>
                  <a:pt x="1" y="112554"/>
                </a:lnTo>
                <a:lnTo>
                  <a:pt x="1" y="119998"/>
                </a:lnTo>
                <a:lnTo>
                  <a:pt x="11114" y="119091"/>
                </a:lnTo>
                <a:lnTo>
                  <a:pt x="16499" y="118727"/>
                </a:lnTo>
                <a:lnTo>
                  <a:pt x="21533" y="118547"/>
                </a:lnTo>
                <a:lnTo>
                  <a:pt x="21533" y="118183"/>
                </a:lnTo>
                <a:lnTo>
                  <a:pt x="21881" y="117819"/>
                </a:lnTo>
                <a:lnTo>
                  <a:pt x="22575" y="117819"/>
                </a:lnTo>
                <a:lnTo>
                  <a:pt x="23098" y="118002"/>
                </a:lnTo>
                <a:lnTo>
                  <a:pt x="23444" y="118183"/>
                </a:lnTo>
                <a:lnTo>
                  <a:pt x="23271" y="118002"/>
                </a:lnTo>
                <a:lnTo>
                  <a:pt x="24486" y="118364"/>
                </a:lnTo>
                <a:lnTo>
                  <a:pt x="24486" y="118364"/>
                </a:lnTo>
                <a:lnTo>
                  <a:pt x="23444" y="118183"/>
                </a:lnTo>
                <a:lnTo>
                  <a:pt x="23965" y="118364"/>
                </a:lnTo>
                <a:lnTo>
                  <a:pt x="23444" y="118547"/>
                </a:lnTo>
                <a:lnTo>
                  <a:pt x="23619" y="118727"/>
                </a:lnTo>
                <a:lnTo>
                  <a:pt x="26224" y="118364"/>
                </a:lnTo>
                <a:lnTo>
                  <a:pt x="24834" y="118364"/>
                </a:lnTo>
                <a:lnTo>
                  <a:pt x="27091" y="117819"/>
                </a:lnTo>
                <a:lnTo>
                  <a:pt x="29522" y="117638"/>
                </a:lnTo>
                <a:lnTo>
                  <a:pt x="34905" y="117638"/>
                </a:lnTo>
                <a:lnTo>
                  <a:pt x="35253" y="117819"/>
                </a:lnTo>
                <a:lnTo>
                  <a:pt x="36122" y="118002"/>
                </a:lnTo>
                <a:lnTo>
                  <a:pt x="39074" y="118002"/>
                </a:lnTo>
                <a:lnTo>
                  <a:pt x="42894" y="117819"/>
                </a:lnTo>
                <a:lnTo>
                  <a:pt x="44630" y="117638"/>
                </a:lnTo>
                <a:lnTo>
                  <a:pt x="46193" y="117275"/>
                </a:lnTo>
                <a:lnTo>
                  <a:pt x="53140" y="117094"/>
                </a:lnTo>
                <a:lnTo>
                  <a:pt x="60087" y="116730"/>
                </a:lnTo>
                <a:lnTo>
                  <a:pt x="67032" y="116185"/>
                </a:lnTo>
                <a:lnTo>
                  <a:pt x="74153" y="115641"/>
                </a:lnTo>
                <a:lnTo>
                  <a:pt x="88045" y="114190"/>
                </a:lnTo>
                <a:lnTo>
                  <a:pt x="101938" y="112918"/>
                </a:lnTo>
                <a:lnTo>
                  <a:pt x="112356" y="112918"/>
                </a:lnTo>
                <a:lnTo>
                  <a:pt x="114615" y="112737"/>
                </a:lnTo>
                <a:lnTo>
                  <a:pt x="116351" y="112373"/>
                </a:lnTo>
                <a:lnTo>
                  <a:pt x="116872" y="112010"/>
                </a:lnTo>
                <a:lnTo>
                  <a:pt x="117393" y="111648"/>
                </a:lnTo>
                <a:lnTo>
                  <a:pt x="117741" y="111103"/>
                </a:lnTo>
                <a:lnTo>
                  <a:pt x="118087" y="110376"/>
                </a:lnTo>
                <a:lnTo>
                  <a:pt x="118435" y="108197"/>
                </a:lnTo>
                <a:lnTo>
                  <a:pt x="118783" y="105293"/>
                </a:lnTo>
                <a:lnTo>
                  <a:pt x="118783" y="102026"/>
                </a:lnTo>
                <a:lnTo>
                  <a:pt x="118956" y="95852"/>
                </a:lnTo>
                <a:lnTo>
                  <a:pt x="118956" y="91496"/>
                </a:lnTo>
                <a:lnTo>
                  <a:pt x="119477" y="78606"/>
                </a:lnTo>
                <a:lnTo>
                  <a:pt x="119650" y="69893"/>
                </a:lnTo>
                <a:lnTo>
                  <a:pt x="119825" y="64083"/>
                </a:lnTo>
                <a:lnTo>
                  <a:pt x="119998" y="64266"/>
                </a:lnTo>
                <a:lnTo>
                  <a:pt x="119998" y="60815"/>
                </a:lnTo>
                <a:lnTo>
                  <a:pt x="119998" y="57367"/>
                </a:lnTo>
                <a:lnTo>
                  <a:pt x="119825" y="59001"/>
                </a:lnTo>
                <a:lnTo>
                  <a:pt x="119477" y="54461"/>
                </a:lnTo>
                <a:lnTo>
                  <a:pt x="119304" y="49743"/>
                </a:lnTo>
                <a:lnTo>
                  <a:pt x="119129" y="44841"/>
                </a:lnTo>
                <a:lnTo>
                  <a:pt x="118956" y="40121"/>
                </a:lnTo>
                <a:lnTo>
                  <a:pt x="119304" y="42480"/>
                </a:lnTo>
                <a:lnTo>
                  <a:pt x="119304" y="39938"/>
                </a:lnTo>
                <a:lnTo>
                  <a:pt x="119304" y="36489"/>
                </a:lnTo>
                <a:lnTo>
                  <a:pt x="119304" y="36309"/>
                </a:lnTo>
                <a:lnTo>
                  <a:pt x="119129" y="33403"/>
                </a:lnTo>
                <a:lnTo>
                  <a:pt x="119304" y="34856"/>
                </a:lnTo>
                <a:lnTo>
                  <a:pt x="119650" y="32677"/>
                </a:lnTo>
                <a:lnTo>
                  <a:pt x="119477" y="30318"/>
                </a:lnTo>
                <a:lnTo>
                  <a:pt x="119304" y="27957"/>
                </a:lnTo>
                <a:lnTo>
                  <a:pt x="119129" y="25778"/>
                </a:lnTo>
                <a:lnTo>
                  <a:pt x="118956" y="26323"/>
                </a:lnTo>
                <a:lnTo>
                  <a:pt x="118825" y="26323"/>
                </a:lnTo>
                <a:lnTo>
                  <a:pt x="118956" y="26868"/>
                </a:lnTo>
                <a:lnTo>
                  <a:pt x="119129" y="28865"/>
                </a:lnTo>
                <a:lnTo>
                  <a:pt x="118783" y="28140"/>
                </a:lnTo>
                <a:lnTo>
                  <a:pt x="118783" y="29046"/>
                </a:lnTo>
                <a:lnTo>
                  <a:pt x="118435" y="24508"/>
                </a:lnTo>
                <a:lnTo>
                  <a:pt x="118087" y="22511"/>
                </a:lnTo>
                <a:lnTo>
                  <a:pt x="117914" y="22330"/>
                </a:lnTo>
                <a:lnTo>
                  <a:pt x="117914" y="21603"/>
                </a:lnTo>
                <a:lnTo>
                  <a:pt x="118262" y="20332"/>
                </a:lnTo>
                <a:lnTo>
                  <a:pt x="118262" y="18880"/>
                </a:lnTo>
                <a:lnTo>
                  <a:pt x="118262" y="18396"/>
                </a:lnTo>
                <a:lnTo>
                  <a:pt x="118608" y="19607"/>
                </a:lnTo>
                <a:lnTo>
                  <a:pt x="118956" y="22330"/>
                </a:lnTo>
                <a:lnTo>
                  <a:pt x="119304" y="25053"/>
                </a:lnTo>
                <a:lnTo>
                  <a:pt x="119477" y="27231"/>
                </a:lnTo>
                <a:lnTo>
                  <a:pt x="119477" y="24689"/>
                </a:lnTo>
                <a:lnTo>
                  <a:pt x="119304" y="22511"/>
                </a:lnTo>
                <a:lnTo>
                  <a:pt x="118783" y="17973"/>
                </a:lnTo>
                <a:lnTo>
                  <a:pt x="118608" y="18335"/>
                </a:lnTo>
                <a:lnTo>
                  <a:pt x="118608" y="17973"/>
                </a:lnTo>
                <a:lnTo>
                  <a:pt x="118262" y="16520"/>
                </a:lnTo>
                <a:lnTo>
                  <a:pt x="118087" y="13978"/>
                </a:lnTo>
                <a:lnTo>
                  <a:pt x="117914" y="18154"/>
                </a:lnTo>
                <a:lnTo>
                  <a:pt x="117393" y="17065"/>
                </a:lnTo>
                <a:lnTo>
                  <a:pt x="117220" y="15250"/>
                </a:lnTo>
                <a:lnTo>
                  <a:pt x="117045" y="13070"/>
                </a:lnTo>
                <a:lnTo>
                  <a:pt x="116872" y="10711"/>
                </a:lnTo>
                <a:lnTo>
                  <a:pt x="116872" y="2361"/>
                </a:lnTo>
                <a:lnTo>
                  <a:pt x="116872" y="1272"/>
                </a:lnTo>
                <a:lnTo>
                  <a:pt x="116699" y="1089"/>
                </a:lnTo>
                <a:lnTo>
                  <a:pt x="116351" y="727"/>
                </a:lnTo>
                <a:lnTo>
                  <a:pt x="115309" y="363"/>
                </a:lnTo>
                <a:lnTo>
                  <a:pt x="113746" y="182"/>
                </a:lnTo>
                <a:lnTo>
                  <a:pt x="112010" y="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>
                <a:alpha val="0"/>
              </a:srgbClr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Shape 339"/>
          <p:cNvSpPr/>
          <p:nvPr/>
        </p:nvSpPr>
        <p:spPr>
          <a:xfrm>
            <a:off x="1037775" y="785838"/>
            <a:ext cx="2831111" cy="558900"/>
          </a:xfrm>
          <a:prstGeom prst="flowChartTermina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4000"/>
              <a:buFont typeface="Arial"/>
              <a:buNone/>
            </a:pPr>
            <a:r>
              <a:rPr b="1" lang="pt-BR" sz="2500">
                <a:solidFill>
                  <a:srgbClr val="980000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farmacológica</a:t>
            </a:r>
          </a:p>
        </p:txBody>
      </p:sp>
      <p:sp>
        <p:nvSpPr>
          <p:cNvPr id="340" name="Shape 340"/>
          <p:cNvSpPr/>
          <p:nvPr/>
        </p:nvSpPr>
        <p:spPr>
          <a:xfrm>
            <a:off x="4964275" y="785850"/>
            <a:ext cx="3603473" cy="558900"/>
          </a:xfrm>
          <a:prstGeom prst="flowChartTermina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just">
              <a:lnSpc>
                <a:spcPct val="115000"/>
              </a:lnSpc>
              <a:spcBef>
                <a:spcPts val="0"/>
              </a:spcBef>
              <a:buNone/>
            </a:pPr>
            <a:r>
              <a:rPr b="1" lang="pt-BR" sz="2500">
                <a:solidFill>
                  <a:srgbClr val="980000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não-</a:t>
            </a:r>
            <a:r>
              <a:rPr b="1" lang="pt-BR" sz="2500">
                <a:solidFill>
                  <a:srgbClr val="980000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farmacológica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 txBox="1"/>
          <p:nvPr>
            <p:ph idx="4294967295" type="subTitle"/>
          </p:nvPr>
        </p:nvSpPr>
        <p:spPr>
          <a:xfrm>
            <a:off x="452825" y="291525"/>
            <a:ext cx="8441100" cy="9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69850" lvl="0" rtl="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4000"/>
              <a:buFont typeface="Arial"/>
              <a:buNone/>
            </a:pPr>
            <a:r>
              <a:rPr b="1" lang="pt-BR" sz="25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Situações que podem levar a uma hospitalização </a:t>
            </a:r>
          </a:p>
        </p:txBody>
      </p:sp>
      <p:sp>
        <p:nvSpPr>
          <p:cNvPr id="346" name="Shape 346"/>
          <p:cNvSpPr/>
          <p:nvPr/>
        </p:nvSpPr>
        <p:spPr>
          <a:xfrm>
            <a:off x="920789" y="2566062"/>
            <a:ext cx="1457700" cy="1554300"/>
          </a:xfrm>
          <a:custGeom>
            <a:pathLst>
              <a:path extrusionOk="0" h="120000" w="120000">
                <a:moveTo>
                  <a:pt x="58379" y="18857"/>
                </a:moveTo>
                <a:lnTo>
                  <a:pt x="57917" y="19030"/>
                </a:lnTo>
                <a:lnTo>
                  <a:pt x="57151" y="19559"/>
                </a:lnTo>
                <a:lnTo>
                  <a:pt x="55764" y="20971"/>
                </a:lnTo>
                <a:lnTo>
                  <a:pt x="53916" y="22731"/>
                </a:lnTo>
                <a:lnTo>
                  <a:pt x="52219" y="24317"/>
                </a:lnTo>
                <a:lnTo>
                  <a:pt x="50371" y="25903"/>
                </a:lnTo>
                <a:lnTo>
                  <a:pt x="48522" y="27670"/>
                </a:lnTo>
                <a:lnTo>
                  <a:pt x="41901" y="34889"/>
                </a:lnTo>
                <a:lnTo>
                  <a:pt x="35279" y="42116"/>
                </a:lnTo>
                <a:lnTo>
                  <a:pt x="33272" y="44760"/>
                </a:lnTo>
                <a:lnTo>
                  <a:pt x="31424" y="47403"/>
                </a:lnTo>
                <a:lnTo>
                  <a:pt x="27727" y="53044"/>
                </a:lnTo>
                <a:lnTo>
                  <a:pt x="26651" y="54275"/>
                </a:lnTo>
                <a:lnTo>
                  <a:pt x="24954" y="56216"/>
                </a:lnTo>
                <a:lnTo>
                  <a:pt x="24188" y="57273"/>
                </a:lnTo>
                <a:lnTo>
                  <a:pt x="23568" y="58330"/>
                </a:lnTo>
                <a:lnTo>
                  <a:pt x="23264" y="59207"/>
                </a:lnTo>
                <a:lnTo>
                  <a:pt x="23264" y="59561"/>
                </a:lnTo>
                <a:lnTo>
                  <a:pt x="23416" y="59916"/>
                </a:lnTo>
                <a:lnTo>
                  <a:pt x="24030" y="60445"/>
                </a:lnTo>
                <a:lnTo>
                  <a:pt x="24802" y="60445"/>
                </a:lnTo>
                <a:lnTo>
                  <a:pt x="25575" y="60264"/>
                </a:lnTo>
                <a:lnTo>
                  <a:pt x="26499" y="59735"/>
                </a:lnTo>
                <a:lnTo>
                  <a:pt x="27423" y="58859"/>
                </a:lnTo>
                <a:lnTo>
                  <a:pt x="28347" y="57975"/>
                </a:lnTo>
                <a:lnTo>
                  <a:pt x="30348" y="55506"/>
                </a:lnTo>
                <a:lnTo>
                  <a:pt x="32196" y="52863"/>
                </a:lnTo>
                <a:lnTo>
                  <a:pt x="33893" y="50220"/>
                </a:lnTo>
                <a:lnTo>
                  <a:pt x="36045" y="46874"/>
                </a:lnTo>
                <a:lnTo>
                  <a:pt x="38666" y="43702"/>
                </a:lnTo>
                <a:lnTo>
                  <a:pt x="41280" y="40704"/>
                </a:lnTo>
                <a:lnTo>
                  <a:pt x="46984" y="34889"/>
                </a:lnTo>
                <a:lnTo>
                  <a:pt x="49757" y="31718"/>
                </a:lnTo>
                <a:lnTo>
                  <a:pt x="52682" y="28727"/>
                </a:lnTo>
                <a:lnTo>
                  <a:pt x="54840" y="26786"/>
                </a:lnTo>
                <a:lnTo>
                  <a:pt x="56993" y="25026"/>
                </a:lnTo>
                <a:lnTo>
                  <a:pt x="58075" y="23788"/>
                </a:lnTo>
                <a:lnTo>
                  <a:pt x="58841" y="22731"/>
                </a:lnTo>
                <a:lnTo>
                  <a:pt x="58999" y="22731"/>
                </a:lnTo>
                <a:lnTo>
                  <a:pt x="59924" y="23788"/>
                </a:lnTo>
                <a:lnTo>
                  <a:pt x="65621" y="29784"/>
                </a:lnTo>
                <a:lnTo>
                  <a:pt x="70704" y="35599"/>
                </a:lnTo>
                <a:lnTo>
                  <a:pt x="73167" y="38590"/>
                </a:lnTo>
                <a:lnTo>
                  <a:pt x="75477" y="41762"/>
                </a:lnTo>
                <a:lnTo>
                  <a:pt x="77636" y="44760"/>
                </a:lnTo>
                <a:lnTo>
                  <a:pt x="79795" y="48105"/>
                </a:lnTo>
                <a:lnTo>
                  <a:pt x="81947" y="51103"/>
                </a:lnTo>
                <a:lnTo>
                  <a:pt x="83030" y="52689"/>
                </a:lnTo>
                <a:lnTo>
                  <a:pt x="84258" y="54101"/>
                </a:lnTo>
                <a:lnTo>
                  <a:pt x="86568" y="56390"/>
                </a:lnTo>
                <a:lnTo>
                  <a:pt x="88879" y="58504"/>
                </a:lnTo>
                <a:lnTo>
                  <a:pt x="90576" y="60264"/>
                </a:lnTo>
                <a:lnTo>
                  <a:pt x="91342" y="60973"/>
                </a:lnTo>
                <a:lnTo>
                  <a:pt x="91804" y="61147"/>
                </a:lnTo>
                <a:lnTo>
                  <a:pt x="92424" y="61502"/>
                </a:lnTo>
                <a:lnTo>
                  <a:pt x="93038" y="61502"/>
                </a:lnTo>
                <a:lnTo>
                  <a:pt x="93500" y="61147"/>
                </a:lnTo>
                <a:lnTo>
                  <a:pt x="93962" y="60619"/>
                </a:lnTo>
                <a:lnTo>
                  <a:pt x="94114" y="59916"/>
                </a:lnTo>
                <a:lnTo>
                  <a:pt x="94114" y="59388"/>
                </a:lnTo>
                <a:lnTo>
                  <a:pt x="93962" y="58678"/>
                </a:lnTo>
                <a:lnTo>
                  <a:pt x="93348" y="57621"/>
                </a:lnTo>
                <a:lnTo>
                  <a:pt x="92728" y="56563"/>
                </a:lnTo>
                <a:lnTo>
                  <a:pt x="91804" y="55687"/>
                </a:lnTo>
                <a:lnTo>
                  <a:pt x="89803" y="53920"/>
                </a:lnTo>
                <a:lnTo>
                  <a:pt x="87955" y="52515"/>
                </a:lnTo>
                <a:lnTo>
                  <a:pt x="86568" y="51103"/>
                </a:lnTo>
                <a:lnTo>
                  <a:pt x="85340" y="49691"/>
                </a:lnTo>
                <a:lnTo>
                  <a:pt x="83030" y="46519"/>
                </a:lnTo>
                <a:lnTo>
                  <a:pt x="78712" y="39828"/>
                </a:lnTo>
                <a:lnTo>
                  <a:pt x="76250" y="36475"/>
                </a:lnTo>
                <a:lnTo>
                  <a:pt x="73477" y="33303"/>
                </a:lnTo>
                <a:lnTo>
                  <a:pt x="70704" y="30132"/>
                </a:lnTo>
                <a:lnTo>
                  <a:pt x="67932" y="26960"/>
                </a:lnTo>
                <a:lnTo>
                  <a:pt x="65159" y="24143"/>
                </a:lnTo>
                <a:lnTo>
                  <a:pt x="62076" y="21145"/>
                </a:lnTo>
                <a:lnTo>
                  <a:pt x="61152" y="20269"/>
                </a:lnTo>
                <a:lnTo>
                  <a:pt x="60227" y="19740"/>
                </a:lnTo>
                <a:lnTo>
                  <a:pt x="59613" y="19030"/>
                </a:lnTo>
                <a:lnTo>
                  <a:pt x="59303" y="18857"/>
                </a:lnTo>
                <a:close/>
                <a:moveTo>
                  <a:pt x="58689" y="65022"/>
                </a:moveTo>
                <a:lnTo>
                  <a:pt x="58537" y="66079"/>
                </a:lnTo>
                <a:lnTo>
                  <a:pt x="58689" y="67136"/>
                </a:lnTo>
                <a:lnTo>
                  <a:pt x="58841" y="69251"/>
                </a:lnTo>
                <a:lnTo>
                  <a:pt x="53916" y="69251"/>
                </a:lnTo>
                <a:lnTo>
                  <a:pt x="52530" y="69424"/>
                </a:lnTo>
                <a:lnTo>
                  <a:pt x="51757" y="69605"/>
                </a:lnTo>
                <a:lnTo>
                  <a:pt x="50985" y="69779"/>
                </a:lnTo>
                <a:lnTo>
                  <a:pt x="50985" y="68548"/>
                </a:lnTo>
                <a:lnTo>
                  <a:pt x="50985" y="67491"/>
                </a:lnTo>
                <a:lnTo>
                  <a:pt x="50681" y="66434"/>
                </a:lnTo>
                <a:lnTo>
                  <a:pt x="50371" y="65376"/>
                </a:lnTo>
                <a:lnTo>
                  <a:pt x="54530" y="65376"/>
                </a:lnTo>
                <a:lnTo>
                  <a:pt x="58689" y="65022"/>
                </a:lnTo>
                <a:close/>
                <a:moveTo>
                  <a:pt x="65311" y="65022"/>
                </a:moveTo>
                <a:lnTo>
                  <a:pt x="67621" y="65376"/>
                </a:lnTo>
                <a:lnTo>
                  <a:pt x="69932" y="65550"/>
                </a:lnTo>
                <a:lnTo>
                  <a:pt x="69932" y="67665"/>
                </a:lnTo>
                <a:lnTo>
                  <a:pt x="69932" y="69779"/>
                </a:lnTo>
                <a:lnTo>
                  <a:pt x="67932" y="69605"/>
                </a:lnTo>
                <a:lnTo>
                  <a:pt x="61310" y="69424"/>
                </a:lnTo>
                <a:lnTo>
                  <a:pt x="61000" y="67136"/>
                </a:lnTo>
                <a:lnTo>
                  <a:pt x="60848" y="66079"/>
                </a:lnTo>
                <a:lnTo>
                  <a:pt x="60538" y="65022"/>
                </a:lnTo>
                <a:close/>
                <a:moveTo>
                  <a:pt x="50985" y="72422"/>
                </a:moveTo>
                <a:lnTo>
                  <a:pt x="51757" y="72596"/>
                </a:lnTo>
                <a:lnTo>
                  <a:pt x="56530" y="72596"/>
                </a:lnTo>
                <a:lnTo>
                  <a:pt x="58999" y="72777"/>
                </a:lnTo>
                <a:lnTo>
                  <a:pt x="58841" y="77535"/>
                </a:lnTo>
                <a:lnTo>
                  <a:pt x="54682" y="77006"/>
                </a:lnTo>
                <a:lnTo>
                  <a:pt x="52530" y="77006"/>
                </a:lnTo>
                <a:lnTo>
                  <a:pt x="50681" y="77180"/>
                </a:lnTo>
                <a:lnTo>
                  <a:pt x="50833" y="74892"/>
                </a:lnTo>
                <a:lnTo>
                  <a:pt x="50985" y="72422"/>
                </a:lnTo>
                <a:close/>
                <a:moveTo>
                  <a:pt x="61462" y="72951"/>
                </a:moveTo>
                <a:lnTo>
                  <a:pt x="65621" y="73480"/>
                </a:lnTo>
                <a:lnTo>
                  <a:pt x="69008" y="73480"/>
                </a:lnTo>
                <a:lnTo>
                  <a:pt x="69932" y="73306"/>
                </a:lnTo>
                <a:lnTo>
                  <a:pt x="69932" y="73306"/>
                </a:lnTo>
                <a:lnTo>
                  <a:pt x="69780" y="75239"/>
                </a:lnTo>
                <a:lnTo>
                  <a:pt x="69470" y="77006"/>
                </a:lnTo>
                <a:lnTo>
                  <a:pt x="68083" y="77535"/>
                </a:lnTo>
                <a:lnTo>
                  <a:pt x="66697" y="77709"/>
                </a:lnTo>
                <a:lnTo>
                  <a:pt x="64083" y="77883"/>
                </a:lnTo>
                <a:lnTo>
                  <a:pt x="61310" y="77883"/>
                </a:lnTo>
                <a:lnTo>
                  <a:pt x="61310" y="77535"/>
                </a:lnTo>
                <a:lnTo>
                  <a:pt x="61462" y="75239"/>
                </a:lnTo>
                <a:lnTo>
                  <a:pt x="61462" y="72951"/>
                </a:lnTo>
                <a:close/>
                <a:moveTo>
                  <a:pt x="56689" y="61321"/>
                </a:moveTo>
                <a:lnTo>
                  <a:pt x="54068" y="61502"/>
                </a:lnTo>
                <a:lnTo>
                  <a:pt x="52833" y="61676"/>
                </a:lnTo>
                <a:lnTo>
                  <a:pt x="51605" y="62031"/>
                </a:lnTo>
                <a:lnTo>
                  <a:pt x="50371" y="62378"/>
                </a:lnTo>
                <a:lnTo>
                  <a:pt x="49136" y="62907"/>
                </a:lnTo>
                <a:lnTo>
                  <a:pt x="48985" y="63262"/>
                </a:lnTo>
                <a:lnTo>
                  <a:pt x="48833" y="63436"/>
                </a:lnTo>
                <a:lnTo>
                  <a:pt x="48674" y="63964"/>
                </a:lnTo>
                <a:lnTo>
                  <a:pt x="48370" y="64319"/>
                </a:lnTo>
                <a:lnTo>
                  <a:pt x="48060" y="64493"/>
                </a:lnTo>
                <a:lnTo>
                  <a:pt x="47908" y="65022"/>
                </a:lnTo>
                <a:lnTo>
                  <a:pt x="47908" y="65376"/>
                </a:lnTo>
                <a:lnTo>
                  <a:pt x="48212" y="66962"/>
                </a:lnTo>
                <a:lnTo>
                  <a:pt x="48212" y="68722"/>
                </a:lnTo>
                <a:lnTo>
                  <a:pt x="48060" y="70308"/>
                </a:lnTo>
                <a:lnTo>
                  <a:pt x="47908" y="72068"/>
                </a:lnTo>
                <a:lnTo>
                  <a:pt x="47446" y="75420"/>
                </a:lnTo>
                <a:lnTo>
                  <a:pt x="47446" y="77006"/>
                </a:lnTo>
                <a:lnTo>
                  <a:pt x="47598" y="78766"/>
                </a:lnTo>
                <a:lnTo>
                  <a:pt x="47598" y="79121"/>
                </a:lnTo>
                <a:lnTo>
                  <a:pt x="47908" y="79468"/>
                </a:lnTo>
                <a:lnTo>
                  <a:pt x="48370" y="79823"/>
                </a:lnTo>
                <a:lnTo>
                  <a:pt x="49136" y="79997"/>
                </a:lnTo>
                <a:lnTo>
                  <a:pt x="49757" y="79649"/>
                </a:lnTo>
                <a:lnTo>
                  <a:pt x="51143" y="80178"/>
                </a:lnTo>
                <a:lnTo>
                  <a:pt x="52530" y="80526"/>
                </a:lnTo>
                <a:lnTo>
                  <a:pt x="55606" y="80881"/>
                </a:lnTo>
                <a:lnTo>
                  <a:pt x="61614" y="81235"/>
                </a:lnTo>
                <a:lnTo>
                  <a:pt x="64083" y="81409"/>
                </a:lnTo>
                <a:lnTo>
                  <a:pt x="66855" y="81235"/>
                </a:lnTo>
                <a:lnTo>
                  <a:pt x="68242" y="81054"/>
                </a:lnTo>
                <a:lnTo>
                  <a:pt x="69628" y="80707"/>
                </a:lnTo>
                <a:lnTo>
                  <a:pt x="70704" y="80178"/>
                </a:lnTo>
                <a:lnTo>
                  <a:pt x="71780" y="79295"/>
                </a:lnTo>
                <a:lnTo>
                  <a:pt x="72091" y="78766"/>
                </a:lnTo>
                <a:lnTo>
                  <a:pt x="72091" y="78411"/>
                </a:lnTo>
                <a:lnTo>
                  <a:pt x="72243" y="78237"/>
                </a:lnTo>
                <a:lnTo>
                  <a:pt x="72553" y="76478"/>
                </a:lnTo>
                <a:lnTo>
                  <a:pt x="72863" y="74537"/>
                </a:lnTo>
                <a:lnTo>
                  <a:pt x="72863" y="72596"/>
                </a:lnTo>
                <a:lnTo>
                  <a:pt x="72863" y="70837"/>
                </a:lnTo>
                <a:lnTo>
                  <a:pt x="72863" y="66788"/>
                </a:lnTo>
                <a:lnTo>
                  <a:pt x="72705" y="64674"/>
                </a:lnTo>
                <a:lnTo>
                  <a:pt x="72401" y="62733"/>
                </a:lnTo>
                <a:lnTo>
                  <a:pt x="72243" y="62378"/>
                </a:lnTo>
                <a:lnTo>
                  <a:pt x="71939" y="62205"/>
                </a:lnTo>
                <a:lnTo>
                  <a:pt x="71629" y="62031"/>
                </a:lnTo>
                <a:lnTo>
                  <a:pt x="71014" y="62031"/>
                </a:lnTo>
                <a:lnTo>
                  <a:pt x="68083" y="61502"/>
                </a:lnTo>
                <a:lnTo>
                  <a:pt x="65159" y="61321"/>
                </a:lnTo>
                <a:close/>
                <a:moveTo>
                  <a:pt x="64849" y="90925"/>
                </a:moveTo>
                <a:lnTo>
                  <a:pt x="65773" y="91808"/>
                </a:lnTo>
                <a:lnTo>
                  <a:pt x="66697" y="92684"/>
                </a:lnTo>
                <a:lnTo>
                  <a:pt x="67317" y="93923"/>
                </a:lnTo>
                <a:lnTo>
                  <a:pt x="65931" y="94270"/>
                </a:lnTo>
                <a:lnTo>
                  <a:pt x="65469" y="92511"/>
                </a:lnTo>
                <a:lnTo>
                  <a:pt x="64849" y="90925"/>
                </a:lnTo>
                <a:close/>
                <a:moveTo>
                  <a:pt x="68546" y="96740"/>
                </a:moveTo>
                <a:lnTo>
                  <a:pt x="69008" y="98325"/>
                </a:lnTo>
                <a:lnTo>
                  <a:pt x="67780" y="99028"/>
                </a:lnTo>
                <a:lnTo>
                  <a:pt x="66697" y="99911"/>
                </a:lnTo>
                <a:lnTo>
                  <a:pt x="66697" y="99738"/>
                </a:lnTo>
                <a:lnTo>
                  <a:pt x="66393" y="96913"/>
                </a:lnTo>
                <a:lnTo>
                  <a:pt x="66545" y="96740"/>
                </a:lnTo>
                <a:close/>
                <a:moveTo>
                  <a:pt x="69470" y="100795"/>
                </a:moveTo>
                <a:lnTo>
                  <a:pt x="69780" y="103786"/>
                </a:lnTo>
                <a:lnTo>
                  <a:pt x="68704" y="104140"/>
                </a:lnTo>
                <a:lnTo>
                  <a:pt x="67780" y="104495"/>
                </a:lnTo>
                <a:lnTo>
                  <a:pt x="66697" y="104843"/>
                </a:lnTo>
                <a:lnTo>
                  <a:pt x="66697" y="102200"/>
                </a:lnTo>
                <a:lnTo>
                  <a:pt x="67469" y="101852"/>
                </a:lnTo>
                <a:lnTo>
                  <a:pt x="68242" y="101323"/>
                </a:lnTo>
                <a:lnTo>
                  <a:pt x="69470" y="100795"/>
                </a:lnTo>
                <a:close/>
                <a:moveTo>
                  <a:pt x="69932" y="106610"/>
                </a:moveTo>
                <a:lnTo>
                  <a:pt x="69932" y="108196"/>
                </a:lnTo>
                <a:lnTo>
                  <a:pt x="68083" y="108898"/>
                </a:lnTo>
                <a:lnTo>
                  <a:pt x="67159" y="109253"/>
                </a:lnTo>
                <a:lnTo>
                  <a:pt x="66235" y="109782"/>
                </a:lnTo>
                <a:lnTo>
                  <a:pt x="66545" y="107312"/>
                </a:lnTo>
                <a:lnTo>
                  <a:pt x="68394" y="106784"/>
                </a:lnTo>
                <a:lnTo>
                  <a:pt x="69932" y="106610"/>
                </a:lnTo>
                <a:close/>
                <a:moveTo>
                  <a:pt x="69932" y="110839"/>
                </a:moveTo>
                <a:lnTo>
                  <a:pt x="69780" y="112772"/>
                </a:lnTo>
                <a:lnTo>
                  <a:pt x="69780" y="113482"/>
                </a:lnTo>
                <a:lnTo>
                  <a:pt x="69628" y="113482"/>
                </a:lnTo>
                <a:lnTo>
                  <a:pt x="68394" y="113830"/>
                </a:lnTo>
                <a:lnTo>
                  <a:pt x="67007" y="114358"/>
                </a:lnTo>
                <a:lnTo>
                  <a:pt x="66393" y="114713"/>
                </a:lnTo>
                <a:lnTo>
                  <a:pt x="65773" y="115068"/>
                </a:lnTo>
                <a:lnTo>
                  <a:pt x="65773" y="115068"/>
                </a:lnTo>
                <a:lnTo>
                  <a:pt x="66083" y="111715"/>
                </a:lnTo>
                <a:lnTo>
                  <a:pt x="67007" y="111715"/>
                </a:lnTo>
                <a:lnTo>
                  <a:pt x="67932" y="111541"/>
                </a:lnTo>
                <a:lnTo>
                  <a:pt x="69932" y="110839"/>
                </a:lnTo>
                <a:close/>
                <a:moveTo>
                  <a:pt x="59765" y="3881"/>
                </a:moveTo>
                <a:lnTo>
                  <a:pt x="60848" y="5822"/>
                </a:lnTo>
                <a:lnTo>
                  <a:pt x="62234" y="7408"/>
                </a:lnTo>
                <a:lnTo>
                  <a:pt x="63621" y="8994"/>
                </a:lnTo>
                <a:lnTo>
                  <a:pt x="65159" y="10572"/>
                </a:lnTo>
                <a:lnTo>
                  <a:pt x="68242" y="13215"/>
                </a:lnTo>
                <a:lnTo>
                  <a:pt x="71318" y="16040"/>
                </a:lnTo>
                <a:lnTo>
                  <a:pt x="75326" y="19914"/>
                </a:lnTo>
                <a:lnTo>
                  <a:pt x="79174" y="24143"/>
                </a:lnTo>
                <a:lnTo>
                  <a:pt x="82871" y="28546"/>
                </a:lnTo>
                <a:lnTo>
                  <a:pt x="86416" y="33130"/>
                </a:lnTo>
                <a:lnTo>
                  <a:pt x="93348" y="41943"/>
                </a:lnTo>
                <a:lnTo>
                  <a:pt x="96887" y="46172"/>
                </a:lnTo>
                <a:lnTo>
                  <a:pt x="98894" y="48286"/>
                </a:lnTo>
                <a:lnTo>
                  <a:pt x="100742" y="50220"/>
                </a:lnTo>
                <a:lnTo>
                  <a:pt x="102591" y="51987"/>
                </a:lnTo>
                <a:lnTo>
                  <a:pt x="104591" y="53573"/>
                </a:lnTo>
                <a:lnTo>
                  <a:pt x="108598" y="57092"/>
                </a:lnTo>
                <a:lnTo>
                  <a:pt x="110599" y="58859"/>
                </a:lnTo>
                <a:lnTo>
                  <a:pt x="112447" y="60619"/>
                </a:lnTo>
                <a:lnTo>
                  <a:pt x="114144" y="62559"/>
                </a:lnTo>
                <a:lnTo>
                  <a:pt x="115682" y="64674"/>
                </a:lnTo>
                <a:lnTo>
                  <a:pt x="113220" y="64848"/>
                </a:lnTo>
                <a:lnTo>
                  <a:pt x="105978" y="64848"/>
                </a:lnTo>
                <a:lnTo>
                  <a:pt x="103977" y="64674"/>
                </a:lnTo>
                <a:lnTo>
                  <a:pt x="101667" y="64674"/>
                </a:lnTo>
                <a:lnTo>
                  <a:pt x="100584" y="64848"/>
                </a:lnTo>
                <a:lnTo>
                  <a:pt x="99508" y="65022"/>
                </a:lnTo>
                <a:lnTo>
                  <a:pt x="98736" y="65550"/>
                </a:lnTo>
                <a:lnTo>
                  <a:pt x="98273" y="66079"/>
                </a:lnTo>
                <a:lnTo>
                  <a:pt x="98121" y="66434"/>
                </a:lnTo>
                <a:lnTo>
                  <a:pt x="98121" y="66788"/>
                </a:lnTo>
                <a:lnTo>
                  <a:pt x="98584" y="67317"/>
                </a:lnTo>
                <a:lnTo>
                  <a:pt x="98432" y="67846"/>
                </a:lnTo>
                <a:lnTo>
                  <a:pt x="98432" y="74711"/>
                </a:lnTo>
                <a:lnTo>
                  <a:pt x="98432" y="81583"/>
                </a:lnTo>
                <a:lnTo>
                  <a:pt x="98273" y="88455"/>
                </a:lnTo>
                <a:lnTo>
                  <a:pt x="97970" y="95327"/>
                </a:lnTo>
                <a:lnTo>
                  <a:pt x="97811" y="101852"/>
                </a:lnTo>
                <a:lnTo>
                  <a:pt x="97659" y="108543"/>
                </a:lnTo>
                <a:lnTo>
                  <a:pt x="97659" y="111715"/>
                </a:lnTo>
                <a:lnTo>
                  <a:pt x="97811" y="113301"/>
                </a:lnTo>
                <a:lnTo>
                  <a:pt x="98121" y="115068"/>
                </a:lnTo>
                <a:lnTo>
                  <a:pt x="96273" y="115416"/>
                </a:lnTo>
                <a:lnTo>
                  <a:pt x="94735" y="115770"/>
                </a:lnTo>
                <a:lnTo>
                  <a:pt x="89955" y="116299"/>
                </a:lnTo>
                <a:lnTo>
                  <a:pt x="76402" y="116299"/>
                </a:lnTo>
                <a:lnTo>
                  <a:pt x="74863" y="116125"/>
                </a:lnTo>
                <a:lnTo>
                  <a:pt x="73939" y="115944"/>
                </a:lnTo>
                <a:lnTo>
                  <a:pt x="72863" y="115944"/>
                </a:lnTo>
                <a:lnTo>
                  <a:pt x="73015" y="114011"/>
                </a:lnTo>
                <a:lnTo>
                  <a:pt x="73167" y="112244"/>
                </a:lnTo>
                <a:lnTo>
                  <a:pt x="73167" y="109601"/>
                </a:lnTo>
                <a:lnTo>
                  <a:pt x="73167" y="107138"/>
                </a:lnTo>
                <a:lnTo>
                  <a:pt x="73015" y="104669"/>
                </a:lnTo>
                <a:lnTo>
                  <a:pt x="72863" y="102200"/>
                </a:lnTo>
                <a:lnTo>
                  <a:pt x="72553" y="100085"/>
                </a:lnTo>
                <a:lnTo>
                  <a:pt x="72091" y="97797"/>
                </a:lnTo>
                <a:lnTo>
                  <a:pt x="71477" y="95682"/>
                </a:lnTo>
                <a:lnTo>
                  <a:pt x="70704" y="93568"/>
                </a:lnTo>
                <a:lnTo>
                  <a:pt x="69780" y="91453"/>
                </a:lnTo>
                <a:lnTo>
                  <a:pt x="68546" y="89867"/>
                </a:lnTo>
                <a:lnTo>
                  <a:pt x="67932" y="88984"/>
                </a:lnTo>
                <a:lnTo>
                  <a:pt x="67159" y="88281"/>
                </a:lnTo>
                <a:lnTo>
                  <a:pt x="66235" y="87753"/>
                </a:lnTo>
                <a:lnTo>
                  <a:pt x="65469" y="87224"/>
                </a:lnTo>
                <a:lnTo>
                  <a:pt x="64235" y="86696"/>
                </a:lnTo>
                <a:lnTo>
                  <a:pt x="63158" y="86522"/>
                </a:lnTo>
                <a:lnTo>
                  <a:pt x="61924" y="86341"/>
                </a:lnTo>
                <a:lnTo>
                  <a:pt x="60690" y="86341"/>
                </a:lnTo>
                <a:lnTo>
                  <a:pt x="59613" y="86522"/>
                </a:lnTo>
                <a:lnTo>
                  <a:pt x="58379" y="86869"/>
                </a:lnTo>
                <a:lnTo>
                  <a:pt x="57303" y="87224"/>
                </a:lnTo>
                <a:lnTo>
                  <a:pt x="56068" y="87753"/>
                </a:lnTo>
                <a:lnTo>
                  <a:pt x="54992" y="88455"/>
                </a:lnTo>
                <a:lnTo>
                  <a:pt x="54068" y="89165"/>
                </a:lnTo>
                <a:lnTo>
                  <a:pt x="52992" y="90041"/>
                </a:lnTo>
                <a:lnTo>
                  <a:pt x="52219" y="91098"/>
                </a:lnTo>
                <a:lnTo>
                  <a:pt x="51295" y="91982"/>
                </a:lnTo>
                <a:lnTo>
                  <a:pt x="50523" y="93039"/>
                </a:lnTo>
                <a:lnTo>
                  <a:pt x="49909" y="94270"/>
                </a:lnTo>
                <a:lnTo>
                  <a:pt x="49447" y="95327"/>
                </a:lnTo>
                <a:lnTo>
                  <a:pt x="48833" y="96913"/>
                </a:lnTo>
                <a:lnTo>
                  <a:pt x="48522" y="98325"/>
                </a:lnTo>
                <a:lnTo>
                  <a:pt x="47908" y="101497"/>
                </a:lnTo>
                <a:lnTo>
                  <a:pt x="47446" y="104669"/>
                </a:lnTo>
                <a:lnTo>
                  <a:pt x="47136" y="107841"/>
                </a:lnTo>
                <a:lnTo>
                  <a:pt x="46826" y="110658"/>
                </a:lnTo>
                <a:lnTo>
                  <a:pt x="46674" y="112425"/>
                </a:lnTo>
                <a:lnTo>
                  <a:pt x="46674" y="114185"/>
                </a:lnTo>
                <a:lnTo>
                  <a:pt x="39128" y="114185"/>
                </a:lnTo>
                <a:lnTo>
                  <a:pt x="31734" y="114539"/>
                </a:lnTo>
                <a:lnTo>
                  <a:pt x="26803" y="114539"/>
                </a:lnTo>
                <a:lnTo>
                  <a:pt x="24030" y="114713"/>
                </a:lnTo>
                <a:lnTo>
                  <a:pt x="22802" y="114887"/>
                </a:lnTo>
                <a:lnTo>
                  <a:pt x="21567" y="115242"/>
                </a:lnTo>
                <a:lnTo>
                  <a:pt x="21719" y="112953"/>
                </a:lnTo>
                <a:lnTo>
                  <a:pt x="21878" y="110658"/>
                </a:lnTo>
                <a:lnTo>
                  <a:pt x="21719" y="108370"/>
                </a:lnTo>
                <a:lnTo>
                  <a:pt x="21878" y="106255"/>
                </a:lnTo>
                <a:lnTo>
                  <a:pt x="22181" y="98854"/>
                </a:lnTo>
                <a:lnTo>
                  <a:pt x="22492" y="91279"/>
                </a:lnTo>
                <a:lnTo>
                  <a:pt x="22340" y="88281"/>
                </a:lnTo>
                <a:lnTo>
                  <a:pt x="22181" y="85283"/>
                </a:lnTo>
                <a:lnTo>
                  <a:pt x="21415" y="79295"/>
                </a:lnTo>
                <a:lnTo>
                  <a:pt x="21105" y="76123"/>
                </a:lnTo>
                <a:lnTo>
                  <a:pt x="20795" y="73125"/>
                </a:lnTo>
                <a:lnTo>
                  <a:pt x="20643" y="70134"/>
                </a:lnTo>
                <a:lnTo>
                  <a:pt x="20643" y="67136"/>
                </a:lnTo>
                <a:lnTo>
                  <a:pt x="20643" y="66962"/>
                </a:lnTo>
                <a:lnTo>
                  <a:pt x="21105" y="66607"/>
                </a:lnTo>
                <a:lnTo>
                  <a:pt x="21415" y="66079"/>
                </a:lnTo>
                <a:lnTo>
                  <a:pt x="21567" y="65376"/>
                </a:lnTo>
                <a:lnTo>
                  <a:pt x="21415" y="64674"/>
                </a:lnTo>
                <a:lnTo>
                  <a:pt x="21105" y="63964"/>
                </a:lnTo>
                <a:lnTo>
                  <a:pt x="20643" y="63436"/>
                </a:lnTo>
                <a:lnTo>
                  <a:pt x="20029" y="63262"/>
                </a:lnTo>
                <a:lnTo>
                  <a:pt x="19257" y="63262"/>
                </a:lnTo>
                <a:lnTo>
                  <a:pt x="17560" y="63436"/>
                </a:lnTo>
                <a:lnTo>
                  <a:pt x="15870" y="63617"/>
                </a:lnTo>
                <a:lnTo>
                  <a:pt x="12325" y="63790"/>
                </a:lnTo>
                <a:lnTo>
                  <a:pt x="8938" y="63617"/>
                </a:lnTo>
                <a:lnTo>
                  <a:pt x="5545" y="63617"/>
                </a:lnTo>
                <a:lnTo>
                  <a:pt x="11711" y="57802"/>
                </a:lnTo>
                <a:lnTo>
                  <a:pt x="14787" y="54630"/>
                </a:lnTo>
                <a:lnTo>
                  <a:pt x="17718" y="51458"/>
                </a:lnTo>
                <a:lnTo>
                  <a:pt x="25575" y="41943"/>
                </a:lnTo>
                <a:lnTo>
                  <a:pt x="29423" y="37185"/>
                </a:lnTo>
                <a:lnTo>
                  <a:pt x="33272" y="32601"/>
                </a:lnTo>
                <a:lnTo>
                  <a:pt x="41439" y="23440"/>
                </a:lnTo>
                <a:lnTo>
                  <a:pt x="49599" y="14273"/>
                </a:lnTo>
                <a:lnTo>
                  <a:pt x="52992" y="10753"/>
                </a:lnTo>
                <a:lnTo>
                  <a:pt x="56378" y="7227"/>
                </a:lnTo>
                <a:lnTo>
                  <a:pt x="58537" y="5112"/>
                </a:lnTo>
                <a:lnTo>
                  <a:pt x="59303" y="4410"/>
                </a:lnTo>
                <a:lnTo>
                  <a:pt x="59613" y="4055"/>
                </a:lnTo>
                <a:lnTo>
                  <a:pt x="59765" y="4055"/>
                </a:lnTo>
                <a:lnTo>
                  <a:pt x="59765" y="3881"/>
                </a:lnTo>
                <a:close/>
                <a:moveTo>
                  <a:pt x="58227" y="7"/>
                </a:moveTo>
                <a:lnTo>
                  <a:pt x="57765" y="181"/>
                </a:lnTo>
                <a:lnTo>
                  <a:pt x="56841" y="883"/>
                </a:lnTo>
                <a:lnTo>
                  <a:pt x="55302" y="2469"/>
                </a:lnTo>
                <a:lnTo>
                  <a:pt x="49909" y="8110"/>
                </a:lnTo>
                <a:lnTo>
                  <a:pt x="45750" y="12687"/>
                </a:lnTo>
                <a:lnTo>
                  <a:pt x="41439" y="17271"/>
                </a:lnTo>
                <a:lnTo>
                  <a:pt x="33120" y="26612"/>
                </a:lnTo>
                <a:lnTo>
                  <a:pt x="28809" y="31544"/>
                </a:lnTo>
                <a:lnTo>
                  <a:pt x="24802" y="36475"/>
                </a:lnTo>
                <a:lnTo>
                  <a:pt x="16636" y="46519"/>
                </a:lnTo>
                <a:lnTo>
                  <a:pt x="12787" y="50929"/>
                </a:lnTo>
                <a:lnTo>
                  <a:pt x="10787" y="53044"/>
                </a:lnTo>
                <a:lnTo>
                  <a:pt x="8780" y="55159"/>
                </a:lnTo>
                <a:lnTo>
                  <a:pt x="4469" y="59207"/>
                </a:lnTo>
                <a:lnTo>
                  <a:pt x="2310" y="61502"/>
                </a:lnTo>
                <a:lnTo>
                  <a:pt x="462" y="63964"/>
                </a:lnTo>
                <a:lnTo>
                  <a:pt x="158" y="64674"/>
                </a:lnTo>
                <a:lnTo>
                  <a:pt x="0" y="65376"/>
                </a:lnTo>
                <a:lnTo>
                  <a:pt x="158" y="65905"/>
                </a:lnTo>
                <a:lnTo>
                  <a:pt x="462" y="66434"/>
                </a:lnTo>
                <a:lnTo>
                  <a:pt x="924" y="66788"/>
                </a:lnTo>
                <a:lnTo>
                  <a:pt x="1544" y="66962"/>
                </a:lnTo>
                <a:lnTo>
                  <a:pt x="2006" y="66788"/>
                </a:lnTo>
                <a:lnTo>
                  <a:pt x="2620" y="66434"/>
                </a:lnTo>
                <a:lnTo>
                  <a:pt x="3545" y="66962"/>
                </a:lnTo>
                <a:lnTo>
                  <a:pt x="4469" y="67317"/>
                </a:lnTo>
                <a:lnTo>
                  <a:pt x="5545" y="67491"/>
                </a:lnTo>
                <a:lnTo>
                  <a:pt x="6627" y="67665"/>
                </a:lnTo>
                <a:lnTo>
                  <a:pt x="16174" y="67665"/>
                </a:lnTo>
                <a:lnTo>
                  <a:pt x="18022" y="67491"/>
                </a:lnTo>
                <a:lnTo>
                  <a:pt x="17870" y="68722"/>
                </a:lnTo>
                <a:lnTo>
                  <a:pt x="17718" y="69779"/>
                </a:lnTo>
                <a:lnTo>
                  <a:pt x="17560" y="72068"/>
                </a:lnTo>
                <a:lnTo>
                  <a:pt x="17560" y="74363"/>
                </a:lnTo>
                <a:lnTo>
                  <a:pt x="17870" y="76651"/>
                </a:lnTo>
                <a:lnTo>
                  <a:pt x="18795" y="83350"/>
                </a:lnTo>
                <a:lnTo>
                  <a:pt x="18947" y="86696"/>
                </a:lnTo>
                <a:lnTo>
                  <a:pt x="19105" y="90041"/>
                </a:lnTo>
                <a:lnTo>
                  <a:pt x="19105" y="93923"/>
                </a:lnTo>
                <a:lnTo>
                  <a:pt x="18947" y="97623"/>
                </a:lnTo>
                <a:lnTo>
                  <a:pt x="18484" y="105024"/>
                </a:lnTo>
                <a:lnTo>
                  <a:pt x="18181" y="107841"/>
                </a:lnTo>
                <a:lnTo>
                  <a:pt x="17870" y="111013"/>
                </a:lnTo>
                <a:lnTo>
                  <a:pt x="17870" y="112599"/>
                </a:lnTo>
                <a:lnTo>
                  <a:pt x="17870" y="114185"/>
                </a:lnTo>
                <a:lnTo>
                  <a:pt x="18022" y="115597"/>
                </a:lnTo>
                <a:lnTo>
                  <a:pt x="18484" y="116828"/>
                </a:lnTo>
                <a:lnTo>
                  <a:pt x="18332" y="117001"/>
                </a:lnTo>
                <a:lnTo>
                  <a:pt x="18181" y="117530"/>
                </a:lnTo>
                <a:lnTo>
                  <a:pt x="18181" y="118059"/>
                </a:lnTo>
                <a:lnTo>
                  <a:pt x="18484" y="118414"/>
                </a:lnTo>
                <a:lnTo>
                  <a:pt x="18795" y="118768"/>
                </a:lnTo>
                <a:lnTo>
                  <a:pt x="19567" y="119116"/>
                </a:lnTo>
                <a:lnTo>
                  <a:pt x="20333" y="119297"/>
                </a:lnTo>
                <a:lnTo>
                  <a:pt x="22029" y="119297"/>
                </a:lnTo>
                <a:lnTo>
                  <a:pt x="25264" y="118942"/>
                </a:lnTo>
                <a:lnTo>
                  <a:pt x="29113" y="118768"/>
                </a:lnTo>
                <a:lnTo>
                  <a:pt x="32810" y="118768"/>
                </a:lnTo>
                <a:lnTo>
                  <a:pt x="40356" y="118942"/>
                </a:lnTo>
                <a:lnTo>
                  <a:pt x="44211" y="118768"/>
                </a:lnTo>
                <a:lnTo>
                  <a:pt x="46060" y="118587"/>
                </a:lnTo>
                <a:lnTo>
                  <a:pt x="47908" y="118240"/>
                </a:lnTo>
                <a:lnTo>
                  <a:pt x="48370" y="118059"/>
                </a:lnTo>
                <a:lnTo>
                  <a:pt x="48833" y="117711"/>
                </a:lnTo>
                <a:lnTo>
                  <a:pt x="48985" y="117356"/>
                </a:lnTo>
                <a:lnTo>
                  <a:pt x="49136" y="117001"/>
                </a:lnTo>
                <a:lnTo>
                  <a:pt x="49599" y="116473"/>
                </a:lnTo>
                <a:lnTo>
                  <a:pt x="49757" y="115944"/>
                </a:lnTo>
                <a:lnTo>
                  <a:pt x="49757" y="111187"/>
                </a:lnTo>
                <a:lnTo>
                  <a:pt x="49909" y="108543"/>
                </a:lnTo>
                <a:lnTo>
                  <a:pt x="50061" y="106081"/>
                </a:lnTo>
                <a:lnTo>
                  <a:pt x="50523" y="103438"/>
                </a:lnTo>
                <a:lnTo>
                  <a:pt x="50985" y="100969"/>
                </a:lnTo>
                <a:lnTo>
                  <a:pt x="51605" y="98680"/>
                </a:lnTo>
                <a:lnTo>
                  <a:pt x="52371" y="96385"/>
                </a:lnTo>
                <a:lnTo>
                  <a:pt x="52992" y="95327"/>
                </a:lnTo>
                <a:lnTo>
                  <a:pt x="53758" y="94096"/>
                </a:lnTo>
                <a:lnTo>
                  <a:pt x="54682" y="93039"/>
                </a:lnTo>
                <a:lnTo>
                  <a:pt x="55606" y="92156"/>
                </a:lnTo>
                <a:lnTo>
                  <a:pt x="56841" y="91453"/>
                </a:lnTo>
                <a:lnTo>
                  <a:pt x="57917" y="90751"/>
                </a:lnTo>
                <a:lnTo>
                  <a:pt x="59151" y="90396"/>
                </a:lnTo>
                <a:lnTo>
                  <a:pt x="60386" y="90041"/>
                </a:lnTo>
                <a:lnTo>
                  <a:pt x="61152" y="91098"/>
                </a:lnTo>
                <a:lnTo>
                  <a:pt x="61772" y="92156"/>
                </a:lnTo>
                <a:lnTo>
                  <a:pt x="62386" y="93213"/>
                </a:lnTo>
                <a:lnTo>
                  <a:pt x="63000" y="94451"/>
                </a:lnTo>
                <a:lnTo>
                  <a:pt x="63462" y="96566"/>
                </a:lnTo>
                <a:lnTo>
                  <a:pt x="63621" y="98680"/>
                </a:lnTo>
                <a:lnTo>
                  <a:pt x="63621" y="100795"/>
                </a:lnTo>
                <a:lnTo>
                  <a:pt x="63621" y="102909"/>
                </a:lnTo>
                <a:lnTo>
                  <a:pt x="63462" y="106429"/>
                </a:lnTo>
                <a:lnTo>
                  <a:pt x="63158" y="110129"/>
                </a:lnTo>
                <a:lnTo>
                  <a:pt x="62848" y="113656"/>
                </a:lnTo>
                <a:lnTo>
                  <a:pt x="62538" y="117356"/>
                </a:lnTo>
                <a:lnTo>
                  <a:pt x="62696" y="118059"/>
                </a:lnTo>
                <a:lnTo>
                  <a:pt x="63000" y="118587"/>
                </a:lnTo>
                <a:lnTo>
                  <a:pt x="63462" y="118942"/>
                </a:lnTo>
                <a:lnTo>
                  <a:pt x="64083" y="119116"/>
                </a:lnTo>
                <a:lnTo>
                  <a:pt x="66393" y="119471"/>
                </a:lnTo>
                <a:lnTo>
                  <a:pt x="68704" y="119645"/>
                </a:lnTo>
                <a:lnTo>
                  <a:pt x="71014" y="119645"/>
                </a:lnTo>
                <a:lnTo>
                  <a:pt x="73325" y="119471"/>
                </a:lnTo>
                <a:lnTo>
                  <a:pt x="74401" y="119645"/>
                </a:lnTo>
                <a:lnTo>
                  <a:pt x="75636" y="119826"/>
                </a:lnTo>
                <a:lnTo>
                  <a:pt x="77946" y="119826"/>
                </a:lnTo>
                <a:lnTo>
                  <a:pt x="82871" y="120000"/>
                </a:lnTo>
                <a:lnTo>
                  <a:pt x="94273" y="120000"/>
                </a:lnTo>
                <a:lnTo>
                  <a:pt x="96273" y="119826"/>
                </a:lnTo>
                <a:lnTo>
                  <a:pt x="97970" y="119297"/>
                </a:lnTo>
                <a:lnTo>
                  <a:pt x="98736" y="118942"/>
                </a:lnTo>
                <a:lnTo>
                  <a:pt x="99508" y="118587"/>
                </a:lnTo>
                <a:lnTo>
                  <a:pt x="99970" y="118059"/>
                </a:lnTo>
                <a:lnTo>
                  <a:pt x="100432" y="117530"/>
                </a:lnTo>
                <a:lnTo>
                  <a:pt x="101046" y="117356"/>
                </a:lnTo>
                <a:lnTo>
                  <a:pt x="101508" y="117001"/>
                </a:lnTo>
                <a:lnTo>
                  <a:pt x="101818" y="116299"/>
                </a:lnTo>
                <a:lnTo>
                  <a:pt x="101970" y="115597"/>
                </a:lnTo>
                <a:lnTo>
                  <a:pt x="101970" y="114713"/>
                </a:lnTo>
                <a:lnTo>
                  <a:pt x="101818" y="113830"/>
                </a:lnTo>
                <a:lnTo>
                  <a:pt x="101508" y="112070"/>
                </a:lnTo>
                <a:lnTo>
                  <a:pt x="101356" y="109427"/>
                </a:lnTo>
                <a:lnTo>
                  <a:pt x="101356" y="106784"/>
                </a:lnTo>
                <a:lnTo>
                  <a:pt x="101508" y="100266"/>
                </a:lnTo>
                <a:lnTo>
                  <a:pt x="101818" y="93742"/>
                </a:lnTo>
                <a:lnTo>
                  <a:pt x="101970" y="87398"/>
                </a:lnTo>
                <a:lnTo>
                  <a:pt x="102129" y="81054"/>
                </a:lnTo>
                <a:lnTo>
                  <a:pt x="102129" y="77883"/>
                </a:lnTo>
                <a:lnTo>
                  <a:pt x="101970" y="74711"/>
                </a:lnTo>
                <a:lnTo>
                  <a:pt x="101818" y="71539"/>
                </a:lnTo>
                <a:lnTo>
                  <a:pt x="101508" y="68548"/>
                </a:lnTo>
                <a:lnTo>
                  <a:pt x="105978" y="68548"/>
                </a:lnTo>
                <a:lnTo>
                  <a:pt x="109212" y="68722"/>
                </a:lnTo>
                <a:lnTo>
                  <a:pt x="112447" y="68722"/>
                </a:lnTo>
                <a:lnTo>
                  <a:pt x="115530" y="68548"/>
                </a:lnTo>
                <a:lnTo>
                  <a:pt x="118765" y="68193"/>
                </a:lnTo>
                <a:lnTo>
                  <a:pt x="119227" y="68020"/>
                </a:lnTo>
                <a:lnTo>
                  <a:pt x="119689" y="67665"/>
                </a:lnTo>
                <a:lnTo>
                  <a:pt x="119841" y="67317"/>
                </a:lnTo>
                <a:lnTo>
                  <a:pt x="119993" y="66788"/>
                </a:lnTo>
                <a:lnTo>
                  <a:pt x="119993" y="66260"/>
                </a:lnTo>
                <a:lnTo>
                  <a:pt x="119841" y="65731"/>
                </a:lnTo>
                <a:lnTo>
                  <a:pt x="119689" y="65376"/>
                </a:lnTo>
                <a:lnTo>
                  <a:pt x="119379" y="64848"/>
                </a:lnTo>
                <a:lnTo>
                  <a:pt x="119531" y="64145"/>
                </a:lnTo>
                <a:lnTo>
                  <a:pt x="119227" y="63436"/>
                </a:lnTo>
                <a:lnTo>
                  <a:pt x="118765" y="62559"/>
                </a:lnTo>
                <a:lnTo>
                  <a:pt x="118303" y="61676"/>
                </a:lnTo>
                <a:lnTo>
                  <a:pt x="116917" y="60090"/>
                </a:lnTo>
                <a:lnTo>
                  <a:pt x="114144" y="57273"/>
                </a:lnTo>
                <a:lnTo>
                  <a:pt x="109985" y="53392"/>
                </a:lnTo>
                <a:lnTo>
                  <a:pt x="105826" y="49691"/>
                </a:lnTo>
                <a:lnTo>
                  <a:pt x="101818" y="45817"/>
                </a:lnTo>
                <a:lnTo>
                  <a:pt x="97970" y="41762"/>
                </a:lnTo>
                <a:lnTo>
                  <a:pt x="94424" y="37359"/>
                </a:lnTo>
                <a:lnTo>
                  <a:pt x="90879" y="32956"/>
                </a:lnTo>
                <a:lnTo>
                  <a:pt x="87341" y="28372"/>
                </a:lnTo>
                <a:lnTo>
                  <a:pt x="83796" y="24143"/>
                </a:lnTo>
                <a:lnTo>
                  <a:pt x="80099" y="19740"/>
                </a:lnTo>
                <a:lnTo>
                  <a:pt x="76250" y="15685"/>
                </a:lnTo>
                <a:lnTo>
                  <a:pt x="74401" y="13925"/>
                </a:lnTo>
                <a:lnTo>
                  <a:pt x="72401" y="12158"/>
                </a:lnTo>
                <a:lnTo>
                  <a:pt x="68394" y="8639"/>
                </a:lnTo>
                <a:lnTo>
                  <a:pt x="66393" y="6879"/>
                </a:lnTo>
                <a:lnTo>
                  <a:pt x="64545" y="4938"/>
                </a:lnTo>
                <a:lnTo>
                  <a:pt x="62696" y="2998"/>
                </a:lnTo>
                <a:lnTo>
                  <a:pt x="61152" y="709"/>
                </a:lnTo>
                <a:lnTo>
                  <a:pt x="60848" y="181"/>
                </a:lnTo>
                <a:lnTo>
                  <a:pt x="60386" y="7"/>
                </a:lnTo>
                <a:lnTo>
                  <a:pt x="59924" y="7"/>
                </a:lnTo>
                <a:lnTo>
                  <a:pt x="59461" y="181"/>
                </a:lnTo>
                <a:lnTo>
                  <a:pt x="59151" y="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7" name="Shape 3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0925" y="1948512"/>
            <a:ext cx="3194975" cy="3194975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Shape 348"/>
          <p:cNvSpPr/>
          <p:nvPr/>
        </p:nvSpPr>
        <p:spPr>
          <a:xfrm>
            <a:off x="3400291" y="4334068"/>
            <a:ext cx="917100" cy="673800"/>
          </a:xfrm>
          <a:custGeom>
            <a:pathLst>
              <a:path extrusionOk="0" h="120000" w="120000">
                <a:moveTo>
                  <a:pt x="95665" y="14669"/>
                </a:moveTo>
                <a:lnTo>
                  <a:pt x="96721" y="16278"/>
                </a:lnTo>
                <a:lnTo>
                  <a:pt x="97479" y="18064"/>
                </a:lnTo>
                <a:lnTo>
                  <a:pt x="96268" y="18601"/>
                </a:lnTo>
                <a:lnTo>
                  <a:pt x="95063" y="19321"/>
                </a:lnTo>
                <a:lnTo>
                  <a:pt x="92641" y="20570"/>
                </a:lnTo>
                <a:lnTo>
                  <a:pt x="92038" y="18248"/>
                </a:lnTo>
                <a:lnTo>
                  <a:pt x="91131" y="16278"/>
                </a:lnTo>
                <a:lnTo>
                  <a:pt x="92945" y="15565"/>
                </a:lnTo>
                <a:lnTo>
                  <a:pt x="95665" y="14669"/>
                </a:lnTo>
                <a:close/>
                <a:moveTo>
                  <a:pt x="98237" y="19857"/>
                </a:moveTo>
                <a:lnTo>
                  <a:pt x="99442" y="23076"/>
                </a:lnTo>
                <a:lnTo>
                  <a:pt x="97175" y="24149"/>
                </a:lnTo>
                <a:lnTo>
                  <a:pt x="95516" y="25039"/>
                </a:lnTo>
                <a:lnTo>
                  <a:pt x="93852" y="26112"/>
                </a:lnTo>
                <a:lnTo>
                  <a:pt x="93094" y="22356"/>
                </a:lnTo>
                <a:lnTo>
                  <a:pt x="95063" y="21467"/>
                </a:lnTo>
                <a:lnTo>
                  <a:pt x="96721" y="20747"/>
                </a:lnTo>
                <a:lnTo>
                  <a:pt x="98237" y="19857"/>
                </a:lnTo>
                <a:close/>
                <a:moveTo>
                  <a:pt x="99895" y="24149"/>
                </a:moveTo>
                <a:lnTo>
                  <a:pt x="100653" y="26472"/>
                </a:lnTo>
                <a:lnTo>
                  <a:pt x="98237" y="27721"/>
                </a:lnTo>
                <a:lnTo>
                  <a:pt x="96268" y="28618"/>
                </a:lnTo>
                <a:lnTo>
                  <a:pt x="95361" y="28978"/>
                </a:lnTo>
                <a:lnTo>
                  <a:pt x="94454" y="29691"/>
                </a:lnTo>
                <a:lnTo>
                  <a:pt x="94001" y="27185"/>
                </a:lnTo>
                <a:lnTo>
                  <a:pt x="95814" y="26295"/>
                </a:lnTo>
                <a:lnTo>
                  <a:pt x="97628" y="25399"/>
                </a:lnTo>
                <a:lnTo>
                  <a:pt x="99895" y="24149"/>
                </a:lnTo>
                <a:close/>
                <a:moveTo>
                  <a:pt x="101255" y="28618"/>
                </a:moveTo>
                <a:lnTo>
                  <a:pt x="102162" y="31477"/>
                </a:lnTo>
                <a:lnTo>
                  <a:pt x="101709" y="31300"/>
                </a:lnTo>
                <a:lnTo>
                  <a:pt x="101106" y="31300"/>
                </a:lnTo>
                <a:lnTo>
                  <a:pt x="100199" y="31660"/>
                </a:lnTo>
                <a:lnTo>
                  <a:pt x="98386" y="32733"/>
                </a:lnTo>
                <a:lnTo>
                  <a:pt x="96876" y="33623"/>
                </a:lnTo>
                <a:lnTo>
                  <a:pt x="95516" y="34519"/>
                </a:lnTo>
                <a:lnTo>
                  <a:pt x="94759" y="31300"/>
                </a:lnTo>
                <a:lnTo>
                  <a:pt x="95814" y="30940"/>
                </a:lnTo>
                <a:lnTo>
                  <a:pt x="96721" y="30587"/>
                </a:lnTo>
                <a:lnTo>
                  <a:pt x="98690" y="29691"/>
                </a:lnTo>
                <a:lnTo>
                  <a:pt x="101255" y="28618"/>
                </a:lnTo>
                <a:close/>
                <a:moveTo>
                  <a:pt x="102466" y="32373"/>
                </a:moveTo>
                <a:lnTo>
                  <a:pt x="102466" y="32733"/>
                </a:lnTo>
                <a:lnTo>
                  <a:pt x="103069" y="34696"/>
                </a:lnTo>
                <a:lnTo>
                  <a:pt x="102162" y="35056"/>
                </a:lnTo>
                <a:lnTo>
                  <a:pt x="101255" y="35416"/>
                </a:lnTo>
                <a:lnTo>
                  <a:pt x="99442" y="36489"/>
                </a:lnTo>
                <a:lnTo>
                  <a:pt x="97932" y="37378"/>
                </a:lnTo>
                <a:lnTo>
                  <a:pt x="97026" y="38098"/>
                </a:lnTo>
                <a:lnTo>
                  <a:pt x="96572" y="38451"/>
                </a:lnTo>
                <a:lnTo>
                  <a:pt x="96423" y="38988"/>
                </a:lnTo>
                <a:lnTo>
                  <a:pt x="95814" y="35952"/>
                </a:lnTo>
                <a:lnTo>
                  <a:pt x="97479" y="35416"/>
                </a:lnTo>
                <a:lnTo>
                  <a:pt x="98988" y="34696"/>
                </a:lnTo>
                <a:lnTo>
                  <a:pt x="100957" y="33983"/>
                </a:lnTo>
                <a:lnTo>
                  <a:pt x="101864" y="33270"/>
                </a:lnTo>
                <a:lnTo>
                  <a:pt x="102162" y="32910"/>
                </a:lnTo>
                <a:lnTo>
                  <a:pt x="102466" y="32373"/>
                </a:lnTo>
                <a:close/>
                <a:moveTo>
                  <a:pt x="103826" y="37202"/>
                </a:moveTo>
                <a:lnTo>
                  <a:pt x="104429" y="38988"/>
                </a:lnTo>
                <a:lnTo>
                  <a:pt x="102771" y="39708"/>
                </a:lnTo>
                <a:lnTo>
                  <a:pt x="101255" y="40597"/>
                </a:lnTo>
                <a:lnTo>
                  <a:pt x="99292" y="41670"/>
                </a:lnTo>
                <a:lnTo>
                  <a:pt x="98237" y="42207"/>
                </a:lnTo>
                <a:lnTo>
                  <a:pt x="97330" y="42743"/>
                </a:lnTo>
                <a:lnTo>
                  <a:pt x="96572" y="39348"/>
                </a:lnTo>
                <a:lnTo>
                  <a:pt x="97026" y="39708"/>
                </a:lnTo>
                <a:lnTo>
                  <a:pt x="97628" y="39884"/>
                </a:lnTo>
                <a:lnTo>
                  <a:pt x="98081" y="39708"/>
                </a:lnTo>
                <a:lnTo>
                  <a:pt x="98690" y="39524"/>
                </a:lnTo>
                <a:lnTo>
                  <a:pt x="99895" y="38988"/>
                </a:lnTo>
                <a:lnTo>
                  <a:pt x="100957" y="38635"/>
                </a:lnTo>
                <a:lnTo>
                  <a:pt x="102466" y="37915"/>
                </a:lnTo>
                <a:lnTo>
                  <a:pt x="103224" y="37562"/>
                </a:lnTo>
                <a:lnTo>
                  <a:pt x="103826" y="37202"/>
                </a:lnTo>
                <a:close/>
                <a:moveTo>
                  <a:pt x="106093" y="33446"/>
                </a:moveTo>
                <a:lnTo>
                  <a:pt x="106242" y="33623"/>
                </a:lnTo>
                <a:lnTo>
                  <a:pt x="107000" y="34343"/>
                </a:lnTo>
                <a:lnTo>
                  <a:pt x="107758" y="34879"/>
                </a:lnTo>
                <a:lnTo>
                  <a:pt x="108665" y="35232"/>
                </a:lnTo>
                <a:lnTo>
                  <a:pt x="109721" y="35416"/>
                </a:lnTo>
                <a:lnTo>
                  <a:pt x="111081" y="35769"/>
                </a:lnTo>
                <a:lnTo>
                  <a:pt x="112590" y="36489"/>
                </a:lnTo>
                <a:lnTo>
                  <a:pt x="113801" y="37202"/>
                </a:lnTo>
                <a:lnTo>
                  <a:pt x="115012" y="38275"/>
                </a:lnTo>
                <a:lnTo>
                  <a:pt x="115466" y="38811"/>
                </a:lnTo>
                <a:lnTo>
                  <a:pt x="115919" y="39348"/>
                </a:lnTo>
                <a:lnTo>
                  <a:pt x="116670" y="40957"/>
                </a:lnTo>
                <a:lnTo>
                  <a:pt x="116826" y="41670"/>
                </a:lnTo>
                <a:lnTo>
                  <a:pt x="116975" y="42390"/>
                </a:lnTo>
                <a:lnTo>
                  <a:pt x="116975" y="43280"/>
                </a:lnTo>
                <a:lnTo>
                  <a:pt x="116826" y="44176"/>
                </a:lnTo>
                <a:lnTo>
                  <a:pt x="116521" y="44889"/>
                </a:lnTo>
                <a:lnTo>
                  <a:pt x="115919" y="45426"/>
                </a:lnTo>
                <a:lnTo>
                  <a:pt x="115161" y="45962"/>
                </a:lnTo>
                <a:lnTo>
                  <a:pt x="114254" y="46322"/>
                </a:lnTo>
                <a:lnTo>
                  <a:pt x="112292" y="46859"/>
                </a:lnTo>
                <a:lnTo>
                  <a:pt x="110627" y="47035"/>
                </a:lnTo>
                <a:lnTo>
                  <a:pt x="108360" y="40244"/>
                </a:lnTo>
                <a:lnTo>
                  <a:pt x="106093" y="33446"/>
                </a:lnTo>
                <a:close/>
                <a:moveTo>
                  <a:pt x="105187" y="41317"/>
                </a:moveTo>
                <a:lnTo>
                  <a:pt x="105789" y="43280"/>
                </a:lnTo>
                <a:lnTo>
                  <a:pt x="104733" y="43640"/>
                </a:lnTo>
                <a:lnTo>
                  <a:pt x="103826" y="44176"/>
                </a:lnTo>
                <a:lnTo>
                  <a:pt x="101864" y="45249"/>
                </a:lnTo>
                <a:lnTo>
                  <a:pt x="99895" y="46322"/>
                </a:lnTo>
                <a:lnTo>
                  <a:pt x="97932" y="47219"/>
                </a:lnTo>
                <a:lnTo>
                  <a:pt x="97932" y="46859"/>
                </a:lnTo>
                <a:lnTo>
                  <a:pt x="97628" y="46322"/>
                </a:lnTo>
                <a:lnTo>
                  <a:pt x="97628" y="45249"/>
                </a:lnTo>
                <a:lnTo>
                  <a:pt x="97628" y="44176"/>
                </a:lnTo>
                <a:lnTo>
                  <a:pt x="98690" y="44000"/>
                </a:lnTo>
                <a:lnTo>
                  <a:pt x="99895" y="43640"/>
                </a:lnTo>
                <a:lnTo>
                  <a:pt x="102013" y="42743"/>
                </a:lnTo>
                <a:lnTo>
                  <a:pt x="103522" y="42030"/>
                </a:lnTo>
                <a:lnTo>
                  <a:pt x="105187" y="41317"/>
                </a:lnTo>
                <a:close/>
                <a:moveTo>
                  <a:pt x="13303" y="35056"/>
                </a:moveTo>
                <a:lnTo>
                  <a:pt x="9980" y="46322"/>
                </a:lnTo>
                <a:lnTo>
                  <a:pt x="9527" y="47572"/>
                </a:lnTo>
                <a:lnTo>
                  <a:pt x="8918" y="47395"/>
                </a:lnTo>
                <a:lnTo>
                  <a:pt x="5446" y="47395"/>
                </a:lnTo>
                <a:lnTo>
                  <a:pt x="4838" y="47035"/>
                </a:lnTo>
                <a:lnTo>
                  <a:pt x="4384" y="46499"/>
                </a:lnTo>
                <a:lnTo>
                  <a:pt x="3782" y="45786"/>
                </a:lnTo>
                <a:lnTo>
                  <a:pt x="3329" y="44713"/>
                </a:lnTo>
                <a:lnTo>
                  <a:pt x="3179" y="43640"/>
                </a:lnTo>
                <a:lnTo>
                  <a:pt x="3329" y="42743"/>
                </a:lnTo>
                <a:lnTo>
                  <a:pt x="3478" y="41670"/>
                </a:lnTo>
                <a:lnTo>
                  <a:pt x="3931" y="40597"/>
                </a:lnTo>
                <a:lnTo>
                  <a:pt x="4384" y="39708"/>
                </a:lnTo>
                <a:lnTo>
                  <a:pt x="4993" y="38988"/>
                </a:lnTo>
                <a:lnTo>
                  <a:pt x="5595" y="38275"/>
                </a:lnTo>
                <a:lnTo>
                  <a:pt x="6198" y="37562"/>
                </a:lnTo>
                <a:lnTo>
                  <a:pt x="7105" y="37025"/>
                </a:lnTo>
                <a:lnTo>
                  <a:pt x="7862" y="36489"/>
                </a:lnTo>
                <a:lnTo>
                  <a:pt x="8769" y="36129"/>
                </a:lnTo>
                <a:lnTo>
                  <a:pt x="10583" y="35769"/>
                </a:lnTo>
                <a:lnTo>
                  <a:pt x="12396" y="35416"/>
                </a:lnTo>
                <a:lnTo>
                  <a:pt x="13303" y="35056"/>
                </a:lnTo>
                <a:close/>
                <a:moveTo>
                  <a:pt x="64232" y="13956"/>
                </a:moveTo>
                <a:lnTo>
                  <a:pt x="67859" y="14132"/>
                </a:lnTo>
                <a:lnTo>
                  <a:pt x="71486" y="14492"/>
                </a:lnTo>
                <a:lnTo>
                  <a:pt x="75114" y="15029"/>
                </a:lnTo>
                <a:lnTo>
                  <a:pt x="78890" y="15565"/>
                </a:lnTo>
                <a:lnTo>
                  <a:pt x="82517" y="16455"/>
                </a:lnTo>
                <a:lnTo>
                  <a:pt x="85691" y="17351"/>
                </a:lnTo>
                <a:lnTo>
                  <a:pt x="87355" y="17711"/>
                </a:lnTo>
                <a:lnTo>
                  <a:pt x="88864" y="17888"/>
                </a:lnTo>
                <a:lnTo>
                  <a:pt x="89014" y="19497"/>
                </a:lnTo>
                <a:lnTo>
                  <a:pt x="89169" y="21107"/>
                </a:lnTo>
                <a:lnTo>
                  <a:pt x="89920" y="24502"/>
                </a:lnTo>
                <a:lnTo>
                  <a:pt x="90678" y="27721"/>
                </a:lnTo>
                <a:lnTo>
                  <a:pt x="91436" y="30764"/>
                </a:lnTo>
                <a:lnTo>
                  <a:pt x="93094" y="38988"/>
                </a:lnTo>
                <a:lnTo>
                  <a:pt x="93852" y="42743"/>
                </a:lnTo>
                <a:lnTo>
                  <a:pt x="94305" y="44713"/>
                </a:lnTo>
                <a:lnTo>
                  <a:pt x="94908" y="46499"/>
                </a:lnTo>
                <a:lnTo>
                  <a:pt x="93249" y="47395"/>
                </a:lnTo>
                <a:lnTo>
                  <a:pt x="91436" y="48292"/>
                </a:lnTo>
                <a:lnTo>
                  <a:pt x="87958" y="50078"/>
                </a:lnTo>
                <a:lnTo>
                  <a:pt x="83579" y="51687"/>
                </a:lnTo>
                <a:lnTo>
                  <a:pt x="79194" y="53121"/>
                </a:lnTo>
                <a:lnTo>
                  <a:pt x="74356" y="54370"/>
                </a:lnTo>
                <a:lnTo>
                  <a:pt x="69369" y="55267"/>
                </a:lnTo>
                <a:lnTo>
                  <a:pt x="64381" y="55803"/>
                </a:lnTo>
                <a:lnTo>
                  <a:pt x="59549" y="55979"/>
                </a:lnTo>
                <a:lnTo>
                  <a:pt x="54711" y="55979"/>
                </a:lnTo>
                <a:lnTo>
                  <a:pt x="50028" y="55619"/>
                </a:lnTo>
                <a:lnTo>
                  <a:pt x="45339" y="54906"/>
                </a:lnTo>
                <a:lnTo>
                  <a:pt x="40656" y="53833"/>
                </a:lnTo>
                <a:lnTo>
                  <a:pt x="36271" y="52584"/>
                </a:lnTo>
                <a:lnTo>
                  <a:pt x="31892" y="51151"/>
                </a:lnTo>
                <a:lnTo>
                  <a:pt x="29774" y="50254"/>
                </a:lnTo>
                <a:lnTo>
                  <a:pt x="27812" y="49365"/>
                </a:lnTo>
                <a:lnTo>
                  <a:pt x="25694" y="48468"/>
                </a:lnTo>
                <a:lnTo>
                  <a:pt x="23731" y="47756"/>
                </a:lnTo>
                <a:lnTo>
                  <a:pt x="23731" y="47395"/>
                </a:lnTo>
                <a:lnTo>
                  <a:pt x="24489" y="43463"/>
                </a:lnTo>
                <a:lnTo>
                  <a:pt x="25240" y="39524"/>
                </a:lnTo>
                <a:lnTo>
                  <a:pt x="25998" y="35769"/>
                </a:lnTo>
                <a:lnTo>
                  <a:pt x="27054" y="31837"/>
                </a:lnTo>
                <a:lnTo>
                  <a:pt x="28116" y="28081"/>
                </a:lnTo>
                <a:lnTo>
                  <a:pt x="29172" y="24326"/>
                </a:lnTo>
                <a:lnTo>
                  <a:pt x="30079" y="21283"/>
                </a:lnTo>
                <a:lnTo>
                  <a:pt x="30532" y="19857"/>
                </a:lnTo>
                <a:lnTo>
                  <a:pt x="30836" y="18248"/>
                </a:lnTo>
                <a:lnTo>
                  <a:pt x="31290" y="18424"/>
                </a:lnTo>
                <a:lnTo>
                  <a:pt x="31743" y="18424"/>
                </a:lnTo>
                <a:lnTo>
                  <a:pt x="38842" y="16638"/>
                </a:lnTo>
                <a:lnTo>
                  <a:pt x="42469" y="15742"/>
                </a:lnTo>
                <a:lnTo>
                  <a:pt x="45947" y="15205"/>
                </a:lnTo>
                <a:lnTo>
                  <a:pt x="49575" y="14669"/>
                </a:lnTo>
                <a:lnTo>
                  <a:pt x="53202" y="14309"/>
                </a:lnTo>
                <a:lnTo>
                  <a:pt x="56829" y="14132"/>
                </a:lnTo>
                <a:lnTo>
                  <a:pt x="60456" y="13956"/>
                </a:lnTo>
                <a:close/>
                <a:moveTo>
                  <a:pt x="104733" y="58302"/>
                </a:moveTo>
                <a:lnTo>
                  <a:pt x="99442" y="60095"/>
                </a:lnTo>
                <a:lnTo>
                  <a:pt x="94156" y="61521"/>
                </a:lnTo>
                <a:lnTo>
                  <a:pt x="88864" y="62954"/>
                </a:lnTo>
                <a:lnTo>
                  <a:pt x="83424" y="64203"/>
                </a:lnTo>
                <a:lnTo>
                  <a:pt x="78138" y="65276"/>
                </a:lnTo>
                <a:lnTo>
                  <a:pt x="72698" y="66173"/>
                </a:lnTo>
                <a:lnTo>
                  <a:pt x="67257" y="66709"/>
                </a:lnTo>
                <a:lnTo>
                  <a:pt x="61816" y="67070"/>
                </a:lnTo>
                <a:lnTo>
                  <a:pt x="56220" y="67070"/>
                </a:lnTo>
                <a:lnTo>
                  <a:pt x="50779" y="66886"/>
                </a:lnTo>
                <a:lnTo>
                  <a:pt x="45190" y="66533"/>
                </a:lnTo>
                <a:lnTo>
                  <a:pt x="39749" y="65813"/>
                </a:lnTo>
                <a:lnTo>
                  <a:pt x="34010" y="64924"/>
                </a:lnTo>
                <a:lnTo>
                  <a:pt x="28414" y="63667"/>
                </a:lnTo>
                <a:lnTo>
                  <a:pt x="22824" y="62241"/>
                </a:lnTo>
                <a:lnTo>
                  <a:pt x="17235" y="61168"/>
                </a:lnTo>
                <a:lnTo>
                  <a:pt x="16781" y="61344"/>
                </a:lnTo>
                <a:lnTo>
                  <a:pt x="16626" y="61521"/>
                </a:lnTo>
                <a:lnTo>
                  <a:pt x="16626" y="61881"/>
                </a:lnTo>
                <a:lnTo>
                  <a:pt x="16930" y="62241"/>
                </a:lnTo>
                <a:lnTo>
                  <a:pt x="19502" y="63314"/>
                </a:lnTo>
                <a:lnTo>
                  <a:pt x="22067" y="64387"/>
                </a:lnTo>
                <a:lnTo>
                  <a:pt x="24787" y="65276"/>
                </a:lnTo>
                <a:lnTo>
                  <a:pt x="27507" y="65997"/>
                </a:lnTo>
                <a:lnTo>
                  <a:pt x="32948" y="67070"/>
                </a:lnTo>
                <a:lnTo>
                  <a:pt x="38389" y="68143"/>
                </a:lnTo>
                <a:lnTo>
                  <a:pt x="43979" y="68855"/>
                </a:lnTo>
                <a:lnTo>
                  <a:pt x="49419" y="69392"/>
                </a:lnTo>
                <a:lnTo>
                  <a:pt x="55015" y="69568"/>
                </a:lnTo>
                <a:lnTo>
                  <a:pt x="60605" y="69568"/>
                </a:lnTo>
                <a:lnTo>
                  <a:pt x="66195" y="69392"/>
                </a:lnTo>
                <a:lnTo>
                  <a:pt x="71940" y="69032"/>
                </a:lnTo>
                <a:lnTo>
                  <a:pt x="77685" y="68319"/>
                </a:lnTo>
                <a:lnTo>
                  <a:pt x="83275" y="67422"/>
                </a:lnTo>
                <a:lnTo>
                  <a:pt x="88864" y="66173"/>
                </a:lnTo>
                <a:lnTo>
                  <a:pt x="94454" y="64563"/>
                </a:lnTo>
                <a:lnTo>
                  <a:pt x="99895" y="62778"/>
                </a:lnTo>
                <a:lnTo>
                  <a:pt x="105336" y="60632"/>
                </a:lnTo>
                <a:lnTo>
                  <a:pt x="105640" y="60448"/>
                </a:lnTo>
                <a:lnTo>
                  <a:pt x="105944" y="60095"/>
                </a:lnTo>
                <a:lnTo>
                  <a:pt x="105944" y="59559"/>
                </a:lnTo>
                <a:lnTo>
                  <a:pt x="105944" y="59198"/>
                </a:lnTo>
                <a:lnTo>
                  <a:pt x="105789" y="58838"/>
                </a:lnTo>
                <a:lnTo>
                  <a:pt x="105491" y="58486"/>
                </a:lnTo>
                <a:lnTo>
                  <a:pt x="105187" y="58302"/>
                </a:lnTo>
                <a:close/>
                <a:moveTo>
                  <a:pt x="57885" y="73147"/>
                </a:moveTo>
                <a:lnTo>
                  <a:pt x="53655" y="73324"/>
                </a:lnTo>
                <a:lnTo>
                  <a:pt x="47910" y="73324"/>
                </a:lnTo>
                <a:lnTo>
                  <a:pt x="46246" y="73500"/>
                </a:lnTo>
                <a:lnTo>
                  <a:pt x="45339" y="73684"/>
                </a:lnTo>
                <a:lnTo>
                  <a:pt x="44587" y="73860"/>
                </a:lnTo>
                <a:lnTo>
                  <a:pt x="43979" y="74397"/>
                </a:lnTo>
                <a:lnTo>
                  <a:pt x="43376" y="75110"/>
                </a:lnTo>
                <a:lnTo>
                  <a:pt x="43227" y="75470"/>
                </a:lnTo>
                <a:lnTo>
                  <a:pt x="43376" y="75646"/>
                </a:lnTo>
                <a:lnTo>
                  <a:pt x="43830" y="76183"/>
                </a:lnTo>
                <a:lnTo>
                  <a:pt x="44432" y="76543"/>
                </a:lnTo>
                <a:lnTo>
                  <a:pt x="45041" y="76903"/>
                </a:lnTo>
                <a:lnTo>
                  <a:pt x="45643" y="77079"/>
                </a:lnTo>
                <a:lnTo>
                  <a:pt x="47003" y="77256"/>
                </a:lnTo>
                <a:lnTo>
                  <a:pt x="65741" y="77256"/>
                </a:lnTo>
                <a:lnTo>
                  <a:pt x="74660" y="77616"/>
                </a:lnTo>
                <a:lnTo>
                  <a:pt x="75418" y="77439"/>
                </a:lnTo>
                <a:lnTo>
                  <a:pt x="75871" y="77079"/>
                </a:lnTo>
                <a:lnTo>
                  <a:pt x="76169" y="76366"/>
                </a:lnTo>
                <a:lnTo>
                  <a:pt x="76325" y="75646"/>
                </a:lnTo>
                <a:lnTo>
                  <a:pt x="76169" y="74933"/>
                </a:lnTo>
                <a:lnTo>
                  <a:pt x="75871" y="74220"/>
                </a:lnTo>
                <a:lnTo>
                  <a:pt x="75418" y="73860"/>
                </a:lnTo>
                <a:lnTo>
                  <a:pt x="74660" y="73500"/>
                </a:lnTo>
                <a:lnTo>
                  <a:pt x="66350" y="73324"/>
                </a:lnTo>
                <a:lnTo>
                  <a:pt x="57885" y="73147"/>
                </a:lnTo>
                <a:close/>
                <a:moveTo>
                  <a:pt x="68008" y="80658"/>
                </a:moveTo>
                <a:lnTo>
                  <a:pt x="66350" y="80835"/>
                </a:lnTo>
                <a:lnTo>
                  <a:pt x="62872" y="81011"/>
                </a:lnTo>
                <a:lnTo>
                  <a:pt x="59698" y="81195"/>
                </a:lnTo>
                <a:lnTo>
                  <a:pt x="56071" y="81011"/>
                </a:lnTo>
                <a:lnTo>
                  <a:pt x="50630" y="81011"/>
                </a:lnTo>
                <a:lnTo>
                  <a:pt x="48817" y="81195"/>
                </a:lnTo>
                <a:lnTo>
                  <a:pt x="47003" y="81548"/>
                </a:lnTo>
                <a:lnTo>
                  <a:pt x="45339" y="82084"/>
                </a:lnTo>
                <a:lnTo>
                  <a:pt x="45041" y="82268"/>
                </a:lnTo>
                <a:lnTo>
                  <a:pt x="44885" y="82444"/>
                </a:lnTo>
                <a:lnTo>
                  <a:pt x="44736" y="83157"/>
                </a:lnTo>
                <a:lnTo>
                  <a:pt x="44885" y="83878"/>
                </a:lnTo>
                <a:lnTo>
                  <a:pt x="45041" y="84054"/>
                </a:lnTo>
                <a:lnTo>
                  <a:pt x="45339" y="84230"/>
                </a:lnTo>
                <a:lnTo>
                  <a:pt x="47003" y="84767"/>
                </a:lnTo>
                <a:lnTo>
                  <a:pt x="48513" y="84951"/>
                </a:lnTo>
                <a:lnTo>
                  <a:pt x="50177" y="85127"/>
                </a:lnTo>
                <a:lnTo>
                  <a:pt x="51842" y="85303"/>
                </a:lnTo>
                <a:lnTo>
                  <a:pt x="58487" y="84951"/>
                </a:lnTo>
                <a:lnTo>
                  <a:pt x="65592" y="84951"/>
                </a:lnTo>
                <a:lnTo>
                  <a:pt x="69220" y="85127"/>
                </a:lnTo>
                <a:lnTo>
                  <a:pt x="71033" y="84951"/>
                </a:lnTo>
                <a:lnTo>
                  <a:pt x="71940" y="84767"/>
                </a:lnTo>
                <a:lnTo>
                  <a:pt x="72847" y="84414"/>
                </a:lnTo>
                <a:lnTo>
                  <a:pt x="73300" y="84230"/>
                </a:lnTo>
                <a:lnTo>
                  <a:pt x="73604" y="83878"/>
                </a:lnTo>
                <a:lnTo>
                  <a:pt x="73753" y="83517"/>
                </a:lnTo>
                <a:lnTo>
                  <a:pt x="73753" y="82981"/>
                </a:lnTo>
                <a:lnTo>
                  <a:pt x="73753" y="82444"/>
                </a:lnTo>
                <a:lnTo>
                  <a:pt x="73604" y="82084"/>
                </a:lnTo>
                <a:lnTo>
                  <a:pt x="73300" y="81731"/>
                </a:lnTo>
                <a:lnTo>
                  <a:pt x="72847" y="81548"/>
                </a:lnTo>
                <a:lnTo>
                  <a:pt x="71337" y="81011"/>
                </a:lnTo>
                <a:lnTo>
                  <a:pt x="69673" y="80835"/>
                </a:lnTo>
                <a:lnTo>
                  <a:pt x="68008" y="80658"/>
                </a:lnTo>
                <a:close/>
                <a:moveTo>
                  <a:pt x="26147" y="71538"/>
                </a:moveTo>
                <a:lnTo>
                  <a:pt x="27054" y="71714"/>
                </a:lnTo>
                <a:lnTo>
                  <a:pt x="27812" y="71898"/>
                </a:lnTo>
                <a:lnTo>
                  <a:pt x="28569" y="72074"/>
                </a:lnTo>
                <a:lnTo>
                  <a:pt x="29930" y="72964"/>
                </a:lnTo>
                <a:lnTo>
                  <a:pt x="31135" y="74037"/>
                </a:lnTo>
                <a:lnTo>
                  <a:pt x="32197" y="75470"/>
                </a:lnTo>
                <a:lnTo>
                  <a:pt x="33103" y="77079"/>
                </a:lnTo>
                <a:lnTo>
                  <a:pt x="33855" y="79049"/>
                </a:lnTo>
                <a:lnTo>
                  <a:pt x="34308" y="80122"/>
                </a:lnTo>
                <a:lnTo>
                  <a:pt x="34464" y="81195"/>
                </a:lnTo>
                <a:lnTo>
                  <a:pt x="34464" y="82268"/>
                </a:lnTo>
                <a:lnTo>
                  <a:pt x="34308" y="83157"/>
                </a:lnTo>
                <a:lnTo>
                  <a:pt x="34010" y="84054"/>
                </a:lnTo>
                <a:lnTo>
                  <a:pt x="33706" y="84767"/>
                </a:lnTo>
                <a:lnTo>
                  <a:pt x="33103" y="85303"/>
                </a:lnTo>
                <a:lnTo>
                  <a:pt x="32495" y="85840"/>
                </a:lnTo>
                <a:lnTo>
                  <a:pt x="31892" y="86376"/>
                </a:lnTo>
                <a:lnTo>
                  <a:pt x="31135" y="86736"/>
                </a:lnTo>
                <a:lnTo>
                  <a:pt x="29625" y="87273"/>
                </a:lnTo>
                <a:lnTo>
                  <a:pt x="27812" y="87633"/>
                </a:lnTo>
                <a:lnTo>
                  <a:pt x="26147" y="87633"/>
                </a:lnTo>
                <a:lnTo>
                  <a:pt x="24638" y="87449"/>
                </a:lnTo>
                <a:lnTo>
                  <a:pt x="22973" y="87097"/>
                </a:lnTo>
                <a:lnTo>
                  <a:pt x="21464" y="86376"/>
                </a:lnTo>
                <a:lnTo>
                  <a:pt x="19955" y="85663"/>
                </a:lnTo>
                <a:lnTo>
                  <a:pt x="18744" y="84590"/>
                </a:lnTo>
                <a:lnTo>
                  <a:pt x="18141" y="83878"/>
                </a:lnTo>
                <a:lnTo>
                  <a:pt x="17688" y="83157"/>
                </a:lnTo>
                <a:lnTo>
                  <a:pt x="17384" y="82268"/>
                </a:lnTo>
                <a:lnTo>
                  <a:pt x="17079" y="81548"/>
                </a:lnTo>
                <a:lnTo>
                  <a:pt x="16781" y="80475"/>
                </a:lnTo>
                <a:lnTo>
                  <a:pt x="16626" y="79585"/>
                </a:lnTo>
                <a:lnTo>
                  <a:pt x="16781" y="78689"/>
                </a:lnTo>
                <a:lnTo>
                  <a:pt x="16781" y="77976"/>
                </a:lnTo>
                <a:lnTo>
                  <a:pt x="16930" y="77256"/>
                </a:lnTo>
                <a:lnTo>
                  <a:pt x="17235" y="76543"/>
                </a:lnTo>
                <a:lnTo>
                  <a:pt x="17986" y="75470"/>
                </a:lnTo>
                <a:lnTo>
                  <a:pt x="18893" y="74573"/>
                </a:lnTo>
                <a:lnTo>
                  <a:pt x="19955" y="73860"/>
                </a:lnTo>
                <a:lnTo>
                  <a:pt x="21011" y="73324"/>
                </a:lnTo>
                <a:lnTo>
                  <a:pt x="23427" y="72074"/>
                </a:lnTo>
                <a:lnTo>
                  <a:pt x="23582" y="72074"/>
                </a:lnTo>
                <a:lnTo>
                  <a:pt x="24489" y="71714"/>
                </a:lnTo>
                <a:lnTo>
                  <a:pt x="25396" y="71714"/>
                </a:lnTo>
                <a:lnTo>
                  <a:pt x="26147" y="71538"/>
                </a:lnTo>
                <a:close/>
                <a:moveTo>
                  <a:pt x="94454" y="70641"/>
                </a:moveTo>
                <a:lnTo>
                  <a:pt x="96119" y="70825"/>
                </a:lnTo>
                <a:lnTo>
                  <a:pt x="97026" y="71178"/>
                </a:lnTo>
                <a:lnTo>
                  <a:pt x="97628" y="71538"/>
                </a:lnTo>
                <a:lnTo>
                  <a:pt x="98839" y="72611"/>
                </a:lnTo>
                <a:lnTo>
                  <a:pt x="99895" y="73860"/>
                </a:lnTo>
                <a:lnTo>
                  <a:pt x="101106" y="75110"/>
                </a:lnTo>
                <a:lnTo>
                  <a:pt x="101864" y="76006"/>
                </a:lnTo>
                <a:lnTo>
                  <a:pt x="102466" y="76903"/>
                </a:lnTo>
                <a:lnTo>
                  <a:pt x="102771" y="77792"/>
                </a:lnTo>
                <a:lnTo>
                  <a:pt x="102920" y="78865"/>
                </a:lnTo>
                <a:lnTo>
                  <a:pt x="102920" y="79938"/>
                </a:lnTo>
                <a:lnTo>
                  <a:pt x="102771" y="81011"/>
                </a:lnTo>
                <a:lnTo>
                  <a:pt x="102466" y="82084"/>
                </a:lnTo>
                <a:lnTo>
                  <a:pt x="102013" y="83157"/>
                </a:lnTo>
                <a:lnTo>
                  <a:pt x="101559" y="84054"/>
                </a:lnTo>
                <a:lnTo>
                  <a:pt x="100957" y="84767"/>
                </a:lnTo>
                <a:lnTo>
                  <a:pt x="100199" y="85487"/>
                </a:lnTo>
                <a:lnTo>
                  <a:pt x="99442" y="86024"/>
                </a:lnTo>
                <a:lnTo>
                  <a:pt x="97932" y="86913"/>
                </a:lnTo>
                <a:lnTo>
                  <a:pt x="96268" y="87449"/>
                </a:lnTo>
                <a:lnTo>
                  <a:pt x="94454" y="87809"/>
                </a:lnTo>
                <a:lnTo>
                  <a:pt x="92641" y="87986"/>
                </a:lnTo>
                <a:lnTo>
                  <a:pt x="90827" y="87986"/>
                </a:lnTo>
                <a:lnTo>
                  <a:pt x="89169" y="87633"/>
                </a:lnTo>
                <a:lnTo>
                  <a:pt x="88411" y="87273"/>
                </a:lnTo>
                <a:lnTo>
                  <a:pt x="87653" y="86736"/>
                </a:lnTo>
                <a:lnTo>
                  <a:pt x="87051" y="86200"/>
                </a:lnTo>
                <a:lnTo>
                  <a:pt x="86448" y="85487"/>
                </a:lnTo>
                <a:lnTo>
                  <a:pt x="85995" y="84767"/>
                </a:lnTo>
                <a:lnTo>
                  <a:pt x="85691" y="83878"/>
                </a:lnTo>
                <a:lnTo>
                  <a:pt x="85542" y="82804"/>
                </a:lnTo>
                <a:lnTo>
                  <a:pt x="85386" y="81548"/>
                </a:lnTo>
                <a:lnTo>
                  <a:pt x="85542" y="80122"/>
                </a:lnTo>
                <a:lnTo>
                  <a:pt x="85840" y="78689"/>
                </a:lnTo>
                <a:lnTo>
                  <a:pt x="86448" y="77439"/>
                </a:lnTo>
                <a:lnTo>
                  <a:pt x="87200" y="76366"/>
                </a:lnTo>
                <a:lnTo>
                  <a:pt x="88715" y="74037"/>
                </a:lnTo>
                <a:lnTo>
                  <a:pt x="89467" y="72964"/>
                </a:lnTo>
                <a:lnTo>
                  <a:pt x="90076" y="71714"/>
                </a:lnTo>
                <a:lnTo>
                  <a:pt x="91585" y="71178"/>
                </a:lnTo>
                <a:lnTo>
                  <a:pt x="93094" y="70825"/>
                </a:lnTo>
                <a:lnTo>
                  <a:pt x="94454" y="70641"/>
                </a:lnTo>
                <a:close/>
                <a:moveTo>
                  <a:pt x="25240" y="67959"/>
                </a:moveTo>
                <a:lnTo>
                  <a:pt x="24036" y="68319"/>
                </a:lnTo>
                <a:lnTo>
                  <a:pt x="22824" y="68679"/>
                </a:lnTo>
                <a:lnTo>
                  <a:pt x="22520" y="69032"/>
                </a:lnTo>
                <a:lnTo>
                  <a:pt x="22222" y="69216"/>
                </a:lnTo>
                <a:lnTo>
                  <a:pt x="20707" y="69752"/>
                </a:lnTo>
                <a:lnTo>
                  <a:pt x="19197" y="70641"/>
                </a:lnTo>
                <a:lnTo>
                  <a:pt x="17688" y="71714"/>
                </a:lnTo>
                <a:lnTo>
                  <a:pt x="16477" y="72964"/>
                </a:lnTo>
                <a:lnTo>
                  <a:pt x="15266" y="74397"/>
                </a:lnTo>
                <a:lnTo>
                  <a:pt x="14514" y="76006"/>
                </a:lnTo>
                <a:lnTo>
                  <a:pt x="13906" y="77792"/>
                </a:lnTo>
                <a:lnTo>
                  <a:pt x="13757" y="78689"/>
                </a:lnTo>
                <a:lnTo>
                  <a:pt x="13757" y="79585"/>
                </a:lnTo>
                <a:lnTo>
                  <a:pt x="13906" y="81011"/>
                </a:lnTo>
                <a:lnTo>
                  <a:pt x="14061" y="82444"/>
                </a:lnTo>
                <a:lnTo>
                  <a:pt x="14514" y="83694"/>
                </a:lnTo>
                <a:lnTo>
                  <a:pt x="15117" y="84951"/>
                </a:lnTo>
                <a:lnTo>
                  <a:pt x="15719" y="86024"/>
                </a:lnTo>
                <a:lnTo>
                  <a:pt x="16477" y="86913"/>
                </a:lnTo>
                <a:lnTo>
                  <a:pt x="17235" y="87809"/>
                </a:lnTo>
                <a:lnTo>
                  <a:pt x="18290" y="88522"/>
                </a:lnTo>
                <a:lnTo>
                  <a:pt x="19197" y="89059"/>
                </a:lnTo>
                <a:lnTo>
                  <a:pt x="20253" y="89779"/>
                </a:lnTo>
                <a:lnTo>
                  <a:pt x="22520" y="90492"/>
                </a:lnTo>
                <a:lnTo>
                  <a:pt x="24942" y="91028"/>
                </a:lnTo>
                <a:lnTo>
                  <a:pt x="27209" y="91389"/>
                </a:lnTo>
                <a:lnTo>
                  <a:pt x="28414" y="91389"/>
                </a:lnTo>
                <a:lnTo>
                  <a:pt x="29476" y="91205"/>
                </a:lnTo>
                <a:lnTo>
                  <a:pt x="30532" y="91028"/>
                </a:lnTo>
                <a:lnTo>
                  <a:pt x="31588" y="90668"/>
                </a:lnTo>
                <a:lnTo>
                  <a:pt x="32495" y="90132"/>
                </a:lnTo>
                <a:lnTo>
                  <a:pt x="33401" y="89595"/>
                </a:lnTo>
                <a:lnTo>
                  <a:pt x="34159" y="89059"/>
                </a:lnTo>
                <a:lnTo>
                  <a:pt x="34917" y="88170"/>
                </a:lnTo>
                <a:lnTo>
                  <a:pt x="35519" y="87273"/>
                </a:lnTo>
                <a:lnTo>
                  <a:pt x="36122" y="86376"/>
                </a:lnTo>
                <a:lnTo>
                  <a:pt x="36575" y="85303"/>
                </a:lnTo>
                <a:lnTo>
                  <a:pt x="36880" y="84230"/>
                </a:lnTo>
                <a:lnTo>
                  <a:pt x="37178" y="83157"/>
                </a:lnTo>
                <a:lnTo>
                  <a:pt x="37178" y="81908"/>
                </a:lnTo>
                <a:lnTo>
                  <a:pt x="37178" y="80475"/>
                </a:lnTo>
                <a:lnTo>
                  <a:pt x="37029" y="79225"/>
                </a:lnTo>
                <a:lnTo>
                  <a:pt x="36724" y="77792"/>
                </a:lnTo>
                <a:lnTo>
                  <a:pt x="36426" y="76543"/>
                </a:lnTo>
                <a:lnTo>
                  <a:pt x="35824" y="75293"/>
                </a:lnTo>
                <a:lnTo>
                  <a:pt x="35215" y="74037"/>
                </a:lnTo>
                <a:lnTo>
                  <a:pt x="34464" y="72964"/>
                </a:lnTo>
                <a:lnTo>
                  <a:pt x="33706" y="71898"/>
                </a:lnTo>
                <a:lnTo>
                  <a:pt x="32799" y="71001"/>
                </a:lnTo>
                <a:lnTo>
                  <a:pt x="31743" y="70105"/>
                </a:lnTo>
                <a:lnTo>
                  <a:pt x="30836" y="69392"/>
                </a:lnTo>
                <a:lnTo>
                  <a:pt x="29774" y="68855"/>
                </a:lnTo>
                <a:lnTo>
                  <a:pt x="28569" y="68319"/>
                </a:lnTo>
                <a:lnTo>
                  <a:pt x="27507" y="68143"/>
                </a:lnTo>
                <a:lnTo>
                  <a:pt x="26302" y="67959"/>
                </a:lnTo>
                <a:close/>
                <a:moveTo>
                  <a:pt x="92641" y="67246"/>
                </a:moveTo>
                <a:lnTo>
                  <a:pt x="91585" y="67606"/>
                </a:lnTo>
                <a:lnTo>
                  <a:pt x="90529" y="67959"/>
                </a:lnTo>
                <a:lnTo>
                  <a:pt x="89467" y="68495"/>
                </a:lnTo>
                <a:lnTo>
                  <a:pt x="88560" y="69216"/>
                </a:lnTo>
                <a:lnTo>
                  <a:pt x="87653" y="70105"/>
                </a:lnTo>
                <a:lnTo>
                  <a:pt x="87355" y="70641"/>
                </a:lnTo>
                <a:lnTo>
                  <a:pt x="87355" y="71362"/>
                </a:lnTo>
                <a:lnTo>
                  <a:pt x="85995" y="72787"/>
                </a:lnTo>
                <a:lnTo>
                  <a:pt x="84939" y="74397"/>
                </a:lnTo>
                <a:lnTo>
                  <a:pt x="83877" y="76183"/>
                </a:lnTo>
                <a:lnTo>
                  <a:pt x="83275" y="78152"/>
                </a:lnTo>
                <a:lnTo>
                  <a:pt x="82821" y="80298"/>
                </a:lnTo>
                <a:lnTo>
                  <a:pt x="82672" y="82268"/>
                </a:lnTo>
                <a:lnTo>
                  <a:pt x="82821" y="84230"/>
                </a:lnTo>
                <a:lnTo>
                  <a:pt x="82970" y="85127"/>
                </a:lnTo>
                <a:lnTo>
                  <a:pt x="83275" y="86024"/>
                </a:lnTo>
                <a:lnTo>
                  <a:pt x="83877" y="87273"/>
                </a:lnTo>
                <a:lnTo>
                  <a:pt x="84635" y="88346"/>
                </a:lnTo>
                <a:lnTo>
                  <a:pt x="85542" y="89243"/>
                </a:lnTo>
                <a:lnTo>
                  <a:pt x="86448" y="89955"/>
                </a:lnTo>
                <a:lnTo>
                  <a:pt x="87504" y="90668"/>
                </a:lnTo>
                <a:lnTo>
                  <a:pt x="88560" y="91028"/>
                </a:lnTo>
                <a:lnTo>
                  <a:pt x="89771" y="91205"/>
                </a:lnTo>
                <a:lnTo>
                  <a:pt x="90982" y="91389"/>
                </a:lnTo>
                <a:lnTo>
                  <a:pt x="92187" y="91565"/>
                </a:lnTo>
                <a:lnTo>
                  <a:pt x="93398" y="91389"/>
                </a:lnTo>
                <a:lnTo>
                  <a:pt x="95970" y="91028"/>
                </a:lnTo>
                <a:lnTo>
                  <a:pt x="98237" y="90316"/>
                </a:lnTo>
                <a:lnTo>
                  <a:pt x="100348" y="89243"/>
                </a:lnTo>
                <a:lnTo>
                  <a:pt x="101255" y="88706"/>
                </a:lnTo>
                <a:lnTo>
                  <a:pt x="102162" y="87986"/>
                </a:lnTo>
                <a:lnTo>
                  <a:pt x="102920" y="87273"/>
                </a:lnTo>
                <a:lnTo>
                  <a:pt x="103677" y="86376"/>
                </a:lnTo>
                <a:lnTo>
                  <a:pt x="104280" y="85303"/>
                </a:lnTo>
                <a:lnTo>
                  <a:pt x="104882" y="84230"/>
                </a:lnTo>
                <a:lnTo>
                  <a:pt x="105187" y="83157"/>
                </a:lnTo>
                <a:lnTo>
                  <a:pt x="105491" y="82084"/>
                </a:lnTo>
                <a:lnTo>
                  <a:pt x="105789" y="80835"/>
                </a:lnTo>
                <a:lnTo>
                  <a:pt x="105789" y="79762"/>
                </a:lnTo>
                <a:lnTo>
                  <a:pt x="105789" y="78512"/>
                </a:lnTo>
                <a:lnTo>
                  <a:pt x="105640" y="77256"/>
                </a:lnTo>
                <a:lnTo>
                  <a:pt x="105187" y="76183"/>
                </a:lnTo>
                <a:lnTo>
                  <a:pt x="104733" y="75110"/>
                </a:lnTo>
                <a:lnTo>
                  <a:pt x="104280" y="74037"/>
                </a:lnTo>
                <a:lnTo>
                  <a:pt x="103522" y="73147"/>
                </a:lnTo>
                <a:lnTo>
                  <a:pt x="101864" y="71178"/>
                </a:lnTo>
                <a:lnTo>
                  <a:pt x="100050" y="69568"/>
                </a:lnTo>
                <a:lnTo>
                  <a:pt x="99143" y="68855"/>
                </a:lnTo>
                <a:lnTo>
                  <a:pt x="98237" y="68319"/>
                </a:lnTo>
                <a:lnTo>
                  <a:pt x="97175" y="67782"/>
                </a:lnTo>
                <a:lnTo>
                  <a:pt x="95970" y="67422"/>
                </a:lnTo>
                <a:lnTo>
                  <a:pt x="94908" y="67246"/>
                </a:lnTo>
                <a:close/>
                <a:moveTo>
                  <a:pt x="76623" y="4122"/>
                </a:moveTo>
                <a:lnTo>
                  <a:pt x="79194" y="4299"/>
                </a:lnTo>
                <a:lnTo>
                  <a:pt x="82064" y="4835"/>
                </a:lnTo>
                <a:lnTo>
                  <a:pt x="84939" y="5732"/>
                </a:lnTo>
                <a:lnTo>
                  <a:pt x="87653" y="7158"/>
                </a:lnTo>
                <a:lnTo>
                  <a:pt x="90225" y="8767"/>
                </a:lnTo>
                <a:lnTo>
                  <a:pt x="89920" y="8951"/>
                </a:lnTo>
                <a:lnTo>
                  <a:pt x="88262" y="9664"/>
                </a:lnTo>
                <a:lnTo>
                  <a:pt x="87504" y="10377"/>
                </a:lnTo>
                <a:lnTo>
                  <a:pt x="86902" y="11273"/>
                </a:lnTo>
                <a:lnTo>
                  <a:pt x="86747" y="11450"/>
                </a:lnTo>
                <a:lnTo>
                  <a:pt x="86902" y="11810"/>
                </a:lnTo>
                <a:lnTo>
                  <a:pt x="87051" y="11986"/>
                </a:lnTo>
                <a:lnTo>
                  <a:pt x="88262" y="11986"/>
                </a:lnTo>
                <a:lnTo>
                  <a:pt x="89169" y="11634"/>
                </a:lnTo>
                <a:lnTo>
                  <a:pt x="90982" y="10737"/>
                </a:lnTo>
                <a:lnTo>
                  <a:pt x="92038" y="10377"/>
                </a:lnTo>
                <a:lnTo>
                  <a:pt x="93249" y="11450"/>
                </a:lnTo>
                <a:lnTo>
                  <a:pt x="94305" y="12707"/>
                </a:lnTo>
                <a:lnTo>
                  <a:pt x="92492" y="13596"/>
                </a:lnTo>
                <a:lnTo>
                  <a:pt x="90225" y="14669"/>
                </a:lnTo>
                <a:lnTo>
                  <a:pt x="89771" y="14492"/>
                </a:lnTo>
                <a:lnTo>
                  <a:pt x="89318" y="14845"/>
                </a:lnTo>
                <a:lnTo>
                  <a:pt x="87809" y="14132"/>
                </a:lnTo>
                <a:lnTo>
                  <a:pt x="86293" y="13419"/>
                </a:lnTo>
                <a:lnTo>
                  <a:pt x="84784" y="13059"/>
                </a:lnTo>
                <a:lnTo>
                  <a:pt x="83126" y="12707"/>
                </a:lnTo>
                <a:lnTo>
                  <a:pt x="79797" y="12170"/>
                </a:lnTo>
                <a:lnTo>
                  <a:pt x="76623" y="11634"/>
                </a:lnTo>
                <a:lnTo>
                  <a:pt x="72996" y="11097"/>
                </a:lnTo>
                <a:lnTo>
                  <a:pt x="69220" y="10737"/>
                </a:lnTo>
                <a:lnTo>
                  <a:pt x="65443" y="10560"/>
                </a:lnTo>
                <a:lnTo>
                  <a:pt x="61661" y="10377"/>
                </a:lnTo>
                <a:lnTo>
                  <a:pt x="57736" y="10377"/>
                </a:lnTo>
                <a:lnTo>
                  <a:pt x="53804" y="10560"/>
                </a:lnTo>
                <a:lnTo>
                  <a:pt x="50028" y="10913"/>
                </a:lnTo>
                <a:lnTo>
                  <a:pt x="46096" y="11273"/>
                </a:lnTo>
                <a:lnTo>
                  <a:pt x="42320" y="11986"/>
                </a:lnTo>
                <a:lnTo>
                  <a:pt x="38538" y="12707"/>
                </a:lnTo>
                <a:lnTo>
                  <a:pt x="34762" y="13772"/>
                </a:lnTo>
                <a:lnTo>
                  <a:pt x="30985" y="14845"/>
                </a:lnTo>
                <a:lnTo>
                  <a:pt x="30532" y="15205"/>
                </a:lnTo>
                <a:lnTo>
                  <a:pt x="30228" y="15565"/>
                </a:lnTo>
                <a:lnTo>
                  <a:pt x="29930" y="15918"/>
                </a:lnTo>
                <a:lnTo>
                  <a:pt x="29930" y="16455"/>
                </a:lnTo>
                <a:lnTo>
                  <a:pt x="28868" y="17711"/>
                </a:lnTo>
                <a:lnTo>
                  <a:pt x="28116" y="18961"/>
                </a:lnTo>
                <a:lnTo>
                  <a:pt x="27358" y="20570"/>
                </a:lnTo>
                <a:lnTo>
                  <a:pt x="26756" y="22003"/>
                </a:lnTo>
                <a:lnTo>
                  <a:pt x="25849" y="25399"/>
                </a:lnTo>
                <a:lnTo>
                  <a:pt x="24942" y="28441"/>
                </a:lnTo>
                <a:lnTo>
                  <a:pt x="23731" y="32910"/>
                </a:lnTo>
                <a:lnTo>
                  <a:pt x="22675" y="37378"/>
                </a:lnTo>
                <a:lnTo>
                  <a:pt x="21769" y="41854"/>
                </a:lnTo>
                <a:lnTo>
                  <a:pt x="21011" y="46322"/>
                </a:lnTo>
                <a:lnTo>
                  <a:pt x="21011" y="46859"/>
                </a:lnTo>
                <a:lnTo>
                  <a:pt x="21011" y="47219"/>
                </a:lnTo>
                <a:lnTo>
                  <a:pt x="21315" y="47932"/>
                </a:lnTo>
                <a:lnTo>
                  <a:pt x="21315" y="48468"/>
                </a:lnTo>
                <a:lnTo>
                  <a:pt x="21613" y="48829"/>
                </a:lnTo>
                <a:lnTo>
                  <a:pt x="23427" y="50438"/>
                </a:lnTo>
                <a:lnTo>
                  <a:pt x="25396" y="51864"/>
                </a:lnTo>
                <a:lnTo>
                  <a:pt x="27663" y="52937"/>
                </a:lnTo>
                <a:lnTo>
                  <a:pt x="29930" y="54010"/>
                </a:lnTo>
                <a:lnTo>
                  <a:pt x="32197" y="54906"/>
                </a:lnTo>
                <a:lnTo>
                  <a:pt x="34464" y="55619"/>
                </a:lnTo>
                <a:lnTo>
                  <a:pt x="38991" y="57052"/>
                </a:lnTo>
                <a:lnTo>
                  <a:pt x="43830" y="58302"/>
                </a:lnTo>
                <a:lnTo>
                  <a:pt x="48668" y="59022"/>
                </a:lnTo>
                <a:lnTo>
                  <a:pt x="53500" y="59559"/>
                </a:lnTo>
                <a:lnTo>
                  <a:pt x="58487" y="59735"/>
                </a:lnTo>
                <a:lnTo>
                  <a:pt x="63325" y="59735"/>
                </a:lnTo>
                <a:lnTo>
                  <a:pt x="68313" y="59198"/>
                </a:lnTo>
                <a:lnTo>
                  <a:pt x="73151" y="58302"/>
                </a:lnTo>
                <a:lnTo>
                  <a:pt x="77983" y="57229"/>
                </a:lnTo>
                <a:lnTo>
                  <a:pt x="80554" y="56692"/>
                </a:lnTo>
                <a:lnTo>
                  <a:pt x="82970" y="55803"/>
                </a:lnTo>
                <a:lnTo>
                  <a:pt x="87809" y="54010"/>
                </a:lnTo>
                <a:lnTo>
                  <a:pt x="91889" y="52224"/>
                </a:lnTo>
                <a:lnTo>
                  <a:pt x="94001" y="51327"/>
                </a:lnTo>
                <a:lnTo>
                  <a:pt x="95970" y="50078"/>
                </a:lnTo>
                <a:lnTo>
                  <a:pt x="97479" y="50078"/>
                </a:lnTo>
                <a:lnTo>
                  <a:pt x="98839" y="49718"/>
                </a:lnTo>
                <a:lnTo>
                  <a:pt x="100199" y="49005"/>
                </a:lnTo>
                <a:lnTo>
                  <a:pt x="101559" y="48468"/>
                </a:lnTo>
                <a:lnTo>
                  <a:pt x="104131" y="47219"/>
                </a:lnTo>
                <a:lnTo>
                  <a:pt x="105336" y="46499"/>
                </a:lnTo>
                <a:lnTo>
                  <a:pt x="106398" y="45609"/>
                </a:lnTo>
                <a:lnTo>
                  <a:pt x="107454" y="48645"/>
                </a:lnTo>
                <a:lnTo>
                  <a:pt x="106093" y="49181"/>
                </a:lnTo>
                <a:lnTo>
                  <a:pt x="104733" y="49902"/>
                </a:lnTo>
                <a:lnTo>
                  <a:pt x="102013" y="51327"/>
                </a:lnTo>
                <a:lnTo>
                  <a:pt x="97628" y="53297"/>
                </a:lnTo>
                <a:lnTo>
                  <a:pt x="95361" y="54546"/>
                </a:lnTo>
                <a:lnTo>
                  <a:pt x="93398" y="55803"/>
                </a:lnTo>
                <a:lnTo>
                  <a:pt x="93249" y="55979"/>
                </a:lnTo>
                <a:lnTo>
                  <a:pt x="93249" y="56340"/>
                </a:lnTo>
                <a:lnTo>
                  <a:pt x="93249" y="56516"/>
                </a:lnTo>
                <a:lnTo>
                  <a:pt x="93547" y="56516"/>
                </a:lnTo>
                <a:lnTo>
                  <a:pt x="95814" y="56156"/>
                </a:lnTo>
                <a:lnTo>
                  <a:pt x="98081" y="55443"/>
                </a:lnTo>
                <a:lnTo>
                  <a:pt x="100348" y="54546"/>
                </a:lnTo>
                <a:lnTo>
                  <a:pt x="102466" y="53657"/>
                </a:lnTo>
                <a:lnTo>
                  <a:pt x="105336" y="52400"/>
                </a:lnTo>
                <a:lnTo>
                  <a:pt x="106851" y="51687"/>
                </a:lnTo>
                <a:lnTo>
                  <a:pt x="108211" y="50791"/>
                </a:lnTo>
                <a:lnTo>
                  <a:pt x="109118" y="53297"/>
                </a:lnTo>
                <a:lnTo>
                  <a:pt x="107603" y="53473"/>
                </a:lnTo>
                <a:lnTo>
                  <a:pt x="106093" y="54010"/>
                </a:lnTo>
                <a:lnTo>
                  <a:pt x="103069" y="55267"/>
                </a:lnTo>
                <a:lnTo>
                  <a:pt x="99895" y="56516"/>
                </a:lnTo>
                <a:lnTo>
                  <a:pt x="98386" y="57413"/>
                </a:lnTo>
                <a:lnTo>
                  <a:pt x="97628" y="57949"/>
                </a:lnTo>
                <a:lnTo>
                  <a:pt x="97026" y="58486"/>
                </a:lnTo>
                <a:lnTo>
                  <a:pt x="97026" y="58662"/>
                </a:lnTo>
                <a:lnTo>
                  <a:pt x="97026" y="58838"/>
                </a:lnTo>
                <a:lnTo>
                  <a:pt x="97932" y="59022"/>
                </a:lnTo>
                <a:lnTo>
                  <a:pt x="98690" y="59022"/>
                </a:lnTo>
                <a:lnTo>
                  <a:pt x="100504" y="58838"/>
                </a:lnTo>
                <a:lnTo>
                  <a:pt x="102162" y="58302"/>
                </a:lnTo>
                <a:lnTo>
                  <a:pt x="103677" y="57765"/>
                </a:lnTo>
                <a:lnTo>
                  <a:pt x="105336" y="57229"/>
                </a:lnTo>
                <a:lnTo>
                  <a:pt x="106851" y="56516"/>
                </a:lnTo>
                <a:lnTo>
                  <a:pt x="108360" y="55619"/>
                </a:lnTo>
                <a:lnTo>
                  <a:pt x="109571" y="54546"/>
                </a:lnTo>
                <a:lnTo>
                  <a:pt x="109721" y="54906"/>
                </a:lnTo>
                <a:lnTo>
                  <a:pt x="110025" y="55443"/>
                </a:lnTo>
                <a:lnTo>
                  <a:pt x="110478" y="55619"/>
                </a:lnTo>
                <a:lnTo>
                  <a:pt x="110627" y="57052"/>
                </a:lnTo>
                <a:lnTo>
                  <a:pt x="110776" y="58486"/>
                </a:lnTo>
                <a:lnTo>
                  <a:pt x="111385" y="61344"/>
                </a:lnTo>
                <a:lnTo>
                  <a:pt x="110323" y="61705"/>
                </a:lnTo>
                <a:lnTo>
                  <a:pt x="109267" y="62057"/>
                </a:lnTo>
                <a:lnTo>
                  <a:pt x="107149" y="63130"/>
                </a:lnTo>
                <a:lnTo>
                  <a:pt x="104280" y="64387"/>
                </a:lnTo>
                <a:lnTo>
                  <a:pt x="102771" y="64924"/>
                </a:lnTo>
                <a:lnTo>
                  <a:pt x="101410" y="65813"/>
                </a:lnTo>
                <a:lnTo>
                  <a:pt x="101255" y="65813"/>
                </a:lnTo>
                <a:lnTo>
                  <a:pt x="101255" y="65997"/>
                </a:lnTo>
                <a:lnTo>
                  <a:pt x="101410" y="66173"/>
                </a:lnTo>
                <a:lnTo>
                  <a:pt x="101410" y="66349"/>
                </a:lnTo>
                <a:lnTo>
                  <a:pt x="103069" y="66349"/>
                </a:lnTo>
                <a:lnTo>
                  <a:pt x="104584" y="66173"/>
                </a:lnTo>
                <a:lnTo>
                  <a:pt x="106242" y="65813"/>
                </a:lnTo>
                <a:lnTo>
                  <a:pt x="107758" y="65276"/>
                </a:lnTo>
                <a:lnTo>
                  <a:pt x="109721" y="64563"/>
                </a:lnTo>
                <a:lnTo>
                  <a:pt x="110776" y="64027"/>
                </a:lnTo>
                <a:lnTo>
                  <a:pt x="111838" y="63490"/>
                </a:lnTo>
                <a:lnTo>
                  <a:pt x="111987" y="64740"/>
                </a:lnTo>
                <a:lnTo>
                  <a:pt x="110627" y="65460"/>
                </a:lnTo>
                <a:lnTo>
                  <a:pt x="109416" y="66173"/>
                </a:lnTo>
                <a:lnTo>
                  <a:pt x="108056" y="66709"/>
                </a:lnTo>
                <a:lnTo>
                  <a:pt x="106547" y="67422"/>
                </a:lnTo>
                <a:lnTo>
                  <a:pt x="105187" y="67959"/>
                </a:lnTo>
                <a:lnTo>
                  <a:pt x="103975" y="68855"/>
                </a:lnTo>
                <a:lnTo>
                  <a:pt x="103826" y="69216"/>
                </a:lnTo>
                <a:lnTo>
                  <a:pt x="103826" y="69568"/>
                </a:lnTo>
                <a:lnTo>
                  <a:pt x="103975" y="69928"/>
                </a:lnTo>
                <a:lnTo>
                  <a:pt x="104280" y="70105"/>
                </a:lnTo>
                <a:lnTo>
                  <a:pt x="104882" y="70289"/>
                </a:lnTo>
                <a:lnTo>
                  <a:pt x="107000" y="70289"/>
                </a:lnTo>
                <a:lnTo>
                  <a:pt x="108509" y="69752"/>
                </a:lnTo>
                <a:lnTo>
                  <a:pt x="109870" y="69392"/>
                </a:lnTo>
                <a:lnTo>
                  <a:pt x="111081" y="68855"/>
                </a:lnTo>
                <a:lnTo>
                  <a:pt x="112292" y="68143"/>
                </a:lnTo>
                <a:lnTo>
                  <a:pt x="112590" y="70289"/>
                </a:lnTo>
                <a:lnTo>
                  <a:pt x="111534" y="70641"/>
                </a:lnTo>
                <a:lnTo>
                  <a:pt x="110627" y="71001"/>
                </a:lnTo>
                <a:lnTo>
                  <a:pt x="107454" y="72611"/>
                </a:lnTo>
                <a:lnTo>
                  <a:pt x="107000" y="72964"/>
                </a:lnTo>
                <a:lnTo>
                  <a:pt x="106547" y="73500"/>
                </a:lnTo>
                <a:lnTo>
                  <a:pt x="106242" y="74037"/>
                </a:lnTo>
                <a:lnTo>
                  <a:pt x="105789" y="74573"/>
                </a:lnTo>
                <a:lnTo>
                  <a:pt x="105640" y="74757"/>
                </a:lnTo>
                <a:lnTo>
                  <a:pt x="105789" y="74757"/>
                </a:lnTo>
                <a:lnTo>
                  <a:pt x="106242" y="74933"/>
                </a:lnTo>
                <a:lnTo>
                  <a:pt x="106851" y="75110"/>
                </a:lnTo>
                <a:lnTo>
                  <a:pt x="107305" y="75293"/>
                </a:lnTo>
                <a:lnTo>
                  <a:pt x="108509" y="75293"/>
                </a:lnTo>
                <a:lnTo>
                  <a:pt x="109267" y="74933"/>
                </a:lnTo>
                <a:lnTo>
                  <a:pt x="110627" y="74397"/>
                </a:lnTo>
                <a:lnTo>
                  <a:pt x="111683" y="74037"/>
                </a:lnTo>
                <a:lnTo>
                  <a:pt x="112745" y="73324"/>
                </a:lnTo>
                <a:lnTo>
                  <a:pt x="112745" y="75110"/>
                </a:lnTo>
                <a:lnTo>
                  <a:pt x="111987" y="75470"/>
                </a:lnTo>
                <a:lnTo>
                  <a:pt x="111230" y="75830"/>
                </a:lnTo>
                <a:lnTo>
                  <a:pt x="109870" y="76543"/>
                </a:lnTo>
                <a:lnTo>
                  <a:pt x="108509" y="77256"/>
                </a:lnTo>
                <a:lnTo>
                  <a:pt x="107454" y="78152"/>
                </a:lnTo>
                <a:lnTo>
                  <a:pt x="106851" y="78865"/>
                </a:lnTo>
                <a:lnTo>
                  <a:pt x="106398" y="79585"/>
                </a:lnTo>
                <a:lnTo>
                  <a:pt x="106398" y="79762"/>
                </a:lnTo>
                <a:lnTo>
                  <a:pt x="106547" y="80122"/>
                </a:lnTo>
                <a:lnTo>
                  <a:pt x="107907" y="80122"/>
                </a:lnTo>
                <a:lnTo>
                  <a:pt x="109267" y="79938"/>
                </a:lnTo>
                <a:lnTo>
                  <a:pt x="110478" y="79402"/>
                </a:lnTo>
                <a:lnTo>
                  <a:pt x="111683" y="78865"/>
                </a:lnTo>
                <a:lnTo>
                  <a:pt x="112745" y="78512"/>
                </a:lnTo>
                <a:lnTo>
                  <a:pt x="112590" y="82084"/>
                </a:lnTo>
                <a:lnTo>
                  <a:pt x="110932" y="82804"/>
                </a:lnTo>
                <a:lnTo>
                  <a:pt x="109416" y="83517"/>
                </a:lnTo>
                <a:lnTo>
                  <a:pt x="108360" y="83878"/>
                </a:lnTo>
                <a:lnTo>
                  <a:pt x="107305" y="84230"/>
                </a:lnTo>
                <a:lnTo>
                  <a:pt x="106242" y="84590"/>
                </a:lnTo>
                <a:lnTo>
                  <a:pt x="105336" y="85303"/>
                </a:lnTo>
                <a:lnTo>
                  <a:pt x="105187" y="85487"/>
                </a:lnTo>
                <a:lnTo>
                  <a:pt x="105187" y="85840"/>
                </a:lnTo>
                <a:lnTo>
                  <a:pt x="105336" y="86200"/>
                </a:lnTo>
                <a:lnTo>
                  <a:pt x="105491" y="86376"/>
                </a:lnTo>
                <a:lnTo>
                  <a:pt x="106242" y="86736"/>
                </a:lnTo>
                <a:lnTo>
                  <a:pt x="107000" y="86913"/>
                </a:lnTo>
                <a:lnTo>
                  <a:pt x="107907" y="86913"/>
                </a:lnTo>
                <a:lnTo>
                  <a:pt x="108963" y="86560"/>
                </a:lnTo>
                <a:lnTo>
                  <a:pt x="109870" y="86376"/>
                </a:lnTo>
                <a:lnTo>
                  <a:pt x="110776" y="85840"/>
                </a:lnTo>
                <a:lnTo>
                  <a:pt x="111683" y="85303"/>
                </a:lnTo>
                <a:lnTo>
                  <a:pt x="112441" y="84590"/>
                </a:lnTo>
                <a:lnTo>
                  <a:pt x="112292" y="85663"/>
                </a:lnTo>
                <a:lnTo>
                  <a:pt x="111385" y="86024"/>
                </a:lnTo>
                <a:lnTo>
                  <a:pt x="110323" y="86376"/>
                </a:lnTo>
                <a:lnTo>
                  <a:pt x="108509" y="87449"/>
                </a:lnTo>
                <a:lnTo>
                  <a:pt x="107454" y="87809"/>
                </a:lnTo>
                <a:lnTo>
                  <a:pt x="106242" y="87986"/>
                </a:lnTo>
                <a:lnTo>
                  <a:pt x="105187" y="88346"/>
                </a:lnTo>
                <a:lnTo>
                  <a:pt x="104584" y="88522"/>
                </a:lnTo>
                <a:lnTo>
                  <a:pt x="104131" y="88882"/>
                </a:lnTo>
                <a:lnTo>
                  <a:pt x="103975" y="89243"/>
                </a:lnTo>
                <a:lnTo>
                  <a:pt x="103975" y="89419"/>
                </a:lnTo>
                <a:lnTo>
                  <a:pt x="104131" y="89955"/>
                </a:lnTo>
                <a:lnTo>
                  <a:pt x="104733" y="90316"/>
                </a:lnTo>
                <a:lnTo>
                  <a:pt x="105336" y="90668"/>
                </a:lnTo>
                <a:lnTo>
                  <a:pt x="105944" y="90852"/>
                </a:lnTo>
                <a:lnTo>
                  <a:pt x="106547" y="90852"/>
                </a:lnTo>
                <a:lnTo>
                  <a:pt x="107907" y="90492"/>
                </a:lnTo>
                <a:lnTo>
                  <a:pt x="109118" y="90316"/>
                </a:lnTo>
                <a:lnTo>
                  <a:pt x="110627" y="89779"/>
                </a:lnTo>
                <a:lnTo>
                  <a:pt x="111838" y="88882"/>
                </a:lnTo>
                <a:lnTo>
                  <a:pt x="111385" y="91389"/>
                </a:lnTo>
                <a:lnTo>
                  <a:pt x="110478" y="91565"/>
                </a:lnTo>
                <a:lnTo>
                  <a:pt x="109571" y="91925"/>
                </a:lnTo>
                <a:lnTo>
                  <a:pt x="107603" y="92814"/>
                </a:lnTo>
                <a:lnTo>
                  <a:pt x="104584" y="93711"/>
                </a:lnTo>
                <a:lnTo>
                  <a:pt x="101410" y="94784"/>
                </a:lnTo>
                <a:lnTo>
                  <a:pt x="101255" y="94784"/>
                </a:lnTo>
                <a:lnTo>
                  <a:pt x="101255" y="95144"/>
                </a:lnTo>
                <a:lnTo>
                  <a:pt x="101255" y="95320"/>
                </a:lnTo>
                <a:lnTo>
                  <a:pt x="101410" y="95320"/>
                </a:lnTo>
                <a:lnTo>
                  <a:pt x="102920" y="95681"/>
                </a:lnTo>
                <a:lnTo>
                  <a:pt x="104429" y="95681"/>
                </a:lnTo>
                <a:lnTo>
                  <a:pt x="105944" y="95497"/>
                </a:lnTo>
                <a:lnTo>
                  <a:pt x="107305" y="95144"/>
                </a:lnTo>
                <a:lnTo>
                  <a:pt x="109118" y="94784"/>
                </a:lnTo>
                <a:lnTo>
                  <a:pt x="110932" y="94247"/>
                </a:lnTo>
                <a:lnTo>
                  <a:pt x="110174" y="97643"/>
                </a:lnTo>
                <a:lnTo>
                  <a:pt x="97330" y="97643"/>
                </a:lnTo>
                <a:lnTo>
                  <a:pt x="84635" y="97827"/>
                </a:lnTo>
                <a:lnTo>
                  <a:pt x="59096" y="98179"/>
                </a:lnTo>
                <a:lnTo>
                  <a:pt x="32495" y="98539"/>
                </a:lnTo>
                <a:lnTo>
                  <a:pt x="19346" y="98716"/>
                </a:lnTo>
                <a:lnTo>
                  <a:pt x="9372" y="98716"/>
                </a:lnTo>
                <a:lnTo>
                  <a:pt x="8620" y="92998"/>
                </a:lnTo>
                <a:lnTo>
                  <a:pt x="8012" y="87097"/>
                </a:lnTo>
                <a:lnTo>
                  <a:pt x="7862" y="81195"/>
                </a:lnTo>
                <a:lnTo>
                  <a:pt x="7862" y="75293"/>
                </a:lnTo>
                <a:lnTo>
                  <a:pt x="8012" y="69392"/>
                </a:lnTo>
                <a:lnTo>
                  <a:pt x="8465" y="63314"/>
                </a:lnTo>
                <a:lnTo>
                  <a:pt x="8918" y="59911"/>
                </a:lnTo>
                <a:lnTo>
                  <a:pt x="9223" y="56516"/>
                </a:lnTo>
                <a:lnTo>
                  <a:pt x="11036" y="50975"/>
                </a:lnTo>
                <a:lnTo>
                  <a:pt x="14812" y="38988"/>
                </a:lnTo>
                <a:lnTo>
                  <a:pt x="16477" y="33623"/>
                </a:lnTo>
                <a:lnTo>
                  <a:pt x="18141" y="28081"/>
                </a:lnTo>
                <a:lnTo>
                  <a:pt x="19048" y="25399"/>
                </a:lnTo>
                <a:lnTo>
                  <a:pt x="20104" y="22716"/>
                </a:lnTo>
                <a:lnTo>
                  <a:pt x="21160" y="20210"/>
                </a:lnTo>
                <a:lnTo>
                  <a:pt x="22371" y="17711"/>
                </a:lnTo>
                <a:lnTo>
                  <a:pt x="23278" y="16278"/>
                </a:lnTo>
                <a:lnTo>
                  <a:pt x="24185" y="15029"/>
                </a:lnTo>
                <a:lnTo>
                  <a:pt x="25240" y="13956"/>
                </a:lnTo>
                <a:lnTo>
                  <a:pt x="26601" y="12883"/>
                </a:lnTo>
                <a:lnTo>
                  <a:pt x="27961" y="11810"/>
                </a:lnTo>
                <a:lnTo>
                  <a:pt x="29321" y="10913"/>
                </a:lnTo>
                <a:lnTo>
                  <a:pt x="30985" y="10200"/>
                </a:lnTo>
                <a:lnTo>
                  <a:pt x="32495" y="9487"/>
                </a:lnTo>
                <a:lnTo>
                  <a:pt x="36122" y="8054"/>
                </a:lnTo>
                <a:lnTo>
                  <a:pt x="39749" y="6981"/>
                </a:lnTo>
                <a:lnTo>
                  <a:pt x="43680" y="6268"/>
                </a:lnTo>
                <a:lnTo>
                  <a:pt x="47457" y="5548"/>
                </a:lnTo>
                <a:lnTo>
                  <a:pt x="51233" y="5195"/>
                </a:lnTo>
                <a:lnTo>
                  <a:pt x="55015" y="4835"/>
                </a:lnTo>
                <a:lnTo>
                  <a:pt x="61512" y="4475"/>
                </a:lnTo>
                <a:lnTo>
                  <a:pt x="66499" y="4475"/>
                </a:lnTo>
                <a:lnTo>
                  <a:pt x="69070" y="4299"/>
                </a:lnTo>
                <a:lnTo>
                  <a:pt x="71636" y="4122"/>
                </a:lnTo>
                <a:close/>
                <a:moveTo>
                  <a:pt x="14968" y="102295"/>
                </a:moveTo>
                <a:lnTo>
                  <a:pt x="13906" y="103544"/>
                </a:lnTo>
                <a:lnTo>
                  <a:pt x="12999" y="104801"/>
                </a:lnTo>
                <a:lnTo>
                  <a:pt x="11490" y="107660"/>
                </a:lnTo>
                <a:lnTo>
                  <a:pt x="11341" y="106411"/>
                </a:lnTo>
                <a:lnTo>
                  <a:pt x="11490" y="105154"/>
                </a:lnTo>
                <a:lnTo>
                  <a:pt x="11794" y="103728"/>
                </a:lnTo>
                <a:lnTo>
                  <a:pt x="12247" y="102295"/>
                </a:lnTo>
                <a:close/>
                <a:moveTo>
                  <a:pt x="91585" y="101758"/>
                </a:moveTo>
                <a:lnTo>
                  <a:pt x="90982" y="102831"/>
                </a:lnTo>
                <a:lnTo>
                  <a:pt x="90374" y="103904"/>
                </a:lnTo>
                <a:lnTo>
                  <a:pt x="89467" y="106050"/>
                </a:lnTo>
                <a:lnTo>
                  <a:pt x="88411" y="108557"/>
                </a:lnTo>
                <a:lnTo>
                  <a:pt x="88411" y="106763"/>
                </a:lnTo>
                <a:lnTo>
                  <a:pt x="88560" y="104977"/>
                </a:lnTo>
                <a:lnTo>
                  <a:pt x="88411" y="103368"/>
                </a:lnTo>
                <a:lnTo>
                  <a:pt x="88262" y="102471"/>
                </a:lnTo>
                <a:lnTo>
                  <a:pt x="88107" y="101758"/>
                </a:lnTo>
                <a:close/>
                <a:moveTo>
                  <a:pt x="18595" y="102295"/>
                </a:moveTo>
                <a:lnTo>
                  <a:pt x="17688" y="103368"/>
                </a:lnTo>
                <a:lnTo>
                  <a:pt x="16781" y="104441"/>
                </a:lnTo>
                <a:lnTo>
                  <a:pt x="15266" y="106947"/>
                </a:lnTo>
                <a:lnTo>
                  <a:pt x="14210" y="108909"/>
                </a:lnTo>
                <a:lnTo>
                  <a:pt x="13607" y="110342"/>
                </a:lnTo>
                <a:lnTo>
                  <a:pt x="13303" y="111592"/>
                </a:lnTo>
                <a:lnTo>
                  <a:pt x="12701" y="110879"/>
                </a:lnTo>
                <a:lnTo>
                  <a:pt x="13906" y="108557"/>
                </a:lnTo>
                <a:lnTo>
                  <a:pt x="15117" y="106411"/>
                </a:lnTo>
                <a:lnTo>
                  <a:pt x="16328" y="104441"/>
                </a:lnTo>
                <a:lnTo>
                  <a:pt x="17384" y="102295"/>
                </a:lnTo>
                <a:close/>
                <a:moveTo>
                  <a:pt x="27358" y="105690"/>
                </a:moveTo>
                <a:lnTo>
                  <a:pt x="27209" y="107660"/>
                </a:lnTo>
                <a:lnTo>
                  <a:pt x="26756" y="109806"/>
                </a:lnTo>
                <a:lnTo>
                  <a:pt x="26452" y="110879"/>
                </a:lnTo>
                <a:lnTo>
                  <a:pt x="25849" y="111776"/>
                </a:lnTo>
                <a:lnTo>
                  <a:pt x="25091" y="112665"/>
                </a:lnTo>
                <a:lnTo>
                  <a:pt x="24185" y="113201"/>
                </a:lnTo>
                <a:lnTo>
                  <a:pt x="24185" y="113201"/>
                </a:lnTo>
                <a:lnTo>
                  <a:pt x="24942" y="111415"/>
                </a:lnTo>
                <a:lnTo>
                  <a:pt x="26302" y="108557"/>
                </a:lnTo>
                <a:lnTo>
                  <a:pt x="26756" y="107123"/>
                </a:lnTo>
                <a:lnTo>
                  <a:pt x="27358" y="105690"/>
                </a:lnTo>
                <a:close/>
                <a:moveTo>
                  <a:pt x="23880" y="102119"/>
                </a:moveTo>
                <a:lnTo>
                  <a:pt x="22675" y="103192"/>
                </a:lnTo>
                <a:lnTo>
                  <a:pt x="21464" y="104441"/>
                </a:lnTo>
                <a:lnTo>
                  <a:pt x="20408" y="105874"/>
                </a:lnTo>
                <a:lnTo>
                  <a:pt x="19502" y="107484"/>
                </a:lnTo>
                <a:lnTo>
                  <a:pt x="17688" y="110519"/>
                </a:lnTo>
                <a:lnTo>
                  <a:pt x="16328" y="113738"/>
                </a:lnTo>
                <a:lnTo>
                  <a:pt x="16328" y="113922"/>
                </a:lnTo>
                <a:lnTo>
                  <a:pt x="15266" y="113385"/>
                </a:lnTo>
                <a:lnTo>
                  <a:pt x="15874" y="112488"/>
                </a:lnTo>
                <a:lnTo>
                  <a:pt x="16328" y="111415"/>
                </a:lnTo>
                <a:lnTo>
                  <a:pt x="16930" y="109806"/>
                </a:lnTo>
                <a:lnTo>
                  <a:pt x="17986" y="107836"/>
                </a:lnTo>
                <a:lnTo>
                  <a:pt x="19048" y="105874"/>
                </a:lnTo>
                <a:lnTo>
                  <a:pt x="20253" y="104081"/>
                </a:lnTo>
                <a:lnTo>
                  <a:pt x="21315" y="102295"/>
                </a:lnTo>
                <a:lnTo>
                  <a:pt x="23880" y="102119"/>
                </a:lnTo>
                <a:close/>
                <a:moveTo>
                  <a:pt x="27209" y="102119"/>
                </a:moveTo>
                <a:lnTo>
                  <a:pt x="27209" y="103368"/>
                </a:lnTo>
                <a:lnTo>
                  <a:pt x="25998" y="104801"/>
                </a:lnTo>
                <a:lnTo>
                  <a:pt x="24942" y="106587"/>
                </a:lnTo>
                <a:lnTo>
                  <a:pt x="23129" y="110166"/>
                </a:lnTo>
                <a:lnTo>
                  <a:pt x="21918" y="112128"/>
                </a:lnTo>
                <a:lnTo>
                  <a:pt x="20862" y="114274"/>
                </a:lnTo>
                <a:lnTo>
                  <a:pt x="20253" y="114458"/>
                </a:lnTo>
                <a:lnTo>
                  <a:pt x="18595" y="114458"/>
                </a:lnTo>
                <a:lnTo>
                  <a:pt x="20104" y="111415"/>
                </a:lnTo>
                <a:lnTo>
                  <a:pt x="21769" y="108373"/>
                </a:lnTo>
                <a:lnTo>
                  <a:pt x="23731" y="105338"/>
                </a:lnTo>
                <a:lnTo>
                  <a:pt x="24638" y="103728"/>
                </a:lnTo>
                <a:lnTo>
                  <a:pt x="25545" y="102119"/>
                </a:lnTo>
                <a:close/>
                <a:moveTo>
                  <a:pt x="98535" y="101758"/>
                </a:moveTo>
                <a:lnTo>
                  <a:pt x="97479" y="102655"/>
                </a:lnTo>
                <a:lnTo>
                  <a:pt x="96423" y="103544"/>
                </a:lnTo>
                <a:lnTo>
                  <a:pt x="95665" y="104441"/>
                </a:lnTo>
                <a:lnTo>
                  <a:pt x="95063" y="105338"/>
                </a:lnTo>
                <a:lnTo>
                  <a:pt x="93852" y="107484"/>
                </a:lnTo>
                <a:lnTo>
                  <a:pt x="92945" y="109093"/>
                </a:lnTo>
                <a:lnTo>
                  <a:pt x="92038" y="110703"/>
                </a:lnTo>
                <a:lnTo>
                  <a:pt x="91585" y="111592"/>
                </a:lnTo>
                <a:lnTo>
                  <a:pt x="91280" y="112488"/>
                </a:lnTo>
                <a:lnTo>
                  <a:pt x="91131" y="113561"/>
                </a:lnTo>
                <a:lnTo>
                  <a:pt x="91131" y="114458"/>
                </a:lnTo>
                <a:lnTo>
                  <a:pt x="90076" y="113385"/>
                </a:lnTo>
                <a:lnTo>
                  <a:pt x="89318" y="112128"/>
                </a:lnTo>
                <a:lnTo>
                  <a:pt x="89920" y="111055"/>
                </a:lnTo>
                <a:lnTo>
                  <a:pt x="90374" y="109982"/>
                </a:lnTo>
                <a:lnTo>
                  <a:pt x="91131" y="107836"/>
                </a:lnTo>
                <a:lnTo>
                  <a:pt x="92038" y="104977"/>
                </a:lnTo>
                <a:lnTo>
                  <a:pt x="92343" y="103368"/>
                </a:lnTo>
                <a:lnTo>
                  <a:pt x="92492" y="101935"/>
                </a:lnTo>
                <a:lnTo>
                  <a:pt x="92343" y="101758"/>
                </a:lnTo>
                <a:close/>
                <a:moveTo>
                  <a:pt x="104280" y="107484"/>
                </a:moveTo>
                <a:lnTo>
                  <a:pt x="104131" y="109630"/>
                </a:lnTo>
                <a:lnTo>
                  <a:pt x="103826" y="111592"/>
                </a:lnTo>
                <a:lnTo>
                  <a:pt x="103373" y="112665"/>
                </a:lnTo>
                <a:lnTo>
                  <a:pt x="102920" y="113561"/>
                </a:lnTo>
                <a:lnTo>
                  <a:pt x="102162" y="114458"/>
                </a:lnTo>
                <a:lnTo>
                  <a:pt x="101559" y="114995"/>
                </a:lnTo>
                <a:lnTo>
                  <a:pt x="101559" y="114995"/>
                </a:lnTo>
                <a:lnTo>
                  <a:pt x="102920" y="111055"/>
                </a:lnTo>
                <a:lnTo>
                  <a:pt x="103677" y="109269"/>
                </a:lnTo>
                <a:lnTo>
                  <a:pt x="104280" y="107484"/>
                </a:lnTo>
                <a:close/>
                <a:moveTo>
                  <a:pt x="102466" y="101758"/>
                </a:moveTo>
                <a:lnTo>
                  <a:pt x="101410" y="103192"/>
                </a:lnTo>
                <a:lnTo>
                  <a:pt x="100199" y="104801"/>
                </a:lnTo>
                <a:lnTo>
                  <a:pt x="99292" y="106411"/>
                </a:lnTo>
                <a:lnTo>
                  <a:pt x="98237" y="108373"/>
                </a:lnTo>
                <a:lnTo>
                  <a:pt x="96423" y="112128"/>
                </a:lnTo>
                <a:lnTo>
                  <a:pt x="95516" y="114274"/>
                </a:lnTo>
                <a:lnTo>
                  <a:pt x="94759" y="116244"/>
                </a:lnTo>
                <a:lnTo>
                  <a:pt x="93547" y="115884"/>
                </a:lnTo>
                <a:lnTo>
                  <a:pt x="92343" y="115347"/>
                </a:lnTo>
                <a:lnTo>
                  <a:pt x="92945" y="114811"/>
                </a:lnTo>
                <a:lnTo>
                  <a:pt x="93398" y="114274"/>
                </a:lnTo>
                <a:lnTo>
                  <a:pt x="94156" y="112849"/>
                </a:lnTo>
                <a:lnTo>
                  <a:pt x="95516" y="109806"/>
                </a:lnTo>
                <a:lnTo>
                  <a:pt x="97628" y="105690"/>
                </a:lnTo>
                <a:lnTo>
                  <a:pt x="98237" y="104801"/>
                </a:lnTo>
                <a:lnTo>
                  <a:pt x="98535" y="103728"/>
                </a:lnTo>
                <a:lnTo>
                  <a:pt x="99442" y="101758"/>
                </a:lnTo>
                <a:close/>
                <a:moveTo>
                  <a:pt x="103826" y="101758"/>
                </a:moveTo>
                <a:lnTo>
                  <a:pt x="104131" y="104617"/>
                </a:lnTo>
                <a:lnTo>
                  <a:pt x="103224" y="106050"/>
                </a:lnTo>
                <a:lnTo>
                  <a:pt x="102317" y="107484"/>
                </a:lnTo>
                <a:lnTo>
                  <a:pt x="100957" y="110703"/>
                </a:lnTo>
                <a:lnTo>
                  <a:pt x="99895" y="113385"/>
                </a:lnTo>
                <a:lnTo>
                  <a:pt x="99292" y="114811"/>
                </a:lnTo>
                <a:lnTo>
                  <a:pt x="98988" y="116244"/>
                </a:lnTo>
                <a:lnTo>
                  <a:pt x="97175" y="116420"/>
                </a:lnTo>
                <a:lnTo>
                  <a:pt x="98690" y="113025"/>
                </a:lnTo>
                <a:lnTo>
                  <a:pt x="100199" y="109630"/>
                </a:lnTo>
                <a:lnTo>
                  <a:pt x="101864" y="105690"/>
                </a:lnTo>
                <a:lnTo>
                  <a:pt x="103373" y="101758"/>
                </a:lnTo>
                <a:close/>
                <a:moveTo>
                  <a:pt x="52748" y="7"/>
                </a:moveTo>
                <a:lnTo>
                  <a:pt x="48966" y="183"/>
                </a:lnTo>
                <a:lnTo>
                  <a:pt x="45041" y="720"/>
                </a:lnTo>
                <a:lnTo>
                  <a:pt x="41109" y="1256"/>
                </a:lnTo>
                <a:lnTo>
                  <a:pt x="37333" y="2329"/>
                </a:lnTo>
                <a:lnTo>
                  <a:pt x="33706" y="3586"/>
                </a:lnTo>
                <a:lnTo>
                  <a:pt x="31892" y="4299"/>
                </a:lnTo>
                <a:lnTo>
                  <a:pt x="30228" y="5195"/>
                </a:lnTo>
                <a:lnTo>
                  <a:pt x="28569" y="6268"/>
                </a:lnTo>
                <a:lnTo>
                  <a:pt x="27054" y="7341"/>
                </a:lnTo>
                <a:lnTo>
                  <a:pt x="25545" y="8591"/>
                </a:lnTo>
                <a:lnTo>
                  <a:pt x="24185" y="9840"/>
                </a:lnTo>
                <a:lnTo>
                  <a:pt x="22973" y="11273"/>
                </a:lnTo>
                <a:lnTo>
                  <a:pt x="21918" y="12883"/>
                </a:lnTo>
                <a:lnTo>
                  <a:pt x="20557" y="15029"/>
                </a:lnTo>
                <a:lnTo>
                  <a:pt x="19346" y="17528"/>
                </a:lnTo>
                <a:lnTo>
                  <a:pt x="18290" y="19857"/>
                </a:lnTo>
                <a:lnTo>
                  <a:pt x="17384" y="22356"/>
                </a:lnTo>
                <a:lnTo>
                  <a:pt x="15570" y="27545"/>
                </a:lnTo>
                <a:lnTo>
                  <a:pt x="14061" y="32733"/>
                </a:lnTo>
                <a:lnTo>
                  <a:pt x="13303" y="32373"/>
                </a:lnTo>
                <a:lnTo>
                  <a:pt x="12545" y="32013"/>
                </a:lnTo>
                <a:lnTo>
                  <a:pt x="10732" y="32013"/>
                </a:lnTo>
                <a:lnTo>
                  <a:pt x="8769" y="32373"/>
                </a:lnTo>
                <a:lnTo>
                  <a:pt x="7409" y="32910"/>
                </a:lnTo>
                <a:lnTo>
                  <a:pt x="6198" y="33446"/>
                </a:lnTo>
                <a:lnTo>
                  <a:pt x="4993" y="33983"/>
                </a:lnTo>
                <a:lnTo>
                  <a:pt x="3931" y="34879"/>
                </a:lnTo>
                <a:lnTo>
                  <a:pt x="3024" y="35769"/>
                </a:lnTo>
                <a:lnTo>
                  <a:pt x="2273" y="36842"/>
                </a:lnTo>
                <a:lnTo>
                  <a:pt x="1515" y="37915"/>
                </a:lnTo>
                <a:lnTo>
                  <a:pt x="912" y="39348"/>
                </a:lnTo>
                <a:lnTo>
                  <a:pt x="304" y="40597"/>
                </a:lnTo>
                <a:lnTo>
                  <a:pt x="155" y="41854"/>
                </a:lnTo>
                <a:lnTo>
                  <a:pt x="6" y="43103"/>
                </a:lnTo>
                <a:lnTo>
                  <a:pt x="155" y="44536"/>
                </a:lnTo>
                <a:lnTo>
                  <a:pt x="304" y="45786"/>
                </a:lnTo>
                <a:lnTo>
                  <a:pt x="757" y="47035"/>
                </a:lnTo>
                <a:lnTo>
                  <a:pt x="1366" y="48292"/>
                </a:lnTo>
                <a:lnTo>
                  <a:pt x="1968" y="49181"/>
                </a:lnTo>
                <a:lnTo>
                  <a:pt x="2875" y="50078"/>
                </a:lnTo>
                <a:lnTo>
                  <a:pt x="4086" y="50791"/>
                </a:lnTo>
                <a:lnTo>
                  <a:pt x="5595" y="51327"/>
                </a:lnTo>
                <a:lnTo>
                  <a:pt x="6353" y="51327"/>
                </a:lnTo>
                <a:lnTo>
                  <a:pt x="6956" y="51511"/>
                </a:lnTo>
                <a:lnTo>
                  <a:pt x="7713" y="51327"/>
                </a:lnTo>
                <a:lnTo>
                  <a:pt x="8465" y="51151"/>
                </a:lnTo>
                <a:lnTo>
                  <a:pt x="7260" y="55083"/>
                </a:lnTo>
                <a:lnTo>
                  <a:pt x="6651" y="56876"/>
                </a:lnTo>
                <a:lnTo>
                  <a:pt x="6198" y="58838"/>
                </a:lnTo>
                <a:lnTo>
                  <a:pt x="5595" y="62778"/>
                </a:lnTo>
                <a:lnTo>
                  <a:pt x="4838" y="69032"/>
                </a:lnTo>
                <a:lnTo>
                  <a:pt x="4540" y="75293"/>
                </a:lnTo>
                <a:lnTo>
                  <a:pt x="4540" y="81371"/>
                </a:lnTo>
                <a:lnTo>
                  <a:pt x="4689" y="87273"/>
                </a:lnTo>
                <a:lnTo>
                  <a:pt x="5291" y="93351"/>
                </a:lnTo>
                <a:lnTo>
                  <a:pt x="6049" y="99252"/>
                </a:lnTo>
                <a:lnTo>
                  <a:pt x="5745" y="99252"/>
                </a:lnTo>
                <a:lnTo>
                  <a:pt x="5446" y="99436"/>
                </a:lnTo>
                <a:lnTo>
                  <a:pt x="5142" y="99789"/>
                </a:lnTo>
                <a:lnTo>
                  <a:pt x="4993" y="100149"/>
                </a:lnTo>
                <a:lnTo>
                  <a:pt x="4993" y="100509"/>
                </a:lnTo>
                <a:lnTo>
                  <a:pt x="4993" y="101046"/>
                </a:lnTo>
                <a:lnTo>
                  <a:pt x="5142" y="101398"/>
                </a:lnTo>
                <a:lnTo>
                  <a:pt x="5446" y="101758"/>
                </a:lnTo>
                <a:lnTo>
                  <a:pt x="5745" y="101935"/>
                </a:lnTo>
                <a:lnTo>
                  <a:pt x="7409" y="102119"/>
                </a:lnTo>
                <a:lnTo>
                  <a:pt x="9074" y="102295"/>
                </a:lnTo>
                <a:lnTo>
                  <a:pt x="8769" y="103192"/>
                </a:lnTo>
                <a:lnTo>
                  <a:pt x="8465" y="104265"/>
                </a:lnTo>
                <a:lnTo>
                  <a:pt x="8167" y="105338"/>
                </a:lnTo>
                <a:lnTo>
                  <a:pt x="8167" y="106411"/>
                </a:lnTo>
                <a:lnTo>
                  <a:pt x="8167" y="107660"/>
                </a:lnTo>
                <a:lnTo>
                  <a:pt x="8316" y="108733"/>
                </a:lnTo>
                <a:lnTo>
                  <a:pt x="8465" y="109806"/>
                </a:lnTo>
                <a:lnTo>
                  <a:pt x="8769" y="110703"/>
                </a:lnTo>
                <a:lnTo>
                  <a:pt x="9527" y="112312"/>
                </a:lnTo>
                <a:lnTo>
                  <a:pt x="10434" y="113738"/>
                </a:lnTo>
                <a:lnTo>
                  <a:pt x="11490" y="114995"/>
                </a:lnTo>
                <a:lnTo>
                  <a:pt x="12545" y="115884"/>
                </a:lnTo>
                <a:lnTo>
                  <a:pt x="13757" y="116780"/>
                </a:lnTo>
                <a:lnTo>
                  <a:pt x="15117" y="117493"/>
                </a:lnTo>
                <a:lnTo>
                  <a:pt x="16626" y="117853"/>
                </a:lnTo>
                <a:lnTo>
                  <a:pt x="18141" y="118214"/>
                </a:lnTo>
                <a:lnTo>
                  <a:pt x="19346" y="118390"/>
                </a:lnTo>
                <a:lnTo>
                  <a:pt x="20707" y="118390"/>
                </a:lnTo>
                <a:lnTo>
                  <a:pt x="21918" y="118214"/>
                </a:lnTo>
                <a:lnTo>
                  <a:pt x="23278" y="117853"/>
                </a:lnTo>
                <a:lnTo>
                  <a:pt x="24489" y="117317"/>
                </a:lnTo>
                <a:lnTo>
                  <a:pt x="25694" y="116780"/>
                </a:lnTo>
                <a:lnTo>
                  <a:pt x="26756" y="116068"/>
                </a:lnTo>
                <a:lnTo>
                  <a:pt x="27812" y="114995"/>
                </a:lnTo>
                <a:lnTo>
                  <a:pt x="28868" y="113738"/>
                </a:lnTo>
                <a:lnTo>
                  <a:pt x="29625" y="112312"/>
                </a:lnTo>
                <a:lnTo>
                  <a:pt x="30079" y="110703"/>
                </a:lnTo>
                <a:lnTo>
                  <a:pt x="30383" y="109093"/>
                </a:lnTo>
                <a:lnTo>
                  <a:pt x="30681" y="107300"/>
                </a:lnTo>
                <a:lnTo>
                  <a:pt x="30681" y="105514"/>
                </a:lnTo>
                <a:lnTo>
                  <a:pt x="30532" y="102119"/>
                </a:lnTo>
                <a:lnTo>
                  <a:pt x="31439" y="102119"/>
                </a:lnTo>
                <a:lnTo>
                  <a:pt x="59096" y="101935"/>
                </a:lnTo>
                <a:lnTo>
                  <a:pt x="87200" y="101758"/>
                </a:lnTo>
                <a:lnTo>
                  <a:pt x="86747" y="102295"/>
                </a:lnTo>
                <a:lnTo>
                  <a:pt x="86448" y="102831"/>
                </a:lnTo>
                <a:lnTo>
                  <a:pt x="85995" y="104081"/>
                </a:lnTo>
                <a:lnTo>
                  <a:pt x="85691" y="105514"/>
                </a:lnTo>
                <a:lnTo>
                  <a:pt x="85691" y="107123"/>
                </a:lnTo>
                <a:lnTo>
                  <a:pt x="85840" y="108733"/>
                </a:lnTo>
                <a:lnTo>
                  <a:pt x="85995" y="110166"/>
                </a:lnTo>
                <a:lnTo>
                  <a:pt x="86598" y="112849"/>
                </a:lnTo>
                <a:lnTo>
                  <a:pt x="86747" y="113738"/>
                </a:lnTo>
                <a:lnTo>
                  <a:pt x="87051" y="114458"/>
                </a:lnTo>
                <a:lnTo>
                  <a:pt x="87958" y="115884"/>
                </a:lnTo>
                <a:lnTo>
                  <a:pt x="89169" y="116957"/>
                </a:lnTo>
                <a:lnTo>
                  <a:pt x="90374" y="118030"/>
                </a:lnTo>
                <a:lnTo>
                  <a:pt x="91889" y="118750"/>
                </a:lnTo>
                <a:lnTo>
                  <a:pt x="93398" y="119287"/>
                </a:lnTo>
                <a:lnTo>
                  <a:pt x="94908" y="119639"/>
                </a:lnTo>
                <a:lnTo>
                  <a:pt x="96268" y="120000"/>
                </a:lnTo>
                <a:lnTo>
                  <a:pt x="97783" y="120000"/>
                </a:lnTo>
                <a:lnTo>
                  <a:pt x="99143" y="119823"/>
                </a:lnTo>
                <a:lnTo>
                  <a:pt x="100348" y="119463"/>
                </a:lnTo>
                <a:lnTo>
                  <a:pt x="101559" y="118926"/>
                </a:lnTo>
                <a:lnTo>
                  <a:pt x="102771" y="118030"/>
                </a:lnTo>
                <a:lnTo>
                  <a:pt x="103826" y="117141"/>
                </a:lnTo>
                <a:lnTo>
                  <a:pt x="104882" y="116068"/>
                </a:lnTo>
                <a:lnTo>
                  <a:pt x="105789" y="114811"/>
                </a:lnTo>
                <a:lnTo>
                  <a:pt x="106398" y="113385"/>
                </a:lnTo>
                <a:lnTo>
                  <a:pt x="106851" y="111776"/>
                </a:lnTo>
                <a:lnTo>
                  <a:pt x="107149" y="110166"/>
                </a:lnTo>
                <a:lnTo>
                  <a:pt x="107305" y="108373"/>
                </a:lnTo>
                <a:lnTo>
                  <a:pt x="107305" y="106763"/>
                </a:lnTo>
                <a:lnTo>
                  <a:pt x="107305" y="104977"/>
                </a:lnTo>
                <a:lnTo>
                  <a:pt x="106851" y="101582"/>
                </a:lnTo>
                <a:lnTo>
                  <a:pt x="113348" y="101398"/>
                </a:lnTo>
                <a:lnTo>
                  <a:pt x="114105" y="101222"/>
                </a:lnTo>
                <a:lnTo>
                  <a:pt x="114559" y="100862"/>
                </a:lnTo>
                <a:lnTo>
                  <a:pt x="114857" y="100149"/>
                </a:lnTo>
                <a:lnTo>
                  <a:pt x="114857" y="99436"/>
                </a:lnTo>
                <a:lnTo>
                  <a:pt x="114857" y="98900"/>
                </a:lnTo>
                <a:lnTo>
                  <a:pt x="114559" y="98179"/>
                </a:lnTo>
                <a:lnTo>
                  <a:pt x="114105" y="97827"/>
                </a:lnTo>
                <a:lnTo>
                  <a:pt x="113348" y="97643"/>
                </a:lnTo>
                <a:lnTo>
                  <a:pt x="114559" y="92278"/>
                </a:lnTo>
                <a:lnTo>
                  <a:pt x="115310" y="86736"/>
                </a:lnTo>
                <a:lnTo>
                  <a:pt x="115764" y="81195"/>
                </a:lnTo>
                <a:lnTo>
                  <a:pt x="115919" y="75646"/>
                </a:lnTo>
                <a:lnTo>
                  <a:pt x="115764" y="72611"/>
                </a:lnTo>
                <a:lnTo>
                  <a:pt x="115615" y="69568"/>
                </a:lnTo>
                <a:lnTo>
                  <a:pt x="114857" y="63490"/>
                </a:lnTo>
                <a:lnTo>
                  <a:pt x="114559" y="61168"/>
                </a:lnTo>
                <a:lnTo>
                  <a:pt x="114105" y="58662"/>
                </a:lnTo>
                <a:lnTo>
                  <a:pt x="113348" y="56340"/>
                </a:lnTo>
                <a:lnTo>
                  <a:pt x="112894" y="55267"/>
                </a:lnTo>
                <a:lnTo>
                  <a:pt x="112441" y="54194"/>
                </a:lnTo>
                <a:lnTo>
                  <a:pt x="112292" y="53473"/>
                </a:lnTo>
                <a:lnTo>
                  <a:pt x="111683" y="50614"/>
                </a:lnTo>
                <a:lnTo>
                  <a:pt x="113497" y="50254"/>
                </a:lnTo>
                <a:lnTo>
                  <a:pt x="115161" y="49541"/>
                </a:lnTo>
                <a:lnTo>
                  <a:pt x="116975" y="48829"/>
                </a:lnTo>
                <a:lnTo>
                  <a:pt x="118639" y="47756"/>
                </a:lnTo>
                <a:lnTo>
                  <a:pt x="119242" y="47035"/>
                </a:lnTo>
                <a:lnTo>
                  <a:pt x="119695" y="46146"/>
                </a:lnTo>
                <a:lnTo>
                  <a:pt x="120000" y="45249"/>
                </a:lnTo>
                <a:lnTo>
                  <a:pt x="120000" y="44176"/>
                </a:lnTo>
                <a:lnTo>
                  <a:pt x="120000" y="42927"/>
                </a:lnTo>
                <a:lnTo>
                  <a:pt x="120000" y="41854"/>
                </a:lnTo>
                <a:lnTo>
                  <a:pt x="119695" y="40061"/>
                </a:lnTo>
                <a:lnTo>
                  <a:pt x="119242" y="38811"/>
                </a:lnTo>
                <a:lnTo>
                  <a:pt x="118788" y="37738"/>
                </a:lnTo>
                <a:lnTo>
                  <a:pt x="118186" y="36842"/>
                </a:lnTo>
                <a:lnTo>
                  <a:pt x="117428" y="35952"/>
                </a:lnTo>
                <a:lnTo>
                  <a:pt x="116670" y="35232"/>
                </a:lnTo>
                <a:lnTo>
                  <a:pt x="115919" y="34519"/>
                </a:lnTo>
                <a:lnTo>
                  <a:pt x="114105" y="33270"/>
                </a:lnTo>
                <a:lnTo>
                  <a:pt x="112292" y="32550"/>
                </a:lnTo>
                <a:lnTo>
                  <a:pt x="111385" y="32013"/>
                </a:lnTo>
                <a:lnTo>
                  <a:pt x="110323" y="31837"/>
                </a:lnTo>
                <a:lnTo>
                  <a:pt x="109267" y="31660"/>
                </a:lnTo>
                <a:lnTo>
                  <a:pt x="108211" y="31660"/>
                </a:lnTo>
                <a:lnTo>
                  <a:pt x="107149" y="32013"/>
                </a:lnTo>
                <a:lnTo>
                  <a:pt x="106398" y="32373"/>
                </a:lnTo>
                <a:lnTo>
                  <a:pt x="106093" y="32910"/>
                </a:lnTo>
                <a:lnTo>
                  <a:pt x="106093" y="33270"/>
                </a:lnTo>
                <a:lnTo>
                  <a:pt x="104733" y="29154"/>
                </a:lnTo>
                <a:lnTo>
                  <a:pt x="103069" y="23966"/>
                </a:lnTo>
                <a:lnTo>
                  <a:pt x="101255" y="18961"/>
                </a:lnTo>
                <a:lnTo>
                  <a:pt x="100199" y="16455"/>
                </a:lnTo>
                <a:lnTo>
                  <a:pt x="98988" y="14132"/>
                </a:lnTo>
                <a:lnTo>
                  <a:pt x="97628" y="11810"/>
                </a:lnTo>
                <a:lnTo>
                  <a:pt x="96119" y="9664"/>
                </a:lnTo>
                <a:lnTo>
                  <a:pt x="95361" y="8767"/>
                </a:lnTo>
                <a:lnTo>
                  <a:pt x="95516" y="8414"/>
                </a:lnTo>
                <a:lnTo>
                  <a:pt x="95665" y="8231"/>
                </a:lnTo>
                <a:lnTo>
                  <a:pt x="95516" y="7518"/>
                </a:lnTo>
                <a:lnTo>
                  <a:pt x="95063" y="7158"/>
                </a:lnTo>
                <a:lnTo>
                  <a:pt x="94759" y="6981"/>
                </a:lnTo>
                <a:lnTo>
                  <a:pt x="94454" y="6981"/>
                </a:lnTo>
                <a:lnTo>
                  <a:pt x="93852" y="7158"/>
                </a:lnTo>
                <a:lnTo>
                  <a:pt x="92492" y="5908"/>
                </a:lnTo>
                <a:lnTo>
                  <a:pt x="90827" y="4835"/>
                </a:lnTo>
                <a:lnTo>
                  <a:pt x="89318" y="3939"/>
                </a:lnTo>
                <a:lnTo>
                  <a:pt x="87653" y="3049"/>
                </a:lnTo>
                <a:lnTo>
                  <a:pt x="85840" y="2329"/>
                </a:lnTo>
                <a:lnTo>
                  <a:pt x="84032" y="1793"/>
                </a:lnTo>
                <a:lnTo>
                  <a:pt x="80554" y="903"/>
                </a:lnTo>
                <a:lnTo>
                  <a:pt x="77983" y="543"/>
                </a:lnTo>
                <a:lnTo>
                  <a:pt x="75418" y="367"/>
                </a:lnTo>
                <a:lnTo>
                  <a:pt x="72847" y="367"/>
                </a:lnTo>
                <a:lnTo>
                  <a:pt x="70126" y="543"/>
                </a:lnTo>
                <a:lnTo>
                  <a:pt x="67710" y="367"/>
                </a:lnTo>
                <a:lnTo>
                  <a:pt x="62872" y="183"/>
                </a:lnTo>
                <a:lnTo>
                  <a:pt x="56375" y="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Shape 349"/>
          <p:cNvSpPr/>
          <p:nvPr/>
        </p:nvSpPr>
        <p:spPr>
          <a:xfrm>
            <a:off x="607906" y="3862826"/>
            <a:ext cx="312900" cy="673800"/>
          </a:xfrm>
          <a:custGeom>
            <a:pathLst>
              <a:path extrusionOk="0" h="120000" w="120000">
                <a:moveTo>
                  <a:pt x="62907" y="2773"/>
                </a:moveTo>
                <a:lnTo>
                  <a:pt x="65647" y="3052"/>
                </a:lnTo>
                <a:lnTo>
                  <a:pt x="64621" y="3325"/>
                </a:lnTo>
                <a:lnTo>
                  <a:pt x="63596" y="3741"/>
                </a:lnTo>
                <a:lnTo>
                  <a:pt x="63596" y="4156"/>
                </a:lnTo>
                <a:lnTo>
                  <a:pt x="63596" y="4299"/>
                </a:lnTo>
                <a:lnTo>
                  <a:pt x="65984" y="4299"/>
                </a:lnTo>
                <a:lnTo>
                  <a:pt x="67698" y="4156"/>
                </a:lnTo>
                <a:lnTo>
                  <a:pt x="68723" y="3883"/>
                </a:lnTo>
                <a:lnTo>
                  <a:pt x="69749" y="3604"/>
                </a:lnTo>
                <a:lnTo>
                  <a:pt x="70774" y="3883"/>
                </a:lnTo>
                <a:lnTo>
                  <a:pt x="69749" y="4156"/>
                </a:lnTo>
                <a:lnTo>
                  <a:pt x="69061" y="4436"/>
                </a:lnTo>
                <a:lnTo>
                  <a:pt x="67698" y="5267"/>
                </a:lnTo>
                <a:lnTo>
                  <a:pt x="67698" y="5404"/>
                </a:lnTo>
                <a:lnTo>
                  <a:pt x="68035" y="5546"/>
                </a:lnTo>
                <a:lnTo>
                  <a:pt x="68372" y="5683"/>
                </a:lnTo>
                <a:lnTo>
                  <a:pt x="68723" y="5546"/>
                </a:lnTo>
                <a:lnTo>
                  <a:pt x="70774" y="4988"/>
                </a:lnTo>
                <a:lnTo>
                  <a:pt x="71800" y="4715"/>
                </a:lnTo>
                <a:lnTo>
                  <a:pt x="73163" y="4572"/>
                </a:lnTo>
                <a:lnTo>
                  <a:pt x="74877" y="5130"/>
                </a:lnTo>
                <a:lnTo>
                  <a:pt x="76576" y="5819"/>
                </a:lnTo>
                <a:lnTo>
                  <a:pt x="74188" y="6377"/>
                </a:lnTo>
                <a:lnTo>
                  <a:pt x="73163" y="6793"/>
                </a:lnTo>
                <a:lnTo>
                  <a:pt x="71800" y="7209"/>
                </a:lnTo>
                <a:lnTo>
                  <a:pt x="69749" y="8177"/>
                </a:lnTo>
                <a:lnTo>
                  <a:pt x="69749" y="8313"/>
                </a:lnTo>
                <a:lnTo>
                  <a:pt x="69749" y="8456"/>
                </a:lnTo>
                <a:lnTo>
                  <a:pt x="70423" y="8456"/>
                </a:lnTo>
                <a:lnTo>
                  <a:pt x="71800" y="8177"/>
                </a:lnTo>
                <a:lnTo>
                  <a:pt x="73163" y="7898"/>
                </a:lnTo>
                <a:lnTo>
                  <a:pt x="75902" y="7482"/>
                </a:lnTo>
                <a:lnTo>
                  <a:pt x="78290" y="6930"/>
                </a:lnTo>
                <a:lnTo>
                  <a:pt x="80004" y="8040"/>
                </a:lnTo>
                <a:lnTo>
                  <a:pt x="81030" y="9287"/>
                </a:lnTo>
                <a:lnTo>
                  <a:pt x="80341" y="9287"/>
                </a:lnTo>
                <a:lnTo>
                  <a:pt x="78627" y="9561"/>
                </a:lnTo>
                <a:lnTo>
                  <a:pt x="76576" y="9840"/>
                </a:lnTo>
                <a:lnTo>
                  <a:pt x="72826" y="10671"/>
                </a:lnTo>
                <a:lnTo>
                  <a:pt x="70086" y="11366"/>
                </a:lnTo>
                <a:lnTo>
                  <a:pt x="68723" y="11781"/>
                </a:lnTo>
                <a:lnTo>
                  <a:pt x="67698" y="12334"/>
                </a:lnTo>
                <a:lnTo>
                  <a:pt x="67698" y="12470"/>
                </a:lnTo>
                <a:lnTo>
                  <a:pt x="68035" y="12613"/>
                </a:lnTo>
                <a:lnTo>
                  <a:pt x="69398" y="12749"/>
                </a:lnTo>
                <a:lnTo>
                  <a:pt x="70774" y="12749"/>
                </a:lnTo>
                <a:lnTo>
                  <a:pt x="73500" y="12334"/>
                </a:lnTo>
                <a:lnTo>
                  <a:pt x="77602" y="11781"/>
                </a:lnTo>
                <a:lnTo>
                  <a:pt x="81704" y="11087"/>
                </a:lnTo>
                <a:lnTo>
                  <a:pt x="82055" y="11087"/>
                </a:lnTo>
                <a:lnTo>
                  <a:pt x="82055" y="11223"/>
                </a:lnTo>
                <a:lnTo>
                  <a:pt x="82055" y="12197"/>
                </a:lnTo>
                <a:lnTo>
                  <a:pt x="81704" y="13165"/>
                </a:lnTo>
                <a:lnTo>
                  <a:pt x="80678" y="13165"/>
                </a:lnTo>
                <a:lnTo>
                  <a:pt x="78979" y="13444"/>
                </a:lnTo>
                <a:lnTo>
                  <a:pt x="76928" y="13581"/>
                </a:lnTo>
                <a:lnTo>
                  <a:pt x="73163" y="13860"/>
                </a:lnTo>
                <a:lnTo>
                  <a:pt x="69061" y="14276"/>
                </a:lnTo>
                <a:lnTo>
                  <a:pt x="67347" y="14549"/>
                </a:lnTo>
                <a:lnTo>
                  <a:pt x="65296" y="14828"/>
                </a:lnTo>
                <a:lnTo>
                  <a:pt x="65296" y="15107"/>
                </a:lnTo>
                <a:lnTo>
                  <a:pt x="65647" y="15107"/>
                </a:lnTo>
                <a:lnTo>
                  <a:pt x="73163" y="15380"/>
                </a:lnTo>
                <a:lnTo>
                  <a:pt x="76928" y="15380"/>
                </a:lnTo>
                <a:lnTo>
                  <a:pt x="80341" y="15107"/>
                </a:lnTo>
                <a:lnTo>
                  <a:pt x="79316" y="16212"/>
                </a:lnTo>
                <a:lnTo>
                  <a:pt x="77602" y="17322"/>
                </a:lnTo>
                <a:lnTo>
                  <a:pt x="65984" y="17322"/>
                </a:lnTo>
                <a:lnTo>
                  <a:pt x="64959" y="17185"/>
                </a:lnTo>
                <a:lnTo>
                  <a:pt x="64270" y="17043"/>
                </a:lnTo>
                <a:lnTo>
                  <a:pt x="63933" y="17043"/>
                </a:lnTo>
                <a:lnTo>
                  <a:pt x="63933" y="17185"/>
                </a:lnTo>
                <a:lnTo>
                  <a:pt x="64621" y="17601"/>
                </a:lnTo>
                <a:lnTo>
                  <a:pt x="65647" y="18017"/>
                </a:lnTo>
                <a:lnTo>
                  <a:pt x="66672" y="18290"/>
                </a:lnTo>
                <a:lnTo>
                  <a:pt x="68035" y="18569"/>
                </a:lnTo>
                <a:lnTo>
                  <a:pt x="71449" y="18848"/>
                </a:lnTo>
                <a:lnTo>
                  <a:pt x="74877" y="18848"/>
                </a:lnTo>
                <a:lnTo>
                  <a:pt x="72474" y="19680"/>
                </a:lnTo>
                <a:lnTo>
                  <a:pt x="70086" y="20369"/>
                </a:lnTo>
                <a:lnTo>
                  <a:pt x="68723" y="20095"/>
                </a:lnTo>
                <a:lnTo>
                  <a:pt x="66672" y="19953"/>
                </a:lnTo>
                <a:lnTo>
                  <a:pt x="59831" y="19953"/>
                </a:lnTo>
                <a:lnTo>
                  <a:pt x="59494" y="20095"/>
                </a:lnTo>
                <a:lnTo>
                  <a:pt x="59143" y="20369"/>
                </a:lnTo>
                <a:lnTo>
                  <a:pt x="59143" y="20648"/>
                </a:lnTo>
                <a:lnTo>
                  <a:pt x="59494" y="21063"/>
                </a:lnTo>
                <a:lnTo>
                  <a:pt x="60168" y="21342"/>
                </a:lnTo>
                <a:lnTo>
                  <a:pt x="62219" y="21616"/>
                </a:lnTo>
                <a:lnTo>
                  <a:pt x="60168" y="21758"/>
                </a:lnTo>
                <a:lnTo>
                  <a:pt x="55729" y="21758"/>
                </a:lnTo>
                <a:lnTo>
                  <a:pt x="53678" y="21479"/>
                </a:lnTo>
                <a:lnTo>
                  <a:pt x="51627" y="21200"/>
                </a:lnTo>
                <a:lnTo>
                  <a:pt x="49576" y="20784"/>
                </a:lnTo>
                <a:lnTo>
                  <a:pt x="47862" y="20369"/>
                </a:lnTo>
                <a:lnTo>
                  <a:pt x="46499" y="19680"/>
                </a:lnTo>
                <a:lnTo>
                  <a:pt x="45136" y="19122"/>
                </a:lnTo>
                <a:lnTo>
                  <a:pt x="43760" y="18433"/>
                </a:lnTo>
                <a:lnTo>
                  <a:pt x="41709" y="16770"/>
                </a:lnTo>
                <a:lnTo>
                  <a:pt x="40009" y="15107"/>
                </a:lnTo>
                <a:lnTo>
                  <a:pt x="38983" y="13444"/>
                </a:lnTo>
                <a:lnTo>
                  <a:pt x="38632" y="11781"/>
                </a:lnTo>
                <a:lnTo>
                  <a:pt x="38632" y="10808"/>
                </a:lnTo>
                <a:lnTo>
                  <a:pt x="38983" y="9840"/>
                </a:lnTo>
                <a:lnTo>
                  <a:pt x="39658" y="8872"/>
                </a:lnTo>
                <a:lnTo>
                  <a:pt x="40683" y="8040"/>
                </a:lnTo>
                <a:lnTo>
                  <a:pt x="43085" y="6377"/>
                </a:lnTo>
                <a:lnTo>
                  <a:pt x="45811" y="4851"/>
                </a:lnTo>
                <a:lnTo>
                  <a:pt x="47188" y="4299"/>
                </a:lnTo>
                <a:lnTo>
                  <a:pt x="48887" y="3883"/>
                </a:lnTo>
                <a:lnTo>
                  <a:pt x="51964" y="3188"/>
                </a:lnTo>
                <a:lnTo>
                  <a:pt x="52989" y="3325"/>
                </a:lnTo>
                <a:lnTo>
                  <a:pt x="54015" y="3188"/>
                </a:lnTo>
                <a:lnTo>
                  <a:pt x="57092" y="2909"/>
                </a:lnTo>
                <a:lnTo>
                  <a:pt x="59831" y="2773"/>
                </a:lnTo>
                <a:close/>
                <a:moveTo>
                  <a:pt x="64621" y="27436"/>
                </a:moveTo>
                <a:lnTo>
                  <a:pt x="69398" y="27572"/>
                </a:lnTo>
                <a:lnTo>
                  <a:pt x="66672" y="27988"/>
                </a:lnTo>
                <a:lnTo>
                  <a:pt x="64621" y="28683"/>
                </a:lnTo>
                <a:lnTo>
                  <a:pt x="64621" y="28819"/>
                </a:lnTo>
                <a:lnTo>
                  <a:pt x="64621" y="28962"/>
                </a:lnTo>
                <a:lnTo>
                  <a:pt x="64959" y="29098"/>
                </a:lnTo>
                <a:lnTo>
                  <a:pt x="65296" y="29235"/>
                </a:lnTo>
                <a:lnTo>
                  <a:pt x="67010" y="29098"/>
                </a:lnTo>
                <a:lnTo>
                  <a:pt x="68372" y="28962"/>
                </a:lnTo>
                <a:lnTo>
                  <a:pt x="71449" y="28546"/>
                </a:lnTo>
                <a:lnTo>
                  <a:pt x="74525" y="28267"/>
                </a:lnTo>
                <a:lnTo>
                  <a:pt x="75902" y="28130"/>
                </a:lnTo>
                <a:lnTo>
                  <a:pt x="77265" y="27988"/>
                </a:lnTo>
                <a:lnTo>
                  <a:pt x="78290" y="28130"/>
                </a:lnTo>
                <a:lnTo>
                  <a:pt x="80341" y="28267"/>
                </a:lnTo>
                <a:lnTo>
                  <a:pt x="80004" y="28404"/>
                </a:lnTo>
                <a:lnTo>
                  <a:pt x="76239" y="28962"/>
                </a:lnTo>
                <a:lnTo>
                  <a:pt x="74188" y="29377"/>
                </a:lnTo>
                <a:lnTo>
                  <a:pt x="73500" y="29651"/>
                </a:lnTo>
                <a:lnTo>
                  <a:pt x="72826" y="29930"/>
                </a:lnTo>
                <a:lnTo>
                  <a:pt x="73163" y="30066"/>
                </a:lnTo>
                <a:lnTo>
                  <a:pt x="74188" y="30345"/>
                </a:lnTo>
                <a:lnTo>
                  <a:pt x="75902" y="30482"/>
                </a:lnTo>
                <a:lnTo>
                  <a:pt x="77602" y="30482"/>
                </a:lnTo>
                <a:lnTo>
                  <a:pt x="78979" y="30345"/>
                </a:lnTo>
                <a:lnTo>
                  <a:pt x="83418" y="29930"/>
                </a:lnTo>
                <a:lnTo>
                  <a:pt x="87857" y="29514"/>
                </a:lnTo>
                <a:lnTo>
                  <a:pt x="90259" y="30209"/>
                </a:lnTo>
                <a:lnTo>
                  <a:pt x="87857" y="30345"/>
                </a:lnTo>
                <a:lnTo>
                  <a:pt x="84781" y="30624"/>
                </a:lnTo>
                <a:lnTo>
                  <a:pt x="82055" y="31040"/>
                </a:lnTo>
                <a:lnTo>
                  <a:pt x="80678" y="31177"/>
                </a:lnTo>
                <a:lnTo>
                  <a:pt x="79653" y="31593"/>
                </a:lnTo>
                <a:lnTo>
                  <a:pt x="78290" y="31872"/>
                </a:lnTo>
                <a:lnTo>
                  <a:pt x="77265" y="32145"/>
                </a:lnTo>
                <a:lnTo>
                  <a:pt x="76928" y="32287"/>
                </a:lnTo>
                <a:lnTo>
                  <a:pt x="77265" y="32424"/>
                </a:lnTo>
                <a:lnTo>
                  <a:pt x="78290" y="32424"/>
                </a:lnTo>
                <a:lnTo>
                  <a:pt x="78979" y="32561"/>
                </a:lnTo>
                <a:lnTo>
                  <a:pt x="79653" y="32561"/>
                </a:lnTo>
                <a:lnTo>
                  <a:pt x="80678" y="32703"/>
                </a:lnTo>
                <a:lnTo>
                  <a:pt x="82730" y="32561"/>
                </a:lnTo>
                <a:lnTo>
                  <a:pt x="84781" y="32424"/>
                </a:lnTo>
                <a:lnTo>
                  <a:pt x="87520" y="32145"/>
                </a:lnTo>
                <a:lnTo>
                  <a:pt x="89908" y="32008"/>
                </a:lnTo>
                <a:lnTo>
                  <a:pt x="92310" y="32008"/>
                </a:lnTo>
                <a:lnTo>
                  <a:pt x="93673" y="32145"/>
                </a:lnTo>
                <a:lnTo>
                  <a:pt x="94699" y="32287"/>
                </a:lnTo>
                <a:lnTo>
                  <a:pt x="93673" y="32424"/>
                </a:lnTo>
                <a:lnTo>
                  <a:pt x="91285" y="32561"/>
                </a:lnTo>
                <a:lnTo>
                  <a:pt x="89234" y="32840"/>
                </a:lnTo>
                <a:lnTo>
                  <a:pt x="87183" y="33255"/>
                </a:lnTo>
                <a:lnTo>
                  <a:pt x="86157" y="33671"/>
                </a:lnTo>
                <a:lnTo>
                  <a:pt x="85806" y="33950"/>
                </a:lnTo>
                <a:lnTo>
                  <a:pt x="85469" y="34223"/>
                </a:lnTo>
                <a:lnTo>
                  <a:pt x="85806" y="34502"/>
                </a:lnTo>
                <a:lnTo>
                  <a:pt x="86157" y="34639"/>
                </a:lnTo>
                <a:lnTo>
                  <a:pt x="86832" y="34781"/>
                </a:lnTo>
                <a:lnTo>
                  <a:pt x="88208" y="34781"/>
                </a:lnTo>
                <a:lnTo>
                  <a:pt x="89908" y="34639"/>
                </a:lnTo>
                <a:lnTo>
                  <a:pt x="92985" y="34223"/>
                </a:lnTo>
                <a:lnTo>
                  <a:pt x="100163" y="34223"/>
                </a:lnTo>
                <a:lnTo>
                  <a:pt x="101189" y="34781"/>
                </a:lnTo>
                <a:lnTo>
                  <a:pt x="102214" y="35470"/>
                </a:lnTo>
                <a:lnTo>
                  <a:pt x="99826" y="35750"/>
                </a:lnTo>
                <a:lnTo>
                  <a:pt x="97438" y="36165"/>
                </a:lnTo>
                <a:lnTo>
                  <a:pt x="95387" y="36860"/>
                </a:lnTo>
                <a:lnTo>
                  <a:pt x="93673" y="37549"/>
                </a:lnTo>
                <a:lnTo>
                  <a:pt x="93673" y="37691"/>
                </a:lnTo>
                <a:lnTo>
                  <a:pt x="96750" y="37691"/>
                </a:lnTo>
                <a:lnTo>
                  <a:pt x="99489" y="37549"/>
                </a:lnTo>
                <a:lnTo>
                  <a:pt x="104954" y="37412"/>
                </a:lnTo>
                <a:lnTo>
                  <a:pt x="105979" y="38523"/>
                </a:lnTo>
                <a:lnTo>
                  <a:pt x="100163" y="39075"/>
                </a:lnTo>
                <a:lnTo>
                  <a:pt x="98112" y="39491"/>
                </a:lnTo>
                <a:lnTo>
                  <a:pt x="97438" y="39627"/>
                </a:lnTo>
                <a:lnTo>
                  <a:pt x="97087" y="39770"/>
                </a:lnTo>
                <a:lnTo>
                  <a:pt x="97775" y="40186"/>
                </a:lnTo>
                <a:lnTo>
                  <a:pt x="98801" y="40322"/>
                </a:lnTo>
                <a:lnTo>
                  <a:pt x="99826" y="40459"/>
                </a:lnTo>
                <a:lnTo>
                  <a:pt x="101189" y="40459"/>
                </a:lnTo>
                <a:lnTo>
                  <a:pt x="104265" y="40322"/>
                </a:lnTo>
                <a:lnTo>
                  <a:pt x="107342" y="40043"/>
                </a:lnTo>
                <a:lnTo>
                  <a:pt x="108368" y="41154"/>
                </a:lnTo>
                <a:lnTo>
                  <a:pt x="105979" y="41433"/>
                </a:lnTo>
                <a:lnTo>
                  <a:pt x="103240" y="41848"/>
                </a:lnTo>
                <a:lnTo>
                  <a:pt x="101189" y="42264"/>
                </a:lnTo>
                <a:lnTo>
                  <a:pt x="100515" y="42537"/>
                </a:lnTo>
                <a:lnTo>
                  <a:pt x="99826" y="42953"/>
                </a:lnTo>
                <a:lnTo>
                  <a:pt x="99826" y="43095"/>
                </a:lnTo>
                <a:lnTo>
                  <a:pt x="99826" y="43232"/>
                </a:lnTo>
                <a:lnTo>
                  <a:pt x="100163" y="43369"/>
                </a:lnTo>
                <a:lnTo>
                  <a:pt x="100515" y="43369"/>
                </a:lnTo>
                <a:lnTo>
                  <a:pt x="101540" y="43095"/>
                </a:lnTo>
                <a:lnTo>
                  <a:pt x="102903" y="42953"/>
                </a:lnTo>
                <a:lnTo>
                  <a:pt x="105291" y="42816"/>
                </a:lnTo>
                <a:lnTo>
                  <a:pt x="109056" y="42537"/>
                </a:lnTo>
                <a:lnTo>
                  <a:pt x="110081" y="44200"/>
                </a:lnTo>
                <a:lnTo>
                  <a:pt x="109744" y="44342"/>
                </a:lnTo>
                <a:lnTo>
                  <a:pt x="106317" y="44479"/>
                </a:lnTo>
                <a:lnTo>
                  <a:pt x="103240" y="44895"/>
                </a:lnTo>
                <a:lnTo>
                  <a:pt x="102566" y="45174"/>
                </a:lnTo>
                <a:lnTo>
                  <a:pt x="102566" y="45447"/>
                </a:lnTo>
                <a:lnTo>
                  <a:pt x="102566" y="45726"/>
                </a:lnTo>
                <a:lnTo>
                  <a:pt x="103240" y="45863"/>
                </a:lnTo>
                <a:lnTo>
                  <a:pt x="104617" y="46005"/>
                </a:lnTo>
                <a:lnTo>
                  <a:pt x="106317" y="46005"/>
                </a:lnTo>
                <a:lnTo>
                  <a:pt x="109056" y="45863"/>
                </a:lnTo>
                <a:lnTo>
                  <a:pt x="110770" y="45726"/>
                </a:lnTo>
                <a:lnTo>
                  <a:pt x="111444" y="47110"/>
                </a:lnTo>
                <a:lnTo>
                  <a:pt x="108030" y="47526"/>
                </a:lnTo>
                <a:lnTo>
                  <a:pt x="106668" y="47805"/>
                </a:lnTo>
                <a:lnTo>
                  <a:pt x="105291" y="48220"/>
                </a:lnTo>
                <a:lnTo>
                  <a:pt x="105291" y="48357"/>
                </a:lnTo>
                <a:lnTo>
                  <a:pt x="108719" y="48636"/>
                </a:lnTo>
                <a:lnTo>
                  <a:pt x="111795" y="48636"/>
                </a:lnTo>
                <a:lnTo>
                  <a:pt x="112132" y="50162"/>
                </a:lnTo>
                <a:lnTo>
                  <a:pt x="110419" y="50299"/>
                </a:lnTo>
                <a:lnTo>
                  <a:pt x="108719" y="50436"/>
                </a:lnTo>
                <a:lnTo>
                  <a:pt x="107342" y="50851"/>
                </a:lnTo>
                <a:lnTo>
                  <a:pt x="106317" y="51267"/>
                </a:lnTo>
                <a:lnTo>
                  <a:pt x="105979" y="51546"/>
                </a:lnTo>
                <a:lnTo>
                  <a:pt x="106317" y="51825"/>
                </a:lnTo>
                <a:lnTo>
                  <a:pt x="108030" y="51962"/>
                </a:lnTo>
                <a:lnTo>
                  <a:pt x="109393" y="51962"/>
                </a:lnTo>
                <a:lnTo>
                  <a:pt x="112470" y="51825"/>
                </a:lnTo>
                <a:lnTo>
                  <a:pt x="112470" y="53072"/>
                </a:lnTo>
                <a:lnTo>
                  <a:pt x="111444" y="53209"/>
                </a:lnTo>
                <a:lnTo>
                  <a:pt x="110419" y="53345"/>
                </a:lnTo>
                <a:lnTo>
                  <a:pt x="109393" y="53625"/>
                </a:lnTo>
                <a:lnTo>
                  <a:pt x="107693" y="54040"/>
                </a:lnTo>
                <a:lnTo>
                  <a:pt x="107342" y="54319"/>
                </a:lnTo>
                <a:lnTo>
                  <a:pt x="107693" y="54456"/>
                </a:lnTo>
                <a:lnTo>
                  <a:pt x="109393" y="54593"/>
                </a:lnTo>
                <a:lnTo>
                  <a:pt x="111444" y="54735"/>
                </a:lnTo>
                <a:lnTo>
                  <a:pt x="112821" y="54735"/>
                </a:lnTo>
                <a:lnTo>
                  <a:pt x="112821" y="56119"/>
                </a:lnTo>
                <a:lnTo>
                  <a:pt x="111107" y="56255"/>
                </a:lnTo>
                <a:lnTo>
                  <a:pt x="109393" y="56534"/>
                </a:lnTo>
                <a:lnTo>
                  <a:pt x="108030" y="56950"/>
                </a:lnTo>
                <a:lnTo>
                  <a:pt x="107693" y="57087"/>
                </a:lnTo>
                <a:lnTo>
                  <a:pt x="107693" y="57229"/>
                </a:lnTo>
                <a:lnTo>
                  <a:pt x="108368" y="57502"/>
                </a:lnTo>
                <a:lnTo>
                  <a:pt x="112821" y="57502"/>
                </a:lnTo>
                <a:lnTo>
                  <a:pt x="112470" y="59308"/>
                </a:lnTo>
                <a:lnTo>
                  <a:pt x="110770" y="59444"/>
                </a:lnTo>
                <a:lnTo>
                  <a:pt x="108719" y="59723"/>
                </a:lnTo>
                <a:lnTo>
                  <a:pt x="108368" y="59860"/>
                </a:lnTo>
                <a:lnTo>
                  <a:pt x="108368" y="59997"/>
                </a:lnTo>
                <a:lnTo>
                  <a:pt x="108719" y="60276"/>
                </a:lnTo>
                <a:lnTo>
                  <a:pt x="109056" y="60412"/>
                </a:lnTo>
                <a:lnTo>
                  <a:pt x="110770" y="60555"/>
                </a:lnTo>
                <a:lnTo>
                  <a:pt x="112132" y="60555"/>
                </a:lnTo>
                <a:lnTo>
                  <a:pt x="111795" y="62075"/>
                </a:lnTo>
                <a:lnTo>
                  <a:pt x="111107" y="62218"/>
                </a:lnTo>
                <a:lnTo>
                  <a:pt x="110419" y="62218"/>
                </a:lnTo>
                <a:lnTo>
                  <a:pt x="109744" y="62354"/>
                </a:lnTo>
                <a:lnTo>
                  <a:pt x="109393" y="62354"/>
                </a:lnTo>
                <a:lnTo>
                  <a:pt x="109393" y="62633"/>
                </a:lnTo>
                <a:lnTo>
                  <a:pt x="110419" y="62907"/>
                </a:lnTo>
                <a:lnTo>
                  <a:pt x="111444" y="63049"/>
                </a:lnTo>
                <a:lnTo>
                  <a:pt x="111795" y="63465"/>
                </a:lnTo>
                <a:lnTo>
                  <a:pt x="112132" y="63738"/>
                </a:lnTo>
                <a:lnTo>
                  <a:pt x="113495" y="64154"/>
                </a:lnTo>
                <a:lnTo>
                  <a:pt x="113158" y="65127"/>
                </a:lnTo>
                <a:lnTo>
                  <a:pt x="112470" y="65959"/>
                </a:lnTo>
                <a:lnTo>
                  <a:pt x="111444" y="66790"/>
                </a:lnTo>
                <a:lnTo>
                  <a:pt x="109744" y="67343"/>
                </a:lnTo>
                <a:lnTo>
                  <a:pt x="108030" y="67758"/>
                </a:lnTo>
                <a:lnTo>
                  <a:pt x="105642" y="67758"/>
                </a:lnTo>
                <a:lnTo>
                  <a:pt x="104617" y="67479"/>
                </a:lnTo>
                <a:lnTo>
                  <a:pt x="103928" y="67206"/>
                </a:lnTo>
                <a:lnTo>
                  <a:pt x="102903" y="66790"/>
                </a:lnTo>
                <a:lnTo>
                  <a:pt x="102566" y="66374"/>
                </a:lnTo>
                <a:lnTo>
                  <a:pt x="102214" y="65959"/>
                </a:lnTo>
                <a:lnTo>
                  <a:pt x="102214" y="64848"/>
                </a:lnTo>
                <a:lnTo>
                  <a:pt x="102566" y="64017"/>
                </a:lnTo>
                <a:lnTo>
                  <a:pt x="103928" y="63186"/>
                </a:lnTo>
                <a:lnTo>
                  <a:pt x="104265" y="62770"/>
                </a:lnTo>
                <a:lnTo>
                  <a:pt x="104617" y="62491"/>
                </a:lnTo>
                <a:lnTo>
                  <a:pt x="104617" y="61659"/>
                </a:lnTo>
                <a:lnTo>
                  <a:pt x="103591" y="60139"/>
                </a:lnTo>
                <a:lnTo>
                  <a:pt x="102566" y="57366"/>
                </a:lnTo>
                <a:lnTo>
                  <a:pt x="101877" y="54735"/>
                </a:lnTo>
                <a:lnTo>
                  <a:pt x="100852" y="51962"/>
                </a:lnTo>
                <a:lnTo>
                  <a:pt x="99826" y="50715"/>
                </a:lnTo>
                <a:lnTo>
                  <a:pt x="98801" y="49331"/>
                </a:lnTo>
                <a:lnTo>
                  <a:pt x="95036" y="45311"/>
                </a:lnTo>
                <a:lnTo>
                  <a:pt x="90597" y="41433"/>
                </a:lnTo>
                <a:lnTo>
                  <a:pt x="89908" y="41017"/>
                </a:lnTo>
                <a:lnTo>
                  <a:pt x="89234" y="40459"/>
                </a:lnTo>
                <a:lnTo>
                  <a:pt x="88883" y="40186"/>
                </a:lnTo>
                <a:lnTo>
                  <a:pt x="87183" y="40186"/>
                </a:lnTo>
                <a:lnTo>
                  <a:pt x="86494" y="40322"/>
                </a:lnTo>
                <a:lnTo>
                  <a:pt x="86157" y="40459"/>
                </a:lnTo>
                <a:lnTo>
                  <a:pt x="86157" y="40738"/>
                </a:lnTo>
                <a:lnTo>
                  <a:pt x="86157" y="41154"/>
                </a:lnTo>
                <a:lnTo>
                  <a:pt x="84106" y="41154"/>
                </a:lnTo>
                <a:lnTo>
                  <a:pt x="81704" y="41290"/>
                </a:lnTo>
                <a:lnTo>
                  <a:pt x="80678" y="41433"/>
                </a:lnTo>
                <a:lnTo>
                  <a:pt x="79653" y="41569"/>
                </a:lnTo>
                <a:lnTo>
                  <a:pt x="79316" y="41848"/>
                </a:lnTo>
                <a:lnTo>
                  <a:pt x="79316" y="42122"/>
                </a:lnTo>
                <a:lnTo>
                  <a:pt x="79653" y="42264"/>
                </a:lnTo>
                <a:lnTo>
                  <a:pt x="80004" y="42537"/>
                </a:lnTo>
                <a:lnTo>
                  <a:pt x="80678" y="42680"/>
                </a:lnTo>
                <a:lnTo>
                  <a:pt x="81704" y="42816"/>
                </a:lnTo>
                <a:lnTo>
                  <a:pt x="86157" y="42816"/>
                </a:lnTo>
                <a:lnTo>
                  <a:pt x="86157" y="43927"/>
                </a:lnTo>
                <a:lnTo>
                  <a:pt x="85469" y="43927"/>
                </a:lnTo>
                <a:lnTo>
                  <a:pt x="81030" y="44063"/>
                </a:lnTo>
                <a:lnTo>
                  <a:pt x="78627" y="44342"/>
                </a:lnTo>
                <a:lnTo>
                  <a:pt x="76576" y="44758"/>
                </a:lnTo>
                <a:lnTo>
                  <a:pt x="76239" y="44895"/>
                </a:lnTo>
                <a:lnTo>
                  <a:pt x="76576" y="45174"/>
                </a:lnTo>
                <a:lnTo>
                  <a:pt x="78290" y="45447"/>
                </a:lnTo>
                <a:lnTo>
                  <a:pt x="80341" y="45590"/>
                </a:lnTo>
                <a:lnTo>
                  <a:pt x="86494" y="45590"/>
                </a:lnTo>
                <a:lnTo>
                  <a:pt x="86494" y="47252"/>
                </a:lnTo>
                <a:lnTo>
                  <a:pt x="83755" y="47252"/>
                </a:lnTo>
                <a:lnTo>
                  <a:pt x="81367" y="47389"/>
                </a:lnTo>
                <a:lnTo>
                  <a:pt x="79316" y="47389"/>
                </a:lnTo>
                <a:lnTo>
                  <a:pt x="77265" y="47668"/>
                </a:lnTo>
                <a:lnTo>
                  <a:pt x="75214" y="48084"/>
                </a:lnTo>
                <a:lnTo>
                  <a:pt x="73500" y="48636"/>
                </a:lnTo>
                <a:lnTo>
                  <a:pt x="73500" y="48773"/>
                </a:lnTo>
                <a:lnTo>
                  <a:pt x="73500" y="48915"/>
                </a:lnTo>
                <a:lnTo>
                  <a:pt x="75551" y="49189"/>
                </a:lnTo>
                <a:lnTo>
                  <a:pt x="77602" y="49331"/>
                </a:lnTo>
                <a:lnTo>
                  <a:pt x="84106" y="49331"/>
                </a:lnTo>
                <a:lnTo>
                  <a:pt x="86494" y="49189"/>
                </a:lnTo>
                <a:lnTo>
                  <a:pt x="86494" y="50020"/>
                </a:lnTo>
                <a:lnTo>
                  <a:pt x="85469" y="49883"/>
                </a:lnTo>
                <a:lnTo>
                  <a:pt x="84106" y="50020"/>
                </a:lnTo>
                <a:lnTo>
                  <a:pt x="81704" y="50162"/>
                </a:lnTo>
                <a:lnTo>
                  <a:pt x="77953" y="50299"/>
                </a:lnTo>
                <a:lnTo>
                  <a:pt x="75902" y="50436"/>
                </a:lnTo>
                <a:lnTo>
                  <a:pt x="74188" y="50715"/>
                </a:lnTo>
                <a:lnTo>
                  <a:pt x="73851" y="50851"/>
                </a:lnTo>
                <a:lnTo>
                  <a:pt x="74188" y="50994"/>
                </a:lnTo>
                <a:lnTo>
                  <a:pt x="75902" y="51409"/>
                </a:lnTo>
                <a:lnTo>
                  <a:pt x="77953" y="51546"/>
                </a:lnTo>
                <a:lnTo>
                  <a:pt x="79653" y="51683"/>
                </a:lnTo>
                <a:lnTo>
                  <a:pt x="81704" y="51825"/>
                </a:lnTo>
                <a:lnTo>
                  <a:pt x="84106" y="51825"/>
                </a:lnTo>
                <a:lnTo>
                  <a:pt x="85469" y="51683"/>
                </a:lnTo>
                <a:lnTo>
                  <a:pt x="86832" y="51683"/>
                </a:lnTo>
                <a:lnTo>
                  <a:pt x="86832" y="53072"/>
                </a:lnTo>
                <a:lnTo>
                  <a:pt x="83755" y="52930"/>
                </a:lnTo>
                <a:lnTo>
                  <a:pt x="80678" y="53072"/>
                </a:lnTo>
                <a:lnTo>
                  <a:pt x="77265" y="53209"/>
                </a:lnTo>
                <a:lnTo>
                  <a:pt x="75551" y="53488"/>
                </a:lnTo>
                <a:lnTo>
                  <a:pt x="74188" y="53761"/>
                </a:lnTo>
                <a:lnTo>
                  <a:pt x="73851" y="53904"/>
                </a:lnTo>
                <a:lnTo>
                  <a:pt x="73851" y="54177"/>
                </a:lnTo>
                <a:lnTo>
                  <a:pt x="74525" y="54456"/>
                </a:lnTo>
                <a:lnTo>
                  <a:pt x="75551" y="54593"/>
                </a:lnTo>
                <a:lnTo>
                  <a:pt x="76928" y="54735"/>
                </a:lnTo>
                <a:lnTo>
                  <a:pt x="83081" y="54735"/>
                </a:lnTo>
                <a:lnTo>
                  <a:pt x="86832" y="54872"/>
                </a:lnTo>
                <a:lnTo>
                  <a:pt x="86494" y="56119"/>
                </a:lnTo>
                <a:lnTo>
                  <a:pt x="85132" y="56119"/>
                </a:lnTo>
                <a:lnTo>
                  <a:pt x="79653" y="56534"/>
                </a:lnTo>
                <a:lnTo>
                  <a:pt x="77265" y="56671"/>
                </a:lnTo>
                <a:lnTo>
                  <a:pt x="76239" y="56950"/>
                </a:lnTo>
                <a:lnTo>
                  <a:pt x="75902" y="56950"/>
                </a:lnTo>
                <a:lnTo>
                  <a:pt x="75551" y="57087"/>
                </a:lnTo>
                <a:lnTo>
                  <a:pt x="75551" y="57502"/>
                </a:lnTo>
                <a:lnTo>
                  <a:pt x="75902" y="57781"/>
                </a:lnTo>
                <a:lnTo>
                  <a:pt x="76576" y="57918"/>
                </a:lnTo>
                <a:lnTo>
                  <a:pt x="77265" y="58061"/>
                </a:lnTo>
                <a:lnTo>
                  <a:pt x="78979" y="58197"/>
                </a:lnTo>
                <a:lnTo>
                  <a:pt x="80678" y="58197"/>
                </a:lnTo>
                <a:lnTo>
                  <a:pt x="83418" y="58061"/>
                </a:lnTo>
                <a:lnTo>
                  <a:pt x="86157" y="57918"/>
                </a:lnTo>
                <a:lnTo>
                  <a:pt x="86494" y="57781"/>
                </a:lnTo>
                <a:lnTo>
                  <a:pt x="86494" y="59029"/>
                </a:lnTo>
                <a:lnTo>
                  <a:pt x="84443" y="59165"/>
                </a:lnTo>
                <a:lnTo>
                  <a:pt x="82730" y="59308"/>
                </a:lnTo>
                <a:lnTo>
                  <a:pt x="78290" y="59860"/>
                </a:lnTo>
                <a:lnTo>
                  <a:pt x="75902" y="60276"/>
                </a:lnTo>
                <a:lnTo>
                  <a:pt x="75214" y="60555"/>
                </a:lnTo>
                <a:lnTo>
                  <a:pt x="75214" y="60691"/>
                </a:lnTo>
                <a:lnTo>
                  <a:pt x="75902" y="60970"/>
                </a:lnTo>
                <a:lnTo>
                  <a:pt x="76576" y="61107"/>
                </a:lnTo>
                <a:lnTo>
                  <a:pt x="78290" y="61244"/>
                </a:lnTo>
                <a:lnTo>
                  <a:pt x="82055" y="61107"/>
                </a:lnTo>
                <a:lnTo>
                  <a:pt x="86494" y="60828"/>
                </a:lnTo>
                <a:lnTo>
                  <a:pt x="86494" y="62633"/>
                </a:lnTo>
                <a:lnTo>
                  <a:pt x="86157" y="62633"/>
                </a:lnTo>
                <a:lnTo>
                  <a:pt x="83418" y="62770"/>
                </a:lnTo>
                <a:lnTo>
                  <a:pt x="80678" y="62907"/>
                </a:lnTo>
                <a:lnTo>
                  <a:pt x="77953" y="63322"/>
                </a:lnTo>
                <a:lnTo>
                  <a:pt x="75551" y="63738"/>
                </a:lnTo>
                <a:lnTo>
                  <a:pt x="75214" y="63880"/>
                </a:lnTo>
                <a:lnTo>
                  <a:pt x="75214" y="64017"/>
                </a:lnTo>
                <a:lnTo>
                  <a:pt x="75214" y="64154"/>
                </a:lnTo>
                <a:lnTo>
                  <a:pt x="75551" y="64296"/>
                </a:lnTo>
                <a:lnTo>
                  <a:pt x="78290" y="64433"/>
                </a:lnTo>
                <a:lnTo>
                  <a:pt x="81030" y="64433"/>
                </a:lnTo>
                <a:lnTo>
                  <a:pt x="86157" y="64296"/>
                </a:lnTo>
                <a:lnTo>
                  <a:pt x="86494" y="64154"/>
                </a:lnTo>
                <a:lnTo>
                  <a:pt x="86494" y="65816"/>
                </a:lnTo>
                <a:lnTo>
                  <a:pt x="84443" y="65816"/>
                </a:lnTo>
                <a:lnTo>
                  <a:pt x="82055" y="66095"/>
                </a:lnTo>
                <a:lnTo>
                  <a:pt x="78290" y="66374"/>
                </a:lnTo>
                <a:lnTo>
                  <a:pt x="74877" y="66927"/>
                </a:lnTo>
                <a:lnTo>
                  <a:pt x="74525" y="67064"/>
                </a:lnTo>
                <a:lnTo>
                  <a:pt x="74525" y="67343"/>
                </a:lnTo>
                <a:lnTo>
                  <a:pt x="74877" y="67479"/>
                </a:lnTo>
                <a:lnTo>
                  <a:pt x="75551" y="67479"/>
                </a:lnTo>
                <a:lnTo>
                  <a:pt x="78979" y="67622"/>
                </a:lnTo>
                <a:lnTo>
                  <a:pt x="82392" y="67479"/>
                </a:lnTo>
                <a:lnTo>
                  <a:pt x="84443" y="67479"/>
                </a:lnTo>
                <a:lnTo>
                  <a:pt x="85469" y="67343"/>
                </a:lnTo>
                <a:lnTo>
                  <a:pt x="86494" y="67206"/>
                </a:lnTo>
                <a:lnTo>
                  <a:pt x="86494" y="68447"/>
                </a:lnTo>
                <a:lnTo>
                  <a:pt x="83755" y="68447"/>
                </a:lnTo>
                <a:lnTo>
                  <a:pt x="80678" y="68590"/>
                </a:lnTo>
                <a:lnTo>
                  <a:pt x="77953" y="69005"/>
                </a:lnTo>
                <a:lnTo>
                  <a:pt x="76928" y="69142"/>
                </a:lnTo>
                <a:lnTo>
                  <a:pt x="75551" y="69421"/>
                </a:lnTo>
                <a:lnTo>
                  <a:pt x="75551" y="69694"/>
                </a:lnTo>
                <a:lnTo>
                  <a:pt x="75551" y="69837"/>
                </a:lnTo>
                <a:lnTo>
                  <a:pt x="76928" y="70110"/>
                </a:lnTo>
                <a:lnTo>
                  <a:pt x="77953" y="70252"/>
                </a:lnTo>
                <a:lnTo>
                  <a:pt x="80678" y="70526"/>
                </a:lnTo>
                <a:lnTo>
                  <a:pt x="83755" y="70389"/>
                </a:lnTo>
                <a:lnTo>
                  <a:pt x="86494" y="70389"/>
                </a:lnTo>
                <a:lnTo>
                  <a:pt x="86494" y="70941"/>
                </a:lnTo>
                <a:lnTo>
                  <a:pt x="86494" y="71084"/>
                </a:lnTo>
                <a:lnTo>
                  <a:pt x="84443" y="71357"/>
                </a:lnTo>
                <a:lnTo>
                  <a:pt x="82730" y="71636"/>
                </a:lnTo>
                <a:lnTo>
                  <a:pt x="78979" y="72052"/>
                </a:lnTo>
                <a:lnTo>
                  <a:pt x="77265" y="72331"/>
                </a:lnTo>
                <a:lnTo>
                  <a:pt x="75902" y="72604"/>
                </a:lnTo>
                <a:lnTo>
                  <a:pt x="75551" y="72883"/>
                </a:lnTo>
                <a:lnTo>
                  <a:pt x="75551" y="73020"/>
                </a:lnTo>
                <a:lnTo>
                  <a:pt x="75902" y="73162"/>
                </a:lnTo>
                <a:lnTo>
                  <a:pt x="77265" y="73299"/>
                </a:lnTo>
                <a:lnTo>
                  <a:pt x="78979" y="73436"/>
                </a:lnTo>
                <a:lnTo>
                  <a:pt x="80678" y="73578"/>
                </a:lnTo>
                <a:lnTo>
                  <a:pt x="82392" y="73436"/>
                </a:lnTo>
                <a:lnTo>
                  <a:pt x="84443" y="73299"/>
                </a:lnTo>
                <a:lnTo>
                  <a:pt x="86832" y="73162"/>
                </a:lnTo>
                <a:lnTo>
                  <a:pt x="86832" y="74267"/>
                </a:lnTo>
                <a:lnTo>
                  <a:pt x="85806" y="74130"/>
                </a:lnTo>
                <a:lnTo>
                  <a:pt x="83755" y="74267"/>
                </a:lnTo>
                <a:lnTo>
                  <a:pt x="82055" y="74546"/>
                </a:lnTo>
                <a:lnTo>
                  <a:pt x="80341" y="74962"/>
                </a:lnTo>
                <a:lnTo>
                  <a:pt x="78290" y="75377"/>
                </a:lnTo>
                <a:lnTo>
                  <a:pt x="77953" y="75514"/>
                </a:lnTo>
                <a:lnTo>
                  <a:pt x="78290" y="75657"/>
                </a:lnTo>
                <a:lnTo>
                  <a:pt x="78627" y="75930"/>
                </a:lnTo>
                <a:lnTo>
                  <a:pt x="78979" y="75930"/>
                </a:lnTo>
                <a:lnTo>
                  <a:pt x="80678" y="75793"/>
                </a:lnTo>
                <a:lnTo>
                  <a:pt x="86494" y="75793"/>
                </a:lnTo>
                <a:lnTo>
                  <a:pt x="87183" y="75657"/>
                </a:lnTo>
                <a:lnTo>
                  <a:pt x="87183" y="77040"/>
                </a:lnTo>
                <a:lnTo>
                  <a:pt x="84781" y="77177"/>
                </a:lnTo>
                <a:lnTo>
                  <a:pt x="82392" y="77177"/>
                </a:lnTo>
                <a:lnTo>
                  <a:pt x="80341" y="77456"/>
                </a:lnTo>
                <a:lnTo>
                  <a:pt x="78290" y="77872"/>
                </a:lnTo>
                <a:lnTo>
                  <a:pt x="77602" y="78151"/>
                </a:lnTo>
                <a:lnTo>
                  <a:pt x="76928" y="78566"/>
                </a:lnTo>
                <a:lnTo>
                  <a:pt x="76928" y="78982"/>
                </a:lnTo>
                <a:lnTo>
                  <a:pt x="76928" y="79119"/>
                </a:lnTo>
                <a:lnTo>
                  <a:pt x="77265" y="79255"/>
                </a:lnTo>
                <a:lnTo>
                  <a:pt x="79316" y="79534"/>
                </a:lnTo>
                <a:lnTo>
                  <a:pt x="81367" y="79534"/>
                </a:lnTo>
                <a:lnTo>
                  <a:pt x="85806" y="79398"/>
                </a:lnTo>
                <a:lnTo>
                  <a:pt x="87857" y="79398"/>
                </a:lnTo>
                <a:lnTo>
                  <a:pt x="88208" y="81061"/>
                </a:lnTo>
                <a:lnTo>
                  <a:pt x="84443" y="81476"/>
                </a:lnTo>
                <a:lnTo>
                  <a:pt x="82055" y="81613"/>
                </a:lnTo>
                <a:lnTo>
                  <a:pt x="79653" y="81892"/>
                </a:lnTo>
                <a:lnTo>
                  <a:pt x="78979" y="82165"/>
                </a:lnTo>
                <a:lnTo>
                  <a:pt x="78627" y="82444"/>
                </a:lnTo>
                <a:lnTo>
                  <a:pt x="78979" y="82860"/>
                </a:lnTo>
                <a:lnTo>
                  <a:pt x="79653" y="83139"/>
                </a:lnTo>
                <a:lnTo>
                  <a:pt x="80341" y="83276"/>
                </a:lnTo>
                <a:lnTo>
                  <a:pt x="81367" y="83412"/>
                </a:lnTo>
                <a:lnTo>
                  <a:pt x="83755" y="83555"/>
                </a:lnTo>
                <a:lnTo>
                  <a:pt x="86157" y="83412"/>
                </a:lnTo>
                <a:lnTo>
                  <a:pt x="88546" y="83139"/>
                </a:lnTo>
                <a:lnTo>
                  <a:pt x="88546" y="84107"/>
                </a:lnTo>
                <a:lnTo>
                  <a:pt x="86157" y="84244"/>
                </a:lnTo>
                <a:lnTo>
                  <a:pt x="83755" y="84659"/>
                </a:lnTo>
                <a:lnTo>
                  <a:pt x="82055" y="84939"/>
                </a:lnTo>
                <a:lnTo>
                  <a:pt x="80341" y="85218"/>
                </a:lnTo>
                <a:lnTo>
                  <a:pt x="79316" y="85770"/>
                </a:lnTo>
                <a:lnTo>
                  <a:pt x="78627" y="86049"/>
                </a:lnTo>
                <a:lnTo>
                  <a:pt x="78290" y="86322"/>
                </a:lnTo>
                <a:lnTo>
                  <a:pt x="78290" y="86465"/>
                </a:lnTo>
                <a:lnTo>
                  <a:pt x="78627" y="86601"/>
                </a:lnTo>
                <a:lnTo>
                  <a:pt x="79653" y="86880"/>
                </a:lnTo>
                <a:lnTo>
                  <a:pt x="81030" y="87017"/>
                </a:lnTo>
                <a:lnTo>
                  <a:pt x="83755" y="86880"/>
                </a:lnTo>
                <a:lnTo>
                  <a:pt x="89234" y="86465"/>
                </a:lnTo>
                <a:lnTo>
                  <a:pt x="89571" y="87985"/>
                </a:lnTo>
                <a:lnTo>
                  <a:pt x="86157" y="88127"/>
                </a:lnTo>
                <a:lnTo>
                  <a:pt x="82392" y="88401"/>
                </a:lnTo>
                <a:lnTo>
                  <a:pt x="80678" y="88680"/>
                </a:lnTo>
                <a:lnTo>
                  <a:pt x="79316" y="89095"/>
                </a:lnTo>
                <a:lnTo>
                  <a:pt x="78979" y="89095"/>
                </a:lnTo>
                <a:lnTo>
                  <a:pt x="78979" y="89232"/>
                </a:lnTo>
                <a:lnTo>
                  <a:pt x="80004" y="89790"/>
                </a:lnTo>
                <a:lnTo>
                  <a:pt x="81367" y="90064"/>
                </a:lnTo>
                <a:lnTo>
                  <a:pt x="82730" y="90206"/>
                </a:lnTo>
                <a:lnTo>
                  <a:pt x="84106" y="90206"/>
                </a:lnTo>
                <a:lnTo>
                  <a:pt x="87183" y="90343"/>
                </a:lnTo>
                <a:lnTo>
                  <a:pt x="89908" y="90343"/>
                </a:lnTo>
                <a:lnTo>
                  <a:pt x="89908" y="90895"/>
                </a:lnTo>
                <a:lnTo>
                  <a:pt x="86157" y="91311"/>
                </a:lnTo>
                <a:lnTo>
                  <a:pt x="83418" y="91590"/>
                </a:lnTo>
                <a:lnTo>
                  <a:pt x="81367" y="92142"/>
                </a:lnTo>
                <a:lnTo>
                  <a:pt x="81030" y="92421"/>
                </a:lnTo>
                <a:lnTo>
                  <a:pt x="81030" y="92558"/>
                </a:lnTo>
                <a:lnTo>
                  <a:pt x="81704" y="92973"/>
                </a:lnTo>
                <a:lnTo>
                  <a:pt x="82730" y="93252"/>
                </a:lnTo>
                <a:lnTo>
                  <a:pt x="84106" y="93389"/>
                </a:lnTo>
                <a:lnTo>
                  <a:pt x="86832" y="93389"/>
                </a:lnTo>
                <a:lnTo>
                  <a:pt x="90259" y="93116"/>
                </a:lnTo>
                <a:lnTo>
                  <a:pt x="90597" y="94779"/>
                </a:lnTo>
                <a:lnTo>
                  <a:pt x="87520" y="94915"/>
                </a:lnTo>
                <a:lnTo>
                  <a:pt x="84781" y="95194"/>
                </a:lnTo>
                <a:lnTo>
                  <a:pt x="83755" y="95468"/>
                </a:lnTo>
                <a:lnTo>
                  <a:pt x="82392" y="95610"/>
                </a:lnTo>
                <a:lnTo>
                  <a:pt x="82055" y="95883"/>
                </a:lnTo>
                <a:lnTo>
                  <a:pt x="82055" y="96162"/>
                </a:lnTo>
                <a:lnTo>
                  <a:pt x="82055" y="96299"/>
                </a:lnTo>
                <a:lnTo>
                  <a:pt x="82730" y="96441"/>
                </a:lnTo>
                <a:lnTo>
                  <a:pt x="85469" y="96578"/>
                </a:lnTo>
                <a:lnTo>
                  <a:pt x="88208" y="96715"/>
                </a:lnTo>
                <a:lnTo>
                  <a:pt x="90597" y="96715"/>
                </a:lnTo>
                <a:lnTo>
                  <a:pt x="90597" y="98378"/>
                </a:lnTo>
                <a:lnTo>
                  <a:pt x="87183" y="98657"/>
                </a:lnTo>
                <a:lnTo>
                  <a:pt x="84443" y="98793"/>
                </a:lnTo>
                <a:lnTo>
                  <a:pt x="83418" y="99072"/>
                </a:lnTo>
                <a:lnTo>
                  <a:pt x="82392" y="99351"/>
                </a:lnTo>
                <a:lnTo>
                  <a:pt x="82055" y="99488"/>
                </a:lnTo>
                <a:lnTo>
                  <a:pt x="82055" y="99767"/>
                </a:lnTo>
                <a:lnTo>
                  <a:pt x="82055" y="99904"/>
                </a:lnTo>
                <a:lnTo>
                  <a:pt x="82392" y="100040"/>
                </a:lnTo>
                <a:lnTo>
                  <a:pt x="84106" y="100456"/>
                </a:lnTo>
                <a:lnTo>
                  <a:pt x="86157" y="100735"/>
                </a:lnTo>
                <a:lnTo>
                  <a:pt x="88546" y="100735"/>
                </a:lnTo>
                <a:lnTo>
                  <a:pt x="90597" y="100598"/>
                </a:lnTo>
                <a:lnTo>
                  <a:pt x="90597" y="102261"/>
                </a:lnTo>
                <a:lnTo>
                  <a:pt x="88546" y="102398"/>
                </a:lnTo>
                <a:lnTo>
                  <a:pt x="86832" y="102677"/>
                </a:lnTo>
                <a:lnTo>
                  <a:pt x="84443" y="102814"/>
                </a:lnTo>
                <a:lnTo>
                  <a:pt x="83081" y="103093"/>
                </a:lnTo>
                <a:lnTo>
                  <a:pt x="82055" y="103366"/>
                </a:lnTo>
                <a:lnTo>
                  <a:pt x="81704" y="103508"/>
                </a:lnTo>
                <a:lnTo>
                  <a:pt x="81704" y="103782"/>
                </a:lnTo>
                <a:lnTo>
                  <a:pt x="82055" y="103924"/>
                </a:lnTo>
                <a:lnTo>
                  <a:pt x="82392" y="104061"/>
                </a:lnTo>
                <a:lnTo>
                  <a:pt x="84106" y="104340"/>
                </a:lnTo>
                <a:lnTo>
                  <a:pt x="86494" y="104613"/>
                </a:lnTo>
                <a:lnTo>
                  <a:pt x="88546" y="104613"/>
                </a:lnTo>
                <a:lnTo>
                  <a:pt x="90597" y="104476"/>
                </a:lnTo>
                <a:lnTo>
                  <a:pt x="90934" y="105029"/>
                </a:lnTo>
                <a:lnTo>
                  <a:pt x="88546" y="105171"/>
                </a:lnTo>
                <a:lnTo>
                  <a:pt x="86494" y="105587"/>
                </a:lnTo>
                <a:lnTo>
                  <a:pt x="84781" y="106002"/>
                </a:lnTo>
                <a:lnTo>
                  <a:pt x="83081" y="106418"/>
                </a:lnTo>
                <a:lnTo>
                  <a:pt x="82730" y="106691"/>
                </a:lnTo>
                <a:lnTo>
                  <a:pt x="82730" y="106834"/>
                </a:lnTo>
                <a:lnTo>
                  <a:pt x="83081" y="106971"/>
                </a:lnTo>
                <a:lnTo>
                  <a:pt x="83755" y="107107"/>
                </a:lnTo>
                <a:lnTo>
                  <a:pt x="85806" y="107107"/>
                </a:lnTo>
                <a:lnTo>
                  <a:pt x="88208" y="106971"/>
                </a:lnTo>
                <a:lnTo>
                  <a:pt x="91285" y="106834"/>
                </a:lnTo>
                <a:lnTo>
                  <a:pt x="91622" y="108081"/>
                </a:lnTo>
                <a:lnTo>
                  <a:pt x="89571" y="108354"/>
                </a:lnTo>
                <a:lnTo>
                  <a:pt x="87857" y="108770"/>
                </a:lnTo>
                <a:lnTo>
                  <a:pt x="84106" y="109465"/>
                </a:lnTo>
                <a:lnTo>
                  <a:pt x="83755" y="109744"/>
                </a:lnTo>
                <a:lnTo>
                  <a:pt x="83755" y="110017"/>
                </a:lnTo>
                <a:lnTo>
                  <a:pt x="84106" y="110296"/>
                </a:lnTo>
                <a:lnTo>
                  <a:pt x="84443" y="110433"/>
                </a:lnTo>
                <a:lnTo>
                  <a:pt x="90259" y="110433"/>
                </a:lnTo>
                <a:lnTo>
                  <a:pt x="92648" y="110159"/>
                </a:lnTo>
                <a:lnTo>
                  <a:pt x="92985" y="110433"/>
                </a:lnTo>
                <a:lnTo>
                  <a:pt x="92310" y="110712"/>
                </a:lnTo>
                <a:lnTo>
                  <a:pt x="91622" y="111127"/>
                </a:lnTo>
                <a:lnTo>
                  <a:pt x="87857" y="111822"/>
                </a:lnTo>
                <a:lnTo>
                  <a:pt x="87520" y="111959"/>
                </a:lnTo>
                <a:lnTo>
                  <a:pt x="87183" y="112375"/>
                </a:lnTo>
                <a:lnTo>
                  <a:pt x="87520" y="112511"/>
                </a:lnTo>
                <a:lnTo>
                  <a:pt x="88208" y="112654"/>
                </a:lnTo>
                <a:lnTo>
                  <a:pt x="92648" y="112511"/>
                </a:lnTo>
                <a:lnTo>
                  <a:pt x="93673" y="112654"/>
                </a:lnTo>
                <a:lnTo>
                  <a:pt x="96750" y="113069"/>
                </a:lnTo>
                <a:lnTo>
                  <a:pt x="99826" y="113343"/>
                </a:lnTo>
                <a:lnTo>
                  <a:pt x="101189" y="113622"/>
                </a:lnTo>
                <a:lnTo>
                  <a:pt x="101877" y="113895"/>
                </a:lnTo>
                <a:lnTo>
                  <a:pt x="102214" y="114174"/>
                </a:lnTo>
                <a:lnTo>
                  <a:pt x="102214" y="114590"/>
                </a:lnTo>
                <a:lnTo>
                  <a:pt x="101877" y="114869"/>
                </a:lnTo>
                <a:lnTo>
                  <a:pt x="101189" y="115284"/>
                </a:lnTo>
                <a:lnTo>
                  <a:pt x="99138" y="115837"/>
                </a:lnTo>
                <a:lnTo>
                  <a:pt x="97438" y="116116"/>
                </a:lnTo>
                <a:lnTo>
                  <a:pt x="95724" y="116389"/>
                </a:lnTo>
                <a:lnTo>
                  <a:pt x="94010" y="116532"/>
                </a:lnTo>
                <a:lnTo>
                  <a:pt x="92310" y="116532"/>
                </a:lnTo>
                <a:lnTo>
                  <a:pt x="88546" y="116389"/>
                </a:lnTo>
                <a:lnTo>
                  <a:pt x="82730" y="116389"/>
                </a:lnTo>
                <a:lnTo>
                  <a:pt x="81030" y="116116"/>
                </a:lnTo>
                <a:lnTo>
                  <a:pt x="79653" y="115700"/>
                </a:lnTo>
                <a:lnTo>
                  <a:pt x="78627" y="115142"/>
                </a:lnTo>
                <a:lnTo>
                  <a:pt x="77602" y="114453"/>
                </a:lnTo>
                <a:lnTo>
                  <a:pt x="76928" y="113485"/>
                </a:lnTo>
                <a:lnTo>
                  <a:pt x="75902" y="111680"/>
                </a:lnTo>
                <a:lnTo>
                  <a:pt x="75214" y="109601"/>
                </a:lnTo>
                <a:lnTo>
                  <a:pt x="74877" y="107523"/>
                </a:lnTo>
                <a:lnTo>
                  <a:pt x="74525" y="104613"/>
                </a:lnTo>
                <a:lnTo>
                  <a:pt x="72826" y="96578"/>
                </a:lnTo>
                <a:lnTo>
                  <a:pt x="71800" y="92558"/>
                </a:lnTo>
                <a:lnTo>
                  <a:pt x="70774" y="88543"/>
                </a:lnTo>
                <a:lnTo>
                  <a:pt x="69749" y="85907"/>
                </a:lnTo>
                <a:lnTo>
                  <a:pt x="68372" y="83139"/>
                </a:lnTo>
                <a:lnTo>
                  <a:pt x="64959" y="77872"/>
                </a:lnTo>
                <a:lnTo>
                  <a:pt x="63596" y="75793"/>
                </a:lnTo>
                <a:lnTo>
                  <a:pt x="62570" y="74130"/>
                </a:lnTo>
                <a:lnTo>
                  <a:pt x="61882" y="73436"/>
                </a:lnTo>
                <a:lnTo>
                  <a:pt x="61194" y="73020"/>
                </a:lnTo>
                <a:lnTo>
                  <a:pt x="61194" y="72883"/>
                </a:lnTo>
                <a:lnTo>
                  <a:pt x="60856" y="72604"/>
                </a:lnTo>
                <a:lnTo>
                  <a:pt x="60168" y="72331"/>
                </a:lnTo>
                <a:lnTo>
                  <a:pt x="59494" y="72189"/>
                </a:lnTo>
                <a:lnTo>
                  <a:pt x="58805" y="72052"/>
                </a:lnTo>
                <a:lnTo>
                  <a:pt x="57780" y="72189"/>
                </a:lnTo>
                <a:lnTo>
                  <a:pt x="56754" y="72604"/>
                </a:lnTo>
                <a:lnTo>
                  <a:pt x="56066" y="73162"/>
                </a:lnTo>
                <a:lnTo>
                  <a:pt x="55040" y="74546"/>
                </a:lnTo>
                <a:lnTo>
                  <a:pt x="54366" y="75657"/>
                </a:lnTo>
                <a:lnTo>
                  <a:pt x="52989" y="75377"/>
                </a:lnTo>
                <a:lnTo>
                  <a:pt x="51627" y="75241"/>
                </a:lnTo>
                <a:lnTo>
                  <a:pt x="50938" y="75377"/>
                </a:lnTo>
                <a:lnTo>
                  <a:pt x="50601" y="75793"/>
                </a:lnTo>
                <a:lnTo>
                  <a:pt x="50938" y="76209"/>
                </a:lnTo>
                <a:lnTo>
                  <a:pt x="51627" y="76625"/>
                </a:lnTo>
                <a:lnTo>
                  <a:pt x="52652" y="77040"/>
                </a:lnTo>
                <a:lnTo>
                  <a:pt x="53678" y="77319"/>
                </a:lnTo>
                <a:lnTo>
                  <a:pt x="53341" y="78424"/>
                </a:lnTo>
                <a:lnTo>
                  <a:pt x="51290" y="78424"/>
                </a:lnTo>
                <a:lnTo>
                  <a:pt x="49239" y="78703"/>
                </a:lnTo>
                <a:lnTo>
                  <a:pt x="48887" y="78840"/>
                </a:lnTo>
                <a:lnTo>
                  <a:pt x="49239" y="78982"/>
                </a:lnTo>
                <a:lnTo>
                  <a:pt x="51290" y="79398"/>
                </a:lnTo>
                <a:lnTo>
                  <a:pt x="52989" y="79813"/>
                </a:lnTo>
                <a:lnTo>
                  <a:pt x="52315" y="82029"/>
                </a:lnTo>
                <a:lnTo>
                  <a:pt x="49239" y="81892"/>
                </a:lnTo>
                <a:lnTo>
                  <a:pt x="47862" y="81892"/>
                </a:lnTo>
                <a:lnTo>
                  <a:pt x="46499" y="82029"/>
                </a:lnTo>
                <a:lnTo>
                  <a:pt x="46162" y="82308"/>
                </a:lnTo>
                <a:lnTo>
                  <a:pt x="46162" y="82444"/>
                </a:lnTo>
                <a:lnTo>
                  <a:pt x="46162" y="82581"/>
                </a:lnTo>
                <a:lnTo>
                  <a:pt x="47525" y="82860"/>
                </a:lnTo>
                <a:lnTo>
                  <a:pt x="48887" y="83276"/>
                </a:lnTo>
                <a:lnTo>
                  <a:pt x="51627" y="83828"/>
                </a:lnTo>
                <a:lnTo>
                  <a:pt x="51627" y="84802"/>
                </a:lnTo>
                <a:lnTo>
                  <a:pt x="48887" y="84802"/>
                </a:lnTo>
                <a:lnTo>
                  <a:pt x="46162" y="84939"/>
                </a:lnTo>
                <a:lnTo>
                  <a:pt x="45136" y="85075"/>
                </a:lnTo>
                <a:lnTo>
                  <a:pt x="44111" y="85218"/>
                </a:lnTo>
                <a:lnTo>
                  <a:pt x="43760" y="85491"/>
                </a:lnTo>
                <a:lnTo>
                  <a:pt x="43760" y="85633"/>
                </a:lnTo>
                <a:lnTo>
                  <a:pt x="44111" y="85907"/>
                </a:lnTo>
                <a:lnTo>
                  <a:pt x="44785" y="86186"/>
                </a:lnTo>
                <a:lnTo>
                  <a:pt x="46499" y="86601"/>
                </a:lnTo>
                <a:lnTo>
                  <a:pt x="48550" y="86738"/>
                </a:lnTo>
                <a:lnTo>
                  <a:pt x="50938" y="86880"/>
                </a:lnTo>
                <a:lnTo>
                  <a:pt x="50264" y="88680"/>
                </a:lnTo>
                <a:lnTo>
                  <a:pt x="46836" y="88543"/>
                </a:lnTo>
                <a:lnTo>
                  <a:pt x="42397" y="88543"/>
                </a:lnTo>
                <a:lnTo>
                  <a:pt x="41034" y="88680"/>
                </a:lnTo>
                <a:lnTo>
                  <a:pt x="40683" y="88816"/>
                </a:lnTo>
                <a:lnTo>
                  <a:pt x="40683" y="88959"/>
                </a:lnTo>
                <a:lnTo>
                  <a:pt x="41372" y="89375"/>
                </a:lnTo>
                <a:lnTo>
                  <a:pt x="42397" y="89648"/>
                </a:lnTo>
                <a:lnTo>
                  <a:pt x="44448" y="90064"/>
                </a:lnTo>
                <a:lnTo>
                  <a:pt x="47188" y="90479"/>
                </a:lnTo>
                <a:lnTo>
                  <a:pt x="49913" y="90622"/>
                </a:lnTo>
                <a:lnTo>
                  <a:pt x="49576" y="91174"/>
                </a:lnTo>
                <a:lnTo>
                  <a:pt x="45811" y="91311"/>
                </a:lnTo>
                <a:lnTo>
                  <a:pt x="43760" y="91453"/>
                </a:lnTo>
                <a:lnTo>
                  <a:pt x="42060" y="91726"/>
                </a:lnTo>
                <a:lnTo>
                  <a:pt x="41709" y="91869"/>
                </a:lnTo>
                <a:lnTo>
                  <a:pt x="41709" y="92142"/>
                </a:lnTo>
                <a:lnTo>
                  <a:pt x="41709" y="92284"/>
                </a:lnTo>
                <a:lnTo>
                  <a:pt x="42060" y="92421"/>
                </a:lnTo>
                <a:lnTo>
                  <a:pt x="43760" y="92700"/>
                </a:lnTo>
                <a:lnTo>
                  <a:pt x="45474" y="92837"/>
                </a:lnTo>
                <a:lnTo>
                  <a:pt x="48887" y="92973"/>
                </a:lnTo>
                <a:lnTo>
                  <a:pt x="48213" y="95610"/>
                </a:lnTo>
                <a:lnTo>
                  <a:pt x="45811" y="95610"/>
                </a:lnTo>
                <a:lnTo>
                  <a:pt x="43760" y="95747"/>
                </a:lnTo>
                <a:lnTo>
                  <a:pt x="40346" y="95883"/>
                </a:lnTo>
                <a:lnTo>
                  <a:pt x="38983" y="96162"/>
                </a:lnTo>
                <a:lnTo>
                  <a:pt x="37607" y="96578"/>
                </a:lnTo>
                <a:lnTo>
                  <a:pt x="37269" y="96994"/>
                </a:lnTo>
                <a:lnTo>
                  <a:pt x="37607" y="97273"/>
                </a:lnTo>
                <a:lnTo>
                  <a:pt x="37958" y="97409"/>
                </a:lnTo>
                <a:lnTo>
                  <a:pt x="39321" y="97688"/>
                </a:lnTo>
                <a:lnTo>
                  <a:pt x="40683" y="97688"/>
                </a:lnTo>
                <a:lnTo>
                  <a:pt x="43423" y="97825"/>
                </a:lnTo>
                <a:lnTo>
                  <a:pt x="47525" y="97962"/>
                </a:lnTo>
                <a:lnTo>
                  <a:pt x="47188" y="99072"/>
                </a:lnTo>
                <a:lnTo>
                  <a:pt x="44785" y="99072"/>
                </a:lnTo>
                <a:lnTo>
                  <a:pt x="42734" y="99209"/>
                </a:lnTo>
                <a:lnTo>
                  <a:pt x="38632" y="99767"/>
                </a:lnTo>
                <a:lnTo>
                  <a:pt x="37958" y="99904"/>
                </a:lnTo>
                <a:lnTo>
                  <a:pt x="37607" y="100183"/>
                </a:lnTo>
                <a:lnTo>
                  <a:pt x="37958" y="100456"/>
                </a:lnTo>
                <a:lnTo>
                  <a:pt x="38632" y="100598"/>
                </a:lnTo>
                <a:lnTo>
                  <a:pt x="40683" y="100872"/>
                </a:lnTo>
                <a:lnTo>
                  <a:pt x="42397" y="101014"/>
                </a:lnTo>
                <a:lnTo>
                  <a:pt x="46499" y="101014"/>
                </a:lnTo>
                <a:lnTo>
                  <a:pt x="46499" y="101151"/>
                </a:lnTo>
                <a:lnTo>
                  <a:pt x="46162" y="102119"/>
                </a:lnTo>
                <a:lnTo>
                  <a:pt x="42397" y="102261"/>
                </a:lnTo>
                <a:lnTo>
                  <a:pt x="39321" y="102398"/>
                </a:lnTo>
                <a:lnTo>
                  <a:pt x="37958" y="102677"/>
                </a:lnTo>
                <a:lnTo>
                  <a:pt x="36932" y="102950"/>
                </a:lnTo>
                <a:lnTo>
                  <a:pt x="36581" y="103229"/>
                </a:lnTo>
                <a:lnTo>
                  <a:pt x="36581" y="103508"/>
                </a:lnTo>
                <a:lnTo>
                  <a:pt x="37269" y="103924"/>
                </a:lnTo>
                <a:lnTo>
                  <a:pt x="37958" y="104061"/>
                </a:lnTo>
                <a:lnTo>
                  <a:pt x="38983" y="104197"/>
                </a:lnTo>
                <a:lnTo>
                  <a:pt x="40009" y="104340"/>
                </a:lnTo>
                <a:lnTo>
                  <a:pt x="42397" y="104340"/>
                </a:lnTo>
                <a:lnTo>
                  <a:pt x="44448" y="104197"/>
                </a:lnTo>
                <a:lnTo>
                  <a:pt x="45474" y="104340"/>
                </a:lnTo>
                <a:lnTo>
                  <a:pt x="45136" y="105444"/>
                </a:lnTo>
                <a:lnTo>
                  <a:pt x="40009" y="105723"/>
                </a:lnTo>
                <a:lnTo>
                  <a:pt x="37607" y="106002"/>
                </a:lnTo>
                <a:lnTo>
                  <a:pt x="36581" y="106276"/>
                </a:lnTo>
                <a:lnTo>
                  <a:pt x="35556" y="106555"/>
                </a:lnTo>
                <a:lnTo>
                  <a:pt x="35218" y="106834"/>
                </a:lnTo>
                <a:lnTo>
                  <a:pt x="35218" y="106971"/>
                </a:lnTo>
                <a:lnTo>
                  <a:pt x="35556" y="107107"/>
                </a:lnTo>
                <a:lnTo>
                  <a:pt x="35907" y="107250"/>
                </a:lnTo>
                <a:lnTo>
                  <a:pt x="37958" y="107523"/>
                </a:lnTo>
                <a:lnTo>
                  <a:pt x="44448" y="107523"/>
                </a:lnTo>
                <a:lnTo>
                  <a:pt x="43760" y="109465"/>
                </a:lnTo>
                <a:lnTo>
                  <a:pt x="39321" y="109328"/>
                </a:lnTo>
                <a:lnTo>
                  <a:pt x="37607" y="109328"/>
                </a:lnTo>
                <a:lnTo>
                  <a:pt x="36244" y="109465"/>
                </a:lnTo>
                <a:lnTo>
                  <a:pt x="34881" y="109601"/>
                </a:lnTo>
                <a:lnTo>
                  <a:pt x="33856" y="110017"/>
                </a:lnTo>
                <a:lnTo>
                  <a:pt x="33856" y="110296"/>
                </a:lnTo>
                <a:lnTo>
                  <a:pt x="33856" y="110433"/>
                </a:lnTo>
                <a:lnTo>
                  <a:pt x="34881" y="110848"/>
                </a:lnTo>
                <a:lnTo>
                  <a:pt x="36244" y="111127"/>
                </a:lnTo>
                <a:lnTo>
                  <a:pt x="37958" y="111407"/>
                </a:lnTo>
                <a:lnTo>
                  <a:pt x="39321" y="111407"/>
                </a:lnTo>
                <a:lnTo>
                  <a:pt x="42734" y="111680"/>
                </a:lnTo>
                <a:lnTo>
                  <a:pt x="42397" y="112790"/>
                </a:lnTo>
                <a:lnTo>
                  <a:pt x="40683" y="112790"/>
                </a:lnTo>
                <a:lnTo>
                  <a:pt x="35907" y="113069"/>
                </a:lnTo>
                <a:lnTo>
                  <a:pt x="34881" y="113206"/>
                </a:lnTo>
                <a:lnTo>
                  <a:pt x="34193" y="113343"/>
                </a:lnTo>
                <a:lnTo>
                  <a:pt x="32830" y="113895"/>
                </a:lnTo>
                <a:lnTo>
                  <a:pt x="32479" y="114037"/>
                </a:lnTo>
                <a:lnTo>
                  <a:pt x="32830" y="114311"/>
                </a:lnTo>
                <a:lnTo>
                  <a:pt x="34193" y="114590"/>
                </a:lnTo>
                <a:lnTo>
                  <a:pt x="35556" y="114726"/>
                </a:lnTo>
                <a:lnTo>
                  <a:pt x="38295" y="114869"/>
                </a:lnTo>
                <a:lnTo>
                  <a:pt x="35218" y="115421"/>
                </a:lnTo>
                <a:lnTo>
                  <a:pt x="32142" y="115973"/>
                </a:lnTo>
                <a:lnTo>
                  <a:pt x="25300" y="116805"/>
                </a:lnTo>
                <a:lnTo>
                  <a:pt x="23249" y="116947"/>
                </a:lnTo>
                <a:lnTo>
                  <a:pt x="20861" y="117084"/>
                </a:lnTo>
                <a:lnTo>
                  <a:pt x="18473" y="116947"/>
                </a:lnTo>
                <a:lnTo>
                  <a:pt x="16085" y="116668"/>
                </a:lnTo>
                <a:lnTo>
                  <a:pt x="15734" y="116532"/>
                </a:lnTo>
                <a:lnTo>
                  <a:pt x="15396" y="116253"/>
                </a:lnTo>
                <a:lnTo>
                  <a:pt x="15396" y="116116"/>
                </a:lnTo>
                <a:lnTo>
                  <a:pt x="15396" y="115837"/>
                </a:lnTo>
                <a:lnTo>
                  <a:pt x="16085" y="115284"/>
                </a:lnTo>
                <a:lnTo>
                  <a:pt x="17447" y="114590"/>
                </a:lnTo>
                <a:lnTo>
                  <a:pt x="20861" y="113485"/>
                </a:lnTo>
                <a:lnTo>
                  <a:pt x="22912" y="112927"/>
                </a:lnTo>
                <a:lnTo>
                  <a:pt x="23601" y="112790"/>
                </a:lnTo>
                <a:lnTo>
                  <a:pt x="23938" y="112511"/>
                </a:lnTo>
                <a:lnTo>
                  <a:pt x="23938" y="112238"/>
                </a:lnTo>
                <a:lnTo>
                  <a:pt x="23938" y="111959"/>
                </a:lnTo>
                <a:lnTo>
                  <a:pt x="24275" y="111543"/>
                </a:lnTo>
                <a:lnTo>
                  <a:pt x="25652" y="106971"/>
                </a:lnTo>
                <a:lnTo>
                  <a:pt x="27014" y="102534"/>
                </a:lnTo>
                <a:lnTo>
                  <a:pt x="28728" y="93532"/>
                </a:lnTo>
                <a:lnTo>
                  <a:pt x="30091" y="84523"/>
                </a:lnTo>
                <a:lnTo>
                  <a:pt x="31805" y="75377"/>
                </a:lnTo>
                <a:lnTo>
                  <a:pt x="33856" y="66232"/>
                </a:lnTo>
                <a:lnTo>
                  <a:pt x="35556" y="57087"/>
                </a:lnTo>
                <a:lnTo>
                  <a:pt x="35907" y="53345"/>
                </a:lnTo>
                <a:lnTo>
                  <a:pt x="36244" y="49331"/>
                </a:lnTo>
                <a:lnTo>
                  <a:pt x="36244" y="47389"/>
                </a:lnTo>
                <a:lnTo>
                  <a:pt x="36244" y="45447"/>
                </a:lnTo>
                <a:lnTo>
                  <a:pt x="35556" y="43511"/>
                </a:lnTo>
                <a:lnTo>
                  <a:pt x="34881" y="41706"/>
                </a:lnTo>
                <a:lnTo>
                  <a:pt x="34881" y="41290"/>
                </a:lnTo>
                <a:lnTo>
                  <a:pt x="34530" y="40875"/>
                </a:lnTo>
                <a:lnTo>
                  <a:pt x="34193" y="40601"/>
                </a:lnTo>
                <a:lnTo>
                  <a:pt x="33856" y="40459"/>
                </a:lnTo>
                <a:lnTo>
                  <a:pt x="32830" y="40186"/>
                </a:lnTo>
                <a:lnTo>
                  <a:pt x="31453" y="40186"/>
                </a:lnTo>
                <a:lnTo>
                  <a:pt x="30428" y="40459"/>
                </a:lnTo>
                <a:lnTo>
                  <a:pt x="28377" y="40601"/>
                </a:lnTo>
                <a:lnTo>
                  <a:pt x="26677" y="40738"/>
                </a:lnTo>
                <a:lnTo>
                  <a:pt x="25652" y="41154"/>
                </a:lnTo>
                <a:lnTo>
                  <a:pt x="25300" y="41569"/>
                </a:lnTo>
                <a:lnTo>
                  <a:pt x="25300" y="41848"/>
                </a:lnTo>
                <a:lnTo>
                  <a:pt x="25300" y="42122"/>
                </a:lnTo>
                <a:lnTo>
                  <a:pt x="26326" y="42401"/>
                </a:lnTo>
                <a:lnTo>
                  <a:pt x="27014" y="42537"/>
                </a:lnTo>
                <a:lnTo>
                  <a:pt x="26677" y="42816"/>
                </a:lnTo>
                <a:lnTo>
                  <a:pt x="23938" y="42816"/>
                </a:lnTo>
                <a:lnTo>
                  <a:pt x="22912" y="42953"/>
                </a:lnTo>
                <a:lnTo>
                  <a:pt x="21887" y="43232"/>
                </a:lnTo>
                <a:lnTo>
                  <a:pt x="21549" y="43648"/>
                </a:lnTo>
                <a:lnTo>
                  <a:pt x="21549" y="43927"/>
                </a:lnTo>
                <a:lnTo>
                  <a:pt x="21887" y="44063"/>
                </a:lnTo>
                <a:lnTo>
                  <a:pt x="22912" y="44479"/>
                </a:lnTo>
                <a:lnTo>
                  <a:pt x="24626" y="44758"/>
                </a:lnTo>
                <a:lnTo>
                  <a:pt x="24275" y="45311"/>
                </a:lnTo>
                <a:lnTo>
                  <a:pt x="22224" y="45311"/>
                </a:lnTo>
                <a:lnTo>
                  <a:pt x="20524" y="45590"/>
                </a:lnTo>
                <a:lnTo>
                  <a:pt x="19836" y="45863"/>
                </a:lnTo>
                <a:lnTo>
                  <a:pt x="19498" y="46279"/>
                </a:lnTo>
                <a:lnTo>
                  <a:pt x="19836" y="46694"/>
                </a:lnTo>
                <a:lnTo>
                  <a:pt x="20524" y="46973"/>
                </a:lnTo>
                <a:lnTo>
                  <a:pt x="21549" y="47110"/>
                </a:lnTo>
                <a:lnTo>
                  <a:pt x="22912" y="47252"/>
                </a:lnTo>
                <a:lnTo>
                  <a:pt x="22224" y="48220"/>
                </a:lnTo>
                <a:lnTo>
                  <a:pt x="20187" y="48220"/>
                </a:lnTo>
                <a:lnTo>
                  <a:pt x="19161" y="48499"/>
                </a:lnTo>
                <a:lnTo>
                  <a:pt x="18136" y="48636"/>
                </a:lnTo>
                <a:lnTo>
                  <a:pt x="18136" y="48915"/>
                </a:lnTo>
                <a:lnTo>
                  <a:pt x="18136" y="49189"/>
                </a:lnTo>
                <a:lnTo>
                  <a:pt x="18810" y="49468"/>
                </a:lnTo>
                <a:lnTo>
                  <a:pt x="19498" y="49747"/>
                </a:lnTo>
                <a:lnTo>
                  <a:pt x="21198" y="49883"/>
                </a:lnTo>
                <a:lnTo>
                  <a:pt x="20861" y="50299"/>
                </a:lnTo>
                <a:lnTo>
                  <a:pt x="20524" y="50851"/>
                </a:lnTo>
                <a:lnTo>
                  <a:pt x="18473" y="50994"/>
                </a:lnTo>
                <a:lnTo>
                  <a:pt x="17447" y="51130"/>
                </a:lnTo>
                <a:lnTo>
                  <a:pt x="16759" y="51409"/>
                </a:lnTo>
                <a:lnTo>
                  <a:pt x="16422" y="51683"/>
                </a:lnTo>
                <a:lnTo>
                  <a:pt x="16422" y="52098"/>
                </a:lnTo>
                <a:lnTo>
                  <a:pt x="17110" y="52377"/>
                </a:lnTo>
                <a:lnTo>
                  <a:pt x="17447" y="52514"/>
                </a:lnTo>
                <a:lnTo>
                  <a:pt x="19161" y="52793"/>
                </a:lnTo>
                <a:lnTo>
                  <a:pt x="19161" y="52930"/>
                </a:lnTo>
                <a:lnTo>
                  <a:pt x="18473" y="53072"/>
                </a:lnTo>
                <a:lnTo>
                  <a:pt x="16422" y="53209"/>
                </a:lnTo>
                <a:lnTo>
                  <a:pt x="15396" y="53488"/>
                </a:lnTo>
                <a:lnTo>
                  <a:pt x="14708" y="53761"/>
                </a:lnTo>
                <a:lnTo>
                  <a:pt x="14371" y="54319"/>
                </a:lnTo>
                <a:lnTo>
                  <a:pt x="14708" y="54456"/>
                </a:lnTo>
                <a:lnTo>
                  <a:pt x="15059" y="54735"/>
                </a:lnTo>
                <a:lnTo>
                  <a:pt x="15734" y="54872"/>
                </a:lnTo>
                <a:lnTo>
                  <a:pt x="16422" y="55008"/>
                </a:lnTo>
                <a:lnTo>
                  <a:pt x="18136" y="55008"/>
                </a:lnTo>
                <a:lnTo>
                  <a:pt x="17785" y="55424"/>
                </a:lnTo>
                <a:lnTo>
                  <a:pt x="16085" y="55424"/>
                </a:lnTo>
                <a:lnTo>
                  <a:pt x="15059" y="55566"/>
                </a:lnTo>
                <a:lnTo>
                  <a:pt x="14371" y="55840"/>
                </a:lnTo>
                <a:lnTo>
                  <a:pt x="14034" y="56255"/>
                </a:lnTo>
                <a:lnTo>
                  <a:pt x="14371" y="56671"/>
                </a:lnTo>
                <a:lnTo>
                  <a:pt x="15734" y="56950"/>
                </a:lnTo>
                <a:lnTo>
                  <a:pt x="17110" y="57087"/>
                </a:lnTo>
                <a:lnTo>
                  <a:pt x="16422" y="58476"/>
                </a:lnTo>
                <a:lnTo>
                  <a:pt x="15396" y="58334"/>
                </a:lnTo>
                <a:lnTo>
                  <a:pt x="14371" y="58476"/>
                </a:lnTo>
                <a:lnTo>
                  <a:pt x="13682" y="58613"/>
                </a:lnTo>
                <a:lnTo>
                  <a:pt x="13008" y="58892"/>
                </a:lnTo>
                <a:lnTo>
                  <a:pt x="13008" y="59165"/>
                </a:lnTo>
                <a:lnTo>
                  <a:pt x="13008" y="59444"/>
                </a:lnTo>
                <a:lnTo>
                  <a:pt x="13345" y="59723"/>
                </a:lnTo>
                <a:lnTo>
                  <a:pt x="14034" y="59997"/>
                </a:lnTo>
                <a:lnTo>
                  <a:pt x="15396" y="60412"/>
                </a:lnTo>
                <a:lnTo>
                  <a:pt x="15059" y="60555"/>
                </a:lnTo>
                <a:lnTo>
                  <a:pt x="14708" y="60828"/>
                </a:lnTo>
                <a:lnTo>
                  <a:pt x="14708" y="61244"/>
                </a:lnTo>
                <a:lnTo>
                  <a:pt x="14708" y="61523"/>
                </a:lnTo>
                <a:lnTo>
                  <a:pt x="16085" y="63186"/>
                </a:lnTo>
                <a:lnTo>
                  <a:pt x="16422" y="64296"/>
                </a:lnTo>
                <a:lnTo>
                  <a:pt x="16759" y="65264"/>
                </a:lnTo>
                <a:lnTo>
                  <a:pt x="16759" y="66232"/>
                </a:lnTo>
                <a:lnTo>
                  <a:pt x="15734" y="67064"/>
                </a:lnTo>
                <a:lnTo>
                  <a:pt x="15396" y="67343"/>
                </a:lnTo>
                <a:lnTo>
                  <a:pt x="14371" y="67622"/>
                </a:lnTo>
                <a:lnTo>
                  <a:pt x="13345" y="67895"/>
                </a:lnTo>
                <a:lnTo>
                  <a:pt x="10957" y="67895"/>
                </a:lnTo>
                <a:lnTo>
                  <a:pt x="9932" y="67622"/>
                </a:lnTo>
                <a:lnTo>
                  <a:pt x="9243" y="67343"/>
                </a:lnTo>
                <a:lnTo>
                  <a:pt x="8555" y="66927"/>
                </a:lnTo>
                <a:lnTo>
                  <a:pt x="7192" y="66095"/>
                </a:lnTo>
                <a:lnTo>
                  <a:pt x="6504" y="65127"/>
                </a:lnTo>
                <a:lnTo>
                  <a:pt x="6504" y="64433"/>
                </a:lnTo>
                <a:lnTo>
                  <a:pt x="6504" y="63738"/>
                </a:lnTo>
                <a:lnTo>
                  <a:pt x="7192" y="62491"/>
                </a:lnTo>
                <a:lnTo>
                  <a:pt x="8218" y="62491"/>
                </a:lnTo>
                <a:lnTo>
                  <a:pt x="8906" y="62354"/>
                </a:lnTo>
                <a:lnTo>
                  <a:pt x="9243" y="62075"/>
                </a:lnTo>
                <a:lnTo>
                  <a:pt x="9243" y="61802"/>
                </a:lnTo>
                <a:lnTo>
                  <a:pt x="8555" y="60691"/>
                </a:lnTo>
                <a:lnTo>
                  <a:pt x="8218" y="59581"/>
                </a:lnTo>
                <a:lnTo>
                  <a:pt x="7881" y="57366"/>
                </a:lnTo>
                <a:lnTo>
                  <a:pt x="8218" y="55008"/>
                </a:lnTo>
                <a:lnTo>
                  <a:pt x="8906" y="52793"/>
                </a:lnTo>
                <a:lnTo>
                  <a:pt x="10269" y="50578"/>
                </a:lnTo>
                <a:lnTo>
                  <a:pt x="11631" y="48357"/>
                </a:lnTo>
                <a:lnTo>
                  <a:pt x="15059" y="43927"/>
                </a:lnTo>
                <a:lnTo>
                  <a:pt x="17110" y="41154"/>
                </a:lnTo>
                <a:lnTo>
                  <a:pt x="19836" y="38380"/>
                </a:lnTo>
                <a:lnTo>
                  <a:pt x="22912" y="35886"/>
                </a:lnTo>
                <a:lnTo>
                  <a:pt x="24626" y="34781"/>
                </a:lnTo>
                <a:lnTo>
                  <a:pt x="26677" y="33671"/>
                </a:lnTo>
                <a:lnTo>
                  <a:pt x="28728" y="32703"/>
                </a:lnTo>
                <a:lnTo>
                  <a:pt x="31116" y="31729"/>
                </a:lnTo>
                <a:lnTo>
                  <a:pt x="33505" y="30761"/>
                </a:lnTo>
                <a:lnTo>
                  <a:pt x="36244" y="30066"/>
                </a:lnTo>
                <a:lnTo>
                  <a:pt x="39321" y="29377"/>
                </a:lnTo>
                <a:lnTo>
                  <a:pt x="42734" y="28819"/>
                </a:lnTo>
                <a:lnTo>
                  <a:pt x="46162" y="28267"/>
                </a:lnTo>
                <a:lnTo>
                  <a:pt x="49913" y="27851"/>
                </a:lnTo>
                <a:lnTo>
                  <a:pt x="54015" y="27572"/>
                </a:lnTo>
                <a:lnTo>
                  <a:pt x="57780" y="27436"/>
                </a:lnTo>
                <a:lnTo>
                  <a:pt x="58468" y="27572"/>
                </a:lnTo>
                <a:lnTo>
                  <a:pt x="59831" y="27436"/>
                </a:lnTo>
                <a:close/>
                <a:moveTo>
                  <a:pt x="59831" y="0"/>
                </a:moveTo>
                <a:lnTo>
                  <a:pt x="56417" y="142"/>
                </a:lnTo>
                <a:lnTo>
                  <a:pt x="53341" y="558"/>
                </a:lnTo>
                <a:lnTo>
                  <a:pt x="51627" y="558"/>
                </a:lnTo>
                <a:lnTo>
                  <a:pt x="50264" y="831"/>
                </a:lnTo>
                <a:lnTo>
                  <a:pt x="46836" y="1389"/>
                </a:lnTo>
                <a:lnTo>
                  <a:pt x="44111" y="2220"/>
                </a:lnTo>
                <a:lnTo>
                  <a:pt x="41372" y="3052"/>
                </a:lnTo>
                <a:lnTo>
                  <a:pt x="39321" y="3883"/>
                </a:lnTo>
                <a:lnTo>
                  <a:pt x="37607" y="4851"/>
                </a:lnTo>
                <a:lnTo>
                  <a:pt x="35907" y="5962"/>
                </a:lnTo>
                <a:lnTo>
                  <a:pt x="34530" y="7066"/>
                </a:lnTo>
                <a:lnTo>
                  <a:pt x="33505" y="8177"/>
                </a:lnTo>
                <a:lnTo>
                  <a:pt x="32830" y="9424"/>
                </a:lnTo>
                <a:lnTo>
                  <a:pt x="32142" y="10534"/>
                </a:lnTo>
                <a:lnTo>
                  <a:pt x="31805" y="11781"/>
                </a:lnTo>
                <a:lnTo>
                  <a:pt x="31805" y="12886"/>
                </a:lnTo>
                <a:lnTo>
                  <a:pt x="32142" y="13860"/>
                </a:lnTo>
                <a:lnTo>
                  <a:pt x="32479" y="14965"/>
                </a:lnTo>
                <a:lnTo>
                  <a:pt x="33167" y="16075"/>
                </a:lnTo>
                <a:lnTo>
                  <a:pt x="34193" y="17043"/>
                </a:lnTo>
                <a:lnTo>
                  <a:pt x="35218" y="18017"/>
                </a:lnTo>
                <a:lnTo>
                  <a:pt x="36581" y="18848"/>
                </a:lnTo>
                <a:lnTo>
                  <a:pt x="37958" y="19816"/>
                </a:lnTo>
                <a:lnTo>
                  <a:pt x="39658" y="20648"/>
                </a:lnTo>
                <a:lnTo>
                  <a:pt x="41372" y="21342"/>
                </a:lnTo>
                <a:lnTo>
                  <a:pt x="43085" y="22031"/>
                </a:lnTo>
                <a:lnTo>
                  <a:pt x="45136" y="22726"/>
                </a:lnTo>
                <a:lnTo>
                  <a:pt x="47525" y="23279"/>
                </a:lnTo>
                <a:lnTo>
                  <a:pt x="49913" y="23694"/>
                </a:lnTo>
                <a:lnTo>
                  <a:pt x="52315" y="23973"/>
                </a:lnTo>
                <a:lnTo>
                  <a:pt x="54703" y="24247"/>
                </a:lnTo>
                <a:lnTo>
                  <a:pt x="54703" y="25078"/>
                </a:lnTo>
                <a:lnTo>
                  <a:pt x="49913" y="25220"/>
                </a:lnTo>
                <a:lnTo>
                  <a:pt x="45811" y="25636"/>
                </a:lnTo>
                <a:lnTo>
                  <a:pt x="41709" y="26052"/>
                </a:lnTo>
                <a:lnTo>
                  <a:pt x="37958" y="26741"/>
                </a:lnTo>
                <a:lnTo>
                  <a:pt x="34530" y="27436"/>
                </a:lnTo>
                <a:lnTo>
                  <a:pt x="31453" y="28267"/>
                </a:lnTo>
                <a:lnTo>
                  <a:pt x="28377" y="29098"/>
                </a:lnTo>
                <a:lnTo>
                  <a:pt x="25652" y="30209"/>
                </a:lnTo>
                <a:lnTo>
                  <a:pt x="23249" y="31314"/>
                </a:lnTo>
                <a:lnTo>
                  <a:pt x="20861" y="32424"/>
                </a:lnTo>
                <a:lnTo>
                  <a:pt x="18810" y="33808"/>
                </a:lnTo>
                <a:lnTo>
                  <a:pt x="16759" y="35055"/>
                </a:lnTo>
                <a:lnTo>
                  <a:pt x="15059" y="36444"/>
                </a:lnTo>
                <a:lnTo>
                  <a:pt x="11983" y="39491"/>
                </a:lnTo>
                <a:lnTo>
                  <a:pt x="9243" y="42537"/>
                </a:lnTo>
                <a:lnTo>
                  <a:pt x="5141" y="48357"/>
                </a:lnTo>
                <a:lnTo>
                  <a:pt x="3427" y="51267"/>
                </a:lnTo>
                <a:lnTo>
                  <a:pt x="2065" y="54177"/>
                </a:lnTo>
                <a:lnTo>
                  <a:pt x="1727" y="55703"/>
                </a:lnTo>
                <a:lnTo>
                  <a:pt x="1727" y="57502"/>
                </a:lnTo>
                <a:lnTo>
                  <a:pt x="2065" y="59308"/>
                </a:lnTo>
                <a:lnTo>
                  <a:pt x="2402" y="60139"/>
                </a:lnTo>
                <a:lnTo>
                  <a:pt x="3090" y="60828"/>
                </a:lnTo>
                <a:lnTo>
                  <a:pt x="2065" y="61244"/>
                </a:lnTo>
                <a:lnTo>
                  <a:pt x="1039" y="61802"/>
                </a:lnTo>
                <a:lnTo>
                  <a:pt x="351" y="62491"/>
                </a:lnTo>
                <a:lnTo>
                  <a:pt x="14" y="63186"/>
                </a:lnTo>
                <a:lnTo>
                  <a:pt x="14" y="64569"/>
                </a:lnTo>
                <a:lnTo>
                  <a:pt x="351" y="65816"/>
                </a:lnTo>
                <a:lnTo>
                  <a:pt x="1039" y="66648"/>
                </a:lnTo>
                <a:lnTo>
                  <a:pt x="1727" y="67343"/>
                </a:lnTo>
                <a:lnTo>
                  <a:pt x="2753" y="68174"/>
                </a:lnTo>
                <a:lnTo>
                  <a:pt x="3778" y="68863"/>
                </a:lnTo>
                <a:lnTo>
                  <a:pt x="5141" y="69421"/>
                </a:lnTo>
                <a:lnTo>
                  <a:pt x="6855" y="69837"/>
                </a:lnTo>
                <a:lnTo>
                  <a:pt x="8555" y="70252"/>
                </a:lnTo>
                <a:lnTo>
                  <a:pt x="10606" y="70389"/>
                </a:lnTo>
                <a:lnTo>
                  <a:pt x="13008" y="70526"/>
                </a:lnTo>
                <a:lnTo>
                  <a:pt x="15059" y="70389"/>
                </a:lnTo>
                <a:lnTo>
                  <a:pt x="16759" y="70110"/>
                </a:lnTo>
                <a:lnTo>
                  <a:pt x="18136" y="69837"/>
                </a:lnTo>
                <a:lnTo>
                  <a:pt x="19498" y="69279"/>
                </a:lnTo>
                <a:lnTo>
                  <a:pt x="20524" y="68726"/>
                </a:lnTo>
                <a:lnTo>
                  <a:pt x="21198" y="68032"/>
                </a:lnTo>
                <a:lnTo>
                  <a:pt x="21549" y="67206"/>
                </a:lnTo>
                <a:lnTo>
                  <a:pt x="22224" y="65543"/>
                </a:lnTo>
                <a:lnTo>
                  <a:pt x="22224" y="63880"/>
                </a:lnTo>
                <a:lnTo>
                  <a:pt x="21549" y="62354"/>
                </a:lnTo>
                <a:lnTo>
                  <a:pt x="20524" y="60970"/>
                </a:lnTo>
                <a:lnTo>
                  <a:pt x="20187" y="60691"/>
                </a:lnTo>
                <a:lnTo>
                  <a:pt x="20861" y="59997"/>
                </a:lnTo>
                <a:lnTo>
                  <a:pt x="21198" y="59723"/>
                </a:lnTo>
                <a:lnTo>
                  <a:pt x="21549" y="58476"/>
                </a:lnTo>
                <a:lnTo>
                  <a:pt x="22224" y="57087"/>
                </a:lnTo>
                <a:lnTo>
                  <a:pt x="23938" y="54319"/>
                </a:lnTo>
                <a:lnTo>
                  <a:pt x="25989" y="51409"/>
                </a:lnTo>
                <a:lnTo>
                  <a:pt x="30091" y="46142"/>
                </a:lnTo>
                <a:lnTo>
                  <a:pt x="29754" y="53209"/>
                </a:lnTo>
                <a:lnTo>
                  <a:pt x="28728" y="60276"/>
                </a:lnTo>
                <a:lnTo>
                  <a:pt x="27351" y="67343"/>
                </a:lnTo>
                <a:lnTo>
                  <a:pt x="25652" y="74409"/>
                </a:lnTo>
                <a:lnTo>
                  <a:pt x="23601" y="83412"/>
                </a:lnTo>
                <a:lnTo>
                  <a:pt x="21887" y="92558"/>
                </a:lnTo>
                <a:lnTo>
                  <a:pt x="19836" y="101703"/>
                </a:lnTo>
                <a:lnTo>
                  <a:pt x="18810" y="106276"/>
                </a:lnTo>
                <a:lnTo>
                  <a:pt x="17110" y="110712"/>
                </a:lnTo>
                <a:lnTo>
                  <a:pt x="17447" y="111407"/>
                </a:lnTo>
                <a:lnTo>
                  <a:pt x="15734" y="111680"/>
                </a:lnTo>
                <a:lnTo>
                  <a:pt x="14371" y="111959"/>
                </a:lnTo>
                <a:lnTo>
                  <a:pt x="13345" y="112375"/>
                </a:lnTo>
                <a:lnTo>
                  <a:pt x="11983" y="112927"/>
                </a:lnTo>
                <a:lnTo>
                  <a:pt x="10269" y="114037"/>
                </a:lnTo>
                <a:lnTo>
                  <a:pt x="8906" y="115284"/>
                </a:lnTo>
                <a:lnTo>
                  <a:pt x="8906" y="115837"/>
                </a:lnTo>
                <a:lnTo>
                  <a:pt x="8555" y="116532"/>
                </a:lnTo>
                <a:lnTo>
                  <a:pt x="8906" y="117084"/>
                </a:lnTo>
                <a:lnTo>
                  <a:pt x="9243" y="117779"/>
                </a:lnTo>
                <a:lnTo>
                  <a:pt x="10269" y="118331"/>
                </a:lnTo>
                <a:lnTo>
                  <a:pt x="11294" y="118747"/>
                </a:lnTo>
                <a:lnTo>
                  <a:pt x="12657" y="119162"/>
                </a:lnTo>
                <a:lnTo>
                  <a:pt x="14371" y="119578"/>
                </a:lnTo>
                <a:lnTo>
                  <a:pt x="16085" y="119715"/>
                </a:lnTo>
                <a:lnTo>
                  <a:pt x="17785" y="119857"/>
                </a:lnTo>
                <a:lnTo>
                  <a:pt x="21887" y="119994"/>
                </a:lnTo>
                <a:lnTo>
                  <a:pt x="26326" y="119857"/>
                </a:lnTo>
                <a:lnTo>
                  <a:pt x="30779" y="119441"/>
                </a:lnTo>
                <a:lnTo>
                  <a:pt x="34881" y="118883"/>
                </a:lnTo>
                <a:lnTo>
                  <a:pt x="38983" y="118052"/>
                </a:lnTo>
                <a:lnTo>
                  <a:pt x="42734" y="117363"/>
                </a:lnTo>
                <a:lnTo>
                  <a:pt x="45811" y="116389"/>
                </a:lnTo>
                <a:lnTo>
                  <a:pt x="46836" y="115973"/>
                </a:lnTo>
                <a:lnTo>
                  <a:pt x="47188" y="115558"/>
                </a:lnTo>
                <a:lnTo>
                  <a:pt x="47525" y="115421"/>
                </a:lnTo>
                <a:lnTo>
                  <a:pt x="48550" y="114869"/>
                </a:lnTo>
                <a:lnTo>
                  <a:pt x="48887" y="114174"/>
                </a:lnTo>
                <a:lnTo>
                  <a:pt x="49576" y="112790"/>
                </a:lnTo>
                <a:lnTo>
                  <a:pt x="51964" y="105587"/>
                </a:lnTo>
                <a:lnTo>
                  <a:pt x="54366" y="96715"/>
                </a:lnTo>
                <a:lnTo>
                  <a:pt x="56754" y="87848"/>
                </a:lnTo>
                <a:lnTo>
                  <a:pt x="57092" y="86465"/>
                </a:lnTo>
                <a:lnTo>
                  <a:pt x="57443" y="86049"/>
                </a:lnTo>
                <a:lnTo>
                  <a:pt x="57443" y="85770"/>
                </a:lnTo>
                <a:lnTo>
                  <a:pt x="58805" y="80229"/>
                </a:lnTo>
                <a:lnTo>
                  <a:pt x="58805" y="79950"/>
                </a:lnTo>
                <a:lnTo>
                  <a:pt x="58805" y="79671"/>
                </a:lnTo>
                <a:lnTo>
                  <a:pt x="58805" y="79534"/>
                </a:lnTo>
                <a:lnTo>
                  <a:pt x="59143" y="78982"/>
                </a:lnTo>
                <a:lnTo>
                  <a:pt x="60519" y="80782"/>
                </a:lnTo>
                <a:lnTo>
                  <a:pt x="62570" y="84802"/>
                </a:lnTo>
                <a:lnTo>
                  <a:pt x="64270" y="88816"/>
                </a:lnTo>
                <a:lnTo>
                  <a:pt x="65647" y="92973"/>
                </a:lnTo>
                <a:lnTo>
                  <a:pt x="66321" y="97130"/>
                </a:lnTo>
                <a:lnTo>
                  <a:pt x="68035" y="105308"/>
                </a:lnTo>
                <a:lnTo>
                  <a:pt x="69061" y="109465"/>
                </a:lnTo>
                <a:lnTo>
                  <a:pt x="70423" y="113622"/>
                </a:lnTo>
                <a:lnTo>
                  <a:pt x="70774" y="114726"/>
                </a:lnTo>
                <a:lnTo>
                  <a:pt x="71800" y="115837"/>
                </a:lnTo>
                <a:lnTo>
                  <a:pt x="73163" y="116947"/>
                </a:lnTo>
                <a:lnTo>
                  <a:pt x="75214" y="117779"/>
                </a:lnTo>
                <a:lnTo>
                  <a:pt x="77265" y="118331"/>
                </a:lnTo>
                <a:lnTo>
                  <a:pt x="79653" y="118747"/>
                </a:lnTo>
                <a:lnTo>
                  <a:pt x="82392" y="118883"/>
                </a:lnTo>
                <a:lnTo>
                  <a:pt x="85469" y="118747"/>
                </a:lnTo>
                <a:lnTo>
                  <a:pt x="88546" y="118883"/>
                </a:lnTo>
                <a:lnTo>
                  <a:pt x="91622" y="119026"/>
                </a:lnTo>
                <a:lnTo>
                  <a:pt x="94699" y="118883"/>
                </a:lnTo>
                <a:lnTo>
                  <a:pt x="97438" y="118747"/>
                </a:lnTo>
                <a:lnTo>
                  <a:pt x="100515" y="118331"/>
                </a:lnTo>
                <a:lnTo>
                  <a:pt x="102903" y="117779"/>
                </a:lnTo>
                <a:lnTo>
                  <a:pt x="105291" y="117084"/>
                </a:lnTo>
                <a:lnTo>
                  <a:pt x="107693" y="116116"/>
                </a:lnTo>
                <a:lnTo>
                  <a:pt x="108368" y="115558"/>
                </a:lnTo>
                <a:lnTo>
                  <a:pt x="108719" y="115142"/>
                </a:lnTo>
                <a:lnTo>
                  <a:pt x="108719" y="114590"/>
                </a:lnTo>
                <a:lnTo>
                  <a:pt x="108719" y="114037"/>
                </a:lnTo>
                <a:lnTo>
                  <a:pt x="108719" y="113485"/>
                </a:lnTo>
                <a:lnTo>
                  <a:pt x="108030" y="112927"/>
                </a:lnTo>
                <a:lnTo>
                  <a:pt x="107693" y="112511"/>
                </a:lnTo>
                <a:lnTo>
                  <a:pt x="106668" y="112096"/>
                </a:lnTo>
                <a:lnTo>
                  <a:pt x="105291" y="111680"/>
                </a:lnTo>
                <a:lnTo>
                  <a:pt x="103591" y="111264"/>
                </a:lnTo>
                <a:lnTo>
                  <a:pt x="100163" y="110712"/>
                </a:lnTo>
                <a:lnTo>
                  <a:pt x="100163" y="110575"/>
                </a:lnTo>
                <a:lnTo>
                  <a:pt x="99138" y="108912"/>
                </a:lnTo>
                <a:lnTo>
                  <a:pt x="98464" y="107107"/>
                </a:lnTo>
                <a:lnTo>
                  <a:pt x="98112" y="103366"/>
                </a:lnTo>
                <a:lnTo>
                  <a:pt x="97438" y="94221"/>
                </a:lnTo>
                <a:lnTo>
                  <a:pt x="96413" y="88127"/>
                </a:lnTo>
                <a:lnTo>
                  <a:pt x="95036" y="82029"/>
                </a:lnTo>
                <a:lnTo>
                  <a:pt x="93673" y="75930"/>
                </a:lnTo>
                <a:lnTo>
                  <a:pt x="92648" y="69973"/>
                </a:lnTo>
                <a:lnTo>
                  <a:pt x="92310" y="61523"/>
                </a:lnTo>
                <a:lnTo>
                  <a:pt x="91959" y="53209"/>
                </a:lnTo>
                <a:lnTo>
                  <a:pt x="91959" y="47805"/>
                </a:lnTo>
                <a:lnTo>
                  <a:pt x="93336" y="49331"/>
                </a:lnTo>
                <a:lnTo>
                  <a:pt x="95036" y="50851"/>
                </a:lnTo>
                <a:lnTo>
                  <a:pt x="95724" y="52241"/>
                </a:lnTo>
                <a:lnTo>
                  <a:pt x="96750" y="53625"/>
                </a:lnTo>
                <a:lnTo>
                  <a:pt x="97438" y="56398"/>
                </a:lnTo>
                <a:lnTo>
                  <a:pt x="98112" y="59308"/>
                </a:lnTo>
                <a:lnTo>
                  <a:pt x="99138" y="62075"/>
                </a:lnTo>
                <a:lnTo>
                  <a:pt x="97775" y="63322"/>
                </a:lnTo>
                <a:lnTo>
                  <a:pt x="97087" y="64569"/>
                </a:lnTo>
                <a:lnTo>
                  <a:pt x="96750" y="65959"/>
                </a:lnTo>
                <a:lnTo>
                  <a:pt x="97438" y="67206"/>
                </a:lnTo>
                <a:lnTo>
                  <a:pt x="97775" y="67895"/>
                </a:lnTo>
                <a:lnTo>
                  <a:pt x="98464" y="68447"/>
                </a:lnTo>
                <a:lnTo>
                  <a:pt x="99138" y="68863"/>
                </a:lnTo>
                <a:lnTo>
                  <a:pt x="100163" y="69279"/>
                </a:lnTo>
                <a:lnTo>
                  <a:pt x="101540" y="69694"/>
                </a:lnTo>
                <a:lnTo>
                  <a:pt x="102903" y="69973"/>
                </a:lnTo>
                <a:lnTo>
                  <a:pt x="104617" y="70110"/>
                </a:lnTo>
                <a:lnTo>
                  <a:pt x="108368" y="70110"/>
                </a:lnTo>
                <a:lnTo>
                  <a:pt x="110419" y="69837"/>
                </a:lnTo>
                <a:lnTo>
                  <a:pt x="112132" y="69558"/>
                </a:lnTo>
                <a:lnTo>
                  <a:pt x="113846" y="69142"/>
                </a:lnTo>
                <a:lnTo>
                  <a:pt x="115209" y="68590"/>
                </a:lnTo>
                <a:lnTo>
                  <a:pt x="116572" y="68032"/>
                </a:lnTo>
                <a:lnTo>
                  <a:pt x="117597" y="67343"/>
                </a:lnTo>
                <a:lnTo>
                  <a:pt x="118623" y="66648"/>
                </a:lnTo>
                <a:lnTo>
                  <a:pt x="119648" y="65543"/>
                </a:lnTo>
                <a:lnTo>
                  <a:pt x="120000" y="64296"/>
                </a:lnTo>
                <a:lnTo>
                  <a:pt x="119648" y="63738"/>
                </a:lnTo>
                <a:lnTo>
                  <a:pt x="119311" y="63186"/>
                </a:lnTo>
                <a:lnTo>
                  <a:pt x="118974" y="62633"/>
                </a:lnTo>
                <a:lnTo>
                  <a:pt x="117948" y="62218"/>
                </a:lnTo>
                <a:lnTo>
                  <a:pt x="118974" y="58476"/>
                </a:lnTo>
                <a:lnTo>
                  <a:pt x="119311" y="54593"/>
                </a:lnTo>
                <a:lnTo>
                  <a:pt x="118974" y="50715"/>
                </a:lnTo>
                <a:lnTo>
                  <a:pt x="117948" y="46973"/>
                </a:lnTo>
                <a:lnTo>
                  <a:pt x="116923" y="45032"/>
                </a:lnTo>
                <a:lnTo>
                  <a:pt x="115897" y="43095"/>
                </a:lnTo>
                <a:lnTo>
                  <a:pt x="114872" y="41290"/>
                </a:lnTo>
                <a:lnTo>
                  <a:pt x="113495" y="39491"/>
                </a:lnTo>
                <a:lnTo>
                  <a:pt x="111795" y="37691"/>
                </a:lnTo>
                <a:lnTo>
                  <a:pt x="109744" y="36029"/>
                </a:lnTo>
                <a:lnTo>
                  <a:pt x="107693" y="34366"/>
                </a:lnTo>
                <a:lnTo>
                  <a:pt x="105291" y="32703"/>
                </a:lnTo>
                <a:lnTo>
                  <a:pt x="103240" y="31593"/>
                </a:lnTo>
                <a:lnTo>
                  <a:pt x="101189" y="30624"/>
                </a:lnTo>
                <a:lnTo>
                  <a:pt x="99138" y="29793"/>
                </a:lnTo>
                <a:lnTo>
                  <a:pt x="96750" y="28962"/>
                </a:lnTo>
                <a:lnTo>
                  <a:pt x="94361" y="28130"/>
                </a:lnTo>
                <a:lnTo>
                  <a:pt x="91622" y="27572"/>
                </a:lnTo>
                <a:lnTo>
                  <a:pt x="88883" y="27020"/>
                </a:lnTo>
                <a:lnTo>
                  <a:pt x="86157" y="26467"/>
                </a:lnTo>
                <a:lnTo>
                  <a:pt x="80341" y="25636"/>
                </a:lnTo>
                <a:lnTo>
                  <a:pt x="74525" y="25220"/>
                </a:lnTo>
                <a:lnTo>
                  <a:pt x="68372" y="24941"/>
                </a:lnTo>
                <a:lnTo>
                  <a:pt x="61882" y="24805"/>
                </a:lnTo>
                <a:lnTo>
                  <a:pt x="61882" y="24526"/>
                </a:lnTo>
                <a:lnTo>
                  <a:pt x="61882" y="24389"/>
                </a:lnTo>
                <a:lnTo>
                  <a:pt x="64621" y="24247"/>
                </a:lnTo>
                <a:lnTo>
                  <a:pt x="67347" y="23831"/>
                </a:lnTo>
                <a:lnTo>
                  <a:pt x="69749" y="23415"/>
                </a:lnTo>
                <a:lnTo>
                  <a:pt x="72474" y="22863"/>
                </a:lnTo>
                <a:lnTo>
                  <a:pt x="74525" y="22168"/>
                </a:lnTo>
                <a:lnTo>
                  <a:pt x="76576" y="21479"/>
                </a:lnTo>
                <a:lnTo>
                  <a:pt x="78627" y="20648"/>
                </a:lnTo>
                <a:lnTo>
                  <a:pt x="80341" y="19680"/>
                </a:lnTo>
                <a:lnTo>
                  <a:pt x="82055" y="18848"/>
                </a:lnTo>
                <a:lnTo>
                  <a:pt x="83418" y="17738"/>
                </a:lnTo>
                <a:lnTo>
                  <a:pt x="84781" y="16770"/>
                </a:lnTo>
                <a:lnTo>
                  <a:pt x="85806" y="15659"/>
                </a:lnTo>
                <a:lnTo>
                  <a:pt x="86832" y="14549"/>
                </a:lnTo>
                <a:lnTo>
                  <a:pt x="87520" y="13444"/>
                </a:lnTo>
                <a:lnTo>
                  <a:pt x="87857" y="12334"/>
                </a:lnTo>
                <a:lnTo>
                  <a:pt x="88208" y="11223"/>
                </a:lnTo>
                <a:lnTo>
                  <a:pt x="87857" y="9976"/>
                </a:lnTo>
                <a:lnTo>
                  <a:pt x="87520" y="8729"/>
                </a:lnTo>
                <a:lnTo>
                  <a:pt x="86494" y="7482"/>
                </a:lnTo>
                <a:lnTo>
                  <a:pt x="85132" y="6235"/>
                </a:lnTo>
                <a:lnTo>
                  <a:pt x="83755" y="5267"/>
                </a:lnTo>
                <a:lnTo>
                  <a:pt x="81704" y="4156"/>
                </a:lnTo>
                <a:lnTo>
                  <a:pt x="79653" y="3325"/>
                </a:lnTo>
                <a:lnTo>
                  <a:pt x="77265" y="2494"/>
                </a:lnTo>
                <a:lnTo>
                  <a:pt x="74525" y="1662"/>
                </a:lnTo>
                <a:lnTo>
                  <a:pt x="71800" y="1110"/>
                </a:lnTo>
                <a:lnTo>
                  <a:pt x="68723" y="558"/>
                </a:lnTo>
                <a:lnTo>
                  <a:pt x="65984" y="279"/>
                </a:lnTo>
                <a:lnTo>
                  <a:pt x="62907" y="142"/>
                </a:lnTo>
                <a:lnTo>
                  <a:pt x="5983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0" name="Shape 350"/>
          <p:cNvGrpSpPr/>
          <p:nvPr/>
        </p:nvGrpSpPr>
        <p:grpSpPr>
          <a:xfrm flipH="1" rot="6048893">
            <a:off x="4350825" y="3341981"/>
            <a:ext cx="1166681" cy="1032972"/>
            <a:chOff x="1113100" y="2199475"/>
            <a:chExt cx="801875" cy="709975"/>
          </a:xfrm>
        </p:grpSpPr>
        <p:sp>
          <p:nvSpPr>
            <p:cNvPr id="351" name="Shape 351"/>
            <p:cNvSpPr/>
            <p:nvPr/>
          </p:nvSpPr>
          <p:spPr>
            <a:xfrm>
              <a:off x="1113100" y="2291450"/>
              <a:ext cx="735900" cy="618000"/>
            </a:xfrm>
            <a:custGeom>
              <a:pathLst>
                <a:path extrusionOk="0" h="120000" w="120000">
                  <a:moveTo>
                    <a:pt x="108462" y="67330"/>
                  </a:moveTo>
                  <a:lnTo>
                    <a:pt x="108075" y="67787"/>
                  </a:lnTo>
                  <a:lnTo>
                    <a:pt x="108075" y="68243"/>
                  </a:lnTo>
                  <a:lnTo>
                    <a:pt x="108462" y="69160"/>
                  </a:lnTo>
                  <a:lnTo>
                    <a:pt x="108462" y="67330"/>
                  </a:lnTo>
                  <a:close/>
                  <a:moveTo>
                    <a:pt x="32309" y="113586"/>
                  </a:moveTo>
                  <a:lnTo>
                    <a:pt x="33846" y="114043"/>
                  </a:lnTo>
                  <a:lnTo>
                    <a:pt x="33076" y="114043"/>
                  </a:lnTo>
                  <a:lnTo>
                    <a:pt x="32309" y="113586"/>
                  </a:lnTo>
                  <a:close/>
                  <a:moveTo>
                    <a:pt x="118075" y="4"/>
                  </a:moveTo>
                  <a:lnTo>
                    <a:pt x="118075" y="461"/>
                  </a:lnTo>
                  <a:lnTo>
                    <a:pt x="117309" y="1378"/>
                  </a:lnTo>
                  <a:lnTo>
                    <a:pt x="117692" y="1378"/>
                  </a:lnTo>
                  <a:lnTo>
                    <a:pt x="117692" y="2752"/>
                  </a:lnTo>
                  <a:lnTo>
                    <a:pt x="116921" y="2752"/>
                  </a:lnTo>
                  <a:lnTo>
                    <a:pt x="117692" y="3208"/>
                  </a:lnTo>
                  <a:lnTo>
                    <a:pt x="116921" y="4126"/>
                  </a:lnTo>
                  <a:lnTo>
                    <a:pt x="116921" y="5044"/>
                  </a:lnTo>
                  <a:lnTo>
                    <a:pt x="116538" y="5044"/>
                  </a:lnTo>
                  <a:lnTo>
                    <a:pt x="116155" y="5956"/>
                  </a:lnTo>
                  <a:lnTo>
                    <a:pt x="116921" y="6874"/>
                  </a:lnTo>
                  <a:lnTo>
                    <a:pt x="118075" y="7791"/>
                  </a:lnTo>
                  <a:lnTo>
                    <a:pt x="116538" y="8704"/>
                  </a:lnTo>
                  <a:lnTo>
                    <a:pt x="117692" y="9622"/>
                  </a:lnTo>
                  <a:lnTo>
                    <a:pt x="118075" y="10539"/>
                  </a:lnTo>
                  <a:lnTo>
                    <a:pt x="117692" y="10996"/>
                  </a:lnTo>
                  <a:lnTo>
                    <a:pt x="117309" y="11452"/>
                  </a:lnTo>
                  <a:lnTo>
                    <a:pt x="117692" y="11452"/>
                  </a:lnTo>
                  <a:lnTo>
                    <a:pt x="117309" y="11913"/>
                  </a:lnTo>
                  <a:lnTo>
                    <a:pt x="117692" y="12369"/>
                  </a:lnTo>
                  <a:lnTo>
                    <a:pt x="117692" y="12826"/>
                  </a:lnTo>
                  <a:lnTo>
                    <a:pt x="116538" y="12826"/>
                  </a:lnTo>
                  <a:lnTo>
                    <a:pt x="116921" y="13287"/>
                  </a:lnTo>
                  <a:lnTo>
                    <a:pt x="117309" y="13743"/>
                  </a:lnTo>
                  <a:lnTo>
                    <a:pt x="117309" y="16035"/>
                  </a:lnTo>
                  <a:lnTo>
                    <a:pt x="116921" y="17865"/>
                  </a:lnTo>
                  <a:lnTo>
                    <a:pt x="116538" y="19239"/>
                  </a:lnTo>
                  <a:lnTo>
                    <a:pt x="117309" y="19700"/>
                  </a:lnTo>
                  <a:lnTo>
                    <a:pt x="117309" y="21074"/>
                  </a:lnTo>
                  <a:lnTo>
                    <a:pt x="116538" y="20613"/>
                  </a:lnTo>
                  <a:lnTo>
                    <a:pt x="116538" y="21074"/>
                  </a:lnTo>
                  <a:lnTo>
                    <a:pt x="116921" y="21530"/>
                  </a:lnTo>
                  <a:lnTo>
                    <a:pt x="116155" y="21530"/>
                  </a:lnTo>
                  <a:lnTo>
                    <a:pt x="116538" y="22904"/>
                  </a:lnTo>
                  <a:lnTo>
                    <a:pt x="116155" y="24278"/>
                  </a:lnTo>
                  <a:lnTo>
                    <a:pt x="117309" y="23822"/>
                  </a:lnTo>
                  <a:lnTo>
                    <a:pt x="118463" y="24735"/>
                  </a:lnTo>
                  <a:lnTo>
                    <a:pt x="118463" y="24735"/>
                  </a:lnTo>
                  <a:lnTo>
                    <a:pt x="117309" y="24278"/>
                  </a:lnTo>
                  <a:lnTo>
                    <a:pt x="116921" y="24278"/>
                  </a:lnTo>
                  <a:lnTo>
                    <a:pt x="117309" y="24735"/>
                  </a:lnTo>
                  <a:lnTo>
                    <a:pt x="116538" y="24735"/>
                  </a:lnTo>
                  <a:lnTo>
                    <a:pt x="115768" y="27026"/>
                  </a:lnTo>
                  <a:lnTo>
                    <a:pt x="115768" y="27944"/>
                  </a:lnTo>
                  <a:lnTo>
                    <a:pt x="116538" y="29317"/>
                  </a:lnTo>
                  <a:lnTo>
                    <a:pt x="115768" y="33895"/>
                  </a:lnTo>
                  <a:lnTo>
                    <a:pt x="115384" y="35726"/>
                  </a:lnTo>
                  <a:lnTo>
                    <a:pt x="114614" y="37561"/>
                  </a:lnTo>
                  <a:lnTo>
                    <a:pt x="114614" y="37100"/>
                  </a:lnTo>
                  <a:lnTo>
                    <a:pt x="114614" y="36643"/>
                  </a:lnTo>
                  <a:lnTo>
                    <a:pt x="113460" y="39391"/>
                  </a:lnTo>
                  <a:lnTo>
                    <a:pt x="113460" y="39391"/>
                  </a:lnTo>
                  <a:lnTo>
                    <a:pt x="113843" y="38935"/>
                  </a:lnTo>
                  <a:lnTo>
                    <a:pt x="111923" y="43513"/>
                  </a:lnTo>
                  <a:lnTo>
                    <a:pt x="113077" y="43513"/>
                  </a:lnTo>
                  <a:lnTo>
                    <a:pt x="112306" y="44887"/>
                  </a:lnTo>
                  <a:lnTo>
                    <a:pt x="112306" y="45804"/>
                  </a:lnTo>
                  <a:lnTo>
                    <a:pt x="112690" y="46261"/>
                  </a:lnTo>
                  <a:lnTo>
                    <a:pt x="112690" y="47634"/>
                  </a:lnTo>
                  <a:lnTo>
                    <a:pt x="112306" y="48091"/>
                  </a:lnTo>
                  <a:lnTo>
                    <a:pt x="111923" y="48091"/>
                  </a:lnTo>
                  <a:lnTo>
                    <a:pt x="111536" y="47178"/>
                  </a:lnTo>
                  <a:lnTo>
                    <a:pt x="111153" y="47634"/>
                  </a:lnTo>
                  <a:lnTo>
                    <a:pt x="110382" y="48091"/>
                  </a:lnTo>
                  <a:lnTo>
                    <a:pt x="110769" y="48552"/>
                  </a:lnTo>
                  <a:lnTo>
                    <a:pt x="110382" y="49008"/>
                  </a:lnTo>
                  <a:lnTo>
                    <a:pt x="110382" y="49926"/>
                  </a:lnTo>
                  <a:lnTo>
                    <a:pt x="110769" y="50839"/>
                  </a:lnTo>
                  <a:lnTo>
                    <a:pt x="110769" y="52212"/>
                  </a:lnTo>
                  <a:lnTo>
                    <a:pt x="109228" y="52212"/>
                  </a:lnTo>
                  <a:lnTo>
                    <a:pt x="108845" y="51756"/>
                  </a:lnTo>
                  <a:lnTo>
                    <a:pt x="108845" y="52674"/>
                  </a:lnTo>
                  <a:lnTo>
                    <a:pt x="108462" y="53130"/>
                  </a:lnTo>
                  <a:lnTo>
                    <a:pt x="107691" y="53130"/>
                  </a:lnTo>
                  <a:lnTo>
                    <a:pt x="107691" y="53586"/>
                  </a:lnTo>
                  <a:lnTo>
                    <a:pt x="108075" y="53586"/>
                  </a:lnTo>
                  <a:lnTo>
                    <a:pt x="108462" y="54048"/>
                  </a:lnTo>
                  <a:lnTo>
                    <a:pt x="108462" y="54960"/>
                  </a:lnTo>
                  <a:lnTo>
                    <a:pt x="108462" y="55878"/>
                  </a:lnTo>
                  <a:lnTo>
                    <a:pt x="108075" y="55878"/>
                  </a:lnTo>
                  <a:lnTo>
                    <a:pt x="108075" y="55421"/>
                  </a:lnTo>
                  <a:lnTo>
                    <a:pt x="107691" y="55421"/>
                  </a:lnTo>
                  <a:lnTo>
                    <a:pt x="107691" y="54960"/>
                  </a:lnTo>
                  <a:lnTo>
                    <a:pt x="107308" y="57252"/>
                  </a:lnTo>
                  <a:lnTo>
                    <a:pt x="106921" y="56795"/>
                  </a:lnTo>
                  <a:lnTo>
                    <a:pt x="106538" y="57252"/>
                  </a:lnTo>
                  <a:lnTo>
                    <a:pt x="106921" y="57252"/>
                  </a:lnTo>
                  <a:lnTo>
                    <a:pt x="107308" y="58626"/>
                  </a:lnTo>
                  <a:lnTo>
                    <a:pt x="107691" y="59999"/>
                  </a:lnTo>
                  <a:lnTo>
                    <a:pt x="106154" y="60917"/>
                  </a:lnTo>
                  <a:lnTo>
                    <a:pt x="105001" y="61835"/>
                  </a:lnTo>
                  <a:lnTo>
                    <a:pt x="104613" y="62747"/>
                  </a:lnTo>
                  <a:lnTo>
                    <a:pt x="105001" y="62747"/>
                  </a:lnTo>
                  <a:lnTo>
                    <a:pt x="105001" y="63208"/>
                  </a:lnTo>
                  <a:lnTo>
                    <a:pt x="105384" y="61835"/>
                  </a:lnTo>
                  <a:lnTo>
                    <a:pt x="105767" y="63208"/>
                  </a:lnTo>
                  <a:lnTo>
                    <a:pt x="106154" y="62291"/>
                  </a:lnTo>
                  <a:lnTo>
                    <a:pt x="106538" y="62747"/>
                  </a:lnTo>
                  <a:lnTo>
                    <a:pt x="105767" y="64121"/>
                  </a:lnTo>
                  <a:lnTo>
                    <a:pt x="104613" y="63665"/>
                  </a:lnTo>
                  <a:lnTo>
                    <a:pt x="103847" y="64121"/>
                  </a:lnTo>
                  <a:lnTo>
                    <a:pt x="103459" y="65039"/>
                  </a:lnTo>
                  <a:lnTo>
                    <a:pt x="103076" y="67330"/>
                  </a:lnTo>
                  <a:lnTo>
                    <a:pt x="102693" y="70078"/>
                  </a:lnTo>
                  <a:lnTo>
                    <a:pt x="102306" y="70991"/>
                  </a:lnTo>
                  <a:lnTo>
                    <a:pt x="101922" y="71908"/>
                  </a:lnTo>
                  <a:lnTo>
                    <a:pt x="101539" y="71452"/>
                  </a:lnTo>
                  <a:lnTo>
                    <a:pt x="101152" y="70534"/>
                  </a:lnTo>
                  <a:lnTo>
                    <a:pt x="100769" y="72365"/>
                  </a:lnTo>
                  <a:lnTo>
                    <a:pt x="100769" y="73738"/>
                  </a:lnTo>
                  <a:lnTo>
                    <a:pt x="100769" y="74200"/>
                  </a:lnTo>
                  <a:lnTo>
                    <a:pt x="101152" y="74200"/>
                  </a:lnTo>
                  <a:lnTo>
                    <a:pt x="99998" y="74656"/>
                  </a:lnTo>
                  <a:lnTo>
                    <a:pt x="99232" y="75112"/>
                  </a:lnTo>
                  <a:lnTo>
                    <a:pt x="98078" y="77404"/>
                  </a:lnTo>
                  <a:lnTo>
                    <a:pt x="97691" y="79695"/>
                  </a:lnTo>
                  <a:lnTo>
                    <a:pt x="96924" y="81069"/>
                  </a:lnTo>
                  <a:lnTo>
                    <a:pt x="95383" y="81069"/>
                  </a:lnTo>
                  <a:lnTo>
                    <a:pt x="94617" y="82443"/>
                  </a:lnTo>
                  <a:lnTo>
                    <a:pt x="93846" y="84273"/>
                  </a:lnTo>
                  <a:lnTo>
                    <a:pt x="93076" y="86565"/>
                  </a:lnTo>
                  <a:lnTo>
                    <a:pt x="93076" y="86104"/>
                  </a:lnTo>
                  <a:lnTo>
                    <a:pt x="92692" y="85647"/>
                  </a:lnTo>
                  <a:lnTo>
                    <a:pt x="92692" y="85647"/>
                  </a:lnTo>
                  <a:lnTo>
                    <a:pt x="93076" y="87021"/>
                  </a:lnTo>
                  <a:lnTo>
                    <a:pt x="91539" y="87021"/>
                  </a:lnTo>
                  <a:lnTo>
                    <a:pt x="91922" y="86104"/>
                  </a:lnTo>
                  <a:lnTo>
                    <a:pt x="91539" y="86104"/>
                  </a:lnTo>
                  <a:lnTo>
                    <a:pt x="91155" y="86565"/>
                  </a:lnTo>
                  <a:lnTo>
                    <a:pt x="90768" y="88395"/>
                  </a:lnTo>
                  <a:lnTo>
                    <a:pt x="90385" y="89769"/>
                  </a:lnTo>
                  <a:lnTo>
                    <a:pt x="90002" y="90225"/>
                  </a:lnTo>
                  <a:lnTo>
                    <a:pt x="89231" y="90225"/>
                  </a:lnTo>
                  <a:lnTo>
                    <a:pt x="88460" y="92978"/>
                  </a:lnTo>
                  <a:lnTo>
                    <a:pt x="88077" y="91604"/>
                  </a:lnTo>
                  <a:lnTo>
                    <a:pt x="88077" y="92517"/>
                  </a:lnTo>
                  <a:lnTo>
                    <a:pt x="87307" y="92978"/>
                  </a:lnTo>
                  <a:lnTo>
                    <a:pt x="85382" y="94808"/>
                  </a:lnTo>
                  <a:lnTo>
                    <a:pt x="83075" y="96182"/>
                  </a:lnTo>
                  <a:lnTo>
                    <a:pt x="81155" y="97556"/>
                  </a:lnTo>
                  <a:lnTo>
                    <a:pt x="81921" y="98012"/>
                  </a:lnTo>
                  <a:lnTo>
                    <a:pt x="82308" y="98473"/>
                  </a:lnTo>
                  <a:lnTo>
                    <a:pt x="81155" y="98930"/>
                  </a:lnTo>
                  <a:lnTo>
                    <a:pt x="81155" y="98473"/>
                  </a:lnTo>
                  <a:lnTo>
                    <a:pt x="80767" y="98012"/>
                  </a:lnTo>
                  <a:lnTo>
                    <a:pt x="80767" y="98473"/>
                  </a:lnTo>
                  <a:lnTo>
                    <a:pt x="80767" y="98930"/>
                  </a:lnTo>
                  <a:lnTo>
                    <a:pt x="78460" y="98473"/>
                  </a:lnTo>
                  <a:lnTo>
                    <a:pt x="78847" y="98930"/>
                  </a:lnTo>
                  <a:lnTo>
                    <a:pt x="78460" y="99386"/>
                  </a:lnTo>
                  <a:lnTo>
                    <a:pt x="79230" y="99847"/>
                  </a:lnTo>
                  <a:lnTo>
                    <a:pt x="78847" y="100304"/>
                  </a:lnTo>
                  <a:lnTo>
                    <a:pt x="77306" y="100304"/>
                  </a:lnTo>
                  <a:lnTo>
                    <a:pt x="75769" y="102134"/>
                  </a:lnTo>
                  <a:lnTo>
                    <a:pt x="73845" y="103969"/>
                  </a:lnTo>
                  <a:lnTo>
                    <a:pt x="72308" y="105343"/>
                  </a:lnTo>
                  <a:lnTo>
                    <a:pt x="70771" y="105799"/>
                  </a:lnTo>
                  <a:lnTo>
                    <a:pt x="69617" y="107173"/>
                  </a:lnTo>
                  <a:lnTo>
                    <a:pt x="68463" y="108547"/>
                  </a:lnTo>
                  <a:lnTo>
                    <a:pt x="68076" y="108091"/>
                  </a:lnTo>
                  <a:lnTo>
                    <a:pt x="67693" y="107630"/>
                  </a:lnTo>
                  <a:lnTo>
                    <a:pt x="66539" y="107630"/>
                  </a:lnTo>
                  <a:lnTo>
                    <a:pt x="64615" y="109003"/>
                  </a:lnTo>
                  <a:lnTo>
                    <a:pt x="58463" y="110839"/>
                  </a:lnTo>
                  <a:lnTo>
                    <a:pt x="58463" y="111295"/>
                  </a:lnTo>
                  <a:lnTo>
                    <a:pt x="58463" y="111751"/>
                  </a:lnTo>
                  <a:lnTo>
                    <a:pt x="58075" y="112212"/>
                  </a:lnTo>
                  <a:lnTo>
                    <a:pt x="57309" y="111751"/>
                  </a:lnTo>
                  <a:lnTo>
                    <a:pt x="56921" y="111295"/>
                  </a:lnTo>
                  <a:lnTo>
                    <a:pt x="56155" y="111295"/>
                  </a:lnTo>
                  <a:lnTo>
                    <a:pt x="56155" y="112669"/>
                  </a:lnTo>
                  <a:lnTo>
                    <a:pt x="55001" y="112212"/>
                  </a:lnTo>
                  <a:lnTo>
                    <a:pt x="53460" y="112212"/>
                  </a:lnTo>
                  <a:lnTo>
                    <a:pt x="51540" y="112669"/>
                  </a:lnTo>
                  <a:lnTo>
                    <a:pt x="50769" y="113125"/>
                  </a:lnTo>
                  <a:lnTo>
                    <a:pt x="49232" y="112669"/>
                  </a:lnTo>
                  <a:lnTo>
                    <a:pt x="48079" y="112212"/>
                  </a:lnTo>
                  <a:lnTo>
                    <a:pt x="46925" y="114499"/>
                  </a:lnTo>
                  <a:lnTo>
                    <a:pt x="46154" y="113586"/>
                  </a:lnTo>
                  <a:lnTo>
                    <a:pt x="45384" y="113125"/>
                  </a:lnTo>
                  <a:lnTo>
                    <a:pt x="44230" y="113125"/>
                  </a:lnTo>
                  <a:lnTo>
                    <a:pt x="43076" y="113586"/>
                  </a:lnTo>
                  <a:lnTo>
                    <a:pt x="43076" y="113125"/>
                  </a:lnTo>
                  <a:lnTo>
                    <a:pt x="41539" y="113125"/>
                  </a:lnTo>
                  <a:lnTo>
                    <a:pt x="39615" y="114043"/>
                  </a:lnTo>
                  <a:lnTo>
                    <a:pt x="39615" y="113125"/>
                  </a:lnTo>
                  <a:lnTo>
                    <a:pt x="39232" y="114043"/>
                  </a:lnTo>
                  <a:lnTo>
                    <a:pt x="38461" y="114960"/>
                  </a:lnTo>
                  <a:lnTo>
                    <a:pt x="38078" y="114499"/>
                  </a:lnTo>
                  <a:lnTo>
                    <a:pt x="38461" y="114499"/>
                  </a:lnTo>
                  <a:lnTo>
                    <a:pt x="38078" y="114043"/>
                  </a:lnTo>
                  <a:lnTo>
                    <a:pt x="37695" y="114043"/>
                  </a:lnTo>
                  <a:lnTo>
                    <a:pt x="37695" y="114499"/>
                  </a:lnTo>
                  <a:lnTo>
                    <a:pt x="37307" y="114043"/>
                  </a:lnTo>
                  <a:lnTo>
                    <a:pt x="36154" y="114960"/>
                  </a:lnTo>
                  <a:lnTo>
                    <a:pt x="35770" y="114960"/>
                  </a:lnTo>
                  <a:lnTo>
                    <a:pt x="35387" y="114043"/>
                  </a:lnTo>
                  <a:lnTo>
                    <a:pt x="35000" y="114499"/>
                  </a:lnTo>
                  <a:lnTo>
                    <a:pt x="34617" y="114499"/>
                  </a:lnTo>
                  <a:lnTo>
                    <a:pt x="34233" y="114043"/>
                  </a:lnTo>
                  <a:lnTo>
                    <a:pt x="33846" y="114043"/>
                  </a:lnTo>
                  <a:lnTo>
                    <a:pt x="33463" y="113125"/>
                  </a:lnTo>
                  <a:lnTo>
                    <a:pt x="33846" y="112212"/>
                  </a:lnTo>
                  <a:lnTo>
                    <a:pt x="33846" y="112212"/>
                  </a:lnTo>
                  <a:lnTo>
                    <a:pt x="32692" y="112669"/>
                  </a:lnTo>
                  <a:lnTo>
                    <a:pt x="31155" y="112669"/>
                  </a:lnTo>
                  <a:lnTo>
                    <a:pt x="30002" y="113125"/>
                  </a:lnTo>
                  <a:lnTo>
                    <a:pt x="29614" y="113125"/>
                  </a:lnTo>
                  <a:lnTo>
                    <a:pt x="29614" y="113586"/>
                  </a:lnTo>
                  <a:lnTo>
                    <a:pt x="30768" y="113586"/>
                  </a:lnTo>
                  <a:lnTo>
                    <a:pt x="30385" y="114043"/>
                  </a:lnTo>
                  <a:lnTo>
                    <a:pt x="30002" y="114043"/>
                  </a:lnTo>
                  <a:lnTo>
                    <a:pt x="29231" y="114960"/>
                  </a:lnTo>
                  <a:lnTo>
                    <a:pt x="28460" y="113586"/>
                  </a:lnTo>
                  <a:lnTo>
                    <a:pt x="27307" y="112669"/>
                  </a:lnTo>
                  <a:lnTo>
                    <a:pt x="26923" y="112212"/>
                  </a:lnTo>
                  <a:lnTo>
                    <a:pt x="26153" y="112669"/>
                  </a:lnTo>
                  <a:lnTo>
                    <a:pt x="25386" y="113125"/>
                  </a:lnTo>
                  <a:lnTo>
                    <a:pt x="24999" y="114043"/>
                  </a:lnTo>
                  <a:lnTo>
                    <a:pt x="24616" y="114043"/>
                  </a:lnTo>
                  <a:lnTo>
                    <a:pt x="24616" y="113586"/>
                  </a:lnTo>
                  <a:lnTo>
                    <a:pt x="24999" y="112669"/>
                  </a:lnTo>
                  <a:lnTo>
                    <a:pt x="23845" y="113125"/>
                  </a:lnTo>
                  <a:lnTo>
                    <a:pt x="23079" y="113586"/>
                  </a:lnTo>
                  <a:lnTo>
                    <a:pt x="20771" y="112669"/>
                  </a:lnTo>
                  <a:lnTo>
                    <a:pt x="16540" y="111751"/>
                  </a:lnTo>
                  <a:lnTo>
                    <a:pt x="11924" y="110839"/>
                  </a:lnTo>
                  <a:lnTo>
                    <a:pt x="9234" y="110839"/>
                  </a:lnTo>
                  <a:lnTo>
                    <a:pt x="9234" y="109921"/>
                  </a:lnTo>
                  <a:lnTo>
                    <a:pt x="7693" y="109921"/>
                  </a:lnTo>
                  <a:lnTo>
                    <a:pt x="6156" y="109465"/>
                  </a:lnTo>
                  <a:lnTo>
                    <a:pt x="3848" y="107173"/>
                  </a:lnTo>
                  <a:lnTo>
                    <a:pt x="3848" y="106256"/>
                  </a:lnTo>
                  <a:lnTo>
                    <a:pt x="4231" y="105343"/>
                  </a:lnTo>
                  <a:lnTo>
                    <a:pt x="3078" y="105343"/>
                  </a:lnTo>
                  <a:lnTo>
                    <a:pt x="1924" y="105799"/>
                  </a:lnTo>
                  <a:lnTo>
                    <a:pt x="387" y="107173"/>
                  </a:lnTo>
                  <a:lnTo>
                    <a:pt x="0" y="108091"/>
                  </a:lnTo>
                  <a:lnTo>
                    <a:pt x="0" y="108547"/>
                  </a:lnTo>
                  <a:lnTo>
                    <a:pt x="1153" y="109003"/>
                  </a:lnTo>
                  <a:lnTo>
                    <a:pt x="770" y="109465"/>
                  </a:lnTo>
                  <a:lnTo>
                    <a:pt x="387" y="109003"/>
                  </a:lnTo>
                  <a:lnTo>
                    <a:pt x="387" y="109921"/>
                  </a:lnTo>
                  <a:lnTo>
                    <a:pt x="1153" y="109921"/>
                  </a:lnTo>
                  <a:lnTo>
                    <a:pt x="2307" y="110377"/>
                  </a:lnTo>
                  <a:lnTo>
                    <a:pt x="1924" y="110839"/>
                  </a:lnTo>
                  <a:lnTo>
                    <a:pt x="1924" y="111295"/>
                  </a:lnTo>
                  <a:lnTo>
                    <a:pt x="2694" y="110377"/>
                  </a:lnTo>
                  <a:lnTo>
                    <a:pt x="3078" y="111295"/>
                  </a:lnTo>
                  <a:lnTo>
                    <a:pt x="3078" y="111751"/>
                  </a:lnTo>
                  <a:lnTo>
                    <a:pt x="2694" y="111751"/>
                  </a:lnTo>
                  <a:lnTo>
                    <a:pt x="3848" y="112212"/>
                  </a:lnTo>
                  <a:lnTo>
                    <a:pt x="4615" y="112669"/>
                  </a:lnTo>
                  <a:lnTo>
                    <a:pt x="6539" y="113586"/>
                  </a:lnTo>
                  <a:lnTo>
                    <a:pt x="6156" y="114043"/>
                  </a:lnTo>
                  <a:lnTo>
                    <a:pt x="6156" y="114499"/>
                  </a:lnTo>
                  <a:lnTo>
                    <a:pt x="7309" y="114960"/>
                  </a:lnTo>
                  <a:lnTo>
                    <a:pt x="8846" y="115417"/>
                  </a:lnTo>
                  <a:lnTo>
                    <a:pt x="10000" y="115417"/>
                  </a:lnTo>
                  <a:lnTo>
                    <a:pt x="9617" y="115873"/>
                  </a:lnTo>
                  <a:lnTo>
                    <a:pt x="10771" y="116791"/>
                  </a:lnTo>
                  <a:lnTo>
                    <a:pt x="11154" y="115873"/>
                  </a:lnTo>
                  <a:lnTo>
                    <a:pt x="12308" y="114960"/>
                  </a:lnTo>
                  <a:lnTo>
                    <a:pt x="11924" y="116334"/>
                  </a:lnTo>
                  <a:lnTo>
                    <a:pt x="11541" y="117247"/>
                  </a:lnTo>
                  <a:lnTo>
                    <a:pt x="12695" y="115873"/>
                  </a:lnTo>
                  <a:lnTo>
                    <a:pt x="13078" y="117247"/>
                  </a:lnTo>
                  <a:lnTo>
                    <a:pt x="13461" y="116334"/>
                  </a:lnTo>
                  <a:lnTo>
                    <a:pt x="14232" y="116791"/>
                  </a:lnTo>
                  <a:lnTo>
                    <a:pt x="14615" y="118164"/>
                  </a:lnTo>
                  <a:lnTo>
                    <a:pt x="15003" y="117708"/>
                  </a:lnTo>
                  <a:lnTo>
                    <a:pt x="15386" y="116791"/>
                  </a:lnTo>
                  <a:lnTo>
                    <a:pt x="15769" y="117247"/>
                  </a:lnTo>
                  <a:lnTo>
                    <a:pt x="15769" y="118164"/>
                  </a:lnTo>
                  <a:lnTo>
                    <a:pt x="18077" y="117247"/>
                  </a:lnTo>
                  <a:lnTo>
                    <a:pt x="19230" y="116791"/>
                  </a:lnTo>
                  <a:lnTo>
                    <a:pt x="19618" y="117247"/>
                  </a:lnTo>
                  <a:lnTo>
                    <a:pt x="19618" y="115873"/>
                  </a:lnTo>
                  <a:lnTo>
                    <a:pt x="20384" y="115417"/>
                  </a:lnTo>
                  <a:lnTo>
                    <a:pt x="20384" y="115873"/>
                  </a:lnTo>
                  <a:lnTo>
                    <a:pt x="20001" y="116791"/>
                  </a:lnTo>
                  <a:lnTo>
                    <a:pt x="20771" y="116334"/>
                  </a:lnTo>
                  <a:lnTo>
                    <a:pt x="21925" y="116334"/>
                  </a:lnTo>
                  <a:lnTo>
                    <a:pt x="21925" y="117247"/>
                  </a:lnTo>
                  <a:lnTo>
                    <a:pt x="20384" y="117247"/>
                  </a:lnTo>
                  <a:lnTo>
                    <a:pt x="20771" y="117708"/>
                  </a:lnTo>
                  <a:lnTo>
                    <a:pt x="20384" y="117708"/>
                  </a:lnTo>
                  <a:lnTo>
                    <a:pt x="20384" y="118621"/>
                  </a:lnTo>
                  <a:lnTo>
                    <a:pt x="21925" y="118621"/>
                  </a:lnTo>
                  <a:lnTo>
                    <a:pt x="22692" y="117708"/>
                  </a:lnTo>
                  <a:lnTo>
                    <a:pt x="24233" y="118164"/>
                  </a:lnTo>
                  <a:lnTo>
                    <a:pt x="26153" y="118164"/>
                  </a:lnTo>
                  <a:lnTo>
                    <a:pt x="25770" y="118621"/>
                  </a:lnTo>
                  <a:lnTo>
                    <a:pt x="26540" y="118621"/>
                  </a:lnTo>
                  <a:lnTo>
                    <a:pt x="26923" y="118164"/>
                  </a:lnTo>
                  <a:lnTo>
                    <a:pt x="26923" y="117708"/>
                  </a:lnTo>
                  <a:lnTo>
                    <a:pt x="27694" y="118164"/>
                  </a:lnTo>
                  <a:lnTo>
                    <a:pt x="26923" y="118621"/>
                  </a:lnTo>
                  <a:lnTo>
                    <a:pt x="27694" y="118621"/>
                  </a:lnTo>
                  <a:lnTo>
                    <a:pt x="28077" y="118164"/>
                  </a:lnTo>
                  <a:lnTo>
                    <a:pt x="28460" y="118621"/>
                  </a:lnTo>
                  <a:lnTo>
                    <a:pt x="29614" y="118621"/>
                  </a:lnTo>
                  <a:lnTo>
                    <a:pt x="32309" y="119538"/>
                  </a:lnTo>
                  <a:lnTo>
                    <a:pt x="35387" y="119538"/>
                  </a:lnTo>
                  <a:lnTo>
                    <a:pt x="36924" y="119082"/>
                  </a:lnTo>
                  <a:lnTo>
                    <a:pt x="38848" y="119082"/>
                  </a:lnTo>
                  <a:lnTo>
                    <a:pt x="40769" y="119538"/>
                  </a:lnTo>
                  <a:lnTo>
                    <a:pt x="43076" y="119995"/>
                  </a:lnTo>
                  <a:lnTo>
                    <a:pt x="46538" y="119538"/>
                  </a:lnTo>
                  <a:lnTo>
                    <a:pt x="50386" y="119082"/>
                  </a:lnTo>
                  <a:lnTo>
                    <a:pt x="52306" y="118164"/>
                  </a:lnTo>
                  <a:lnTo>
                    <a:pt x="52694" y="119082"/>
                  </a:lnTo>
                  <a:lnTo>
                    <a:pt x="53077" y="118164"/>
                  </a:lnTo>
                  <a:lnTo>
                    <a:pt x="53460" y="119082"/>
                  </a:lnTo>
                  <a:lnTo>
                    <a:pt x="53847" y="118621"/>
                  </a:lnTo>
                  <a:lnTo>
                    <a:pt x="53460" y="118164"/>
                  </a:lnTo>
                  <a:lnTo>
                    <a:pt x="56921" y="118164"/>
                  </a:lnTo>
                  <a:lnTo>
                    <a:pt x="56921" y="118621"/>
                  </a:lnTo>
                  <a:lnTo>
                    <a:pt x="56921" y="119082"/>
                  </a:lnTo>
                  <a:lnTo>
                    <a:pt x="60000" y="117708"/>
                  </a:lnTo>
                  <a:lnTo>
                    <a:pt x="63461" y="116791"/>
                  </a:lnTo>
                  <a:lnTo>
                    <a:pt x="62694" y="116334"/>
                  </a:lnTo>
                  <a:lnTo>
                    <a:pt x="63078" y="115873"/>
                  </a:lnTo>
                  <a:lnTo>
                    <a:pt x="63461" y="116334"/>
                  </a:lnTo>
                  <a:lnTo>
                    <a:pt x="63078" y="115417"/>
                  </a:lnTo>
                  <a:lnTo>
                    <a:pt x="63848" y="115873"/>
                  </a:lnTo>
                  <a:lnTo>
                    <a:pt x="63461" y="116791"/>
                  </a:lnTo>
                  <a:lnTo>
                    <a:pt x="65385" y="116334"/>
                  </a:lnTo>
                  <a:lnTo>
                    <a:pt x="68076" y="114960"/>
                  </a:lnTo>
                  <a:lnTo>
                    <a:pt x="70383" y="113586"/>
                  </a:lnTo>
                  <a:lnTo>
                    <a:pt x="71154" y="112669"/>
                  </a:lnTo>
                  <a:lnTo>
                    <a:pt x="71537" y="111751"/>
                  </a:lnTo>
                  <a:lnTo>
                    <a:pt x="72308" y="112212"/>
                  </a:lnTo>
                  <a:lnTo>
                    <a:pt x="72691" y="112212"/>
                  </a:lnTo>
                  <a:lnTo>
                    <a:pt x="73461" y="111751"/>
                  </a:lnTo>
                  <a:lnTo>
                    <a:pt x="74232" y="110377"/>
                  </a:lnTo>
                  <a:lnTo>
                    <a:pt x="74615" y="109465"/>
                  </a:lnTo>
                  <a:lnTo>
                    <a:pt x="76923" y="108547"/>
                  </a:lnTo>
                  <a:lnTo>
                    <a:pt x="80001" y="107173"/>
                  </a:lnTo>
                  <a:lnTo>
                    <a:pt x="82308" y="105343"/>
                  </a:lnTo>
                  <a:lnTo>
                    <a:pt x="84999" y="103052"/>
                  </a:lnTo>
                  <a:lnTo>
                    <a:pt x="86923" y="100760"/>
                  </a:lnTo>
                  <a:lnTo>
                    <a:pt x="87694" y="99386"/>
                  </a:lnTo>
                  <a:lnTo>
                    <a:pt x="90385" y="96638"/>
                  </a:lnTo>
                  <a:lnTo>
                    <a:pt x="92692" y="94352"/>
                  </a:lnTo>
                  <a:lnTo>
                    <a:pt x="94229" y="92060"/>
                  </a:lnTo>
                  <a:lnTo>
                    <a:pt x="95000" y="90225"/>
                  </a:lnTo>
                  <a:lnTo>
                    <a:pt x="95383" y="91143"/>
                  </a:lnTo>
                  <a:lnTo>
                    <a:pt x="96154" y="89313"/>
                  </a:lnTo>
                  <a:lnTo>
                    <a:pt x="96924" y="87939"/>
                  </a:lnTo>
                  <a:lnTo>
                    <a:pt x="98078" y="86104"/>
                  </a:lnTo>
                  <a:lnTo>
                    <a:pt x="98844" y="84730"/>
                  </a:lnTo>
                  <a:lnTo>
                    <a:pt x="99232" y="84730"/>
                  </a:lnTo>
                  <a:lnTo>
                    <a:pt x="99615" y="84273"/>
                  </a:lnTo>
                  <a:lnTo>
                    <a:pt x="100385" y="82443"/>
                  </a:lnTo>
                  <a:lnTo>
                    <a:pt x="102693" y="78778"/>
                  </a:lnTo>
                  <a:lnTo>
                    <a:pt x="104230" y="76030"/>
                  </a:lnTo>
                  <a:lnTo>
                    <a:pt x="105767" y="73738"/>
                  </a:lnTo>
                  <a:lnTo>
                    <a:pt x="106921" y="70534"/>
                  </a:lnTo>
                  <a:lnTo>
                    <a:pt x="108075" y="66413"/>
                  </a:lnTo>
                  <a:lnTo>
                    <a:pt x="108462" y="67330"/>
                  </a:lnTo>
                  <a:lnTo>
                    <a:pt x="108462" y="65956"/>
                  </a:lnTo>
                  <a:lnTo>
                    <a:pt x="108845" y="64582"/>
                  </a:lnTo>
                  <a:lnTo>
                    <a:pt x="109228" y="64582"/>
                  </a:lnTo>
                  <a:lnTo>
                    <a:pt x="109616" y="65039"/>
                  </a:lnTo>
                  <a:lnTo>
                    <a:pt x="110769" y="62291"/>
                  </a:lnTo>
                  <a:lnTo>
                    <a:pt x="111153" y="60917"/>
                  </a:lnTo>
                  <a:lnTo>
                    <a:pt x="111153" y="60461"/>
                  </a:lnTo>
                  <a:lnTo>
                    <a:pt x="109999" y="58626"/>
                  </a:lnTo>
                  <a:lnTo>
                    <a:pt x="110382" y="59087"/>
                  </a:lnTo>
                  <a:lnTo>
                    <a:pt x="110769" y="58626"/>
                  </a:lnTo>
                  <a:lnTo>
                    <a:pt x="111536" y="58626"/>
                  </a:lnTo>
                  <a:lnTo>
                    <a:pt x="111923" y="59087"/>
                  </a:lnTo>
                  <a:lnTo>
                    <a:pt x="111923" y="58169"/>
                  </a:lnTo>
                  <a:lnTo>
                    <a:pt x="112306" y="57252"/>
                  </a:lnTo>
                  <a:lnTo>
                    <a:pt x="112690" y="57252"/>
                  </a:lnTo>
                  <a:lnTo>
                    <a:pt x="112306" y="55878"/>
                  </a:lnTo>
                  <a:lnTo>
                    <a:pt x="112690" y="54048"/>
                  </a:lnTo>
                  <a:lnTo>
                    <a:pt x="113460" y="52212"/>
                  </a:lnTo>
                  <a:lnTo>
                    <a:pt x="113843" y="51756"/>
                  </a:lnTo>
                  <a:lnTo>
                    <a:pt x="114614" y="51756"/>
                  </a:lnTo>
                  <a:lnTo>
                    <a:pt x="114231" y="50382"/>
                  </a:lnTo>
                  <a:lnTo>
                    <a:pt x="114231" y="49926"/>
                  </a:lnTo>
                  <a:lnTo>
                    <a:pt x="114231" y="49008"/>
                  </a:lnTo>
                  <a:lnTo>
                    <a:pt x="114614" y="49926"/>
                  </a:lnTo>
                  <a:lnTo>
                    <a:pt x="115001" y="48552"/>
                  </a:lnTo>
                  <a:lnTo>
                    <a:pt x="114231" y="48552"/>
                  </a:lnTo>
                  <a:lnTo>
                    <a:pt x="113843" y="48091"/>
                  </a:lnTo>
                  <a:lnTo>
                    <a:pt x="114614" y="47178"/>
                  </a:lnTo>
                  <a:lnTo>
                    <a:pt x="115001" y="47178"/>
                  </a:lnTo>
                  <a:lnTo>
                    <a:pt x="114614" y="46261"/>
                  </a:lnTo>
                  <a:lnTo>
                    <a:pt x="115768" y="46261"/>
                  </a:lnTo>
                  <a:lnTo>
                    <a:pt x="115384" y="43969"/>
                  </a:lnTo>
                  <a:lnTo>
                    <a:pt x="115768" y="43969"/>
                  </a:lnTo>
                  <a:lnTo>
                    <a:pt x="115768" y="43513"/>
                  </a:lnTo>
                  <a:lnTo>
                    <a:pt x="115768" y="42595"/>
                  </a:lnTo>
                  <a:lnTo>
                    <a:pt x="116155" y="41221"/>
                  </a:lnTo>
                  <a:lnTo>
                    <a:pt x="116538" y="39391"/>
                  </a:lnTo>
                  <a:lnTo>
                    <a:pt x="117309" y="40309"/>
                  </a:lnTo>
                  <a:lnTo>
                    <a:pt x="118075" y="36187"/>
                  </a:lnTo>
                  <a:lnTo>
                    <a:pt x="118463" y="32522"/>
                  </a:lnTo>
                  <a:lnTo>
                    <a:pt x="119229" y="27482"/>
                  </a:lnTo>
                  <a:lnTo>
                    <a:pt x="119616" y="22904"/>
                  </a:lnTo>
                  <a:lnTo>
                    <a:pt x="119616" y="21074"/>
                  </a:lnTo>
                  <a:lnTo>
                    <a:pt x="118463" y="21530"/>
                  </a:lnTo>
                  <a:lnTo>
                    <a:pt x="118075" y="21530"/>
                  </a:lnTo>
                  <a:lnTo>
                    <a:pt x="118075" y="20613"/>
                  </a:lnTo>
                  <a:lnTo>
                    <a:pt x="118846" y="21074"/>
                  </a:lnTo>
                  <a:lnTo>
                    <a:pt x="119229" y="20156"/>
                  </a:lnTo>
                  <a:lnTo>
                    <a:pt x="118846" y="20156"/>
                  </a:lnTo>
                  <a:lnTo>
                    <a:pt x="118463" y="19239"/>
                  </a:lnTo>
                  <a:lnTo>
                    <a:pt x="118075" y="17865"/>
                  </a:lnTo>
                  <a:lnTo>
                    <a:pt x="118075" y="17865"/>
                  </a:lnTo>
                  <a:lnTo>
                    <a:pt x="119229" y="18321"/>
                  </a:lnTo>
                  <a:lnTo>
                    <a:pt x="118463" y="17409"/>
                  </a:lnTo>
                  <a:lnTo>
                    <a:pt x="118463" y="16491"/>
                  </a:lnTo>
                  <a:lnTo>
                    <a:pt x="119229" y="17409"/>
                  </a:lnTo>
                  <a:lnTo>
                    <a:pt x="119229" y="16947"/>
                  </a:lnTo>
                  <a:lnTo>
                    <a:pt x="120000" y="15117"/>
                  </a:lnTo>
                  <a:lnTo>
                    <a:pt x="119229" y="14200"/>
                  </a:lnTo>
                  <a:lnTo>
                    <a:pt x="118075" y="12826"/>
                  </a:lnTo>
                  <a:lnTo>
                    <a:pt x="118075" y="12826"/>
                  </a:lnTo>
                  <a:lnTo>
                    <a:pt x="119229" y="13743"/>
                  </a:lnTo>
                  <a:lnTo>
                    <a:pt x="119616" y="13287"/>
                  </a:lnTo>
                  <a:lnTo>
                    <a:pt x="120000" y="11452"/>
                  </a:lnTo>
                  <a:lnTo>
                    <a:pt x="120000" y="10996"/>
                  </a:lnTo>
                  <a:lnTo>
                    <a:pt x="120000" y="10539"/>
                  </a:lnTo>
                  <a:lnTo>
                    <a:pt x="119616" y="10539"/>
                  </a:lnTo>
                  <a:lnTo>
                    <a:pt x="117309" y="4582"/>
                  </a:lnTo>
                  <a:lnTo>
                    <a:pt x="118075" y="3208"/>
                  </a:lnTo>
                  <a:lnTo>
                    <a:pt x="118463" y="2296"/>
                  </a:lnTo>
                  <a:lnTo>
                    <a:pt x="118846" y="2296"/>
                  </a:lnTo>
                  <a:lnTo>
                    <a:pt x="117692" y="922"/>
                  </a:lnTo>
                  <a:lnTo>
                    <a:pt x="118463" y="922"/>
                  </a:lnTo>
                  <a:lnTo>
                    <a:pt x="118075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Shape 352"/>
            <p:cNvSpPr/>
            <p:nvPr/>
          </p:nvSpPr>
          <p:spPr>
            <a:xfrm>
              <a:off x="1745175" y="2199475"/>
              <a:ext cx="169800" cy="162900"/>
            </a:xfrm>
            <a:custGeom>
              <a:pathLst>
                <a:path extrusionOk="0" h="120000" w="120000">
                  <a:moveTo>
                    <a:pt x="18336" y="118249"/>
                  </a:moveTo>
                  <a:lnTo>
                    <a:pt x="18336" y="119115"/>
                  </a:lnTo>
                  <a:lnTo>
                    <a:pt x="18336" y="119115"/>
                  </a:lnTo>
                  <a:lnTo>
                    <a:pt x="16658" y="118249"/>
                  </a:lnTo>
                  <a:close/>
                  <a:moveTo>
                    <a:pt x="46653" y="18"/>
                  </a:moveTo>
                  <a:lnTo>
                    <a:pt x="46653" y="3501"/>
                  </a:lnTo>
                  <a:lnTo>
                    <a:pt x="46653" y="8717"/>
                  </a:lnTo>
                  <a:lnTo>
                    <a:pt x="46653" y="10450"/>
                  </a:lnTo>
                  <a:lnTo>
                    <a:pt x="44993" y="5234"/>
                  </a:lnTo>
                  <a:lnTo>
                    <a:pt x="44993" y="13933"/>
                  </a:lnTo>
                  <a:lnTo>
                    <a:pt x="43332" y="5234"/>
                  </a:lnTo>
                  <a:lnTo>
                    <a:pt x="43332" y="8717"/>
                  </a:lnTo>
                  <a:lnTo>
                    <a:pt x="43332" y="12182"/>
                  </a:lnTo>
                  <a:lnTo>
                    <a:pt x="36655" y="22614"/>
                  </a:lnTo>
                  <a:lnTo>
                    <a:pt x="26656" y="40012"/>
                  </a:lnTo>
                  <a:lnTo>
                    <a:pt x="14997" y="57392"/>
                  </a:lnTo>
                  <a:lnTo>
                    <a:pt x="6659" y="69556"/>
                  </a:lnTo>
                  <a:lnTo>
                    <a:pt x="4999" y="76522"/>
                  </a:lnTo>
                  <a:lnTo>
                    <a:pt x="8337" y="78255"/>
                  </a:lnTo>
                  <a:lnTo>
                    <a:pt x="8337" y="79987"/>
                  </a:lnTo>
                  <a:lnTo>
                    <a:pt x="6659" y="81738"/>
                  </a:lnTo>
                  <a:lnTo>
                    <a:pt x="4999" y="81738"/>
                  </a:lnTo>
                  <a:lnTo>
                    <a:pt x="9998" y="83471"/>
                  </a:lnTo>
                  <a:lnTo>
                    <a:pt x="8337" y="81738"/>
                  </a:lnTo>
                  <a:lnTo>
                    <a:pt x="9998" y="81738"/>
                  </a:lnTo>
                  <a:lnTo>
                    <a:pt x="14997" y="85203"/>
                  </a:lnTo>
                  <a:lnTo>
                    <a:pt x="9998" y="85203"/>
                  </a:lnTo>
                  <a:lnTo>
                    <a:pt x="8337" y="88686"/>
                  </a:lnTo>
                  <a:lnTo>
                    <a:pt x="6659" y="97385"/>
                  </a:lnTo>
                  <a:lnTo>
                    <a:pt x="4999" y="109549"/>
                  </a:lnTo>
                  <a:lnTo>
                    <a:pt x="3338" y="113033"/>
                  </a:lnTo>
                  <a:lnTo>
                    <a:pt x="0" y="114765"/>
                  </a:lnTo>
                  <a:lnTo>
                    <a:pt x="9998" y="118249"/>
                  </a:lnTo>
                  <a:lnTo>
                    <a:pt x="18336" y="119686"/>
                  </a:lnTo>
                  <a:lnTo>
                    <a:pt x="18336" y="119686"/>
                  </a:lnTo>
                  <a:lnTo>
                    <a:pt x="18336" y="119981"/>
                  </a:lnTo>
                  <a:lnTo>
                    <a:pt x="18566" y="119741"/>
                  </a:lnTo>
                  <a:lnTo>
                    <a:pt x="18566" y="119741"/>
                  </a:lnTo>
                  <a:lnTo>
                    <a:pt x="19997" y="119981"/>
                  </a:lnTo>
                  <a:lnTo>
                    <a:pt x="18884" y="119410"/>
                  </a:lnTo>
                  <a:lnTo>
                    <a:pt x="18884" y="119410"/>
                  </a:lnTo>
                  <a:lnTo>
                    <a:pt x="19997" y="118249"/>
                  </a:lnTo>
                  <a:lnTo>
                    <a:pt x="21657" y="113033"/>
                  </a:lnTo>
                  <a:lnTo>
                    <a:pt x="21657" y="109549"/>
                  </a:lnTo>
                  <a:lnTo>
                    <a:pt x="18336" y="106066"/>
                  </a:lnTo>
                  <a:lnTo>
                    <a:pt x="24996" y="106066"/>
                  </a:lnTo>
                  <a:lnTo>
                    <a:pt x="23335" y="104334"/>
                  </a:lnTo>
                  <a:lnTo>
                    <a:pt x="24996" y="104334"/>
                  </a:lnTo>
                  <a:lnTo>
                    <a:pt x="28335" y="106066"/>
                  </a:lnTo>
                  <a:lnTo>
                    <a:pt x="24996" y="102601"/>
                  </a:lnTo>
                  <a:lnTo>
                    <a:pt x="18336" y="95635"/>
                  </a:lnTo>
                  <a:lnTo>
                    <a:pt x="21657" y="97385"/>
                  </a:lnTo>
                  <a:lnTo>
                    <a:pt x="28335" y="99118"/>
                  </a:lnTo>
                  <a:lnTo>
                    <a:pt x="39994" y="64340"/>
                  </a:lnTo>
                  <a:lnTo>
                    <a:pt x="53331" y="29580"/>
                  </a:lnTo>
                  <a:lnTo>
                    <a:pt x="53331" y="34796"/>
                  </a:lnTo>
                  <a:lnTo>
                    <a:pt x="54991" y="31313"/>
                  </a:lnTo>
                  <a:lnTo>
                    <a:pt x="54991" y="34796"/>
                  </a:lnTo>
                  <a:lnTo>
                    <a:pt x="58330" y="31313"/>
                  </a:lnTo>
                  <a:lnTo>
                    <a:pt x="56670" y="34796"/>
                  </a:lnTo>
                  <a:lnTo>
                    <a:pt x="58330" y="36528"/>
                  </a:lnTo>
                  <a:lnTo>
                    <a:pt x="63329" y="38261"/>
                  </a:lnTo>
                  <a:lnTo>
                    <a:pt x="69989" y="40012"/>
                  </a:lnTo>
                  <a:lnTo>
                    <a:pt x="76667" y="36528"/>
                  </a:lnTo>
                  <a:lnTo>
                    <a:pt x="73328" y="40012"/>
                  </a:lnTo>
                  <a:lnTo>
                    <a:pt x="73328" y="43477"/>
                  </a:lnTo>
                  <a:lnTo>
                    <a:pt x="73328" y="45228"/>
                  </a:lnTo>
                  <a:lnTo>
                    <a:pt x="74988" y="46960"/>
                  </a:lnTo>
                  <a:lnTo>
                    <a:pt x="81666" y="46960"/>
                  </a:lnTo>
                  <a:lnTo>
                    <a:pt x="84987" y="43477"/>
                  </a:lnTo>
                  <a:lnTo>
                    <a:pt x="88326" y="48692"/>
                  </a:lnTo>
                  <a:lnTo>
                    <a:pt x="93325" y="55659"/>
                  </a:lnTo>
                  <a:lnTo>
                    <a:pt x="101663" y="59124"/>
                  </a:lnTo>
                  <a:lnTo>
                    <a:pt x="108323" y="59124"/>
                  </a:lnTo>
                  <a:lnTo>
                    <a:pt x="106662" y="62607"/>
                  </a:lnTo>
                  <a:lnTo>
                    <a:pt x="106662" y="66091"/>
                  </a:lnTo>
                  <a:lnTo>
                    <a:pt x="108323" y="67823"/>
                  </a:lnTo>
                  <a:lnTo>
                    <a:pt x="111662" y="67823"/>
                  </a:lnTo>
                  <a:lnTo>
                    <a:pt x="118321" y="66091"/>
                  </a:lnTo>
                  <a:lnTo>
                    <a:pt x="118321" y="71307"/>
                  </a:lnTo>
                  <a:lnTo>
                    <a:pt x="114983" y="73039"/>
                  </a:lnTo>
                  <a:lnTo>
                    <a:pt x="114983" y="73039"/>
                  </a:lnTo>
                  <a:lnTo>
                    <a:pt x="119982" y="71307"/>
                  </a:lnTo>
                  <a:lnTo>
                    <a:pt x="119982" y="64340"/>
                  </a:lnTo>
                  <a:lnTo>
                    <a:pt x="118321" y="62607"/>
                  </a:lnTo>
                  <a:lnTo>
                    <a:pt x="114983" y="66091"/>
                  </a:lnTo>
                  <a:lnTo>
                    <a:pt x="114983" y="66091"/>
                  </a:lnTo>
                  <a:lnTo>
                    <a:pt x="116661" y="60875"/>
                  </a:lnTo>
                  <a:lnTo>
                    <a:pt x="116661" y="57392"/>
                  </a:lnTo>
                  <a:lnTo>
                    <a:pt x="114983" y="55659"/>
                  </a:lnTo>
                  <a:lnTo>
                    <a:pt x="109983" y="55659"/>
                  </a:lnTo>
                  <a:lnTo>
                    <a:pt x="103324" y="57392"/>
                  </a:lnTo>
                  <a:lnTo>
                    <a:pt x="103324" y="57392"/>
                  </a:lnTo>
                  <a:lnTo>
                    <a:pt x="104984" y="52176"/>
                  </a:lnTo>
                  <a:lnTo>
                    <a:pt x="104984" y="53908"/>
                  </a:lnTo>
                  <a:lnTo>
                    <a:pt x="108323" y="46960"/>
                  </a:lnTo>
                  <a:lnTo>
                    <a:pt x="99985" y="43477"/>
                  </a:lnTo>
                  <a:lnTo>
                    <a:pt x="93325" y="40012"/>
                  </a:lnTo>
                  <a:lnTo>
                    <a:pt x="86665" y="40012"/>
                  </a:lnTo>
                  <a:lnTo>
                    <a:pt x="86665" y="31313"/>
                  </a:lnTo>
                  <a:lnTo>
                    <a:pt x="89986" y="24364"/>
                  </a:lnTo>
                  <a:lnTo>
                    <a:pt x="83326" y="29580"/>
                  </a:lnTo>
                  <a:lnTo>
                    <a:pt x="84987" y="24364"/>
                  </a:lnTo>
                  <a:lnTo>
                    <a:pt x="84987" y="24364"/>
                  </a:lnTo>
                  <a:lnTo>
                    <a:pt x="83326" y="26097"/>
                  </a:lnTo>
                  <a:lnTo>
                    <a:pt x="78327" y="29580"/>
                  </a:lnTo>
                  <a:lnTo>
                    <a:pt x="81666" y="24364"/>
                  </a:lnTo>
                  <a:lnTo>
                    <a:pt x="81666" y="22614"/>
                  </a:lnTo>
                  <a:lnTo>
                    <a:pt x="79988" y="20881"/>
                  </a:lnTo>
                  <a:lnTo>
                    <a:pt x="76667" y="24364"/>
                  </a:lnTo>
                  <a:lnTo>
                    <a:pt x="76667" y="27829"/>
                  </a:lnTo>
                  <a:lnTo>
                    <a:pt x="74988" y="24364"/>
                  </a:lnTo>
                  <a:lnTo>
                    <a:pt x="73328" y="22614"/>
                  </a:lnTo>
                  <a:lnTo>
                    <a:pt x="68329" y="17398"/>
                  </a:lnTo>
                  <a:lnTo>
                    <a:pt x="56670" y="10450"/>
                  </a:lnTo>
                  <a:lnTo>
                    <a:pt x="51670" y="6966"/>
                  </a:lnTo>
                  <a:lnTo>
                    <a:pt x="48332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3" name="Shape 353"/>
          <p:cNvGrpSpPr/>
          <p:nvPr/>
        </p:nvGrpSpPr>
        <p:grpSpPr>
          <a:xfrm rot="2011211">
            <a:off x="2365883" y="3992038"/>
            <a:ext cx="1047039" cy="269622"/>
            <a:chOff x="271125" y="812725"/>
            <a:chExt cx="766650" cy="221700"/>
          </a:xfrm>
        </p:grpSpPr>
        <p:sp>
          <p:nvSpPr>
            <p:cNvPr id="354" name="Shape 354"/>
            <p:cNvSpPr/>
            <p:nvPr/>
          </p:nvSpPr>
          <p:spPr>
            <a:xfrm>
              <a:off x="271125" y="921200"/>
              <a:ext cx="695700" cy="70800"/>
            </a:xfrm>
            <a:custGeom>
              <a:pathLst>
                <a:path extrusionOk="0" h="120000" w="120000">
                  <a:moveTo>
                    <a:pt x="117555" y="40014"/>
                  </a:moveTo>
                  <a:lnTo>
                    <a:pt x="117964" y="46033"/>
                  </a:lnTo>
                  <a:lnTo>
                    <a:pt x="117964" y="40014"/>
                  </a:lnTo>
                  <a:close/>
                  <a:moveTo>
                    <a:pt x="117964" y="46033"/>
                  </a:moveTo>
                  <a:lnTo>
                    <a:pt x="117964" y="48025"/>
                  </a:lnTo>
                  <a:lnTo>
                    <a:pt x="118020" y="46880"/>
                  </a:lnTo>
                  <a:lnTo>
                    <a:pt x="118020" y="46880"/>
                  </a:lnTo>
                  <a:lnTo>
                    <a:pt x="117964" y="46033"/>
                  </a:lnTo>
                  <a:close/>
                  <a:moveTo>
                    <a:pt x="118370" y="40014"/>
                  </a:moveTo>
                  <a:lnTo>
                    <a:pt x="118020" y="46880"/>
                  </a:lnTo>
                  <a:lnTo>
                    <a:pt x="118020" y="46880"/>
                  </a:lnTo>
                  <a:lnTo>
                    <a:pt x="118370" y="52009"/>
                  </a:lnTo>
                  <a:lnTo>
                    <a:pt x="118370" y="40014"/>
                  </a:lnTo>
                  <a:close/>
                  <a:moveTo>
                    <a:pt x="119185" y="44040"/>
                  </a:moveTo>
                  <a:lnTo>
                    <a:pt x="118370" y="52009"/>
                  </a:lnTo>
                  <a:lnTo>
                    <a:pt x="118370" y="56036"/>
                  </a:lnTo>
                  <a:lnTo>
                    <a:pt x="118370" y="60021"/>
                  </a:lnTo>
                  <a:lnTo>
                    <a:pt x="119995" y="60021"/>
                  </a:lnTo>
                  <a:lnTo>
                    <a:pt x="119995" y="52009"/>
                  </a:lnTo>
                  <a:lnTo>
                    <a:pt x="119590" y="56036"/>
                  </a:lnTo>
                  <a:lnTo>
                    <a:pt x="119590" y="52009"/>
                  </a:lnTo>
                  <a:lnTo>
                    <a:pt x="119590" y="48025"/>
                  </a:lnTo>
                  <a:lnTo>
                    <a:pt x="119185" y="44040"/>
                  </a:lnTo>
                  <a:close/>
                  <a:moveTo>
                    <a:pt x="87049" y="42"/>
                  </a:moveTo>
                  <a:lnTo>
                    <a:pt x="86644" y="8053"/>
                  </a:lnTo>
                  <a:lnTo>
                    <a:pt x="86234" y="4026"/>
                  </a:lnTo>
                  <a:lnTo>
                    <a:pt x="85829" y="12038"/>
                  </a:lnTo>
                  <a:lnTo>
                    <a:pt x="85424" y="20049"/>
                  </a:lnTo>
                  <a:lnTo>
                    <a:pt x="84203" y="12038"/>
                  </a:lnTo>
                  <a:lnTo>
                    <a:pt x="83389" y="4026"/>
                  </a:lnTo>
                  <a:lnTo>
                    <a:pt x="82983" y="4026"/>
                  </a:lnTo>
                  <a:lnTo>
                    <a:pt x="82983" y="8053"/>
                  </a:lnTo>
                  <a:lnTo>
                    <a:pt x="82574" y="16022"/>
                  </a:lnTo>
                  <a:lnTo>
                    <a:pt x="83794" y="8053"/>
                  </a:lnTo>
                  <a:lnTo>
                    <a:pt x="82983" y="20049"/>
                  </a:lnTo>
                  <a:lnTo>
                    <a:pt x="83794" y="16022"/>
                  </a:lnTo>
                  <a:lnTo>
                    <a:pt x="83794" y="24033"/>
                  </a:lnTo>
                  <a:lnTo>
                    <a:pt x="82574" y="24033"/>
                  </a:lnTo>
                  <a:lnTo>
                    <a:pt x="82574" y="8053"/>
                  </a:lnTo>
                  <a:lnTo>
                    <a:pt x="82168" y="4026"/>
                  </a:lnTo>
                  <a:lnTo>
                    <a:pt x="81763" y="4026"/>
                  </a:lnTo>
                  <a:lnTo>
                    <a:pt x="80948" y="12038"/>
                  </a:lnTo>
                  <a:lnTo>
                    <a:pt x="80543" y="20049"/>
                  </a:lnTo>
                  <a:lnTo>
                    <a:pt x="80133" y="16022"/>
                  </a:lnTo>
                  <a:lnTo>
                    <a:pt x="79728" y="8053"/>
                  </a:lnTo>
                  <a:lnTo>
                    <a:pt x="79323" y="16022"/>
                  </a:lnTo>
                  <a:lnTo>
                    <a:pt x="77287" y="24033"/>
                  </a:lnTo>
                  <a:lnTo>
                    <a:pt x="77693" y="12038"/>
                  </a:lnTo>
                  <a:lnTo>
                    <a:pt x="76882" y="16022"/>
                  </a:lnTo>
                  <a:lnTo>
                    <a:pt x="76067" y="24033"/>
                  </a:lnTo>
                  <a:lnTo>
                    <a:pt x="76067" y="28018"/>
                  </a:lnTo>
                  <a:lnTo>
                    <a:pt x="75252" y="24033"/>
                  </a:lnTo>
                  <a:lnTo>
                    <a:pt x="74032" y="20049"/>
                  </a:lnTo>
                  <a:lnTo>
                    <a:pt x="72001" y="20049"/>
                  </a:lnTo>
                  <a:lnTo>
                    <a:pt x="72001" y="24033"/>
                  </a:lnTo>
                  <a:lnTo>
                    <a:pt x="71592" y="28018"/>
                  </a:lnTo>
                  <a:lnTo>
                    <a:pt x="70781" y="16022"/>
                  </a:lnTo>
                  <a:lnTo>
                    <a:pt x="69966" y="16022"/>
                  </a:lnTo>
                  <a:lnTo>
                    <a:pt x="67526" y="28018"/>
                  </a:lnTo>
                  <a:lnTo>
                    <a:pt x="67526" y="20049"/>
                  </a:lnTo>
                  <a:lnTo>
                    <a:pt x="67120" y="32045"/>
                  </a:lnTo>
                  <a:lnTo>
                    <a:pt x="66305" y="20049"/>
                  </a:lnTo>
                  <a:lnTo>
                    <a:pt x="67120" y="20049"/>
                  </a:lnTo>
                  <a:lnTo>
                    <a:pt x="66711" y="16022"/>
                  </a:lnTo>
                  <a:lnTo>
                    <a:pt x="66305" y="16022"/>
                  </a:lnTo>
                  <a:lnTo>
                    <a:pt x="65490" y="20049"/>
                  </a:lnTo>
                  <a:lnTo>
                    <a:pt x="64676" y="32045"/>
                  </a:lnTo>
                  <a:lnTo>
                    <a:pt x="64270" y="28018"/>
                  </a:lnTo>
                  <a:lnTo>
                    <a:pt x="63865" y="20049"/>
                  </a:lnTo>
                  <a:lnTo>
                    <a:pt x="62645" y="32045"/>
                  </a:lnTo>
                  <a:lnTo>
                    <a:pt x="63050" y="24033"/>
                  </a:lnTo>
                  <a:lnTo>
                    <a:pt x="62645" y="28018"/>
                  </a:lnTo>
                  <a:lnTo>
                    <a:pt x="61830" y="32045"/>
                  </a:lnTo>
                  <a:lnTo>
                    <a:pt x="61830" y="24033"/>
                  </a:lnTo>
                  <a:lnTo>
                    <a:pt x="61425" y="20049"/>
                  </a:lnTo>
                  <a:lnTo>
                    <a:pt x="60204" y="16022"/>
                  </a:lnTo>
                  <a:lnTo>
                    <a:pt x="58574" y="12038"/>
                  </a:lnTo>
                  <a:lnTo>
                    <a:pt x="57354" y="12038"/>
                  </a:lnTo>
                  <a:lnTo>
                    <a:pt x="57354" y="16022"/>
                  </a:lnTo>
                  <a:lnTo>
                    <a:pt x="57354" y="20049"/>
                  </a:lnTo>
                  <a:lnTo>
                    <a:pt x="56949" y="20049"/>
                  </a:lnTo>
                  <a:lnTo>
                    <a:pt x="56949" y="28018"/>
                  </a:lnTo>
                  <a:lnTo>
                    <a:pt x="56544" y="28018"/>
                  </a:lnTo>
                  <a:lnTo>
                    <a:pt x="56134" y="24033"/>
                  </a:lnTo>
                  <a:lnTo>
                    <a:pt x="55729" y="16022"/>
                  </a:lnTo>
                  <a:lnTo>
                    <a:pt x="55323" y="4026"/>
                  </a:lnTo>
                  <a:lnTo>
                    <a:pt x="55323" y="16022"/>
                  </a:lnTo>
                  <a:lnTo>
                    <a:pt x="54914" y="16022"/>
                  </a:lnTo>
                  <a:lnTo>
                    <a:pt x="54509" y="12038"/>
                  </a:lnTo>
                  <a:lnTo>
                    <a:pt x="54103" y="8053"/>
                  </a:lnTo>
                  <a:lnTo>
                    <a:pt x="52883" y="8053"/>
                  </a:lnTo>
                  <a:lnTo>
                    <a:pt x="52473" y="20049"/>
                  </a:lnTo>
                  <a:lnTo>
                    <a:pt x="52068" y="16022"/>
                  </a:lnTo>
                  <a:lnTo>
                    <a:pt x="51253" y="12038"/>
                  </a:lnTo>
                  <a:lnTo>
                    <a:pt x="49628" y="16022"/>
                  </a:lnTo>
                  <a:lnTo>
                    <a:pt x="46372" y="28018"/>
                  </a:lnTo>
                  <a:lnTo>
                    <a:pt x="45967" y="20049"/>
                  </a:lnTo>
                  <a:lnTo>
                    <a:pt x="45562" y="16022"/>
                  </a:lnTo>
                  <a:lnTo>
                    <a:pt x="43527" y="16022"/>
                  </a:lnTo>
                  <a:lnTo>
                    <a:pt x="41086" y="20049"/>
                  </a:lnTo>
                  <a:lnTo>
                    <a:pt x="40271" y="20049"/>
                  </a:lnTo>
                  <a:lnTo>
                    <a:pt x="39461" y="16022"/>
                  </a:lnTo>
                  <a:lnTo>
                    <a:pt x="39461" y="20049"/>
                  </a:lnTo>
                  <a:lnTo>
                    <a:pt x="39461" y="24033"/>
                  </a:lnTo>
                  <a:lnTo>
                    <a:pt x="38646" y="28018"/>
                  </a:lnTo>
                  <a:lnTo>
                    <a:pt x="38240" y="24033"/>
                  </a:lnTo>
                  <a:lnTo>
                    <a:pt x="37425" y="20049"/>
                  </a:lnTo>
                  <a:lnTo>
                    <a:pt x="37425" y="32045"/>
                  </a:lnTo>
                  <a:lnTo>
                    <a:pt x="36610" y="28018"/>
                  </a:lnTo>
                  <a:lnTo>
                    <a:pt x="35390" y="24033"/>
                  </a:lnTo>
                  <a:lnTo>
                    <a:pt x="34170" y="28018"/>
                  </a:lnTo>
                  <a:lnTo>
                    <a:pt x="33765" y="32045"/>
                  </a:lnTo>
                  <a:lnTo>
                    <a:pt x="32545" y="24033"/>
                  </a:lnTo>
                  <a:lnTo>
                    <a:pt x="31730" y="20049"/>
                  </a:lnTo>
                  <a:lnTo>
                    <a:pt x="30915" y="40014"/>
                  </a:lnTo>
                  <a:lnTo>
                    <a:pt x="30104" y="28018"/>
                  </a:lnTo>
                  <a:lnTo>
                    <a:pt x="29289" y="28018"/>
                  </a:lnTo>
                  <a:lnTo>
                    <a:pt x="28474" y="32045"/>
                  </a:lnTo>
                  <a:lnTo>
                    <a:pt x="28069" y="28018"/>
                  </a:lnTo>
                  <a:lnTo>
                    <a:pt x="27664" y="32045"/>
                  </a:lnTo>
                  <a:lnTo>
                    <a:pt x="26034" y="40014"/>
                  </a:lnTo>
                  <a:lnTo>
                    <a:pt x="26034" y="44040"/>
                  </a:lnTo>
                  <a:lnTo>
                    <a:pt x="25223" y="48025"/>
                  </a:lnTo>
                  <a:lnTo>
                    <a:pt x="25223" y="44040"/>
                  </a:lnTo>
                  <a:lnTo>
                    <a:pt x="24814" y="44040"/>
                  </a:lnTo>
                  <a:lnTo>
                    <a:pt x="24003" y="52009"/>
                  </a:lnTo>
                  <a:lnTo>
                    <a:pt x="23593" y="52009"/>
                  </a:lnTo>
                  <a:lnTo>
                    <a:pt x="23188" y="44040"/>
                  </a:lnTo>
                  <a:lnTo>
                    <a:pt x="23188" y="48025"/>
                  </a:lnTo>
                  <a:lnTo>
                    <a:pt x="22373" y="52009"/>
                  </a:lnTo>
                  <a:lnTo>
                    <a:pt x="21968" y="48025"/>
                  </a:lnTo>
                  <a:lnTo>
                    <a:pt x="21153" y="44040"/>
                  </a:lnTo>
                  <a:lnTo>
                    <a:pt x="22373" y="44040"/>
                  </a:lnTo>
                  <a:lnTo>
                    <a:pt x="21968" y="40014"/>
                  </a:lnTo>
                  <a:lnTo>
                    <a:pt x="21968" y="32045"/>
                  </a:lnTo>
                  <a:lnTo>
                    <a:pt x="21563" y="40014"/>
                  </a:lnTo>
                  <a:lnTo>
                    <a:pt x="19527" y="40014"/>
                  </a:lnTo>
                  <a:lnTo>
                    <a:pt x="19527" y="48025"/>
                  </a:lnTo>
                  <a:lnTo>
                    <a:pt x="20342" y="48025"/>
                  </a:lnTo>
                  <a:lnTo>
                    <a:pt x="19933" y="52009"/>
                  </a:lnTo>
                  <a:lnTo>
                    <a:pt x="19933" y="48025"/>
                  </a:lnTo>
                  <a:lnTo>
                    <a:pt x="19527" y="60021"/>
                  </a:lnTo>
                  <a:lnTo>
                    <a:pt x="18712" y="52009"/>
                  </a:lnTo>
                  <a:lnTo>
                    <a:pt x="17902" y="44040"/>
                  </a:lnTo>
                  <a:lnTo>
                    <a:pt x="17087" y="44040"/>
                  </a:lnTo>
                  <a:lnTo>
                    <a:pt x="16272" y="60021"/>
                  </a:lnTo>
                  <a:lnTo>
                    <a:pt x="16272" y="56036"/>
                  </a:lnTo>
                  <a:lnTo>
                    <a:pt x="16272" y="52009"/>
                  </a:lnTo>
                  <a:lnTo>
                    <a:pt x="15867" y="56036"/>
                  </a:lnTo>
                  <a:lnTo>
                    <a:pt x="15461" y="64005"/>
                  </a:lnTo>
                  <a:lnTo>
                    <a:pt x="13832" y="60021"/>
                  </a:lnTo>
                  <a:lnTo>
                    <a:pt x="10581" y="60021"/>
                  </a:lnTo>
                  <a:lnTo>
                    <a:pt x="7730" y="64005"/>
                  </a:lnTo>
                  <a:lnTo>
                    <a:pt x="6510" y="68032"/>
                  </a:lnTo>
                  <a:lnTo>
                    <a:pt x="5695" y="72016"/>
                  </a:lnTo>
                  <a:lnTo>
                    <a:pt x="5695" y="68032"/>
                  </a:lnTo>
                  <a:lnTo>
                    <a:pt x="4475" y="72016"/>
                  </a:lnTo>
                  <a:lnTo>
                    <a:pt x="3255" y="76001"/>
                  </a:lnTo>
                  <a:lnTo>
                    <a:pt x="2444" y="76001"/>
                  </a:lnTo>
                  <a:lnTo>
                    <a:pt x="1629" y="80028"/>
                  </a:lnTo>
                  <a:lnTo>
                    <a:pt x="1224" y="72016"/>
                  </a:lnTo>
                  <a:lnTo>
                    <a:pt x="409" y="68032"/>
                  </a:lnTo>
                  <a:lnTo>
                    <a:pt x="4" y="76001"/>
                  </a:lnTo>
                  <a:lnTo>
                    <a:pt x="4" y="87997"/>
                  </a:lnTo>
                  <a:lnTo>
                    <a:pt x="409" y="108004"/>
                  </a:lnTo>
                  <a:lnTo>
                    <a:pt x="814" y="120000"/>
                  </a:lnTo>
                  <a:lnTo>
                    <a:pt x="1224" y="116015"/>
                  </a:lnTo>
                  <a:lnTo>
                    <a:pt x="2035" y="120000"/>
                  </a:lnTo>
                  <a:lnTo>
                    <a:pt x="2444" y="108004"/>
                  </a:lnTo>
                  <a:lnTo>
                    <a:pt x="2850" y="111988"/>
                  </a:lnTo>
                  <a:lnTo>
                    <a:pt x="2850" y="116015"/>
                  </a:lnTo>
                  <a:lnTo>
                    <a:pt x="3255" y="111988"/>
                  </a:lnTo>
                  <a:lnTo>
                    <a:pt x="4070" y="108004"/>
                  </a:lnTo>
                  <a:lnTo>
                    <a:pt x="5290" y="108004"/>
                  </a:lnTo>
                  <a:lnTo>
                    <a:pt x="5290" y="111988"/>
                  </a:lnTo>
                  <a:lnTo>
                    <a:pt x="5695" y="116015"/>
                  </a:lnTo>
                  <a:lnTo>
                    <a:pt x="6105" y="120000"/>
                  </a:lnTo>
                  <a:lnTo>
                    <a:pt x="6510" y="111988"/>
                  </a:lnTo>
                  <a:lnTo>
                    <a:pt x="7730" y="108004"/>
                  </a:lnTo>
                  <a:lnTo>
                    <a:pt x="7325" y="111988"/>
                  </a:lnTo>
                  <a:lnTo>
                    <a:pt x="8136" y="116015"/>
                  </a:lnTo>
                  <a:lnTo>
                    <a:pt x="8136" y="104019"/>
                  </a:lnTo>
                  <a:lnTo>
                    <a:pt x="8545" y="96008"/>
                  </a:lnTo>
                  <a:lnTo>
                    <a:pt x="8951" y="116015"/>
                  </a:lnTo>
                  <a:lnTo>
                    <a:pt x="9360" y="99992"/>
                  </a:lnTo>
                  <a:lnTo>
                    <a:pt x="9766" y="111988"/>
                  </a:lnTo>
                  <a:lnTo>
                    <a:pt x="9766" y="108004"/>
                  </a:lnTo>
                  <a:lnTo>
                    <a:pt x="10171" y="104019"/>
                  </a:lnTo>
                  <a:lnTo>
                    <a:pt x="10581" y="108004"/>
                  </a:lnTo>
                  <a:lnTo>
                    <a:pt x="10581" y="116015"/>
                  </a:lnTo>
                  <a:lnTo>
                    <a:pt x="10986" y="108004"/>
                  </a:lnTo>
                  <a:lnTo>
                    <a:pt x="10986" y="104019"/>
                  </a:lnTo>
                  <a:lnTo>
                    <a:pt x="11391" y="108004"/>
                  </a:lnTo>
                  <a:lnTo>
                    <a:pt x="11391" y="111988"/>
                  </a:lnTo>
                  <a:lnTo>
                    <a:pt x="12206" y="104019"/>
                  </a:lnTo>
                  <a:lnTo>
                    <a:pt x="13021" y="104019"/>
                  </a:lnTo>
                  <a:lnTo>
                    <a:pt x="13426" y="96008"/>
                  </a:lnTo>
                  <a:lnTo>
                    <a:pt x="13426" y="87997"/>
                  </a:lnTo>
                  <a:lnTo>
                    <a:pt x="13832" y="84012"/>
                  </a:lnTo>
                  <a:lnTo>
                    <a:pt x="13832" y="87997"/>
                  </a:lnTo>
                  <a:lnTo>
                    <a:pt x="13832" y="96008"/>
                  </a:lnTo>
                  <a:lnTo>
                    <a:pt x="14241" y="87997"/>
                  </a:lnTo>
                  <a:lnTo>
                    <a:pt x="15052" y="87997"/>
                  </a:lnTo>
                  <a:lnTo>
                    <a:pt x="15052" y="92024"/>
                  </a:lnTo>
                  <a:lnTo>
                    <a:pt x="14646" y="96008"/>
                  </a:lnTo>
                  <a:lnTo>
                    <a:pt x="14241" y="99992"/>
                  </a:lnTo>
                  <a:lnTo>
                    <a:pt x="14241" y="108004"/>
                  </a:lnTo>
                  <a:lnTo>
                    <a:pt x="15052" y="108004"/>
                  </a:lnTo>
                  <a:lnTo>
                    <a:pt x="15461" y="104019"/>
                  </a:lnTo>
                  <a:lnTo>
                    <a:pt x="15867" y="96008"/>
                  </a:lnTo>
                  <a:lnTo>
                    <a:pt x="17902" y="96008"/>
                  </a:lnTo>
                  <a:lnTo>
                    <a:pt x="17902" y="99992"/>
                  </a:lnTo>
                  <a:lnTo>
                    <a:pt x="18307" y="92024"/>
                  </a:lnTo>
                  <a:lnTo>
                    <a:pt x="18712" y="92024"/>
                  </a:lnTo>
                  <a:lnTo>
                    <a:pt x="18307" y="96008"/>
                  </a:lnTo>
                  <a:lnTo>
                    <a:pt x="22783" y="96008"/>
                  </a:lnTo>
                  <a:lnTo>
                    <a:pt x="24003" y="92024"/>
                  </a:lnTo>
                  <a:lnTo>
                    <a:pt x="24814" y="92024"/>
                  </a:lnTo>
                  <a:lnTo>
                    <a:pt x="24814" y="87997"/>
                  </a:lnTo>
                  <a:lnTo>
                    <a:pt x="27664" y="87997"/>
                  </a:lnTo>
                  <a:lnTo>
                    <a:pt x="28069" y="80028"/>
                  </a:lnTo>
                  <a:lnTo>
                    <a:pt x="28474" y="80028"/>
                  </a:lnTo>
                  <a:lnTo>
                    <a:pt x="30915" y="84012"/>
                  </a:lnTo>
                  <a:lnTo>
                    <a:pt x="32135" y="80028"/>
                  </a:lnTo>
                  <a:lnTo>
                    <a:pt x="32545" y="80028"/>
                  </a:lnTo>
                  <a:lnTo>
                    <a:pt x="32950" y="72016"/>
                  </a:lnTo>
                  <a:lnTo>
                    <a:pt x="33355" y="80028"/>
                  </a:lnTo>
                  <a:lnTo>
                    <a:pt x="34170" y="87997"/>
                  </a:lnTo>
                  <a:lnTo>
                    <a:pt x="34985" y="76001"/>
                  </a:lnTo>
                  <a:lnTo>
                    <a:pt x="34985" y="84012"/>
                  </a:lnTo>
                  <a:lnTo>
                    <a:pt x="35390" y="76001"/>
                  </a:lnTo>
                  <a:lnTo>
                    <a:pt x="35796" y="84012"/>
                  </a:lnTo>
                  <a:lnTo>
                    <a:pt x="35796" y="80028"/>
                  </a:lnTo>
                  <a:lnTo>
                    <a:pt x="35796" y="76001"/>
                  </a:lnTo>
                  <a:lnTo>
                    <a:pt x="36610" y="76001"/>
                  </a:lnTo>
                  <a:lnTo>
                    <a:pt x="37016" y="80028"/>
                  </a:lnTo>
                  <a:lnTo>
                    <a:pt x="37831" y="76001"/>
                  </a:lnTo>
                  <a:lnTo>
                    <a:pt x="37831" y="84012"/>
                  </a:lnTo>
                  <a:lnTo>
                    <a:pt x="38240" y="80028"/>
                  </a:lnTo>
                  <a:lnTo>
                    <a:pt x="41901" y="80028"/>
                  </a:lnTo>
                  <a:lnTo>
                    <a:pt x="41491" y="76001"/>
                  </a:lnTo>
                  <a:lnTo>
                    <a:pt x="41901" y="68032"/>
                  </a:lnTo>
                  <a:lnTo>
                    <a:pt x="42306" y="72016"/>
                  </a:lnTo>
                  <a:lnTo>
                    <a:pt x="42306" y="76001"/>
                  </a:lnTo>
                  <a:lnTo>
                    <a:pt x="42712" y="80028"/>
                  </a:lnTo>
                  <a:lnTo>
                    <a:pt x="43527" y="84012"/>
                  </a:lnTo>
                  <a:lnTo>
                    <a:pt x="45967" y="76001"/>
                  </a:lnTo>
                  <a:lnTo>
                    <a:pt x="47592" y="64005"/>
                  </a:lnTo>
                  <a:lnTo>
                    <a:pt x="48002" y="72016"/>
                  </a:lnTo>
                  <a:lnTo>
                    <a:pt x="48813" y="72016"/>
                  </a:lnTo>
                  <a:lnTo>
                    <a:pt x="49628" y="68032"/>
                  </a:lnTo>
                  <a:lnTo>
                    <a:pt x="50033" y="60021"/>
                  </a:lnTo>
                  <a:lnTo>
                    <a:pt x="51663" y="68032"/>
                  </a:lnTo>
                  <a:lnTo>
                    <a:pt x="53694" y="72016"/>
                  </a:lnTo>
                  <a:lnTo>
                    <a:pt x="54509" y="64005"/>
                  </a:lnTo>
                  <a:lnTo>
                    <a:pt x="54509" y="72016"/>
                  </a:lnTo>
                  <a:lnTo>
                    <a:pt x="55729" y="64005"/>
                  </a:lnTo>
                  <a:lnTo>
                    <a:pt x="56949" y="64005"/>
                  </a:lnTo>
                  <a:lnTo>
                    <a:pt x="60610" y="72016"/>
                  </a:lnTo>
                  <a:lnTo>
                    <a:pt x="62235" y="76001"/>
                  </a:lnTo>
                  <a:lnTo>
                    <a:pt x="63865" y="76001"/>
                  </a:lnTo>
                  <a:lnTo>
                    <a:pt x="65085" y="72016"/>
                  </a:lnTo>
                  <a:lnTo>
                    <a:pt x="66305" y="64005"/>
                  </a:lnTo>
                  <a:lnTo>
                    <a:pt x="66711" y="60021"/>
                  </a:lnTo>
                  <a:lnTo>
                    <a:pt x="66711" y="64005"/>
                  </a:lnTo>
                  <a:lnTo>
                    <a:pt x="66711" y="72016"/>
                  </a:lnTo>
                  <a:lnTo>
                    <a:pt x="70781" y="64005"/>
                  </a:lnTo>
                  <a:lnTo>
                    <a:pt x="70781" y="68032"/>
                  </a:lnTo>
                  <a:lnTo>
                    <a:pt x="71186" y="68032"/>
                  </a:lnTo>
                  <a:lnTo>
                    <a:pt x="71592" y="64005"/>
                  </a:lnTo>
                  <a:lnTo>
                    <a:pt x="76067" y="64005"/>
                  </a:lnTo>
                  <a:lnTo>
                    <a:pt x="76472" y="68032"/>
                  </a:lnTo>
                  <a:lnTo>
                    <a:pt x="76882" y="68032"/>
                  </a:lnTo>
                  <a:lnTo>
                    <a:pt x="79323" y="64005"/>
                  </a:lnTo>
                  <a:lnTo>
                    <a:pt x="82168" y="56036"/>
                  </a:lnTo>
                  <a:lnTo>
                    <a:pt x="80948" y="68032"/>
                  </a:lnTo>
                  <a:lnTo>
                    <a:pt x="82574" y="56036"/>
                  </a:lnTo>
                  <a:lnTo>
                    <a:pt x="83389" y="56036"/>
                  </a:lnTo>
                  <a:lnTo>
                    <a:pt x="83389" y="64005"/>
                  </a:lnTo>
                  <a:lnTo>
                    <a:pt x="84203" y="60021"/>
                  </a:lnTo>
                  <a:lnTo>
                    <a:pt x="85829" y="60021"/>
                  </a:lnTo>
                  <a:lnTo>
                    <a:pt x="86234" y="56036"/>
                  </a:lnTo>
                  <a:lnTo>
                    <a:pt x="86644" y="40014"/>
                  </a:lnTo>
                  <a:lnTo>
                    <a:pt x="86644" y="48025"/>
                  </a:lnTo>
                  <a:lnTo>
                    <a:pt x="87049" y="52009"/>
                  </a:lnTo>
                  <a:lnTo>
                    <a:pt x="87049" y="60021"/>
                  </a:lnTo>
                  <a:lnTo>
                    <a:pt x="87454" y="56036"/>
                  </a:lnTo>
                  <a:lnTo>
                    <a:pt x="87864" y="56036"/>
                  </a:lnTo>
                  <a:lnTo>
                    <a:pt x="87864" y="60021"/>
                  </a:lnTo>
                  <a:lnTo>
                    <a:pt x="89084" y="52009"/>
                  </a:lnTo>
                  <a:lnTo>
                    <a:pt x="90305" y="48025"/>
                  </a:lnTo>
                  <a:lnTo>
                    <a:pt x="90710" y="48025"/>
                  </a:lnTo>
                  <a:lnTo>
                    <a:pt x="91115" y="60021"/>
                  </a:lnTo>
                  <a:lnTo>
                    <a:pt x="93150" y="52009"/>
                  </a:lnTo>
                  <a:lnTo>
                    <a:pt x="92745" y="44040"/>
                  </a:lnTo>
                  <a:lnTo>
                    <a:pt x="92745" y="40014"/>
                  </a:lnTo>
                  <a:lnTo>
                    <a:pt x="93556" y="40014"/>
                  </a:lnTo>
                  <a:lnTo>
                    <a:pt x="93150" y="44040"/>
                  </a:lnTo>
                  <a:lnTo>
                    <a:pt x="94780" y="44040"/>
                  </a:lnTo>
                  <a:lnTo>
                    <a:pt x="94371" y="52009"/>
                  </a:lnTo>
                  <a:lnTo>
                    <a:pt x="94371" y="52009"/>
                  </a:lnTo>
                  <a:lnTo>
                    <a:pt x="95591" y="44040"/>
                  </a:lnTo>
                  <a:lnTo>
                    <a:pt x="96000" y="52009"/>
                  </a:lnTo>
                  <a:lnTo>
                    <a:pt x="96000" y="48025"/>
                  </a:lnTo>
                  <a:lnTo>
                    <a:pt x="96000" y="44040"/>
                  </a:lnTo>
                  <a:lnTo>
                    <a:pt x="97221" y="44040"/>
                  </a:lnTo>
                  <a:lnTo>
                    <a:pt x="97626" y="56036"/>
                  </a:lnTo>
                  <a:lnTo>
                    <a:pt x="99251" y="52009"/>
                  </a:lnTo>
                  <a:lnTo>
                    <a:pt x="100066" y="48025"/>
                  </a:lnTo>
                  <a:lnTo>
                    <a:pt x="100472" y="44040"/>
                  </a:lnTo>
                  <a:lnTo>
                    <a:pt x="100881" y="48025"/>
                  </a:lnTo>
                  <a:lnTo>
                    <a:pt x="100881" y="52009"/>
                  </a:lnTo>
                  <a:lnTo>
                    <a:pt x="102101" y="52009"/>
                  </a:lnTo>
                  <a:lnTo>
                    <a:pt x="102912" y="48025"/>
                  </a:lnTo>
                  <a:lnTo>
                    <a:pt x="103727" y="52009"/>
                  </a:lnTo>
                  <a:lnTo>
                    <a:pt x="104542" y="52009"/>
                  </a:lnTo>
                  <a:lnTo>
                    <a:pt x="104542" y="48025"/>
                  </a:lnTo>
                  <a:lnTo>
                    <a:pt x="105762" y="52009"/>
                  </a:lnTo>
                  <a:lnTo>
                    <a:pt x="107388" y="56036"/>
                  </a:lnTo>
                  <a:lnTo>
                    <a:pt x="108565" y="44422"/>
                  </a:lnTo>
                  <a:lnTo>
                    <a:pt x="108203" y="48025"/>
                  </a:lnTo>
                  <a:lnTo>
                    <a:pt x="108608" y="52009"/>
                  </a:lnTo>
                  <a:lnTo>
                    <a:pt x="108608" y="48025"/>
                  </a:lnTo>
                  <a:lnTo>
                    <a:pt x="109013" y="44040"/>
                  </a:lnTo>
                  <a:lnTo>
                    <a:pt x="109423" y="40014"/>
                  </a:lnTo>
                  <a:lnTo>
                    <a:pt x="109828" y="40014"/>
                  </a:lnTo>
                  <a:lnTo>
                    <a:pt x="109828" y="48025"/>
                  </a:lnTo>
                  <a:lnTo>
                    <a:pt x="110233" y="44040"/>
                  </a:lnTo>
                  <a:lnTo>
                    <a:pt x="110643" y="44040"/>
                  </a:lnTo>
                  <a:lnTo>
                    <a:pt x="110233" y="48025"/>
                  </a:lnTo>
                  <a:lnTo>
                    <a:pt x="110643" y="52009"/>
                  </a:lnTo>
                  <a:lnTo>
                    <a:pt x="111454" y="56036"/>
                  </a:lnTo>
                  <a:lnTo>
                    <a:pt x="111863" y="48025"/>
                  </a:lnTo>
                  <a:lnTo>
                    <a:pt x="112674" y="44040"/>
                  </a:lnTo>
                  <a:lnTo>
                    <a:pt x="112674" y="44040"/>
                  </a:lnTo>
                  <a:lnTo>
                    <a:pt x="112269" y="52009"/>
                  </a:lnTo>
                  <a:lnTo>
                    <a:pt x="112674" y="56036"/>
                  </a:lnTo>
                  <a:lnTo>
                    <a:pt x="113489" y="60021"/>
                  </a:lnTo>
                  <a:lnTo>
                    <a:pt x="113894" y="60021"/>
                  </a:lnTo>
                  <a:lnTo>
                    <a:pt x="115929" y="52009"/>
                  </a:lnTo>
                  <a:lnTo>
                    <a:pt x="117555" y="40014"/>
                  </a:lnTo>
                  <a:lnTo>
                    <a:pt x="117149" y="40014"/>
                  </a:lnTo>
                  <a:lnTo>
                    <a:pt x="117555" y="36029"/>
                  </a:lnTo>
                  <a:lnTo>
                    <a:pt x="116335" y="32045"/>
                  </a:lnTo>
                  <a:lnTo>
                    <a:pt x="115929" y="40014"/>
                  </a:lnTo>
                  <a:lnTo>
                    <a:pt x="115524" y="48025"/>
                  </a:lnTo>
                  <a:lnTo>
                    <a:pt x="115524" y="28018"/>
                  </a:lnTo>
                  <a:lnTo>
                    <a:pt x="114709" y="40014"/>
                  </a:lnTo>
                  <a:lnTo>
                    <a:pt x="114304" y="36029"/>
                  </a:lnTo>
                  <a:lnTo>
                    <a:pt x="113894" y="32045"/>
                  </a:lnTo>
                  <a:lnTo>
                    <a:pt x="113489" y="40014"/>
                  </a:lnTo>
                  <a:lnTo>
                    <a:pt x="113083" y="28018"/>
                  </a:lnTo>
                  <a:lnTo>
                    <a:pt x="112269" y="32045"/>
                  </a:lnTo>
                  <a:lnTo>
                    <a:pt x="111454" y="28018"/>
                  </a:lnTo>
                  <a:lnTo>
                    <a:pt x="109423" y="24033"/>
                  </a:lnTo>
                  <a:lnTo>
                    <a:pt x="109013" y="28018"/>
                  </a:lnTo>
                  <a:lnTo>
                    <a:pt x="108203" y="32045"/>
                  </a:lnTo>
                  <a:lnTo>
                    <a:pt x="108608" y="20049"/>
                  </a:lnTo>
                  <a:lnTo>
                    <a:pt x="107793" y="28018"/>
                  </a:lnTo>
                  <a:lnTo>
                    <a:pt x="107793" y="28018"/>
                  </a:lnTo>
                  <a:lnTo>
                    <a:pt x="108203" y="20049"/>
                  </a:lnTo>
                  <a:lnTo>
                    <a:pt x="107388" y="24033"/>
                  </a:lnTo>
                  <a:lnTo>
                    <a:pt x="106573" y="24033"/>
                  </a:lnTo>
                  <a:lnTo>
                    <a:pt x="106573" y="32045"/>
                  </a:lnTo>
                  <a:lnTo>
                    <a:pt x="106167" y="44040"/>
                  </a:lnTo>
                  <a:lnTo>
                    <a:pt x="106167" y="36029"/>
                  </a:lnTo>
                  <a:lnTo>
                    <a:pt x="106573" y="28018"/>
                  </a:lnTo>
                  <a:lnTo>
                    <a:pt x="106167" y="32045"/>
                  </a:lnTo>
                  <a:lnTo>
                    <a:pt x="106167" y="28018"/>
                  </a:lnTo>
                  <a:lnTo>
                    <a:pt x="105762" y="20049"/>
                  </a:lnTo>
                  <a:lnTo>
                    <a:pt x="105762" y="28018"/>
                  </a:lnTo>
                  <a:lnTo>
                    <a:pt x="105353" y="24033"/>
                  </a:lnTo>
                  <a:lnTo>
                    <a:pt x="104947" y="16022"/>
                  </a:lnTo>
                  <a:lnTo>
                    <a:pt x="104542" y="24033"/>
                  </a:lnTo>
                  <a:lnTo>
                    <a:pt x="103322" y="24033"/>
                  </a:lnTo>
                  <a:lnTo>
                    <a:pt x="100881" y="28018"/>
                  </a:lnTo>
                  <a:lnTo>
                    <a:pt x="99661" y="28018"/>
                  </a:lnTo>
                  <a:lnTo>
                    <a:pt x="98846" y="24033"/>
                  </a:lnTo>
                  <a:lnTo>
                    <a:pt x="98846" y="20049"/>
                  </a:lnTo>
                  <a:lnTo>
                    <a:pt x="99251" y="20049"/>
                  </a:lnTo>
                  <a:lnTo>
                    <a:pt x="97626" y="16022"/>
                  </a:lnTo>
                  <a:lnTo>
                    <a:pt x="98031" y="20049"/>
                  </a:lnTo>
                  <a:lnTo>
                    <a:pt x="97221" y="20049"/>
                  </a:lnTo>
                  <a:lnTo>
                    <a:pt x="97626" y="12038"/>
                  </a:lnTo>
                  <a:lnTo>
                    <a:pt x="97221" y="8053"/>
                  </a:lnTo>
                  <a:lnTo>
                    <a:pt x="96811" y="8053"/>
                  </a:lnTo>
                  <a:lnTo>
                    <a:pt x="96406" y="12038"/>
                  </a:lnTo>
                  <a:lnTo>
                    <a:pt x="95591" y="16022"/>
                  </a:lnTo>
                  <a:lnTo>
                    <a:pt x="95185" y="12038"/>
                  </a:lnTo>
                  <a:lnTo>
                    <a:pt x="95591" y="20049"/>
                  </a:lnTo>
                  <a:lnTo>
                    <a:pt x="94371" y="8053"/>
                  </a:lnTo>
                  <a:lnTo>
                    <a:pt x="93965" y="8053"/>
                  </a:lnTo>
                  <a:lnTo>
                    <a:pt x="93556" y="16022"/>
                  </a:lnTo>
                  <a:lnTo>
                    <a:pt x="93150" y="32045"/>
                  </a:lnTo>
                  <a:lnTo>
                    <a:pt x="92335" y="28018"/>
                  </a:lnTo>
                  <a:lnTo>
                    <a:pt x="92745" y="20049"/>
                  </a:lnTo>
                  <a:lnTo>
                    <a:pt x="93150" y="12038"/>
                  </a:lnTo>
                  <a:lnTo>
                    <a:pt x="92335" y="12038"/>
                  </a:lnTo>
                  <a:lnTo>
                    <a:pt x="92335" y="8053"/>
                  </a:lnTo>
                  <a:lnTo>
                    <a:pt x="91525" y="16022"/>
                  </a:lnTo>
                  <a:lnTo>
                    <a:pt x="90305" y="24033"/>
                  </a:lnTo>
                  <a:lnTo>
                    <a:pt x="88675" y="42"/>
                  </a:lnTo>
                  <a:lnTo>
                    <a:pt x="88269" y="4026"/>
                  </a:lnTo>
                  <a:lnTo>
                    <a:pt x="88269" y="8053"/>
                  </a:lnTo>
                  <a:lnTo>
                    <a:pt x="88269" y="16022"/>
                  </a:lnTo>
                  <a:lnTo>
                    <a:pt x="87454" y="12038"/>
                  </a:lnTo>
                  <a:lnTo>
                    <a:pt x="87454" y="8053"/>
                  </a:lnTo>
                  <a:lnTo>
                    <a:pt x="87864" y="4026"/>
                  </a:lnTo>
                  <a:lnTo>
                    <a:pt x="87454" y="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Shape 355"/>
            <p:cNvSpPr/>
            <p:nvPr/>
          </p:nvSpPr>
          <p:spPr>
            <a:xfrm>
              <a:off x="858375" y="812725"/>
              <a:ext cx="179400" cy="221700"/>
            </a:xfrm>
            <a:custGeom>
              <a:pathLst>
                <a:path extrusionOk="0" h="120000" w="120000">
                  <a:moveTo>
                    <a:pt x="96321" y="88082"/>
                  </a:moveTo>
                  <a:lnTo>
                    <a:pt x="96321" y="89353"/>
                  </a:lnTo>
                  <a:lnTo>
                    <a:pt x="97894" y="89353"/>
                  </a:lnTo>
                  <a:lnTo>
                    <a:pt x="96321" y="88082"/>
                  </a:lnTo>
                  <a:close/>
                  <a:moveTo>
                    <a:pt x="37902" y="107227"/>
                  </a:moveTo>
                  <a:lnTo>
                    <a:pt x="37685" y="107768"/>
                  </a:lnTo>
                  <a:lnTo>
                    <a:pt x="37685" y="107768"/>
                  </a:lnTo>
                  <a:lnTo>
                    <a:pt x="38220" y="107606"/>
                  </a:lnTo>
                  <a:lnTo>
                    <a:pt x="38220" y="107606"/>
                  </a:lnTo>
                  <a:lnTo>
                    <a:pt x="37902" y="107227"/>
                  </a:lnTo>
                  <a:close/>
                  <a:moveTo>
                    <a:pt x="9488" y="0"/>
                  </a:moveTo>
                  <a:lnTo>
                    <a:pt x="4752" y="2557"/>
                  </a:lnTo>
                  <a:lnTo>
                    <a:pt x="1589" y="6386"/>
                  </a:lnTo>
                  <a:lnTo>
                    <a:pt x="16" y="10215"/>
                  </a:lnTo>
                  <a:lnTo>
                    <a:pt x="1589" y="14044"/>
                  </a:lnTo>
                  <a:lnTo>
                    <a:pt x="3179" y="16601"/>
                  </a:lnTo>
                  <a:lnTo>
                    <a:pt x="7915" y="19145"/>
                  </a:lnTo>
                  <a:lnTo>
                    <a:pt x="14223" y="17873"/>
                  </a:lnTo>
                  <a:lnTo>
                    <a:pt x="11061" y="21702"/>
                  </a:lnTo>
                  <a:lnTo>
                    <a:pt x="12650" y="21702"/>
                  </a:lnTo>
                  <a:lnTo>
                    <a:pt x="11061" y="24259"/>
                  </a:lnTo>
                  <a:lnTo>
                    <a:pt x="11061" y="25531"/>
                  </a:lnTo>
                  <a:lnTo>
                    <a:pt x="12650" y="24259"/>
                  </a:lnTo>
                  <a:lnTo>
                    <a:pt x="25268" y="21702"/>
                  </a:lnTo>
                  <a:lnTo>
                    <a:pt x="25268" y="21702"/>
                  </a:lnTo>
                  <a:lnTo>
                    <a:pt x="18959" y="28088"/>
                  </a:lnTo>
                  <a:lnTo>
                    <a:pt x="22122" y="33189"/>
                  </a:lnTo>
                  <a:lnTo>
                    <a:pt x="31593" y="38290"/>
                  </a:lnTo>
                  <a:lnTo>
                    <a:pt x="56845" y="51063"/>
                  </a:lnTo>
                  <a:lnTo>
                    <a:pt x="83687" y="62550"/>
                  </a:lnTo>
                  <a:lnTo>
                    <a:pt x="99467" y="68936"/>
                  </a:lnTo>
                  <a:lnTo>
                    <a:pt x="96321" y="70208"/>
                  </a:lnTo>
                  <a:lnTo>
                    <a:pt x="89995" y="72765"/>
                  </a:lnTo>
                  <a:lnTo>
                    <a:pt x="89995" y="71480"/>
                  </a:lnTo>
                  <a:lnTo>
                    <a:pt x="83687" y="76594"/>
                  </a:lnTo>
                  <a:lnTo>
                    <a:pt x="77361" y="80423"/>
                  </a:lnTo>
                  <a:lnTo>
                    <a:pt x="74215" y="85524"/>
                  </a:lnTo>
                  <a:lnTo>
                    <a:pt x="72625" y="88082"/>
                  </a:lnTo>
                  <a:lnTo>
                    <a:pt x="74215" y="90625"/>
                  </a:lnTo>
                  <a:lnTo>
                    <a:pt x="74215" y="90625"/>
                  </a:lnTo>
                  <a:lnTo>
                    <a:pt x="71052" y="86796"/>
                  </a:lnTo>
                  <a:lnTo>
                    <a:pt x="67890" y="85524"/>
                  </a:lnTo>
                  <a:lnTo>
                    <a:pt x="66317" y="86796"/>
                  </a:lnTo>
                  <a:lnTo>
                    <a:pt x="64744" y="88082"/>
                  </a:lnTo>
                  <a:lnTo>
                    <a:pt x="61581" y="93182"/>
                  </a:lnTo>
                  <a:lnTo>
                    <a:pt x="61581" y="95740"/>
                  </a:lnTo>
                  <a:lnTo>
                    <a:pt x="63154" y="95740"/>
                  </a:lnTo>
                  <a:lnTo>
                    <a:pt x="61581" y="98283"/>
                  </a:lnTo>
                  <a:lnTo>
                    <a:pt x="55272" y="100841"/>
                  </a:lnTo>
                  <a:lnTo>
                    <a:pt x="39475" y="107227"/>
                  </a:lnTo>
                  <a:lnTo>
                    <a:pt x="38220" y="107606"/>
                  </a:lnTo>
                  <a:lnTo>
                    <a:pt x="38220" y="107606"/>
                  </a:lnTo>
                  <a:lnTo>
                    <a:pt x="41065" y="111056"/>
                  </a:lnTo>
                  <a:lnTo>
                    <a:pt x="44211" y="113600"/>
                  </a:lnTo>
                  <a:lnTo>
                    <a:pt x="44211" y="112328"/>
                  </a:lnTo>
                  <a:lnTo>
                    <a:pt x="45801" y="113600"/>
                  </a:lnTo>
                  <a:lnTo>
                    <a:pt x="47374" y="109771"/>
                  </a:lnTo>
                  <a:lnTo>
                    <a:pt x="48947" y="107227"/>
                  </a:lnTo>
                  <a:lnTo>
                    <a:pt x="50536" y="105942"/>
                  </a:lnTo>
                  <a:lnTo>
                    <a:pt x="56845" y="105942"/>
                  </a:lnTo>
                  <a:lnTo>
                    <a:pt x="61581" y="104670"/>
                  </a:lnTo>
                  <a:lnTo>
                    <a:pt x="63154" y="102112"/>
                  </a:lnTo>
                  <a:lnTo>
                    <a:pt x="64744" y="98283"/>
                  </a:lnTo>
                  <a:lnTo>
                    <a:pt x="71052" y="100841"/>
                  </a:lnTo>
                  <a:lnTo>
                    <a:pt x="77361" y="103398"/>
                  </a:lnTo>
                  <a:lnTo>
                    <a:pt x="78951" y="102112"/>
                  </a:lnTo>
                  <a:lnTo>
                    <a:pt x="82097" y="99569"/>
                  </a:lnTo>
                  <a:lnTo>
                    <a:pt x="86849" y="97012"/>
                  </a:lnTo>
                  <a:lnTo>
                    <a:pt x="85260" y="95740"/>
                  </a:lnTo>
                  <a:lnTo>
                    <a:pt x="82097" y="91911"/>
                  </a:lnTo>
                  <a:lnTo>
                    <a:pt x="82097" y="91911"/>
                  </a:lnTo>
                  <a:lnTo>
                    <a:pt x="85260" y="93182"/>
                  </a:lnTo>
                  <a:lnTo>
                    <a:pt x="89995" y="91911"/>
                  </a:lnTo>
                  <a:lnTo>
                    <a:pt x="96321" y="88082"/>
                  </a:lnTo>
                  <a:lnTo>
                    <a:pt x="105792" y="82967"/>
                  </a:lnTo>
                  <a:lnTo>
                    <a:pt x="112101" y="75309"/>
                  </a:lnTo>
                  <a:lnTo>
                    <a:pt x="120000" y="68936"/>
                  </a:lnTo>
                  <a:lnTo>
                    <a:pt x="118410" y="63822"/>
                  </a:lnTo>
                  <a:lnTo>
                    <a:pt x="116837" y="59993"/>
                  </a:lnTo>
                  <a:lnTo>
                    <a:pt x="110528" y="53620"/>
                  </a:lnTo>
                  <a:lnTo>
                    <a:pt x="102630" y="47234"/>
                  </a:lnTo>
                  <a:lnTo>
                    <a:pt x="93158" y="42119"/>
                  </a:lnTo>
                  <a:lnTo>
                    <a:pt x="72625" y="34461"/>
                  </a:lnTo>
                  <a:lnTo>
                    <a:pt x="53682" y="25531"/>
                  </a:lnTo>
                  <a:lnTo>
                    <a:pt x="48947" y="22974"/>
                  </a:lnTo>
                  <a:lnTo>
                    <a:pt x="48947" y="21702"/>
                  </a:lnTo>
                  <a:lnTo>
                    <a:pt x="48947" y="20430"/>
                  </a:lnTo>
                  <a:lnTo>
                    <a:pt x="45801" y="22974"/>
                  </a:lnTo>
                  <a:lnTo>
                    <a:pt x="44211" y="22974"/>
                  </a:lnTo>
                  <a:lnTo>
                    <a:pt x="44211" y="21702"/>
                  </a:lnTo>
                  <a:lnTo>
                    <a:pt x="44211" y="20430"/>
                  </a:lnTo>
                  <a:lnTo>
                    <a:pt x="44211" y="19145"/>
                  </a:lnTo>
                  <a:lnTo>
                    <a:pt x="41065" y="21702"/>
                  </a:lnTo>
                  <a:lnTo>
                    <a:pt x="41065" y="22974"/>
                  </a:lnTo>
                  <a:lnTo>
                    <a:pt x="37902" y="25531"/>
                  </a:lnTo>
                  <a:lnTo>
                    <a:pt x="37902" y="21702"/>
                  </a:lnTo>
                  <a:lnTo>
                    <a:pt x="36329" y="19145"/>
                  </a:lnTo>
                  <a:lnTo>
                    <a:pt x="26858" y="12772"/>
                  </a:lnTo>
                  <a:lnTo>
                    <a:pt x="20532" y="10215"/>
                  </a:lnTo>
                  <a:lnTo>
                    <a:pt x="17386" y="6386"/>
                  </a:lnTo>
                  <a:lnTo>
                    <a:pt x="14223" y="3829"/>
                  </a:lnTo>
                  <a:lnTo>
                    <a:pt x="15796" y="0"/>
                  </a:lnTo>
                  <a:close/>
                  <a:moveTo>
                    <a:pt x="37685" y="107768"/>
                  </a:moveTo>
                  <a:lnTo>
                    <a:pt x="14223" y="114885"/>
                  </a:lnTo>
                  <a:lnTo>
                    <a:pt x="12650" y="114885"/>
                  </a:lnTo>
                  <a:lnTo>
                    <a:pt x="12650" y="118714"/>
                  </a:lnTo>
                  <a:lnTo>
                    <a:pt x="15796" y="119986"/>
                  </a:lnTo>
                  <a:lnTo>
                    <a:pt x="18959" y="119986"/>
                  </a:lnTo>
                  <a:lnTo>
                    <a:pt x="26858" y="118714"/>
                  </a:lnTo>
                  <a:lnTo>
                    <a:pt x="30004" y="117429"/>
                  </a:lnTo>
                  <a:lnTo>
                    <a:pt x="34739" y="114885"/>
                  </a:lnTo>
                  <a:lnTo>
                    <a:pt x="36329" y="111056"/>
                  </a:lnTo>
                  <a:lnTo>
                    <a:pt x="37685" y="1077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6" name="Shape 356"/>
          <p:cNvSpPr txBox="1"/>
          <p:nvPr/>
        </p:nvSpPr>
        <p:spPr>
          <a:xfrm>
            <a:off x="4500575" y="3080350"/>
            <a:ext cx="5527200" cy="6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7" name="Shape 357"/>
          <p:cNvSpPr txBox="1"/>
          <p:nvPr/>
        </p:nvSpPr>
        <p:spPr>
          <a:xfrm>
            <a:off x="1967175" y="966327"/>
            <a:ext cx="4797900" cy="25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pt-BR" sz="2400">
                <a:solidFill>
                  <a:srgbClr val="FFFFFF"/>
                </a:solidFill>
              </a:rPr>
              <a:t>Infecções respiratórias</a:t>
            </a:r>
          </a:p>
          <a:p>
            <a:pPr indent="-381000" lvl="0" marL="45720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pt-BR" sz="2400">
                <a:solidFill>
                  <a:srgbClr val="FFFFFF"/>
                </a:solidFill>
              </a:rPr>
              <a:t>Pressão arterial elevada</a:t>
            </a:r>
          </a:p>
          <a:p>
            <a:pPr indent="-381000" lvl="0" marL="45720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pt-BR" sz="2400">
                <a:solidFill>
                  <a:srgbClr val="FFFFFF"/>
                </a:solidFill>
              </a:rPr>
              <a:t>Problemas cardíacos</a:t>
            </a:r>
          </a:p>
          <a:p>
            <a:pPr indent="-381000" lvl="0" marL="45720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pt-BR" sz="2400">
                <a:solidFill>
                  <a:srgbClr val="FFFFFF"/>
                </a:solidFill>
              </a:rPr>
              <a:t>Câncer de pulmão</a:t>
            </a:r>
          </a:p>
          <a:p>
            <a:pPr indent="-381000" lvl="0" marL="45720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pt-BR" sz="2400">
                <a:solidFill>
                  <a:srgbClr val="FFFFFF"/>
                </a:solidFill>
              </a:rPr>
              <a:t>Depressão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2" name="Shape 362"/>
          <p:cNvGrpSpPr/>
          <p:nvPr/>
        </p:nvGrpSpPr>
        <p:grpSpPr>
          <a:xfrm flipH="1" rot="9377678">
            <a:off x="537379" y="3210627"/>
            <a:ext cx="1166610" cy="1032909"/>
            <a:chOff x="1113100" y="2199475"/>
            <a:chExt cx="801875" cy="709975"/>
          </a:xfrm>
        </p:grpSpPr>
        <p:sp>
          <p:nvSpPr>
            <p:cNvPr id="363" name="Shape 363"/>
            <p:cNvSpPr/>
            <p:nvPr/>
          </p:nvSpPr>
          <p:spPr>
            <a:xfrm>
              <a:off x="1113100" y="2291450"/>
              <a:ext cx="735900" cy="618000"/>
            </a:xfrm>
            <a:custGeom>
              <a:pathLst>
                <a:path extrusionOk="0" h="120000" w="120000">
                  <a:moveTo>
                    <a:pt x="108462" y="67330"/>
                  </a:moveTo>
                  <a:lnTo>
                    <a:pt x="108075" y="67787"/>
                  </a:lnTo>
                  <a:lnTo>
                    <a:pt x="108075" y="68243"/>
                  </a:lnTo>
                  <a:lnTo>
                    <a:pt x="108462" y="69160"/>
                  </a:lnTo>
                  <a:lnTo>
                    <a:pt x="108462" y="67330"/>
                  </a:lnTo>
                  <a:close/>
                  <a:moveTo>
                    <a:pt x="32309" y="113586"/>
                  </a:moveTo>
                  <a:lnTo>
                    <a:pt x="33846" y="114043"/>
                  </a:lnTo>
                  <a:lnTo>
                    <a:pt x="33076" y="114043"/>
                  </a:lnTo>
                  <a:lnTo>
                    <a:pt x="32309" y="113586"/>
                  </a:lnTo>
                  <a:close/>
                  <a:moveTo>
                    <a:pt x="118075" y="4"/>
                  </a:moveTo>
                  <a:lnTo>
                    <a:pt x="118075" y="461"/>
                  </a:lnTo>
                  <a:lnTo>
                    <a:pt x="117309" y="1378"/>
                  </a:lnTo>
                  <a:lnTo>
                    <a:pt x="117692" y="1378"/>
                  </a:lnTo>
                  <a:lnTo>
                    <a:pt x="117692" y="2752"/>
                  </a:lnTo>
                  <a:lnTo>
                    <a:pt x="116921" y="2752"/>
                  </a:lnTo>
                  <a:lnTo>
                    <a:pt x="117692" y="3208"/>
                  </a:lnTo>
                  <a:lnTo>
                    <a:pt x="116921" y="4126"/>
                  </a:lnTo>
                  <a:lnTo>
                    <a:pt x="116921" y="5044"/>
                  </a:lnTo>
                  <a:lnTo>
                    <a:pt x="116538" y="5044"/>
                  </a:lnTo>
                  <a:lnTo>
                    <a:pt x="116155" y="5956"/>
                  </a:lnTo>
                  <a:lnTo>
                    <a:pt x="116921" y="6874"/>
                  </a:lnTo>
                  <a:lnTo>
                    <a:pt x="118075" y="7791"/>
                  </a:lnTo>
                  <a:lnTo>
                    <a:pt x="116538" y="8704"/>
                  </a:lnTo>
                  <a:lnTo>
                    <a:pt x="117692" y="9622"/>
                  </a:lnTo>
                  <a:lnTo>
                    <a:pt x="118075" y="10539"/>
                  </a:lnTo>
                  <a:lnTo>
                    <a:pt x="117692" y="10996"/>
                  </a:lnTo>
                  <a:lnTo>
                    <a:pt x="117309" y="11452"/>
                  </a:lnTo>
                  <a:lnTo>
                    <a:pt x="117692" y="11452"/>
                  </a:lnTo>
                  <a:lnTo>
                    <a:pt x="117309" y="11913"/>
                  </a:lnTo>
                  <a:lnTo>
                    <a:pt x="117692" y="12369"/>
                  </a:lnTo>
                  <a:lnTo>
                    <a:pt x="117692" y="12826"/>
                  </a:lnTo>
                  <a:lnTo>
                    <a:pt x="116538" y="12826"/>
                  </a:lnTo>
                  <a:lnTo>
                    <a:pt x="116921" y="13287"/>
                  </a:lnTo>
                  <a:lnTo>
                    <a:pt x="117309" y="13743"/>
                  </a:lnTo>
                  <a:lnTo>
                    <a:pt x="117309" y="16035"/>
                  </a:lnTo>
                  <a:lnTo>
                    <a:pt x="116921" y="17865"/>
                  </a:lnTo>
                  <a:lnTo>
                    <a:pt x="116538" y="19239"/>
                  </a:lnTo>
                  <a:lnTo>
                    <a:pt x="117309" y="19700"/>
                  </a:lnTo>
                  <a:lnTo>
                    <a:pt x="117309" y="21074"/>
                  </a:lnTo>
                  <a:lnTo>
                    <a:pt x="116538" y="20613"/>
                  </a:lnTo>
                  <a:lnTo>
                    <a:pt x="116538" y="21074"/>
                  </a:lnTo>
                  <a:lnTo>
                    <a:pt x="116921" y="21530"/>
                  </a:lnTo>
                  <a:lnTo>
                    <a:pt x="116155" y="21530"/>
                  </a:lnTo>
                  <a:lnTo>
                    <a:pt x="116538" y="22904"/>
                  </a:lnTo>
                  <a:lnTo>
                    <a:pt x="116155" y="24278"/>
                  </a:lnTo>
                  <a:lnTo>
                    <a:pt x="117309" y="23822"/>
                  </a:lnTo>
                  <a:lnTo>
                    <a:pt x="118463" y="24735"/>
                  </a:lnTo>
                  <a:lnTo>
                    <a:pt x="118463" y="24735"/>
                  </a:lnTo>
                  <a:lnTo>
                    <a:pt x="117309" y="24278"/>
                  </a:lnTo>
                  <a:lnTo>
                    <a:pt x="116921" y="24278"/>
                  </a:lnTo>
                  <a:lnTo>
                    <a:pt x="117309" y="24735"/>
                  </a:lnTo>
                  <a:lnTo>
                    <a:pt x="116538" y="24735"/>
                  </a:lnTo>
                  <a:lnTo>
                    <a:pt x="115768" y="27026"/>
                  </a:lnTo>
                  <a:lnTo>
                    <a:pt x="115768" y="27944"/>
                  </a:lnTo>
                  <a:lnTo>
                    <a:pt x="116538" y="29317"/>
                  </a:lnTo>
                  <a:lnTo>
                    <a:pt x="115768" y="33895"/>
                  </a:lnTo>
                  <a:lnTo>
                    <a:pt x="115384" y="35726"/>
                  </a:lnTo>
                  <a:lnTo>
                    <a:pt x="114614" y="37561"/>
                  </a:lnTo>
                  <a:lnTo>
                    <a:pt x="114614" y="37100"/>
                  </a:lnTo>
                  <a:lnTo>
                    <a:pt x="114614" y="36643"/>
                  </a:lnTo>
                  <a:lnTo>
                    <a:pt x="113460" y="39391"/>
                  </a:lnTo>
                  <a:lnTo>
                    <a:pt x="113460" y="39391"/>
                  </a:lnTo>
                  <a:lnTo>
                    <a:pt x="113843" y="38935"/>
                  </a:lnTo>
                  <a:lnTo>
                    <a:pt x="111923" y="43513"/>
                  </a:lnTo>
                  <a:lnTo>
                    <a:pt x="113077" y="43513"/>
                  </a:lnTo>
                  <a:lnTo>
                    <a:pt x="112306" y="44887"/>
                  </a:lnTo>
                  <a:lnTo>
                    <a:pt x="112306" y="45804"/>
                  </a:lnTo>
                  <a:lnTo>
                    <a:pt x="112690" y="46261"/>
                  </a:lnTo>
                  <a:lnTo>
                    <a:pt x="112690" y="47634"/>
                  </a:lnTo>
                  <a:lnTo>
                    <a:pt x="112306" y="48091"/>
                  </a:lnTo>
                  <a:lnTo>
                    <a:pt x="111923" y="48091"/>
                  </a:lnTo>
                  <a:lnTo>
                    <a:pt x="111536" y="47178"/>
                  </a:lnTo>
                  <a:lnTo>
                    <a:pt x="111153" y="47634"/>
                  </a:lnTo>
                  <a:lnTo>
                    <a:pt x="110382" y="48091"/>
                  </a:lnTo>
                  <a:lnTo>
                    <a:pt x="110769" y="48552"/>
                  </a:lnTo>
                  <a:lnTo>
                    <a:pt x="110382" y="49008"/>
                  </a:lnTo>
                  <a:lnTo>
                    <a:pt x="110382" y="49926"/>
                  </a:lnTo>
                  <a:lnTo>
                    <a:pt x="110769" y="50839"/>
                  </a:lnTo>
                  <a:lnTo>
                    <a:pt x="110769" y="52212"/>
                  </a:lnTo>
                  <a:lnTo>
                    <a:pt x="109228" y="52212"/>
                  </a:lnTo>
                  <a:lnTo>
                    <a:pt x="108845" y="51756"/>
                  </a:lnTo>
                  <a:lnTo>
                    <a:pt x="108845" y="52674"/>
                  </a:lnTo>
                  <a:lnTo>
                    <a:pt x="108462" y="53130"/>
                  </a:lnTo>
                  <a:lnTo>
                    <a:pt x="107691" y="53130"/>
                  </a:lnTo>
                  <a:lnTo>
                    <a:pt x="107691" y="53586"/>
                  </a:lnTo>
                  <a:lnTo>
                    <a:pt x="108075" y="53586"/>
                  </a:lnTo>
                  <a:lnTo>
                    <a:pt x="108462" y="54048"/>
                  </a:lnTo>
                  <a:lnTo>
                    <a:pt x="108462" y="54960"/>
                  </a:lnTo>
                  <a:lnTo>
                    <a:pt x="108462" y="55878"/>
                  </a:lnTo>
                  <a:lnTo>
                    <a:pt x="108075" y="55878"/>
                  </a:lnTo>
                  <a:lnTo>
                    <a:pt x="108075" y="55421"/>
                  </a:lnTo>
                  <a:lnTo>
                    <a:pt x="107691" y="55421"/>
                  </a:lnTo>
                  <a:lnTo>
                    <a:pt x="107691" y="54960"/>
                  </a:lnTo>
                  <a:lnTo>
                    <a:pt x="107308" y="57252"/>
                  </a:lnTo>
                  <a:lnTo>
                    <a:pt x="106921" y="56795"/>
                  </a:lnTo>
                  <a:lnTo>
                    <a:pt x="106538" y="57252"/>
                  </a:lnTo>
                  <a:lnTo>
                    <a:pt x="106921" y="57252"/>
                  </a:lnTo>
                  <a:lnTo>
                    <a:pt x="107308" y="58626"/>
                  </a:lnTo>
                  <a:lnTo>
                    <a:pt x="107691" y="59999"/>
                  </a:lnTo>
                  <a:lnTo>
                    <a:pt x="106154" y="60917"/>
                  </a:lnTo>
                  <a:lnTo>
                    <a:pt x="105001" y="61835"/>
                  </a:lnTo>
                  <a:lnTo>
                    <a:pt x="104613" y="62747"/>
                  </a:lnTo>
                  <a:lnTo>
                    <a:pt x="105001" y="62747"/>
                  </a:lnTo>
                  <a:lnTo>
                    <a:pt x="105001" y="63208"/>
                  </a:lnTo>
                  <a:lnTo>
                    <a:pt x="105384" y="61835"/>
                  </a:lnTo>
                  <a:lnTo>
                    <a:pt x="105767" y="63208"/>
                  </a:lnTo>
                  <a:lnTo>
                    <a:pt x="106154" y="62291"/>
                  </a:lnTo>
                  <a:lnTo>
                    <a:pt x="106538" y="62747"/>
                  </a:lnTo>
                  <a:lnTo>
                    <a:pt x="105767" y="64121"/>
                  </a:lnTo>
                  <a:lnTo>
                    <a:pt x="104613" y="63665"/>
                  </a:lnTo>
                  <a:lnTo>
                    <a:pt x="103847" y="64121"/>
                  </a:lnTo>
                  <a:lnTo>
                    <a:pt x="103459" y="65039"/>
                  </a:lnTo>
                  <a:lnTo>
                    <a:pt x="103076" y="67330"/>
                  </a:lnTo>
                  <a:lnTo>
                    <a:pt x="102693" y="70078"/>
                  </a:lnTo>
                  <a:lnTo>
                    <a:pt x="102306" y="70991"/>
                  </a:lnTo>
                  <a:lnTo>
                    <a:pt x="101922" y="71908"/>
                  </a:lnTo>
                  <a:lnTo>
                    <a:pt x="101539" y="71452"/>
                  </a:lnTo>
                  <a:lnTo>
                    <a:pt x="101152" y="70534"/>
                  </a:lnTo>
                  <a:lnTo>
                    <a:pt x="100769" y="72365"/>
                  </a:lnTo>
                  <a:lnTo>
                    <a:pt x="100769" y="73738"/>
                  </a:lnTo>
                  <a:lnTo>
                    <a:pt x="100769" y="74200"/>
                  </a:lnTo>
                  <a:lnTo>
                    <a:pt x="101152" y="74200"/>
                  </a:lnTo>
                  <a:lnTo>
                    <a:pt x="99998" y="74656"/>
                  </a:lnTo>
                  <a:lnTo>
                    <a:pt x="99232" y="75112"/>
                  </a:lnTo>
                  <a:lnTo>
                    <a:pt x="98078" y="77404"/>
                  </a:lnTo>
                  <a:lnTo>
                    <a:pt x="97691" y="79695"/>
                  </a:lnTo>
                  <a:lnTo>
                    <a:pt x="96924" y="81069"/>
                  </a:lnTo>
                  <a:lnTo>
                    <a:pt x="95383" y="81069"/>
                  </a:lnTo>
                  <a:lnTo>
                    <a:pt x="94617" y="82443"/>
                  </a:lnTo>
                  <a:lnTo>
                    <a:pt x="93846" y="84273"/>
                  </a:lnTo>
                  <a:lnTo>
                    <a:pt x="93076" y="86565"/>
                  </a:lnTo>
                  <a:lnTo>
                    <a:pt x="93076" y="86104"/>
                  </a:lnTo>
                  <a:lnTo>
                    <a:pt x="92692" y="85647"/>
                  </a:lnTo>
                  <a:lnTo>
                    <a:pt x="92692" y="85647"/>
                  </a:lnTo>
                  <a:lnTo>
                    <a:pt x="93076" y="87021"/>
                  </a:lnTo>
                  <a:lnTo>
                    <a:pt x="91539" y="87021"/>
                  </a:lnTo>
                  <a:lnTo>
                    <a:pt x="91922" y="86104"/>
                  </a:lnTo>
                  <a:lnTo>
                    <a:pt x="91539" y="86104"/>
                  </a:lnTo>
                  <a:lnTo>
                    <a:pt x="91155" y="86565"/>
                  </a:lnTo>
                  <a:lnTo>
                    <a:pt x="90768" y="88395"/>
                  </a:lnTo>
                  <a:lnTo>
                    <a:pt x="90385" y="89769"/>
                  </a:lnTo>
                  <a:lnTo>
                    <a:pt x="90002" y="90225"/>
                  </a:lnTo>
                  <a:lnTo>
                    <a:pt x="89231" y="90225"/>
                  </a:lnTo>
                  <a:lnTo>
                    <a:pt x="88460" y="92978"/>
                  </a:lnTo>
                  <a:lnTo>
                    <a:pt x="88077" y="91604"/>
                  </a:lnTo>
                  <a:lnTo>
                    <a:pt x="88077" y="92517"/>
                  </a:lnTo>
                  <a:lnTo>
                    <a:pt x="87307" y="92978"/>
                  </a:lnTo>
                  <a:lnTo>
                    <a:pt x="85382" y="94808"/>
                  </a:lnTo>
                  <a:lnTo>
                    <a:pt x="83075" y="96182"/>
                  </a:lnTo>
                  <a:lnTo>
                    <a:pt x="81155" y="97556"/>
                  </a:lnTo>
                  <a:lnTo>
                    <a:pt x="81921" y="98012"/>
                  </a:lnTo>
                  <a:lnTo>
                    <a:pt x="82308" y="98473"/>
                  </a:lnTo>
                  <a:lnTo>
                    <a:pt x="81155" y="98930"/>
                  </a:lnTo>
                  <a:lnTo>
                    <a:pt x="81155" y="98473"/>
                  </a:lnTo>
                  <a:lnTo>
                    <a:pt x="80767" y="98012"/>
                  </a:lnTo>
                  <a:lnTo>
                    <a:pt x="80767" y="98473"/>
                  </a:lnTo>
                  <a:lnTo>
                    <a:pt x="80767" y="98930"/>
                  </a:lnTo>
                  <a:lnTo>
                    <a:pt x="78460" y="98473"/>
                  </a:lnTo>
                  <a:lnTo>
                    <a:pt x="78847" y="98930"/>
                  </a:lnTo>
                  <a:lnTo>
                    <a:pt x="78460" y="99386"/>
                  </a:lnTo>
                  <a:lnTo>
                    <a:pt x="79230" y="99847"/>
                  </a:lnTo>
                  <a:lnTo>
                    <a:pt x="78847" y="100304"/>
                  </a:lnTo>
                  <a:lnTo>
                    <a:pt x="77306" y="100304"/>
                  </a:lnTo>
                  <a:lnTo>
                    <a:pt x="75769" y="102134"/>
                  </a:lnTo>
                  <a:lnTo>
                    <a:pt x="73845" y="103969"/>
                  </a:lnTo>
                  <a:lnTo>
                    <a:pt x="72308" y="105343"/>
                  </a:lnTo>
                  <a:lnTo>
                    <a:pt x="70771" y="105799"/>
                  </a:lnTo>
                  <a:lnTo>
                    <a:pt x="69617" y="107173"/>
                  </a:lnTo>
                  <a:lnTo>
                    <a:pt x="68463" y="108547"/>
                  </a:lnTo>
                  <a:lnTo>
                    <a:pt x="68076" y="108091"/>
                  </a:lnTo>
                  <a:lnTo>
                    <a:pt x="67693" y="107630"/>
                  </a:lnTo>
                  <a:lnTo>
                    <a:pt x="66539" y="107630"/>
                  </a:lnTo>
                  <a:lnTo>
                    <a:pt x="64615" y="109003"/>
                  </a:lnTo>
                  <a:lnTo>
                    <a:pt x="58463" y="110839"/>
                  </a:lnTo>
                  <a:lnTo>
                    <a:pt x="58463" y="111295"/>
                  </a:lnTo>
                  <a:lnTo>
                    <a:pt x="58463" y="111751"/>
                  </a:lnTo>
                  <a:lnTo>
                    <a:pt x="58075" y="112212"/>
                  </a:lnTo>
                  <a:lnTo>
                    <a:pt x="57309" y="111751"/>
                  </a:lnTo>
                  <a:lnTo>
                    <a:pt x="56921" y="111295"/>
                  </a:lnTo>
                  <a:lnTo>
                    <a:pt x="56155" y="111295"/>
                  </a:lnTo>
                  <a:lnTo>
                    <a:pt x="56155" y="112669"/>
                  </a:lnTo>
                  <a:lnTo>
                    <a:pt x="55001" y="112212"/>
                  </a:lnTo>
                  <a:lnTo>
                    <a:pt x="53460" y="112212"/>
                  </a:lnTo>
                  <a:lnTo>
                    <a:pt x="51540" y="112669"/>
                  </a:lnTo>
                  <a:lnTo>
                    <a:pt x="50769" y="113125"/>
                  </a:lnTo>
                  <a:lnTo>
                    <a:pt x="49232" y="112669"/>
                  </a:lnTo>
                  <a:lnTo>
                    <a:pt x="48079" y="112212"/>
                  </a:lnTo>
                  <a:lnTo>
                    <a:pt x="46925" y="114499"/>
                  </a:lnTo>
                  <a:lnTo>
                    <a:pt x="46154" y="113586"/>
                  </a:lnTo>
                  <a:lnTo>
                    <a:pt x="45384" y="113125"/>
                  </a:lnTo>
                  <a:lnTo>
                    <a:pt x="44230" y="113125"/>
                  </a:lnTo>
                  <a:lnTo>
                    <a:pt x="43076" y="113586"/>
                  </a:lnTo>
                  <a:lnTo>
                    <a:pt x="43076" y="113125"/>
                  </a:lnTo>
                  <a:lnTo>
                    <a:pt x="41539" y="113125"/>
                  </a:lnTo>
                  <a:lnTo>
                    <a:pt x="39615" y="114043"/>
                  </a:lnTo>
                  <a:lnTo>
                    <a:pt x="39615" y="113125"/>
                  </a:lnTo>
                  <a:lnTo>
                    <a:pt x="39232" y="114043"/>
                  </a:lnTo>
                  <a:lnTo>
                    <a:pt x="38461" y="114960"/>
                  </a:lnTo>
                  <a:lnTo>
                    <a:pt x="38078" y="114499"/>
                  </a:lnTo>
                  <a:lnTo>
                    <a:pt x="38461" y="114499"/>
                  </a:lnTo>
                  <a:lnTo>
                    <a:pt x="38078" y="114043"/>
                  </a:lnTo>
                  <a:lnTo>
                    <a:pt x="37695" y="114043"/>
                  </a:lnTo>
                  <a:lnTo>
                    <a:pt x="37695" y="114499"/>
                  </a:lnTo>
                  <a:lnTo>
                    <a:pt x="37307" y="114043"/>
                  </a:lnTo>
                  <a:lnTo>
                    <a:pt x="36154" y="114960"/>
                  </a:lnTo>
                  <a:lnTo>
                    <a:pt x="35770" y="114960"/>
                  </a:lnTo>
                  <a:lnTo>
                    <a:pt x="35387" y="114043"/>
                  </a:lnTo>
                  <a:lnTo>
                    <a:pt x="35000" y="114499"/>
                  </a:lnTo>
                  <a:lnTo>
                    <a:pt x="34617" y="114499"/>
                  </a:lnTo>
                  <a:lnTo>
                    <a:pt x="34233" y="114043"/>
                  </a:lnTo>
                  <a:lnTo>
                    <a:pt x="33846" y="114043"/>
                  </a:lnTo>
                  <a:lnTo>
                    <a:pt x="33463" y="113125"/>
                  </a:lnTo>
                  <a:lnTo>
                    <a:pt x="33846" y="112212"/>
                  </a:lnTo>
                  <a:lnTo>
                    <a:pt x="33846" y="112212"/>
                  </a:lnTo>
                  <a:lnTo>
                    <a:pt x="32692" y="112669"/>
                  </a:lnTo>
                  <a:lnTo>
                    <a:pt x="31155" y="112669"/>
                  </a:lnTo>
                  <a:lnTo>
                    <a:pt x="30002" y="113125"/>
                  </a:lnTo>
                  <a:lnTo>
                    <a:pt x="29614" y="113125"/>
                  </a:lnTo>
                  <a:lnTo>
                    <a:pt x="29614" y="113586"/>
                  </a:lnTo>
                  <a:lnTo>
                    <a:pt x="30768" y="113586"/>
                  </a:lnTo>
                  <a:lnTo>
                    <a:pt x="30385" y="114043"/>
                  </a:lnTo>
                  <a:lnTo>
                    <a:pt x="30002" y="114043"/>
                  </a:lnTo>
                  <a:lnTo>
                    <a:pt x="29231" y="114960"/>
                  </a:lnTo>
                  <a:lnTo>
                    <a:pt x="28460" y="113586"/>
                  </a:lnTo>
                  <a:lnTo>
                    <a:pt x="27307" y="112669"/>
                  </a:lnTo>
                  <a:lnTo>
                    <a:pt x="26923" y="112212"/>
                  </a:lnTo>
                  <a:lnTo>
                    <a:pt x="26153" y="112669"/>
                  </a:lnTo>
                  <a:lnTo>
                    <a:pt x="25386" y="113125"/>
                  </a:lnTo>
                  <a:lnTo>
                    <a:pt x="24999" y="114043"/>
                  </a:lnTo>
                  <a:lnTo>
                    <a:pt x="24616" y="114043"/>
                  </a:lnTo>
                  <a:lnTo>
                    <a:pt x="24616" y="113586"/>
                  </a:lnTo>
                  <a:lnTo>
                    <a:pt x="24999" y="112669"/>
                  </a:lnTo>
                  <a:lnTo>
                    <a:pt x="23845" y="113125"/>
                  </a:lnTo>
                  <a:lnTo>
                    <a:pt x="23079" y="113586"/>
                  </a:lnTo>
                  <a:lnTo>
                    <a:pt x="20771" y="112669"/>
                  </a:lnTo>
                  <a:lnTo>
                    <a:pt x="16540" y="111751"/>
                  </a:lnTo>
                  <a:lnTo>
                    <a:pt x="11924" y="110839"/>
                  </a:lnTo>
                  <a:lnTo>
                    <a:pt x="9234" y="110839"/>
                  </a:lnTo>
                  <a:lnTo>
                    <a:pt x="9234" y="109921"/>
                  </a:lnTo>
                  <a:lnTo>
                    <a:pt x="7693" y="109921"/>
                  </a:lnTo>
                  <a:lnTo>
                    <a:pt x="6156" y="109465"/>
                  </a:lnTo>
                  <a:lnTo>
                    <a:pt x="3848" y="107173"/>
                  </a:lnTo>
                  <a:lnTo>
                    <a:pt x="3848" y="106256"/>
                  </a:lnTo>
                  <a:lnTo>
                    <a:pt x="4231" y="105343"/>
                  </a:lnTo>
                  <a:lnTo>
                    <a:pt x="3078" y="105343"/>
                  </a:lnTo>
                  <a:lnTo>
                    <a:pt x="1924" y="105799"/>
                  </a:lnTo>
                  <a:lnTo>
                    <a:pt x="387" y="107173"/>
                  </a:lnTo>
                  <a:lnTo>
                    <a:pt x="0" y="108091"/>
                  </a:lnTo>
                  <a:lnTo>
                    <a:pt x="0" y="108547"/>
                  </a:lnTo>
                  <a:lnTo>
                    <a:pt x="1153" y="109003"/>
                  </a:lnTo>
                  <a:lnTo>
                    <a:pt x="770" y="109465"/>
                  </a:lnTo>
                  <a:lnTo>
                    <a:pt x="387" y="109003"/>
                  </a:lnTo>
                  <a:lnTo>
                    <a:pt x="387" y="109921"/>
                  </a:lnTo>
                  <a:lnTo>
                    <a:pt x="1153" y="109921"/>
                  </a:lnTo>
                  <a:lnTo>
                    <a:pt x="2307" y="110377"/>
                  </a:lnTo>
                  <a:lnTo>
                    <a:pt x="1924" y="110839"/>
                  </a:lnTo>
                  <a:lnTo>
                    <a:pt x="1924" y="111295"/>
                  </a:lnTo>
                  <a:lnTo>
                    <a:pt x="2694" y="110377"/>
                  </a:lnTo>
                  <a:lnTo>
                    <a:pt x="3078" y="111295"/>
                  </a:lnTo>
                  <a:lnTo>
                    <a:pt x="3078" y="111751"/>
                  </a:lnTo>
                  <a:lnTo>
                    <a:pt x="2694" y="111751"/>
                  </a:lnTo>
                  <a:lnTo>
                    <a:pt x="3848" y="112212"/>
                  </a:lnTo>
                  <a:lnTo>
                    <a:pt x="4615" y="112669"/>
                  </a:lnTo>
                  <a:lnTo>
                    <a:pt x="6539" y="113586"/>
                  </a:lnTo>
                  <a:lnTo>
                    <a:pt x="6156" y="114043"/>
                  </a:lnTo>
                  <a:lnTo>
                    <a:pt x="6156" y="114499"/>
                  </a:lnTo>
                  <a:lnTo>
                    <a:pt x="7309" y="114960"/>
                  </a:lnTo>
                  <a:lnTo>
                    <a:pt x="8846" y="115417"/>
                  </a:lnTo>
                  <a:lnTo>
                    <a:pt x="10000" y="115417"/>
                  </a:lnTo>
                  <a:lnTo>
                    <a:pt x="9617" y="115873"/>
                  </a:lnTo>
                  <a:lnTo>
                    <a:pt x="10771" y="116791"/>
                  </a:lnTo>
                  <a:lnTo>
                    <a:pt x="11154" y="115873"/>
                  </a:lnTo>
                  <a:lnTo>
                    <a:pt x="12308" y="114960"/>
                  </a:lnTo>
                  <a:lnTo>
                    <a:pt x="11924" y="116334"/>
                  </a:lnTo>
                  <a:lnTo>
                    <a:pt x="11541" y="117247"/>
                  </a:lnTo>
                  <a:lnTo>
                    <a:pt x="12695" y="115873"/>
                  </a:lnTo>
                  <a:lnTo>
                    <a:pt x="13078" y="117247"/>
                  </a:lnTo>
                  <a:lnTo>
                    <a:pt x="13461" y="116334"/>
                  </a:lnTo>
                  <a:lnTo>
                    <a:pt x="14232" y="116791"/>
                  </a:lnTo>
                  <a:lnTo>
                    <a:pt x="14615" y="118164"/>
                  </a:lnTo>
                  <a:lnTo>
                    <a:pt x="15003" y="117708"/>
                  </a:lnTo>
                  <a:lnTo>
                    <a:pt x="15386" y="116791"/>
                  </a:lnTo>
                  <a:lnTo>
                    <a:pt x="15769" y="117247"/>
                  </a:lnTo>
                  <a:lnTo>
                    <a:pt x="15769" y="118164"/>
                  </a:lnTo>
                  <a:lnTo>
                    <a:pt x="18077" y="117247"/>
                  </a:lnTo>
                  <a:lnTo>
                    <a:pt x="19230" y="116791"/>
                  </a:lnTo>
                  <a:lnTo>
                    <a:pt x="19618" y="117247"/>
                  </a:lnTo>
                  <a:lnTo>
                    <a:pt x="19618" y="115873"/>
                  </a:lnTo>
                  <a:lnTo>
                    <a:pt x="20384" y="115417"/>
                  </a:lnTo>
                  <a:lnTo>
                    <a:pt x="20384" y="115873"/>
                  </a:lnTo>
                  <a:lnTo>
                    <a:pt x="20001" y="116791"/>
                  </a:lnTo>
                  <a:lnTo>
                    <a:pt x="20771" y="116334"/>
                  </a:lnTo>
                  <a:lnTo>
                    <a:pt x="21925" y="116334"/>
                  </a:lnTo>
                  <a:lnTo>
                    <a:pt x="21925" y="117247"/>
                  </a:lnTo>
                  <a:lnTo>
                    <a:pt x="20384" y="117247"/>
                  </a:lnTo>
                  <a:lnTo>
                    <a:pt x="20771" y="117708"/>
                  </a:lnTo>
                  <a:lnTo>
                    <a:pt x="20384" y="117708"/>
                  </a:lnTo>
                  <a:lnTo>
                    <a:pt x="20384" y="118621"/>
                  </a:lnTo>
                  <a:lnTo>
                    <a:pt x="21925" y="118621"/>
                  </a:lnTo>
                  <a:lnTo>
                    <a:pt x="22692" y="117708"/>
                  </a:lnTo>
                  <a:lnTo>
                    <a:pt x="24233" y="118164"/>
                  </a:lnTo>
                  <a:lnTo>
                    <a:pt x="26153" y="118164"/>
                  </a:lnTo>
                  <a:lnTo>
                    <a:pt x="25770" y="118621"/>
                  </a:lnTo>
                  <a:lnTo>
                    <a:pt x="26540" y="118621"/>
                  </a:lnTo>
                  <a:lnTo>
                    <a:pt x="26923" y="118164"/>
                  </a:lnTo>
                  <a:lnTo>
                    <a:pt x="26923" y="117708"/>
                  </a:lnTo>
                  <a:lnTo>
                    <a:pt x="27694" y="118164"/>
                  </a:lnTo>
                  <a:lnTo>
                    <a:pt x="26923" y="118621"/>
                  </a:lnTo>
                  <a:lnTo>
                    <a:pt x="27694" y="118621"/>
                  </a:lnTo>
                  <a:lnTo>
                    <a:pt x="28077" y="118164"/>
                  </a:lnTo>
                  <a:lnTo>
                    <a:pt x="28460" y="118621"/>
                  </a:lnTo>
                  <a:lnTo>
                    <a:pt x="29614" y="118621"/>
                  </a:lnTo>
                  <a:lnTo>
                    <a:pt x="32309" y="119538"/>
                  </a:lnTo>
                  <a:lnTo>
                    <a:pt x="35387" y="119538"/>
                  </a:lnTo>
                  <a:lnTo>
                    <a:pt x="36924" y="119082"/>
                  </a:lnTo>
                  <a:lnTo>
                    <a:pt x="38848" y="119082"/>
                  </a:lnTo>
                  <a:lnTo>
                    <a:pt x="40769" y="119538"/>
                  </a:lnTo>
                  <a:lnTo>
                    <a:pt x="43076" y="119995"/>
                  </a:lnTo>
                  <a:lnTo>
                    <a:pt x="46538" y="119538"/>
                  </a:lnTo>
                  <a:lnTo>
                    <a:pt x="50386" y="119082"/>
                  </a:lnTo>
                  <a:lnTo>
                    <a:pt x="52306" y="118164"/>
                  </a:lnTo>
                  <a:lnTo>
                    <a:pt x="52694" y="119082"/>
                  </a:lnTo>
                  <a:lnTo>
                    <a:pt x="53077" y="118164"/>
                  </a:lnTo>
                  <a:lnTo>
                    <a:pt x="53460" y="119082"/>
                  </a:lnTo>
                  <a:lnTo>
                    <a:pt x="53847" y="118621"/>
                  </a:lnTo>
                  <a:lnTo>
                    <a:pt x="53460" y="118164"/>
                  </a:lnTo>
                  <a:lnTo>
                    <a:pt x="56921" y="118164"/>
                  </a:lnTo>
                  <a:lnTo>
                    <a:pt x="56921" y="118621"/>
                  </a:lnTo>
                  <a:lnTo>
                    <a:pt x="56921" y="119082"/>
                  </a:lnTo>
                  <a:lnTo>
                    <a:pt x="60000" y="117708"/>
                  </a:lnTo>
                  <a:lnTo>
                    <a:pt x="63461" y="116791"/>
                  </a:lnTo>
                  <a:lnTo>
                    <a:pt x="62694" y="116334"/>
                  </a:lnTo>
                  <a:lnTo>
                    <a:pt x="63078" y="115873"/>
                  </a:lnTo>
                  <a:lnTo>
                    <a:pt x="63461" y="116334"/>
                  </a:lnTo>
                  <a:lnTo>
                    <a:pt x="63078" y="115417"/>
                  </a:lnTo>
                  <a:lnTo>
                    <a:pt x="63848" y="115873"/>
                  </a:lnTo>
                  <a:lnTo>
                    <a:pt x="63461" y="116791"/>
                  </a:lnTo>
                  <a:lnTo>
                    <a:pt x="65385" y="116334"/>
                  </a:lnTo>
                  <a:lnTo>
                    <a:pt x="68076" y="114960"/>
                  </a:lnTo>
                  <a:lnTo>
                    <a:pt x="70383" y="113586"/>
                  </a:lnTo>
                  <a:lnTo>
                    <a:pt x="71154" y="112669"/>
                  </a:lnTo>
                  <a:lnTo>
                    <a:pt x="71537" y="111751"/>
                  </a:lnTo>
                  <a:lnTo>
                    <a:pt x="72308" y="112212"/>
                  </a:lnTo>
                  <a:lnTo>
                    <a:pt x="72691" y="112212"/>
                  </a:lnTo>
                  <a:lnTo>
                    <a:pt x="73461" y="111751"/>
                  </a:lnTo>
                  <a:lnTo>
                    <a:pt x="74232" y="110377"/>
                  </a:lnTo>
                  <a:lnTo>
                    <a:pt x="74615" y="109465"/>
                  </a:lnTo>
                  <a:lnTo>
                    <a:pt x="76923" y="108547"/>
                  </a:lnTo>
                  <a:lnTo>
                    <a:pt x="80001" y="107173"/>
                  </a:lnTo>
                  <a:lnTo>
                    <a:pt x="82308" y="105343"/>
                  </a:lnTo>
                  <a:lnTo>
                    <a:pt x="84999" y="103052"/>
                  </a:lnTo>
                  <a:lnTo>
                    <a:pt x="86923" y="100760"/>
                  </a:lnTo>
                  <a:lnTo>
                    <a:pt x="87694" y="99386"/>
                  </a:lnTo>
                  <a:lnTo>
                    <a:pt x="90385" y="96638"/>
                  </a:lnTo>
                  <a:lnTo>
                    <a:pt x="92692" y="94352"/>
                  </a:lnTo>
                  <a:lnTo>
                    <a:pt x="94229" y="92060"/>
                  </a:lnTo>
                  <a:lnTo>
                    <a:pt x="95000" y="90225"/>
                  </a:lnTo>
                  <a:lnTo>
                    <a:pt x="95383" y="91143"/>
                  </a:lnTo>
                  <a:lnTo>
                    <a:pt x="96154" y="89313"/>
                  </a:lnTo>
                  <a:lnTo>
                    <a:pt x="96924" y="87939"/>
                  </a:lnTo>
                  <a:lnTo>
                    <a:pt x="98078" y="86104"/>
                  </a:lnTo>
                  <a:lnTo>
                    <a:pt x="98844" y="84730"/>
                  </a:lnTo>
                  <a:lnTo>
                    <a:pt x="99232" y="84730"/>
                  </a:lnTo>
                  <a:lnTo>
                    <a:pt x="99615" y="84273"/>
                  </a:lnTo>
                  <a:lnTo>
                    <a:pt x="100385" y="82443"/>
                  </a:lnTo>
                  <a:lnTo>
                    <a:pt x="102693" y="78778"/>
                  </a:lnTo>
                  <a:lnTo>
                    <a:pt x="104230" y="76030"/>
                  </a:lnTo>
                  <a:lnTo>
                    <a:pt x="105767" y="73738"/>
                  </a:lnTo>
                  <a:lnTo>
                    <a:pt x="106921" y="70534"/>
                  </a:lnTo>
                  <a:lnTo>
                    <a:pt x="108075" y="66413"/>
                  </a:lnTo>
                  <a:lnTo>
                    <a:pt x="108462" y="67330"/>
                  </a:lnTo>
                  <a:lnTo>
                    <a:pt x="108462" y="65956"/>
                  </a:lnTo>
                  <a:lnTo>
                    <a:pt x="108845" y="64582"/>
                  </a:lnTo>
                  <a:lnTo>
                    <a:pt x="109228" y="64582"/>
                  </a:lnTo>
                  <a:lnTo>
                    <a:pt x="109616" y="65039"/>
                  </a:lnTo>
                  <a:lnTo>
                    <a:pt x="110769" y="62291"/>
                  </a:lnTo>
                  <a:lnTo>
                    <a:pt x="111153" y="60917"/>
                  </a:lnTo>
                  <a:lnTo>
                    <a:pt x="111153" y="60461"/>
                  </a:lnTo>
                  <a:lnTo>
                    <a:pt x="109999" y="58626"/>
                  </a:lnTo>
                  <a:lnTo>
                    <a:pt x="110382" y="59087"/>
                  </a:lnTo>
                  <a:lnTo>
                    <a:pt x="110769" y="58626"/>
                  </a:lnTo>
                  <a:lnTo>
                    <a:pt x="111536" y="58626"/>
                  </a:lnTo>
                  <a:lnTo>
                    <a:pt x="111923" y="59087"/>
                  </a:lnTo>
                  <a:lnTo>
                    <a:pt x="111923" y="58169"/>
                  </a:lnTo>
                  <a:lnTo>
                    <a:pt x="112306" y="57252"/>
                  </a:lnTo>
                  <a:lnTo>
                    <a:pt x="112690" y="57252"/>
                  </a:lnTo>
                  <a:lnTo>
                    <a:pt x="112306" y="55878"/>
                  </a:lnTo>
                  <a:lnTo>
                    <a:pt x="112690" y="54048"/>
                  </a:lnTo>
                  <a:lnTo>
                    <a:pt x="113460" y="52212"/>
                  </a:lnTo>
                  <a:lnTo>
                    <a:pt x="113843" y="51756"/>
                  </a:lnTo>
                  <a:lnTo>
                    <a:pt x="114614" y="51756"/>
                  </a:lnTo>
                  <a:lnTo>
                    <a:pt x="114231" y="50382"/>
                  </a:lnTo>
                  <a:lnTo>
                    <a:pt x="114231" y="49926"/>
                  </a:lnTo>
                  <a:lnTo>
                    <a:pt x="114231" y="49008"/>
                  </a:lnTo>
                  <a:lnTo>
                    <a:pt x="114614" y="49926"/>
                  </a:lnTo>
                  <a:lnTo>
                    <a:pt x="115001" y="48552"/>
                  </a:lnTo>
                  <a:lnTo>
                    <a:pt x="114231" y="48552"/>
                  </a:lnTo>
                  <a:lnTo>
                    <a:pt x="113843" y="48091"/>
                  </a:lnTo>
                  <a:lnTo>
                    <a:pt x="114614" y="47178"/>
                  </a:lnTo>
                  <a:lnTo>
                    <a:pt x="115001" y="47178"/>
                  </a:lnTo>
                  <a:lnTo>
                    <a:pt x="114614" y="46261"/>
                  </a:lnTo>
                  <a:lnTo>
                    <a:pt x="115768" y="46261"/>
                  </a:lnTo>
                  <a:lnTo>
                    <a:pt x="115384" y="43969"/>
                  </a:lnTo>
                  <a:lnTo>
                    <a:pt x="115768" y="43969"/>
                  </a:lnTo>
                  <a:lnTo>
                    <a:pt x="115768" y="43513"/>
                  </a:lnTo>
                  <a:lnTo>
                    <a:pt x="115768" y="42595"/>
                  </a:lnTo>
                  <a:lnTo>
                    <a:pt x="116155" y="41221"/>
                  </a:lnTo>
                  <a:lnTo>
                    <a:pt x="116538" y="39391"/>
                  </a:lnTo>
                  <a:lnTo>
                    <a:pt x="117309" y="40309"/>
                  </a:lnTo>
                  <a:lnTo>
                    <a:pt x="118075" y="36187"/>
                  </a:lnTo>
                  <a:lnTo>
                    <a:pt x="118463" y="32522"/>
                  </a:lnTo>
                  <a:lnTo>
                    <a:pt x="119229" y="27482"/>
                  </a:lnTo>
                  <a:lnTo>
                    <a:pt x="119616" y="22904"/>
                  </a:lnTo>
                  <a:lnTo>
                    <a:pt x="119616" y="21074"/>
                  </a:lnTo>
                  <a:lnTo>
                    <a:pt x="118463" y="21530"/>
                  </a:lnTo>
                  <a:lnTo>
                    <a:pt x="118075" y="21530"/>
                  </a:lnTo>
                  <a:lnTo>
                    <a:pt x="118075" y="20613"/>
                  </a:lnTo>
                  <a:lnTo>
                    <a:pt x="118846" y="21074"/>
                  </a:lnTo>
                  <a:lnTo>
                    <a:pt x="119229" y="20156"/>
                  </a:lnTo>
                  <a:lnTo>
                    <a:pt x="118846" y="20156"/>
                  </a:lnTo>
                  <a:lnTo>
                    <a:pt x="118463" y="19239"/>
                  </a:lnTo>
                  <a:lnTo>
                    <a:pt x="118075" y="17865"/>
                  </a:lnTo>
                  <a:lnTo>
                    <a:pt x="118075" y="17865"/>
                  </a:lnTo>
                  <a:lnTo>
                    <a:pt x="119229" y="18321"/>
                  </a:lnTo>
                  <a:lnTo>
                    <a:pt x="118463" y="17409"/>
                  </a:lnTo>
                  <a:lnTo>
                    <a:pt x="118463" y="16491"/>
                  </a:lnTo>
                  <a:lnTo>
                    <a:pt x="119229" y="17409"/>
                  </a:lnTo>
                  <a:lnTo>
                    <a:pt x="119229" y="16947"/>
                  </a:lnTo>
                  <a:lnTo>
                    <a:pt x="120000" y="15117"/>
                  </a:lnTo>
                  <a:lnTo>
                    <a:pt x="119229" y="14200"/>
                  </a:lnTo>
                  <a:lnTo>
                    <a:pt x="118075" y="12826"/>
                  </a:lnTo>
                  <a:lnTo>
                    <a:pt x="118075" y="12826"/>
                  </a:lnTo>
                  <a:lnTo>
                    <a:pt x="119229" y="13743"/>
                  </a:lnTo>
                  <a:lnTo>
                    <a:pt x="119616" y="13287"/>
                  </a:lnTo>
                  <a:lnTo>
                    <a:pt x="120000" y="11452"/>
                  </a:lnTo>
                  <a:lnTo>
                    <a:pt x="120000" y="10996"/>
                  </a:lnTo>
                  <a:lnTo>
                    <a:pt x="120000" y="10539"/>
                  </a:lnTo>
                  <a:lnTo>
                    <a:pt x="119616" y="10539"/>
                  </a:lnTo>
                  <a:lnTo>
                    <a:pt x="117309" y="4582"/>
                  </a:lnTo>
                  <a:lnTo>
                    <a:pt x="118075" y="3208"/>
                  </a:lnTo>
                  <a:lnTo>
                    <a:pt x="118463" y="2296"/>
                  </a:lnTo>
                  <a:lnTo>
                    <a:pt x="118846" y="2296"/>
                  </a:lnTo>
                  <a:lnTo>
                    <a:pt x="117692" y="922"/>
                  </a:lnTo>
                  <a:lnTo>
                    <a:pt x="118463" y="922"/>
                  </a:lnTo>
                  <a:lnTo>
                    <a:pt x="118075" y="4"/>
                  </a:lnTo>
                  <a:close/>
                </a:path>
              </a:pathLst>
            </a:custGeom>
            <a:solidFill>
              <a:srgbClr val="980000"/>
            </a:solidFill>
            <a:ln cap="flat" cmpd="sng" w="38100">
              <a:solidFill>
                <a:srgbClr val="980000">
                  <a:alpha val="0"/>
                </a:srgbClr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Shape 364"/>
            <p:cNvSpPr/>
            <p:nvPr/>
          </p:nvSpPr>
          <p:spPr>
            <a:xfrm>
              <a:off x="1745175" y="2199475"/>
              <a:ext cx="169800" cy="162900"/>
            </a:xfrm>
            <a:custGeom>
              <a:pathLst>
                <a:path extrusionOk="0" h="120000" w="120000">
                  <a:moveTo>
                    <a:pt x="18336" y="118249"/>
                  </a:moveTo>
                  <a:lnTo>
                    <a:pt x="18336" y="119115"/>
                  </a:lnTo>
                  <a:lnTo>
                    <a:pt x="18336" y="119115"/>
                  </a:lnTo>
                  <a:lnTo>
                    <a:pt x="16658" y="118249"/>
                  </a:lnTo>
                  <a:close/>
                  <a:moveTo>
                    <a:pt x="46653" y="18"/>
                  </a:moveTo>
                  <a:lnTo>
                    <a:pt x="46653" y="3501"/>
                  </a:lnTo>
                  <a:lnTo>
                    <a:pt x="46653" y="8717"/>
                  </a:lnTo>
                  <a:lnTo>
                    <a:pt x="46653" y="10450"/>
                  </a:lnTo>
                  <a:lnTo>
                    <a:pt x="44993" y="5234"/>
                  </a:lnTo>
                  <a:lnTo>
                    <a:pt x="44993" y="13933"/>
                  </a:lnTo>
                  <a:lnTo>
                    <a:pt x="43332" y="5234"/>
                  </a:lnTo>
                  <a:lnTo>
                    <a:pt x="43332" y="8717"/>
                  </a:lnTo>
                  <a:lnTo>
                    <a:pt x="43332" y="12182"/>
                  </a:lnTo>
                  <a:lnTo>
                    <a:pt x="36655" y="22614"/>
                  </a:lnTo>
                  <a:lnTo>
                    <a:pt x="26656" y="40012"/>
                  </a:lnTo>
                  <a:lnTo>
                    <a:pt x="14997" y="57392"/>
                  </a:lnTo>
                  <a:lnTo>
                    <a:pt x="6659" y="69556"/>
                  </a:lnTo>
                  <a:lnTo>
                    <a:pt x="4999" y="76522"/>
                  </a:lnTo>
                  <a:lnTo>
                    <a:pt x="8337" y="78255"/>
                  </a:lnTo>
                  <a:lnTo>
                    <a:pt x="8337" y="79987"/>
                  </a:lnTo>
                  <a:lnTo>
                    <a:pt x="6659" y="81738"/>
                  </a:lnTo>
                  <a:lnTo>
                    <a:pt x="4999" y="81738"/>
                  </a:lnTo>
                  <a:lnTo>
                    <a:pt x="9998" y="83471"/>
                  </a:lnTo>
                  <a:lnTo>
                    <a:pt x="8337" y="81738"/>
                  </a:lnTo>
                  <a:lnTo>
                    <a:pt x="9998" y="81738"/>
                  </a:lnTo>
                  <a:lnTo>
                    <a:pt x="14997" y="85203"/>
                  </a:lnTo>
                  <a:lnTo>
                    <a:pt x="9998" y="85203"/>
                  </a:lnTo>
                  <a:lnTo>
                    <a:pt x="8337" y="88686"/>
                  </a:lnTo>
                  <a:lnTo>
                    <a:pt x="6659" y="97385"/>
                  </a:lnTo>
                  <a:lnTo>
                    <a:pt x="4999" y="109549"/>
                  </a:lnTo>
                  <a:lnTo>
                    <a:pt x="3338" y="113033"/>
                  </a:lnTo>
                  <a:lnTo>
                    <a:pt x="0" y="114765"/>
                  </a:lnTo>
                  <a:lnTo>
                    <a:pt x="9998" y="118249"/>
                  </a:lnTo>
                  <a:lnTo>
                    <a:pt x="18336" y="119686"/>
                  </a:lnTo>
                  <a:lnTo>
                    <a:pt x="18336" y="119686"/>
                  </a:lnTo>
                  <a:lnTo>
                    <a:pt x="18336" y="119981"/>
                  </a:lnTo>
                  <a:lnTo>
                    <a:pt x="18566" y="119741"/>
                  </a:lnTo>
                  <a:lnTo>
                    <a:pt x="18566" y="119741"/>
                  </a:lnTo>
                  <a:lnTo>
                    <a:pt x="19997" y="119981"/>
                  </a:lnTo>
                  <a:lnTo>
                    <a:pt x="18884" y="119410"/>
                  </a:lnTo>
                  <a:lnTo>
                    <a:pt x="18884" y="119410"/>
                  </a:lnTo>
                  <a:lnTo>
                    <a:pt x="19997" y="118249"/>
                  </a:lnTo>
                  <a:lnTo>
                    <a:pt x="21657" y="113033"/>
                  </a:lnTo>
                  <a:lnTo>
                    <a:pt x="21657" y="109549"/>
                  </a:lnTo>
                  <a:lnTo>
                    <a:pt x="18336" y="106066"/>
                  </a:lnTo>
                  <a:lnTo>
                    <a:pt x="24996" y="106066"/>
                  </a:lnTo>
                  <a:lnTo>
                    <a:pt x="23335" y="104334"/>
                  </a:lnTo>
                  <a:lnTo>
                    <a:pt x="24996" y="104334"/>
                  </a:lnTo>
                  <a:lnTo>
                    <a:pt x="28335" y="106066"/>
                  </a:lnTo>
                  <a:lnTo>
                    <a:pt x="24996" y="102601"/>
                  </a:lnTo>
                  <a:lnTo>
                    <a:pt x="18336" y="95635"/>
                  </a:lnTo>
                  <a:lnTo>
                    <a:pt x="21657" y="97385"/>
                  </a:lnTo>
                  <a:lnTo>
                    <a:pt x="28335" y="99118"/>
                  </a:lnTo>
                  <a:lnTo>
                    <a:pt x="39994" y="64340"/>
                  </a:lnTo>
                  <a:lnTo>
                    <a:pt x="53331" y="29580"/>
                  </a:lnTo>
                  <a:lnTo>
                    <a:pt x="53331" y="34796"/>
                  </a:lnTo>
                  <a:lnTo>
                    <a:pt x="54991" y="31313"/>
                  </a:lnTo>
                  <a:lnTo>
                    <a:pt x="54991" y="34796"/>
                  </a:lnTo>
                  <a:lnTo>
                    <a:pt x="58330" y="31313"/>
                  </a:lnTo>
                  <a:lnTo>
                    <a:pt x="56670" y="34796"/>
                  </a:lnTo>
                  <a:lnTo>
                    <a:pt x="58330" y="36528"/>
                  </a:lnTo>
                  <a:lnTo>
                    <a:pt x="63329" y="38261"/>
                  </a:lnTo>
                  <a:lnTo>
                    <a:pt x="69989" y="40012"/>
                  </a:lnTo>
                  <a:lnTo>
                    <a:pt x="76667" y="36528"/>
                  </a:lnTo>
                  <a:lnTo>
                    <a:pt x="73328" y="40012"/>
                  </a:lnTo>
                  <a:lnTo>
                    <a:pt x="73328" y="43477"/>
                  </a:lnTo>
                  <a:lnTo>
                    <a:pt x="73328" y="45228"/>
                  </a:lnTo>
                  <a:lnTo>
                    <a:pt x="74988" y="46960"/>
                  </a:lnTo>
                  <a:lnTo>
                    <a:pt x="81666" y="46960"/>
                  </a:lnTo>
                  <a:lnTo>
                    <a:pt x="84987" y="43477"/>
                  </a:lnTo>
                  <a:lnTo>
                    <a:pt x="88326" y="48692"/>
                  </a:lnTo>
                  <a:lnTo>
                    <a:pt x="93325" y="55659"/>
                  </a:lnTo>
                  <a:lnTo>
                    <a:pt x="101663" y="59124"/>
                  </a:lnTo>
                  <a:lnTo>
                    <a:pt x="108323" y="59124"/>
                  </a:lnTo>
                  <a:lnTo>
                    <a:pt x="106662" y="62607"/>
                  </a:lnTo>
                  <a:lnTo>
                    <a:pt x="106662" y="66091"/>
                  </a:lnTo>
                  <a:lnTo>
                    <a:pt x="108323" y="67823"/>
                  </a:lnTo>
                  <a:lnTo>
                    <a:pt x="111662" y="67823"/>
                  </a:lnTo>
                  <a:lnTo>
                    <a:pt x="118321" y="66091"/>
                  </a:lnTo>
                  <a:lnTo>
                    <a:pt x="118321" y="71307"/>
                  </a:lnTo>
                  <a:lnTo>
                    <a:pt x="114983" y="73039"/>
                  </a:lnTo>
                  <a:lnTo>
                    <a:pt x="114983" y="73039"/>
                  </a:lnTo>
                  <a:lnTo>
                    <a:pt x="119982" y="71307"/>
                  </a:lnTo>
                  <a:lnTo>
                    <a:pt x="119982" y="64340"/>
                  </a:lnTo>
                  <a:lnTo>
                    <a:pt x="118321" y="62607"/>
                  </a:lnTo>
                  <a:lnTo>
                    <a:pt x="114983" y="66091"/>
                  </a:lnTo>
                  <a:lnTo>
                    <a:pt x="114983" y="66091"/>
                  </a:lnTo>
                  <a:lnTo>
                    <a:pt x="116661" y="60875"/>
                  </a:lnTo>
                  <a:lnTo>
                    <a:pt x="116661" y="57392"/>
                  </a:lnTo>
                  <a:lnTo>
                    <a:pt x="114983" y="55659"/>
                  </a:lnTo>
                  <a:lnTo>
                    <a:pt x="109983" y="55659"/>
                  </a:lnTo>
                  <a:lnTo>
                    <a:pt x="103324" y="57392"/>
                  </a:lnTo>
                  <a:lnTo>
                    <a:pt x="103324" y="57392"/>
                  </a:lnTo>
                  <a:lnTo>
                    <a:pt x="104984" y="52176"/>
                  </a:lnTo>
                  <a:lnTo>
                    <a:pt x="104984" y="53908"/>
                  </a:lnTo>
                  <a:lnTo>
                    <a:pt x="108323" y="46960"/>
                  </a:lnTo>
                  <a:lnTo>
                    <a:pt x="99985" y="43477"/>
                  </a:lnTo>
                  <a:lnTo>
                    <a:pt x="93325" y="40012"/>
                  </a:lnTo>
                  <a:lnTo>
                    <a:pt x="86665" y="40012"/>
                  </a:lnTo>
                  <a:lnTo>
                    <a:pt x="86665" y="31313"/>
                  </a:lnTo>
                  <a:lnTo>
                    <a:pt x="89986" y="24364"/>
                  </a:lnTo>
                  <a:lnTo>
                    <a:pt x="83326" y="29580"/>
                  </a:lnTo>
                  <a:lnTo>
                    <a:pt x="84987" y="24364"/>
                  </a:lnTo>
                  <a:lnTo>
                    <a:pt x="84987" y="24364"/>
                  </a:lnTo>
                  <a:lnTo>
                    <a:pt x="83326" y="26097"/>
                  </a:lnTo>
                  <a:lnTo>
                    <a:pt x="78327" y="29580"/>
                  </a:lnTo>
                  <a:lnTo>
                    <a:pt x="81666" y="24364"/>
                  </a:lnTo>
                  <a:lnTo>
                    <a:pt x="81666" y="22614"/>
                  </a:lnTo>
                  <a:lnTo>
                    <a:pt x="79988" y="20881"/>
                  </a:lnTo>
                  <a:lnTo>
                    <a:pt x="76667" y="24364"/>
                  </a:lnTo>
                  <a:lnTo>
                    <a:pt x="76667" y="27829"/>
                  </a:lnTo>
                  <a:lnTo>
                    <a:pt x="74988" y="24364"/>
                  </a:lnTo>
                  <a:lnTo>
                    <a:pt x="73328" y="22614"/>
                  </a:lnTo>
                  <a:lnTo>
                    <a:pt x="68329" y="17398"/>
                  </a:lnTo>
                  <a:lnTo>
                    <a:pt x="56670" y="10450"/>
                  </a:lnTo>
                  <a:lnTo>
                    <a:pt x="51670" y="6966"/>
                  </a:lnTo>
                  <a:lnTo>
                    <a:pt x="48332" y="18"/>
                  </a:lnTo>
                  <a:close/>
                </a:path>
              </a:pathLst>
            </a:custGeom>
            <a:solidFill>
              <a:srgbClr val="980000"/>
            </a:solidFill>
            <a:ln cap="flat" cmpd="sng" w="38100">
              <a:solidFill>
                <a:srgbClr val="980000">
                  <a:alpha val="0"/>
                </a:srgbClr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5" name="Shape 365"/>
          <p:cNvGrpSpPr/>
          <p:nvPr/>
        </p:nvGrpSpPr>
        <p:grpSpPr>
          <a:xfrm rot="8721190">
            <a:off x="7047040" y="2833990"/>
            <a:ext cx="1516780" cy="960746"/>
            <a:chOff x="238125" y="1918825"/>
            <a:chExt cx="1042450" cy="660300"/>
          </a:xfrm>
        </p:grpSpPr>
        <p:sp>
          <p:nvSpPr>
            <p:cNvPr id="366" name="Shape 366"/>
            <p:cNvSpPr/>
            <p:nvPr/>
          </p:nvSpPr>
          <p:spPr>
            <a:xfrm>
              <a:off x="238125" y="1918825"/>
              <a:ext cx="966900" cy="660300"/>
            </a:xfrm>
            <a:custGeom>
              <a:pathLst>
                <a:path extrusionOk="0" h="120000" w="120000">
                  <a:moveTo>
                    <a:pt x="1169" y="34715"/>
                  </a:moveTo>
                  <a:lnTo>
                    <a:pt x="1169" y="36000"/>
                  </a:lnTo>
                  <a:lnTo>
                    <a:pt x="1464" y="34715"/>
                  </a:lnTo>
                  <a:close/>
                  <a:moveTo>
                    <a:pt x="104192" y="87428"/>
                  </a:moveTo>
                  <a:lnTo>
                    <a:pt x="103609" y="88282"/>
                  </a:lnTo>
                  <a:lnTo>
                    <a:pt x="103609" y="89141"/>
                  </a:lnTo>
                  <a:lnTo>
                    <a:pt x="104192" y="87428"/>
                  </a:lnTo>
                  <a:close/>
                  <a:moveTo>
                    <a:pt x="75805" y="109710"/>
                  </a:moveTo>
                  <a:lnTo>
                    <a:pt x="75510" y="110137"/>
                  </a:lnTo>
                  <a:lnTo>
                    <a:pt x="75805" y="110569"/>
                  </a:lnTo>
                  <a:lnTo>
                    <a:pt x="75805" y="110137"/>
                  </a:lnTo>
                  <a:lnTo>
                    <a:pt x="75805" y="109710"/>
                  </a:lnTo>
                  <a:close/>
                  <a:moveTo>
                    <a:pt x="45658" y="110996"/>
                  </a:moveTo>
                  <a:lnTo>
                    <a:pt x="45804" y="111209"/>
                  </a:lnTo>
                  <a:lnTo>
                    <a:pt x="45804" y="111209"/>
                  </a:lnTo>
                  <a:lnTo>
                    <a:pt x="45950" y="110996"/>
                  </a:lnTo>
                  <a:close/>
                  <a:moveTo>
                    <a:pt x="9071" y="4"/>
                  </a:moveTo>
                  <a:lnTo>
                    <a:pt x="8193" y="431"/>
                  </a:lnTo>
                  <a:lnTo>
                    <a:pt x="7901" y="1717"/>
                  </a:lnTo>
                  <a:lnTo>
                    <a:pt x="7901" y="858"/>
                  </a:lnTo>
                  <a:lnTo>
                    <a:pt x="7610" y="1717"/>
                  </a:lnTo>
                  <a:lnTo>
                    <a:pt x="7315" y="2575"/>
                  </a:lnTo>
                  <a:lnTo>
                    <a:pt x="7610" y="4288"/>
                  </a:lnTo>
                  <a:lnTo>
                    <a:pt x="7315" y="3861"/>
                  </a:lnTo>
                  <a:lnTo>
                    <a:pt x="6732" y="4288"/>
                  </a:lnTo>
                  <a:lnTo>
                    <a:pt x="7315" y="4288"/>
                  </a:lnTo>
                  <a:lnTo>
                    <a:pt x="7610" y="5146"/>
                  </a:lnTo>
                  <a:lnTo>
                    <a:pt x="7023" y="5573"/>
                  </a:lnTo>
                  <a:lnTo>
                    <a:pt x="6732" y="5573"/>
                  </a:lnTo>
                  <a:lnTo>
                    <a:pt x="6732" y="7286"/>
                  </a:lnTo>
                  <a:lnTo>
                    <a:pt x="6437" y="8572"/>
                  </a:lnTo>
                  <a:lnTo>
                    <a:pt x="5559" y="11143"/>
                  </a:lnTo>
                  <a:lnTo>
                    <a:pt x="4389" y="13714"/>
                  </a:lnTo>
                  <a:lnTo>
                    <a:pt x="4098" y="15431"/>
                  </a:lnTo>
                  <a:lnTo>
                    <a:pt x="4098" y="16717"/>
                  </a:lnTo>
                  <a:lnTo>
                    <a:pt x="3803" y="17144"/>
                  </a:lnTo>
                  <a:lnTo>
                    <a:pt x="3803" y="18002"/>
                  </a:lnTo>
                  <a:lnTo>
                    <a:pt x="4098" y="20573"/>
                  </a:lnTo>
                  <a:lnTo>
                    <a:pt x="3803" y="20573"/>
                  </a:lnTo>
                  <a:lnTo>
                    <a:pt x="3511" y="20146"/>
                  </a:lnTo>
                  <a:lnTo>
                    <a:pt x="3220" y="19715"/>
                  </a:lnTo>
                  <a:lnTo>
                    <a:pt x="2925" y="19715"/>
                  </a:lnTo>
                  <a:lnTo>
                    <a:pt x="3220" y="20146"/>
                  </a:lnTo>
                  <a:lnTo>
                    <a:pt x="3511" y="21000"/>
                  </a:lnTo>
                  <a:lnTo>
                    <a:pt x="3220" y="21859"/>
                  </a:lnTo>
                  <a:lnTo>
                    <a:pt x="2633" y="22286"/>
                  </a:lnTo>
                  <a:lnTo>
                    <a:pt x="2925" y="22286"/>
                  </a:lnTo>
                  <a:lnTo>
                    <a:pt x="2925" y="22718"/>
                  </a:lnTo>
                  <a:lnTo>
                    <a:pt x="2925" y="23572"/>
                  </a:lnTo>
                  <a:lnTo>
                    <a:pt x="2342" y="24003"/>
                  </a:lnTo>
                  <a:lnTo>
                    <a:pt x="1755" y="24430"/>
                  </a:lnTo>
                  <a:lnTo>
                    <a:pt x="1755" y="24857"/>
                  </a:lnTo>
                  <a:lnTo>
                    <a:pt x="2342" y="25289"/>
                  </a:lnTo>
                  <a:lnTo>
                    <a:pt x="2633" y="25716"/>
                  </a:lnTo>
                  <a:lnTo>
                    <a:pt x="2342" y="26143"/>
                  </a:lnTo>
                  <a:lnTo>
                    <a:pt x="1464" y="26143"/>
                  </a:lnTo>
                  <a:lnTo>
                    <a:pt x="1755" y="29999"/>
                  </a:lnTo>
                  <a:lnTo>
                    <a:pt x="1755" y="32144"/>
                  </a:lnTo>
                  <a:lnTo>
                    <a:pt x="1755" y="33002"/>
                  </a:lnTo>
                  <a:lnTo>
                    <a:pt x="2342" y="33002"/>
                  </a:lnTo>
                  <a:lnTo>
                    <a:pt x="2633" y="33429"/>
                  </a:lnTo>
                  <a:lnTo>
                    <a:pt x="2633" y="33856"/>
                  </a:lnTo>
                  <a:lnTo>
                    <a:pt x="2342" y="34288"/>
                  </a:lnTo>
                  <a:lnTo>
                    <a:pt x="1755" y="33856"/>
                  </a:lnTo>
                  <a:lnTo>
                    <a:pt x="1755" y="35142"/>
                  </a:lnTo>
                  <a:lnTo>
                    <a:pt x="1755" y="36859"/>
                  </a:lnTo>
                  <a:lnTo>
                    <a:pt x="1464" y="36427"/>
                  </a:lnTo>
                  <a:lnTo>
                    <a:pt x="1464" y="36000"/>
                  </a:lnTo>
                  <a:lnTo>
                    <a:pt x="1464" y="35573"/>
                  </a:lnTo>
                  <a:lnTo>
                    <a:pt x="1169" y="36000"/>
                  </a:lnTo>
                  <a:lnTo>
                    <a:pt x="1169" y="39430"/>
                  </a:lnTo>
                  <a:lnTo>
                    <a:pt x="877" y="40284"/>
                  </a:lnTo>
                  <a:lnTo>
                    <a:pt x="586" y="40716"/>
                  </a:lnTo>
                  <a:lnTo>
                    <a:pt x="291" y="40716"/>
                  </a:lnTo>
                  <a:lnTo>
                    <a:pt x="0" y="41570"/>
                  </a:lnTo>
                  <a:lnTo>
                    <a:pt x="291" y="42428"/>
                  </a:lnTo>
                  <a:lnTo>
                    <a:pt x="586" y="42855"/>
                  </a:lnTo>
                  <a:lnTo>
                    <a:pt x="877" y="43714"/>
                  </a:lnTo>
                  <a:lnTo>
                    <a:pt x="877" y="44572"/>
                  </a:lnTo>
                  <a:lnTo>
                    <a:pt x="291" y="44141"/>
                  </a:lnTo>
                  <a:lnTo>
                    <a:pt x="291" y="44999"/>
                  </a:lnTo>
                  <a:lnTo>
                    <a:pt x="586" y="45427"/>
                  </a:lnTo>
                  <a:lnTo>
                    <a:pt x="877" y="45858"/>
                  </a:lnTo>
                  <a:lnTo>
                    <a:pt x="877" y="47144"/>
                  </a:lnTo>
                  <a:lnTo>
                    <a:pt x="291" y="45858"/>
                  </a:lnTo>
                  <a:lnTo>
                    <a:pt x="291" y="46712"/>
                  </a:lnTo>
                  <a:lnTo>
                    <a:pt x="291" y="47998"/>
                  </a:lnTo>
                  <a:lnTo>
                    <a:pt x="291" y="52286"/>
                  </a:lnTo>
                  <a:lnTo>
                    <a:pt x="586" y="56570"/>
                  </a:lnTo>
                  <a:lnTo>
                    <a:pt x="1169" y="59999"/>
                  </a:lnTo>
                  <a:lnTo>
                    <a:pt x="1755" y="62144"/>
                  </a:lnTo>
                  <a:lnTo>
                    <a:pt x="2633" y="65142"/>
                  </a:lnTo>
                  <a:lnTo>
                    <a:pt x="3511" y="67713"/>
                  </a:lnTo>
                  <a:lnTo>
                    <a:pt x="3803" y="68999"/>
                  </a:lnTo>
                  <a:lnTo>
                    <a:pt x="3511" y="69857"/>
                  </a:lnTo>
                  <a:lnTo>
                    <a:pt x="4098" y="72428"/>
                  </a:lnTo>
                  <a:lnTo>
                    <a:pt x="5267" y="75000"/>
                  </a:lnTo>
                  <a:lnTo>
                    <a:pt x="7610" y="80569"/>
                  </a:lnTo>
                  <a:lnTo>
                    <a:pt x="9366" y="83999"/>
                  </a:lnTo>
                  <a:lnTo>
                    <a:pt x="11413" y="86570"/>
                  </a:lnTo>
                  <a:lnTo>
                    <a:pt x="10830" y="87428"/>
                  </a:lnTo>
                  <a:lnTo>
                    <a:pt x="11708" y="88282"/>
                  </a:lnTo>
                  <a:lnTo>
                    <a:pt x="12000" y="88282"/>
                  </a:lnTo>
                  <a:lnTo>
                    <a:pt x="12878" y="89141"/>
                  </a:lnTo>
                  <a:lnTo>
                    <a:pt x="13169" y="90427"/>
                  </a:lnTo>
                  <a:lnTo>
                    <a:pt x="13756" y="91712"/>
                  </a:lnTo>
                  <a:lnTo>
                    <a:pt x="14634" y="92571"/>
                  </a:lnTo>
                  <a:lnTo>
                    <a:pt x="14342" y="92998"/>
                  </a:lnTo>
                  <a:lnTo>
                    <a:pt x="14634" y="92998"/>
                  </a:lnTo>
                  <a:lnTo>
                    <a:pt x="14925" y="93425"/>
                  </a:lnTo>
                  <a:lnTo>
                    <a:pt x="17268" y="96854"/>
                  </a:lnTo>
                  <a:lnTo>
                    <a:pt x="18146" y="98140"/>
                  </a:lnTo>
                  <a:lnTo>
                    <a:pt x="19902" y="100284"/>
                  </a:lnTo>
                  <a:lnTo>
                    <a:pt x="19902" y="99426"/>
                  </a:lnTo>
                  <a:lnTo>
                    <a:pt x="20488" y="98999"/>
                  </a:lnTo>
                  <a:lnTo>
                    <a:pt x="20488" y="98999"/>
                  </a:lnTo>
                  <a:lnTo>
                    <a:pt x="20193" y="99853"/>
                  </a:lnTo>
                  <a:lnTo>
                    <a:pt x="20488" y="99426"/>
                  </a:lnTo>
                  <a:lnTo>
                    <a:pt x="20780" y="99426"/>
                  </a:lnTo>
                  <a:lnTo>
                    <a:pt x="20780" y="100284"/>
                  </a:lnTo>
                  <a:lnTo>
                    <a:pt x="20193" y="100284"/>
                  </a:lnTo>
                  <a:lnTo>
                    <a:pt x="21949" y="102424"/>
                  </a:lnTo>
                  <a:lnTo>
                    <a:pt x="24583" y="104995"/>
                  </a:lnTo>
                  <a:lnTo>
                    <a:pt x="27217" y="107139"/>
                  </a:lnTo>
                  <a:lnTo>
                    <a:pt x="28682" y="107566"/>
                  </a:lnTo>
                  <a:lnTo>
                    <a:pt x="29851" y="107566"/>
                  </a:lnTo>
                  <a:lnTo>
                    <a:pt x="29560" y="108425"/>
                  </a:lnTo>
                  <a:lnTo>
                    <a:pt x="29851" y="108852"/>
                  </a:lnTo>
                  <a:lnTo>
                    <a:pt x="31316" y="109710"/>
                  </a:lnTo>
                  <a:lnTo>
                    <a:pt x="33072" y="109710"/>
                  </a:lnTo>
                  <a:lnTo>
                    <a:pt x="34828" y="110569"/>
                  </a:lnTo>
                  <a:lnTo>
                    <a:pt x="37170" y="112708"/>
                  </a:lnTo>
                  <a:lnTo>
                    <a:pt x="40682" y="115280"/>
                  </a:lnTo>
                  <a:lnTo>
                    <a:pt x="41852" y="115280"/>
                  </a:lnTo>
                  <a:lnTo>
                    <a:pt x="43024" y="115711"/>
                  </a:lnTo>
                  <a:lnTo>
                    <a:pt x="45950" y="116565"/>
                  </a:lnTo>
                  <a:lnTo>
                    <a:pt x="50632" y="119136"/>
                  </a:lnTo>
                  <a:lnTo>
                    <a:pt x="50926" y="118709"/>
                  </a:lnTo>
                  <a:lnTo>
                    <a:pt x="51513" y="118282"/>
                  </a:lnTo>
                  <a:lnTo>
                    <a:pt x="53560" y="118709"/>
                  </a:lnTo>
                  <a:lnTo>
                    <a:pt x="57364" y="119568"/>
                  </a:lnTo>
                  <a:lnTo>
                    <a:pt x="59120" y="119995"/>
                  </a:lnTo>
                  <a:lnTo>
                    <a:pt x="61462" y="119995"/>
                  </a:lnTo>
                  <a:lnTo>
                    <a:pt x="61754" y="119136"/>
                  </a:lnTo>
                  <a:lnTo>
                    <a:pt x="62340" y="118709"/>
                  </a:lnTo>
                  <a:lnTo>
                    <a:pt x="62927" y="118709"/>
                  </a:lnTo>
                  <a:lnTo>
                    <a:pt x="62632" y="119568"/>
                  </a:lnTo>
                  <a:lnTo>
                    <a:pt x="64388" y="119136"/>
                  </a:lnTo>
                  <a:lnTo>
                    <a:pt x="66439" y="118709"/>
                  </a:lnTo>
                  <a:lnTo>
                    <a:pt x="68195" y="118282"/>
                  </a:lnTo>
                  <a:lnTo>
                    <a:pt x="70242" y="117424"/>
                  </a:lnTo>
                  <a:lnTo>
                    <a:pt x="70242" y="117851"/>
                  </a:lnTo>
                  <a:lnTo>
                    <a:pt x="71707" y="117851"/>
                  </a:lnTo>
                  <a:lnTo>
                    <a:pt x="73463" y="117424"/>
                  </a:lnTo>
                  <a:lnTo>
                    <a:pt x="74927" y="116138"/>
                  </a:lnTo>
                  <a:lnTo>
                    <a:pt x="76975" y="114853"/>
                  </a:lnTo>
                  <a:lnTo>
                    <a:pt x="80487" y="113140"/>
                  </a:lnTo>
                  <a:lnTo>
                    <a:pt x="82534" y="112281"/>
                  </a:lnTo>
                  <a:lnTo>
                    <a:pt x="84877" y="110569"/>
                  </a:lnTo>
                  <a:lnTo>
                    <a:pt x="87219" y="108852"/>
                  </a:lnTo>
                  <a:lnTo>
                    <a:pt x="89558" y="106281"/>
                  </a:lnTo>
                  <a:lnTo>
                    <a:pt x="89558" y="106712"/>
                  </a:lnTo>
                  <a:lnTo>
                    <a:pt x="89267" y="107139"/>
                  </a:lnTo>
                  <a:lnTo>
                    <a:pt x="88975" y="107566"/>
                  </a:lnTo>
                  <a:lnTo>
                    <a:pt x="88389" y="108425"/>
                  </a:lnTo>
                  <a:lnTo>
                    <a:pt x="88097" y="108425"/>
                  </a:lnTo>
                  <a:lnTo>
                    <a:pt x="88389" y="108852"/>
                  </a:lnTo>
                  <a:lnTo>
                    <a:pt x="90145" y="105854"/>
                  </a:lnTo>
                  <a:lnTo>
                    <a:pt x="91314" y="104995"/>
                  </a:lnTo>
                  <a:lnTo>
                    <a:pt x="91609" y="104995"/>
                  </a:lnTo>
                  <a:lnTo>
                    <a:pt x="91609" y="105427"/>
                  </a:lnTo>
                  <a:lnTo>
                    <a:pt x="93365" y="103282"/>
                  </a:lnTo>
                  <a:lnTo>
                    <a:pt x="94243" y="102424"/>
                  </a:lnTo>
                  <a:lnTo>
                    <a:pt x="95121" y="101138"/>
                  </a:lnTo>
                  <a:lnTo>
                    <a:pt x="95413" y="101138"/>
                  </a:lnTo>
                  <a:lnTo>
                    <a:pt x="95413" y="100711"/>
                  </a:lnTo>
                  <a:lnTo>
                    <a:pt x="95413" y="99853"/>
                  </a:lnTo>
                  <a:lnTo>
                    <a:pt x="95413" y="98999"/>
                  </a:lnTo>
                  <a:lnTo>
                    <a:pt x="96585" y="98999"/>
                  </a:lnTo>
                  <a:lnTo>
                    <a:pt x="96877" y="99853"/>
                  </a:lnTo>
                  <a:lnTo>
                    <a:pt x="97463" y="98140"/>
                  </a:lnTo>
                  <a:lnTo>
                    <a:pt x="97755" y="97713"/>
                  </a:lnTo>
                  <a:lnTo>
                    <a:pt x="98047" y="97713"/>
                  </a:lnTo>
                  <a:lnTo>
                    <a:pt x="98341" y="96427"/>
                  </a:lnTo>
                  <a:lnTo>
                    <a:pt x="98924" y="95569"/>
                  </a:lnTo>
                  <a:lnTo>
                    <a:pt x="100097" y="93425"/>
                  </a:lnTo>
                  <a:lnTo>
                    <a:pt x="103023" y="90854"/>
                  </a:lnTo>
                  <a:lnTo>
                    <a:pt x="102436" y="90854"/>
                  </a:lnTo>
                  <a:lnTo>
                    <a:pt x="103609" y="88282"/>
                  </a:lnTo>
                  <a:lnTo>
                    <a:pt x="104192" y="86143"/>
                  </a:lnTo>
                  <a:lnTo>
                    <a:pt x="104487" y="84853"/>
                  </a:lnTo>
                  <a:lnTo>
                    <a:pt x="105365" y="83999"/>
                  </a:lnTo>
                  <a:lnTo>
                    <a:pt x="105948" y="84853"/>
                  </a:lnTo>
                  <a:lnTo>
                    <a:pt x="106535" y="81854"/>
                  </a:lnTo>
                  <a:lnTo>
                    <a:pt x="106826" y="82281"/>
                  </a:lnTo>
                  <a:lnTo>
                    <a:pt x="107121" y="81854"/>
                  </a:lnTo>
                  <a:lnTo>
                    <a:pt x="107413" y="80569"/>
                  </a:lnTo>
                  <a:lnTo>
                    <a:pt x="107704" y="80142"/>
                  </a:lnTo>
                  <a:lnTo>
                    <a:pt x="108291" y="78856"/>
                  </a:lnTo>
                  <a:lnTo>
                    <a:pt x="109460" y="76712"/>
                  </a:lnTo>
                  <a:lnTo>
                    <a:pt x="109460" y="77139"/>
                  </a:lnTo>
                  <a:lnTo>
                    <a:pt x="109460" y="77571"/>
                  </a:lnTo>
                  <a:lnTo>
                    <a:pt x="109460" y="77998"/>
                  </a:lnTo>
                  <a:lnTo>
                    <a:pt x="109755" y="77998"/>
                  </a:lnTo>
                  <a:lnTo>
                    <a:pt x="110338" y="75000"/>
                  </a:lnTo>
                  <a:lnTo>
                    <a:pt x="110925" y="73282"/>
                  </a:lnTo>
                  <a:lnTo>
                    <a:pt x="111511" y="71570"/>
                  </a:lnTo>
                  <a:lnTo>
                    <a:pt x="112389" y="68999"/>
                  </a:lnTo>
                  <a:lnTo>
                    <a:pt x="113854" y="65142"/>
                  </a:lnTo>
                  <a:lnTo>
                    <a:pt x="115023" y="59572"/>
                  </a:lnTo>
                  <a:lnTo>
                    <a:pt x="115901" y="56143"/>
                  </a:lnTo>
                  <a:lnTo>
                    <a:pt x="116193" y="55284"/>
                  </a:lnTo>
                  <a:lnTo>
                    <a:pt x="116779" y="53999"/>
                  </a:lnTo>
                  <a:lnTo>
                    <a:pt x="116779" y="54430"/>
                  </a:lnTo>
                  <a:lnTo>
                    <a:pt x="116779" y="54857"/>
                  </a:lnTo>
                  <a:lnTo>
                    <a:pt x="117071" y="52713"/>
                  </a:lnTo>
                  <a:lnTo>
                    <a:pt x="116488" y="53145"/>
                  </a:lnTo>
                  <a:lnTo>
                    <a:pt x="116193" y="51859"/>
                  </a:lnTo>
                  <a:lnTo>
                    <a:pt x="116488" y="51859"/>
                  </a:lnTo>
                  <a:lnTo>
                    <a:pt x="116779" y="51427"/>
                  </a:lnTo>
                  <a:lnTo>
                    <a:pt x="117071" y="51427"/>
                  </a:lnTo>
                  <a:lnTo>
                    <a:pt x="117071" y="51000"/>
                  </a:lnTo>
                  <a:lnTo>
                    <a:pt x="116779" y="49715"/>
                  </a:lnTo>
                  <a:lnTo>
                    <a:pt x="117071" y="47571"/>
                  </a:lnTo>
                  <a:lnTo>
                    <a:pt x="117657" y="48429"/>
                  </a:lnTo>
                  <a:lnTo>
                    <a:pt x="117366" y="47144"/>
                  </a:lnTo>
                  <a:lnTo>
                    <a:pt x="117657" y="45858"/>
                  </a:lnTo>
                  <a:lnTo>
                    <a:pt x="117657" y="46712"/>
                  </a:lnTo>
                  <a:lnTo>
                    <a:pt x="117949" y="46712"/>
                  </a:lnTo>
                  <a:lnTo>
                    <a:pt x="118535" y="44999"/>
                  </a:lnTo>
                  <a:lnTo>
                    <a:pt x="118827" y="44572"/>
                  </a:lnTo>
                  <a:lnTo>
                    <a:pt x="118244" y="43714"/>
                  </a:lnTo>
                  <a:lnTo>
                    <a:pt x="118244" y="42855"/>
                  </a:lnTo>
                  <a:lnTo>
                    <a:pt x="118244" y="42001"/>
                  </a:lnTo>
                  <a:lnTo>
                    <a:pt x="117949" y="40716"/>
                  </a:lnTo>
                  <a:lnTo>
                    <a:pt x="118535" y="41570"/>
                  </a:lnTo>
                  <a:lnTo>
                    <a:pt x="118827" y="41143"/>
                  </a:lnTo>
                  <a:lnTo>
                    <a:pt x="119413" y="39430"/>
                  </a:lnTo>
                  <a:lnTo>
                    <a:pt x="120000" y="37713"/>
                  </a:lnTo>
                  <a:lnTo>
                    <a:pt x="119413" y="37713"/>
                  </a:lnTo>
                  <a:lnTo>
                    <a:pt x="119413" y="36859"/>
                  </a:lnTo>
                  <a:lnTo>
                    <a:pt x="119413" y="35573"/>
                  </a:lnTo>
                  <a:lnTo>
                    <a:pt x="119705" y="34715"/>
                  </a:lnTo>
                  <a:lnTo>
                    <a:pt x="119705" y="33429"/>
                  </a:lnTo>
                  <a:lnTo>
                    <a:pt x="119122" y="30858"/>
                  </a:lnTo>
                  <a:lnTo>
                    <a:pt x="118535" y="28714"/>
                  </a:lnTo>
                  <a:lnTo>
                    <a:pt x="118827" y="28714"/>
                  </a:lnTo>
                  <a:lnTo>
                    <a:pt x="119122" y="29145"/>
                  </a:lnTo>
                  <a:lnTo>
                    <a:pt x="119122" y="27860"/>
                  </a:lnTo>
                  <a:lnTo>
                    <a:pt x="119413" y="26574"/>
                  </a:lnTo>
                  <a:lnTo>
                    <a:pt x="119413" y="25289"/>
                  </a:lnTo>
                  <a:lnTo>
                    <a:pt x="119705" y="25289"/>
                  </a:lnTo>
                  <a:lnTo>
                    <a:pt x="120000" y="25716"/>
                  </a:lnTo>
                  <a:lnTo>
                    <a:pt x="119413" y="23572"/>
                  </a:lnTo>
                  <a:lnTo>
                    <a:pt x="120000" y="24003"/>
                  </a:lnTo>
                  <a:lnTo>
                    <a:pt x="119705" y="22718"/>
                  </a:lnTo>
                  <a:lnTo>
                    <a:pt x="119413" y="23145"/>
                  </a:lnTo>
                  <a:lnTo>
                    <a:pt x="119122" y="23145"/>
                  </a:lnTo>
                  <a:lnTo>
                    <a:pt x="119122" y="22718"/>
                  </a:lnTo>
                  <a:lnTo>
                    <a:pt x="118827" y="23145"/>
                  </a:lnTo>
                  <a:lnTo>
                    <a:pt x="118535" y="23572"/>
                  </a:lnTo>
                  <a:lnTo>
                    <a:pt x="118827" y="24430"/>
                  </a:lnTo>
                  <a:lnTo>
                    <a:pt x="119122" y="26143"/>
                  </a:lnTo>
                  <a:lnTo>
                    <a:pt x="119122" y="26143"/>
                  </a:lnTo>
                  <a:lnTo>
                    <a:pt x="118535" y="25716"/>
                  </a:lnTo>
                  <a:lnTo>
                    <a:pt x="119122" y="27001"/>
                  </a:lnTo>
                  <a:lnTo>
                    <a:pt x="118535" y="27428"/>
                  </a:lnTo>
                  <a:lnTo>
                    <a:pt x="118244" y="27001"/>
                  </a:lnTo>
                  <a:lnTo>
                    <a:pt x="118244" y="27428"/>
                  </a:lnTo>
                  <a:lnTo>
                    <a:pt x="118244" y="27860"/>
                  </a:lnTo>
                  <a:lnTo>
                    <a:pt x="118244" y="29145"/>
                  </a:lnTo>
                  <a:lnTo>
                    <a:pt x="117949" y="29145"/>
                  </a:lnTo>
                  <a:lnTo>
                    <a:pt x="117949" y="31285"/>
                  </a:lnTo>
                  <a:lnTo>
                    <a:pt x="117949" y="32144"/>
                  </a:lnTo>
                  <a:lnTo>
                    <a:pt x="118244" y="32571"/>
                  </a:lnTo>
                  <a:lnTo>
                    <a:pt x="118535" y="32571"/>
                  </a:lnTo>
                  <a:lnTo>
                    <a:pt x="118827" y="33429"/>
                  </a:lnTo>
                  <a:lnTo>
                    <a:pt x="117366" y="34288"/>
                  </a:lnTo>
                  <a:lnTo>
                    <a:pt x="117949" y="34715"/>
                  </a:lnTo>
                  <a:lnTo>
                    <a:pt x="118244" y="36427"/>
                  </a:lnTo>
                  <a:lnTo>
                    <a:pt x="118244" y="37713"/>
                  </a:lnTo>
                  <a:lnTo>
                    <a:pt x="117949" y="38145"/>
                  </a:lnTo>
                  <a:lnTo>
                    <a:pt x="117366" y="38145"/>
                  </a:lnTo>
                  <a:lnTo>
                    <a:pt x="117657" y="38999"/>
                  </a:lnTo>
                  <a:lnTo>
                    <a:pt x="117949" y="39857"/>
                  </a:lnTo>
                  <a:lnTo>
                    <a:pt x="117657" y="40716"/>
                  </a:lnTo>
                  <a:lnTo>
                    <a:pt x="117366" y="39857"/>
                  </a:lnTo>
                  <a:lnTo>
                    <a:pt x="116779" y="40284"/>
                  </a:lnTo>
                  <a:lnTo>
                    <a:pt x="117071" y="40716"/>
                  </a:lnTo>
                  <a:lnTo>
                    <a:pt x="117071" y="42001"/>
                  </a:lnTo>
                  <a:lnTo>
                    <a:pt x="116779" y="44572"/>
                  </a:lnTo>
                  <a:lnTo>
                    <a:pt x="115901" y="47144"/>
                  </a:lnTo>
                  <a:lnTo>
                    <a:pt x="115315" y="48856"/>
                  </a:lnTo>
                  <a:lnTo>
                    <a:pt x="115901" y="50142"/>
                  </a:lnTo>
                  <a:lnTo>
                    <a:pt x="115610" y="51427"/>
                  </a:lnTo>
                  <a:lnTo>
                    <a:pt x="115023" y="51000"/>
                  </a:lnTo>
                  <a:lnTo>
                    <a:pt x="115023" y="51427"/>
                  </a:lnTo>
                  <a:lnTo>
                    <a:pt x="115023" y="52713"/>
                  </a:lnTo>
                  <a:lnTo>
                    <a:pt x="114732" y="52286"/>
                  </a:lnTo>
                  <a:lnTo>
                    <a:pt x="114437" y="53999"/>
                  </a:lnTo>
                  <a:lnTo>
                    <a:pt x="114145" y="55716"/>
                  </a:lnTo>
                  <a:lnTo>
                    <a:pt x="114437" y="56143"/>
                  </a:lnTo>
                  <a:lnTo>
                    <a:pt x="115315" y="56143"/>
                  </a:lnTo>
                  <a:lnTo>
                    <a:pt x="115610" y="57001"/>
                  </a:lnTo>
                  <a:lnTo>
                    <a:pt x="115023" y="56570"/>
                  </a:lnTo>
                  <a:lnTo>
                    <a:pt x="114732" y="57001"/>
                  </a:lnTo>
                  <a:lnTo>
                    <a:pt x="114437" y="56143"/>
                  </a:lnTo>
                  <a:lnTo>
                    <a:pt x="114732" y="57428"/>
                  </a:lnTo>
                  <a:lnTo>
                    <a:pt x="114732" y="57428"/>
                  </a:lnTo>
                  <a:lnTo>
                    <a:pt x="114437" y="57001"/>
                  </a:lnTo>
                  <a:lnTo>
                    <a:pt x="114145" y="56570"/>
                  </a:lnTo>
                  <a:lnTo>
                    <a:pt x="112972" y="59572"/>
                  </a:lnTo>
                  <a:lnTo>
                    <a:pt x="112681" y="61285"/>
                  </a:lnTo>
                  <a:lnTo>
                    <a:pt x="112681" y="62998"/>
                  </a:lnTo>
                  <a:lnTo>
                    <a:pt x="110925" y="68572"/>
                  </a:lnTo>
                  <a:lnTo>
                    <a:pt x="109755" y="71570"/>
                  </a:lnTo>
                  <a:lnTo>
                    <a:pt x="108582" y="73714"/>
                  </a:lnTo>
                  <a:lnTo>
                    <a:pt x="108582" y="72855"/>
                  </a:lnTo>
                  <a:lnTo>
                    <a:pt x="107704" y="74141"/>
                  </a:lnTo>
                  <a:lnTo>
                    <a:pt x="107121" y="75854"/>
                  </a:lnTo>
                  <a:lnTo>
                    <a:pt x="107121" y="75854"/>
                  </a:lnTo>
                  <a:lnTo>
                    <a:pt x="107704" y="75427"/>
                  </a:lnTo>
                  <a:lnTo>
                    <a:pt x="105948" y="77998"/>
                  </a:lnTo>
                  <a:lnTo>
                    <a:pt x="104192" y="80569"/>
                  </a:lnTo>
                  <a:lnTo>
                    <a:pt x="104487" y="80996"/>
                  </a:lnTo>
                  <a:lnTo>
                    <a:pt x="104779" y="80569"/>
                  </a:lnTo>
                  <a:lnTo>
                    <a:pt x="105070" y="80569"/>
                  </a:lnTo>
                  <a:lnTo>
                    <a:pt x="105070" y="80996"/>
                  </a:lnTo>
                  <a:lnTo>
                    <a:pt x="104487" y="81427"/>
                  </a:lnTo>
                  <a:lnTo>
                    <a:pt x="103901" y="81854"/>
                  </a:lnTo>
                  <a:lnTo>
                    <a:pt x="103609" y="82281"/>
                  </a:lnTo>
                  <a:lnTo>
                    <a:pt x="103023" y="82713"/>
                  </a:lnTo>
                  <a:lnTo>
                    <a:pt x="102731" y="84426"/>
                  </a:lnTo>
                  <a:lnTo>
                    <a:pt x="103023" y="84853"/>
                  </a:lnTo>
                  <a:lnTo>
                    <a:pt x="103023" y="85284"/>
                  </a:lnTo>
                  <a:lnTo>
                    <a:pt x="102436" y="86143"/>
                  </a:lnTo>
                  <a:lnTo>
                    <a:pt x="102145" y="86143"/>
                  </a:lnTo>
                  <a:lnTo>
                    <a:pt x="102145" y="85711"/>
                  </a:lnTo>
                  <a:lnTo>
                    <a:pt x="102145" y="84853"/>
                  </a:lnTo>
                  <a:lnTo>
                    <a:pt x="101558" y="85711"/>
                  </a:lnTo>
                  <a:lnTo>
                    <a:pt x="101267" y="86143"/>
                  </a:lnTo>
                  <a:lnTo>
                    <a:pt x="100975" y="86143"/>
                  </a:lnTo>
                  <a:lnTo>
                    <a:pt x="100975" y="86570"/>
                  </a:lnTo>
                  <a:lnTo>
                    <a:pt x="101558" y="86143"/>
                  </a:lnTo>
                  <a:lnTo>
                    <a:pt x="101558" y="86143"/>
                  </a:lnTo>
                  <a:lnTo>
                    <a:pt x="99511" y="89568"/>
                  </a:lnTo>
                  <a:lnTo>
                    <a:pt x="98341" y="90854"/>
                  </a:lnTo>
                  <a:lnTo>
                    <a:pt x="98047" y="90854"/>
                  </a:lnTo>
                  <a:lnTo>
                    <a:pt x="98047" y="90427"/>
                  </a:lnTo>
                  <a:lnTo>
                    <a:pt x="97169" y="91285"/>
                  </a:lnTo>
                  <a:lnTo>
                    <a:pt x="96291" y="92139"/>
                  </a:lnTo>
                  <a:lnTo>
                    <a:pt x="96585" y="91285"/>
                  </a:lnTo>
                  <a:lnTo>
                    <a:pt x="95999" y="92139"/>
                  </a:lnTo>
                  <a:lnTo>
                    <a:pt x="96585" y="92571"/>
                  </a:lnTo>
                  <a:lnTo>
                    <a:pt x="96291" y="93856"/>
                  </a:lnTo>
                  <a:lnTo>
                    <a:pt x="95707" y="94710"/>
                  </a:lnTo>
                  <a:lnTo>
                    <a:pt x="95413" y="95142"/>
                  </a:lnTo>
                  <a:lnTo>
                    <a:pt x="95121" y="94710"/>
                  </a:lnTo>
                  <a:lnTo>
                    <a:pt x="95707" y="94283"/>
                  </a:lnTo>
                  <a:lnTo>
                    <a:pt x="95413" y="94283"/>
                  </a:lnTo>
                  <a:lnTo>
                    <a:pt x="95413" y="93856"/>
                  </a:lnTo>
                  <a:lnTo>
                    <a:pt x="95413" y="93425"/>
                  </a:lnTo>
                  <a:lnTo>
                    <a:pt x="95121" y="93856"/>
                  </a:lnTo>
                  <a:lnTo>
                    <a:pt x="94535" y="94710"/>
                  </a:lnTo>
                  <a:lnTo>
                    <a:pt x="93365" y="95569"/>
                  </a:lnTo>
                  <a:lnTo>
                    <a:pt x="93657" y="95569"/>
                  </a:lnTo>
                  <a:lnTo>
                    <a:pt x="93657" y="96427"/>
                  </a:lnTo>
                  <a:lnTo>
                    <a:pt x="92779" y="98140"/>
                  </a:lnTo>
                  <a:lnTo>
                    <a:pt x="93657" y="97281"/>
                  </a:lnTo>
                  <a:lnTo>
                    <a:pt x="92779" y="98999"/>
                  </a:lnTo>
                  <a:lnTo>
                    <a:pt x="92779" y="98567"/>
                  </a:lnTo>
                  <a:lnTo>
                    <a:pt x="92487" y="98999"/>
                  </a:lnTo>
                  <a:lnTo>
                    <a:pt x="92192" y="99426"/>
                  </a:lnTo>
                  <a:lnTo>
                    <a:pt x="91023" y="99853"/>
                  </a:lnTo>
                  <a:lnTo>
                    <a:pt x="89558" y="99853"/>
                  </a:lnTo>
                  <a:lnTo>
                    <a:pt x="89267" y="100284"/>
                  </a:lnTo>
                  <a:lnTo>
                    <a:pt x="88680" y="100711"/>
                  </a:lnTo>
                  <a:lnTo>
                    <a:pt x="88975" y="101138"/>
                  </a:lnTo>
                  <a:lnTo>
                    <a:pt x="88975" y="101997"/>
                  </a:lnTo>
                  <a:lnTo>
                    <a:pt x="89853" y="100284"/>
                  </a:lnTo>
                  <a:lnTo>
                    <a:pt x="89558" y="101997"/>
                  </a:lnTo>
                  <a:lnTo>
                    <a:pt x="90436" y="101138"/>
                  </a:lnTo>
                  <a:lnTo>
                    <a:pt x="90436" y="101570"/>
                  </a:lnTo>
                  <a:lnTo>
                    <a:pt x="88975" y="102855"/>
                  </a:lnTo>
                  <a:lnTo>
                    <a:pt x="88389" y="102424"/>
                  </a:lnTo>
                  <a:lnTo>
                    <a:pt x="88097" y="101997"/>
                  </a:lnTo>
                  <a:lnTo>
                    <a:pt x="87802" y="101997"/>
                  </a:lnTo>
                  <a:lnTo>
                    <a:pt x="87511" y="102424"/>
                  </a:lnTo>
                  <a:lnTo>
                    <a:pt x="86633" y="103282"/>
                  </a:lnTo>
                  <a:lnTo>
                    <a:pt x="85755" y="104141"/>
                  </a:lnTo>
                  <a:lnTo>
                    <a:pt x="86046" y="104141"/>
                  </a:lnTo>
                  <a:lnTo>
                    <a:pt x="83412" y="106712"/>
                  </a:lnTo>
                  <a:lnTo>
                    <a:pt x="81073" y="108852"/>
                  </a:lnTo>
                  <a:lnTo>
                    <a:pt x="81073" y="107998"/>
                  </a:lnTo>
                  <a:lnTo>
                    <a:pt x="81365" y="107139"/>
                  </a:lnTo>
                  <a:lnTo>
                    <a:pt x="79900" y="108425"/>
                  </a:lnTo>
                  <a:lnTo>
                    <a:pt x="79022" y="109710"/>
                  </a:lnTo>
                  <a:lnTo>
                    <a:pt x="78731" y="110137"/>
                  </a:lnTo>
                  <a:lnTo>
                    <a:pt x="79022" y="110569"/>
                  </a:lnTo>
                  <a:lnTo>
                    <a:pt x="78144" y="110137"/>
                  </a:lnTo>
                  <a:lnTo>
                    <a:pt x="77266" y="110137"/>
                  </a:lnTo>
                  <a:lnTo>
                    <a:pt x="75805" y="110569"/>
                  </a:lnTo>
                  <a:lnTo>
                    <a:pt x="73171" y="112708"/>
                  </a:lnTo>
                  <a:lnTo>
                    <a:pt x="71998" y="113140"/>
                  </a:lnTo>
                  <a:lnTo>
                    <a:pt x="71120" y="113567"/>
                  </a:lnTo>
                  <a:lnTo>
                    <a:pt x="70829" y="113140"/>
                  </a:lnTo>
                  <a:lnTo>
                    <a:pt x="71120" y="112708"/>
                  </a:lnTo>
                  <a:lnTo>
                    <a:pt x="70829" y="112281"/>
                  </a:lnTo>
                  <a:lnTo>
                    <a:pt x="67900" y="112281"/>
                  </a:lnTo>
                  <a:lnTo>
                    <a:pt x="66730" y="113140"/>
                  </a:lnTo>
                  <a:lnTo>
                    <a:pt x="65266" y="114426"/>
                  </a:lnTo>
                  <a:lnTo>
                    <a:pt x="64096" y="114853"/>
                  </a:lnTo>
                  <a:lnTo>
                    <a:pt x="64388" y="114426"/>
                  </a:lnTo>
                  <a:lnTo>
                    <a:pt x="64388" y="113994"/>
                  </a:lnTo>
                  <a:lnTo>
                    <a:pt x="63510" y="114853"/>
                  </a:lnTo>
                  <a:lnTo>
                    <a:pt x="63218" y="115280"/>
                  </a:lnTo>
                  <a:lnTo>
                    <a:pt x="62632" y="113994"/>
                  </a:lnTo>
                  <a:lnTo>
                    <a:pt x="63510" y="113994"/>
                  </a:lnTo>
                  <a:lnTo>
                    <a:pt x="62340" y="113567"/>
                  </a:lnTo>
                  <a:lnTo>
                    <a:pt x="59998" y="113994"/>
                  </a:lnTo>
                  <a:lnTo>
                    <a:pt x="55903" y="115280"/>
                  </a:lnTo>
                  <a:lnTo>
                    <a:pt x="55903" y="115280"/>
                  </a:lnTo>
                  <a:lnTo>
                    <a:pt x="57950" y="113567"/>
                  </a:lnTo>
                  <a:lnTo>
                    <a:pt x="57072" y="113567"/>
                  </a:lnTo>
                  <a:lnTo>
                    <a:pt x="56194" y="113994"/>
                  </a:lnTo>
                  <a:lnTo>
                    <a:pt x="55316" y="113994"/>
                  </a:lnTo>
                  <a:lnTo>
                    <a:pt x="52974" y="113567"/>
                  </a:lnTo>
                  <a:lnTo>
                    <a:pt x="49462" y="112281"/>
                  </a:lnTo>
                  <a:lnTo>
                    <a:pt x="46828" y="111854"/>
                  </a:lnTo>
                  <a:lnTo>
                    <a:pt x="45950" y="111423"/>
                  </a:lnTo>
                  <a:lnTo>
                    <a:pt x="45804" y="111209"/>
                  </a:lnTo>
                  <a:lnTo>
                    <a:pt x="45804" y="111209"/>
                  </a:lnTo>
                  <a:lnTo>
                    <a:pt x="45658" y="111423"/>
                  </a:lnTo>
                  <a:lnTo>
                    <a:pt x="44486" y="110569"/>
                  </a:lnTo>
                  <a:lnTo>
                    <a:pt x="43024" y="109283"/>
                  </a:lnTo>
                  <a:lnTo>
                    <a:pt x="43024" y="109283"/>
                  </a:lnTo>
                  <a:lnTo>
                    <a:pt x="43608" y="110137"/>
                  </a:lnTo>
                  <a:lnTo>
                    <a:pt x="43024" y="110137"/>
                  </a:lnTo>
                  <a:lnTo>
                    <a:pt x="42438" y="109710"/>
                  </a:lnTo>
                  <a:lnTo>
                    <a:pt x="42146" y="108852"/>
                  </a:lnTo>
                  <a:lnTo>
                    <a:pt x="41560" y="108852"/>
                  </a:lnTo>
                  <a:lnTo>
                    <a:pt x="41852" y="108425"/>
                  </a:lnTo>
                  <a:lnTo>
                    <a:pt x="40096" y="108425"/>
                  </a:lnTo>
                  <a:lnTo>
                    <a:pt x="37756" y="107566"/>
                  </a:lnTo>
                  <a:lnTo>
                    <a:pt x="35706" y="106712"/>
                  </a:lnTo>
                  <a:lnTo>
                    <a:pt x="34828" y="105854"/>
                  </a:lnTo>
                  <a:lnTo>
                    <a:pt x="34536" y="104995"/>
                  </a:lnTo>
                  <a:lnTo>
                    <a:pt x="33366" y="104995"/>
                  </a:lnTo>
                  <a:lnTo>
                    <a:pt x="32488" y="104141"/>
                  </a:lnTo>
                  <a:lnTo>
                    <a:pt x="32780" y="104141"/>
                  </a:lnTo>
                  <a:lnTo>
                    <a:pt x="31316" y="103282"/>
                  </a:lnTo>
                  <a:lnTo>
                    <a:pt x="30146" y="102855"/>
                  </a:lnTo>
                  <a:lnTo>
                    <a:pt x="28973" y="102855"/>
                  </a:lnTo>
                  <a:lnTo>
                    <a:pt x="28973" y="101997"/>
                  </a:lnTo>
                  <a:lnTo>
                    <a:pt x="28973" y="101138"/>
                  </a:lnTo>
                  <a:lnTo>
                    <a:pt x="28095" y="99853"/>
                  </a:lnTo>
                  <a:lnTo>
                    <a:pt x="24583" y="96854"/>
                  </a:lnTo>
                  <a:lnTo>
                    <a:pt x="23122" y="95569"/>
                  </a:lnTo>
                  <a:lnTo>
                    <a:pt x="21366" y="93425"/>
                  </a:lnTo>
                  <a:lnTo>
                    <a:pt x="19024" y="90427"/>
                  </a:lnTo>
                  <a:lnTo>
                    <a:pt x="17854" y="89568"/>
                  </a:lnTo>
                  <a:lnTo>
                    <a:pt x="17559" y="89141"/>
                  </a:lnTo>
                  <a:lnTo>
                    <a:pt x="16976" y="89141"/>
                  </a:lnTo>
                  <a:lnTo>
                    <a:pt x="16390" y="87428"/>
                  </a:lnTo>
                  <a:lnTo>
                    <a:pt x="15220" y="85284"/>
                  </a:lnTo>
                  <a:lnTo>
                    <a:pt x="14047" y="83140"/>
                  </a:lnTo>
                  <a:lnTo>
                    <a:pt x="12878" y="81854"/>
                  </a:lnTo>
                  <a:lnTo>
                    <a:pt x="12878" y="80569"/>
                  </a:lnTo>
                  <a:lnTo>
                    <a:pt x="12586" y="79710"/>
                  </a:lnTo>
                  <a:lnTo>
                    <a:pt x="11413" y="77571"/>
                  </a:lnTo>
                  <a:lnTo>
                    <a:pt x="12000" y="77571"/>
                  </a:lnTo>
                  <a:lnTo>
                    <a:pt x="9657" y="76712"/>
                  </a:lnTo>
                  <a:lnTo>
                    <a:pt x="9949" y="75427"/>
                  </a:lnTo>
                  <a:lnTo>
                    <a:pt x="9657" y="73714"/>
                  </a:lnTo>
                  <a:lnTo>
                    <a:pt x="9071" y="71997"/>
                  </a:lnTo>
                  <a:lnTo>
                    <a:pt x="8193" y="71143"/>
                  </a:lnTo>
                  <a:lnTo>
                    <a:pt x="8488" y="70711"/>
                  </a:lnTo>
                  <a:lnTo>
                    <a:pt x="8193" y="70284"/>
                  </a:lnTo>
                  <a:lnTo>
                    <a:pt x="7610" y="68572"/>
                  </a:lnTo>
                  <a:lnTo>
                    <a:pt x="6145" y="66000"/>
                  </a:lnTo>
                  <a:lnTo>
                    <a:pt x="6732" y="65569"/>
                  </a:lnTo>
                  <a:lnTo>
                    <a:pt x="6145" y="65142"/>
                  </a:lnTo>
                  <a:lnTo>
                    <a:pt x="5854" y="64715"/>
                  </a:lnTo>
                  <a:lnTo>
                    <a:pt x="5559" y="64283"/>
                  </a:lnTo>
                  <a:lnTo>
                    <a:pt x="4976" y="62144"/>
                  </a:lnTo>
                  <a:lnTo>
                    <a:pt x="5267" y="62571"/>
                  </a:lnTo>
                  <a:lnTo>
                    <a:pt x="5267" y="62571"/>
                  </a:lnTo>
                  <a:lnTo>
                    <a:pt x="4681" y="60427"/>
                  </a:lnTo>
                  <a:lnTo>
                    <a:pt x="4098" y="58287"/>
                  </a:lnTo>
                  <a:lnTo>
                    <a:pt x="3803" y="56570"/>
                  </a:lnTo>
                  <a:lnTo>
                    <a:pt x="3803" y="55284"/>
                  </a:lnTo>
                  <a:lnTo>
                    <a:pt x="4098" y="54430"/>
                  </a:lnTo>
                  <a:lnTo>
                    <a:pt x="4389" y="56570"/>
                  </a:lnTo>
                  <a:lnTo>
                    <a:pt x="4681" y="56143"/>
                  </a:lnTo>
                  <a:lnTo>
                    <a:pt x="5559" y="56143"/>
                  </a:lnTo>
                  <a:lnTo>
                    <a:pt x="4976" y="55284"/>
                  </a:lnTo>
                  <a:lnTo>
                    <a:pt x="4976" y="53999"/>
                  </a:lnTo>
                  <a:lnTo>
                    <a:pt x="4681" y="51000"/>
                  </a:lnTo>
                  <a:lnTo>
                    <a:pt x="4389" y="50569"/>
                  </a:lnTo>
                  <a:lnTo>
                    <a:pt x="4389" y="49715"/>
                  </a:lnTo>
                  <a:lnTo>
                    <a:pt x="4098" y="49283"/>
                  </a:lnTo>
                  <a:lnTo>
                    <a:pt x="3803" y="49283"/>
                  </a:lnTo>
                  <a:lnTo>
                    <a:pt x="3803" y="50142"/>
                  </a:lnTo>
                  <a:lnTo>
                    <a:pt x="4098" y="51427"/>
                  </a:lnTo>
                  <a:lnTo>
                    <a:pt x="3511" y="51000"/>
                  </a:lnTo>
                  <a:lnTo>
                    <a:pt x="3511" y="50569"/>
                  </a:lnTo>
                  <a:lnTo>
                    <a:pt x="3511" y="50142"/>
                  </a:lnTo>
                  <a:lnTo>
                    <a:pt x="2925" y="49283"/>
                  </a:lnTo>
                  <a:lnTo>
                    <a:pt x="3220" y="48429"/>
                  </a:lnTo>
                  <a:lnTo>
                    <a:pt x="3511" y="47144"/>
                  </a:lnTo>
                  <a:lnTo>
                    <a:pt x="3803" y="44572"/>
                  </a:lnTo>
                  <a:lnTo>
                    <a:pt x="3511" y="42428"/>
                  </a:lnTo>
                  <a:lnTo>
                    <a:pt x="3511" y="41570"/>
                  </a:lnTo>
                  <a:lnTo>
                    <a:pt x="3803" y="41143"/>
                  </a:lnTo>
                  <a:lnTo>
                    <a:pt x="3803" y="38572"/>
                  </a:lnTo>
                  <a:lnTo>
                    <a:pt x="4098" y="35573"/>
                  </a:lnTo>
                  <a:lnTo>
                    <a:pt x="4976" y="29145"/>
                  </a:lnTo>
                  <a:lnTo>
                    <a:pt x="6145" y="22286"/>
                  </a:lnTo>
                  <a:lnTo>
                    <a:pt x="7610" y="14999"/>
                  </a:lnTo>
                  <a:lnTo>
                    <a:pt x="8488" y="10716"/>
                  </a:lnTo>
                  <a:lnTo>
                    <a:pt x="9071" y="8572"/>
                  </a:lnTo>
                  <a:lnTo>
                    <a:pt x="9366" y="6432"/>
                  </a:lnTo>
                  <a:lnTo>
                    <a:pt x="10244" y="5146"/>
                  </a:lnTo>
                  <a:lnTo>
                    <a:pt x="10830" y="3429"/>
                  </a:lnTo>
                  <a:lnTo>
                    <a:pt x="11122" y="2575"/>
                  </a:lnTo>
                  <a:lnTo>
                    <a:pt x="11122" y="2144"/>
                  </a:lnTo>
                  <a:lnTo>
                    <a:pt x="10830" y="1717"/>
                  </a:lnTo>
                  <a:lnTo>
                    <a:pt x="10244" y="1290"/>
                  </a:lnTo>
                  <a:lnTo>
                    <a:pt x="9949" y="431"/>
                  </a:lnTo>
                  <a:lnTo>
                    <a:pt x="9657" y="4"/>
                  </a:lnTo>
                  <a:close/>
                </a:path>
              </a:pathLst>
            </a:custGeom>
            <a:solidFill>
              <a:srgbClr val="980000"/>
            </a:solidFill>
            <a:ln cap="flat" cmpd="sng" w="9525">
              <a:solidFill>
                <a:srgbClr val="980000">
                  <a:alpha val="0"/>
                </a:srgbClr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Shape 367"/>
            <p:cNvSpPr/>
            <p:nvPr/>
          </p:nvSpPr>
          <p:spPr>
            <a:xfrm>
              <a:off x="1091875" y="1951850"/>
              <a:ext cx="188700" cy="136800"/>
            </a:xfrm>
            <a:custGeom>
              <a:pathLst>
                <a:path extrusionOk="0" h="120000" w="120000">
                  <a:moveTo>
                    <a:pt x="79491" y="0"/>
                  </a:moveTo>
                  <a:lnTo>
                    <a:pt x="76502" y="2083"/>
                  </a:lnTo>
                  <a:lnTo>
                    <a:pt x="74992" y="2083"/>
                  </a:lnTo>
                  <a:lnTo>
                    <a:pt x="68998" y="10350"/>
                  </a:lnTo>
                  <a:lnTo>
                    <a:pt x="64499" y="12412"/>
                  </a:lnTo>
                  <a:lnTo>
                    <a:pt x="60000" y="12412"/>
                  </a:lnTo>
                  <a:lnTo>
                    <a:pt x="54006" y="8289"/>
                  </a:lnTo>
                  <a:lnTo>
                    <a:pt x="51001" y="20701"/>
                  </a:lnTo>
                  <a:lnTo>
                    <a:pt x="40508" y="41381"/>
                  </a:lnTo>
                  <a:lnTo>
                    <a:pt x="34499" y="51732"/>
                  </a:lnTo>
                  <a:lnTo>
                    <a:pt x="28505" y="60000"/>
                  </a:lnTo>
                  <a:lnTo>
                    <a:pt x="22496" y="64144"/>
                  </a:lnTo>
                  <a:lnTo>
                    <a:pt x="21001" y="64144"/>
                  </a:lnTo>
                  <a:lnTo>
                    <a:pt x="19507" y="62083"/>
                  </a:lnTo>
                  <a:lnTo>
                    <a:pt x="21001" y="68289"/>
                  </a:lnTo>
                  <a:lnTo>
                    <a:pt x="17996" y="68289"/>
                  </a:lnTo>
                  <a:lnTo>
                    <a:pt x="19507" y="72412"/>
                  </a:lnTo>
                  <a:lnTo>
                    <a:pt x="19507" y="70350"/>
                  </a:lnTo>
                  <a:lnTo>
                    <a:pt x="21001" y="72412"/>
                  </a:lnTo>
                  <a:lnTo>
                    <a:pt x="24006" y="76557"/>
                  </a:lnTo>
                  <a:lnTo>
                    <a:pt x="21001" y="74495"/>
                  </a:lnTo>
                  <a:lnTo>
                    <a:pt x="17996" y="76557"/>
                  </a:lnTo>
                  <a:lnTo>
                    <a:pt x="12003" y="86907"/>
                  </a:lnTo>
                  <a:lnTo>
                    <a:pt x="7503" y="99320"/>
                  </a:lnTo>
                  <a:lnTo>
                    <a:pt x="4499" y="101381"/>
                  </a:lnTo>
                  <a:lnTo>
                    <a:pt x="0" y="101381"/>
                  </a:lnTo>
                  <a:lnTo>
                    <a:pt x="6009" y="111732"/>
                  </a:lnTo>
                  <a:lnTo>
                    <a:pt x="15007" y="120000"/>
                  </a:lnTo>
                  <a:lnTo>
                    <a:pt x="13497" y="117938"/>
                  </a:lnTo>
                  <a:lnTo>
                    <a:pt x="15007" y="115855"/>
                  </a:lnTo>
                  <a:lnTo>
                    <a:pt x="17996" y="113793"/>
                  </a:lnTo>
                  <a:lnTo>
                    <a:pt x="21001" y="109649"/>
                  </a:lnTo>
                  <a:lnTo>
                    <a:pt x="21001" y="105526"/>
                  </a:lnTo>
                  <a:lnTo>
                    <a:pt x="19507" y="101381"/>
                  </a:lnTo>
                  <a:lnTo>
                    <a:pt x="19507" y="101381"/>
                  </a:lnTo>
                  <a:lnTo>
                    <a:pt x="24006" y="105526"/>
                  </a:lnTo>
                  <a:lnTo>
                    <a:pt x="22496" y="103442"/>
                  </a:lnTo>
                  <a:lnTo>
                    <a:pt x="22496" y="103442"/>
                  </a:lnTo>
                  <a:lnTo>
                    <a:pt x="25500" y="105526"/>
                  </a:lnTo>
                  <a:lnTo>
                    <a:pt x="26995" y="107587"/>
                  </a:lnTo>
                  <a:lnTo>
                    <a:pt x="25500" y="103442"/>
                  </a:lnTo>
                  <a:lnTo>
                    <a:pt x="22496" y="91030"/>
                  </a:lnTo>
                  <a:lnTo>
                    <a:pt x="24006" y="95175"/>
                  </a:lnTo>
                  <a:lnTo>
                    <a:pt x="30000" y="99320"/>
                  </a:lnTo>
                  <a:lnTo>
                    <a:pt x="76502" y="28969"/>
                  </a:lnTo>
                  <a:lnTo>
                    <a:pt x="76502" y="31030"/>
                  </a:lnTo>
                  <a:lnTo>
                    <a:pt x="76502" y="33114"/>
                  </a:lnTo>
                  <a:lnTo>
                    <a:pt x="81001" y="33114"/>
                  </a:lnTo>
                  <a:lnTo>
                    <a:pt x="79491" y="35175"/>
                  </a:lnTo>
                  <a:lnTo>
                    <a:pt x="79491" y="37236"/>
                  </a:lnTo>
                  <a:lnTo>
                    <a:pt x="82496" y="43442"/>
                  </a:lnTo>
                  <a:lnTo>
                    <a:pt x="86995" y="49649"/>
                  </a:lnTo>
                  <a:lnTo>
                    <a:pt x="90000" y="49649"/>
                  </a:lnTo>
                  <a:lnTo>
                    <a:pt x="94499" y="47587"/>
                  </a:lnTo>
                  <a:lnTo>
                    <a:pt x="90000" y="51732"/>
                  </a:lnTo>
                  <a:lnTo>
                    <a:pt x="88489" y="53793"/>
                  </a:lnTo>
                  <a:lnTo>
                    <a:pt x="88489" y="57938"/>
                  </a:lnTo>
                  <a:lnTo>
                    <a:pt x="90000" y="60000"/>
                  </a:lnTo>
                  <a:lnTo>
                    <a:pt x="94499" y="62083"/>
                  </a:lnTo>
                  <a:lnTo>
                    <a:pt x="97488" y="62083"/>
                  </a:lnTo>
                  <a:lnTo>
                    <a:pt x="98998" y="68289"/>
                  </a:lnTo>
                  <a:lnTo>
                    <a:pt x="101987" y="78618"/>
                  </a:lnTo>
                  <a:lnTo>
                    <a:pt x="106486" y="88969"/>
                  </a:lnTo>
                  <a:lnTo>
                    <a:pt x="109491" y="91030"/>
                  </a:lnTo>
                  <a:lnTo>
                    <a:pt x="112496" y="91030"/>
                  </a:lnTo>
                  <a:lnTo>
                    <a:pt x="109491" y="95175"/>
                  </a:lnTo>
                  <a:lnTo>
                    <a:pt x="107996" y="97236"/>
                  </a:lnTo>
                  <a:lnTo>
                    <a:pt x="109491" y="99320"/>
                  </a:lnTo>
                  <a:lnTo>
                    <a:pt x="112496" y="103442"/>
                  </a:lnTo>
                  <a:lnTo>
                    <a:pt x="118489" y="105526"/>
                  </a:lnTo>
                  <a:lnTo>
                    <a:pt x="115484" y="109649"/>
                  </a:lnTo>
                  <a:lnTo>
                    <a:pt x="112496" y="111732"/>
                  </a:lnTo>
                  <a:lnTo>
                    <a:pt x="116995" y="111732"/>
                  </a:lnTo>
                  <a:lnTo>
                    <a:pt x="119984" y="103442"/>
                  </a:lnTo>
                  <a:lnTo>
                    <a:pt x="118489" y="101381"/>
                  </a:lnTo>
                  <a:lnTo>
                    <a:pt x="115484" y="103442"/>
                  </a:lnTo>
                  <a:lnTo>
                    <a:pt x="118489" y="97236"/>
                  </a:lnTo>
                  <a:lnTo>
                    <a:pt x="118489" y="95175"/>
                  </a:lnTo>
                  <a:lnTo>
                    <a:pt x="118489" y="91030"/>
                  </a:lnTo>
                  <a:lnTo>
                    <a:pt x="113990" y="86907"/>
                  </a:lnTo>
                  <a:lnTo>
                    <a:pt x="107996" y="84824"/>
                  </a:lnTo>
                  <a:lnTo>
                    <a:pt x="110985" y="82763"/>
                  </a:lnTo>
                  <a:lnTo>
                    <a:pt x="115484" y="78618"/>
                  </a:lnTo>
                  <a:lnTo>
                    <a:pt x="110985" y="68289"/>
                  </a:lnTo>
                  <a:lnTo>
                    <a:pt x="106486" y="62083"/>
                  </a:lnTo>
                  <a:lnTo>
                    <a:pt x="101987" y="57938"/>
                  </a:lnTo>
                  <a:lnTo>
                    <a:pt x="104992" y="49649"/>
                  </a:lnTo>
                  <a:lnTo>
                    <a:pt x="109491" y="43442"/>
                  </a:lnTo>
                  <a:lnTo>
                    <a:pt x="101987" y="45526"/>
                  </a:lnTo>
                  <a:lnTo>
                    <a:pt x="104992" y="41381"/>
                  </a:lnTo>
                  <a:lnTo>
                    <a:pt x="98998" y="41381"/>
                  </a:lnTo>
                  <a:lnTo>
                    <a:pt x="101987" y="37236"/>
                  </a:lnTo>
                  <a:lnTo>
                    <a:pt x="103497" y="35175"/>
                  </a:lnTo>
                  <a:lnTo>
                    <a:pt x="103497" y="33114"/>
                  </a:lnTo>
                  <a:lnTo>
                    <a:pt x="98998" y="35175"/>
                  </a:lnTo>
                  <a:lnTo>
                    <a:pt x="97488" y="39320"/>
                  </a:lnTo>
                  <a:lnTo>
                    <a:pt x="97488" y="33114"/>
                  </a:lnTo>
                  <a:lnTo>
                    <a:pt x="95993" y="28969"/>
                  </a:lnTo>
                  <a:lnTo>
                    <a:pt x="91494" y="20701"/>
                  </a:lnTo>
                  <a:lnTo>
                    <a:pt x="83990" y="12412"/>
                  </a:lnTo>
                  <a:lnTo>
                    <a:pt x="81001" y="6206"/>
                  </a:lnTo>
                  <a:lnTo>
                    <a:pt x="79491" y="0"/>
                  </a:lnTo>
                  <a:close/>
                </a:path>
              </a:pathLst>
            </a:custGeom>
            <a:solidFill>
              <a:srgbClr val="980000"/>
            </a:solidFill>
            <a:ln cap="flat" cmpd="sng" w="9525">
              <a:solidFill>
                <a:srgbClr val="980000">
                  <a:alpha val="0"/>
                </a:srgbClr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8" name="Shape 368"/>
          <p:cNvSpPr/>
          <p:nvPr/>
        </p:nvSpPr>
        <p:spPr>
          <a:xfrm rot="231478">
            <a:off x="4470531" y="4892158"/>
            <a:ext cx="3491211" cy="325936"/>
          </a:xfrm>
          <a:custGeom>
            <a:pathLst>
              <a:path extrusionOk="0" h="120000" w="120000">
                <a:moveTo>
                  <a:pt x="88311" y="13"/>
                </a:moveTo>
                <a:lnTo>
                  <a:pt x="88422" y="522"/>
                </a:lnTo>
                <a:lnTo>
                  <a:pt x="88587" y="13"/>
                </a:lnTo>
                <a:close/>
                <a:moveTo>
                  <a:pt x="92032" y="1271"/>
                </a:moveTo>
                <a:lnTo>
                  <a:pt x="91893" y="2543"/>
                </a:lnTo>
                <a:lnTo>
                  <a:pt x="92032" y="2543"/>
                </a:lnTo>
                <a:lnTo>
                  <a:pt x="92032" y="1271"/>
                </a:lnTo>
                <a:close/>
                <a:moveTo>
                  <a:pt x="119861" y="12638"/>
                </a:moveTo>
                <a:lnTo>
                  <a:pt x="119861" y="13910"/>
                </a:lnTo>
                <a:lnTo>
                  <a:pt x="119722" y="15169"/>
                </a:lnTo>
                <a:lnTo>
                  <a:pt x="119447" y="15169"/>
                </a:lnTo>
                <a:lnTo>
                  <a:pt x="119309" y="13910"/>
                </a:lnTo>
                <a:lnTo>
                  <a:pt x="119034" y="16427"/>
                </a:lnTo>
                <a:lnTo>
                  <a:pt x="119585" y="16427"/>
                </a:lnTo>
                <a:lnTo>
                  <a:pt x="119998" y="13910"/>
                </a:lnTo>
                <a:lnTo>
                  <a:pt x="119861" y="12638"/>
                </a:lnTo>
                <a:close/>
                <a:moveTo>
                  <a:pt x="64477" y="20216"/>
                </a:moveTo>
                <a:lnTo>
                  <a:pt x="64201" y="21488"/>
                </a:lnTo>
                <a:lnTo>
                  <a:pt x="64614" y="21488"/>
                </a:lnTo>
                <a:lnTo>
                  <a:pt x="64477" y="20216"/>
                </a:lnTo>
                <a:close/>
                <a:moveTo>
                  <a:pt x="62824" y="22746"/>
                </a:moveTo>
                <a:lnTo>
                  <a:pt x="62548" y="24005"/>
                </a:lnTo>
                <a:lnTo>
                  <a:pt x="62732" y="23590"/>
                </a:lnTo>
                <a:lnTo>
                  <a:pt x="62824" y="22746"/>
                </a:lnTo>
                <a:close/>
                <a:moveTo>
                  <a:pt x="19839" y="73261"/>
                </a:moveTo>
                <a:lnTo>
                  <a:pt x="19839" y="73689"/>
                </a:lnTo>
                <a:lnTo>
                  <a:pt x="19839" y="73689"/>
                </a:lnTo>
                <a:lnTo>
                  <a:pt x="19978" y="73261"/>
                </a:lnTo>
                <a:close/>
                <a:moveTo>
                  <a:pt x="22044" y="84627"/>
                </a:moveTo>
                <a:lnTo>
                  <a:pt x="21631" y="85899"/>
                </a:lnTo>
                <a:lnTo>
                  <a:pt x="21631" y="84627"/>
                </a:lnTo>
                <a:close/>
                <a:moveTo>
                  <a:pt x="88422" y="522"/>
                </a:moveTo>
                <a:lnTo>
                  <a:pt x="88173" y="1271"/>
                </a:lnTo>
                <a:lnTo>
                  <a:pt x="88311" y="2543"/>
                </a:lnTo>
                <a:lnTo>
                  <a:pt x="87760" y="5060"/>
                </a:lnTo>
                <a:lnTo>
                  <a:pt x="87347" y="6332"/>
                </a:lnTo>
                <a:lnTo>
                  <a:pt x="87209" y="6332"/>
                </a:lnTo>
                <a:lnTo>
                  <a:pt x="87071" y="5060"/>
                </a:lnTo>
                <a:lnTo>
                  <a:pt x="87347" y="5060"/>
                </a:lnTo>
                <a:lnTo>
                  <a:pt x="87347" y="3802"/>
                </a:lnTo>
                <a:lnTo>
                  <a:pt x="87347" y="2543"/>
                </a:lnTo>
                <a:lnTo>
                  <a:pt x="86107" y="2543"/>
                </a:lnTo>
                <a:lnTo>
                  <a:pt x="85831" y="3802"/>
                </a:lnTo>
                <a:lnTo>
                  <a:pt x="85280" y="6332"/>
                </a:lnTo>
                <a:lnTo>
                  <a:pt x="85556" y="6332"/>
                </a:lnTo>
                <a:lnTo>
                  <a:pt x="85280" y="8849"/>
                </a:lnTo>
                <a:lnTo>
                  <a:pt x="85004" y="8849"/>
                </a:lnTo>
                <a:lnTo>
                  <a:pt x="85143" y="7591"/>
                </a:lnTo>
                <a:lnTo>
                  <a:pt x="84867" y="8849"/>
                </a:lnTo>
                <a:lnTo>
                  <a:pt x="84591" y="8849"/>
                </a:lnTo>
                <a:lnTo>
                  <a:pt x="83903" y="6332"/>
                </a:lnTo>
                <a:lnTo>
                  <a:pt x="83214" y="3802"/>
                </a:lnTo>
                <a:lnTo>
                  <a:pt x="82663" y="3802"/>
                </a:lnTo>
                <a:lnTo>
                  <a:pt x="82663" y="6332"/>
                </a:lnTo>
                <a:lnTo>
                  <a:pt x="82387" y="7591"/>
                </a:lnTo>
                <a:lnTo>
                  <a:pt x="83351" y="6332"/>
                </a:lnTo>
                <a:lnTo>
                  <a:pt x="82801" y="8849"/>
                </a:lnTo>
                <a:lnTo>
                  <a:pt x="83490" y="7591"/>
                </a:lnTo>
                <a:lnTo>
                  <a:pt x="83351" y="8849"/>
                </a:lnTo>
                <a:lnTo>
                  <a:pt x="83351" y="10121"/>
                </a:lnTo>
                <a:lnTo>
                  <a:pt x="82250" y="10121"/>
                </a:lnTo>
                <a:lnTo>
                  <a:pt x="82111" y="7591"/>
                </a:lnTo>
                <a:lnTo>
                  <a:pt x="81974" y="6332"/>
                </a:lnTo>
                <a:lnTo>
                  <a:pt x="81561" y="6332"/>
                </a:lnTo>
                <a:lnTo>
                  <a:pt x="81009" y="7591"/>
                </a:lnTo>
                <a:lnTo>
                  <a:pt x="80321" y="8849"/>
                </a:lnTo>
                <a:lnTo>
                  <a:pt x="80458" y="8849"/>
                </a:lnTo>
                <a:lnTo>
                  <a:pt x="78668" y="11380"/>
                </a:lnTo>
                <a:lnTo>
                  <a:pt x="77152" y="13910"/>
                </a:lnTo>
                <a:lnTo>
                  <a:pt x="77152" y="13910"/>
                </a:lnTo>
                <a:lnTo>
                  <a:pt x="77289" y="11380"/>
                </a:lnTo>
                <a:lnTo>
                  <a:pt x="77428" y="10121"/>
                </a:lnTo>
                <a:lnTo>
                  <a:pt x="77428" y="10121"/>
                </a:lnTo>
                <a:lnTo>
                  <a:pt x="76462" y="12638"/>
                </a:lnTo>
                <a:lnTo>
                  <a:pt x="75912" y="13910"/>
                </a:lnTo>
                <a:lnTo>
                  <a:pt x="75775" y="15169"/>
                </a:lnTo>
                <a:lnTo>
                  <a:pt x="75775" y="16427"/>
                </a:lnTo>
                <a:lnTo>
                  <a:pt x="75361" y="13910"/>
                </a:lnTo>
                <a:lnTo>
                  <a:pt x="74121" y="13910"/>
                </a:lnTo>
                <a:lnTo>
                  <a:pt x="74121" y="12638"/>
                </a:lnTo>
                <a:lnTo>
                  <a:pt x="74121" y="11380"/>
                </a:lnTo>
                <a:lnTo>
                  <a:pt x="73983" y="11380"/>
                </a:lnTo>
                <a:lnTo>
                  <a:pt x="73983" y="13910"/>
                </a:lnTo>
                <a:lnTo>
                  <a:pt x="72468" y="17699"/>
                </a:lnTo>
                <a:lnTo>
                  <a:pt x="71779" y="18957"/>
                </a:lnTo>
                <a:lnTo>
                  <a:pt x="71090" y="18957"/>
                </a:lnTo>
                <a:lnTo>
                  <a:pt x="71090" y="17699"/>
                </a:lnTo>
                <a:lnTo>
                  <a:pt x="71227" y="17699"/>
                </a:lnTo>
                <a:lnTo>
                  <a:pt x="70952" y="15169"/>
                </a:lnTo>
                <a:lnTo>
                  <a:pt x="69437" y="15169"/>
                </a:lnTo>
                <a:lnTo>
                  <a:pt x="68610" y="17699"/>
                </a:lnTo>
                <a:lnTo>
                  <a:pt x="67233" y="22746"/>
                </a:lnTo>
                <a:lnTo>
                  <a:pt x="67233" y="22746"/>
                </a:lnTo>
                <a:lnTo>
                  <a:pt x="67370" y="21488"/>
                </a:lnTo>
                <a:lnTo>
                  <a:pt x="67233" y="20216"/>
                </a:lnTo>
                <a:lnTo>
                  <a:pt x="66820" y="22746"/>
                </a:lnTo>
                <a:lnTo>
                  <a:pt x="66681" y="24005"/>
                </a:lnTo>
                <a:lnTo>
                  <a:pt x="66543" y="24005"/>
                </a:lnTo>
                <a:lnTo>
                  <a:pt x="66406" y="22746"/>
                </a:lnTo>
                <a:lnTo>
                  <a:pt x="66406" y="20216"/>
                </a:lnTo>
                <a:lnTo>
                  <a:pt x="66820" y="20216"/>
                </a:lnTo>
                <a:lnTo>
                  <a:pt x="66543" y="18957"/>
                </a:lnTo>
                <a:lnTo>
                  <a:pt x="65993" y="18957"/>
                </a:lnTo>
                <a:lnTo>
                  <a:pt x="64614" y="21488"/>
                </a:lnTo>
                <a:lnTo>
                  <a:pt x="62411" y="27794"/>
                </a:lnTo>
                <a:lnTo>
                  <a:pt x="62411" y="27794"/>
                </a:lnTo>
                <a:lnTo>
                  <a:pt x="62961" y="24005"/>
                </a:lnTo>
                <a:lnTo>
                  <a:pt x="63513" y="21488"/>
                </a:lnTo>
                <a:lnTo>
                  <a:pt x="63100" y="22746"/>
                </a:lnTo>
                <a:lnTo>
                  <a:pt x="62732" y="23590"/>
                </a:lnTo>
                <a:lnTo>
                  <a:pt x="62685" y="24005"/>
                </a:lnTo>
                <a:lnTo>
                  <a:pt x="61997" y="26535"/>
                </a:lnTo>
                <a:lnTo>
                  <a:pt x="61445" y="26535"/>
                </a:lnTo>
                <a:lnTo>
                  <a:pt x="61308" y="25277"/>
                </a:lnTo>
                <a:lnTo>
                  <a:pt x="58966" y="25277"/>
                </a:lnTo>
                <a:lnTo>
                  <a:pt x="56899" y="26535"/>
                </a:lnTo>
                <a:lnTo>
                  <a:pt x="57038" y="27794"/>
                </a:lnTo>
                <a:lnTo>
                  <a:pt x="56899" y="29066"/>
                </a:lnTo>
                <a:lnTo>
                  <a:pt x="56486" y="30324"/>
                </a:lnTo>
                <a:lnTo>
                  <a:pt x="56625" y="27794"/>
                </a:lnTo>
                <a:lnTo>
                  <a:pt x="56486" y="27794"/>
                </a:lnTo>
                <a:lnTo>
                  <a:pt x="56349" y="29066"/>
                </a:lnTo>
                <a:lnTo>
                  <a:pt x="56211" y="30324"/>
                </a:lnTo>
                <a:lnTo>
                  <a:pt x="55935" y="29066"/>
                </a:lnTo>
                <a:lnTo>
                  <a:pt x="55798" y="26535"/>
                </a:lnTo>
                <a:lnTo>
                  <a:pt x="54695" y="26535"/>
                </a:lnTo>
                <a:lnTo>
                  <a:pt x="55109" y="29066"/>
                </a:lnTo>
                <a:lnTo>
                  <a:pt x="54419" y="29066"/>
                </a:lnTo>
                <a:lnTo>
                  <a:pt x="54145" y="27794"/>
                </a:lnTo>
                <a:lnTo>
                  <a:pt x="53732" y="29066"/>
                </a:lnTo>
                <a:lnTo>
                  <a:pt x="53869" y="26535"/>
                </a:lnTo>
                <a:lnTo>
                  <a:pt x="52490" y="31583"/>
                </a:lnTo>
                <a:lnTo>
                  <a:pt x="50976" y="34113"/>
                </a:lnTo>
                <a:lnTo>
                  <a:pt x="49460" y="36643"/>
                </a:lnTo>
                <a:lnTo>
                  <a:pt x="48083" y="36643"/>
                </a:lnTo>
                <a:lnTo>
                  <a:pt x="48357" y="35372"/>
                </a:lnTo>
                <a:lnTo>
                  <a:pt x="47944" y="35372"/>
                </a:lnTo>
                <a:lnTo>
                  <a:pt x="47531" y="36643"/>
                </a:lnTo>
                <a:lnTo>
                  <a:pt x="46843" y="39160"/>
                </a:lnTo>
                <a:lnTo>
                  <a:pt x="45740" y="39160"/>
                </a:lnTo>
                <a:lnTo>
                  <a:pt x="44500" y="40432"/>
                </a:lnTo>
                <a:lnTo>
                  <a:pt x="43261" y="41691"/>
                </a:lnTo>
                <a:lnTo>
                  <a:pt x="40505" y="45480"/>
                </a:lnTo>
                <a:lnTo>
                  <a:pt x="38989" y="46738"/>
                </a:lnTo>
                <a:lnTo>
                  <a:pt x="38576" y="48010"/>
                </a:lnTo>
                <a:lnTo>
                  <a:pt x="38438" y="49269"/>
                </a:lnTo>
                <a:lnTo>
                  <a:pt x="38162" y="48010"/>
                </a:lnTo>
                <a:lnTo>
                  <a:pt x="37888" y="46738"/>
                </a:lnTo>
                <a:lnTo>
                  <a:pt x="37612" y="48010"/>
                </a:lnTo>
                <a:lnTo>
                  <a:pt x="37474" y="51799"/>
                </a:lnTo>
                <a:lnTo>
                  <a:pt x="36785" y="50527"/>
                </a:lnTo>
                <a:lnTo>
                  <a:pt x="35959" y="50527"/>
                </a:lnTo>
                <a:lnTo>
                  <a:pt x="34305" y="53058"/>
                </a:lnTo>
                <a:lnTo>
                  <a:pt x="33066" y="54316"/>
                </a:lnTo>
                <a:lnTo>
                  <a:pt x="31826" y="55588"/>
                </a:lnTo>
                <a:lnTo>
                  <a:pt x="31963" y="54316"/>
                </a:lnTo>
                <a:lnTo>
                  <a:pt x="31687" y="55588"/>
                </a:lnTo>
                <a:lnTo>
                  <a:pt x="31412" y="58105"/>
                </a:lnTo>
                <a:lnTo>
                  <a:pt x="31274" y="60635"/>
                </a:lnTo>
                <a:lnTo>
                  <a:pt x="30999" y="61894"/>
                </a:lnTo>
                <a:lnTo>
                  <a:pt x="30860" y="60635"/>
                </a:lnTo>
                <a:lnTo>
                  <a:pt x="30586" y="59377"/>
                </a:lnTo>
                <a:lnTo>
                  <a:pt x="29759" y="58105"/>
                </a:lnTo>
                <a:lnTo>
                  <a:pt x="29070" y="59377"/>
                </a:lnTo>
                <a:lnTo>
                  <a:pt x="28519" y="61894"/>
                </a:lnTo>
                <a:lnTo>
                  <a:pt x="28381" y="60635"/>
                </a:lnTo>
                <a:lnTo>
                  <a:pt x="28243" y="60635"/>
                </a:lnTo>
                <a:lnTo>
                  <a:pt x="27554" y="61894"/>
                </a:lnTo>
                <a:lnTo>
                  <a:pt x="26177" y="66955"/>
                </a:lnTo>
                <a:lnTo>
                  <a:pt x="26177" y="64424"/>
                </a:lnTo>
                <a:lnTo>
                  <a:pt x="25901" y="66955"/>
                </a:lnTo>
                <a:lnTo>
                  <a:pt x="25626" y="68213"/>
                </a:lnTo>
                <a:lnTo>
                  <a:pt x="25350" y="69472"/>
                </a:lnTo>
                <a:lnTo>
                  <a:pt x="24661" y="70744"/>
                </a:lnTo>
                <a:lnTo>
                  <a:pt x="24800" y="69472"/>
                </a:lnTo>
                <a:lnTo>
                  <a:pt x="24800" y="69472"/>
                </a:lnTo>
                <a:lnTo>
                  <a:pt x="23834" y="70744"/>
                </a:lnTo>
                <a:lnTo>
                  <a:pt x="23008" y="73261"/>
                </a:lnTo>
                <a:lnTo>
                  <a:pt x="22181" y="74533"/>
                </a:lnTo>
                <a:lnTo>
                  <a:pt x="21355" y="74533"/>
                </a:lnTo>
                <a:lnTo>
                  <a:pt x="22319" y="73261"/>
                </a:lnTo>
                <a:lnTo>
                  <a:pt x="22181" y="72002"/>
                </a:lnTo>
                <a:lnTo>
                  <a:pt x="22044" y="70744"/>
                </a:lnTo>
                <a:lnTo>
                  <a:pt x="22044" y="69472"/>
                </a:lnTo>
                <a:lnTo>
                  <a:pt x="22044" y="68213"/>
                </a:lnTo>
                <a:lnTo>
                  <a:pt x="21768" y="69472"/>
                </a:lnTo>
                <a:lnTo>
                  <a:pt x="21217" y="70744"/>
                </a:lnTo>
                <a:lnTo>
                  <a:pt x="19978" y="73261"/>
                </a:lnTo>
                <a:lnTo>
                  <a:pt x="19978" y="74533"/>
                </a:lnTo>
                <a:lnTo>
                  <a:pt x="19839" y="74533"/>
                </a:lnTo>
                <a:lnTo>
                  <a:pt x="19839" y="73689"/>
                </a:lnTo>
                <a:lnTo>
                  <a:pt x="19839" y="73689"/>
                </a:lnTo>
                <a:lnTo>
                  <a:pt x="19564" y="74533"/>
                </a:lnTo>
                <a:lnTo>
                  <a:pt x="19288" y="75791"/>
                </a:lnTo>
                <a:lnTo>
                  <a:pt x="19426" y="77050"/>
                </a:lnTo>
                <a:lnTo>
                  <a:pt x="19839" y="75791"/>
                </a:lnTo>
                <a:lnTo>
                  <a:pt x="20252" y="75791"/>
                </a:lnTo>
                <a:lnTo>
                  <a:pt x="19839" y="78321"/>
                </a:lnTo>
                <a:lnTo>
                  <a:pt x="19426" y="78321"/>
                </a:lnTo>
                <a:lnTo>
                  <a:pt x="19012" y="77050"/>
                </a:lnTo>
                <a:lnTo>
                  <a:pt x="18599" y="77050"/>
                </a:lnTo>
                <a:lnTo>
                  <a:pt x="16258" y="83369"/>
                </a:lnTo>
                <a:lnTo>
                  <a:pt x="16119" y="82110"/>
                </a:lnTo>
                <a:lnTo>
                  <a:pt x="15293" y="84627"/>
                </a:lnTo>
                <a:lnTo>
                  <a:pt x="14605" y="85899"/>
                </a:lnTo>
                <a:lnTo>
                  <a:pt x="13777" y="87158"/>
                </a:lnTo>
                <a:lnTo>
                  <a:pt x="12676" y="89688"/>
                </a:lnTo>
                <a:lnTo>
                  <a:pt x="11160" y="92219"/>
                </a:lnTo>
                <a:lnTo>
                  <a:pt x="9369" y="94736"/>
                </a:lnTo>
                <a:lnTo>
                  <a:pt x="5787" y="99796"/>
                </a:lnTo>
                <a:lnTo>
                  <a:pt x="2342" y="104844"/>
                </a:lnTo>
                <a:lnTo>
                  <a:pt x="1378" y="107374"/>
                </a:lnTo>
                <a:lnTo>
                  <a:pt x="828" y="106102"/>
                </a:lnTo>
                <a:lnTo>
                  <a:pt x="414" y="104844"/>
                </a:lnTo>
                <a:lnTo>
                  <a:pt x="276" y="104844"/>
                </a:lnTo>
                <a:lnTo>
                  <a:pt x="276" y="106102"/>
                </a:lnTo>
                <a:lnTo>
                  <a:pt x="276" y="109891"/>
                </a:lnTo>
                <a:lnTo>
                  <a:pt x="1" y="112422"/>
                </a:lnTo>
                <a:lnTo>
                  <a:pt x="1" y="114952"/>
                </a:lnTo>
                <a:lnTo>
                  <a:pt x="1" y="116211"/>
                </a:lnTo>
                <a:lnTo>
                  <a:pt x="138" y="117469"/>
                </a:lnTo>
                <a:lnTo>
                  <a:pt x="689" y="118741"/>
                </a:lnTo>
                <a:lnTo>
                  <a:pt x="1102" y="118741"/>
                </a:lnTo>
                <a:lnTo>
                  <a:pt x="828" y="120000"/>
                </a:lnTo>
                <a:lnTo>
                  <a:pt x="1102" y="120000"/>
                </a:lnTo>
                <a:lnTo>
                  <a:pt x="1515" y="118741"/>
                </a:lnTo>
                <a:lnTo>
                  <a:pt x="2067" y="114952"/>
                </a:lnTo>
                <a:lnTo>
                  <a:pt x="2067" y="117469"/>
                </a:lnTo>
                <a:lnTo>
                  <a:pt x="2205" y="118741"/>
                </a:lnTo>
                <a:lnTo>
                  <a:pt x="2481" y="117469"/>
                </a:lnTo>
                <a:lnTo>
                  <a:pt x="2618" y="117469"/>
                </a:lnTo>
                <a:lnTo>
                  <a:pt x="3307" y="114952"/>
                </a:lnTo>
                <a:lnTo>
                  <a:pt x="3858" y="113680"/>
                </a:lnTo>
                <a:lnTo>
                  <a:pt x="4960" y="113680"/>
                </a:lnTo>
                <a:lnTo>
                  <a:pt x="6063" y="112422"/>
                </a:lnTo>
                <a:lnTo>
                  <a:pt x="6751" y="112422"/>
                </a:lnTo>
                <a:lnTo>
                  <a:pt x="7303" y="108633"/>
                </a:lnTo>
                <a:lnTo>
                  <a:pt x="7303" y="109891"/>
                </a:lnTo>
                <a:lnTo>
                  <a:pt x="7716" y="108633"/>
                </a:lnTo>
                <a:lnTo>
                  <a:pt x="8543" y="104844"/>
                </a:lnTo>
                <a:lnTo>
                  <a:pt x="8680" y="106102"/>
                </a:lnTo>
                <a:lnTo>
                  <a:pt x="8543" y="107374"/>
                </a:lnTo>
                <a:lnTo>
                  <a:pt x="8543" y="108633"/>
                </a:lnTo>
                <a:lnTo>
                  <a:pt x="8680" y="107374"/>
                </a:lnTo>
                <a:lnTo>
                  <a:pt x="9369" y="106102"/>
                </a:lnTo>
                <a:lnTo>
                  <a:pt x="10470" y="106102"/>
                </a:lnTo>
                <a:lnTo>
                  <a:pt x="10470" y="107374"/>
                </a:lnTo>
                <a:lnTo>
                  <a:pt x="10333" y="108633"/>
                </a:lnTo>
                <a:lnTo>
                  <a:pt x="10609" y="107374"/>
                </a:lnTo>
                <a:lnTo>
                  <a:pt x="10746" y="106102"/>
                </a:lnTo>
                <a:lnTo>
                  <a:pt x="10746" y="104844"/>
                </a:lnTo>
                <a:lnTo>
                  <a:pt x="11023" y="107374"/>
                </a:lnTo>
                <a:lnTo>
                  <a:pt x="12262" y="102313"/>
                </a:lnTo>
                <a:lnTo>
                  <a:pt x="13089" y="99796"/>
                </a:lnTo>
                <a:lnTo>
                  <a:pt x="13364" y="98525"/>
                </a:lnTo>
                <a:lnTo>
                  <a:pt x="13502" y="98525"/>
                </a:lnTo>
                <a:lnTo>
                  <a:pt x="13364" y="96008"/>
                </a:lnTo>
                <a:lnTo>
                  <a:pt x="13502" y="94736"/>
                </a:lnTo>
                <a:lnTo>
                  <a:pt x="13640" y="94736"/>
                </a:lnTo>
                <a:lnTo>
                  <a:pt x="13640" y="96008"/>
                </a:lnTo>
                <a:lnTo>
                  <a:pt x="13777" y="94736"/>
                </a:lnTo>
                <a:lnTo>
                  <a:pt x="13916" y="96008"/>
                </a:lnTo>
                <a:lnTo>
                  <a:pt x="13777" y="97266"/>
                </a:lnTo>
                <a:lnTo>
                  <a:pt x="13640" y="97266"/>
                </a:lnTo>
                <a:lnTo>
                  <a:pt x="13640" y="98525"/>
                </a:lnTo>
                <a:lnTo>
                  <a:pt x="14190" y="96008"/>
                </a:lnTo>
                <a:lnTo>
                  <a:pt x="14742" y="94736"/>
                </a:lnTo>
                <a:lnTo>
                  <a:pt x="14742" y="96008"/>
                </a:lnTo>
                <a:lnTo>
                  <a:pt x="14605" y="96008"/>
                </a:lnTo>
                <a:lnTo>
                  <a:pt x="14466" y="97266"/>
                </a:lnTo>
                <a:lnTo>
                  <a:pt x="14466" y="98525"/>
                </a:lnTo>
                <a:lnTo>
                  <a:pt x="14053" y="97266"/>
                </a:lnTo>
                <a:lnTo>
                  <a:pt x="14190" y="99796"/>
                </a:lnTo>
                <a:lnTo>
                  <a:pt x="15845" y="94736"/>
                </a:lnTo>
                <a:lnTo>
                  <a:pt x="16119" y="94736"/>
                </a:lnTo>
                <a:lnTo>
                  <a:pt x="16258" y="96008"/>
                </a:lnTo>
                <a:lnTo>
                  <a:pt x="16533" y="97266"/>
                </a:lnTo>
                <a:lnTo>
                  <a:pt x="16671" y="97266"/>
                </a:lnTo>
                <a:lnTo>
                  <a:pt x="16946" y="96008"/>
                </a:lnTo>
                <a:lnTo>
                  <a:pt x="17222" y="93477"/>
                </a:lnTo>
                <a:lnTo>
                  <a:pt x="17359" y="92219"/>
                </a:lnTo>
                <a:lnTo>
                  <a:pt x="17772" y="92219"/>
                </a:lnTo>
                <a:lnTo>
                  <a:pt x="17635" y="94736"/>
                </a:lnTo>
                <a:lnTo>
                  <a:pt x="17911" y="94736"/>
                </a:lnTo>
                <a:lnTo>
                  <a:pt x="18048" y="92219"/>
                </a:lnTo>
                <a:lnTo>
                  <a:pt x="18324" y="90947"/>
                </a:lnTo>
                <a:lnTo>
                  <a:pt x="18599" y="90947"/>
                </a:lnTo>
                <a:lnTo>
                  <a:pt x="18186" y="93477"/>
                </a:lnTo>
                <a:lnTo>
                  <a:pt x="18875" y="93477"/>
                </a:lnTo>
                <a:lnTo>
                  <a:pt x="19702" y="92219"/>
                </a:lnTo>
                <a:lnTo>
                  <a:pt x="21079" y="88430"/>
                </a:lnTo>
                <a:lnTo>
                  <a:pt x="23145" y="87158"/>
                </a:lnTo>
                <a:lnTo>
                  <a:pt x="24110" y="85899"/>
                </a:lnTo>
                <a:lnTo>
                  <a:pt x="24800" y="83369"/>
                </a:lnTo>
                <a:lnTo>
                  <a:pt x="26040" y="80839"/>
                </a:lnTo>
                <a:lnTo>
                  <a:pt x="27280" y="80839"/>
                </a:lnTo>
                <a:lnTo>
                  <a:pt x="27830" y="78321"/>
                </a:lnTo>
                <a:lnTo>
                  <a:pt x="28243" y="77050"/>
                </a:lnTo>
                <a:lnTo>
                  <a:pt x="29897" y="75791"/>
                </a:lnTo>
                <a:lnTo>
                  <a:pt x="31550" y="74533"/>
                </a:lnTo>
                <a:lnTo>
                  <a:pt x="33203" y="72002"/>
                </a:lnTo>
                <a:lnTo>
                  <a:pt x="34719" y="68213"/>
                </a:lnTo>
                <a:lnTo>
                  <a:pt x="34719" y="70744"/>
                </a:lnTo>
                <a:lnTo>
                  <a:pt x="35269" y="69472"/>
                </a:lnTo>
                <a:lnTo>
                  <a:pt x="35408" y="69472"/>
                </a:lnTo>
                <a:lnTo>
                  <a:pt x="35408" y="68213"/>
                </a:lnTo>
                <a:lnTo>
                  <a:pt x="35959" y="66955"/>
                </a:lnTo>
                <a:lnTo>
                  <a:pt x="36509" y="68213"/>
                </a:lnTo>
                <a:lnTo>
                  <a:pt x="37061" y="68213"/>
                </a:lnTo>
                <a:lnTo>
                  <a:pt x="37612" y="65683"/>
                </a:lnTo>
                <a:lnTo>
                  <a:pt x="37612" y="68213"/>
                </a:lnTo>
                <a:lnTo>
                  <a:pt x="37749" y="66955"/>
                </a:lnTo>
                <a:lnTo>
                  <a:pt x="38162" y="65683"/>
                </a:lnTo>
                <a:lnTo>
                  <a:pt x="39815" y="65683"/>
                </a:lnTo>
                <a:lnTo>
                  <a:pt x="41607" y="63166"/>
                </a:lnTo>
                <a:lnTo>
                  <a:pt x="41331" y="60635"/>
                </a:lnTo>
                <a:lnTo>
                  <a:pt x="41607" y="59377"/>
                </a:lnTo>
                <a:lnTo>
                  <a:pt x="41745" y="58105"/>
                </a:lnTo>
                <a:lnTo>
                  <a:pt x="42021" y="60635"/>
                </a:lnTo>
                <a:lnTo>
                  <a:pt x="41882" y="61894"/>
                </a:lnTo>
                <a:lnTo>
                  <a:pt x="43398" y="61894"/>
                </a:lnTo>
                <a:lnTo>
                  <a:pt x="44087" y="60635"/>
                </a:lnTo>
                <a:lnTo>
                  <a:pt x="46016" y="56847"/>
                </a:lnTo>
                <a:lnTo>
                  <a:pt x="46843" y="54316"/>
                </a:lnTo>
                <a:lnTo>
                  <a:pt x="47531" y="51799"/>
                </a:lnTo>
                <a:lnTo>
                  <a:pt x="47669" y="53058"/>
                </a:lnTo>
                <a:lnTo>
                  <a:pt x="47944" y="54316"/>
                </a:lnTo>
                <a:lnTo>
                  <a:pt x="48220" y="54316"/>
                </a:lnTo>
                <a:lnTo>
                  <a:pt x="49184" y="51799"/>
                </a:lnTo>
                <a:lnTo>
                  <a:pt x="49597" y="48010"/>
                </a:lnTo>
                <a:lnTo>
                  <a:pt x="50562" y="48010"/>
                </a:lnTo>
                <a:lnTo>
                  <a:pt x="52077" y="46738"/>
                </a:lnTo>
                <a:lnTo>
                  <a:pt x="54282" y="48010"/>
                </a:lnTo>
                <a:lnTo>
                  <a:pt x="54833" y="45480"/>
                </a:lnTo>
                <a:lnTo>
                  <a:pt x="55522" y="44221"/>
                </a:lnTo>
                <a:lnTo>
                  <a:pt x="57175" y="42949"/>
                </a:lnTo>
                <a:lnTo>
                  <a:pt x="59931" y="42949"/>
                </a:lnTo>
                <a:lnTo>
                  <a:pt x="59931" y="41691"/>
                </a:lnTo>
                <a:lnTo>
                  <a:pt x="60205" y="40432"/>
                </a:lnTo>
                <a:lnTo>
                  <a:pt x="61308" y="39160"/>
                </a:lnTo>
                <a:lnTo>
                  <a:pt x="65441" y="39160"/>
                </a:lnTo>
                <a:lnTo>
                  <a:pt x="65717" y="37902"/>
                </a:lnTo>
                <a:lnTo>
                  <a:pt x="65993" y="35372"/>
                </a:lnTo>
                <a:lnTo>
                  <a:pt x="66130" y="34113"/>
                </a:lnTo>
                <a:lnTo>
                  <a:pt x="66543" y="34113"/>
                </a:lnTo>
                <a:lnTo>
                  <a:pt x="66406" y="36643"/>
                </a:lnTo>
                <a:lnTo>
                  <a:pt x="66406" y="36643"/>
                </a:lnTo>
                <a:lnTo>
                  <a:pt x="67370" y="34113"/>
                </a:lnTo>
                <a:lnTo>
                  <a:pt x="68473" y="34113"/>
                </a:lnTo>
                <a:lnTo>
                  <a:pt x="69437" y="32855"/>
                </a:lnTo>
                <a:lnTo>
                  <a:pt x="70400" y="30324"/>
                </a:lnTo>
                <a:lnTo>
                  <a:pt x="70539" y="31583"/>
                </a:lnTo>
                <a:lnTo>
                  <a:pt x="72192" y="31583"/>
                </a:lnTo>
                <a:lnTo>
                  <a:pt x="72606" y="30324"/>
                </a:lnTo>
                <a:lnTo>
                  <a:pt x="73156" y="29066"/>
                </a:lnTo>
                <a:lnTo>
                  <a:pt x="74121" y="27794"/>
                </a:lnTo>
                <a:lnTo>
                  <a:pt x="76188" y="26535"/>
                </a:lnTo>
                <a:lnTo>
                  <a:pt x="78942" y="24005"/>
                </a:lnTo>
                <a:lnTo>
                  <a:pt x="81974" y="20216"/>
                </a:lnTo>
                <a:lnTo>
                  <a:pt x="81835" y="21488"/>
                </a:lnTo>
                <a:lnTo>
                  <a:pt x="81698" y="22746"/>
                </a:lnTo>
                <a:lnTo>
                  <a:pt x="81422" y="22746"/>
                </a:lnTo>
                <a:lnTo>
                  <a:pt x="81009" y="24005"/>
                </a:lnTo>
                <a:lnTo>
                  <a:pt x="80871" y="25277"/>
                </a:lnTo>
                <a:lnTo>
                  <a:pt x="82387" y="21488"/>
                </a:lnTo>
                <a:lnTo>
                  <a:pt x="83077" y="20216"/>
                </a:lnTo>
                <a:lnTo>
                  <a:pt x="83214" y="21488"/>
                </a:lnTo>
                <a:lnTo>
                  <a:pt x="83077" y="22746"/>
                </a:lnTo>
                <a:lnTo>
                  <a:pt x="83764" y="21488"/>
                </a:lnTo>
                <a:lnTo>
                  <a:pt x="84316" y="21488"/>
                </a:lnTo>
                <a:lnTo>
                  <a:pt x="85004" y="20216"/>
                </a:lnTo>
                <a:lnTo>
                  <a:pt x="85694" y="20216"/>
                </a:lnTo>
                <a:lnTo>
                  <a:pt x="85831" y="18957"/>
                </a:lnTo>
                <a:lnTo>
                  <a:pt x="85970" y="17699"/>
                </a:lnTo>
                <a:lnTo>
                  <a:pt x="86244" y="15169"/>
                </a:lnTo>
                <a:lnTo>
                  <a:pt x="86383" y="16427"/>
                </a:lnTo>
                <a:lnTo>
                  <a:pt x="86657" y="16427"/>
                </a:lnTo>
                <a:lnTo>
                  <a:pt x="86796" y="17699"/>
                </a:lnTo>
                <a:lnTo>
                  <a:pt x="86657" y="20216"/>
                </a:lnTo>
                <a:lnTo>
                  <a:pt x="87347" y="18957"/>
                </a:lnTo>
                <a:lnTo>
                  <a:pt x="87623" y="17699"/>
                </a:lnTo>
                <a:lnTo>
                  <a:pt x="87760" y="18957"/>
                </a:lnTo>
                <a:lnTo>
                  <a:pt x="88173" y="17699"/>
                </a:lnTo>
                <a:lnTo>
                  <a:pt x="88587" y="16427"/>
                </a:lnTo>
                <a:lnTo>
                  <a:pt x="89550" y="15169"/>
                </a:lnTo>
                <a:lnTo>
                  <a:pt x="90516" y="16427"/>
                </a:lnTo>
                <a:lnTo>
                  <a:pt x="91480" y="16427"/>
                </a:lnTo>
                <a:lnTo>
                  <a:pt x="91342" y="15169"/>
                </a:lnTo>
                <a:lnTo>
                  <a:pt x="92306" y="13910"/>
                </a:lnTo>
                <a:lnTo>
                  <a:pt x="92032" y="15169"/>
                </a:lnTo>
                <a:lnTo>
                  <a:pt x="92858" y="15169"/>
                </a:lnTo>
                <a:lnTo>
                  <a:pt x="92445" y="13910"/>
                </a:lnTo>
                <a:lnTo>
                  <a:pt x="93133" y="11380"/>
                </a:lnTo>
                <a:lnTo>
                  <a:pt x="93685" y="10121"/>
                </a:lnTo>
                <a:lnTo>
                  <a:pt x="94098" y="11380"/>
                </a:lnTo>
                <a:lnTo>
                  <a:pt x="94098" y="15169"/>
                </a:lnTo>
                <a:lnTo>
                  <a:pt x="95338" y="11380"/>
                </a:lnTo>
                <a:lnTo>
                  <a:pt x="95338" y="12638"/>
                </a:lnTo>
                <a:lnTo>
                  <a:pt x="95612" y="12638"/>
                </a:lnTo>
                <a:lnTo>
                  <a:pt x="95751" y="11380"/>
                </a:lnTo>
                <a:lnTo>
                  <a:pt x="96026" y="12638"/>
                </a:lnTo>
                <a:lnTo>
                  <a:pt x="96578" y="11380"/>
                </a:lnTo>
                <a:lnTo>
                  <a:pt x="97818" y="11380"/>
                </a:lnTo>
                <a:lnTo>
                  <a:pt x="97818" y="12638"/>
                </a:lnTo>
                <a:lnTo>
                  <a:pt x="97679" y="13910"/>
                </a:lnTo>
                <a:lnTo>
                  <a:pt x="97542" y="13910"/>
                </a:lnTo>
                <a:lnTo>
                  <a:pt x="97542" y="15169"/>
                </a:lnTo>
                <a:lnTo>
                  <a:pt x="98782" y="12638"/>
                </a:lnTo>
                <a:lnTo>
                  <a:pt x="99471" y="11380"/>
                </a:lnTo>
                <a:lnTo>
                  <a:pt x="100159" y="11380"/>
                </a:lnTo>
                <a:lnTo>
                  <a:pt x="100435" y="12638"/>
                </a:lnTo>
                <a:lnTo>
                  <a:pt x="100711" y="12638"/>
                </a:lnTo>
                <a:lnTo>
                  <a:pt x="100985" y="11380"/>
                </a:lnTo>
                <a:lnTo>
                  <a:pt x="103466" y="12638"/>
                </a:lnTo>
                <a:lnTo>
                  <a:pt x="104430" y="11380"/>
                </a:lnTo>
                <a:lnTo>
                  <a:pt x="105394" y="10121"/>
                </a:lnTo>
                <a:lnTo>
                  <a:pt x="106910" y="10121"/>
                </a:lnTo>
                <a:lnTo>
                  <a:pt x="107461" y="12638"/>
                </a:lnTo>
                <a:lnTo>
                  <a:pt x="108013" y="12638"/>
                </a:lnTo>
                <a:lnTo>
                  <a:pt x="107737" y="10121"/>
                </a:lnTo>
                <a:lnTo>
                  <a:pt x="108150" y="7591"/>
                </a:lnTo>
                <a:lnTo>
                  <a:pt x="108287" y="7591"/>
                </a:lnTo>
                <a:lnTo>
                  <a:pt x="108287" y="10121"/>
                </a:lnTo>
                <a:lnTo>
                  <a:pt x="108563" y="11380"/>
                </a:lnTo>
                <a:lnTo>
                  <a:pt x="108700" y="10121"/>
                </a:lnTo>
                <a:lnTo>
                  <a:pt x="109114" y="8849"/>
                </a:lnTo>
                <a:lnTo>
                  <a:pt x="109803" y="8849"/>
                </a:lnTo>
                <a:lnTo>
                  <a:pt x="109803" y="10121"/>
                </a:lnTo>
                <a:lnTo>
                  <a:pt x="109527" y="11380"/>
                </a:lnTo>
                <a:lnTo>
                  <a:pt x="110079" y="10121"/>
                </a:lnTo>
                <a:lnTo>
                  <a:pt x="110630" y="10121"/>
                </a:lnTo>
                <a:lnTo>
                  <a:pt x="110216" y="11380"/>
                </a:lnTo>
                <a:lnTo>
                  <a:pt x="110354" y="12638"/>
                </a:lnTo>
                <a:lnTo>
                  <a:pt x="111319" y="13910"/>
                </a:lnTo>
                <a:lnTo>
                  <a:pt x="111456" y="11380"/>
                </a:lnTo>
                <a:lnTo>
                  <a:pt x="111732" y="11380"/>
                </a:lnTo>
                <a:lnTo>
                  <a:pt x="112146" y="10121"/>
                </a:lnTo>
                <a:lnTo>
                  <a:pt x="112559" y="8849"/>
                </a:lnTo>
                <a:lnTo>
                  <a:pt x="112283" y="11380"/>
                </a:lnTo>
                <a:lnTo>
                  <a:pt x="112422" y="12638"/>
                </a:lnTo>
                <a:lnTo>
                  <a:pt x="112835" y="13910"/>
                </a:lnTo>
                <a:lnTo>
                  <a:pt x="113248" y="15169"/>
                </a:lnTo>
                <a:lnTo>
                  <a:pt x="113799" y="16427"/>
                </a:lnTo>
                <a:lnTo>
                  <a:pt x="113936" y="15169"/>
                </a:lnTo>
                <a:lnTo>
                  <a:pt x="113799" y="13910"/>
                </a:lnTo>
                <a:lnTo>
                  <a:pt x="114212" y="12638"/>
                </a:lnTo>
                <a:lnTo>
                  <a:pt x="114625" y="13910"/>
                </a:lnTo>
                <a:lnTo>
                  <a:pt x="115039" y="13910"/>
                </a:lnTo>
                <a:lnTo>
                  <a:pt x="115452" y="15169"/>
                </a:lnTo>
                <a:lnTo>
                  <a:pt x="116416" y="12638"/>
                </a:lnTo>
                <a:lnTo>
                  <a:pt x="117242" y="10121"/>
                </a:lnTo>
                <a:lnTo>
                  <a:pt x="117242" y="11380"/>
                </a:lnTo>
                <a:lnTo>
                  <a:pt x="117105" y="12638"/>
                </a:lnTo>
                <a:lnTo>
                  <a:pt x="118069" y="13910"/>
                </a:lnTo>
                <a:lnTo>
                  <a:pt x="118482" y="13910"/>
                </a:lnTo>
                <a:lnTo>
                  <a:pt x="118482" y="15169"/>
                </a:lnTo>
                <a:lnTo>
                  <a:pt x="118345" y="16427"/>
                </a:lnTo>
                <a:lnTo>
                  <a:pt x="119309" y="13910"/>
                </a:lnTo>
                <a:lnTo>
                  <a:pt x="119585" y="12638"/>
                </a:lnTo>
                <a:lnTo>
                  <a:pt x="119447" y="11380"/>
                </a:lnTo>
                <a:lnTo>
                  <a:pt x="118895" y="11380"/>
                </a:lnTo>
                <a:lnTo>
                  <a:pt x="118208" y="12638"/>
                </a:lnTo>
                <a:lnTo>
                  <a:pt x="118345" y="10121"/>
                </a:lnTo>
                <a:lnTo>
                  <a:pt x="117932" y="12638"/>
                </a:lnTo>
                <a:lnTo>
                  <a:pt x="117794" y="10121"/>
                </a:lnTo>
                <a:lnTo>
                  <a:pt x="117932" y="8849"/>
                </a:lnTo>
                <a:lnTo>
                  <a:pt x="117105" y="8849"/>
                </a:lnTo>
                <a:lnTo>
                  <a:pt x="117105" y="7591"/>
                </a:lnTo>
                <a:lnTo>
                  <a:pt x="117242" y="7591"/>
                </a:lnTo>
                <a:lnTo>
                  <a:pt x="116141" y="6332"/>
                </a:lnTo>
                <a:lnTo>
                  <a:pt x="115865" y="7591"/>
                </a:lnTo>
                <a:lnTo>
                  <a:pt x="115728" y="7591"/>
                </a:lnTo>
                <a:lnTo>
                  <a:pt x="115728" y="8849"/>
                </a:lnTo>
                <a:lnTo>
                  <a:pt x="115452" y="11380"/>
                </a:lnTo>
                <a:lnTo>
                  <a:pt x="115176" y="5060"/>
                </a:lnTo>
                <a:lnTo>
                  <a:pt x="114901" y="6332"/>
                </a:lnTo>
                <a:lnTo>
                  <a:pt x="114488" y="7591"/>
                </a:lnTo>
                <a:lnTo>
                  <a:pt x="113936" y="8849"/>
                </a:lnTo>
                <a:lnTo>
                  <a:pt x="113799" y="8849"/>
                </a:lnTo>
                <a:lnTo>
                  <a:pt x="113661" y="7591"/>
                </a:lnTo>
                <a:lnTo>
                  <a:pt x="112559" y="7591"/>
                </a:lnTo>
                <a:lnTo>
                  <a:pt x="112835" y="6332"/>
                </a:lnTo>
                <a:lnTo>
                  <a:pt x="112696" y="3802"/>
                </a:lnTo>
                <a:lnTo>
                  <a:pt x="112422" y="5060"/>
                </a:lnTo>
                <a:lnTo>
                  <a:pt x="112146" y="6332"/>
                </a:lnTo>
                <a:lnTo>
                  <a:pt x="111043" y="6332"/>
                </a:lnTo>
                <a:lnTo>
                  <a:pt x="109114" y="2543"/>
                </a:lnTo>
                <a:lnTo>
                  <a:pt x="108700" y="5060"/>
                </a:lnTo>
                <a:lnTo>
                  <a:pt x="108150" y="5060"/>
                </a:lnTo>
                <a:lnTo>
                  <a:pt x="108287" y="2543"/>
                </a:lnTo>
                <a:lnTo>
                  <a:pt x="108150" y="2543"/>
                </a:lnTo>
                <a:lnTo>
                  <a:pt x="107737" y="3802"/>
                </a:lnTo>
                <a:lnTo>
                  <a:pt x="107737" y="1271"/>
                </a:lnTo>
                <a:lnTo>
                  <a:pt x="107047" y="2543"/>
                </a:lnTo>
                <a:lnTo>
                  <a:pt x="106359" y="2543"/>
                </a:lnTo>
                <a:lnTo>
                  <a:pt x="106359" y="5060"/>
                </a:lnTo>
                <a:lnTo>
                  <a:pt x="106497" y="6332"/>
                </a:lnTo>
                <a:lnTo>
                  <a:pt x="106497" y="7591"/>
                </a:lnTo>
                <a:lnTo>
                  <a:pt x="106221" y="8849"/>
                </a:lnTo>
                <a:lnTo>
                  <a:pt x="106221" y="7591"/>
                </a:lnTo>
                <a:lnTo>
                  <a:pt x="105946" y="6332"/>
                </a:lnTo>
                <a:lnTo>
                  <a:pt x="105807" y="5060"/>
                </a:lnTo>
                <a:lnTo>
                  <a:pt x="106083" y="3802"/>
                </a:lnTo>
                <a:lnTo>
                  <a:pt x="104568" y="3802"/>
                </a:lnTo>
                <a:lnTo>
                  <a:pt x="103466" y="2543"/>
                </a:lnTo>
                <a:lnTo>
                  <a:pt x="103190" y="3802"/>
                </a:lnTo>
                <a:lnTo>
                  <a:pt x="102088" y="6332"/>
                </a:lnTo>
                <a:lnTo>
                  <a:pt x="100848" y="6332"/>
                </a:lnTo>
                <a:lnTo>
                  <a:pt x="99608" y="5060"/>
                </a:lnTo>
                <a:lnTo>
                  <a:pt x="98644" y="3802"/>
                </a:lnTo>
                <a:lnTo>
                  <a:pt x="98782" y="2543"/>
                </a:lnTo>
                <a:lnTo>
                  <a:pt x="98919" y="2543"/>
                </a:lnTo>
                <a:lnTo>
                  <a:pt x="98092" y="1271"/>
                </a:lnTo>
                <a:lnTo>
                  <a:pt x="97404" y="1271"/>
                </a:lnTo>
                <a:lnTo>
                  <a:pt x="97679" y="2543"/>
                </a:lnTo>
                <a:lnTo>
                  <a:pt x="95338" y="2543"/>
                </a:lnTo>
                <a:lnTo>
                  <a:pt x="94786" y="1271"/>
                </a:lnTo>
                <a:lnTo>
                  <a:pt x="94786" y="2543"/>
                </a:lnTo>
                <a:lnTo>
                  <a:pt x="94925" y="2543"/>
                </a:lnTo>
                <a:lnTo>
                  <a:pt x="95062" y="3802"/>
                </a:lnTo>
                <a:lnTo>
                  <a:pt x="95062" y="5060"/>
                </a:lnTo>
                <a:lnTo>
                  <a:pt x="94235" y="3802"/>
                </a:lnTo>
                <a:lnTo>
                  <a:pt x="93409" y="2543"/>
                </a:lnTo>
                <a:lnTo>
                  <a:pt x="93133" y="3802"/>
                </a:lnTo>
                <a:lnTo>
                  <a:pt x="92858" y="6332"/>
                </a:lnTo>
                <a:lnTo>
                  <a:pt x="92582" y="7591"/>
                </a:lnTo>
                <a:lnTo>
                  <a:pt x="92445" y="7591"/>
                </a:lnTo>
                <a:lnTo>
                  <a:pt x="92306" y="6332"/>
                </a:lnTo>
                <a:lnTo>
                  <a:pt x="92306" y="3802"/>
                </a:lnTo>
                <a:lnTo>
                  <a:pt x="92582" y="3802"/>
                </a:lnTo>
                <a:lnTo>
                  <a:pt x="92719" y="2543"/>
                </a:lnTo>
                <a:lnTo>
                  <a:pt x="92169" y="2543"/>
                </a:lnTo>
                <a:lnTo>
                  <a:pt x="90516" y="3802"/>
                </a:lnTo>
                <a:lnTo>
                  <a:pt x="89550" y="3802"/>
                </a:lnTo>
                <a:lnTo>
                  <a:pt x="89413" y="2543"/>
                </a:lnTo>
                <a:lnTo>
                  <a:pt x="89550" y="1271"/>
                </a:lnTo>
                <a:lnTo>
                  <a:pt x="88863" y="2543"/>
                </a:lnTo>
                <a:lnTo>
                  <a:pt x="88422" y="522"/>
                </a:lnTo>
                <a:close/>
              </a:path>
            </a:pathLst>
          </a:custGeom>
          <a:solidFill>
            <a:srgbClr val="980000"/>
          </a:solidFill>
          <a:ln cap="flat" cmpd="sng" w="38100">
            <a:solidFill>
              <a:srgbClr val="000000">
                <a:alpha val="0"/>
              </a:srgbClr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/>
          <p:nvPr/>
        </p:nvSpPr>
        <p:spPr>
          <a:xfrm>
            <a:off x="-7750" y="172475"/>
            <a:ext cx="3958200" cy="5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pt-BR" sz="2500" u="sng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MEMBROS DO GRUPO</a:t>
            </a:r>
          </a:p>
        </p:txBody>
      </p:sp>
      <p:sp>
        <p:nvSpPr>
          <p:cNvPr id="374" name="Shape 374"/>
          <p:cNvSpPr txBox="1"/>
          <p:nvPr/>
        </p:nvSpPr>
        <p:spPr>
          <a:xfrm>
            <a:off x="-140050" y="3567925"/>
            <a:ext cx="2088000" cy="72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127000" lvl="0" rtl="0">
              <a:spcBef>
                <a:spcPts val="0"/>
              </a:spcBef>
              <a:buNone/>
            </a:pPr>
            <a:r>
              <a:rPr b="1" lang="pt-BR" sz="2300" u="sng">
                <a:solidFill>
                  <a:schemeClr val="lt1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Luciana Risi</a:t>
            </a:r>
          </a:p>
          <a:p>
            <a:pPr indent="127000" lvl="0" rtl="0">
              <a:spcBef>
                <a:spcPts val="0"/>
              </a:spcBef>
              <a:buNone/>
            </a:pPr>
            <a:r>
              <a:t/>
            </a:r>
            <a:endParaRPr b="1" sz="2300" u="sng">
              <a:solidFill>
                <a:schemeClr val="lt1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127000" lvl="0" rtl="0">
              <a:spcBef>
                <a:spcPts val="0"/>
              </a:spcBef>
              <a:buNone/>
            </a:pPr>
            <a:r>
              <a:t/>
            </a:r>
            <a:endParaRPr b="1" sz="2300" u="sng">
              <a:solidFill>
                <a:schemeClr val="lt1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127000" lvl="0" rtl="0">
              <a:spcBef>
                <a:spcPts val="0"/>
              </a:spcBef>
              <a:buNone/>
            </a:pPr>
            <a:r>
              <a:t/>
            </a:r>
            <a:endParaRPr b="1" sz="2300" u="sng">
              <a:solidFill>
                <a:schemeClr val="lt1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127000" lvl="0" rtl="0">
              <a:spcBef>
                <a:spcPts val="0"/>
              </a:spcBef>
              <a:buNone/>
            </a:pPr>
            <a:r>
              <a:rPr b="1" lang="pt-BR" sz="2300" u="sng">
                <a:solidFill>
                  <a:schemeClr val="lt1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 </a:t>
            </a:r>
          </a:p>
          <a:p>
            <a:pPr indent="127000" lvl="0" rtl="0">
              <a:spcBef>
                <a:spcPts val="0"/>
              </a:spcBef>
              <a:buNone/>
            </a:pPr>
            <a:r>
              <a:rPr b="1" lang="pt-BR" sz="2300">
                <a:solidFill>
                  <a:schemeClr val="lt1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   </a:t>
            </a:r>
            <a:r>
              <a:rPr b="1" lang="pt-BR" sz="2300" u="sng">
                <a:solidFill>
                  <a:schemeClr val="lt1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8971652</a:t>
            </a:r>
          </a:p>
        </p:txBody>
      </p:sp>
      <p:sp>
        <p:nvSpPr>
          <p:cNvPr id="375" name="Shape 375"/>
          <p:cNvSpPr txBox="1"/>
          <p:nvPr/>
        </p:nvSpPr>
        <p:spPr>
          <a:xfrm>
            <a:off x="3537500" y="2585650"/>
            <a:ext cx="2256900" cy="47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127000" lvl="0" rtl="0">
              <a:spcBef>
                <a:spcPts val="0"/>
              </a:spcBef>
              <a:buNone/>
            </a:pPr>
            <a:r>
              <a:rPr b="1" lang="pt-BR" sz="2200" u="sng">
                <a:solidFill>
                  <a:schemeClr val="lt1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Maria Cichon</a:t>
            </a:r>
          </a:p>
        </p:txBody>
      </p:sp>
      <p:sp>
        <p:nvSpPr>
          <p:cNvPr id="376" name="Shape 376"/>
          <p:cNvSpPr txBox="1"/>
          <p:nvPr/>
        </p:nvSpPr>
        <p:spPr>
          <a:xfrm>
            <a:off x="7080950" y="2667475"/>
            <a:ext cx="2256900" cy="5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127000" lvl="0" rtl="0">
              <a:spcBef>
                <a:spcPts val="0"/>
              </a:spcBef>
              <a:buNone/>
            </a:pPr>
            <a:r>
              <a:rPr b="1" lang="pt-BR" sz="2200" u="sng">
                <a:solidFill>
                  <a:schemeClr val="lt1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Winnie Prado</a:t>
            </a:r>
            <a:r>
              <a:rPr b="1" lang="pt-BR" sz="2200" u="sng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  </a:t>
            </a:r>
            <a:r>
              <a:rPr b="1" lang="pt-BR" sz="2000" u="sng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               </a:t>
            </a:r>
          </a:p>
        </p:txBody>
      </p:sp>
      <p:sp>
        <p:nvSpPr>
          <p:cNvPr id="377" name="Shape 377"/>
          <p:cNvSpPr txBox="1"/>
          <p:nvPr/>
        </p:nvSpPr>
        <p:spPr>
          <a:xfrm>
            <a:off x="3542475" y="0"/>
            <a:ext cx="22569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127000" lvl="0" rtl="0">
              <a:spcBef>
                <a:spcPts val="0"/>
              </a:spcBef>
              <a:buNone/>
            </a:pPr>
            <a:r>
              <a:rPr b="1" lang="pt-BR" sz="2000" u="sng">
                <a:solidFill>
                  <a:schemeClr val="lt1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Marina Santos</a:t>
            </a:r>
          </a:p>
        </p:txBody>
      </p:sp>
      <p:sp>
        <p:nvSpPr>
          <p:cNvPr id="378" name="Shape 378"/>
          <p:cNvSpPr/>
          <p:nvPr/>
        </p:nvSpPr>
        <p:spPr>
          <a:xfrm>
            <a:off x="3641925" y="2591274"/>
            <a:ext cx="2058000" cy="2521499"/>
          </a:xfrm>
          <a:custGeom>
            <a:pathLst>
              <a:path extrusionOk="0" h="120000" w="120000">
                <a:moveTo>
                  <a:pt x="74153" y="2934"/>
                </a:moveTo>
                <a:lnTo>
                  <a:pt x="73632" y="2965"/>
                </a:lnTo>
                <a:lnTo>
                  <a:pt x="73632" y="2965"/>
                </a:lnTo>
                <a:lnTo>
                  <a:pt x="73284" y="3086"/>
                </a:lnTo>
                <a:lnTo>
                  <a:pt x="74153" y="2934"/>
                </a:lnTo>
                <a:close/>
                <a:moveTo>
                  <a:pt x="41504" y="3450"/>
                </a:moveTo>
                <a:lnTo>
                  <a:pt x="41158" y="3631"/>
                </a:lnTo>
                <a:lnTo>
                  <a:pt x="40462" y="4539"/>
                </a:lnTo>
                <a:lnTo>
                  <a:pt x="44284" y="3812"/>
                </a:lnTo>
                <a:lnTo>
                  <a:pt x="42721" y="3994"/>
                </a:lnTo>
                <a:lnTo>
                  <a:pt x="42200" y="3812"/>
                </a:lnTo>
                <a:lnTo>
                  <a:pt x="41679" y="3631"/>
                </a:lnTo>
                <a:lnTo>
                  <a:pt x="41679" y="3450"/>
                </a:lnTo>
                <a:close/>
                <a:moveTo>
                  <a:pt x="118783" y="26142"/>
                </a:moveTo>
                <a:lnTo>
                  <a:pt x="118783" y="26323"/>
                </a:lnTo>
                <a:lnTo>
                  <a:pt x="118825" y="26323"/>
                </a:lnTo>
                <a:lnTo>
                  <a:pt x="118783" y="26142"/>
                </a:lnTo>
                <a:close/>
                <a:moveTo>
                  <a:pt x="62344" y="112918"/>
                </a:moveTo>
                <a:lnTo>
                  <a:pt x="62692" y="113099"/>
                </a:lnTo>
                <a:lnTo>
                  <a:pt x="62692" y="113099"/>
                </a:lnTo>
                <a:lnTo>
                  <a:pt x="62517" y="112918"/>
                </a:lnTo>
                <a:close/>
                <a:moveTo>
                  <a:pt x="56786" y="112918"/>
                </a:moveTo>
                <a:lnTo>
                  <a:pt x="56959" y="113099"/>
                </a:lnTo>
                <a:lnTo>
                  <a:pt x="55744" y="113282"/>
                </a:lnTo>
                <a:lnTo>
                  <a:pt x="56092" y="113099"/>
                </a:lnTo>
                <a:lnTo>
                  <a:pt x="56786" y="112918"/>
                </a:lnTo>
                <a:close/>
                <a:moveTo>
                  <a:pt x="59391" y="113645"/>
                </a:moveTo>
                <a:lnTo>
                  <a:pt x="60954" y="114007"/>
                </a:lnTo>
                <a:lnTo>
                  <a:pt x="58349" y="114190"/>
                </a:lnTo>
                <a:lnTo>
                  <a:pt x="57828" y="114190"/>
                </a:lnTo>
                <a:lnTo>
                  <a:pt x="59391" y="113645"/>
                </a:lnTo>
                <a:close/>
                <a:moveTo>
                  <a:pt x="112010" y="0"/>
                </a:moveTo>
                <a:lnTo>
                  <a:pt x="108016" y="182"/>
                </a:lnTo>
                <a:lnTo>
                  <a:pt x="104542" y="363"/>
                </a:lnTo>
                <a:lnTo>
                  <a:pt x="107841" y="727"/>
                </a:lnTo>
                <a:lnTo>
                  <a:pt x="107320" y="363"/>
                </a:lnTo>
                <a:lnTo>
                  <a:pt x="108885" y="727"/>
                </a:lnTo>
                <a:lnTo>
                  <a:pt x="108016" y="908"/>
                </a:lnTo>
                <a:lnTo>
                  <a:pt x="106799" y="908"/>
                </a:lnTo>
                <a:lnTo>
                  <a:pt x="104542" y="544"/>
                </a:lnTo>
                <a:lnTo>
                  <a:pt x="102979" y="544"/>
                </a:lnTo>
                <a:lnTo>
                  <a:pt x="100375" y="727"/>
                </a:lnTo>
                <a:lnTo>
                  <a:pt x="93254" y="727"/>
                </a:lnTo>
                <a:lnTo>
                  <a:pt x="89435" y="908"/>
                </a:lnTo>
                <a:lnTo>
                  <a:pt x="85092" y="908"/>
                </a:lnTo>
                <a:lnTo>
                  <a:pt x="80752" y="544"/>
                </a:lnTo>
                <a:lnTo>
                  <a:pt x="81098" y="908"/>
                </a:lnTo>
                <a:lnTo>
                  <a:pt x="81619" y="908"/>
                </a:lnTo>
                <a:lnTo>
                  <a:pt x="79883" y="1272"/>
                </a:lnTo>
                <a:lnTo>
                  <a:pt x="77626" y="1633"/>
                </a:lnTo>
                <a:lnTo>
                  <a:pt x="75194" y="1452"/>
                </a:lnTo>
                <a:lnTo>
                  <a:pt x="74326" y="1272"/>
                </a:lnTo>
                <a:lnTo>
                  <a:pt x="73459" y="1089"/>
                </a:lnTo>
                <a:lnTo>
                  <a:pt x="73111" y="1089"/>
                </a:lnTo>
                <a:lnTo>
                  <a:pt x="70331" y="1272"/>
                </a:lnTo>
                <a:lnTo>
                  <a:pt x="67205" y="1816"/>
                </a:lnTo>
                <a:lnTo>
                  <a:pt x="64255" y="2178"/>
                </a:lnTo>
                <a:lnTo>
                  <a:pt x="61823" y="2178"/>
                </a:lnTo>
                <a:lnTo>
                  <a:pt x="62517" y="1997"/>
                </a:lnTo>
                <a:lnTo>
                  <a:pt x="62171" y="1816"/>
                </a:lnTo>
                <a:lnTo>
                  <a:pt x="61475" y="1816"/>
                </a:lnTo>
                <a:lnTo>
                  <a:pt x="59739" y="1997"/>
                </a:lnTo>
                <a:lnTo>
                  <a:pt x="55744" y="2542"/>
                </a:lnTo>
                <a:lnTo>
                  <a:pt x="56092" y="2722"/>
                </a:lnTo>
                <a:lnTo>
                  <a:pt x="56265" y="2905"/>
                </a:lnTo>
                <a:lnTo>
                  <a:pt x="53661" y="3086"/>
                </a:lnTo>
                <a:lnTo>
                  <a:pt x="53488" y="3267"/>
                </a:lnTo>
                <a:lnTo>
                  <a:pt x="54703" y="3267"/>
                </a:lnTo>
                <a:lnTo>
                  <a:pt x="51925" y="3450"/>
                </a:lnTo>
                <a:lnTo>
                  <a:pt x="50708" y="3450"/>
                </a:lnTo>
                <a:lnTo>
                  <a:pt x="50883" y="3267"/>
                </a:lnTo>
                <a:lnTo>
                  <a:pt x="52619" y="2905"/>
                </a:lnTo>
                <a:lnTo>
                  <a:pt x="51056" y="3086"/>
                </a:lnTo>
                <a:lnTo>
                  <a:pt x="49493" y="3267"/>
                </a:lnTo>
                <a:lnTo>
                  <a:pt x="47930" y="3267"/>
                </a:lnTo>
                <a:lnTo>
                  <a:pt x="46367" y="3450"/>
                </a:lnTo>
                <a:lnTo>
                  <a:pt x="46367" y="3450"/>
                </a:lnTo>
                <a:lnTo>
                  <a:pt x="47409" y="3267"/>
                </a:lnTo>
                <a:lnTo>
                  <a:pt x="45846" y="3450"/>
                </a:lnTo>
                <a:lnTo>
                  <a:pt x="44284" y="3812"/>
                </a:lnTo>
                <a:lnTo>
                  <a:pt x="46193" y="3631"/>
                </a:lnTo>
                <a:lnTo>
                  <a:pt x="48103" y="3812"/>
                </a:lnTo>
                <a:lnTo>
                  <a:pt x="45846" y="4356"/>
                </a:lnTo>
                <a:lnTo>
                  <a:pt x="43415" y="4539"/>
                </a:lnTo>
                <a:lnTo>
                  <a:pt x="43415" y="4720"/>
                </a:lnTo>
                <a:lnTo>
                  <a:pt x="43415" y="4901"/>
                </a:lnTo>
                <a:lnTo>
                  <a:pt x="47061" y="4539"/>
                </a:lnTo>
                <a:lnTo>
                  <a:pt x="50708" y="4356"/>
                </a:lnTo>
                <a:lnTo>
                  <a:pt x="54182" y="3812"/>
                </a:lnTo>
                <a:lnTo>
                  <a:pt x="55918" y="3450"/>
                </a:lnTo>
                <a:lnTo>
                  <a:pt x="57655" y="3086"/>
                </a:lnTo>
                <a:lnTo>
                  <a:pt x="56092" y="3631"/>
                </a:lnTo>
                <a:lnTo>
                  <a:pt x="56438" y="3812"/>
                </a:lnTo>
                <a:lnTo>
                  <a:pt x="57134" y="3994"/>
                </a:lnTo>
                <a:lnTo>
                  <a:pt x="58870" y="4175"/>
                </a:lnTo>
                <a:lnTo>
                  <a:pt x="61302" y="4175"/>
                </a:lnTo>
                <a:lnTo>
                  <a:pt x="63907" y="3994"/>
                </a:lnTo>
                <a:lnTo>
                  <a:pt x="68247" y="3631"/>
                </a:lnTo>
                <a:lnTo>
                  <a:pt x="69637" y="3450"/>
                </a:lnTo>
                <a:lnTo>
                  <a:pt x="69810" y="3267"/>
                </a:lnTo>
                <a:lnTo>
                  <a:pt x="71548" y="3086"/>
                </a:lnTo>
                <a:lnTo>
                  <a:pt x="71721" y="2905"/>
                </a:lnTo>
                <a:lnTo>
                  <a:pt x="71548" y="2905"/>
                </a:lnTo>
                <a:lnTo>
                  <a:pt x="70158" y="2722"/>
                </a:lnTo>
                <a:lnTo>
                  <a:pt x="73632" y="2905"/>
                </a:lnTo>
                <a:lnTo>
                  <a:pt x="71548" y="3086"/>
                </a:lnTo>
                <a:lnTo>
                  <a:pt x="73632" y="2965"/>
                </a:lnTo>
                <a:lnTo>
                  <a:pt x="73632" y="2965"/>
                </a:lnTo>
                <a:lnTo>
                  <a:pt x="73805" y="2905"/>
                </a:lnTo>
                <a:lnTo>
                  <a:pt x="74326" y="2905"/>
                </a:lnTo>
                <a:lnTo>
                  <a:pt x="74153" y="2934"/>
                </a:lnTo>
                <a:lnTo>
                  <a:pt x="74153" y="2934"/>
                </a:lnTo>
                <a:lnTo>
                  <a:pt x="74673" y="2905"/>
                </a:lnTo>
                <a:lnTo>
                  <a:pt x="76409" y="3086"/>
                </a:lnTo>
                <a:lnTo>
                  <a:pt x="81273" y="2722"/>
                </a:lnTo>
                <a:lnTo>
                  <a:pt x="82836" y="2542"/>
                </a:lnTo>
                <a:lnTo>
                  <a:pt x="81794" y="2542"/>
                </a:lnTo>
                <a:lnTo>
                  <a:pt x="83182" y="2178"/>
                </a:lnTo>
                <a:lnTo>
                  <a:pt x="84050" y="2361"/>
                </a:lnTo>
                <a:lnTo>
                  <a:pt x="84225" y="2361"/>
                </a:lnTo>
                <a:lnTo>
                  <a:pt x="84225" y="2542"/>
                </a:lnTo>
                <a:lnTo>
                  <a:pt x="83530" y="2542"/>
                </a:lnTo>
                <a:lnTo>
                  <a:pt x="84746" y="2722"/>
                </a:lnTo>
                <a:lnTo>
                  <a:pt x="86134" y="2542"/>
                </a:lnTo>
                <a:lnTo>
                  <a:pt x="86134" y="2361"/>
                </a:lnTo>
                <a:lnTo>
                  <a:pt x="86482" y="2542"/>
                </a:lnTo>
                <a:lnTo>
                  <a:pt x="87524" y="2542"/>
                </a:lnTo>
                <a:lnTo>
                  <a:pt x="87176" y="2905"/>
                </a:lnTo>
                <a:lnTo>
                  <a:pt x="86482" y="2905"/>
                </a:lnTo>
                <a:lnTo>
                  <a:pt x="86134" y="2722"/>
                </a:lnTo>
                <a:lnTo>
                  <a:pt x="80752" y="3267"/>
                </a:lnTo>
                <a:lnTo>
                  <a:pt x="83877" y="3267"/>
                </a:lnTo>
                <a:lnTo>
                  <a:pt x="87003" y="3086"/>
                </a:lnTo>
                <a:lnTo>
                  <a:pt x="93081" y="2542"/>
                </a:lnTo>
                <a:lnTo>
                  <a:pt x="96032" y="2361"/>
                </a:lnTo>
                <a:lnTo>
                  <a:pt x="102111" y="2361"/>
                </a:lnTo>
                <a:lnTo>
                  <a:pt x="105063" y="2722"/>
                </a:lnTo>
                <a:lnTo>
                  <a:pt x="104194" y="2542"/>
                </a:lnTo>
                <a:lnTo>
                  <a:pt x="104021" y="2361"/>
                </a:lnTo>
                <a:lnTo>
                  <a:pt x="105411" y="2178"/>
                </a:lnTo>
                <a:lnTo>
                  <a:pt x="107495" y="2361"/>
                </a:lnTo>
                <a:lnTo>
                  <a:pt x="108189" y="2361"/>
                </a:lnTo>
                <a:lnTo>
                  <a:pt x="108537" y="2542"/>
                </a:lnTo>
                <a:lnTo>
                  <a:pt x="110273" y="2542"/>
                </a:lnTo>
                <a:lnTo>
                  <a:pt x="112356" y="2905"/>
                </a:lnTo>
                <a:lnTo>
                  <a:pt x="113398" y="3267"/>
                </a:lnTo>
                <a:lnTo>
                  <a:pt x="114267" y="3631"/>
                </a:lnTo>
                <a:lnTo>
                  <a:pt x="114961" y="3994"/>
                </a:lnTo>
                <a:lnTo>
                  <a:pt x="115136" y="4539"/>
                </a:lnTo>
                <a:lnTo>
                  <a:pt x="115309" y="8713"/>
                </a:lnTo>
                <a:lnTo>
                  <a:pt x="115309" y="15612"/>
                </a:lnTo>
                <a:lnTo>
                  <a:pt x="115136" y="33766"/>
                </a:lnTo>
                <a:lnTo>
                  <a:pt x="115136" y="43388"/>
                </a:lnTo>
                <a:lnTo>
                  <a:pt x="115309" y="52102"/>
                </a:lnTo>
                <a:lnTo>
                  <a:pt x="115657" y="59364"/>
                </a:lnTo>
                <a:lnTo>
                  <a:pt x="115830" y="61905"/>
                </a:lnTo>
                <a:lnTo>
                  <a:pt x="116178" y="63902"/>
                </a:lnTo>
                <a:lnTo>
                  <a:pt x="116178" y="66444"/>
                </a:lnTo>
                <a:lnTo>
                  <a:pt x="116351" y="69167"/>
                </a:lnTo>
                <a:lnTo>
                  <a:pt x="116351" y="70982"/>
                </a:lnTo>
                <a:lnTo>
                  <a:pt x="116178" y="73888"/>
                </a:lnTo>
                <a:lnTo>
                  <a:pt x="115657" y="81512"/>
                </a:lnTo>
                <a:lnTo>
                  <a:pt x="115136" y="89500"/>
                </a:lnTo>
                <a:lnTo>
                  <a:pt x="114961" y="92768"/>
                </a:lnTo>
                <a:lnTo>
                  <a:pt x="115136" y="95308"/>
                </a:lnTo>
                <a:lnTo>
                  <a:pt x="115136" y="98395"/>
                </a:lnTo>
                <a:lnTo>
                  <a:pt x="115136" y="101481"/>
                </a:lnTo>
                <a:lnTo>
                  <a:pt x="114788" y="103115"/>
                </a:lnTo>
                <a:lnTo>
                  <a:pt x="114615" y="104568"/>
                </a:lnTo>
                <a:lnTo>
                  <a:pt x="114094" y="106019"/>
                </a:lnTo>
                <a:lnTo>
                  <a:pt x="113398" y="107291"/>
                </a:lnTo>
                <a:lnTo>
                  <a:pt x="113746" y="107291"/>
                </a:lnTo>
                <a:lnTo>
                  <a:pt x="113919" y="106927"/>
                </a:lnTo>
                <a:lnTo>
                  <a:pt x="114440" y="106564"/>
                </a:lnTo>
                <a:lnTo>
                  <a:pt x="114615" y="106927"/>
                </a:lnTo>
                <a:lnTo>
                  <a:pt x="114440" y="107291"/>
                </a:lnTo>
                <a:lnTo>
                  <a:pt x="114094" y="108197"/>
                </a:lnTo>
                <a:lnTo>
                  <a:pt x="113746" y="107836"/>
                </a:lnTo>
                <a:lnTo>
                  <a:pt x="113225" y="107291"/>
                </a:lnTo>
                <a:lnTo>
                  <a:pt x="113398" y="107653"/>
                </a:lnTo>
                <a:lnTo>
                  <a:pt x="113225" y="107653"/>
                </a:lnTo>
                <a:lnTo>
                  <a:pt x="113398" y="107836"/>
                </a:lnTo>
                <a:lnTo>
                  <a:pt x="110621" y="108380"/>
                </a:lnTo>
                <a:lnTo>
                  <a:pt x="108189" y="108561"/>
                </a:lnTo>
                <a:lnTo>
                  <a:pt x="105932" y="108742"/>
                </a:lnTo>
                <a:lnTo>
                  <a:pt x="103848" y="108742"/>
                </a:lnTo>
                <a:lnTo>
                  <a:pt x="104369" y="108380"/>
                </a:lnTo>
                <a:lnTo>
                  <a:pt x="104369" y="108380"/>
                </a:lnTo>
                <a:lnTo>
                  <a:pt x="103152" y="108742"/>
                </a:lnTo>
                <a:lnTo>
                  <a:pt x="100896" y="109469"/>
                </a:lnTo>
                <a:lnTo>
                  <a:pt x="98812" y="109831"/>
                </a:lnTo>
                <a:lnTo>
                  <a:pt x="99160" y="109287"/>
                </a:lnTo>
                <a:lnTo>
                  <a:pt x="99854" y="109106"/>
                </a:lnTo>
                <a:lnTo>
                  <a:pt x="97597" y="109469"/>
                </a:lnTo>
                <a:lnTo>
                  <a:pt x="95165" y="109650"/>
                </a:lnTo>
                <a:lnTo>
                  <a:pt x="93775" y="109831"/>
                </a:lnTo>
                <a:lnTo>
                  <a:pt x="94123" y="110014"/>
                </a:lnTo>
                <a:lnTo>
                  <a:pt x="90129" y="110559"/>
                </a:lnTo>
                <a:lnTo>
                  <a:pt x="90129" y="110376"/>
                </a:lnTo>
                <a:lnTo>
                  <a:pt x="88393" y="110559"/>
                </a:lnTo>
                <a:lnTo>
                  <a:pt x="87697" y="110559"/>
                </a:lnTo>
                <a:lnTo>
                  <a:pt x="85788" y="110739"/>
                </a:lnTo>
                <a:lnTo>
                  <a:pt x="82315" y="110739"/>
                </a:lnTo>
                <a:lnTo>
                  <a:pt x="81619" y="110559"/>
                </a:lnTo>
                <a:lnTo>
                  <a:pt x="82836" y="110195"/>
                </a:lnTo>
                <a:lnTo>
                  <a:pt x="73632" y="111284"/>
                </a:lnTo>
                <a:lnTo>
                  <a:pt x="69985" y="112010"/>
                </a:lnTo>
                <a:lnTo>
                  <a:pt x="69116" y="111648"/>
                </a:lnTo>
                <a:lnTo>
                  <a:pt x="68247" y="111648"/>
                </a:lnTo>
                <a:lnTo>
                  <a:pt x="67553" y="111829"/>
                </a:lnTo>
                <a:lnTo>
                  <a:pt x="67032" y="112192"/>
                </a:lnTo>
                <a:lnTo>
                  <a:pt x="66338" y="112192"/>
                </a:lnTo>
                <a:lnTo>
                  <a:pt x="66338" y="112373"/>
                </a:lnTo>
                <a:lnTo>
                  <a:pt x="66859" y="112373"/>
                </a:lnTo>
                <a:lnTo>
                  <a:pt x="66511" y="112918"/>
                </a:lnTo>
                <a:lnTo>
                  <a:pt x="68247" y="112918"/>
                </a:lnTo>
                <a:lnTo>
                  <a:pt x="69637" y="112737"/>
                </a:lnTo>
                <a:lnTo>
                  <a:pt x="71027" y="112554"/>
                </a:lnTo>
                <a:lnTo>
                  <a:pt x="72590" y="112554"/>
                </a:lnTo>
                <a:lnTo>
                  <a:pt x="71027" y="113282"/>
                </a:lnTo>
                <a:lnTo>
                  <a:pt x="68768" y="114007"/>
                </a:lnTo>
                <a:lnTo>
                  <a:pt x="67726" y="114190"/>
                </a:lnTo>
                <a:lnTo>
                  <a:pt x="66684" y="114190"/>
                </a:lnTo>
                <a:lnTo>
                  <a:pt x="65817" y="114007"/>
                </a:lnTo>
                <a:lnTo>
                  <a:pt x="65469" y="113645"/>
                </a:lnTo>
                <a:lnTo>
                  <a:pt x="65296" y="113282"/>
                </a:lnTo>
                <a:lnTo>
                  <a:pt x="67205" y="113099"/>
                </a:lnTo>
                <a:lnTo>
                  <a:pt x="65122" y="112918"/>
                </a:lnTo>
                <a:lnTo>
                  <a:pt x="62865" y="113099"/>
                </a:lnTo>
                <a:lnTo>
                  <a:pt x="62692" y="113099"/>
                </a:lnTo>
                <a:lnTo>
                  <a:pt x="61129" y="113462"/>
                </a:lnTo>
                <a:lnTo>
                  <a:pt x="59391" y="113645"/>
                </a:lnTo>
                <a:lnTo>
                  <a:pt x="59391" y="113645"/>
                </a:lnTo>
                <a:lnTo>
                  <a:pt x="60954" y="113282"/>
                </a:lnTo>
                <a:lnTo>
                  <a:pt x="58697" y="112554"/>
                </a:lnTo>
                <a:lnTo>
                  <a:pt x="57307" y="112373"/>
                </a:lnTo>
                <a:lnTo>
                  <a:pt x="57134" y="112192"/>
                </a:lnTo>
                <a:lnTo>
                  <a:pt x="57307" y="112192"/>
                </a:lnTo>
                <a:lnTo>
                  <a:pt x="58001" y="112010"/>
                </a:lnTo>
                <a:lnTo>
                  <a:pt x="56438" y="112010"/>
                </a:lnTo>
                <a:lnTo>
                  <a:pt x="55744" y="112192"/>
                </a:lnTo>
                <a:lnTo>
                  <a:pt x="55051" y="112554"/>
                </a:lnTo>
                <a:lnTo>
                  <a:pt x="53661" y="112918"/>
                </a:lnTo>
                <a:lnTo>
                  <a:pt x="54009" y="112737"/>
                </a:lnTo>
                <a:lnTo>
                  <a:pt x="54182" y="112373"/>
                </a:lnTo>
                <a:lnTo>
                  <a:pt x="54182" y="112373"/>
                </a:lnTo>
                <a:lnTo>
                  <a:pt x="52619" y="112554"/>
                </a:lnTo>
                <a:lnTo>
                  <a:pt x="52446" y="112737"/>
                </a:lnTo>
                <a:lnTo>
                  <a:pt x="52271" y="112918"/>
                </a:lnTo>
                <a:lnTo>
                  <a:pt x="51056" y="113282"/>
                </a:lnTo>
                <a:lnTo>
                  <a:pt x="47234" y="113826"/>
                </a:lnTo>
                <a:lnTo>
                  <a:pt x="40810" y="114734"/>
                </a:lnTo>
                <a:lnTo>
                  <a:pt x="41158" y="114552"/>
                </a:lnTo>
                <a:lnTo>
                  <a:pt x="41158" y="114371"/>
                </a:lnTo>
                <a:lnTo>
                  <a:pt x="40983" y="114371"/>
                </a:lnTo>
                <a:lnTo>
                  <a:pt x="41331" y="114007"/>
                </a:lnTo>
                <a:lnTo>
                  <a:pt x="41331" y="113645"/>
                </a:lnTo>
                <a:lnTo>
                  <a:pt x="38899" y="114190"/>
                </a:lnTo>
                <a:lnTo>
                  <a:pt x="35428" y="114915"/>
                </a:lnTo>
                <a:lnTo>
                  <a:pt x="33517" y="115096"/>
                </a:lnTo>
                <a:lnTo>
                  <a:pt x="31779" y="115279"/>
                </a:lnTo>
                <a:lnTo>
                  <a:pt x="30216" y="115279"/>
                </a:lnTo>
                <a:lnTo>
                  <a:pt x="29174" y="115096"/>
                </a:lnTo>
                <a:lnTo>
                  <a:pt x="26224" y="115096"/>
                </a:lnTo>
                <a:lnTo>
                  <a:pt x="22054" y="115460"/>
                </a:lnTo>
                <a:lnTo>
                  <a:pt x="22054" y="115460"/>
                </a:lnTo>
                <a:lnTo>
                  <a:pt x="22750" y="115279"/>
                </a:lnTo>
                <a:lnTo>
                  <a:pt x="23444" y="114915"/>
                </a:lnTo>
                <a:lnTo>
                  <a:pt x="21012" y="115279"/>
                </a:lnTo>
                <a:lnTo>
                  <a:pt x="18408" y="115641"/>
                </a:lnTo>
                <a:lnTo>
                  <a:pt x="13025" y="115824"/>
                </a:lnTo>
                <a:lnTo>
                  <a:pt x="7641" y="116185"/>
                </a:lnTo>
                <a:lnTo>
                  <a:pt x="5211" y="116368"/>
                </a:lnTo>
                <a:lnTo>
                  <a:pt x="2952" y="116730"/>
                </a:lnTo>
                <a:lnTo>
                  <a:pt x="2258" y="114007"/>
                </a:lnTo>
                <a:lnTo>
                  <a:pt x="1910" y="111103"/>
                </a:lnTo>
                <a:lnTo>
                  <a:pt x="1564" y="108016"/>
                </a:lnTo>
                <a:lnTo>
                  <a:pt x="1389" y="104749"/>
                </a:lnTo>
                <a:lnTo>
                  <a:pt x="1389" y="101481"/>
                </a:lnTo>
                <a:lnTo>
                  <a:pt x="1389" y="98031"/>
                </a:lnTo>
                <a:lnTo>
                  <a:pt x="1910" y="90951"/>
                </a:lnTo>
                <a:lnTo>
                  <a:pt x="2431" y="84052"/>
                </a:lnTo>
                <a:lnTo>
                  <a:pt x="3127" y="76972"/>
                </a:lnTo>
                <a:lnTo>
                  <a:pt x="4515" y="64083"/>
                </a:lnTo>
                <a:lnTo>
                  <a:pt x="4690" y="65355"/>
                </a:lnTo>
                <a:lnTo>
                  <a:pt x="4863" y="66625"/>
                </a:lnTo>
                <a:lnTo>
                  <a:pt x="4863" y="63538"/>
                </a:lnTo>
                <a:lnTo>
                  <a:pt x="4695" y="62132"/>
                </a:lnTo>
                <a:lnTo>
                  <a:pt x="4863" y="57731"/>
                </a:lnTo>
                <a:lnTo>
                  <a:pt x="4515" y="58456"/>
                </a:lnTo>
                <a:lnTo>
                  <a:pt x="4515" y="56278"/>
                </a:lnTo>
                <a:lnTo>
                  <a:pt x="4515" y="53555"/>
                </a:lnTo>
                <a:lnTo>
                  <a:pt x="4863" y="54461"/>
                </a:lnTo>
                <a:lnTo>
                  <a:pt x="5036" y="53917"/>
                </a:lnTo>
                <a:lnTo>
                  <a:pt x="5211" y="53917"/>
                </a:lnTo>
                <a:lnTo>
                  <a:pt x="5384" y="54280"/>
                </a:lnTo>
                <a:lnTo>
                  <a:pt x="5557" y="50832"/>
                </a:lnTo>
                <a:lnTo>
                  <a:pt x="5557" y="47745"/>
                </a:lnTo>
                <a:lnTo>
                  <a:pt x="5557" y="44478"/>
                </a:lnTo>
                <a:lnTo>
                  <a:pt x="5557" y="42663"/>
                </a:lnTo>
                <a:lnTo>
                  <a:pt x="5905" y="41027"/>
                </a:lnTo>
                <a:lnTo>
                  <a:pt x="6078" y="37579"/>
                </a:lnTo>
                <a:lnTo>
                  <a:pt x="6078" y="33947"/>
                </a:lnTo>
                <a:lnTo>
                  <a:pt x="6078" y="32496"/>
                </a:lnTo>
                <a:lnTo>
                  <a:pt x="5905" y="31407"/>
                </a:lnTo>
                <a:lnTo>
                  <a:pt x="6253" y="31588"/>
                </a:lnTo>
                <a:lnTo>
                  <a:pt x="6599" y="23055"/>
                </a:lnTo>
                <a:lnTo>
                  <a:pt x="6774" y="21966"/>
                </a:lnTo>
                <a:lnTo>
                  <a:pt x="6774" y="22511"/>
                </a:lnTo>
                <a:lnTo>
                  <a:pt x="6947" y="21422"/>
                </a:lnTo>
                <a:lnTo>
                  <a:pt x="7120" y="20513"/>
                </a:lnTo>
                <a:lnTo>
                  <a:pt x="6947" y="19424"/>
                </a:lnTo>
                <a:lnTo>
                  <a:pt x="6774" y="18518"/>
                </a:lnTo>
                <a:lnTo>
                  <a:pt x="6947" y="18154"/>
                </a:lnTo>
                <a:lnTo>
                  <a:pt x="7120" y="17790"/>
                </a:lnTo>
                <a:lnTo>
                  <a:pt x="7468" y="16339"/>
                </a:lnTo>
                <a:lnTo>
                  <a:pt x="7989" y="12163"/>
                </a:lnTo>
                <a:lnTo>
                  <a:pt x="8510" y="4356"/>
                </a:lnTo>
                <a:lnTo>
                  <a:pt x="6426" y="13797"/>
                </a:lnTo>
                <a:lnTo>
                  <a:pt x="5384" y="19062"/>
                </a:lnTo>
                <a:lnTo>
                  <a:pt x="4342" y="24508"/>
                </a:lnTo>
                <a:lnTo>
                  <a:pt x="3648" y="29591"/>
                </a:lnTo>
                <a:lnTo>
                  <a:pt x="3127" y="34311"/>
                </a:lnTo>
                <a:lnTo>
                  <a:pt x="2779" y="38304"/>
                </a:lnTo>
                <a:lnTo>
                  <a:pt x="2952" y="39938"/>
                </a:lnTo>
                <a:lnTo>
                  <a:pt x="3127" y="41391"/>
                </a:lnTo>
                <a:lnTo>
                  <a:pt x="2431" y="43207"/>
                </a:lnTo>
                <a:lnTo>
                  <a:pt x="2085" y="45386"/>
                </a:lnTo>
                <a:lnTo>
                  <a:pt x="1910" y="47926"/>
                </a:lnTo>
                <a:lnTo>
                  <a:pt x="1910" y="50468"/>
                </a:lnTo>
                <a:lnTo>
                  <a:pt x="1910" y="55733"/>
                </a:lnTo>
                <a:lnTo>
                  <a:pt x="1910" y="60454"/>
                </a:lnTo>
                <a:lnTo>
                  <a:pt x="1216" y="77336"/>
                </a:lnTo>
                <a:lnTo>
                  <a:pt x="868" y="86594"/>
                </a:lnTo>
                <a:lnTo>
                  <a:pt x="695" y="95491"/>
                </a:lnTo>
                <a:lnTo>
                  <a:pt x="868" y="99303"/>
                </a:lnTo>
                <a:lnTo>
                  <a:pt x="695" y="103841"/>
                </a:lnTo>
                <a:lnTo>
                  <a:pt x="347" y="102570"/>
                </a:lnTo>
                <a:lnTo>
                  <a:pt x="174" y="101300"/>
                </a:lnTo>
                <a:lnTo>
                  <a:pt x="347" y="103660"/>
                </a:lnTo>
                <a:lnTo>
                  <a:pt x="347" y="106019"/>
                </a:lnTo>
                <a:lnTo>
                  <a:pt x="695" y="106202"/>
                </a:lnTo>
                <a:lnTo>
                  <a:pt x="522" y="108742"/>
                </a:lnTo>
                <a:lnTo>
                  <a:pt x="174" y="105657"/>
                </a:lnTo>
                <a:lnTo>
                  <a:pt x="1" y="112554"/>
                </a:lnTo>
                <a:lnTo>
                  <a:pt x="1" y="119998"/>
                </a:lnTo>
                <a:lnTo>
                  <a:pt x="11114" y="119091"/>
                </a:lnTo>
                <a:lnTo>
                  <a:pt x="16499" y="118727"/>
                </a:lnTo>
                <a:lnTo>
                  <a:pt x="21533" y="118547"/>
                </a:lnTo>
                <a:lnTo>
                  <a:pt x="21533" y="118183"/>
                </a:lnTo>
                <a:lnTo>
                  <a:pt x="21881" y="117819"/>
                </a:lnTo>
                <a:lnTo>
                  <a:pt x="22575" y="117819"/>
                </a:lnTo>
                <a:lnTo>
                  <a:pt x="23098" y="118002"/>
                </a:lnTo>
                <a:lnTo>
                  <a:pt x="23444" y="118183"/>
                </a:lnTo>
                <a:lnTo>
                  <a:pt x="23271" y="118002"/>
                </a:lnTo>
                <a:lnTo>
                  <a:pt x="24486" y="118364"/>
                </a:lnTo>
                <a:lnTo>
                  <a:pt x="24486" y="118364"/>
                </a:lnTo>
                <a:lnTo>
                  <a:pt x="23444" y="118183"/>
                </a:lnTo>
                <a:lnTo>
                  <a:pt x="23965" y="118364"/>
                </a:lnTo>
                <a:lnTo>
                  <a:pt x="23444" y="118547"/>
                </a:lnTo>
                <a:lnTo>
                  <a:pt x="23619" y="118727"/>
                </a:lnTo>
                <a:lnTo>
                  <a:pt x="26224" y="118364"/>
                </a:lnTo>
                <a:lnTo>
                  <a:pt x="24834" y="118364"/>
                </a:lnTo>
                <a:lnTo>
                  <a:pt x="27091" y="117819"/>
                </a:lnTo>
                <a:lnTo>
                  <a:pt x="29522" y="117638"/>
                </a:lnTo>
                <a:lnTo>
                  <a:pt x="34905" y="117638"/>
                </a:lnTo>
                <a:lnTo>
                  <a:pt x="35253" y="117819"/>
                </a:lnTo>
                <a:lnTo>
                  <a:pt x="36122" y="118002"/>
                </a:lnTo>
                <a:lnTo>
                  <a:pt x="39074" y="118002"/>
                </a:lnTo>
                <a:lnTo>
                  <a:pt x="42894" y="117819"/>
                </a:lnTo>
                <a:lnTo>
                  <a:pt x="44630" y="117638"/>
                </a:lnTo>
                <a:lnTo>
                  <a:pt x="46193" y="117275"/>
                </a:lnTo>
                <a:lnTo>
                  <a:pt x="53140" y="117094"/>
                </a:lnTo>
                <a:lnTo>
                  <a:pt x="60087" y="116730"/>
                </a:lnTo>
                <a:lnTo>
                  <a:pt x="67032" y="116185"/>
                </a:lnTo>
                <a:lnTo>
                  <a:pt x="74153" y="115641"/>
                </a:lnTo>
                <a:lnTo>
                  <a:pt x="88045" y="114190"/>
                </a:lnTo>
                <a:lnTo>
                  <a:pt x="101938" y="112918"/>
                </a:lnTo>
                <a:lnTo>
                  <a:pt x="112356" y="112918"/>
                </a:lnTo>
                <a:lnTo>
                  <a:pt x="114615" y="112737"/>
                </a:lnTo>
                <a:lnTo>
                  <a:pt x="116351" y="112373"/>
                </a:lnTo>
                <a:lnTo>
                  <a:pt x="116872" y="112010"/>
                </a:lnTo>
                <a:lnTo>
                  <a:pt x="117393" y="111648"/>
                </a:lnTo>
                <a:lnTo>
                  <a:pt x="117741" y="111103"/>
                </a:lnTo>
                <a:lnTo>
                  <a:pt x="118087" y="110376"/>
                </a:lnTo>
                <a:lnTo>
                  <a:pt x="118435" y="108197"/>
                </a:lnTo>
                <a:lnTo>
                  <a:pt x="118783" y="105293"/>
                </a:lnTo>
                <a:lnTo>
                  <a:pt x="118783" y="102026"/>
                </a:lnTo>
                <a:lnTo>
                  <a:pt x="118956" y="95852"/>
                </a:lnTo>
                <a:lnTo>
                  <a:pt x="118956" y="91496"/>
                </a:lnTo>
                <a:lnTo>
                  <a:pt x="119477" y="78606"/>
                </a:lnTo>
                <a:lnTo>
                  <a:pt x="119650" y="69893"/>
                </a:lnTo>
                <a:lnTo>
                  <a:pt x="119825" y="64083"/>
                </a:lnTo>
                <a:lnTo>
                  <a:pt x="119998" y="64266"/>
                </a:lnTo>
                <a:lnTo>
                  <a:pt x="119998" y="60815"/>
                </a:lnTo>
                <a:lnTo>
                  <a:pt x="119998" y="57367"/>
                </a:lnTo>
                <a:lnTo>
                  <a:pt x="119825" y="59001"/>
                </a:lnTo>
                <a:lnTo>
                  <a:pt x="119477" y="54461"/>
                </a:lnTo>
                <a:lnTo>
                  <a:pt x="119304" y="49743"/>
                </a:lnTo>
                <a:lnTo>
                  <a:pt x="119129" y="44841"/>
                </a:lnTo>
                <a:lnTo>
                  <a:pt x="118956" y="40121"/>
                </a:lnTo>
                <a:lnTo>
                  <a:pt x="119304" y="42480"/>
                </a:lnTo>
                <a:lnTo>
                  <a:pt x="119304" y="39938"/>
                </a:lnTo>
                <a:lnTo>
                  <a:pt x="119304" y="36489"/>
                </a:lnTo>
                <a:lnTo>
                  <a:pt x="119304" y="36309"/>
                </a:lnTo>
                <a:lnTo>
                  <a:pt x="119129" y="33403"/>
                </a:lnTo>
                <a:lnTo>
                  <a:pt x="119304" y="34856"/>
                </a:lnTo>
                <a:lnTo>
                  <a:pt x="119650" y="32677"/>
                </a:lnTo>
                <a:lnTo>
                  <a:pt x="119477" y="30318"/>
                </a:lnTo>
                <a:lnTo>
                  <a:pt x="119304" y="27957"/>
                </a:lnTo>
                <a:lnTo>
                  <a:pt x="119129" y="25778"/>
                </a:lnTo>
                <a:lnTo>
                  <a:pt x="118956" y="26323"/>
                </a:lnTo>
                <a:lnTo>
                  <a:pt x="118825" y="26323"/>
                </a:lnTo>
                <a:lnTo>
                  <a:pt x="118956" y="26868"/>
                </a:lnTo>
                <a:lnTo>
                  <a:pt x="119129" y="28865"/>
                </a:lnTo>
                <a:lnTo>
                  <a:pt x="118783" y="28140"/>
                </a:lnTo>
                <a:lnTo>
                  <a:pt x="118783" y="29046"/>
                </a:lnTo>
                <a:lnTo>
                  <a:pt x="118435" y="24508"/>
                </a:lnTo>
                <a:lnTo>
                  <a:pt x="118087" y="22511"/>
                </a:lnTo>
                <a:lnTo>
                  <a:pt x="117914" y="22330"/>
                </a:lnTo>
                <a:lnTo>
                  <a:pt x="117914" y="21603"/>
                </a:lnTo>
                <a:lnTo>
                  <a:pt x="118262" y="20332"/>
                </a:lnTo>
                <a:lnTo>
                  <a:pt x="118262" y="18880"/>
                </a:lnTo>
                <a:lnTo>
                  <a:pt x="118262" y="18396"/>
                </a:lnTo>
                <a:lnTo>
                  <a:pt x="118608" y="19607"/>
                </a:lnTo>
                <a:lnTo>
                  <a:pt x="118956" y="22330"/>
                </a:lnTo>
                <a:lnTo>
                  <a:pt x="119304" y="25053"/>
                </a:lnTo>
                <a:lnTo>
                  <a:pt x="119477" y="27231"/>
                </a:lnTo>
                <a:lnTo>
                  <a:pt x="119477" y="24689"/>
                </a:lnTo>
                <a:lnTo>
                  <a:pt x="119304" y="22511"/>
                </a:lnTo>
                <a:lnTo>
                  <a:pt x="118783" y="17973"/>
                </a:lnTo>
                <a:lnTo>
                  <a:pt x="118608" y="18335"/>
                </a:lnTo>
                <a:lnTo>
                  <a:pt x="118608" y="17973"/>
                </a:lnTo>
                <a:lnTo>
                  <a:pt x="118262" y="16520"/>
                </a:lnTo>
                <a:lnTo>
                  <a:pt x="118087" y="13978"/>
                </a:lnTo>
                <a:lnTo>
                  <a:pt x="117914" y="18154"/>
                </a:lnTo>
                <a:lnTo>
                  <a:pt x="117393" y="17065"/>
                </a:lnTo>
                <a:lnTo>
                  <a:pt x="117220" y="15250"/>
                </a:lnTo>
                <a:lnTo>
                  <a:pt x="117045" y="13070"/>
                </a:lnTo>
                <a:lnTo>
                  <a:pt x="116872" y="10711"/>
                </a:lnTo>
                <a:lnTo>
                  <a:pt x="116872" y="2361"/>
                </a:lnTo>
                <a:lnTo>
                  <a:pt x="116872" y="1272"/>
                </a:lnTo>
                <a:lnTo>
                  <a:pt x="116699" y="1089"/>
                </a:lnTo>
                <a:lnTo>
                  <a:pt x="116351" y="727"/>
                </a:lnTo>
                <a:lnTo>
                  <a:pt x="115309" y="363"/>
                </a:lnTo>
                <a:lnTo>
                  <a:pt x="113746" y="182"/>
                </a:lnTo>
                <a:lnTo>
                  <a:pt x="11201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Shape 379"/>
          <p:cNvSpPr/>
          <p:nvPr/>
        </p:nvSpPr>
        <p:spPr>
          <a:xfrm>
            <a:off x="-7750" y="2667475"/>
            <a:ext cx="1955700" cy="2521500"/>
          </a:xfrm>
          <a:custGeom>
            <a:pathLst>
              <a:path extrusionOk="0" h="120000" w="120000">
                <a:moveTo>
                  <a:pt x="74153" y="2934"/>
                </a:moveTo>
                <a:lnTo>
                  <a:pt x="73632" y="2965"/>
                </a:lnTo>
                <a:lnTo>
                  <a:pt x="73632" y="2965"/>
                </a:lnTo>
                <a:lnTo>
                  <a:pt x="73284" y="3086"/>
                </a:lnTo>
                <a:lnTo>
                  <a:pt x="74153" y="2934"/>
                </a:lnTo>
                <a:close/>
                <a:moveTo>
                  <a:pt x="41504" y="3450"/>
                </a:moveTo>
                <a:lnTo>
                  <a:pt x="41158" y="3631"/>
                </a:lnTo>
                <a:lnTo>
                  <a:pt x="40462" y="4539"/>
                </a:lnTo>
                <a:lnTo>
                  <a:pt x="44284" y="3812"/>
                </a:lnTo>
                <a:lnTo>
                  <a:pt x="42721" y="3994"/>
                </a:lnTo>
                <a:lnTo>
                  <a:pt x="42200" y="3812"/>
                </a:lnTo>
                <a:lnTo>
                  <a:pt x="41679" y="3631"/>
                </a:lnTo>
                <a:lnTo>
                  <a:pt x="41679" y="3450"/>
                </a:lnTo>
                <a:close/>
                <a:moveTo>
                  <a:pt x="118783" y="26142"/>
                </a:moveTo>
                <a:lnTo>
                  <a:pt x="118783" y="26323"/>
                </a:lnTo>
                <a:lnTo>
                  <a:pt x="118825" y="26323"/>
                </a:lnTo>
                <a:lnTo>
                  <a:pt x="118783" y="26142"/>
                </a:lnTo>
                <a:close/>
                <a:moveTo>
                  <a:pt x="62344" y="112918"/>
                </a:moveTo>
                <a:lnTo>
                  <a:pt x="62692" y="113099"/>
                </a:lnTo>
                <a:lnTo>
                  <a:pt x="62692" y="113099"/>
                </a:lnTo>
                <a:lnTo>
                  <a:pt x="62517" y="112918"/>
                </a:lnTo>
                <a:close/>
                <a:moveTo>
                  <a:pt x="56786" y="112918"/>
                </a:moveTo>
                <a:lnTo>
                  <a:pt x="56959" y="113099"/>
                </a:lnTo>
                <a:lnTo>
                  <a:pt x="55744" y="113282"/>
                </a:lnTo>
                <a:lnTo>
                  <a:pt x="56092" y="113099"/>
                </a:lnTo>
                <a:lnTo>
                  <a:pt x="56786" y="112918"/>
                </a:lnTo>
                <a:close/>
                <a:moveTo>
                  <a:pt x="59391" y="113645"/>
                </a:moveTo>
                <a:lnTo>
                  <a:pt x="60954" y="114007"/>
                </a:lnTo>
                <a:lnTo>
                  <a:pt x="58349" y="114190"/>
                </a:lnTo>
                <a:lnTo>
                  <a:pt x="57828" y="114190"/>
                </a:lnTo>
                <a:lnTo>
                  <a:pt x="59391" y="113645"/>
                </a:lnTo>
                <a:close/>
                <a:moveTo>
                  <a:pt x="112010" y="0"/>
                </a:moveTo>
                <a:lnTo>
                  <a:pt x="108016" y="182"/>
                </a:lnTo>
                <a:lnTo>
                  <a:pt x="104542" y="363"/>
                </a:lnTo>
                <a:lnTo>
                  <a:pt x="107841" y="727"/>
                </a:lnTo>
                <a:lnTo>
                  <a:pt x="107320" y="363"/>
                </a:lnTo>
                <a:lnTo>
                  <a:pt x="108885" y="727"/>
                </a:lnTo>
                <a:lnTo>
                  <a:pt x="108016" y="908"/>
                </a:lnTo>
                <a:lnTo>
                  <a:pt x="106799" y="908"/>
                </a:lnTo>
                <a:lnTo>
                  <a:pt x="104542" y="544"/>
                </a:lnTo>
                <a:lnTo>
                  <a:pt x="102979" y="544"/>
                </a:lnTo>
                <a:lnTo>
                  <a:pt x="100375" y="727"/>
                </a:lnTo>
                <a:lnTo>
                  <a:pt x="93254" y="727"/>
                </a:lnTo>
                <a:lnTo>
                  <a:pt x="89435" y="908"/>
                </a:lnTo>
                <a:lnTo>
                  <a:pt x="85092" y="908"/>
                </a:lnTo>
                <a:lnTo>
                  <a:pt x="80752" y="544"/>
                </a:lnTo>
                <a:lnTo>
                  <a:pt x="81098" y="908"/>
                </a:lnTo>
                <a:lnTo>
                  <a:pt x="81619" y="908"/>
                </a:lnTo>
                <a:lnTo>
                  <a:pt x="79883" y="1272"/>
                </a:lnTo>
                <a:lnTo>
                  <a:pt x="77626" y="1633"/>
                </a:lnTo>
                <a:lnTo>
                  <a:pt x="75194" y="1452"/>
                </a:lnTo>
                <a:lnTo>
                  <a:pt x="74326" y="1272"/>
                </a:lnTo>
                <a:lnTo>
                  <a:pt x="73459" y="1089"/>
                </a:lnTo>
                <a:lnTo>
                  <a:pt x="73111" y="1089"/>
                </a:lnTo>
                <a:lnTo>
                  <a:pt x="70331" y="1272"/>
                </a:lnTo>
                <a:lnTo>
                  <a:pt x="67205" y="1816"/>
                </a:lnTo>
                <a:lnTo>
                  <a:pt x="64255" y="2178"/>
                </a:lnTo>
                <a:lnTo>
                  <a:pt x="61823" y="2178"/>
                </a:lnTo>
                <a:lnTo>
                  <a:pt x="62517" y="1997"/>
                </a:lnTo>
                <a:lnTo>
                  <a:pt x="62171" y="1816"/>
                </a:lnTo>
                <a:lnTo>
                  <a:pt x="61475" y="1816"/>
                </a:lnTo>
                <a:lnTo>
                  <a:pt x="59739" y="1997"/>
                </a:lnTo>
                <a:lnTo>
                  <a:pt x="55744" y="2542"/>
                </a:lnTo>
                <a:lnTo>
                  <a:pt x="56092" y="2722"/>
                </a:lnTo>
                <a:lnTo>
                  <a:pt x="56265" y="2905"/>
                </a:lnTo>
                <a:lnTo>
                  <a:pt x="53661" y="3086"/>
                </a:lnTo>
                <a:lnTo>
                  <a:pt x="53488" y="3267"/>
                </a:lnTo>
                <a:lnTo>
                  <a:pt x="54703" y="3267"/>
                </a:lnTo>
                <a:lnTo>
                  <a:pt x="51925" y="3450"/>
                </a:lnTo>
                <a:lnTo>
                  <a:pt x="50708" y="3450"/>
                </a:lnTo>
                <a:lnTo>
                  <a:pt x="50883" y="3267"/>
                </a:lnTo>
                <a:lnTo>
                  <a:pt x="52619" y="2905"/>
                </a:lnTo>
                <a:lnTo>
                  <a:pt x="51056" y="3086"/>
                </a:lnTo>
                <a:lnTo>
                  <a:pt x="49493" y="3267"/>
                </a:lnTo>
                <a:lnTo>
                  <a:pt x="47930" y="3267"/>
                </a:lnTo>
                <a:lnTo>
                  <a:pt x="46367" y="3450"/>
                </a:lnTo>
                <a:lnTo>
                  <a:pt x="46367" y="3450"/>
                </a:lnTo>
                <a:lnTo>
                  <a:pt x="47409" y="3267"/>
                </a:lnTo>
                <a:lnTo>
                  <a:pt x="45846" y="3450"/>
                </a:lnTo>
                <a:lnTo>
                  <a:pt x="44284" y="3812"/>
                </a:lnTo>
                <a:lnTo>
                  <a:pt x="46193" y="3631"/>
                </a:lnTo>
                <a:lnTo>
                  <a:pt x="48103" y="3812"/>
                </a:lnTo>
                <a:lnTo>
                  <a:pt x="45846" y="4356"/>
                </a:lnTo>
                <a:lnTo>
                  <a:pt x="43415" y="4539"/>
                </a:lnTo>
                <a:lnTo>
                  <a:pt x="43415" y="4720"/>
                </a:lnTo>
                <a:lnTo>
                  <a:pt x="43415" y="4901"/>
                </a:lnTo>
                <a:lnTo>
                  <a:pt x="47061" y="4539"/>
                </a:lnTo>
                <a:lnTo>
                  <a:pt x="50708" y="4356"/>
                </a:lnTo>
                <a:lnTo>
                  <a:pt x="54182" y="3812"/>
                </a:lnTo>
                <a:lnTo>
                  <a:pt x="55918" y="3450"/>
                </a:lnTo>
                <a:lnTo>
                  <a:pt x="57655" y="3086"/>
                </a:lnTo>
                <a:lnTo>
                  <a:pt x="56092" y="3631"/>
                </a:lnTo>
                <a:lnTo>
                  <a:pt x="56438" y="3812"/>
                </a:lnTo>
                <a:lnTo>
                  <a:pt x="57134" y="3994"/>
                </a:lnTo>
                <a:lnTo>
                  <a:pt x="58870" y="4175"/>
                </a:lnTo>
                <a:lnTo>
                  <a:pt x="61302" y="4175"/>
                </a:lnTo>
                <a:lnTo>
                  <a:pt x="63907" y="3994"/>
                </a:lnTo>
                <a:lnTo>
                  <a:pt x="68247" y="3631"/>
                </a:lnTo>
                <a:lnTo>
                  <a:pt x="69637" y="3450"/>
                </a:lnTo>
                <a:lnTo>
                  <a:pt x="69810" y="3267"/>
                </a:lnTo>
                <a:lnTo>
                  <a:pt x="71548" y="3086"/>
                </a:lnTo>
                <a:lnTo>
                  <a:pt x="71721" y="2905"/>
                </a:lnTo>
                <a:lnTo>
                  <a:pt x="71548" y="2905"/>
                </a:lnTo>
                <a:lnTo>
                  <a:pt x="70158" y="2722"/>
                </a:lnTo>
                <a:lnTo>
                  <a:pt x="73632" y="2905"/>
                </a:lnTo>
                <a:lnTo>
                  <a:pt x="71548" y="3086"/>
                </a:lnTo>
                <a:lnTo>
                  <a:pt x="73632" y="2965"/>
                </a:lnTo>
                <a:lnTo>
                  <a:pt x="73632" y="2965"/>
                </a:lnTo>
                <a:lnTo>
                  <a:pt x="73805" y="2905"/>
                </a:lnTo>
                <a:lnTo>
                  <a:pt x="74326" y="2905"/>
                </a:lnTo>
                <a:lnTo>
                  <a:pt x="74153" y="2934"/>
                </a:lnTo>
                <a:lnTo>
                  <a:pt x="74153" y="2934"/>
                </a:lnTo>
                <a:lnTo>
                  <a:pt x="74673" y="2905"/>
                </a:lnTo>
                <a:lnTo>
                  <a:pt x="76409" y="3086"/>
                </a:lnTo>
                <a:lnTo>
                  <a:pt x="81273" y="2722"/>
                </a:lnTo>
                <a:lnTo>
                  <a:pt x="82836" y="2542"/>
                </a:lnTo>
                <a:lnTo>
                  <a:pt x="81794" y="2542"/>
                </a:lnTo>
                <a:lnTo>
                  <a:pt x="83182" y="2178"/>
                </a:lnTo>
                <a:lnTo>
                  <a:pt x="84050" y="2361"/>
                </a:lnTo>
                <a:lnTo>
                  <a:pt x="84225" y="2361"/>
                </a:lnTo>
                <a:lnTo>
                  <a:pt x="84225" y="2542"/>
                </a:lnTo>
                <a:lnTo>
                  <a:pt x="83530" y="2542"/>
                </a:lnTo>
                <a:lnTo>
                  <a:pt x="84746" y="2722"/>
                </a:lnTo>
                <a:lnTo>
                  <a:pt x="86134" y="2542"/>
                </a:lnTo>
                <a:lnTo>
                  <a:pt x="86134" y="2361"/>
                </a:lnTo>
                <a:lnTo>
                  <a:pt x="86482" y="2542"/>
                </a:lnTo>
                <a:lnTo>
                  <a:pt x="87524" y="2542"/>
                </a:lnTo>
                <a:lnTo>
                  <a:pt x="87176" y="2905"/>
                </a:lnTo>
                <a:lnTo>
                  <a:pt x="86482" y="2905"/>
                </a:lnTo>
                <a:lnTo>
                  <a:pt x="86134" y="2722"/>
                </a:lnTo>
                <a:lnTo>
                  <a:pt x="80752" y="3267"/>
                </a:lnTo>
                <a:lnTo>
                  <a:pt x="83877" y="3267"/>
                </a:lnTo>
                <a:lnTo>
                  <a:pt x="87003" y="3086"/>
                </a:lnTo>
                <a:lnTo>
                  <a:pt x="93081" y="2542"/>
                </a:lnTo>
                <a:lnTo>
                  <a:pt x="96032" y="2361"/>
                </a:lnTo>
                <a:lnTo>
                  <a:pt x="102111" y="2361"/>
                </a:lnTo>
                <a:lnTo>
                  <a:pt x="105063" y="2722"/>
                </a:lnTo>
                <a:lnTo>
                  <a:pt x="104194" y="2542"/>
                </a:lnTo>
                <a:lnTo>
                  <a:pt x="104021" y="2361"/>
                </a:lnTo>
                <a:lnTo>
                  <a:pt x="105411" y="2178"/>
                </a:lnTo>
                <a:lnTo>
                  <a:pt x="107495" y="2361"/>
                </a:lnTo>
                <a:lnTo>
                  <a:pt x="108189" y="2361"/>
                </a:lnTo>
                <a:lnTo>
                  <a:pt x="108537" y="2542"/>
                </a:lnTo>
                <a:lnTo>
                  <a:pt x="110273" y="2542"/>
                </a:lnTo>
                <a:lnTo>
                  <a:pt x="112356" y="2905"/>
                </a:lnTo>
                <a:lnTo>
                  <a:pt x="113398" y="3267"/>
                </a:lnTo>
                <a:lnTo>
                  <a:pt x="114267" y="3631"/>
                </a:lnTo>
                <a:lnTo>
                  <a:pt x="114961" y="3994"/>
                </a:lnTo>
                <a:lnTo>
                  <a:pt x="115136" y="4539"/>
                </a:lnTo>
                <a:lnTo>
                  <a:pt x="115309" y="8713"/>
                </a:lnTo>
                <a:lnTo>
                  <a:pt x="115309" y="15612"/>
                </a:lnTo>
                <a:lnTo>
                  <a:pt x="115136" y="33766"/>
                </a:lnTo>
                <a:lnTo>
                  <a:pt x="115136" y="43388"/>
                </a:lnTo>
                <a:lnTo>
                  <a:pt x="115309" y="52102"/>
                </a:lnTo>
                <a:lnTo>
                  <a:pt x="115657" y="59364"/>
                </a:lnTo>
                <a:lnTo>
                  <a:pt x="115830" y="61905"/>
                </a:lnTo>
                <a:lnTo>
                  <a:pt x="116178" y="63902"/>
                </a:lnTo>
                <a:lnTo>
                  <a:pt x="116178" y="66444"/>
                </a:lnTo>
                <a:lnTo>
                  <a:pt x="116351" y="69167"/>
                </a:lnTo>
                <a:lnTo>
                  <a:pt x="116351" y="70982"/>
                </a:lnTo>
                <a:lnTo>
                  <a:pt x="116178" y="73888"/>
                </a:lnTo>
                <a:lnTo>
                  <a:pt x="115657" y="81512"/>
                </a:lnTo>
                <a:lnTo>
                  <a:pt x="115136" y="89500"/>
                </a:lnTo>
                <a:lnTo>
                  <a:pt x="114961" y="92768"/>
                </a:lnTo>
                <a:lnTo>
                  <a:pt x="115136" y="95308"/>
                </a:lnTo>
                <a:lnTo>
                  <a:pt x="115136" y="98395"/>
                </a:lnTo>
                <a:lnTo>
                  <a:pt x="115136" y="101481"/>
                </a:lnTo>
                <a:lnTo>
                  <a:pt x="114788" y="103115"/>
                </a:lnTo>
                <a:lnTo>
                  <a:pt x="114615" y="104568"/>
                </a:lnTo>
                <a:lnTo>
                  <a:pt x="114094" y="106019"/>
                </a:lnTo>
                <a:lnTo>
                  <a:pt x="113398" y="107291"/>
                </a:lnTo>
                <a:lnTo>
                  <a:pt x="113746" y="107291"/>
                </a:lnTo>
                <a:lnTo>
                  <a:pt x="113919" y="106927"/>
                </a:lnTo>
                <a:lnTo>
                  <a:pt x="114440" y="106564"/>
                </a:lnTo>
                <a:lnTo>
                  <a:pt x="114615" y="106927"/>
                </a:lnTo>
                <a:lnTo>
                  <a:pt x="114440" y="107291"/>
                </a:lnTo>
                <a:lnTo>
                  <a:pt x="114094" y="108197"/>
                </a:lnTo>
                <a:lnTo>
                  <a:pt x="113746" y="107836"/>
                </a:lnTo>
                <a:lnTo>
                  <a:pt x="113225" y="107291"/>
                </a:lnTo>
                <a:lnTo>
                  <a:pt x="113398" y="107653"/>
                </a:lnTo>
                <a:lnTo>
                  <a:pt x="113225" y="107653"/>
                </a:lnTo>
                <a:lnTo>
                  <a:pt x="113398" y="107836"/>
                </a:lnTo>
                <a:lnTo>
                  <a:pt x="110621" y="108380"/>
                </a:lnTo>
                <a:lnTo>
                  <a:pt x="108189" y="108561"/>
                </a:lnTo>
                <a:lnTo>
                  <a:pt x="105932" y="108742"/>
                </a:lnTo>
                <a:lnTo>
                  <a:pt x="103848" y="108742"/>
                </a:lnTo>
                <a:lnTo>
                  <a:pt x="104369" y="108380"/>
                </a:lnTo>
                <a:lnTo>
                  <a:pt x="104369" y="108380"/>
                </a:lnTo>
                <a:lnTo>
                  <a:pt x="103152" y="108742"/>
                </a:lnTo>
                <a:lnTo>
                  <a:pt x="100896" y="109469"/>
                </a:lnTo>
                <a:lnTo>
                  <a:pt x="98812" y="109831"/>
                </a:lnTo>
                <a:lnTo>
                  <a:pt x="99160" y="109287"/>
                </a:lnTo>
                <a:lnTo>
                  <a:pt x="99854" y="109106"/>
                </a:lnTo>
                <a:lnTo>
                  <a:pt x="97597" y="109469"/>
                </a:lnTo>
                <a:lnTo>
                  <a:pt x="95165" y="109650"/>
                </a:lnTo>
                <a:lnTo>
                  <a:pt x="93775" y="109831"/>
                </a:lnTo>
                <a:lnTo>
                  <a:pt x="94123" y="110014"/>
                </a:lnTo>
                <a:lnTo>
                  <a:pt x="90129" y="110559"/>
                </a:lnTo>
                <a:lnTo>
                  <a:pt x="90129" y="110376"/>
                </a:lnTo>
                <a:lnTo>
                  <a:pt x="88393" y="110559"/>
                </a:lnTo>
                <a:lnTo>
                  <a:pt x="87697" y="110559"/>
                </a:lnTo>
                <a:lnTo>
                  <a:pt x="85788" y="110739"/>
                </a:lnTo>
                <a:lnTo>
                  <a:pt x="82315" y="110739"/>
                </a:lnTo>
                <a:lnTo>
                  <a:pt x="81619" y="110559"/>
                </a:lnTo>
                <a:lnTo>
                  <a:pt x="82836" y="110195"/>
                </a:lnTo>
                <a:lnTo>
                  <a:pt x="73632" y="111284"/>
                </a:lnTo>
                <a:lnTo>
                  <a:pt x="69985" y="112010"/>
                </a:lnTo>
                <a:lnTo>
                  <a:pt x="69116" y="111648"/>
                </a:lnTo>
                <a:lnTo>
                  <a:pt x="68247" y="111648"/>
                </a:lnTo>
                <a:lnTo>
                  <a:pt x="67553" y="111829"/>
                </a:lnTo>
                <a:lnTo>
                  <a:pt x="67032" y="112192"/>
                </a:lnTo>
                <a:lnTo>
                  <a:pt x="66338" y="112192"/>
                </a:lnTo>
                <a:lnTo>
                  <a:pt x="66338" y="112373"/>
                </a:lnTo>
                <a:lnTo>
                  <a:pt x="66859" y="112373"/>
                </a:lnTo>
                <a:lnTo>
                  <a:pt x="66511" y="112918"/>
                </a:lnTo>
                <a:lnTo>
                  <a:pt x="68247" y="112918"/>
                </a:lnTo>
                <a:lnTo>
                  <a:pt x="69637" y="112737"/>
                </a:lnTo>
                <a:lnTo>
                  <a:pt x="71027" y="112554"/>
                </a:lnTo>
                <a:lnTo>
                  <a:pt x="72590" y="112554"/>
                </a:lnTo>
                <a:lnTo>
                  <a:pt x="71027" y="113282"/>
                </a:lnTo>
                <a:lnTo>
                  <a:pt x="68768" y="114007"/>
                </a:lnTo>
                <a:lnTo>
                  <a:pt x="67726" y="114190"/>
                </a:lnTo>
                <a:lnTo>
                  <a:pt x="66684" y="114190"/>
                </a:lnTo>
                <a:lnTo>
                  <a:pt x="65817" y="114007"/>
                </a:lnTo>
                <a:lnTo>
                  <a:pt x="65469" y="113645"/>
                </a:lnTo>
                <a:lnTo>
                  <a:pt x="65296" y="113282"/>
                </a:lnTo>
                <a:lnTo>
                  <a:pt x="67205" y="113099"/>
                </a:lnTo>
                <a:lnTo>
                  <a:pt x="65122" y="112918"/>
                </a:lnTo>
                <a:lnTo>
                  <a:pt x="62865" y="113099"/>
                </a:lnTo>
                <a:lnTo>
                  <a:pt x="62692" y="113099"/>
                </a:lnTo>
                <a:lnTo>
                  <a:pt x="61129" y="113462"/>
                </a:lnTo>
                <a:lnTo>
                  <a:pt x="59391" y="113645"/>
                </a:lnTo>
                <a:lnTo>
                  <a:pt x="59391" y="113645"/>
                </a:lnTo>
                <a:lnTo>
                  <a:pt x="60954" y="113282"/>
                </a:lnTo>
                <a:lnTo>
                  <a:pt x="58697" y="112554"/>
                </a:lnTo>
                <a:lnTo>
                  <a:pt x="57307" y="112373"/>
                </a:lnTo>
                <a:lnTo>
                  <a:pt x="57134" y="112192"/>
                </a:lnTo>
                <a:lnTo>
                  <a:pt x="57307" y="112192"/>
                </a:lnTo>
                <a:lnTo>
                  <a:pt x="58001" y="112010"/>
                </a:lnTo>
                <a:lnTo>
                  <a:pt x="56438" y="112010"/>
                </a:lnTo>
                <a:lnTo>
                  <a:pt x="55744" y="112192"/>
                </a:lnTo>
                <a:lnTo>
                  <a:pt x="55051" y="112554"/>
                </a:lnTo>
                <a:lnTo>
                  <a:pt x="53661" y="112918"/>
                </a:lnTo>
                <a:lnTo>
                  <a:pt x="54009" y="112737"/>
                </a:lnTo>
                <a:lnTo>
                  <a:pt x="54182" y="112373"/>
                </a:lnTo>
                <a:lnTo>
                  <a:pt x="54182" y="112373"/>
                </a:lnTo>
                <a:lnTo>
                  <a:pt x="52619" y="112554"/>
                </a:lnTo>
                <a:lnTo>
                  <a:pt x="52446" y="112737"/>
                </a:lnTo>
                <a:lnTo>
                  <a:pt x="52271" y="112918"/>
                </a:lnTo>
                <a:lnTo>
                  <a:pt x="51056" y="113282"/>
                </a:lnTo>
                <a:lnTo>
                  <a:pt x="47234" y="113826"/>
                </a:lnTo>
                <a:lnTo>
                  <a:pt x="40810" y="114734"/>
                </a:lnTo>
                <a:lnTo>
                  <a:pt x="41158" y="114552"/>
                </a:lnTo>
                <a:lnTo>
                  <a:pt x="41158" y="114371"/>
                </a:lnTo>
                <a:lnTo>
                  <a:pt x="40983" y="114371"/>
                </a:lnTo>
                <a:lnTo>
                  <a:pt x="41331" y="114007"/>
                </a:lnTo>
                <a:lnTo>
                  <a:pt x="41331" y="113645"/>
                </a:lnTo>
                <a:lnTo>
                  <a:pt x="38899" y="114190"/>
                </a:lnTo>
                <a:lnTo>
                  <a:pt x="35428" y="114915"/>
                </a:lnTo>
                <a:lnTo>
                  <a:pt x="33517" y="115096"/>
                </a:lnTo>
                <a:lnTo>
                  <a:pt x="31779" y="115279"/>
                </a:lnTo>
                <a:lnTo>
                  <a:pt x="30216" y="115279"/>
                </a:lnTo>
                <a:lnTo>
                  <a:pt x="29174" y="115096"/>
                </a:lnTo>
                <a:lnTo>
                  <a:pt x="26224" y="115096"/>
                </a:lnTo>
                <a:lnTo>
                  <a:pt x="22054" y="115460"/>
                </a:lnTo>
                <a:lnTo>
                  <a:pt x="22054" y="115460"/>
                </a:lnTo>
                <a:lnTo>
                  <a:pt x="22750" y="115279"/>
                </a:lnTo>
                <a:lnTo>
                  <a:pt x="23444" y="114915"/>
                </a:lnTo>
                <a:lnTo>
                  <a:pt x="21012" y="115279"/>
                </a:lnTo>
                <a:lnTo>
                  <a:pt x="18408" y="115641"/>
                </a:lnTo>
                <a:lnTo>
                  <a:pt x="13025" y="115824"/>
                </a:lnTo>
                <a:lnTo>
                  <a:pt x="7641" y="116185"/>
                </a:lnTo>
                <a:lnTo>
                  <a:pt x="5211" y="116368"/>
                </a:lnTo>
                <a:lnTo>
                  <a:pt x="2952" y="116730"/>
                </a:lnTo>
                <a:lnTo>
                  <a:pt x="2258" y="114007"/>
                </a:lnTo>
                <a:lnTo>
                  <a:pt x="1910" y="111103"/>
                </a:lnTo>
                <a:lnTo>
                  <a:pt x="1564" y="108016"/>
                </a:lnTo>
                <a:lnTo>
                  <a:pt x="1389" y="104749"/>
                </a:lnTo>
                <a:lnTo>
                  <a:pt x="1389" y="101481"/>
                </a:lnTo>
                <a:lnTo>
                  <a:pt x="1389" y="98031"/>
                </a:lnTo>
                <a:lnTo>
                  <a:pt x="1910" y="90951"/>
                </a:lnTo>
                <a:lnTo>
                  <a:pt x="2431" y="84052"/>
                </a:lnTo>
                <a:lnTo>
                  <a:pt x="3127" y="76972"/>
                </a:lnTo>
                <a:lnTo>
                  <a:pt x="4515" y="64083"/>
                </a:lnTo>
                <a:lnTo>
                  <a:pt x="4690" y="65355"/>
                </a:lnTo>
                <a:lnTo>
                  <a:pt x="4863" y="66625"/>
                </a:lnTo>
                <a:lnTo>
                  <a:pt x="4863" y="63538"/>
                </a:lnTo>
                <a:lnTo>
                  <a:pt x="4695" y="62132"/>
                </a:lnTo>
                <a:lnTo>
                  <a:pt x="4863" y="57731"/>
                </a:lnTo>
                <a:lnTo>
                  <a:pt x="4515" y="58456"/>
                </a:lnTo>
                <a:lnTo>
                  <a:pt x="4515" y="56278"/>
                </a:lnTo>
                <a:lnTo>
                  <a:pt x="4515" y="53555"/>
                </a:lnTo>
                <a:lnTo>
                  <a:pt x="4863" y="54461"/>
                </a:lnTo>
                <a:lnTo>
                  <a:pt x="5036" y="53917"/>
                </a:lnTo>
                <a:lnTo>
                  <a:pt x="5211" y="53917"/>
                </a:lnTo>
                <a:lnTo>
                  <a:pt x="5384" y="54280"/>
                </a:lnTo>
                <a:lnTo>
                  <a:pt x="5557" y="50832"/>
                </a:lnTo>
                <a:lnTo>
                  <a:pt x="5557" y="47745"/>
                </a:lnTo>
                <a:lnTo>
                  <a:pt x="5557" y="44478"/>
                </a:lnTo>
                <a:lnTo>
                  <a:pt x="5557" y="42663"/>
                </a:lnTo>
                <a:lnTo>
                  <a:pt x="5905" y="41027"/>
                </a:lnTo>
                <a:lnTo>
                  <a:pt x="6078" y="37579"/>
                </a:lnTo>
                <a:lnTo>
                  <a:pt x="6078" y="33947"/>
                </a:lnTo>
                <a:lnTo>
                  <a:pt x="6078" y="32496"/>
                </a:lnTo>
                <a:lnTo>
                  <a:pt x="5905" y="31407"/>
                </a:lnTo>
                <a:lnTo>
                  <a:pt x="6253" y="31588"/>
                </a:lnTo>
                <a:lnTo>
                  <a:pt x="6599" y="23055"/>
                </a:lnTo>
                <a:lnTo>
                  <a:pt x="6774" y="21966"/>
                </a:lnTo>
                <a:lnTo>
                  <a:pt x="6774" y="22511"/>
                </a:lnTo>
                <a:lnTo>
                  <a:pt x="6947" y="21422"/>
                </a:lnTo>
                <a:lnTo>
                  <a:pt x="7120" y="20513"/>
                </a:lnTo>
                <a:lnTo>
                  <a:pt x="6947" y="19424"/>
                </a:lnTo>
                <a:lnTo>
                  <a:pt x="6774" y="18518"/>
                </a:lnTo>
                <a:lnTo>
                  <a:pt x="6947" y="18154"/>
                </a:lnTo>
                <a:lnTo>
                  <a:pt x="7120" y="17790"/>
                </a:lnTo>
                <a:lnTo>
                  <a:pt x="7468" y="16339"/>
                </a:lnTo>
                <a:lnTo>
                  <a:pt x="7989" y="12163"/>
                </a:lnTo>
                <a:lnTo>
                  <a:pt x="8510" y="4356"/>
                </a:lnTo>
                <a:lnTo>
                  <a:pt x="6426" y="13797"/>
                </a:lnTo>
                <a:lnTo>
                  <a:pt x="5384" y="19062"/>
                </a:lnTo>
                <a:lnTo>
                  <a:pt x="4342" y="24508"/>
                </a:lnTo>
                <a:lnTo>
                  <a:pt x="3648" y="29591"/>
                </a:lnTo>
                <a:lnTo>
                  <a:pt x="3127" y="34311"/>
                </a:lnTo>
                <a:lnTo>
                  <a:pt x="2779" y="38304"/>
                </a:lnTo>
                <a:lnTo>
                  <a:pt x="2952" y="39938"/>
                </a:lnTo>
                <a:lnTo>
                  <a:pt x="3127" y="41391"/>
                </a:lnTo>
                <a:lnTo>
                  <a:pt x="2431" y="43207"/>
                </a:lnTo>
                <a:lnTo>
                  <a:pt x="2085" y="45386"/>
                </a:lnTo>
                <a:lnTo>
                  <a:pt x="1910" y="47926"/>
                </a:lnTo>
                <a:lnTo>
                  <a:pt x="1910" y="50468"/>
                </a:lnTo>
                <a:lnTo>
                  <a:pt x="1910" y="55733"/>
                </a:lnTo>
                <a:lnTo>
                  <a:pt x="1910" y="60454"/>
                </a:lnTo>
                <a:lnTo>
                  <a:pt x="1216" y="77336"/>
                </a:lnTo>
                <a:lnTo>
                  <a:pt x="868" y="86594"/>
                </a:lnTo>
                <a:lnTo>
                  <a:pt x="695" y="95491"/>
                </a:lnTo>
                <a:lnTo>
                  <a:pt x="868" y="99303"/>
                </a:lnTo>
                <a:lnTo>
                  <a:pt x="695" y="103841"/>
                </a:lnTo>
                <a:lnTo>
                  <a:pt x="347" y="102570"/>
                </a:lnTo>
                <a:lnTo>
                  <a:pt x="174" y="101300"/>
                </a:lnTo>
                <a:lnTo>
                  <a:pt x="347" y="103660"/>
                </a:lnTo>
                <a:lnTo>
                  <a:pt x="347" y="106019"/>
                </a:lnTo>
                <a:lnTo>
                  <a:pt x="695" y="106202"/>
                </a:lnTo>
                <a:lnTo>
                  <a:pt x="522" y="108742"/>
                </a:lnTo>
                <a:lnTo>
                  <a:pt x="174" y="105657"/>
                </a:lnTo>
                <a:lnTo>
                  <a:pt x="1" y="112554"/>
                </a:lnTo>
                <a:lnTo>
                  <a:pt x="1" y="119998"/>
                </a:lnTo>
                <a:lnTo>
                  <a:pt x="11114" y="119091"/>
                </a:lnTo>
                <a:lnTo>
                  <a:pt x="16499" y="118727"/>
                </a:lnTo>
                <a:lnTo>
                  <a:pt x="21533" y="118547"/>
                </a:lnTo>
                <a:lnTo>
                  <a:pt x="21533" y="118183"/>
                </a:lnTo>
                <a:lnTo>
                  <a:pt x="21881" y="117819"/>
                </a:lnTo>
                <a:lnTo>
                  <a:pt x="22575" y="117819"/>
                </a:lnTo>
                <a:lnTo>
                  <a:pt x="23098" y="118002"/>
                </a:lnTo>
                <a:lnTo>
                  <a:pt x="23444" y="118183"/>
                </a:lnTo>
                <a:lnTo>
                  <a:pt x="23271" y="118002"/>
                </a:lnTo>
                <a:lnTo>
                  <a:pt x="24486" y="118364"/>
                </a:lnTo>
                <a:lnTo>
                  <a:pt x="24486" y="118364"/>
                </a:lnTo>
                <a:lnTo>
                  <a:pt x="23444" y="118183"/>
                </a:lnTo>
                <a:lnTo>
                  <a:pt x="23965" y="118364"/>
                </a:lnTo>
                <a:lnTo>
                  <a:pt x="23444" y="118547"/>
                </a:lnTo>
                <a:lnTo>
                  <a:pt x="23619" y="118727"/>
                </a:lnTo>
                <a:lnTo>
                  <a:pt x="26224" y="118364"/>
                </a:lnTo>
                <a:lnTo>
                  <a:pt x="24834" y="118364"/>
                </a:lnTo>
                <a:lnTo>
                  <a:pt x="27091" y="117819"/>
                </a:lnTo>
                <a:lnTo>
                  <a:pt x="29522" y="117638"/>
                </a:lnTo>
                <a:lnTo>
                  <a:pt x="34905" y="117638"/>
                </a:lnTo>
                <a:lnTo>
                  <a:pt x="35253" y="117819"/>
                </a:lnTo>
                <a:lnTo>
                  <a:pt x="36122" y="118002"/>
                </a:lnTo>
                <a:lnTo>
                  <a:pt x="39074" y="118002"/>
                </a:lnTo>
                <a:lnTo>
                  <a:pt x="42894" y="117819"/>
                </a:lnTo>
                <a:lnTo>
                  <a:pt x="44630" y="117638"/>
                </a:lnTo>
                <a:lnTo>
                  <a:pt x="46193" y="117275"/>
                </a:lnTo>
                <a:lnTo>
                  <a:pt x="53140" y="117094"/>
                </a:lnTo>
                <a:lnTo>
                  <a:pt x="60087" y="116730"/>
                </a:lnTo>
                <a:lnTo>
                  <a:pt x="67032" y="116185"/>
                </a:lnTo>
                <a:lnTo>
                  <a:pt x="74153" y="115641"/>
                </a:lnTo>
                <a:lnTo>
                  <a:pt x="88045" y="114190"/>
                </a:lnTo>
                <a:lnTo>
                  <a:pt x="101938" y="112918"/>
                </a:lnTo>
                <a:lnTo>
                  <a:pt x="112356" y="112918"/>
                </a:lnTo>
                <a:lnTo>
                  <a:pt x="114615" y="112737"/>
                </a:lnTo>
                <a:lnTo>
                  <a:pt x="116351" y="112373"/>
                </a:lnTo>
                <a:lnTo>
                  <a:pt x="116872" y="112010"/>
                </a:lnTo>
                <a:lnTo>
                  <a:pt x="117393" y="111648"/>
                </a:lnTo>
                <a:lnTo>
                  <a:pt x="117741" y="111103"/>
                </a:lnTo>
                <a:lnTo>
                  <a:pt x="118087" y="110376"/>
                </a:lnTo>
                <a:lnTo>
                  <a:pt x="118435" y="108197"/>
                </a:lnTo>
                <a:lnTo>
                  <a:pt x="118783" y="105293"/>
                </a:lnTo>
                <a:lnTo>
                  <a:pt x="118783" y="102026"/>
                </a:lnTo>
                <a:lnTo>
                  <a:pt x="118956" y="95852"/>
                </a:lnTo>
                <a:lnTo>
                  <a:pt x="118956" y="91496"/>
                </a:lnTo>
                <a:lnTo>
                  <a:pt x="119477" y="78606"/>
                </a:lnTo>
                <a:lnTo>
                  <a:pt x="119650" y="69893"/>
                </a:lnTo>
                <a:lnTo>
                  <a:pt x="119825" y="64083"/>
                </a:lnTo>
                <a:lnTo>
                  <a:pt x="119998" y="64266"/>
                </a:lnTo>
                <a:lnTo>
                  <a:pt x="119998" y="60815"/>
                </a:lnTo>
                <a:lnTo>
                  <a:pt x="119998" y="57367"/>
                </a:lnTo>
                <a:lnTo>
                  <a:pt x="119825" y="59001"/>
                </a:lnTo>
                <a:lnTo>
                  <a:pt x="119477" y="54461"/>
                </a:lnTo>
                <a:lnTo>
                  <a:pt x="119304" y="49743"/>
                </a:lnTo>
                <a:lnTo>
                  <a:pt x="119129" y="44841"/>
                </a:lnTo>
                <a:lnTo>
                  <a:pt x="118956" y="40121"/>
                </a:lnTo>
                <a:lnTo>
                  <a:pt x="119304" y="42480"/>
                </a:lnTo>
                <a:lnTo>
                  <a:pt x="119304" y="39938"/>
                </a:lnTo>
                <a:lnTo>
                  <a:pt x="119304" y="36489"/>
                </a:lnTo>
                <a:lnTo>
                  <a:pt x="119304" y="36309"/>
                </a:lnTo>
                <a:lnTo>
                  <a:pt x="119129" y="33403"/>
                </a:lnTo>
                <a:lnTo>
                  <a:pt x="119304" y="34856"/>
                </a:lnTo>
                <a:lnTo>
                  <a:pt x="119650" y="32677"/>
                </a:lnTo>
                <a:lnTo>
                  <a:pt x="119477" y="30318"/>
                </a:lnTo>
                <a:lnTo>
                  <a:pt x="119304" y="27957"/>
                </a:lnTo>
                <a:lnTo>
                  <a:pt x="119129" y="25778"/>
                </a:lnTo>
                <a:lnTo>
                  <a:pt x="118956" y="26323"/>
                </a:lnTo>
                <a:lnTo>
                  <a:pt x="118825" y="26323"/>
                </a:lnTo>
                <a:lnTo>
                  <a:pt x="118956" y="26868"/>
                </a:lnTo>
                <a:lnTo>
                  <a:pt x="119129" y="28865"/>
                </a:lnTo>
                <a:lnTo>
                  <a:pt x="118783" y="28140"/>
                </a:lnTo>
                <a:lnTo>
                  <a:pt x="118783" y="29046"/>
                </a:lnTo>
                <a:lnTo>
                  <a:pt x="118435" y="24508"/>
                </a:lnTo>
                <a:lnTo>
                  <a:pt x="118087" y="22511"/>
                </a:lnTo>
                <a:lnTo>
                  <a:pt x="117914" y="22330"/>
                </a:lnTo>
                <a:lnTo>
                  <a:pt x="117914" y="21603"/>
                </a:lnTo>
                <a:lnTo>
                  <a:pt x="118262" y="20332"/>
                </a:lnTo>
                <a:lnTo>
                  <a:pt x="118262" y="18880"/>
                </a:lnTo>
                <a:lnTo>
                  <a:pt x="118262" y="18396"/>
                </a:lnTo>
                <a:lnTo>
                  <a:pt x="118608" y="19607"/>
                </a:lnTo>
                <a:lnTo>
                  <a:pt x="118956" y="22330"/>
                </a:lnTo>
                <a:lnTo>
                  <a:pt x="119304" y="25053"/>
                </a:lnTo>
                <a:lnTo>
                  <a:pt x="119477" y="27231"/>
                </a:lnTo>
                <a:lnTo>
                  <a:pt x="119477" y="24689"/>
                </a:lnTo>
                <a:lnTo>
                  <a:pt x="119304" y="22511"/>
                </a:lnTo>
                <a:lnTo>
                  <a:pt x="118783" y="17973"/>
                </a:lnTo>
                <a:lnTo>
                  <a:pt x="118608" y="18335"/>
                </a:lnTo>
                <a:lnTo>
                  <a:pt x="118608" y="17973"/>
                </a:lnTo>
                <a:lnTo>
                  <a:pt x="118262" y="16520"/>
                </a:lnTo>
                <a:lnTo>
                  <a:pt x="118087" y="13978"/>
                </a:lnTo>
                <a:lnTo>
                  <a:pt x="117914" y="18154"/>
                </a:lnTo>
                <a:lnTo>
                  <a:pt x="117393" y="17065"/>
                </a:lnTo>
                <a:lnTo>
                  <a:pt x="117220" y="15250"/>
                </a:lnTo>
                <a:lnTo>
                  <a:pt x="117045" y="13070"/>
                </a:lnTo>
                <a:lnTo>
                  <a:pt x="116872" y="10711"/>
                </a:lnTo>
                <a:lnTo>
                  <a:pt x="116872" y="2361"/>
                </a:lnTo>
                <a:lnTo>
                  <a:pt x="116872" y="1272"/>
                </a:lnTo>
                <a:lnTo>
                  <a:pt x="116699" y="1089"/>
                </a:lnTo>
                <a:lnTo>
                  <a:pt x="116351" y="727"/>
                </a:lnTo>
                <a:lnTo>
                  <a:pt x="115309" y="363"/>
                </a:lnTo>
                <a:lnTo>
                  <a:pt x="113746" y="182"/>
                </a:lnTo>
                <a:lnTo>
                  <a:pt x="11201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Shape 380"/>
          <p:cNvSpPr/>
          <p:nvPr/>
        </p:nvSpPr>
        <p:spPr>
          <a:xfrm>
            <a:off x="3581775" y="0"/>
            <a:ext cx="2088000" cy="2667600"/>
          </a:xfrm>
          <a:custGeom>
            <a:pathLst>
              <a:path extrusionOk="0" h="120000" w="120000">
                <a:moveTo>
                  <a:pt x="74153" y="2934"/>
                </a:moveTo>
                <a:lnTo>
                  <a:pt x="73632" y="2965"/>
                </a:lnTo>
                <a:lnTo>
                  <a:pt x="73632" y="2965"/>
                </a:lnTo>
                <a:lnTo>
                  <a:pt x="73284" y="3086"/>
                </a:lnTo>
                <a:lnTo>
                  <a:pt x="74153" y="2934"/>
                </a:lnTo>
                <a:close/>
                <a:moveTo>
                  <a:pt x="41504" y="3450"/>
                </a:moveTo>
                <a:lnTo>
                  <a:pt x="41158" y="3631"/>
                </a:lnTo>
                <a:lnTo>
                  <a:pt x="40462" y="4539"/>
                </a:lnTo>
                <a:lnTo>
                  <a:pt x="44284" y="3812"/>
                </a:lnTo>
                <a:lnTo>
                  <a:pt x="42721" y="3994"/>
                </a:lnTo>
                <a:lnTo>
                  <a:pt x="42200" y="3812"/>
                </a:lnTo>
                <a:lnTo>
                  <a:pt x="41679" y="3631"/>
                </a:lnTo>
                <a:lnTo>
                  <a:pt x="41679" y="3450"/>
                </a:lnTo>
                <a:close/>
                <a:moveTo>
                  <a:pt x="118783" y="26142"/>
                </a:moveTo>
                <a:lnTo>
                  <a:pt x="118783" y="26323"/>
                </a:lnTo>
                <a:lnTo>
                  <a:pt x="118825" y="26323"/>
                </a:lnTo>
                <a:lnTo>
                  <a:pt x="118783" y="26142"/>
                </a:lnTo>
                <a:close/>
                <a:moveTo>
                  <a:pt x="62344" y="112918"/>
                </a:moveTo>
                <a:lnTo>
                  <a:pt x="62692" y="113099"/>
                </a:lnTo>
                <a:lnTo>
                  <a:pt x="62692" y="113099"/>
                </a:lnTo>
                <a:lnTo>
                  <a:pt x="62517" y="112918"/>
                </a:lnTo>
                <a:close/>
                <a:moveTo>
                  <a:pt x="56786" y="112918"/>
                </a:moveTo>
                <a:lnTo>
                  <a:pt x="56959" y="113099"/>
                </a:lnTo>
                <a:lnTo>
                  <a:pt x="55744" y="113282"/>
                </a:lnTo>
                <a:lnTo>
                  <a:pt x="56092" y="113099"/>
                </a:lnTo>
                <a:lnTo>
                  <a:pt x="56786" y="112918"/>
                </a:lnTo>
                <a:close/>
                <a:moveTo>
                  <a:pt x="59391" y="113645"/>
                </a:moveTo>
                <a:lnTo>
                  <a:pt x="60954" y="114007"/>
                </a:lnTo>
                <a:lnTo>
                  <a:pt x="58349" y="114190"/>
                </a:lnTo>
                <a:lnTo>
                  <a:pt x="57828" y="114190"/>
                </a:lnTo>
                <a:lnTo>
                  <a:pt x="59391" y="113645"/>
                </a:lnTo>
                <a:close/>
                <a:moveTo>
                  <a:pt x="112010" y="0"/>
                </a:moveTo>
                <a:lnTo>
                  <a:pt x="108016" y="182"/>
                </a:lnTo>
                <a:lnTo>
                  <a:pt x="104542" y="363"/>
                </a:lnTo>
                <a:lnTo>
                  <a:pt x="107841" y="727"/>
                </a:lnTo>
                <a:lnTo>
                  <a:pt x="107320" y="363"/>
                </a:lnTo>
                <a:lnTo>
                  <a:pt x="108885" y="727"/>
                </a:lnTo>
                <a:lnTo>
                  <a:pt x="108016" y="908"/>
                </a:lnTo>
                <a:lnTo>
                  <a:pt x="106799" y="908"/>
                </a:lnTo>
                <a:lnTo>
                  <a:pt x="104542" y="544"/>
                </a:lnTo>
                <a:lnTo>
                  <a:pt x="102979" y="544"/>
                </a:lnTo>
                <a:lnTo>
                  <a:pt x="100375" y="727"/>
                </a:lnTo>
                <a:lnTo>
                  <a:pt x="93254" y="727"/>
                </a:lnTo>
                <a:lnTo>
                  <a:pt x="89435" y="908"/>
                </a:lnTo>
                <a:lnTo>
                  <a:pt x="85092" y="908"/>
                </a:lnTo>
                <a:lnTo>
                  <a:pt x="80752" y="544"/>
                </a:lnTo>
                <a:lnTo>
                  <a:pt x="81098" y="908"/>
                </a:lnTo>
                <a:lnTo>
                  <a:pt x="81619" y="908"/>
                </a:lnTo>
                <a:lnTo>
                  <a:pt x="79883" y="1272"/>
                </a:lnTo>
                <a:lnTo>
                  <a:pt x="77626" y="1633"/>
                </a:lnTo>
                <a:lnTo>
                  <a:pt x="75194" y="1452"/>
                </a:lnTo>
                <a:lnTo>
                  <a:pt x="74326" y="1272"/>
                </a:lnTo>
                <a:lnTo>
                  <a:pt x="73459" y="1089"/>
                </a:lnTo>
                <a:lnTo>
                  <a:pt x="73111" y="1089"/>
                </a:lnTo>
                <a:lnTo>
                  <a:pt x="70331" y="1272"/>
                </a:lnTo>
                <a:lnTo>
                  <a:pt x="67205" y="1816"/>
                </a:lnTo>
                <a:lnTo>
                  <a:pt x="64255" y="2178"/>
                </a:lnTo>
                <a:lnTo>
                  <a:pt x="61823" y="2178"/>
                </a:lnTo>
                <a:lnTo>
                  <a:pt x="62517" y="1997"/>
                </a:lnTo>
                <a:lnTo>
                  <a:pt x="62171" y="1816"/>
                </a:lnTo>
                <a:lnTo>
                  <a:pt x="61475" y="1816"/>
                </a:lnTo>
                <a:lnTo>
                  <a:pt x="59739" y="1997"/>
                </a:lnTo>
                <a:lnTo>
                  <a:pt x="55744" y="2542"/>
                </a:lnTo>
                <a:lnTo>
                  <a:pt x="56092" y="2722"/>
                </a:lnTo>
                <a:lnTo>
                  <a:pt x="56265" y="2905"/>
                </a:lnTo>
                <a:lnTo>
                  <a:pt x="53661" y="3086"/>
                </a:lnTo>
                <a:lnTo>
                  <a:pt x="53488" y="3267"/>
                </a:lnTo>
                <a:lnTo>
                  <a:pt x="54703" y="3267"/>
                </a:lnTo>
                <a:lnTo>
                  <a:pt x="51925" y="3450"/>
                </a:lnTo>
                <a:lnTo>
                  <a:pt x="50708" y="3450"/>
                </a:lnTo>
                <a:lnTo>
                  <a:pt x="50883" y="3267"/>
                </a:lnTo>
                <a:lnTo>
                  <a:pt x="52619" y="2905"/>
                </a:lnTo>
                <a:lnTo>
                  <a:pt x="51056" y="3086"/>
                </a:lnTo>
                <a:lnTo>
                  <a:pt x="49493" y="3267"/>
                </a:lnTo>
                <a:lnTo>
                  <a:pt x="47930" y="3267"/>
                </a:lnTo>
                <a:lnTo>
                  <a:pt x="46367" y="3450"/>
                </a:lnTo>
                <a:lnTo>
                  <a:pt x="46367" y="3450"/>
                </a:lnTo>
                <a:lnTo>
                  <a:pt x="47409" y="3267"/>
                </a:lnTo>
                <a:lnTo>
                  <a:pt x="45846" y="3450"/>
                </a:lnTo>
                <a:lnTo>
                  <a:pt x="44284" y="3812"/>
                </a:lnTo>
                <a:lnTo>
                  <a:pt x="46193" y="3631"/>
                </a:lnTo>
                <a:lnTo>
                  <a:pt x="48103" y="3812"/>
                </a:lnTo>
                <a:lnTo>
                  <a:pt x="45846" y="4356"/>
                </a:lnTo>
                <a:lnTo>
                  <a:pt x="43415" y="4539"/>
                </a:lnTo>
                <a:lnTo>
                  <a:pt x="43415" y="4720"/>
                </a:lnTo>
                <a:lnTo>
                  <a:pt x="43415" y="4901"/>
                </a:lnTo>
                <a:lnTo>
                  <a:pt x="47061" y="4539"/>
                </a:lnTo>
                <a:lnTo>
                  <a:pt x="50708" y="4356"/>
                </a:lnTo>
                <a:lnTo>
                  <a:pt x="54182" y="3812"/>
                </a:lnTo>
                <a:lnTo>
                  <a:pt x="55918" y="3450"/>
                </a:lnTo>
                <a:lnTo>
                  <a:pt x="57655" y="3086"/>
                </a:lnTo>
                <a:lnTo>
                  <a:pt x="56092" y="3631"/>
                </a:lnTo>
                <a:lnTo>
                  <a:pt x="56438" y="3812"/>
                </a:lnTo>
                <a:lnTo>
                  <a:pt x="57134" y="3994"/>
                </a:lnTo>
                <a:lnTo>
                  <a:pt x="58870" y="4175"/>
                </a:lnTo>
                <a:lnTo>
                  <a:pt x="61302" y="4175"/>
                </a:lnTo>
                <a:lnTo>
                  <a:pt x="63907" y="3994"/>
                </a:lnTo>
                <a:lnTo>
                  <a:pt x="68247" y="3631"/>
                </a:lnTo>
                <a:lnTo>
                  <a:pt x="69637" y="3450"/>
                </a:lnTo>
                <a:lnTo>
                  <a:pt x="69810" y="3267"/>
                </a:lnTo>
                <a:lnTo>
                  <a:pt x="71548" y="3086"/>
                </a:lnTo>
                <a:lnTo>
                  <a:pt x="71721" y="2905"/>
                </a:lnTo>
                <a:lnTo>
                  <a:pt x="71548" y="2905"/>
                </a:lnTo>
                <a:lnTo>
                  <a:pt x="70158" y="2722"/>
                </a:lnTo>
                <a:lnTo>
                  <a:pt x="73632" y="2905"/>
                </a:lnTo>
                <a:lnTo>
                  <a:pt x="71548" y="3086"/>
                </a:lnTo>
                <a:lnTo>
                  <a:pt x="73632" y="2965"/>
                </a:lnTo>
                <a:lnTo>
                  <a:pt x="73632" y="2965"/>
                </a:lnTo>
                <a:lnTo>
                  <a:pt x="73805" y="2905"/>
                </a:lnTo>
                <a:lnTo>
                  <a:pt x="74326" y="2905"/>
                </a:lnTo>
                <a:lnTo>
                  <a:pt x="74153" y="2934"/>
                </a:lnTo>
                <a:lnTo>
                  <a:pt x="74153" y="2934"/>
                </a:lnTo>
                <a:lnTo>
                  <a:pt x="74673" y="2905"/>
                </a:lnTo>
                <a:lnTo>
                  <a:pt x="76409" y="3086"/>
                </a:lnTo>
                <a:lnTo>
                  <a:pt x="81273" y="2722"/>
                </a:lnTo>
                <a:lnTo>
                  <a:pt x="82836" y="2542"/>
                </a:lnTo>
                <a:lnTo>
                  <a:pt x="81794" y="2542"/>
                </a:lnTo>
                <a:lnTo>
                  <a:pt x="83182" y="2178"/>
                </a:lnTo>
                <a:lnTo>
                  <a:pt x="84050" y="2361"/>
                </a:lnTo>
                <a:lnTo>
                  <a:pt x="84225" y="2361"/>
                </a:lnTo>
                <a:lnTo>
                  <a:pt x="84225" y="2542"/>
                </a:lnTo>
                <a:lnTo>
                  <a:pt x="83530" y="2542"/>
                </a:lnTo>
                <a:lnTo>
                  <a:pt x="84746" y="2722"/>
                </a:lnTo>
                <a:lnTo>
                  <a:pt x="86134" y="2542"/>
                </a:lnTo>
                <a:lnTo>
                  <a:pt x="86134" y="2361"/>
                </a:lnTo>
                <a:lnTo>
                  <a:pt x="86482" y="2542"/>
                </a:lnTo>
                <a:lnTo>
                  <a:pt x="87524" y="2542"/>
                </a:lnTo>
                <a:lnTo>
                  <a:pt x="87176" y="2905"/>
                </a:lnTo>
                <a:lnTo>
                  <a:pt x="86482" y="2905"/>
                </a:lnTo>
                <a:lnTo>
                  <a:pt x="86134" y="2722"/>
                </a:lnTo>
                <a:lnTo>
                  <a:pt x="80752" y="3267"/>
                </a:lnTo>
                <a:lnTo>
                  <a:pt x="83877" y="3267"/>
                </a:lnTo>
                <a:lnTo>
                  <a:pt x="87003" y="3086"/>
                </a:lnTo>
                <a:lnTo>
                  <a:pt x="93081" y="2542"/>
                </a:lnTo>
                <a:lnTo>
                  <a:pt x="96032" y="2361"/>
                </a:lnTo>
                <a:lnTo>
                  <a:pt x="102111" y="2361"/>
                </a:lnTo>
                <a:lnTo>
                  <a:pt x="105063" y="2722"/>
                </a:lnTo>
                <a:lnTo>
                  <a:pt x="104194" y="2542"/>
                </a:lnTo>
                <a:lnTo>
                  <a:pt x="104021" y="2361"/>
                </a:lnTo>
                <a:lnTo>
                  <a:pt x="105411" y="2178"/>
                </a:lnTo>
                <a:lnTo>
                  <a:pt x="107495" y="2361"/>
                </a:lnTo>
                <a:lnTo>
                  <a:pt x="108189" y="2361"/>
                </a:lnTo>
                <a:lnTo>
                  <a:pt x="108537" y="2542"/>
                </a:lnTo>
                <a:lnTo>
                  <a:pt x="110273" y="2542"/>
                </a:lnTo>
                <a:lnTo>
                  <a:pt x="112356" y="2905"/>
                </a:lnTo>
                <a:lnTo>
                  <a:pt x="113398" y="3267"/>
                </a:lnTo>
                <a:lnTo>
                  <a:pt x="114267" y="3631"/>
                </a:lnTo>
                <a:lnTo>
                  <a:pt x="114961" y="3994"/>
                </a:lnTo>
                <a:lnTo>
                  <a:pt x="115136" y="4539"/>
                </a:lnTo>
                <a:lnTo>
                  <a:pt x="115309" y="8713"/>
                </a:lnTo>
                <a:lnTo>
                  <a:pt x="115309" y="15612"/>
                </a:lnTo>
                <a:lnTo>
                  <a:pt x="115136" y="33766"/>
                </a:lnTo>
                <a:lnTo>
                  <a:pt x="115136" y="43388"/>
                </a:lnTo>
                <a:lnTo>
                  <a:pt x="115309" y="52102"/>
                </a:lnTo>
                <a:lnTo>
                  <a:pt x="115657" y="59364"/>
                </a:lnTo>
                <a:lnTo>
                  <a:pt x="115830" y="61905"/>
                </a:lnTo>
                <a:lnTo>
                  <a:pt x="116178" y="63902"/>
                </a:lnTo>
                <a:lnTo>
                  <a:pt x="116178" y="66444"/>
                </a:lnTo>
                <a:lnTo>
                  <a:pt x="116351" y="69167"/>
                </a:lnTo>
                <a:lnTo>
                  <a:pt x="116351" y="70982"/>
                </a:lnTo>
                <a:lnTo>
                  <a:pt x="116178" y="73888"/>
                </a:lnTo>
                <a:lnTo>
                  <a:pt x="115657" y="81512"/>
                </a:lnTo>
                <a:lnTo>
                  <a:pt x="115136" y="89500"/>
                </a:lnTo>
                <a:lnTo>
                  <a:pt x="114961" y="92768"/>
                </a:lnTo>
                <a:lnTo>
                  <a:pt x="115136" y="95308"/>
                </a:lnTo>
                <a:lnTo>
                  <a:pt x="115136" y="98395"/>
                </a:lnTo>
                <a:lnTo>
                  <a:pt x="115136" y="101481"/>
                </a:lnTo>
                <a:lnTo>
                  <a:pt x="114788" y="103115"/>
                </a:lnTo>
                <a:lnTo>
                  <a:pt x="114615" y="104568"/>
                </a:lnTo>
                <a:lnTo>
                  <a:pt x="114094" y="106019"/>
                </a:lnTo>
                <a:lnTo>
                  <a:pt x="113398" y="107291"/>
                </a:lnTo>
                <a:lnTo>
                  <a:pt x="113746" y="107291"/>
                </a:lnTo>
                <a:lnTo>
                  <a:pt x="113919" y="106927"/>
                </a:lnTo>
                <a:lnTo>
                  <a:pt x="114440" y="106564"/>
                </a:lnTo>
                <a:lnTo>
                  <a:pt x="114615" y="106927"/>
                </a:lnTo>
                <a:lnTo>
                  <a:pt x="114440" y="107291"/>
                </a:lnTo>
                <a:lnTo>
                  <a:pt x="114094" y="108197"/>
                </a:lnTo>
                <a:lnTo>
                  <a:pt x="113746" y="107836"/>
                </a:lnTo>
                <a:lnTo>
                  <a:pt x="113225" y="107291"/>
                </a:lnTo>
                <a:lnTo>
                  <a:pt x="113398" y="107653"/>
                </a:lnTo>
                <a:lnTo>
                  <a:pt x="113225" y="107653"/>
                </a:lnTo>
                <a:lnTo>
                  <a:pt x="113398" y="107836"/>
                </a:lnTo>
                <a:lnTo>
                  <a:pt x="110621" y="108380"/>
                </a:lnTo>
                <a:lnTo>
                  <a:pt x="108189" y="108561"/>
                </a:lnTo>
                <a:lnTo>
                  <a:pt x="105932" y="108742"/>
                </a:lnTo>
                <a:lnTo>
                  <a:pt x="103848" y="108742"/>
                </a:lnTo>
                <a:lnTo>
                  <a:pt x="104369" y="108380"/>
                </a:lnTo>
                <a:lnTo>
                  <a:pt x="104369" y="108380"/>
                </a:lnTo>
                <a:lnTo>
                  <a:pt x="103152" y="108742"/>
                </a:lnTo>
                <a:lnTo>
                  <a:pt x="100896" y="109469"/>
                </a:lnTo>
                <a:lnTo>
                  <a:pt x="98812" y="109831"/>
                </a:lnTo>
                <a:lnTo>
                  <a:pt x="99160" y="109287"/>
                </a:lnTo>
                <a:lnTo>
                  <a:pt x="99854" y="109106"/>
                </a:lnTo>
                <a:lnTo>
                  <a:pt x="97597" y="109469"/>
                </a:lnTo>
                <a:lnTo>
                  <a:pt x="95165" y="109650"/>
                </a:lnTo>
                <a:lnTo>
                  <a:pt x="93775" y="109831"/>
                </a:lnTo>
                <a:lnTo>
                  <a:pt x="94123" y="110014"/>
                </a:lnTo>
                <a:lnTo>
                  <a:pt x="90129" y="110559"/>
                </a:lnTo>
                <a:lnTo>
                  <a:pt x="90129" y="110376"/>
                </a:lnTo>
                <a:lnTo>
                  <a:pt x="88393" y="110559"/>
                </a:lnTo>
                <a:lnTo>
                  <a:pt x="87697" y="110559"/>
                </a:lnTo>
                <a:lnTo>
                  <a:pt x="85788" y="110739"/>
                </a:lnTo>
                <a:lnTo>
                  <a:pt x="82315" y="110739"/>
                </a:lnTo>
                <a:lnTo>
                  <a:pt x="81619" y="110559"/>
                </a:lnTo>
                <a:lnTo>
                  <a:pt x="82836" y="110195"/>
                </a:lnTo>
                <a:lnTo>
                  <a:pt x="73632" y="111284"/>
                </a:lnTo>
                <a:lnTo>
                  <a:pt x="69985" y="112010"/>
                </a:lnTo>
                <a:lnTo>
                  <a:pt x="69116" y="111648"/>
                </a:lnTo>
                <a:lnTo>
                  <a:pt x="68247" y="111648"/>
                </a:lnTo>
                <a:lnTo>
                  <a:pt x="67553" y="111829"/>
                </a:lnTo>
                <a:lnTo>
                  <a:pt x="67032" y="112192"/>
                </a:lnTo>
                <a:lnTo>
                  <a:pt x="66338" y="112192"/>
                </a:lnTo>
                <a:lnTo>
                  <a:pt x="66338" y="112373"/>
                </a:lnTo>
                <a:lnTo>
                  <a:pt x="66859" y="112373"/>
                </a:lnTo>
                <a:lnTo>
                  <a:pt x="66511" y="112918"/>
                </a:lnTo>
                <a:lnTo>
                  <a:pt x="68247" y="112918"/>
                </a:lnTo>
                <a:lnTo>
                  <a:pt x="69637" y="112737"/>
                </a:lnTo>
                <a:lnTo>
                  <a:pt x="71027" y="112554"/>
                </a:lnTo>
                <a:lnTo>
                  <a:pt x="72590" y="112554"/>
                </a:lnTo>
                <a:lnTo>
                  <a:pt x="71027" y="113282"/>
                </a:lnTo>
                <a:lnTo>
                  <a:pt x="68768" y="114007"/>
                </a:lnTo>
                <a:lnTo>
                  <a:pt x="67726" y="114190"/>
                </a:lnTo>
                <a:lnTo>
                  <a:pt x="66684" y="114190"/>
                </a:lnTo>
                <a:lnTo>
                  <a:pt x="65817" y="114007"/>
                </a:lnTo>
                <a:lnTo>
                  <a:pt x="65469" y="113645"/>
                </a:lnTo>
                <a:lnTo>
                  <a:pt x="65296" y="113282"/>
                </a:lnTo>
                <a:lnTo>
                  <a:pt x="67205" y="113099"/>
                </a:lnTo>
                <a:lnTo>
                  <a:pt x="65122" y="112918"/>
                </a:lnTo>
                <a:lnTo>
                  <a:pt x="62865" y="113099"/>
                </a:lnTo>
                <a:lnTo>
                  <a:pt x="62692" y="113099"/>
                </a:lnTo>
                <a:lnTo>
                  <a:pt x="61129" y="113462"/>
                </a:lnTo>
                <a:lnTo>
                  <a:pt x="59391" y="113645"/>
                </a:lnTo>
                <a:lnTo>
                  <a:pt x="59391" y="113645"/>
                </a:lnTo>
                <a:lnTo>
                  <a:pt x="60954" y="113282"/>
                </a:lnTo>
                <a:lnTo>
                  <a:pt x="58697" y="112554"/>
                </a:lnTo>
                <a:lnTo>
                  <a:pt x="57307" y="112373"/>
                </a:lnTo>
                <a:lnTo>
                  <a:pt x="57134" y="112192"/>
                </a:lnTo>
                <a:lnTo>
                  <a:pt x="57307" y="112192"/>
                </a:lnTo>
                <a:lnTo>
                  <a:pt x="58001" y="112010"/>
                </a:lnTo>
                <a:lnTo>
                  <a:pt x="56438" y="112010"/>
                </a:lnTo>
                <a:lnTo>
                  <a:pt x="55744" y="112192"/>
                </a:lnTo>
                <a:lnTo>
                  <a:pt x="55051" y="112554"/>
                </a:lnTo>
                <a:lnTo>
                  <a:pt x="53661" y="112918"/>
                </a:lnTo>
                <a:lnTo>
                  <a:pt x="54009" y="112737"/>
                </a:lnTo>
                <a:lnTo>
                  <a:pt x="54182" y="112373"/>
                </a:lnTo>
                <a:lnTo>
                  <a:pt x="54182" y="112373"/>
                </a:lnTo>
                <a:lnTo>
                  <a:pt x="52619" y="112554"/>
                </a:lnTo>
                <a:lnTo>
                  <a:pt x="52446" y="112737"/>
                </a:lnTo>
                <a:lnTo>
                  <a:pt x="52271" y="112918"/>
                </a:lnTo>
                <a:lnTo>
                  <a:pt x="51056" y="113282"/>
                </a:lnTo>
                <a:lnTo>
                  <a:pt x="47234" y="113826"/>
                </a:lnTo>
                <a:lnTo>
                  <a:pt x="40810" y="114734"/>
                </a:lnTo>
                <a:lnTo>
                  <a:pt x="41158" y="114552"/>
                </a:lnTo>
                <a:lnTo>
                  <a:pt x="41158" y="114371"/>
                </a:lnTo>
                <a:lnTo>
                  <a:pt x="40983" y="114371"/>
                </a:lnTo>
                <a:lnTo>
                  <a:pt x="41331" y="114007"/>
                </a:lnTo>
                <a:lnTo>
                  <a:pt x="41331" y="113645"/>
                </a:lnTo>
                <a:lnTo>
                  <a:pt x="38899" y="114190"/>
                </a:lnTo>
                <a:lnTo>
                  <a:pt x="35428" y="114915"/>
                </a:lnTo>
                <a:lnTo>
                  <a:pt x="33517" y="115096"/>
                </a:lnTo>
                <a:lnTo>
                  <a:pt x="31779" y="115279"/>
                </a:lnTo>
                <a:lnTo>
                  <a:pt x="30216" y="115279"/>
                </a:lnTo>
                <a:lnTo>
                  <a:pt x="29174" y="115096"/>
                </a:lnTo>
                <a:lnTo>
                  <a:pt x="26224" y="115096"/>
                </a:lnTo>
                <a:lnTo>
                  <a:pt x="22054" y="115460"/>
                </a:lnTo>
                <a:lnTo>
                  <a:pt x="22054" y="115460"/>
                </a:lnTo>
                <a:lnTo>
                  <a:pt x="22750" y="115279"/>
                </a:lnTo>
                <a:lnTo>
                  <a:pt x="23444" y="114915"/>
                </a:lnTo>
                <a:lnTo>
                  <a:pt x="21012" y="115279"/>
                </a:lnTo>
                <a:lnTo>
                  <a:pt x="18408" y="115641"/>
                </a:lnTo>
                <a:lnTo>
                  <a:pt x="13025" y="115824"/>
                </a:lnTo>
                <a:lnTo>
                  <a:pt x="7641" y="116185"/>
                </a:lnTo>
                <a:lnTo>
                  <a:pt x="5211" y="116368"/>
                </a:lnTo>
                <a:lnTo>
                  <a:pt x="2952" y="116730"/>
                </a:lnTo>
                <a:lnTo>
                  <a:pt x="2258" y="114007"/>
                </a:lnTo>
                <a:lnTo>
                  <a:pt x="1910" y="111103"/>
                </a:lnTo>
                <a:lnTo>
                  <a:pt x="1564" y="108016"/>
                </a:lnTo>
                <a:lnTo>
                  <a:pt x="1389" y="104749"/>
                </a:lnTo>
                <a:lnTo>
                  <a:pt x="1389" y="101481"/>
                </a:lnTo>
                <a:lnTo>
                  <a:pt x="1389" y="98031"/>
                </a:lnTo>
                <a:lnTo>
                  <a:pt x="1910" y="90951"/>
                </a:lnTo>
                <a:lnTo>
                  <a:pt x="2431" y="84052"/>
                </a:lnTo>
                <a:lnTo>
                  <a:pt x="3127" y="76972"/>
                </a:lnTo>
                <a:lnTo>
                  <a:pt x="4515" y="64083"/>
                </a:lnTo>
                <a:lnTo>
                  <a:pt x="4690" y="65355"/>
                </a:lnTo>
                <a:lnTo>
                  <a:pt x="4863" y="66625"/>
                </a:lnTo>
                <a:lnTo>
                  <a:pt x="4863" y="63538"/>
                </a:lnTo>
                <a:lnTo>
                  <a:pt x="4695" y="62132"/>
                </a:lnTo>
                <a:lnTo>
                  <a:pt x="4863" y="57731"/>
                </a:lnTo>
                <a:lnTo>
                  <a:pt x="4515" y="58456"/>
                </a:lnTo>
                <a:lnTo>
                  <a:pt x="4515" y="56278"/>
                </a:lnTo>
                <a:lnTo>
                  <a:pt x="4515" y="53555"/>
                </a:lnTo>
                <a:lnTo>
                  <a:pt x="4863" y="54461"/>
                </a:lnTo>
                <a:lnTo>
                  <a:pt x="5036" y="53917"/>
                </a:lnTo>
                <a:lnTo>
                  <a:pt x="5211" y="53917"/>
                </a:lnTo>
                <a:lnTo>
                  <a:pt x="5384" y="54280"/>
                </a:lnTo>
                <a:lnTo>
                  <a:pt x="5557" y="50832"/>
                </a:lnTo>
                <a:lnTo>
                  <a:pt x="5557" y="47745"/>
                </a:lnTo>
                <a:lnTo>
                  <a:pt x="5557" y="44478"/>
                </a:lnTo>
                <a:lnTo>
                  <a:pt x="5557" y="42663"/>
                </a:lnTo>
                <a:lnTo>
                  <a:pt x="5905" y="41027"/>
                </a:lnTo>
                <a:lnTo>
                  <a:pt x="6078" y="37579"/>
                </a:lnTo>
                <a:lnTo>
                  <a:pt x="6078" y="33947"/>
                </a:lnTo>
                <a:lnTo>
                  <a:pt x="6078" y="32496"/>
                </a:lnTo>
                <a:lnTo>
                  <a:pt x="5905" y="31407"/>
                </a:lnTo>
                <a:lnTo>
                  <a:pt x="6253" y="31588"/>
                </a:lnTo>
                <a:lnTo>
                  <a:pt x="6599" y="23055"/>
                </a:lnTo>
                <a:lnTo>
                  <a:pt x="6774" y="21966"/>
                </a:lnTo>
                <a:lnTo>
                  <a:pt x="6774" y="22511"/>
                </a:lnTo>
                <a:lnTo>
                  <a:pt x="6947" y="21422"/>
                </a:lnTo>
                <a:lnTo>
                  <a:pt x="7120" y="20513"/>
                </a:lnTo>
                <a:lnTo>
                  <a:pt x="6947" y="19424"/>
                </a:lnTo>
                <a:lnTo>
                  <a:pt x="6774" y="18518"/>
                </a:lnTo>
                <a:lnTo>
                  <a:pt x="6947" y="18154"/>
                </a:lnTo>
                <a:lnTo>
                  <a:pt x="7120" y="17790"/>
                </a:lnTo>
                <a:lnTo>
                  <a:pt x="7468" y="16339"/>
                </a:lnTo>
                <a:lnTo>
                  <a:pt x="7989" y="12163"/>
                </a:lnTo>
                <a:lnTo>
                  <a:pt x="8510" y="4356"/>
                </a:lnTo>
                <a:lnTo>
                  <a:pt x="6426" y="13797"/>
                </a:lnTo>
                <a:lnTo>
                  <a:pt x="5384" y="19062"/>
                </a:lnTo>
                <a:lnTo>
                  <a:pt x="4342" y="24508"/>
                </a:lnTo>
                <a:lnTo>
                  <a:pt x="3648" y="29591"/>
                </a:lnTo>
                <a:lnTo>
                  <a:pt x="3127" y="34311"/>
                </a:lnTo>
                <a:lnTo>
                  <a:pt x="2779" y="38304"/>
                </a:lnTo>
                <a:lnTo>
                  <a:pt x="2952" y="39938"/>
                </a:lnTo>
                <a:lnTo>
                  <a:pt x="3127" y="41391"/>
                </a:lnTo>
                <a:lnTo>
                  <a:pt x="2431" y="43207"/>
                </a:lnTo>
                <a:lnTo>
                  <a:pt x="2085" y="45386"/>
                </a:lnTo>
                <a:lnTo>
                  <a:pt x="1910" y="47926"/>
                </a:lnTo>
                <a:lnTo>
                  <a:pt x="1910" y="50468"/>
                </a:lnTo>
                <a:lnTo>
                  <a:pt x="1910" y="55733"/>
                </a:lnTo>
                <a:lnTo>
                  <a:pt x="1910" y="60454"/>
                </a:lnTo>
                <a:lnTo>
                  <a:pt x="1216" y="77336"/>
                </a:lnTo>
                <a:lnTo>
                  <a:pt x="868" y="86594"/>
                </a:lnTo>
                <a:lnTo>
                  <a:pt x="695" y="95491"/>
                </a:lnTo>
                <a:lnTo>
                  <a:pt x="868" y="99303"/>
                </a:lnTo>
                <a:lnTo>
                  <a:pt x="695" y="103841"/>
                </a:lnTo>
                <a:lnTo>
                  <a:pt x="347" y="102570"/>
                </a:lnTo>
                <a:lnTo>
                  <a:pt x="174" y="101300"/>
                </a:lnTo>
                <a:lnTo>
                  <a:pt x="347" y="103660"/>
                </a:lnTo>
                <a:lnTo>
                  <a:pt x="347" y="106019"/>
                </a:lnTo>
                <a:lnTo>
                  <a:pt x="695" y="106202"/>
                </a:lnTo>
                <a:lnTo>
                  <a:pt x="522" y="108742"/>
                </a:lnTo>
                <a:lnTo>
                  <a:pt x="174" y="105657"/>
                </a:lnTo>
                <a:lnTo>
                  <a:pt x="1" y="112554"/>
                </a:lnTo>
                <a:lnTo>
                  <a:pt x="1" y="119998"/>
                </a:lnTo>
                <a:lnTo>
                  <a:pt x="11114" y="119091"/>
                </a:lnTo>
                <a:lnTo>
                  <a:pt x="16499" y="118727"/>
                </a:lnTo>
                <a:lnTo>
                  <a:pt x="21533" y="118547"/>
                </a:lnTo>
                <a:lnTo>
                  <a:pt x="21533" y="118183"/>
                </a:lnTo>
                <a:lnTo>
                  <a:pt x="21881" y="117819"/>
                </a:lnTo>
                <a:lnTo>
                  <a:pt x="22575" y="117819"/>
                </a:lnTo>
                <a:lnTo>
                  <a:pt x="23098" y="118002"/>
                </a:lnTo>
                <a:lnTo>
                  <a:pt x="23444" y="118183"/>
                </a:lnTo>
                <a:lnTo>
                  <a:pt x="23271" y="118002"/>
                </a:lnTo>
                <a:lnTo>
                  <a:pt x="24486" y="118364"/>
                </a:lnTo>
                <a:lnTo>
                  <a:pt x="24486" y="118364"/>
                </a:lnTo>
                <a:lnTo>
                  <a:pt x="23444" y="118183"/>
                </a:lnTo>
                <a:lnTo>
                  <a:pt x="23965" y="118364"/>
                </a:lnTo>
                <a:lnTo>
                  <a:pt x="23444" y="118547"/>
                </a:lnTo>
                <a:lnTo>
                  <a:pt x="23619" y="118727"/>
                </a:lnTo>
                <a:lnTo>
                  <a:pt x="26224" y="118364"/>
                </a:lnTo>
                <a:lnTo>
                  <a:pt x="24834" y="118364"/>
                </a:lnTo>
                <a:lnTo>
                  <a:pt x="27091" y="117819"/>
                </a:lnTo>
                <a:lnTo>
                  <a:pt x="29522" y="117638"/>
                </a:lnTo>
                <a:lnTo>
                  <a:pt x="34905" y="117638"/>
                </a:lnTo>
                <a:lnTo>
                  <a:pt x="35253" y="117819"/>
                </a:lnTo>
                <a:lnTo>
                  <a:pt x="36122" y="118002"/>
                </a:lnTo>
                <a:lnTo>
                  <a:pt x="39074" y="118002"/>
                </a:lnTo>
                <a:lnTo>
                  <a:pt x="42894" y="117819"/>
                </a:lnTo>
                <a:lnTo>
                  <a:pt x="44630" y="117638"/>
                </a:lnTo>
                <a:lnTo>
                  <a:pt x="46193" y="117275"/>
                </a:lnTo>
                <a:lnTo>
                  <a:pt x="53140" y="117094"/>
                </a:lnTo>
                <a:lnTo>
                  <a:pt x="60087" y="116730"/>
                </a:lnTo>
                <a:lnTo>
                  <a:pt x="67032" y="116185"/>
                </a:lnTo>
                <a:lnTo>
                  <a:pt x="74153" y="115641"/>
                </a:lnTo>
                <a:lnTo>
                  <a:pt x="88045" y="114190"/>
                </a:lnTo>
                <a:lnTo>
                  <a:pt x="101938" y="112918"/>
                </a:lnTo>
                <a:lnTo>
                  <a:pt x="112356" y="112918"/>
                </a:lnTo>
                <a:lnTo>
                  <a:pt x="114615" y="112737"/>
                </a:lnTo>
                <a:lnTo>
                  <a:pt x="116351" y="112373"/>
                </a:lnTo>
                <a:lnTo>
                  <a:pt x="116872" y="112010"/>
                </a:lnTo>
                <a:lnTo>
                  <a:pt x="117393" y="111648"/>
                </a:lnTo>
                <a:lnTo>
                  <a:pt x="117741" y="111103"/>
                </a:lnTo>
                <a:lnTo>
                  <a:pt x="118087" y="110376"/>
                </a:lnTo>
                <a:lnTo>
                  <a:pt x="118435" y="108197"/>
                </a:lnTo>
                <a:lnTo>
                  <a:pt x="118783" y="105293"/>
                </a:lnTo>
                <a:lnTo>
                  <a:pt x="118783" y="102026"/>
                </a:lnTo>
                <a:lnTo>
                  <a:pt x="118956" y="95852"/>
                </a:lnTo>
                <a:lnTo>
                  <a:pt x="118956" y="91496"/>
                </a:lnTo>
                <a:lnTo>
                  <a:pt x="119477" y="78606"/>
                </a:lnTo>
                <a:lnTo>
                  <a:pt x="119650" y="69893"/>
                </a:lnTo>
                <a:lnTo>
                  <a:pt x="119825" y="64083"/>
                </a:lnTo>
                <a:lnTo>
                  <a:pt x="119998" y="64266"/>
                </a:lnTo>
                <a:lnTo>
                  <a:pt x="119998" y="60815"/>
                </a:lnTo>
                <a:lnTo>
                  <a:pt x="119998" y="57367"/>
                </a:lnTo>
                <a:lnTo>
                  <a:pt x="119825" y="59001"/>
                </a:lnTo>
                <a:lnTo>
                  <a:pt x="119477" y="54461"/>
                </a:lnTo>
                <a:lnTo>
                  <a:pt x="119304" y="49743"/>
                </a:lnTo>
                <a:lnTo>
                  <a:pt x="119129" y="44841"/>
                </a:lnTo>
                <a:lnTo>
                  <a:pt x="118956" y="40121"/>
                </a:lnTo>
                <a:lnTo>
                  <a:pt x="119304" y="42480"/>
                </a:lnTo>
                <a:lnTo>
                  <a:pt x="119304" y="39938"/>
                </a:lnTo>
                <a:lnTo>
                  <a:pt x="119304" y="36489"/>
                </a:lnTo>
                <a:lnTo>
                  <a:pt x="119304" y="36309"/>
                </a:lnTo>
                <a:lnTo>
                  <a:pt x="119129" y="33403"/>
                </a:lnTo>
                <a:lnTo>
                  <a:pt x="119304" y="34856"/>
                </a:lnTo>
                <a:lnTo>
                  <a:pt x="119650" y="32677"/>
                </a:lnTo>
                <a:lnTo>
                  <a:pt x="119477" y="30318"/>
                </a:lnTo>
                <a:lnTo>
                  <a:pt x="119304" y="27957"/>
                </a:lnTo>
                <a:lnTo>
                  <a:pt x="119129" y="25778"/>
                </a:lnTo>
                <a:lnTo>
                  <a:pt x="118956" y="26323"/>
                </a:lnTo>
                <a:lnTo>
                  <a:pt x="118825" y="26323"/>
                </a:lnTo>
                <a:lnTo>
                  <a:pt x="118956" y="26868"/>
                </a:lnTo>
                <a:lnTo>
                  <a:pt x="119129" y="28865"/>
                </a:lnTo>
                <a:lnTo>
                  <a:pt x="118783" y="28140"/>
                </a:lnTo>
                <a:lnTo>
                  <a:pt x="118783" y="29046"/>
                </a:lnTo>
                <a:lnTo>
                  <a:pt x="118435" y="24508"/>
                </a:lnTo>
                <a:lnTo>
                  <a:pt x="118087" y="22511"/>
                </a:lnTo>
                <a:lnTo>
                  <a:pt x="117914" y="22330"/>
                </a:lnTo>
                <a:lnTo>
                  <a:pt x="117914" y="21603"/>
                </a:lnTo>
                <a:lnTo>
                  <a:pt x="118262" y="20332"/>
                </a:lnTo>
                <a:lnTo>
                  <a:pt x="118262" y="18880"/>
                </a:lnTo>
                <a:lnTo>
                  <a:pt x="118262" y="18396"/>
                </a:lnTo>
                <a:lnTo>
                  <a:pt x="118608" y="19607"/>
                </a:lnTo>
                <a:lnTo>
                  <a:pt x="118956" y="22330"/>
                </a:lnTo>
                <a:lnTo>
                  <a:pt x="119304" y="25053"/>
                </a:lnTo>
                <a:lnTo>
                  <a:pt x="119477" y="27231"/>
                </a:lnTo>
                <a:lnTo>
                  <a:pt x="119477" y="24689"/>
                </a:lnTo>
                <a:lnTo>
                  <a:pt x="119304" y="22511"/>
                </a:lnTo>
                <a:lnTo>
                  <a:pt x="118783" y="17973"/>
                </a:lnTo>
                <a:lnTo>
                  <a:pt x="118608" y="18335"/>
                </a:lnTo>
                <a:lnTo>
                  <a:pt x="118608" y="17973"/>
                </a:lnTo>
                <a:lnTo>
                  <a:pt x="118262" y="16520"/>
                </a:lnTo>
                <a:lnTo>
                  <a:pt x="118087" y="13978"/>
                </a:lnTo>
                <a:lnTo>
                  <a:pt x="117914" y="18154"/>
                </a:lnTo>
                <a:lnTo>
                  <a:pt x="117393" y="17065"/>
                </a:lnTo>
                <a:lnTo>
                  <a:pt x="117220" y="15250"/>
                </a:lnTo>
                <a:lnTo>
                  <a:pt x="117045" y="13070"/>
                </a:lnTo>
                <a:lnTo>
                  <a:pt x="116872" y="10711"/>
                </a:lnTo>
                <a:lnTo>
                  <a:pt x="116872" y="2361"/>
                </a:lnTo>
                <a:lnTo>
                  <a:pt x="116872" y="1272"/>
                </a:lnTo>
                <a:lnTo>
                  <a:pt x="116699" y="1089"/>
                </a:lnTo>
                <a:lnTo>
                  <a:pt x="116351" y="727"/>
                </a:lnTo>
                <a:lnTo>
                  <a:pt x="115309" y="363"/>
                </a:lnTo>
                <a:lnTo>
                  <a:pt x="113746" y="182"/>
                </a:lnTo>
                <a:lnTo>
                  <a:pt x="11201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Shape 381"/>
          <p:cNvSpPr/>
          <p:nvPr/>
        </p:nvSpPr>
        <p:spPr>
          <a:xfrm>
            <a:off x="7231550" y="2521375"/>
            <a:ext cx="1955700" cy="2667600"/>
          </a:xfrm>
          <a:custGeom>
            <a:pathLst>
              <a:path extrusionOk="0" h="120000" w="120000">
                <a:moveTo>
                  <a:pt x="74153" y="2934"/>
                </a:moveTo>
                <a:lnTo>
                  <a:pt x="73632" y="2965"/>
                </a:lnTo>
                <a:lnTo>
                  <a:pt x="73632" y="2965"/>
                </a:lnTo>
                <a:lnTo>
                  <a:pt x="73284" y="3086"/>
                </a:lnTo>
                <a:lnTo>
                  <a:pt x="74153" y="2934"/>
                </a:lnTo>
                <a:close/>
                <a:moveTo>
                  <a:pt x="41504" y="3450"/>
                </a:moveTo>
                <a:lnTo>
                  <a:pt x="41158" y="3631"/>
                </a:lnTo>
                <a:lnTo>
                  <a:pt x="40462" y="4539"/>
                </a:lnTo>
                <a:lnTo>
                  <a:pt x="44284" y="3812"/>
                </a:lnTo>
                <a:lnTo>
                  <a:pt x="42721" y="3994"/>
                </a:lnTo>
                <a:lnTo>
                  <a:pt x="42200" y="3812"/>
                </a:lnTo>
                <a:lnTo>
                  <a:pt x="41679" y="3631"/>
                </a:lnTo>
                <a:lnTo>
                  <a:pt x="41679" y="3450"/>
                </a:lnTo>
                <a:close/>
                <a:moveTo>
                  <a:pt x="118783" y="26142"/>
                </a:moveTo>
                <a:lnTo>
                  <a:pt x="118783" y="26323"/>
                </a:lnTo>
                <a:lnTo>
                  <a:pt x="118825" y="26323"/>
                </a:lnTo>
                <a:lnTo>
                  <a:pt x="118783" y="26142"/>
                </a:lnTo>
                <a:close/>
                <a:moveTo>
                  <a:pt x="62344" y="112918"/>
                </a:moveTo>
                <a:lnTo>
                  <a:pt x="62692" y="113099"/>
                </a:lnTo>
                <a:lnTo>
                  <a:pt x="62692" y="113099"/>
                </a:lnTo>
                <a:lnTo>
                  <a:pt x="62517" y="112918"/>
                </a:lnTo>
                <a:close/>
                <a:moveTo>
                  <a:pt x="56786" y="112918"/>
                </a:moveTo>
                <a:lnTo>
                  <a:pt x="56959" y="113099"/>
                </a:lnTo>
                <a:lnTo>
                  <a:pt x="55744" y="113282"/>
                </a:lnTo>
                <a:lnTo>
                  <a:pt x="56092" y="113099"/>
                </a:lnTo>
                <a:lnTo>
                  <a:pt x="56786" y="112918"/>
                </a:lnTo>
                <a:close/>
                <a:moveTo>
                  <a:pt x="59391" y="113645"/>
                </a:moveTo>
                <a:lnTo>
                  <a:pt x="60954" y="114007"/>
                </a:lnTo>
                <a:lnTo>
                  <a:pt x="58349" y="114190"/>
                </a:lnTo>
                <a:lnTo>
                  <a:pt x="57828" y="114190"/>
                </a:lnTo>
                <a:lnTo>
                  <a:pt x="59391" y="113645"/>
                </a:lnTo>
                <a:close/>
                <a:moveTo>
                  <a:pt x="112010" y="0"/>
                </a:moveTo>
                <a:lnTo>
                  <a:pt x="108016" y="182"/>
                </a:lnTo>
                <a:lnTo>
                  <a:pt x="104542" y="363"/>
                </a:lnTo>
                <a:lnTo>
                  <a:pt x="107841" y="727"/>
                </a:lnTo>
                <a:lnTo>
                  <a:pt x="107320" y="363"/>
                </a:lnTo>
                <a:lnTo>
                  <a:pt x="108885" y="727"/>
                </a:lnTo>
                <a:lnTo>
                  <a:pt x="108016" y="908"/>
                </a:lnTo>
                <a:lnTo>
                  <a:pt x="106799" y="908"/>
                </a:lnTo>
                <a:lnTo>
                  <a:pt x="104542" y="544"/>
                </a:lnTo>
                <a:lnTo>
                  <a:pt x="102979" y="544"/>
                </a:lnTo>
                <a:lnTo>
                  <a:pt x="100375" y="727"/>
                </a:lnTo>
                <a:lnTo>
                  <a:pt x="93254" y="727"/>
                </a:lnTo>
                <a:lnTo>
                  <a:pt x="89435" y="908"/>
                </a:lnTo>
                <a:lnTo>
                  <a:pt x="85092" y="908"/>
                </a:lnTo>
                <a:lnTo>
                  <a:pt x="80752" y="544"/>
                </a:lnTo>
                <a:lnTo>
                  <a:pt x="81098" y="908"/>
                </a:lnTo>
                <a:lnTo>
                  <a:pt x="81619" y="908"/>
                </a:lnTo>
                <a:lnTo>
                  <a:pt x="79883" y="1272"/>
                </a:lnTo>
                <a:lnTo>
                  <a:pt x="77626" y="1633"/>
                </a:lnTo>
                <a:lnTo>
                  <a:pt x="75194" y="1452"/>
                </a:lnTo>
                <a:lnTo>
                  <a:pt x="74326" y="1272"/>
                </a:lnTo>
                <a:lnTo>
                  <a:pt x="73459" y="1089"/>
                </a:lnTo>
                <a:lnTo>
                  <a:pt x="73111" y="1089"/>
                </a:lnTo>
                <a:lnTo>
                  <a:pt x="70331" y="1272"/>
                </a:lnTo>
                <a:lnTo>
                  <a:pt x="67205" y="1816"/>
                </a:lnTo>
                <a:lnTo>
                  <a:pt x="64255" y="2178"/>
                </a:lnTo>
                <a:lnTo>
                  <a:pt x="61823" y="2178"/>
                </a:lnTo>
                <a:lnTo>
                  <a:pt x="62517" y="1997"/>
                </a:lnTo>
                <a:lnTo>
                  <a:pt x="62171" y="1816"/>
                </a:lnTo>
                <a:lnTo>
                  <a:pt x="61475" y="1816"/>
                </a:lnTo>
                <a:lnTo>
                  <a:pt x="59739" y="1997"/>
                </a:lnTo>
                <a:lnTo>
                  <a:pt x="55744" y="2542"/>
                </a:lnTo>
                <a:lnTo>
                  <a:pt x="56092" y="2722"/>
                </a:lnTo>
                <a:lnTo>
                  <a:pt x="56265" y="2905"/>
                </a:lnTo>
                <a:lnTo>
                  <a:pt x="53661" y="3086"/>
                </a:lnTo>
                <a:lnTo>
                  <a:pt x="53488" y="3267"/>
                </a:lnTo>
                <a:lnTo>
                  <a:pt x="54703" y="3267"/>
                </a:lnTo>
                <a:lnTo>
                  <a:pt x="51925" y="3450"/>
                </a:lnTo>
                <a:lnTo>
                  <a:pt x="50708" y="3450"/>
                </a:lnTo>
                <a:lnTo>
                  <a:pt x="50883" y="3267"/>
                </a:lnTo>
                <a:lnTo>
                  <a:pt x="52619" y="2905"/>
                </a:lnTo>
                <a:lnTo>
                  <a:pt x="51056" y="3086"/>
                </a:lnTo>
                <a:lnTo>
                  <a:pt x="49493" y="3267"/>
                </a:lnTo>
                <a:lnTo>
                  <a:pt x="47930" y="3267"/>
                </a:lnTo>
                <a:lnTo>
                  <a:pt x="46367" y="3450"/>
                </a:lnTo>
                <a:lnTo>
                  <a:pt x="46367" y="3450"/>
                </a:lnTo>
                <a:lnTo>
                  <a:pt x="47409" y="3267"/>
                </a:lnTo>
                <a:lnTo>
                  <a:pt x="45846" y="3450"/>
                </a:lnTo>
                <a:lnTo>
                  <a:pt x="44284" y="3812"/>
                </a:lnTo>
                <a:lnTo>
                  <a:pt x="46193" y="3631"/>
                </a:lnTo>
                <a:lnTo>
                  <a:pt x="48103" y="3812"/>
                </a:lnTo>
                <a:lnTo>
                  <a:pt x="45846" y="4356"/>
                </a:lnTo>
                <a:lnTo>
                  <a:pt x="43415" y="4539"/>
                </a:lnTo>
                <a:lnTo>
                  <a:pt x="43415" y="4720"/>
                </a:lnTo>
                <a:lnTo>
                  <a:pt x="43415" y="4901"/>
                </a:lnTo>
                <a:lnTo>
                  <a:pt x="47061" y="4539"/>
                </a:lnTo>
                <a:lnTo>
                  <a:pt x="50708" y="4356"/>
                </a:lnTo>
                <a:lnTo>
                  <a:pt x="54182" y="3812"/>
                </a:lnTo>
                <a:lnTo>
                  <a:pt x="55918" y="3450"/>
                </a:lnTo>
                <a:lnTo>
                  <a:pt x="57655" y="3086"/>
                </a:lnTo>
                <a:lnTo>
                  <a:pt x="56092" y="3631"/>
                </a:lnTo>
                <a:lnTo>
                  <a:pt x="56438" y="3812"/>
                </a:lnTo>
                <a:lnTo>
                  <a:pt x="57134" y="3994"/>
                </a:lnTo>
                <a:lnTo>
                  <a:pt x="58870" y="4175"/>
                </a:lnTo>
                <a:lnTo>
                  <a:pt x="61302" y="4175"/>
                </a:lnTo>
                <a:lnTo>
                  <a:pt x="63907" y="3994"/>
                </a:lnTo>
                <a:lnTo>
                  <a:pt x="68247" y="3631"/>
                </a:lnTo>
                <a:lnTo>
                  <a:pt x="69637" y="3450"/>
                </a:lnTo>
                <a:lnTo>
                  <a:pt x="69810" y="3267"/>
                </a:lnTo>
                <a:lnTo>
                  <a:pt x="71548" y="3086"/>
                </a:lnTo>
                <a:lnTo>
                  <a:pt x="71721" y="2905"/>
                </a:lnTo>
                <a:lnTo>
                  <a:pt x="71548" y="2905"/>
                </a:lnTo>
                <a:lnTo>
                  <a:pt x="70158" y="2722"/>
                </a:lnTo>
                <a:lnTo>
                  <a:pt x="73632" y="2905"/>
                </a:lnTo>
                <a:lnTo>
                  <a:pt x="71548" y="3086"/>
                </a:lnTo>
                <a:lnTo>
                  <a:pt x="73632" y="2965"/>
                </a:lnTo>
                <a:lnTo>
                  <a:pt x="73632" y="2965"/>
                </a:lnTo>
                <a:lnTo>
                  <a:pt x="73805" y="2905"/>
                </a:lnTo>
                <a:lnTo>
                  <a:pt x="74326" y="2905"/>
                </a:lnTo>
                <a:lnTo>
                  <a:pt x="74153" y="2934"/>
                </a:lnTo>
                <a:lnTo>
                  <a:pt x="74153" y="2934"/>
                </a:lnTo>
                <a:lnTo>
                  <a:pt x="74673" y="2905"/>
                </a:lnTo>
                <a:lnTo>
                  <a:pt x="76409" y="3086"/>
                </a:lnTo>
                <a:lnTo>
                  <a:pt x="81273" y="2722"/>
                </a:lnTo>
                <a:lnTo>
                  <a:pt x="82836" y="2542"/>
                </a:lnTo>
                <a:lnTo>
                  <a:pt x="81794" y="2542"/>
                </a:lnTo>
                <a:lnTo>
                  <a:pt x="83182" y="2178"/>
                </a:lnTo>
                <a:lnTo>
                  <a:pt x="84050" y="2361"/>
                </a:lnTo>
                <a:lnTo>
                  <a:pt x="84225" y="2361"/>
                </a:lnTo>
                <a:lnTo>
                  <a:pt x="84225" y="2542"/>
                </a:lnTo>
                <a:lnTo>
                  <a:pt x="83530" y="2542"/>
                </a:lnTo>
                <a:lnTo>
                  <a:pt x="84746" y="2722"/>
                </a:lnTo>
                <a:lnTo>
                  <a:pt x="86134" y="2542"/>
                </a:lnTo>
                <a:lnTo>
                  <a:pt x="86134" y="2361"/>
                </a:lnTo>
                <a:lnTo>
                  <a:pt x="86482" y="2542"/>
                </a:lnTo>
                <a:lnTo>
                  <a:pt x="87524" y="2542"/>
                </a:lnTo>
                <a:lnTo>
                  <a:pt x="87176" y="2905"/>
                </a:lnTo>
                <a:lnTo>
                  <a:pt x="86482" y="2905"/>
                </a:lnTo>
                <a:lnTo>
                  <a:pt x="86134" y="2722"/>
                </a:lnTo>
                <a:lnTo>
                  <a:pt x="80752" y="3267"/>
                </a:lnTo>
                <a:lnTo>
                  <a:pt x="83877" y="3267"/>
                </a:lnTo>
                <a:lnTo>
                  <a:pt x="87003" y="3086"/>
                </a:lnTo>
                <a:lnTo>
                  <a:pt x="93081" y="2542"/>
                </a:lnTo>
                <a:lnTo>
                  <a:pt x="96032" y="2361"/>
                </a:lnTo>
                <a:lnTo>
                  <a:pt x="102111" y="2361"/>
                </a:lnTo>
                <a:lnTo>
                  <a:pt x="105063" y="2722"/>
                </a:lnTo>
                <a:lnTo>
                  <a:pt x="104194" y="2542"/>
                </a:lnTo>
                <a:lnTo>
                  <a:pt x="104021" y="2361"/>
                </a:lnTo>
                <a:lnTo>
                  <a:pt x="105411" y="2178"/>
                </a:lnTo>
                <a:lnTo>
                  <a:pt x="107495" y="2361"/>
                </a:lnTo>
                <a:lnTo>
                  <a:pt x="108189" y="2361"/>
                </a:lnTo>
                <a:lnTo>
                  <a:pt x="108537" y="2542"/>
                </a:lnTo>
                <a:lnTo>
                  <a:pt x="110273" y="2542"/>
                </a:lnTo>
                <a:lnTo>
                  <a:pt x="112356" y="2905"/>
                </a:lnTo>
                <a:lnTo>
                  <a:pt x="113398" y="3267"/>
                </a:lnTo>
                <a:lnTo>
                  <a:pt x="114267" y="3631"/>
                </a:lnTo>
                <a:lnTo>
                  <a:pt x="114961" y="3994"/>
                </a:lnTo>
                <a:lnTo>
                  <a:pt x="115136" y="4539"/>
                </a:lnTo>
                <a:lnTo>
                  <a:pt x="115309" y="8713"/>
                </a:lnTo>
                <a:lnTo>
                  <a:pt x="115309" y="15612"/>
                </a:lnTo>
                <a:lnTo>
                  <a:pt x="115136" y="33766"/>
                </a:lnTo>
                <a:lnTo>
                  <a:pt x="115136" y="43388"/>
                </a:lnTo>
                <a:lnTo>
                  <a:pt x="115309" y="52102"/>
                </a:lnTo>
                <a:lnTo>
                  <a:pt x="115657" y="59364"/>
                </a:lnTo>
                <a:lnTo>
                  <a:pt x="115830" y="61905"/>
                </a:lnTo>
                <a:lnTo>
                  <a:pt x="116178" y="63902"/>
                </a:lnTo>
                <a:lnTo>
                  <a:pt x="116178" y="66444"/>
                </a:lnTo>
                <a:lnTo>
                  <a:pt x="116351" y="69167"/>
                </a:lnTo>
                <a:lnTo>
                  <a:pt x="116351" y="70982"/>
                </a:lnTo>
                <a:lnTo>
                  <a:pt x="116178" y="73888"/>
                </a:lnTo>
                <a:lnTo>
                  <a:pt x="115657" y="81512"/>
                </a:lnTo>
                <a:lnTo>
                  <a:pt x="115136" y="89500"/>
                </a:lnTo>
                <a:lnTo>
                  <a:pt x="114961" y="92768"/>
                </a:lnTo>
                <a:lnTo>
                  <a:pt x="115136" y="95308"/>
                </a:lnTo>
                <a:lnTo>
                  <a:pt x="115136" y="98395"/>
                </a:lnTo>
                <a:lnTo>
                  <a:pt x="115136" y="101481"/>
                </a:lnTo>
                <a:lnTo>
                  <a:pt x="114788" y="103115"/>
                </a:lnTo>
                <a:lnTo>
                  <a:pt x="114615" y="104568"/>
                </a:lnTo>
                <a:lnTo>
                  <a:pt x="114094" y="106019"/>
                </a:lnTo>
                <a:lnTo>
                  <a:pt x="113398" y="107291"/>
                </a:lnTo>
                <a:lnTo>
                  <a:pt x="113746" y="107291"/>
                </a:lnTo>
                <a:lnTo>
                  <a:pt x="113919" y="106927"/>
                </a:lnTo>
                <a:lnTo>
                  <a:pt x="114440" y="106564"/>
                </a:lnTo>
                <a:lnTo>
                  <a:pt x="114615" y="106927"/>
                </a:lnTo>
                <a:lnTo>
                  <a:pt x="114440" y="107291"/>
                </a:lnTo>
                <a:lnTo>
                  <a:pt x="114094" y="108197"/>
                </a:lnTo>
                <a:lnTo>
                  <a:pt x="113746" y="107836"/>
                </a:lnTo>
                <a:lnTo>
                  <a:pt x="113225" y="107291"/>
                </a:lnTo>
                <a:lnTo>
                  <a:pt x="113398" y="107653"/>
                </a:lnTo>
                <a:lnTo>
                  <a:pt x="113225" y="107653"/>
                </a:lnTo>
                <a:lnTo>
                  <a:pt x="113398" y="107836"/>
                </a:lnTo>
                <a:lnTo>
                  <a:pt x="110621" y="108380"/>
                </a:lnTo>
                <a:lnTo>
                  <a:pt x="108189" y="108561"/>
                </a:lnTo>
                <a:lnTo>
                  <a:pt x="105932" y="108742"/>
                </a:lnTo>
                <a:lnTo>
                  <a:pt x="103848" y="108742"/>
                </a:lnTo>
                <a:lnTo>
                  <a:pt x="104369" y="108380"/>
                </a:lnTo>
                <a:lnTo>
                  <a:pt x="104369" y="108380"/>
                </a:lnTo>
                <a:lnTo>
                  <a:pt x="103152" y="108742"/>
                </a:lnTo>
                <a:lnTo>
                  <a:pt x="100896" y="109469"/>
                </a:lnTo>
                <a:lnTo>
                  <a:pt x="98812" y="109831"/>
                </a:lnTo>
                <a:lnTo>
                  <a:pt x="99160" y="109287"/>
                </a:lnTo>
                <a:lnTo>
                  <a:pt x="99854" y="109106"/>
                </a:lnTo>
                <a:lnTo>
                  <a:pt x="97597" y="109469"/>
                </a:lnTo>
                <a:lnTo>
                  <a:pt x="95165" y="109650"/>
                </a:lnTo>
                <a:lnTo>
                  <a:pt x="93775" y="109831"/>
                </a:lnTo>
                <a:lnTo>
                  <a:pt x="94123" y="110014"/>
                </a:lnTo>
                <a:lnTo>
                  <a:pt x="90129" y="110559"/>
                </a:lnTo>
                <a:lnTo>
                  <a:pt x="90129" y="110376"/>
                </a:lnTo>
                <a:lnTo>
                  <a:pt x="88393" y="110559"/>
                </a:lnTo>
                <a:lnTo>
                  <a:pt x="87697" y="110559"/>
                </a:lnTo>
                <a:lnTo>
                  <a:pt x="85788" y="110739"/>
                </a:lnTo>
                <a:lnTo>
                  <a:pt x="82315" y="110739"/>
                </a:lnTo>
                <a:lnTo>
                  <a:pt x="81619" y="110559"/>
                </a:lnTo>
                <a:lnTo>
                  <a:pt x="82836" y="110195"/>
                </a:lnTo>
                <a:lnTo>
                  <a:pt x="73632" y="111284"/>
                </a:lnTo>
                <a:lnTo>
                  <a:pt x="69985" y="112010"/>
                </a:lnTo>
                <a:lnTo>
                  <a:pt x="69116" y="111648"/>
                </a:lnTo>
                <a:lnTo>
                  <a:pt x="68247" y="111648"/>
                </a:lnTo>
                <a:lnTo>
                  <a:pt x="67553" y="111829"/>
                </a:lnTo>
                <a:lnTo>
                  <a:pt x="67032" y="112192"/>
                </a:lnTo>
                <a:lnTo>
                  <a:pt x="66338" y="112192"/>
                </a:lnTo>
                <a:lnTo>
                  <a:pt x="66338" y="112373"/>
                </a:lnTo>
                <a:lnTo>
                  <a:pt x="66859" y="112373"/>
                </a:lnTo>
                <a:lnTo>
                  <a:pt x="66511" y="112918"/>
                </a:lnTo>
                <a:lnTo>
                  <a:pt x="68247" y="112918"/>
                </a:lnTo>
                <a:lnTo>
                  <a:pt x="69637" y="112737"/>
                </a:lnTo>
                <a:lnTo>
                  <a:pt x="71027" y="112554"/>
                </a:lnTo>
                <a:lnTo>
                  <a:pt x="72590" y="112554"/>
                </a:lnTo>
                <a:lnTo>
                  <a:pt x="71027" y="113282"/>
                </a:lnTo>
                <a:lnTo>
                  <a:pt x="68768" y="114007"/>
                </a:lnTo>
                <a:lnTo>
                  <a:pt x="67726" y="114190"/>
                </a:lnTo>
                <a:lnTo>
                  <a:pt x="66684" y="114190"/>
                </a:lnTo>
                <a:lnTo>
                  <a:pt x="65817" y="114007"/>
                </a:lnTo>
                <a:lnTo>
                  <a:pt x="65469" y="113645"/>
                </a:lnTo>
                <a:lnTo>
                  <a:pt x="65296" y="113282"/>
                </a:lnTo>
                <a:lnTo>
                  <a:pt x="67205" y="113099"/>
                </a:lnTo>
                <a:lnTo>
                  <a:pt x="65122" y="112918"/>
                </a:lnTo>
                <a:lnTo>
                  <a:pt x="62865" y="113099"/>
                </a:lnTo>
                <a:lnTo>
                  <a:pt x="62692" y="113099"/>
                </a:lnTo>
                <a:lnTo>
                  <a:pt x="61129" y="113462"/>
                </a:lnTo>
                <a:lnTo>
                  <a:pt x="59391" y="113645"/>
                </a:lnTo>
                <a:lnTo>
                  <a:pt x="59391" y="113645"/>
                </a:lnTo>
                <a:lnTo>
                  <a:pt x="60954" y="113282"/>
                </a:lnTo>
                <a:lnTo>
                  <a:pt x="58697" y="112554"/>
                </a:lnTo>
                <a:lnTo>
                  <a:pt x="57307" y="112373"/>
                </a:lnTo>
                <a:lnTo>
                  <a:pt x="57134" y="112192"/>
                </a:lnTo>
                <a:lnTo>
                  <a:pt x="57307" y="112192"/>
                </a:lnTo>
                <a:lnTo>
                  <a:pt x="58001" y="112010"/>
                </a:lnTo>
                <a:lnTo>
                  <a:pt x="56438" y="112010"/>
                </a:lnTo>
                <a:lnTo>
                  <a:pt x="55744" y="112192"/>
                </a:lnTo>
                <a:lnTo>
                  <a:pt x="55051" y="112554"/>
                </a:lnTo>
                <a:lnTo>
                  <a:pt x="53661" y="112918"/>
                </a:lnTo>
                <a:lnTo>
                  <a:pt x="54009" y="112737"/>
                </a:lnTo>
                <a:lnTo>
                  <a:pt x="54182" y="112373"/>
                </a:lnTo>
                <a:lnTo>
                  <a:pt x="54182" y="112373"/>
                </a:lnTo>
                <a:lnTo>
                  <a:pt x="52619" y="112554"/>
                </a:lnTo>
                <a:lnTo>
                  <a:pt x="52446" y="112737"/>
                </a:lnTo>
                <a:lnTo>
                  <a:pt x="52271" y="112918"/>
                </a:lnTo>
                <a:lnTo>
                  <a:pt x="51056" y="113282"/>
                </a:lnTo>
                <a:lnTo>
                  <a:pt x="47234" y="113826"/>
                </a:lnTo>
                <a:lnTo>
                  <a:pt x="40810" y="114734"/>
                </a:lnTo>
                <a:lnTo>
                  <a:pt x="41158" y="114552"/>
                </a:lnTo>
                <a:lnTo>
                  <a:pt x="41158" y="114371"/>
                </a:lnTo>
                <a:lnTo>
                  <a:pt x="40983" y="114371"/>
                </a:lnTo>
                <a:lnTo>
                  <a:pt x="41331" y="114007"/>
                </a:lnTo>
                <a:lnTo>
                  <a:pt x="41331" y="113645"/>
                </a:lnTo>
                <a:lnTo>
                  <a:pt x="38899" y="114190"/>
                </a:lnTo>
                <a:lnTo>
                  <a:pt x="35428" y="114915"/>
                </a:lnTo>
                <a:lnTo>
                  <a:pt x="33517" y="115096"/>
                </a:lnTo>
                <a:lnTo>
                  <a:pt x="31779" y="115279"/>
                </a:lnTo>
                <a:lnTo>
                  <a:pt x="30216" y="115279"/>
                </a:lnTo>
                <a:lnTo>
                  <a:pt x="29174" y="115096"/>
                </a:lnTo>
                <a:lnTo>
                  <a:pt x="26224" y="115096"/>
                </a:lnTo>
                <a:lnTo>
                  <a:pt x="22054" y="115460"/>
                </a:lnTo>
                <a:lnTo>
                  <a:pt x="22054" y="115460"/>
                </a:lnTo>
                <a:lnTo>
                  <a:pt x="22750" y="115279"/>
                </a:lnTo>
                <a:lnTo>
                  <a:pt x="23444" y="114915"/>
                </a:lnTo>
                <a:lnTo>
                  <a:pt x="21012" y="115279"/>
                </a:lnTo>
                <a:lnTo>
                  <a:pt x="18408" y="115641"/>
                </a:lnTo>
                <a:lnTo>
                  <a:pt x="13025" y="115824"/>
                </a:lnTo>
                <a:lnTo>
                  <a:pt x="7641" y="116185"/>
                </a:lnTo>
                <a:lnTo>
                  <a:pt x="5211" y="116368"/>
                </a:lnTo>
                <a:lnTo>
                  <a:pt x="2952" y="116730"/>
                </a:lnTo>
                <a:lnTo>
                  <a:pt x="2258" y="114007"/>
                </a:lnTo>
                <a:lnTo>
                  <a:pt x="1910" y="111103"/>
                </a:lnTo>
                <a:lnTo>
                  <a:pt x="1564" y="108016"/>
                </a:lnTo>
                <a:lnTo>
                  <a:pt x="1389" y="104749"/>
                </a:lnTo>
                <a:lnTo>
                  <a:pt x="1389" y="101481"/>
                </a:lnTo>
                <a:lnTo>
                  <a:pt x="1389" y="98031"/>
                </a:lnTo>
                <a:lnTo>
                  <a:pt x="1910" y="90951"/>
                </a:lnTo>
                <a:lnTo>
                  <a:pt x="2431" y="84052"/>
                </a:lnTo>
                <a:lnTo>
                  <a:pt x="3127" y="76972"/>
                </a:lnTo>
                <a:lnTo>
                  <a:pt x="4515" y="64083"/>
                </a:lnTo>
                <a:lnTo>
                  <a:pt x="4690" y="65355"/>
                </a:lnTo>
                <a:lnTo>
                  <a:pt x="4863" y="66625"/>
                </a:lnTo>
                <a:lnTo>
                  <a:pt x="4863" y="63538"/>
                </a:lnTo>
                <a:lnTo>
                  <a:pt x="4695" y="62132"/>
                </a:lnTo>
                <a:lnTo>
                  <a:pt x="4863" y="57731"/>
                </a:lnTo>
                <a:lnTo>
                  <a:pt x="4515" y="58456"/>
                </a:lnTo>
                <a:lnTo>
                  <a:pt x="4515" y="56278"/>
                </a:lnTo>
                <a:lnTo>
                  <a:pt x="4515" y="53555"/>
                </a:lnTo>
                <a:lnTo>
                  <a:pt x="4863" y="54461"/>
                </a:lnTo>
                <a:lnTo>
                  <a:pt x="5036" y="53917"/>
                </a:lnTo>
                <a:lnTo>
                  <a:pt x="5211" y="53917"/>
                </a:lnTo>
                <a:lnTo>
                  <a:pt x="5384" y="54280"/>
                </a:lnTo>
                <a:lnTo>
                  <a:pt x="5557" y="50832"/>
                </a:lnTo>
                <a:lnTo>
                  <a:pt x="5557" y="47745"/>
                </a:lnTo>
                <a:lnTo>
                  <a:pt x="5557" y="44478"/>
                </a:lnTo>
                <a:lnTo>
                  <a:pt x="5557" y="42663"/>
                </a:lnTo>
                <a:lnTo>
                  <a:pt x="5905" y="41027"/>
                </a:lnTo>
                <a:lnTo>
                  <a:pt x="6078" y="37579"/>
                </a:lnTo>
                <a:lnTo>
                  <a:pt x="6078" y="33947"/>
                </a:lnTo>
                <a:lnTo>
                  <a:pt x="6078" y="32496"/>
                </a:lnTo>
                <a:lnTo>
                  <a:pt x="5905" y="31407"/>
                </a:lnTo>
                <a:lnTo>
                  <a:pt x="6253" y="31588"/>
                </a:lnTo>
                <a:lnTo>
                  <a:pt x="6599" y="23055"/>
                </a:lnTo>
                <a:lnTo>
                  <a:pt x="6774" y="21966"/>
                </a:lnTo>
                <a:lnTo>
                  <a:pt x="6774" y="22511"/>
                </a:lnTo>
                <a:lnTo>
                  <a:pt x="6947" y="21422"/>
                </a:lnTo>
                <a:lnTo>
                  <a:pt x="7120" y="20513"/>
                </a:lnTo>
                <a:lnTo>
                  <a:pt x="6947" y="19424"/>
                </a:lnTo>
                <a:lnTo>
                  <a:pt x="6774" y="18518"/>
                </a:lnTo>
                <a:lnTo>
                  <a:pt x="6947" y="18154"/>
                </a:lnTo>
                <a:lnTo>
                  <a:pt x="7120" y="17790"/>
                </a:lnTo>
                <a:lnTo>
                  <a:pt x="7468" y="16339"/>
                </a:lnTo>
                <a:lnTo>
                  <a:pt x="7989" y="12163"/>
                </a:lnTo>
                <a:lnTo>
                  <a:pt x="8510" y="4356"/>
                </a:lnTo>
                <a:lnTo>
                  <a:pt x="6426" y="13797"/>
                </a:lnTo>
                <a:lnTo>
                  <a:pt x="5384" y="19062"/>
                </a:lnTo>
                <a:lnTo>
                  <a:pt x="4342" y="24508"/>
                </a:lnTo>
                <a:lnTo>
                  <a:pt x="3648" y="29591"/>
                </a:lnTo>
                <a:lnTo>
                  <a:pt x="3127" y="34311"/>
                </a:lnTo>
                <a:lnTo>
                  <a:pt x="2779" y="38304"/>
                </a:lnTo>
                <a:lnTo>
                  <a:pt x="2952" y="39938"/>
                </a:lnTo>
                <a:lnTo>
                  <a:pt x="3127" y="41391"/>
                </a:lnTo>
                <a:lnTo>
                  <a:pt x="2431" y="43207"/>
                </a:lnTo>
                <a:lnTo>
                  <a:pt x="2085" y="45386"/>
                </a:lnTo>
                <a:lnTo>
                  <a:pt x="1910" y="47926"/>
                </a:lnTo>
                <a:lnTo>
                  <a:pt x="1910" y="50468"/>
                </a:lnTo>
                <a:lnTo>
                  <a:pt x="1910" y="55733"/>
                </a:lnTo>
                <a:lnTo>
                  <a:pt x="1910" y="60454"/>
                </a:lnTo>
                <a:lnTo>
                  <a:pt x="1216" y="77336"/>
                </a:lnTo>
                <a:lnTo>
                  <a:pt x="868" y="86594"/>
                </a:lnTo>
                <a:lnTo>
                  <a:pt x="695" y="95491"/>
                </a:lnTo>
                <a:lnTo>
                  <a:pt x="868" y="99303"/>
                </a:lnTo>
                <a:lnTo>
                  <a:pt x="695" y="103841"/>
                </a:lnTo>
                <a:lnTo>
                  <a:pt x="347" y="102570"/>
                </a:lnTo>
                <a:lnTo>
                  <a:pt x="174" y="101300"/>
                </a:lnTo>
                <a:lnTo>
                  <a:pt x="347" y="103660"/>
                </a:lnTo>
                <a:lnTo>
                  <a:pt x="347" y="106019"/>
                </a:lnTo>
                <a:lnTo>
                  <a:pt x="695" y="106202"/>
                </a:lnTo>
                <a:lnTo>
                  <a:pt x="522" y="108742"/>
                </a:lnTo>
                <a:lnTo>
                  <a:pt x="174" y="105657"/>
                </a:lnTo>
                <a:lnTo>
                  <a:pt x="1" y="112554"/>
                </a:lnTo>
                <a:lnTo>
                  <a:pt x="1" y="119998"/>
                </a:lnTo>
                <a:lnTo>
                  <a:pt x="11114" y="119091"/>
                </a:lnTo>
                <a:lnTo>
                  <a:pt x="16499" y="118727"/>
                </a:lnTo>
                <a:lnTo>
                  <a:pt x="21533" y="118547"/>
                </a:lnTo>
                <a:lnTo>
                  <a:pt x="21533" y="118183"/>
                </a:lnTo>
                <a:lnTo>
                  <a:pt x="21881" y="117819"/>
                </a:lnTo>
                <a:lnTo>
                  <a:pt x="22575" y="117819"/>
                </a:lnTo>
                <a:lnTo>
                  <a:pt x="23098" y="118002"/>
                </a:lnTo>
                <a:lnTo>
                  <a:pt x="23444" y="118183"/>
                </a:lnTo>
                <a:lnTo>
                  <a:pt x="23271" y="118002"/>
                </a:lnTo>
                <a:lnTo>
                  <a:pt x="24486" y="118364"/>
                </a:lnTo>
                <a:lnTo>
                  <a:pt x="24486" y="118364"/>
                </a:lnTo>
                <a:lnTo>
                  <a:pt x="23444" y="118183"/>
                </a:lnTo>
                <a:lnTo>
                  <a:pt x="23965" y="118364"/>
                </a:lnTo>
                <a:lnTo>
                  <a:pt x="23444" y="118547"/>
                </a:lnTo>
                <a:lnTo>
                  <a:pt x="23619" y="118727"/>
                </a:lnTo>
                <a:lnTo>
                  <a:pt x="26224" y="118364"/>
                </a:lnTo>
                <a:lnTo>
                  <a:pt x="24834" y="118364"/>
                </a:lnTo>
                <a:lnTo>
                  <a:pt x="27091" y="117819"/>
                </a:lnTo>
                <a:lnTo>
                  <a:pt x="29522" y="117638"/>
                </a:lnTo>
                <a:lnTo>
                  <a:pt x="34905" y="117638"/>
                </a:lnTo>
                <a:lnTo>
                  <a:pt x="35253" y="117819"/>
                </a:lnTo>
                <a:lnTo>
                  <a:pt x="36122" y="118002"/>
                </a:lnTo>
                <a:lnTo>
                  <a:pt x="39074" y="118002"/>
                </a:lnTo>
                <a:lnTo>
                  <a:pt x="42894" y="117819"/>
                </a:lnTo>
                <a:lnTo>
                  <a:pt x="44630" y="117638"/>
                </a:lnTo>
                <a:lnTo>
                  <a:pt x="46193" y="117275"/>
                </a:lnTo>
                <a:lnTo>
                  <a:pt x="53140" y="117094"/>
                </a:lnTo>
                <a:lnTo>
                  <a:pt x="60087" y="116730"/>
                </a:lnTo>
                <a:lnTo>
                  <a:pt x="67032" y="116185"/>
                </a:lnTo>
                <a:lnTo>
                  <a:pt x="74153" y="115641"/>
                </a:lnTo>
                <a:lnTo>
                  <a:pt x="88045" y="114190"/>
                </a:lnTo>
                <a:lnTo>
                  <a:pt x="101938" y="112918"/>
                </a:lnTo>
                <a:lnTo>
                  <a:pt x="112356" y="112918"/>
                </a:lnTo>
                <a:lnTo>
                  <a:pt x="114615" y="112737"/>
                </a:lnTo>
                <a:lnTo>
                  <a:pt x="116351" y="112373"/>
                </a:lnTo>
                <a:lnTo>
                  <a:pt x="116872" y="112010"/>
                </a:lnTo>
                <a:lnTo>
                  <a:pt x="117393" y="111648"/>
                </a:lnTo>
                <a:lnTo>
                  <a:pt x="117741" y="111103"/>
                </a:lnTo>
                <a:lnTo>
                  <a:pt x="118087" y="110376"/>
                </a:lnTo>
                <a:lnTo>
                  <a:pt x="118435" y="108197"/>
                </a:lnTo>
                <a:lnTo>
                  <a:pt x="118783" y="105293"/>
                </a:lnTo>
                <a:lnTo>
                  <a:pt x="118783" y="102026"/>
                </a:lnTo>
                <a:lnTo>
                  <a:pt x="118956" y="95852"/>
                </a:lnTo>
                <a:lnTo>
                  <a:pt x="118956" y="91496"/>
                </a:lnTo>
                <a:lnTo>
                  <a:pt x="119477" y="78606"/>
                </a:lnTo>
                <a:lnTo>
                  <a:pt x="119650" y="69893"/>
                </a:lnTo>
                <a:lnTo>
                  <a:pt x="119825" y="64083"/>
                </a:lnTo>
                <a:lnTo>
                  <a:pt x="119998" y="64266"/>
                </a:lnTo>
                <a:lnTo>
                  <a:pt x="119998" y="60815"/>
                </a:lnTo>
                <a:lnTo>
                  <a:pt x="119998" y="57367"/>
                </a:lnTo>
                <a:lnTo>
                  <a:pt x="119825" y="59001"/>
                </a:lnTo>
                <a:lnTo>
                  <a:pt x="119477" y="54461"/>
                </a:lnTo>
                <a:lnTo>
                  <a:pt x="119304" y="49743"/>
                </a:lnTo>
                <a:lnTo>
                  <a:pt x="119129" y="44841"/>
                </a:lnTo>
                <a:lnTo>
                  <a:pt x="118956" y="40121"/>
                </a:lnTo>
                <a:lnTo>
                  <a:pt x="119304" y="42480"/>
                </a:lnTo>
                <a:lnTo>
                  <a:pt x="119304" y="39938"/>
                </a:lnTo>
                <a:lnTo>
                  <a:pt x="119304" y="36489"/>
                </a:lnTo>
                <a:lnTo>
                  <a:pt x="119304" y="36309"/>
                </a:lnTo>
                <a:lnTo>
                  <a:pt x="119129" y="33403"/>
                </a:lnTo>
                <a:lnTo>
                  <a:pt x="119304" y="34856"/>
                </a:lnTo>
                <a:lnTo>
                  <a:pt x="119650" y="32677"/>
                </a:lnTo>
                <a:lnTo>
                  <a:pt x="119477" y="30318"/>
                </a:lnTo>
                <a:lnTo>
                  <a:pt x="119304" y="27957"/>
                </a:lnTo>
                <a:lnTo>
                  <a:pt x="119129" y="25778"/>
                </a:lnTo>
                <a:lnTo>
                  <a:pt x="118956" y="26323"/>
                </a:lnTo>
                <a:lnTo>
                  <a:pt x="118825" y="26323"/>
                </a:lnTo>
                <a:lnTo>
                  <a:pt x="118956" y="26868"/>
                </a:lnTo>
                <a:lnTo>
                  <a:pt x="119129" y="28865"/>
                </a:lnTo>
                <a:lnTo>
                  <a:pt x="118783" y="28140"/>
                </a:lnTo>
                <a:lnTo>
                  <a:pt x="118783" y="29046"/>
                </a:lnTo>
                <a:lnTo>
                  <a:pt x="118435" y="24508"/>
                </a:lnTo>
                <a:lnTo>
                  <a:pt x="118087" y="22511"/>
                </a:lnTo>
                <a:lnTo>
                  <a:pt x="117914" y="22330"/>
                </a:lnTo>
                <a:lnTo>
                  <a:pt x="117914" y="21603"/>
                </a:lnTo>
                <a:lnTo>
                  <a:pt x="118262" y="20332"/>
                </a:lnTo>
                <a:lnTo>
                  <a:pt x="118262" y="18880"/>
                </a:lnTo>
                <a:lnTo>
                  <a:pt x="118262" y="18396"/>
                </a:lnTo>
                <a:lnTo>
                  <a:pt x="118608" y="19607"/>
                </a:lnTo>
                <a:lnTo>
                  <a:pt x="118956" y="22330"/>
                </a:lnTo>
                <a:lnTo>
                  <a:pt x="119304" y="25053"/>
                </a:lnTo>
                <a:lnTo>
                  <a:pt x="119477" y="27231"/>
                </a:lnTo>
                <a:lnTo>
                  <a:pt x="119477" y="24689"/>
                </a:lnTo>
                <a:lnTo>
                  <a:pt x="119304" y="22511"/>
                </a:lnTo>
                <a:lnTo>
                  <a:pt x="118783" y="17973"/>
                </a:lnTo>
                <a:lnTo>
                  <a:pt x="118608" y="18335"/>
                </a:lnTo>
                <a:lnTo>
                  <a:pt x="118608" y="17973"/>
                </a:lnTo>
                <a:lnTo>
                  <a:pt x="118262" y="16520"/>
                </a:lnTo>
                <a:lnTo>
                  <a:pt x="118087" y="13978"/>
                </a:lnTo>
                <a:lnTo>
                  <a:pt x="117914" y="18154"/>
                </a:lnTo>
                <a:lnTo>
                  <a:pt x="117393" y="17065"/>
                </a:lnTo>
                <a:lnTo>
                  <a:pt x="117220" y="15250"/>
                </a:lnTo>
                <a:lnTo>
                  <a:pt x="117045" y="13070"/>
                </a:lnTo>
                <a:lnTo>
                  <a:pt x="116872" y="10711"/>
                </a:lnTo>
                <a:lnTo>
                  <a:pt x="116872" y="2361"/>
                </a:lnTo>
                <a:lnTo>
                  <a:pt x="116872" y="1272"/>
                </a:lnTo>
                <a:lnTo>
                  <a:pt x="116699" y="1089"/>
                </a:lnTo>
                <a:lnTo>
                  <a:pt x="116351" y="727"/>
                </a:lnTo>
                <a:lnTo>
                  <a:pt x="115309" y="363"/>
                </a:lnTo>
                <a:lnTo>
                  <a:pt x="113746" y="182"/>
                </a:lnTo>
                <a:lnTo>
                  <a:pt x="11201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Shape 382"/>
          <p:cNvSpPr txBox="1"/>
          <p:nvPr/>
        </p:nvSpPr>
        <p:spPr>
          <a:xfrm>
            <a:off x="3870375" y="3762225"/>
            <a:ext cx="1601100" cy="2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lang="pt-BR" sz="2200" u="sng">
                <a:solidFill>
                  <a:schemeClr val="lt1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8711773</a:t>
            </a:r>
          </a:p>
        </p:txBody>
      </p:sp>
      <p:sp>
        <p:nvSpPr>
          <p:cNvPr id="383" name="Shape 383"/>
          <p:cNvSpPr txBox="1"/>
          <p:nvPr/>
        </p:nvSpPr>
        <p:spPr>
          <a:xfrm>
            <a:off x="7597100" y="3857875"/>
            <a:ext cx="13599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4" name="Shape 384"/>
          <p:cNvSpPr txBox="1"/>
          <p:nvPr/>
        </p:nvSpPr>
        <p:spPr>
          <a:xfrm>
            <a:off x="7597100" y="3857875"/>
            <a:ext cx="13599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pt-BR" sz="2200" u="sng">
                <a:solidFill>
                  <a:schemeClr val="lt1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8971818</a:t>
            </a:r>
          </a:p>
        </p:txBody>
      </p:sp>
      <p:sp>
        <p:nvSpPr>
          <p:cNvPr id="385" name="Shape 385"/>
          <p:cNvSpPr txBox="1"/>
          <p:nvPr/>
        </p:nvSpPr>
        <p:spPr>
          <a:xfrm>
            <a:off x="3871575" y="784225"/>
            <a:ext cx="1508400" cy="3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pt-BR" sz="2200" u="sng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8972009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 txBox="1"/>
          <p:nvPr>
            <p:ph type="title"/>
          </p:nvPr>
        </p:nvSpPr>
        <p:spPr>
          <a:xfrm>
            <a:off x="1869875" y="89450"/>
            <a:ext cx="4552800" cy="516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/>
              <a:t>REFERÊNCIAS</a:t>
            </a:r>
          </a:p>
        </p:txBody>
      </p:sp>
      <p:sp>
        <p:nvSpPr>
          <p:cNvPr id="391" name="Shape 391"/>
          <p:cNvSpPr txBox="1"/>
          <p:nvPr/>
        </p:nvSpPr>
        <p:spPr>
          <a:xfrm>
            <a:off x="471375" y="514050"/>
            <a:ext cx="8305500" cy="41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298450" lvl="0" marL="457200" rtl="0" algn="just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pt-BR" sz="1100">
                <a:solidFill>
                  <a:srgbClr val="FFFFFF"/>
                </a:solidFill>
              </a:rPr>
              <a:t>ZANGHELINI, F. et al. </a:t>
            </a:r>
            <a:r>
              <a:rPr b="1" lang="pt-BR" sz="1100">
                <a:solidFill>
                  <a:srgbClr val="FFFFFF"/>
                </a:solidFill>
              </a:rPr>
              <a:t>Impacto da Atenção Farmacêutica na Função Pulmonar de Pacientes com Asma Grave</a:t>
            </a:r>
            <a:r>
              <a:rPr lang="pt-BR" sz="1100">
                <a:solidFill>
                  <a:srgbClr val="FFFFFF"/>
                </a:solidFill>
              </a:rPr>
              <a:t>. Rev. CiÊncia Farm. Básica Apl, 2013; 34 (3): 379-386 ISSN 1808-4532.  </a:t>
            </a:r>
          </a:p>
          <a:p>
            <a:pPr indent="-298450" lvl="0" marL="457200" rtl="0" algn="just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pt-BR" sz="1100">
                <a:solidFill>
                  <a:srgbClr val="FFFFFF"/>
                </a:solidFill>
              </a:rPr>
              <a:t>ORDEM DOS FARMACÊUTICOS. </a:t>
            </a:r>
            <a:r>
              <a:rPr b="1" lang="pt-BR" sz="1100">
                <a:solidFill>
                  <a:srgbClr val="FFFFFF"/>
                </a:solidFill>
              </a:rPr>
              <a:t>Normas de Orientação Farmacêutica</a:t>
            </a:r>
            <a:r>
              <a:rPr lang="pt-BR" sz="1100">
                <a:solidFill>
                  <a:srgbClr val="FFFFFF"/>
                </a:solidFill>
              </a:rPr>
              <a:t>. Disponível em: &lt;http://www.ordemfarmaceuticos.pt/xFiles/scContentDeployer_pt/docs/Docs44.pdf&gt;. Acesso em 03 de outubro de 2016.</a:t>
            </a:r>
          </a:p>
          <a:p>
            <a:pPr indent="-298450" lvl="0" marL="457200" rtl="0" algn="just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pt-BR" sz="1100">
                <a:solidFill>
                  <a:srgbClr val="FFFFFF"/>
                </a:solidFill>
              </a:rPr>
              <a:t>Werner, V. et al. </a:t>
            </a:r>
            <a:r>
              <a:rPr b="1" lang="pt-BR" sz="1100">
                <a:solidFill>
                  <a:srgbClr val="FFFFFF"/>
                </a:solidFill>
              </a:rPr>
              <a:t>ATENÇÃO FARMACÊUTICA BASEADA NO MÉTODO DÁDER A GRUPO DE PACIENTES COM DOENÇA PULMONAR OBSTRUTIVA CRÔNICA (DPOC).</a:t>
            </a:r>
            <a:r>
              <a:rPr lang="pt-BR" sz="1100">
                <a:solidFill>
                  <a:srgbClr val="FFFFFF"/>
                </a:solidFill>
              </a:rPr>
              <a:t> Disponível em: &lt;https://www.lume.ufrgs.br/bitstream/handle/10183/68334/Resumo_20060687.pdf?sequence=1&gt;. Acesso em 03 de outubro de 2016.</a:t>
            </a:r>
          </a:p>
          <a:p>
            <a:pPr indent="-298450" lvl="0" marL="457200" rtl="0" algn="just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pt-BR" sz="1100">
                <a:solidFill>
                  <a:srgbClr val="FFFFFF"/>
                </a:solidFill>
              </a:rPr>
              <a:t>ORDEM DOS FARMACÊUTICOS. </a:t>
            </a:r>
            <a:r>
              <a:rPr b="1" lang="pt-BR" sz="1100">
                <a:solidFill>
                  <a:srgbClr val="FFFFFF"/>
                </a:solidFill>
              </a:rPr>
              <a:t>Comissão reforça intervenção farmacêutico no âmbito da DPOC</a:t>
            </a:r>
            <a:r>
              <a:rPr lang="pt-BR" sz="1100">
                <a:solidFill>
                  <a:srgbClr val="FFFFFF"/>
                </a:solidFill>
              </a:rPr>
              <a:t>. Disponível em: &lt;http://www.ordemfarmaceuticos.pt/scid/ofWebInst_09/defaultArticleViewOne.asp?categoryID=1492&amp;articleID=3556&gt;. Acesso em 03 de outubro de 2016.</a:t>
            </a:r>
          </a:p>
          <a:p>
            <a:pPr indent="-298450" lvl="0" marL="457200" rtl="0" algn="just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pt-BR" sz="1100">
                <a:solidFill>
                  <a:srgbClr val="FFFFFF"/>
                </a:solidFill>
              </a:rPr>
              <a:t>ANVISA. </a:t>
            </a:r>
            <a:r>
              <a:rPr b="1" lang="pt-BR" sz="1100">
                <a:solidFill>
                  <a:srgbClr val="FFFFFF"/>
                </a:solidFill>
              </a:rPr>
              <a:t>NOTIVISA</a:t>
            </a:r>
            <a:r>
              <a:rPr lang="pt-BR" sz="1100">
                <a:solidFill>
                  <a:srgbClr val="FFFFFF"/>
                </a:solidFill>
              </a:rPr>
              <a:t>. Disponível EM: &lt;http://www.anvisa.gov.br/hotsite/notivisa/apresenta.htm&gt;. Acesso em 03 de outubro de 2016</a:t>
            </a:r>
          </a:p>
          <a:p>
            <a:pPr indent="-298450" lvl="0" marL="457200" rtl="0" algn="just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pt-BR" sz="1100">
                <a:solidFill>
                  <a:srgbClr val="FFFFFF"/>
                </a:solidFill>
              </a:rPr>
              <a:t>EAPV. </a:t>
            </a:r>
            <a:r>
              <a:rPr b="1" lang="pt-BR" sz="1100">
                <a:solidFill>
                  <a:srgbClr val="FFFFFF"/>
                </a:solidFill>
              </a:rPr>
              <a:t>Conduta frente aos Eventos Adversos.</a:t>
            </a:r>
            <a:r>
              <a:rPr lang="pt-BR" sz="1100">
                <a:solidFill>
                  <a:srgbClr val="FFFFFF"/>
                </a:solidFill>
              </a:rPr>
              <a:t> Disponínel em: &lt;http://eapv.com.br/eapv/condutas/&gt;. Acesso em 03 de outubro de 2016.</a:t>
            </a:r>
          </a:p>
          <a:p>
            <a:pPr indent="-298450" lvl="0" marL="457200" rtl="0" algn="just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pt-BR" sz="1100">
                <a:solidFill>
                  <a:srgbClr val="FFFFFF"/>
                </a:solidFill>
              </a:rPr>
              <a:t>LISBOA, C. R. A. </a:t>
            </a:r>
            <a:r>
              <a:rPr b="1" lang="pt-BR" sz="1100">
                <a:solidFill>
                  <a:srgbClr val="FFFFFF"/>
                </a:solidFill>
              </a:rPr>
              <a:t>EDUCAÇÃO FARMACÊUTICA E A DOENÇA PULMONAR OBSTRUTIVA CRÔNICA</a:t>
            </a:r>
            <a:r>
              <a:rPr lang="pt-BR" sz="1100">
                <a:solidFill>
                  <a:srgbClr val="FFFFFF"/>
                </a:solidFill>
              </a:rPr>
              <a:t>. Disponível em: &lt;http://unisc.br/portal/upload/com_arquivo/educaacaao_farmacaeutica_e_a_doenaca_pulmonar_obstrutiva_craonica.pdf&gt;. Acesso em 03 de outubro de 2016.</a:t>
            </a:r>
          </a:p>
          <a:p>
            <a:pPr indent="-298450" lvl="0" marL="457200" rtl="0" algn="just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b="1" lang="pt-BR" sz="1100">
                <a:solidFill>
                  <a:srgbClr val="FFFFFF"/>
                </a:solidFill>
              </a:rPr>
              <a:t>Guia de bolso para o diagnóstico, a conduta e a prevenção da DPOC</a:t>
            </a:r>
            <a:r>
              <a:rPr lang="pt-BR" sz="1100">
                <a:solidFill>
                  <a:srgbClr val="FFFFFF"/>
                </a:solidFill>
              </a:rPr>
              <a:t>. Departamento norte-americano de serviços humanos e de saúde serviço público de saúde institutos nacionais de saúde instituto nacional do coração, pulmão e sangue (NHLBI) Publicação do NHI nº: 2701B.</a:t>
            </a:r>
          </a:p>
          <a:p>
            <a:pPr indent="-298450" lvl="0" marL="457200" rtl="0" algn="just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b="1" lang="pt-BR" sz="1100">
                <a:solidFill>
                  <a:srgbClr val="FFFFFF"/>
                </a:solidFill>
              </a:rPr>
              <a:t>Nota Técnica GAF/CCTIES. </a:t>
            </a:r>
            <a:r>
              <a:rPr lang="pt-BR" sz="1100">
                <a:solidFill>
                  <a:srgbClr val="FFFFFF"/>
                </a:solidFill>
              </a:rPr>
              <a:t>Disponível em: &lt;http://www.saude.sp.gov.br/resources/ses/perfil/gestor/assistencia-farmaceutica/notas-tecnicas/nota_tecnica_02_assist_farm_2015.pdf&gt;.</a:t>
            </a:r>
            <a:r>
              <a:rPr lang="pt-BR" sz="1100">
                <a:solidFill>
                  <a:schemeClr val="lt1"/>
                </a:solidFill>
              </a:rPr>
              <a:t>Acesso em 04 de outubro de 2016.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/>
          <p:nvPr/>
        </p:nvSpPr>
        <p:spPr>
          <a:xfrm>
            <a:off x="1832750" y="1398200"/>
            <a:ext cx="5133186" cy="3369869"/>
          </a:xfrm>
          <a:prstGeom prst="irregularSeal2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7" name="Shape 397"/>
          <p:cNvSpPr txBox="1"/>
          <p:nvPr>
            <p:ph type="title"/>
          </p:nvPr>
        </p:nvSpPr>
        <p:spPr>
          <a:xfrm>
            <a:off x="1832750" y="375325"/>
            <a:ext cx="4379100" cy="3289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/>
              <a:t>SUGESTÃO DE NOTA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pt-BR"/>
              <a:t>               </a:t>
            </a:r>
            <a:r>
              <a:rPr lang="pt-BR" sz="1500"/>
              <a:t>2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3500"/>
              <a:t>0,1 x 10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/>
          <p:nvPr>
            <p:ph type="title"/>
          </p:nvPr>
        </p:nvSpPr>
        <p:spPr>
          <a:xfrm>
            <a:off x="-6000" y="108250"/>
            <a:ext cx="9156000" cy="651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/>
              <a:t>01/09/2016 - Dia de Revisão</a:t>
            </a:r>
          </a:p>
        </p:txBody>
      </p:sp>
      <p:pic>
        <p:nvPicPr>
          <p:cNvPr id="78" name="Shape 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50" y="705925"/>
            <a:ext cx="5091700" cy="353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Shape 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8500" y="1118136"/>
            <a:ext cx="4338900" cy="3772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/>
          <p:nvPr>
            <p:ph type="title"/>
          </p:nvPr>
        </p:nvSpPr>
        <p:spPr>
          <a:xfrm>
            <a:off x="-6000" y="108250"/>
            <a:ext cx="91560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/>
              <a:t>02/09/2016 - Dia da prova</a:t>
            </a:r>
          </a:p>
        </p:txBody>
      </p:sp>
      <p:pic>
        <p:nvPicPr>
          <p:cNvPr id="85" name="Shape 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400" y="620275"/>
            <a:ext cx="5037124" cy="26741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ementadorpng.jpg" id="86" name="Shape 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500" y="3099979"/>
            <a:ext cx="3497924" cy="1967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Shape 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69395" y="1798425"/>
            <a:ext cx="4049100" cy="251857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Shape 88"/>
          <p:cNvSpPr/>
          <p:nvPr/>
        </p:nvSpPr>
        <p:spPr>
          <a:xfrm rot="1321854">
            <a:off x="6758522" y="1312103"/>
            <a:ext cx="2350531" cy="1092956"/>
          </a:xfrm>
          <a:prstGeom prst="wedgeEllipseCallout">
            <a:avLst>
              <a:gd fmla="val -19815" name="adj1"/>
              <a:gd fmla="val 72863" name="adj2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600">
                <a:solidFill>
                  <a:srgbClr val="FFFFFF"/>
                </a:solidFill>
              </a:rPr>
              <a:t>Só nessa questão já perdi 3 pontos!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/>
          <p:nvPr>
            <p:ph type="title"/>
          </p:nvPr>
        </p:nvSpPr>
        <p:spPr>
          <a:xfrm>
            <a:off x="11387" y="105075"/>
            <a:ext cx="91560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/>
              <a:t>2 semanas depois da prova…</a:t>
            </a:r>
          </a:p>
        </p:txBody>
      </p:sp>
      <p:pic>
        <p:nvPicPr>
          <p:cNvPr id="94" name="Shape 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1374" y="753574"/>
            <a:ext cx="6576035" cy="3975149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Shape 95"/>
          <p:cNvSpPr/>
          <p:nvPr/>
        </p:nvSpPr>
        <p:spPr>
          <a:xfrm rot="-926228">
            <a:off x="2381875" y="967554"/>
            <a:ext cx="1755949" cy="1093337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1600">
                <a:solidFill>
                  <a:srgbClr val="FFFFFF"/>
                </a:solidFill>
              </a:rPr>
              <a:t>O</a:t>
            </a:r>
            <a:r>
              <a:rPr lang="pt-BR" sz="1600">
                <a:solidFill>
                  <a:srgbClr val="FFFFFF"/>
                </a:solidFill>
              </a:rPr>
              <a:t> senhor já corrigiu as provas?</a:t>
            </a:r>
          </a:p>
        </p:txBody>
      </p:sp>
      <p:sp>
        <p:nvSpPr>
          <p:cNvPr id="96" name="Shape 96"/>
          <p:cNvSpPr/>
          <p:nvPr/>
        </p:nvSpPr>
        <p:spPr>
          <a:xfrm rot="1211671">
            <a:off x="6750833" y="419170"/>
            <a:ext cx="2014435" cy="1093209"/>
          </a:xfrm>
          <a:prstGeom prst="wedgeEllipseCallout">
            <a:avLst>
              <a:gd fmla="val -36070" name="adj1"/>
              <a:gd fmla="val 60366" name="adj2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600">
                <a:solidFill>
                  <a:srgbClr val="FFFFFF"/>
                </a:solidFill>
              </a:rPr>
              <a:t>Ainda não deu tempo...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/>
          <p:nvPr>
            <p:ph type="title"/>
          </p:nvPr>
        </p:nvSpPr>
        <p:spPr>
          <a:xfrm>
            <a:off x="-6000" y="108250"/>
            <a:ext cx="91560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/>
              <a:t>“Ainda não deu tempo…”</a:t>
            </a:r>
          </a:p>
        </p:txBody>
      </p:sp>
      <p:pic>
        <p:nvPicPr>
          <p:cNvPr id="102" name="Shape 102"/>
          <p:cNvPicPr preferRelativeResize="0"/>
          <p:nvPr/>
        </p:nvPicPr>
        <p:blipFill rotWithShape="1">
          <a:blip r:embed="rId3">
            <a:alphaModFix/>
          </a:blip>
          <a:srcRect b="8875" l="0" r="17046" t="0"/>
          <a:stretch/>
        </p:blipFill>
        <p:spPr>
          <a:xfrm>
            <a:off x="1132973" y="817425"/>
            <a:ext cx="6658900" cy="4059224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Shape 103"/>
          <p:cNvSpPr txBox="1"/>
          <p:nvPr>
            <p:ph type="title"/>
          </p:nvPr>
        </p:nvSpPr>
        <p:spPr>
          <a:xfrm rot="-943364">
            <a:off x="887646" y="1565049"/>
            <a:ext cx="2788742" cy="857424"/>
          </a:xfrm>
          <a:prstGeom prst="rect">
            <a:avLst/>
          </a:prstGeom>
          <a:solidFill>
            <a:srgbClr val="000000"/>
          </a:solidFill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/>
              <a:t>1 mês depois...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/>
          <p:nvPr>
            <p:ph type="title"/>
          </p:nvPr>
        </p:nvSpPr>
        <p:spPr>
          <a:xfrm>
            <a:off x="-6000" y="108250"/>
            <a:ext cx="91560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/>
              <a:t>“Ainda não deu tempo…”</a:t>
            </a:r>
          </a:p>
        </p:txBody>
      </p:sp>
      <p:pic>
        <p:nvPicPr>
          <p:cNvPr descr="1 a 1 a a a a canta na balada.png" id="109" name="Shape 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5050" y="594950"/>
            <a:ext cx="6914075" cy="4270999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10" name="Shape 110"/>
          <p:cNvSpPr txBox="1"/>
          <p:nvPr/>
        </p:nvSpPr>
        <p:spPr>
          <a:xfrm rot="-1565880">
            <a:off x="105668" y="1228219"/>
            <a:ext cx="3291825" cy="59503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Clr>
                <a:schemeClr val="dk1"/>
              </a:buClr>
              <a:buSzPct val="42307"/>
              <a:buFont typeface="Arial"/>
              <a:buNone/>
            </a:pPr>
            <a:r>
              <a:rPr lang="pt-BR" sz="2600">
                <a:solidFill>
                  <a:schemeClr val="lt1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1 mês e meio depois</a:t>
            </a:r>
          </a:p>
        </p:txBody>
      </p:sp>
      <p:cxnSp>
        <p:nvCxnSpPr>
          <p:cNvPr id="111" name="Shape 111"/>
          <p:cNvCxnSpPr/>
          <p:nvPr/>
        </p:nvCxnSpPr>
        <p:spPr>
          <a:xfrm flipH="1">
            <a:off x="6227900" y="489400"/>
            <a:ext cx="604500" cy="4800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/>
          <p:nvPr>
            <p:ph type="title"/>
          </p:nvPr>
        </p:nvSpPr>
        <p:spPr>
          <a:xfrm>
            <a:off x="-6000" y="108250"/>
            <a:ext cx="91560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/>
              <a:t>Quase 2 meses depois da prova...</a:t>
            </a:r>
          </a:p>
        </p:txBody>
      </p:sp>
      <p:pic>
        <p:nvPicPr>
          <p:cNvPr id="117" name="Shape 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150" y="1168525"/>
            <a:ext cx="55245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Shape 1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5900" y="849102"/>
            <a:ext cx="3875250" cy="3005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esespero.jpg" id="119" name="Shape 1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09405" y="3089999"/>
            <a:ext cx="1438625" cy="183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Ursul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