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29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95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25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32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671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48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69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0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07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57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1EBCCF5-796B-4F8C-8EF1-51BB56B9E3A2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8147A55-9F5C-4EB5-A2A1-0A739B482C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382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f.org.br/sistemas/geral/revista/pdf/122/encarte_farmAcia_comunitAria.pdf" TargetMode="External"/><Relationship Id="rId2" Type="http://schemas.openxmlformats.org/officeDocument/2006/relationships/hyperlink" Target="http://www.medicinanet.com.br/bula/899/berotec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Asma em Paciente </a:t>
            </a:r>
            <a:r>
              <a:rPr lang="pt-BR" dirty="0" err="1" smtClean="0"/>
              <a:t>pediatricos</a:t>
            </a:r>
            <a:r>
              <a:rPr lang="pt-BR" dirty="0" smtClean="0"/>
              <a:t> – modulo II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973229"/>
          </a:xfrm>
        </p:spPr>
        <p:txBody>
          <a:bodyPr/>
          <a:lstStyle/>
          <a:p>
            <a:r>
              <a:rPr lang="pt-BR" dirty="0" smtClean="0"/>
              <a:t>Iago </a:t>
            </a:r>
            <a:r>
              <a:rPr lang="pt-BR" dirty="0" err="1" smtClean="0"/>
              <a:t>Piotto</a:t>
            </a:r>
            <a:endParaRPr lang="pt-BR" dirty="0" smtClean="0"/>
          </a:p>
          <a:p>
            <a:r>
              <a:rPr lang="pt-BR" dirty="0" smtClean="0"/>
              <a:t>Maria Juliane Cuzzi</a:t>
            </a:r>
          </a:p>
          <a:p>
            <a:r>
              <a:rPr lang="pt-BR" dirty="0" smtClean="0"/>
              <a:t>Marlon Dornelles</a:t>
            </a:r>
          </a:p>
          <a:p>
            <a:r>
              <a:rPr lang="pt-BR" dirty="0" smtClean="0"/>
              <a:t>Rodrigo 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72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Farmácia comunitária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 </a:t>
            </a:r>
            <a:r>
              <a:rPr lang="pt-BR" dirty="0" smtClean="0"/>
              <a:t>em postos de saúde, AMAS, etc.</a:t>
            </a:r>
          </a:p>
          <a:p>
            <a:r>
              <a:rPr lang="pt-BR" dirty="0" err="1" smtClean="0"/>
              <a:t>Alem</a:t>
            </a:r>
            <a:r>
              <a:rPr lang="pt-BR" dirty="0" smtClean="0"/>
              <a:t> da </a:t>
            </a:r>
            <a:r>
              <a:rPr lang="pt-BR" dirty="0" err="1" smtClean="0"/>
              <a:t>dispensacao</a:t>
            </a:r>
            <a:r>
              <a:rPr lang="pt-BR" dirty="0" smtClean="0"/>
              <a:t> de medicamento, o farmacêutico da farmácia comunitária também preta serviços relacionados com a educação da saúde.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904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dispensação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75594"/>
            <a:ext cx="9784080" cy="4206240"/>
          </a:xfrm>
        </p:spPr>
        <p:txBody>
          <a:bodyPr/>
          <a:lstStyle/>
          <a:p>
            <a:r>
              <a:rPr lang="pt-BR" dirty="0" smtClean="0"/>
              <a:t>Farmácia Comunitária</a:t>
            </a:r>
          </a:p>
          <a:p>
            <a:r>
              <a:rPr lang="pt-BR" dirty="0" smtClean="0"/>
              <a:t>1) Abordagem ao paciente</a:t>
            </a:r>
          </a:p>
          <a:p>
            <a:r>
              <a:rPr lang="pt-BR" dirty="0" smtClean="0"/>
              <a:t>2) Analise da prescrição</a:t>
            </a:r>
          </a:p>
          <a:p>
            <a:r>
              <a:rPr lang="pt-BR" dirty="0" smtClean="0"/>
              <a:t>3) Exame físico do medicamento</a:t>
            </a:r>
          </a:p>
          <a:p>
            <a:r>
              <a:rPr lang="pt-BR" dirty="0" smtClean="0"/>
              <a:t>4) Orientação ao paciente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41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Jeremias, 9 </a:t>
            </a:r>
            <a:r>
              <a:rPr lang="en-US" dirty="0" err="1" smtClean="0"/>
              <a:t>anos</a:t>
            </a:r>
            <a:r>
              <a:rPr lang="en-US" dirty="0" smtClean="0"/>
              <a:t>,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diagnosticado</a:t>
            </a:r>
            <a:r>
              <a:rPr lang="en-US" dirty="0" smtClean="0"/>
              <a:t> com </a:t>
            </a:r>
            <a:r>
              <a:rPr lang="en-US" dirty="0" err="1" smtClean="0"/>
              <a:t>asma</a:t>
            </a:r>
            <a:r>
              <a:rPr lang="en-US" dirty="0" smtClean="0"/>
              <a:t> e </a:t>
            </a:r>
            <a:r>
              <a:rPr lang="en-US" dirty="0" err="1" smtClean="0"/>
              <a:t>recebeu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prescricao</a:t>
            </a:r>
            <a:r>
              <a:rPr lang="en-US" dirty="0" smtClean="0"/>
              <a:t> para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Berotec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mae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buscar</a:t>
            </a:r>
            <a:r>
              <a:rPr lang="en-US" dirty="0" smtClean="0"/>
              <a:t> o </a:t>
            </a:r>
            <a:r>
              <a:rPr lang="en-US" dirty="0" err="1" smtClean="0"/>
              <a:t>medicamento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farmacia</a:t>
            </a:r>
            <a:r>
              <a:rPr lang="en-US" dirty="0" smtClean="0"/>
              <a:t> do hospital. O </a:t>
            </a:r>
            <a:r>
              <a:rPr lang="en-US" dirty="0" err="1" smtClean="0"/>
              <a:t>farmaceutico</a:t>
            </a:r>
            <a:r>
              <a:rPr lang="en-US" dirty="0" smtClean="0"/>
              <a:t> </a:t>
            </a:r>
            <a:r>
              <a:rPr lang="en-US" dirty="0" err="1" smtClean="0"/>
              <a:t>verificou</a:t>
            </a:r>
            <a:r>
              <a:rPr lang="en-US" dirty="0" smtClean="0"/>
              <a:t> se a </a:t>
            </a:r>
            <a:r>
              <a:rPr lang="en-US" dirty="0" err="1" smtClean="0"/>
              <a:t>posologia</a:t>
            </a:r>
            <a:r>
              <a:rPr lang="en-US" dirty="0" smtClean="0"/>
              <a:t> </a:t>
            </a:r>
            <a:r>
              <a:rPr lang="en-US" dirty="0" err="1" smtClean="0"/>
              <a:t>entava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e normal e </a:t>
            </a:r>
            <a:r>
              <a:rPr lang="en-US" dirty="0" err="1" smtClean="0"/>
              <a:t>perguntou</a:t>
            </a:r>
            <a:r>
              <a:rPr lang="en-US" dirty="0" smtClean="0"/>
              <a:t> se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sabia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seguinte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voltou</a:t>
            </a:r>
            <a:r>
              <a:rPr lang="en-US" dirty="0" smtClean="0"/>
              <a:t> para </a:t>
            </a:r>
            <a:r>
              <a:rPr lang="en-US" dirty="0" err="1" smtClean="0"/>
              <a:t>buscar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medicacao</a:t>
            </a:r>
            <a:r>
              <a:rPr lang="en-US" dirty="0" smtClean="0"/>
              <a:t>, </a:t>
            </a:r>
            <a:r>
              <a:rPr lang="en-US" dirty="0" err="1" smtClean="0"/>
              <a:t>informou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farmaceutico</a:t>
            </a:r>
            <a:r>
              <a:rPr lang="en-US" dirty="0" smtClean="0"/>
              <a:t> que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filho</a:t>
            </a:r>
            <a:r>
              <a:rPr lang="en-US" dirty="0" smtClean="0"/>
              <a:t> </a:t>
            </a:r>
            <a:r>
              <a:rPr lang="en-US" dirty="0" err="1" smtClean="0"/>
              <a:t>ficava</a:t>
            </a:r>
            <a:r>
              <a:rPr lang="en-US" dirty="0" smtClean="0"/>
              <a:t> com fortes </a:t>
            </a:r>
            <a:r>
              <a:rPr lang="en-US" dirty="0" err="1" smtClean="0"/>
              <a:t>tremedeiras</a:t>
            </a:r>
            <a:r>
              <a:rPr lang="en-US" dirty="0"/>
              <a:t> </a:t>
            </a:r>
            <a:r>
              <a:rPr lang="en-US" dirty="0" err="1" smtClean="0"/>
              <a:t>apos</a:t>
            </a:r>
            <a:r>
              <a:rPr lang="en-US" dirty="0" smtClean="0"/>
              <a:t> 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Berotec</a:t>
            </a:r>
            <a:r>
              <a:rPr lang="en-US" dirty="0" smtClean="0"/>
              <a:t>.</a:t>
            </a:r>
          </a:p>
          <a:p>
            <a:r>
              <a:rPr lang="en-US" dirty="0"/>
              <a:t>Para saber </a:t>
            </a:r>
            <a:r>
              <a:rPr lang="en-US" dirty="0" err="1"/>
              <a:t>melhor</a:t>
            </a:r>
            <a:r>
              <a:rPr lang="en-US" dirty="0"/>
              <a:t> o que </a:t>
            </a:r>
            <a:r>
              <a:rPr lang="en-US" dirty="0" err="1"/>
              <a:t>estava</a:t>
            </a:r>
            <a:r>
              <a:rPr lang="en-US" dirty="0"/>
              <a:t> </a:t>
            </a:r>
            <a:r>
              <a:rPr lang="en-US" dirty="0" err="1"/>
              <a:t>acontecendo</a:t>
            </a:r>
            <a:r>
              <a:rPr lang="en-US" dirty="0"/>
              <a:t>, o </a:t>
            </a:r>
            <a:r>
              <a:rPr lang="en-US" dirty="0" err="1"/>
              <a:t>farmaceutico</a:t>
            </a:r>
            <a:r>
              <a:rPr lang="en-US" dirty="0"/>
              <a:t> propos </a:t>
            </a:r>
            <a:r>
              <a:rPr lang="en-US" dirty="0" err="1"/>
              <a:t>marcar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consulta</a:t>
            </a:r>
            <a:r>
              <a:rPr lang="en-US" dirty="0"/>
              <a:t> junto </a:t>
            </a:r>
            <a:r>
              <a:rPr lang="en-US" dirty="0" err="1"/>
              <a:t>tambem</a:t>
            </a:r>
            <a:r>
              <a:rPr lang="en-US" dirty="0"/>
              <a:t> com Jeremias.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99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farmacia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4826945" cy="42062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Na </a:t>
            </a:r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 err="1" smtClean="0"/>
              <a:t>rapida</a:t>
            </a:r>
            <a:r>
              <a:rPr lang="en-US" dirty="0" smtClean="0"/>
              <a:t> (pre-</a:t>
            </a:r>
            <a:r>
              <a:rPr lang="en-US" dirty="0" err="1" smtClean="0"/>
              <a:t>consulta</a:t>
            </a:r>
            <a:r>
              <a:rPr lang="en-US" dirty="0" smtClean="0"/>
              <a:t>), o </a:t>
            </a:r>
            <a:r>
              <a:rPr lang="en-US" dirty="0" err="1" smtClean="0"/>
              <a:t>farmaceutico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en-US" dirty="0" smtClean="0"/>
              <a:t> o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correto</a:t>
            </a:r>
            <a:r>
              <a:rPr lang="en-US" dirty="0" smtClean="0"/>
              <a:t> e </a:t>
            </a:r>
            <a:r>
              <a:rPr lang="en-US" dirty="0" err="1" smtClean="0"/>
              <a:t>posologia</a:t>
            </a:r>
            <a:r>
              <a:rPr lang="en-US" dirty="0" smtClean="0"/>
              <a:t> do </a:t>
            </a:r>
            <a:r>
              <a:rPr lang="en-US" dirty="0" err="1" smtClean="0"/>
              <a:t>medicamento</a:t>
            </a:r>
            <a:r>
              <a:rPr lang="en-US" dirty="0" smtClean="0"/>
              <a:t>, </a:t>
            </a:r>
            <a:r>
              <a:rPr lang="en-US" dirty="0" err="1" smtClean="0"/>
              <a:t>verifica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condicao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dispensa</a:t>
            </a:r>
            <a:r>
              <a:rPr lang="en-US" dirty="0" smtClean="0"/>
              <a:t>-o. </a:t>
            </a:r>
          </a:p>
          <a:p>
            <a:pPr marL="0" indent="0">
              <a:buNone/>
            </a:pPr>
            <a:r>
              <a:rPr lang="en-US" dirty="0" smtClean="0"/>
              <a:t>2) Na </a:t>
            </a:r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 err="1" smtClean="0"/>
              <a:t>marcada</a:t>
            </a:r>
            <a:r>
              <a:rPr lang="en-US" dirty="0" smtClean="0"/>
              <a:t>, o </a:t>
            </a:r>
            <a:r>
              <a:rPr lang="en-US" dirty="0" err="1" smtClean="0"/>
              <a:t>farmaceutico</a:t>
            </a:r>
            <a:r>
              <a:rPr lang="en-US" dirty="0" smtClean="0"/>
              <a:t> </a:t>
            </a:r>
            <a:r>
              <a:rPr lang="en-US" dirty="0" err="1" smtClean="0"/>
              <a:t>preenche</a:t>
            </a:r>
            <a:r>
              <a:rPr lang="en-US" dirty="0" smtClean="0"/>
              <a:t> </a:t>
            </a:r>
            <a:r>
              <a:rPr lang="en-US" dirty="0" err="1" smtClean="0"/>
              <a:t>fichas</a:t>
            </a:r>
            <a:r>
              <a:rPr lang="en-US" dirty="0" smtClean="0"/>
              <a:t> com </a:t>
            </a:r>
            <a:r>
              <a:rPr lang="en-US" dirty="0" err="1" smtClean="0"/>
              <a:t>informacoes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paciente</a:t>
            </a:r>
            <a:r>
              <a:rPr lang="en-US" dirty="0" smtClean="0"/>
              <a:t>, </a:t>
            </a:r>
            <a:r>
              <a:rPr lang="en-US" dirty="0" err="1" smtClean="0"/>
              <a:t>perguntas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habitos</a:t>
            </a:r>
            <a:r>
              <a:rPr lang="en-US" dirty="0" smtClean="0"/>
              <a:t>, </a:t>
            </a:r>
            <a:r>
              <a:rPr lang="en-US" dirty="0" err="1" smtClean="0"/>
              <a:t>responde</a:t>
            </a:r>
            <a:r>
              <a:rPr lang="en-US" dirty="0" smtClean="0"/>
              <a:t> </a:t>
            </a:r>
            <a:r>
              <a:rPr lang="en-US" dirty="0" err="1" smtClean="0"/>
              <a:t>duvidas</a:t>
            </a:r>
            <a:r>
              <a:rPr lang="en-US" dirty="0" smtClean="0"/>
              <a:t> e </a:t>
            </a:r>
            <a:r>
              <a:rPr lang="en-US" dirty="0" err="1" smtClean="0"/>
              <a:t>fala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medicamento</a:t>
            </a:r>
            <a:r>
              <a:rPr lang="en-US" dirty="0" smtClean="0"/>
              <a:t> (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correto</a:t>
            </a:r>
            <a:r>
              <a:rPr lang="en-US" dirty="0" smtClean="0"/>
              <a:t>, contra </a:t>
            </a:r>
            <a:r>
              <a:rPr lang="en-US" dirty="0" err="1" smtClean="0"/>
              <a:t>indicacoes</a:t>
            </a:r>
            <a:r>
              <a:rPr lang="en-US" dirty="0" smtClean="0"/>
              <a:t>, </a:t>
            </a:r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adversos</a:t>
            </a:r>
            <a:r>
              <a:rPr lang="en-US" dirty="0" smtClean="0"/>
              <a:t>). Se for </a:t>
            </a:r>
            <a:r>
              <a:rPr lang="en-US" dirty="0" err="1" smtClean="0"/>
              <a:t>necessario</a:t>
            </a:r>
            <a:r>
              <a:rPr lang="en-US" dirty="0" smtClean="0"/>
              <a:t>, o </a:t>
            </a:r>
            <a:r>
              <a:rPr lang="en-US" dirty="0" err="1" smtClean="0"/>
              <a:t>farmaceutico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junto com o medico, </a:t>
            </a:r>
            <a:r>
              <a:rPr lang="en-US" dirty="0" err="1" smtClean="0"/>
              <a:t>reformular</a:t>
            </a:r>
            <a:r>
              <a:rPr lang="en-US" dirty="0" smtClean="0"/>
              <a:t> a </a:t>
            </a:r>
            <a:r>
              <a:rPr lang="en-US" dirty="0" err="1" smtClean="0"/>
              <a:t>prescricao</a:t>
            </a:r>
            <a:r>
              <a:rPr lang="en-US" dirty="0" smtClean="0"/>
              <a:t>. </a:t>
            </a:r>
            <a:endParaRPr lang="pt-BR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95" y="1915064"/>
            <a:ext cx="5593074" cy="2506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45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 err="1" smtClean="0"/>
              <a:t>marcada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Posologia</a:t>
            </a:r>
            <a:r>
              <a:rPr lang="en-US" dirty="0" smtClean="0"/>
              <a:t> do </a:t>
            </a:r>
            <a:r>
              <a:rPr lang="en-US" dirty="0" err="1" smtClean="0"/>
              <a:t>Berotec</a:t>
            </a:r>
            <a:r>
              <a:rPr lang="en-US" dirty="0" smtClean="0"/>
              <a:t>: </a:t>
            </a:r>
            <a:r>
              <a:rPr lang="en-US" dirty="0" err="1" smtClean="0"/>
              <a:t>criancas</a:t>
            </a:r>
            <a:r>
              <a:rPr lang="en-US" dirty="0" smtClean="0"/>
              <a:t> de 6 a 12 </a:t>
            </a:r>
            <a:r>
              <a:rPr lang="en-US" dirty="0" err="1" smtClean="0"/>
              <a:t>anos</a:t>
            </a:r>
            <a:r>
              <a:rPr lang="en-US" dirty="0" smtClean="0"/>
              <a:t>: 6-10 </a:t>
            </a:r>
            <a:r>
              <a:rPr lang="en-US" dirty="0" err="1" smtClean="0"/>
              <a:t>gotas</a:t>
            </a:r>
            <a:r>
              <a:rPr lang="en-US" dirty="0" smtClean="0"/>
              <a:t> (1 mL  </a:t>
            </a:r>
            <a:r>
              <a:rPr lang="en-US" dirty="0" err="1" smtClean="0"/>
              <a:t>gotas</a:t>
            </a:r>
            <a:r>
              <a:rPr lang="en-US" dirty="0" smtClean="0"/>
              <a:t>= 5mg </a:t>
            </a:r>
            <a:r>
              <a:rPr lang="en-US" dirty="0" err="1" smtClean="0"/>
              <a:t>fenoterol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Prescricao</a:t>
            </a:r>
            <a:r>
              <a:rPr lang="en-US" dirty="0" smtClean="0"/>
              <a:t> para  </a:t>
            </a:r>
            <a:r>
              <a:rPr lang="en-US" dirty="0" err="1" smtClean="0"/>
              <a:t>gotas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soro</a:t>
            </a:r>
            <a:r>
              <a:rPr lang="en-US" dirty="0" smtClean="0"/>
              <a:t>  para </a:t>
            </a:r>
            <a:r>
              <a:rPr lang="en-US" dirty="0" err="1" smtClean="0"/>
              <a:t>inalacao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Mae de Jeremias </a:t>
            </a:r>
            <a:r>
              <a:rPr lang="en-US" dirty="0" err="1" smtClean="0"/>
              <a:t>pingava</a:t>
            </a:r>
            <a:r>
              <a:rPr lang="en-US" dirty="0" smtClean="0"/>
              <a:t> o </a:t>
            </a:r>
            <a:r>
              <a:rPr lang="en-US" dirty="0" err="1" smtClean="0"/>
              <a:t>medicamento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boca</a:t>
            </a:r>
            <a:r>
              <a:rPr lang="en-US" dirty="0" smtClean="0"/>
              <a:t> dele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farmaceutico</a:t>
            </a:r>
            <a:r>
              <a:rPr lang="en-US" dirty="0" smtClean="0"/>
              <a:t> </a:t>
            </a:r>
            <a:r>
              <a:rPr lang="en-US" dirty="0" err="1" smtClean="0"/>
              <a:t>informou</a:t>
            </a:r>
            <a:r>
              <a:rPr lang="en-US" dirty="0" smtClean="0"/>
              <a:t> que </a:t>
            </a:r>
            <a:r>
              <a:rPr lang="en-US" dirty="0" err="1" smtClean="0"/>
              <a:t>tremores</a:t>
            </a:r>
            <a:r>
              <a:rPr lang="en-US" dirty="0" smtClean="0"/>
              <a:t> </a:t>
            </a:r>
            <a:r>
              <a:rPr lang="en-US" dirty="0" err="1" smtClean="0"/>
              <a:t>fazem</a:t>
            </a:r>
            <a:r>
              <a:rPr lang="en-US" dirty="0" smtClean="0"/>
              <a:t> parte do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adverso</a:t>
            </a:r>
            <a:r>
              <a:rPr lang="en-US" dirty="0" smtClean="0"/>
              <a:t> do </a:t>
            </a:r>
            <a:r>
              <a:rPr lang="en-US" dirty="0" err="1" smtClean="0"/>
              <a:t>Berotec</a:t>
            </a:r>
            <a:r>
              <a:rPr lang="en-US" dirty="0" smtClean="0"/>
              <a:t>, mas que </a:t>
            </a:r>
            <a:r>
              <a:rPr lang="en-US" dirty="0" err="1" smtClean="0"/>
              <a:t>podiam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fortes </a:t>
            </a:r>
            <a:r>
              <a:rPr lang="en-US" dirty="0" err="1" smtClean="0"/>
              <a:t>devido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incorreto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de </a:t>
            </a:r>
            <a:r>
              <a:rPr lang="en-US" dirty="0" err="1" smtClean="0"/>
              <a:t>demonstrar</a:t>
            </a:r>
            <a:r>
              <a:rPr lang="en-US" dirty="0" smtClean="0"/>
              <a:t> a forma </a:t>
            </a:r>
            <a:r>
              <a:rPr lang="en-US" dirty="0" err="1" smtClean="0"/>
              <a:t>correta</a:t>
            </a:r>
            <a:r>
              <a:rPr lang="en-US" dirty="0" smtClean="0"/>
              <a:t>, o </a:t>
            </a:r>
            <a:r>
              <a:rPr lang="en-US" dirty="0" err="1" smtClean="0"/>
              <a:t>farmaceutico</a:t>
            </a:r>
            <a:r>
              <a:rPr lang="en-US" dirty="0" smtClean="0"/>
              <a:t> </a:t>
            </a:r>
            <a:r>
              <a:rPr lang="en-US" dirty="0" err="1" smtClean="0"/>
              <a:t>resolveu</a:t>
            </a:r>
            <a:r>
              <a:rPr lang="en-US" dirty="0" smtClean="0"/>
              <a:t> </a:t>
            </a:r>
            <a:r>
              <a:rPr lang="en-US" dirty="0" err="1" smtClean="0"/>
              <a:t>conversar</a:t>
            </a:r>
            <a:r>
              <a:rPr lang="en-US" dirty="0" smtClean="0"/>
              <a:t> com o medico, para </a:t>
            </a:r>
            <a:r>
              <a:rPr lang="en-US" dirty="0" err="1" smtClean="0"/>
              <a:t>possivelmente</a:t>
            </a:r>
            <a:r>
              <a:rPr lang="en-US" dirty="0" smtClean="0"/>
              <a:t> </a:t>
            </a:r>
            <a:r>
              <a:rPr lang="en-US" dirty="0" err="1" smtClean="0"/>
              <a:t>alterar</a:t>
            </a:r>
            <a:r>
              <a:rPr lang="en-US" dirty="0" smtClean="0"/>
              <a:t> para 6 </a:t>
            </a:r>
            <a:r>
              <a:rPr lang="en-US" dirty="0" err="1" smtClean="0"/>
              <a:t>gotas</a:t>
            </a:r>
            <a:r>
              <a:rPr lang="en-US" dirty="0" smtClean="0"/>
              <a:t> de </a:t>
            </a:r>
            <a:r>
              <a:rPr lang="en-US" dirty="0" err="1" smtClean="0"/>
              <a:t>medicamento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soro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0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garantir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adesao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tratamento</a:t>
            </a:r>
            <a:r>
              <a:rPr lang="en-US" dirty="0" smtClean="0"/>
              <a:t>, o </a:t>
            </a:r>
            <a:r>
              <a:rPr lang="en-US" dirty="0" err="1" smtClean="0"/>
              <a:t>farmaceutico</a:t>
            </a:r>
            <a:r>
              <a:rPr lang="en-US" dirty="0" smtClean="0"/>
              <a:t> se </a:t>
            </a:r>
            <a:r>
              <a:rPr lang="en-US" dirty="0" err="1" smtClean="0"/>
              <a:t>dispos</a:t>
            </a:r>
            <a:r>
              <a:rPr lang="en-US" dirty="0" smtClean="0"/>
              <a:t> a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continuidade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acompanhamento</a:t>
            </a:r>
            <a:r>
              <a:rPr lang="en-US" dirty="0" smtClean="0"/>
              <a:t> </a:t>
            </a:r>
            <a:r>
              <a:rPr lang="en-US" dirty="0" err="1" smtClean="0"/>
              <a:t>terapeutico</a:t>
            </a:r>
            <a:r>
              <a:rPr lang="en-US" dirty="0" smtClean="0"/>
              <a:t> de Jeremias.</a:t>
            </a:r>
          </a:p>
          <a:p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marcada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consulta</a:t>
            </a:r>
            <a:r>
              <a:rPr lang="en-US" dirty="0" smtClean="0"/>
              <a:t> para o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seguinte</a:t>
            </a:r>
            <a:r>
              <a:rPr lang="en-US" dirty="0" smtClean="0"/>
              <a:t>, para </a:t>
            </a:r>
            <a:r>
              <a:rPr lang="en-US" dirty="0" err="1" smtClean="0"/>
              <a:t>verificar</a:t>
            </a:r>
            <a:r>
              <a:rPr lang="en-US" dirty="0" smtClean="0"/>
              <a:t> se </a:t>
            </a:r>
            <a:r>
              <a:rPr lang="en-US" dirty="0" err="1" smtClean="0"/>
              <a:t>houve</a:t>
            </a:r>
            <a:r>
              <a:rPr lang="en-US" dirty="0" smtClean="0"/>
              <a:t> </a:t>
            </a:r>
            <a:r>
              <a:rPr lang="en-US" dirty="0" err="1" smtClean="0"/>
              <a:t>mudancas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sintomas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25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www.medicinanet.com.br/bula/899/berotec.htm</a:t>
            </a:r>
            <a:endParaRPr lang="pt-BR" dirty="0" smtClean="0"/>
          </a:p>
          <a:p>
            <a:r>
              <a:rPr lang="pt-BR" i="1" dirty="0" smtClean="0">
                <a:hlinkClick r:id="rId3"/>
              </a:rPr>
              <a:t>www.cff.org.br/sistemas/geral/revista/pdf/122/encarte_</a:t>
            </a:r>
            <a:r>
              <a:rPr lang="pt-BR" b="1" i="1" dirty="0" smtClean="0">
                <a:hlinkClick r:id="rId3"/>
              </a:rPr>
              <a:t>farmAcia</a:t>
            </a:r>
            <a:r>
              <a:rPr lang="pt-BR" i="1" dirty="0" smtClean="0">
                <a:hlinkClick r:id="rId3"/>
              </a:rPr>
              <a:t>_</a:t>
            </a:r>
            <a:r>
              <a:rPr lang="pt-BR" b="1" i="1" dirty="0" smtClean="0">
                <a:hlinkClick r:id="rId3"/>
              </a:rPr>
              <a:t>comunitAria</a:t>
            </a:r>
            <a:r>
              <a:rPr lang="pt-BR" i="1" dirty="0" smtClean="0">
                <a:hlinkClick r:id="rId3"/>
              </a:rPr>
              <a:t>.pdf</a:t>
            </a:r>
            <a:r>
              <a:rPr lang="pt-BR" i="1" dirty="0" smtClean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7595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626</TotalTime>
  <Words>388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Asma em Paciente pediatricos – modulo II</vt:lpstr>
      <vt:lpstr>Farmácia comunitária</vt:lpstr>
      <vt:lpstr>Processo de dispensação</vt:lpstr>
      <vt:lpstr>PowerPoint Presentation</vt:lpstr>
      <vt:lpstr>Consultas na farmacia</vt:lpstr>
      <vt:lpstr>Consulta marcada</vt:lpstr>
      <vt:lpstr>PowerPoint Presentation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Asma – modulo II</dc:title>
  <dc:creator>Maria Cuzzi</dc:creator>
  <cp:lastModifiedBy>Maria Cuzzi</cp:lastModifiedBy>
  <cp:revision>23</cp:revision>
  <dcterms:created xsi:type="dcterms:W3CDTF">2016-10-04T15:05:40Z</dcterms:created>
  <dcterms:modified xsi:type="dcterms:W3CDTF">2016-10-16T21:18:47Z</dcterms:modified>
</cp:coreProperties>
</file>