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2" r:id="rId1"/>
  </p:sldMasterIdLst>
  <p:notesMasterIdLst>
    <p:notesMasterId r:id="rId12"/>
  </p:notesMasterIdLst>
  <p:sldIdLst>
    <p:sldId id="256" r:id="rId2"/>
    <p:sldId id="266" r:id="rId3"/>
    <p:sldId id="271" r:id="rId4"/>
    <p:sldId id="259" r:id="rId5"/>
    <p:sldId id="276" r:id="rId6"/>
    <p:sldId id="273" r:id="rId7"/>
    <p:sldId id="278" r:id="rId8"/>
    <p:sldId id="279" r:id="rId9"/>
    <p:sldId id="268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7016E-D930-4A5E-8DBC-A18F05BA60CD}" type="doc">
      <dgm:prSet loTypeId="urn:microsoft.com/office/officeart/2005/8/layout/bProcess3" loCatId="process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53C540B2-C627-4648-992F-5DBE744B1BEB}">
      <dgm:prSet phldrT="[Texto]"/>
      <dgm:spPr/>
      <dgm:t>
        <a:bodyPr/>
        <a:lstStyle/>
        <a:p>
          <a:r>
            <a:rPr lang="PT-BR" b="1" dirty="0"/>
            <a:t> </a:t>
          </a:r>
          <a:r>
            <a:rPr lang="PT-BR" dirty="0"/>
            <a:t>Consulta com o médico da UBS</a:t>
          </a:r>
        </a:p>
      </dgm:t>
    </dgm:pt>
    <dgm:pt modelId="{60D47859-6B94-498C-8EE2-4F6603AB0814}" type="parTrans" cxnId="{9A8716F3-039B-4F33-A9B6-0251E2D6B96F}">
      <dgm:prSet/>
      <dgm:spPr/>
      <dgm:t>
        <a:bodyPr/>
        <a:lstStyle/>
        <a:p>
          <a:endParaRPr lang="pt-BR"/>
        </a:p>
      </dgm:t>
    </dgm:pt>
    <dgm:pt modelId="{785E9CFF-C80F-4345-96AA-3BCB379171B5}" type="sibTrans" cxnId="{9A8716F3-039B-4F33-A9B6-0251E2D6B96F}">
      <dgm:prSet/>
      <dgm:spPr/>
      <dgm:t>
        <a:bodyPr/>
        <a:lstStyle/>
        <a:p>
          <a:endParaRPr lang="pt-BR"/>
        </a:p>
      </dgm:t>
    </dgm:pt>
    <dgm:pt modelId="{793A7A0C-69BB-43F8-8C9D-4EB872C24EE3}">
      <dgm:prSet phldrT="[Texto]"/>
      <dgm:spPr/>
      <dgm:t>
        <a:bodyPr/>
        <a:lstStyle/>
        <a:p>
          <a:r>
            <a:rPr lang="PT-BR" b="1" dirty="0"/>
            <a:t> </a:t>
          </a:r>
          <a:r>
            <a:rPr lang="PT-BR" dirty="0"/>
            <a:t>Exames de rotina (hemograma)</a:t>
          </a:r>
        </a:p>
      </dgm:t>
    </dgm:pt>
    <dgm:pt modelId="{76C97CD5-DAD2-403A-829C-26C515FFE13E}" type="parTrans" cxnId="{C80CAB6C-8FCA-4352-B458-1C79D4329948}">
      <dgm:prSet/>
      <dgm:spPr/>
      <dgm:t>
        <a:bodyPr/>
        <a:lstStyle/>
        <a:p>
          <a:endParaRPr lang="pt-BR"/>
        </a:p>
      </dgm:t>
    </dgm:pt>
    <dgm:pt modelId="{62174AB8-2369-4B6B-96D8-00E8C08E35FC}" type="sibTrans" cxnId="{C80CAB6C-8FCA-4352-B458-1C79D4329948}">
      <dgm:prSet/>
      <dgm:spPr/>
      <dgm:t>
        <a:bodyPr/>
        <a:lstStyle/>
        <a:p>
          <a:endParaRPr lang="pt-BR"/>
        </a:p>
      </dgm:t>
    </dgm:pt>
    <dgm:pt modelId="{E64BF1E4-F979-452C-9C6D-0E4B5AF1C94C}">
      <dgm:prSet phldrT="[Texto]"/>
      <dgm:spPr/>
      <dgm:t>
        <a:bodyPr/>
        <a:lstStyle/>
        <a:p>
          <a:r>
            <a:rPr lang="PT-BR" b="1" dirty="0"/>
            <a:t> </a:t>
          </a:r>
          <a:r>
            <a:rPr lang="PT-BR" dirty="0"/>
            <a:t>Consulta e diagnóstico de dislipidemia primária</a:t>
          </a:r>
        </a:p>
      </dgm:t>
    </dgm:pt>
    <dgm:pt modelId="{FCDCA28A-2D7F-43F6-A4E8-73006505C296}" type="parTrans" cxnId="{D54A911D-93D5-4BE4-8E48-25290E6B6333}">
      <dgm:prSet/>
      <dgm:spPr/>
      <dgm:t>
        <a:bodyPr/>
        <a:lstStyle/>
        <a:p>
          <a:endParaRPr lang="pt-BR"/>
        </a:p>
      </dgm:t>
    </dgm:pt>
    <dgm:pt modelId="{9A812486-1FB0-4633-AB02-4406539F4DDF}" type="sibTrans" cxnId="{D54A911D-93D5-4BE4-8E48-25290E6B6333}">
      <dgm:prSet/>
      <dgm:spPr/>
      <dgm:t>
        <a:bodyPr/>
        <a:lstStyle/>
        <a:p>
          <a:endParaRPr lang="pt-BR"/>
        </a:p>
      </dgm:t>
    </dgm:pt>
    <dgm:pt modelId="{42D85C47-0C7F-45B1-BA82-75C5A7FAC09B}">
      <dgm:prSet phldrT="[Texto]"/>
      <dgm:spPr/>
      <dgm:t>
        <a:bodyPr/>
        <a:lstStyle/>
        <a:p>
          <a:r>
            <a:rPr lang="PT-BR" b="1" dirty="0"/>
            <a:t> </a:t>
          </a:r>
          <a:r>
            <a:rPr lang="PT-BR" dirty="0"/>
            <a:t>Prescrição de Sinvastatina 40 mg</a:t>
          </a:r>
        </a:p>
      </dgm:t>
    </dgm:pt>
    <dgm:pt modelId="{9A8B1C52-27F3-4CBD-ADF8-79A10E5C9D87}" type="parTrans" cxnId="{E3A73ED2-5B9B-400D-9FD4-1ED41FA6CA81}">
      <dgm:prSet/>
      <dgm:spPr/>
      <dgm:t>
        <a:bodyPr/>
        <a:lstStyle/>
        <a:p>
          <a:endParaRPr lang="pt-BR"/>
        </a:p>
      </dgm:t>
    </dgm:pt>
    <dgm:pt modelId="{2BCC16C9-E218-4848-82F0-5BF46621368F}" type="sibTrans" cxnId="{E3A73ED2-5B9B-400D-9FD4-1ED41FA6CA81}">
      <dgm:prSet/>
      <dgm:spPr/>
      <dgm:t>
        <a:bodyPr/>
        <a:lstStyle/>
        <a:p>
          <a:endParaRPr lang="pt-BR"/>
        </a:p>
      </dgm:t>
    </dgm:pt>
    <dgm:pt modelId="{19A2D207-BBD7-419B-A8CE-F058E209962D}">
      <dgm:prSet phldrT="[Texto]"/>
      <dgm:spPr/>
      <dgm:t>
        <a:bodyPr/>
        <a:lstStyle/>
        <a:p>
          <a:r>
            <a:rPr lang="PT-BR" b="1" dirty="0"/>
            <a:t> </a:t>
          </a:r>
          <a:r>
            <a:rPr lang="PT-BR" dirty="0"/>
            <a:t>Encaminhamento ao farmacêutico e nutricionista da UBS</a:t>
          </a:r>
        </a:p>
      </dgm:t>
    </dgm:pt>
    <dgm:pt modelId="{D38B9382-DFB4-431E-A694-DB94A3906EAE}" type="parTrans" cxnId="{D0BD81E1-643C-4C25-AC62-B222430FABE5}">
      <dgm:prSet/>
      <dgm:spPr/>
      <dgm:t>
        <a:bodyPr/>
        <a:lstStyle/>
        <a:p>
          <a:endParaRPr lang="pt-BR"/>
        </a:p>
      </dgm:t>
    </dgm:pt>
    <dgm:pt modelId="{C257137D-250F-4AF6-A734-8D68F8769ACA}" type="sibTrans" cxnId="{D0BD81E1-643C-4C25-AC62-B222430FABE5}">
      <dgm:prSet/>
      <dgm:spPr/>
      <dgm:t>
        <a:bodyPr/>
        <a:lstStyle/>
        <a:p>
          <a:endParaRPr lang="pt-BR"/>
        </a:p>
      </dgm:t>
    </dgm:pt>
    <dgm:pt modelId="{78383200-08AF-404A-B4F4-7A91A08495A9}" type="pres">
      <dgm:prSet presAssocID="{C197016E-D930-4A5E-8DBC-A18F05BA60CD}" presName="Name0" presStyleCnt="0">
        <dgm:presLayoutVars>
          <dgm:dir/>
          <dgm:resizeHandles val="exact"/>
        </dgm:presLayoutVars>
      </dgm:prSet>
      <dgm:spPr/>
    </dgm:pt>
    <dgm:pt modelId="{365F9383-13D8-42BB-B450-9AF0B06533AA}" type="pres">
      <dgm:prSet presAssocID="{53C540B2-C627-4648-992F-5DBE744B1BEB}" presName="node" presStyleLbl="node1" presStyleIdx="0" presStyleCnt="5">
        <dgm:presLayoutVars>
          <dgm:bulletEnabled val="1"/>
        </dgm:presLayoutVars>
      </dgm:prSet>
      <dgm:spPr/>
    </dgm:pt>
    <dgm:pt modelId="{AEB1C4B6-12B4-4F24-96A7-5361D190027C}" type="pres">
      <dgm:prSet presAssocID="{785E9CFF-C80F-4345-96AA-3BCB379171B5}" presName="sibTrans" presStyleLbl="sibTrans1D1" presStyleIdx="0" presStyleCnt="4"/>
      <dgm:spPr/>
    </dgm:pt>
    <dgm:pt modelId="{56742691-14D6-4D5D-9CF8-766B620B4FBF}" type="pres">
      <dgm:prSet presAssocID="{785E9CFF-C80F-4345-96AA-3BCB379171B5}" presName="connectorText" presStyleLbl="sibTrans1D1" presStyleIdx="0" presStyleCnt="4"/>
      <dgm:spPr/>
    </dgm:pt>
    <dgm:pt modelId="{DD2BADA8-0A71-4AB6-90B7-57887BF0B82D}" type="pres">
      <dgm:prSet presAssocID="{793A7A0C-69BB-43F8-8C9D-4EB872C24EE3}" presName="node" presStyleLbl="node1" presStyleIdx="1" presStyleCnt="5">
        <dgm:presLayoutVars>
          <dgm:bulletEnabled val="1"/>
        </dgm:presLayoutVars>
      </dgm:prSet>
      <dgm:spPr/>
    </dgm:pt>
    <dgm:pt modelId="{329289C7-779B-49F8-B884-DAFE687CEF50}" type="pres">
      <dgm:prSet presAssocID="{62174AB8-2369-4B6B-96D8-00E8C08E35FC}" presName="sibTrans" presStyleLbl="sibTrans1D1" presStyleIdx="1" presStyleCnt="4"/>
      <dgm:spPr/>
    </dgm:pt>
    <dgm:pt modelId="{6052512E-903B-4540-9959-60285F9D9D33}" type="pres">
      <dgm:prSet presAssocID="{62174AB8-2369-4B6B-96D8-00E8C08E35FC}" presName="connectorText" presStyleLbl="sibTrans1D1" presStyleIdx="1" presStyleCnt="4"/>
      <dgm:spPr/>
    </dgm:pt>
    <dgm:pt modelId="{B29D6EC0-D4CE-4882-A076-76C6DEAEE3CA}" type="pres">
      <dgm:prSet presAssocID="{E64BF1E4-F979-452C-9C6D-0E4B5AF1C94C}" presName="node" presStyleLbl="node1" presStyleIdx="2" presStyleCnt="5">
        <dgm:presLayoutVars>
          <dgm:bulletEnabled val="1"/>
        </dgm:presLayoutVars>
      </dgm:prSet>
      <dgm:spPr/>
    </dgm:pt>
    <dgm:pt modelId="{5669EA5E-4418-47F4-B6D6-0335BD36E28D}" type="pres">
      <dgm:prSet presAssocID="{9A812486-1FB0-4633-AB02-4406539F4DDF}" presName="sibTrans" presStyleLbl="sibTrans1D1" presStyleIdx="2" presStyleCnt="4"/>
      <dgm:spPr/>
    </dgm:pt>
    <dgm:pt modelId="{4B87EB60-3CE9-4384-AA30-4802C8C4A57F}" type="pres">
      <dgm:prSet presAssocID="{9A812486-1FB0-4633-AB02-4406539F4DDF}" presName="connectorText" presStyleLbl="sibTrans1D1" presStyleIdx="2" presStyleCnt="4"/>
      <dgm:spPr/>
    </dgm:pt>
    <dgm:pt modelId="{8CCDDEDD-D998-48CF-A6E6-FDDDD75E2197}" type="pres">
      <dgm:prSet presAssocID="{42D85C47-0C7F-45B1-BA82-75C5A7FAC09B}" presName="node" presStyleLbl="node1" presStyleIdx="3" presStyleCnt="5">
        <dgm:presLayoutVars>
          <dgm:bulletEnabled val="1"/>
        </dgm:presLayoutVars>
      </dgm:prSet>
      <dgm:spPr/>
    </dgm:pt>
    <dgm:pt modelId="{E35AC0AE-202A-491A-A3D1-F8E0BB3EC136}" type="pres">
      <dgm:prSet presAssocID="{2BCC16C9-E218-4848-82F0-5BF46621368F}" presName="sibTrans" presStyleLbl="sibTrans1D1" presStyleIdx="3" presStyleCnt="4"/>
      <dgm:spPr/>
    </dgm:pt>
    <dgm:pt modelId="{76451F65-5168-4AE4-8ADE-C87DFC2F3BE6}" type="pres">
      <dgm:prSet presAssocID="{2BCC16C9-E218-4848-82F0-5BF46621368F}" presName="connectorText" presStyleLbl="sibTrans1D1" presStyleIdx="3" presStyleCnt="4"/>
      <dgm:spPr/>
    </dgm:pt>
    <dgm:pt modelId="{F3891361-4FD6-4810-B493-2586F9EC567F}" type="pres">
      <dgm:prSet presAssocID="{19A2D207-BBD7-419B-A8CE-F058E209962D}" presName="node" presStyleLbl="node1" presStyleIdx="4" presStyleCnt="5">
        <dgm:presLayoutVars>
          <dgm:bulletEnabled val="1"/>
        </dgm:presLayoutVars>
      </dgm:prSet>
      <dgm:spPr/>
    </dgm:pt>
  </dgm:ptLst>
  <dgm:cxnLst>
    <dgm:cxn modelId="{2F50D476-82F6-4F6E-805F-4DDCF852D0EC}" type="presOf" srcId="{785E9CFF-C80F-4345-96AA-3BCB379171B5}" destId="{AEB1C4B6-12B4-4F24-96A7-5361D190027C}" srcOrd="0" destOrd="0" presId="urn:microsoft.com/office/officeart/2005/8/layout/bProcess3"/>
    <dgm:cxn modelId="{0094971D-9C41-4AEA-A970-88941DDD42B4}" type="presOf" srcId="{2BCC16C9-E218-4848-82F0-5BF46621368F}" destId="{E35AC0AE-202A-491A-A3D1-F8E0BB3EC136}" srcOrd="0" destOrd="0" presId="urn:microsoft.com/office/officeart/2005/8/layout/bProcess3"/>
    <dgm:cxn modelId="{06E63BA6-E2AB-4BF9-A40C-3FDB8AF5D27E}" type="presOf" srcId="{793A7A0C-69BB-43F8-8C9D-4EB872C24EE3}" destId="{DD2BADA8-0A71-4AB6-90B7-57887BF0B82D}" srcOrd="0" destOrd="0" presId="urn:microsoft.com/office/officeart/2005/8/layout/bProcess3"/>
    <dgm:cxn modelId="{01B9C735-598D-43D1-8F4D-BD9CD1548610}" type="presOf" srcId="{53C540B2-C627-4648-992F-5DBE744B1BEB}" destId="{365F9383-13D8-42BB-B450-9AF0B06533AA}" srcOrd="0" destOrd="0" presId="urn:microsoft.com/office/officeart/2005/8/layout/bProcess3"/>
    <dgm:cxn modelId="{D0BD81E1-643C-4C25-AC62-B222430FABE5}" srcId="{C197016E-D930-4A5E-8DBC-A18F05BA60CD}" destId="{19A2D207-BBD7-419B-A8CE-F058E209962D}" srcOrd="4" destOrd="0" parTransId="{D38B9382-DFB4-431E-A694-DB94A3906EAE}" sibTransId="{C257137D-250F-4AF6-A734-8D68F8769ACA}"/>
    <dgm:cxn modelId="{D54A911D-93D5-4BE4-8E48-25290E6B6333}" srcId="{C197016E-D930-4A5E-8DBC-A18F05BA60CD}" destId="{E64BF1E4-F979-452C-9C6D-0E4B5AF1C94C}" srcOrd="2" destOrd="0" parTransId="{FCDCA28A-2D7F-43F6-A4E8-73006505C296}" sibTransId="{9A812486-1FB0-4633-AB02-4406539F4DDF}"/>
    <dgm:cxn modelId="{16EFA8DE-5EB6-4DF7-893E-7507212F6A22}" type="presOf" srcId="{E64BF1E4-F979-452C-9C6D-0E4B5AF1C94C}" destId="{B29D6EC0-D4CE-4882-A076-76C6DEAEE3CA}" srcOrd="0" destOrd="0" presId="urn:microsoft.com/office/officeart/2005/8/layout/bProcess3"/>
    <dgm:cxn modelId="{5BA3EF19-8AF8-4F78-B98D-9BB9A75189BD}" type="presOf" srcId="{C197016E-D930-4A5E-8DBC-A18F05BA60CD}" destId="{78383200-08AF-404A-B4F4-7A91A08495A9}" srcOrd="0" destOrd="0" presId="urn:microsoft.com/office/officeart/2005/8/layout/bProcess3"/>
    <dgm:cxn modelId="{E3A73ED2-5B9B-400D-9FD4-1ED41FA6CA81}" srcId="{C197016E-D930-4A5E-8DBC-A18F05BA60CD}" destId="{42D85C47-0C7F-45B1-BA82-75C5A7FAC09B}" srcOrd="3" destOrd="0" parTransId="{9A8B1C52-27F3-4CBD-ADF8-79A10E5C9D87}" sibTransId="{2BCC16C9-E218-4848-82F0-5BF46621368F}"/>
    <dgm:cxn modelId="{3B1B733C-45F9-4147-966E-EAA215348AC5}" type="presOf" srcId="{2BCC16C9-E218-4848-82F0-5BF46621368F}" destId="{76451F65-5168-4AE4-8ADE-C87DFC2F3BE6}" srcOrd="1" destOrd="0" presId="urn:microsoft.com/office/officeart/2005/8/layout/bProcess3"/>
    <dgm:cxn modelId="{5CA50CF9-7B9E-4B5F-B638-98A61C872FFC}" type="presOf" srcId="{62174AB8-2369-4B6B-96D8-00E8C08E35FC}" destId="{6052512E-903B-4540-9959-60285F9D9D33}" srcOrd="1" destOrd="0" presId="urn:microsoft.com/office/officeart/2005/8/layout/bProcess3"/>
    <dgm:cxn modelId="{C80CAB6C-8FCA-4352-B458-1C79D4329948}" srcId="{C197016E-D930-4A5E-8DBC-A18F05BA60CD}" destId="{793A7A0C-69BB-43F8-8C9D-4EB872C24EE3}" srcOrd="1" destOrd="0" parTransId="{76C97CD5-DAD2-403A-829C-26C515FFE13E}" sibTransId="{62174AB8-2369-4B6B-96D8-00E8C08E35FC}"/>
    <dgm:cxn modelId="{8801B04B-B678-44F6-8CF5-4B52402552E6}" type="presOf" srcId="{9A812486-1FB0-4633-AB02-4406539F4DDF}" destId="{5669EA5E-4418-47F4-B6D6-0335BD36E28D}" srcOrd="0" destOrd="0" presId="urn:microsoft.com/office/officeart/2005/8/layout/bProcess3"/>
    <dgm:cxn modelId="{F3A01AC7-21C8-4B95-8718-084BAEF0A515}" type="presOf" srcId="{19A2D207-BBD7-419B-A8CE-F058E209962D}" destId="{F3891361-4FD6-4810-B493-2586F9EC567F}" srcOrd="0" destOrd="0" presId="urn:microsoft.com/office/officeart/2005/8/layout/bProcess3"/>
    <dgm:cxn modelId="{05ACC491-0A4E-4A41-B1DF-2DF776DCD165}" type="presOf" srcId="{9A812486-1FB0-4633-AB02-4406539F4DDF}" destId="{4B87EB60-3CE9-4384-AA30-4802C8C4A57F}" srcOrd="1" destOrd="0" presId="urn:microsoft.com/office/officeart/2005/8/layout/bProcess3"/>
    <dgm:cxn modelId="{9D288CD7-0D3C-4CAD-9C02-B548FCE95085}" type="presOf" srcId="{62174AB8-2369-4B6B-96D8-00E8C08E35FC}" destId="{329289C7-779B-49F8-B884-DAFE687CEF50}" srcOrd="0" destOrd="0" presId="urn:microsoft.com/office/officeart/2005/8/layout/bProcess3"/>
    <dgm:cxn modelId="{9A8716F3-039B-4F33-A9B6-0251E2D6B96F}" srcId="{C197016E-D930-4A5E-8DBC-A18F05BA60CD}" destId="{53C540B2-C627-4648-992F-5DBE744B1BEB}" srcOrd="0" destOrd="0" parTransId="{60D47859-6B94-498C-8EE2-4F6603AB0814}" sibTransId="{785E9CFF-C80F-4345-96AA-3BCB379171B5}"/>
    <dgm:cxn modelId="{66910E8F-3EB0-4103-A71A-BC50E4637A44}" type="presOf" srcId="{785E9CFF-C80F-4345-96AA-3BCB379171B5}" destId="{56742691-14D6-4D5D-9CF8-766B620B4FBF}" srcOrd="1" destOrd="0" presId="urn:microsoft.com/office/officeart/2005/8/layout/bProcess3"/>
    <dgm:cxn modelId="{2E75D4CD-702B-42E3-AA6B-708066C8C2E9}" type="presOf" srcId="{42D85C47-0C7F-45B1-BA82-75C5A7FAC09B}" destId="{8CCDDEDD-D998-48CF-A6E6-FDDDD75E2197}" srcOrd="0" destOrd="0" presId="urn:microsoft.com/office/officeart/2005/8/layout/bProcess3"/>
    <dgm:cxn modelId="{9D41C77B-B794-44DA-BBBA-A10C21CA8713}" type="presParOf" srcId="{78383200-08AF-404A-B4F4-7A91A08495A9}" destId="{365F9383-13D8-42BB-B450-9AF0B06533AA}" srcOrd="0" destOrd="0" presId="urn:microsoft.com/office/officeart/2005/8/layout/bProcess3"/>
    <dgm:cxn modelId="{845CC85F-EF6B-4D4A-A6D6-CD804D4B2D33}" type="presParOf" srcId="{78383200-08AF-404A-B4F4-7A91A08495A9}" destId="{AEB1C4B6-12B4-4F24-96A7-5361D190027C}" srcOrd="1" destOrd="0" presId="urn:microsoft.com/office/officeart/2005/8/layout/bProcess3"/>
    <dgm:cxn modelId="{583E43A1-7ADB-4E73-BF5D-7E40B3ED1395}" type="presParOf" srcId="{AEB1C4B6-12B4-4F24-96A7-5361D190027C}" destId="{56742691-14D6-4D5D-9CF8-766B620B4FBF}" srcOrd="0" destOrd="0" presId="urn:microsoft.com/office/officeart/2005/8/layout/bProcess3"/>
    <dgm:cxn modelId="{1CEC1DC0-2EFC-41BE-8D2B-29FD7418066C}" type="presParOf" srcId="{78383200-08AF-404A-B4F4-7A91A08495A9}" destId="{DD2BADA8-0A71-4AB6-90B7-57887BF0B82D}" srcOrd="2" destOrd="0" presId="urn:microsoft.com/office/officeart/2005/8/layout/bProcess3"/>
    <dgm:cxn modelId="{32A97F4E-534E-4A6E-BCB7-2238C29A179E}" type="presParOf" srcId="{78383200-08AF-404A-B4F4-7A91A08495A9}" destId="{329289C7-779B-49F8-B884-DAFE687CEF50}" srcOrd="3" destOrd="0" presId="urn:microsoft.com/office/officeart/2005/8/layout/bProcess3"/>
    <dgm:cxn modelId="{8A9EF4C8-F15A-4BDA-B972-FC3A9920D08A}" type="presParOf" srcId="{329289C7-779B-49F8-B884-DAFE687CEF50}" destId="{6052512E-903B-4540-9959-60285F9D9D33}" srcOrd="0" destOrd="0" presId="urn:microsoft.com/office/officeart/2005/8/layout/bProcess3"/>
    <dgm:cxn modelId="{8BE5B219-3B71-40EC-8336-7B4646BA6C69}" type="presParOf" srcId="{78383200-08AF-404A-B4F4-7A91A08495A9}" destId="{B29D6EC0-D4CE-4882-A076-76C6DEAEE3CA}" srcOrd="4" destOrd="0" presId="urn:microsoft.com/office/officeart/2005/8/layout/bProcess3"/>
    <dgm:cxn modelId="{E19F1CDC-72CD-4C8B-8753-0BDD4270262D}" type="presParOf" srcId="{78383200-08AF-404A-B4F4-7A91A08495A9}" destId="{5669EA5E-4418-47F4-B6D6-0335BD36E28D}" srcOrd="5" destOrd="0" presId="urn:microsoft.com/office/officeart/2005/8/layout/bProcess3"/>
    <dgm:cxn modelId="{0DDF56CA-8719-4CAD-8BE1-CD3D421A8DB3}" type="presParOf" srcId="{5669EA5E-4418-47F4-B6D6-0335BD36E28D}" destId="{4B87EB60-3CE9-4384-AA30-4802C8C4A57F}" srcOrd="0" destOrd="0" presId="urn:microsoft.com/office/officeart/2005/8/layout/bProcess3"/>
    <dgm:cxn modelId="{99B6BA9B-4B33-471A-A0E0-4EFBC7B5DF78}" type="presParOf" srcId="{78383200-08AF-404A-B4F4-7A91A08495A9}" destId="{8CCDDEDD-D998-48CF-A6E6-FDDDD75E2197}" srcOrd="6" destOrd="0" presId="urn:microsoft.com/office/officeart/2005/8/layout/bProcess3"/>
    <dgm:cxn modelId="{13D396A4-0B73-4E8F-A83B-DF27AF019B1E}" type="presParOf" srcId="{78383200-08AF-404A-B4F4-7A91A08495A9}" destId="{E35AC0AE-202A-491A-A3D1-F8E0BB3EC136}" srcOrd="7" destOrd="0" presId="urn:microsoft.com/office/officeart/2005/8/layout/bProcess3"/>
    <dgm:cxn modelId="{65860F8F-51D4-4CAA-8DFD-C75DCE8E3E42}" type="presParOf" srcId="{E35AC0AE-202A-491A-A3D1-F8E0BB3EC136}" destId="{76451F65-5168-4AE4-8ADE-C87DFC2F3BE6}" srcOrd="0" destOrd="0" presId="urn:microsoft.com/office/officeart/2005/8/layout/bProcess3"/>
    <dgm:cxn modelId="{2419CB83-17F3-461B-8D0C-10F8687A9A5B}" type="presParOf" srcId="{78383200-08AF-404A-B4F4-7A91A08495A9}" destId="{F3891361-4FD6-4810-B493-2586F9EC567F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F43CDE-C919-4207-93C3-5488CC0057F8}" type="doc">
      <dgm:prSet loTypeId="urn:microsoft.com/office/officeart/2005/8/layout/default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CEE2A555-4C9D-4265-A250-E3C522782669}">
      <dgm:prSet phldrT="[Texto]"/>
      <dgm:spPr/>
      <dgm:t>
        <a:bodyPr/>
        <a:lstStyle/>
        <a:p>
          <a:r>
            <a:rPr lang="pt-BR" b="1" dirty="0">
              <a:latin typeface="Calibri Light" charset="0"/>
            </a:rPr>
            <a:t> </a:t>
          </a:r>
          <a:r>
            <a:rPr lang="PT-BR" dirty="0">
              <a:latin typeface="Calibri Light" charset="0"/>
            </a:rPr>
            <a:t>Orientação sobre posologia, interação</a:t>
          </a:r>
          <a:r>
            <a:rPr lang="PT-BR" b="1" dirty="0">
              <a:latin typeface="Calibri Light" charset="0"/>
            </a:rPr>
            <a:t> </a:t>
          </a:r>
          <a:r>
            <a:rPr lang="PT-BR" dirty="0">
              <a:latin typeface="Calibri Light" charset="0"/>
            </a:rPr>
            <a:t>medicamentosa, possíveis reações adversas e condições de conservação   </a:t>
          </a:r>
        </a:p>
      </dgm:t>
    </dgm:pt>
    <dgm:pt modelId="{AB5E88E1-C92F-4137-8514-D0EC96D53C21}" type="parTrans" cxnId="{94DB9AD2-2E3B-44A8-B870-A999F82F1D91}">
      <dgm:prSet/>
      <dgm:spPr/>
      <dgm:t>
        <a:bodyPr/>
        <a:lstStyle/>
        <a:p>
          <a:endParaRPr lang="pt-BR"/>
        </a:p>
      </dgm:t>
    </dgm:pt>
    <dgm:pt modelId="{CA9AF692-AA9A-4D9C-AFDA-97BDA756611F}" type="sibTrans" cxnId="{94DB9AD2-2E3B-44A8-B870-A999F82F1D91}">
      <dgm:prSet/>
      <dgm:spPr/>
      <dgm:t>
        <a:bodyPr/>
        <a:lstStyle/>
        <a:p>
          <a:endParaRPr lang="pt-BR"/>
        </a:p>
      </dgm:t>
    </dgm:pt>
    <dgm:pt modelId="{EA486949-769B-4363-B265-15140BF56DE2}">
      <dgm:prSet phldrT="[Texto]"/>
      <dgm:spPr/>
      <dgm:t>
        <a:bodyPr/>
        <a:lstStyle/>
        <a:p>
          <a:r>
            <a:rPr lang="pt-BR" dirty="0">
              <a:latin typeface="Calibri Light" charset="0"/>
            </a:rPr>
            <a:t> </a:t>
          </a:r>
          <a:r>
            <a:rPr lang="PT-BR" dirty="0">
              <a:latin typeface="Calibri Light" charset="0"/>
            </a:rPr>
            <a:t>Primeira consulta: próximo mês</a:t>
          </a:r>
        </a:p>
      </dgm:t>
    </dgm:pt>
    <dgm:pt modelId="{EA3FEFEC-F4A8-4EE7-A047-D9F141D43355}" type="parTrans" cxnId="{9DB41833-F01F-4834-8908-0F4C12211AE9}">
      <dgm:prSet/>
      <dgm:spPr/>
    </dgm:pt>
    <dgm:pt modelId="{7D88582D-35DB-4F5C-9710-AF350D94CF9E}" type="sibTrans" cxnId="{9DB41833-F01F-4834-8908-0F4C12211AE9}">
      <dgm:prSet/>
      <dgm:spPr/>
    </dgm:pt>
    <dgm:pt modelId="{01AED5EA-395B-4486-BF31-E9C38B1EBBE8}">
      <dgm:prSet phldrT="[Texto]"/>
      <dgm:spPr/>
      <dgm:t>
        <a:bodyPr/>
        <a:lstStyle/>
        <a:p>
          <a:r>
            <a:rPr lang="pt-BR" dirty="0">
              <a:latin typeface="Calibri Light" charset="0"/>
            </a:rPr>
            <a:t> </a:t>
          </a:r>
          <a:r>
            <a:rPr lang="PT-BR" dirty="0">
              <a:latin typeface="Calibri Light" charset="0"/>
            </a:rPr>
            <a:t>Consulta farmacêutica a cada 3 meses </a:t>
          </a:r>
        </a:p>
      </dgm:t>
    </dgm:pt>
    <dgm:pt modelId="{D1A0F8D8-5370-40BA-8AE8-B15B82B4FA3B}" type="parTrans" cxnId="{8C985D5C-E3DD-472A-BAFB-D53AC677CE10}">
      <dgm:prSet/>
      <dgm:spPr/>
    </dgm:pt>
    <dgm:pt modelId="{8F9CB9D3-BF22-4EE2-A76E-4D3D87A8E344}" type="sibTrans" cxnId="{8C985D5C-E3DD-472A-BAFB-D53AC677CE10}">
      <dgm:prSet/>
      <dgm:spPr/>
    </dgm:pt>
    <dgm:pt modelId="{219BD844-A480-45DF-99A4-11FE0F461DC0}">
      <dgm:prSet phldrT="[Texto]"/>
      <dgm:spPr/>
      <dgm:t>
        <a:bodyPr/>
        <a:lstStyle/>
        <a:p>
          <a:r>
            <a:rPr lang="pt-BR" dirty="0">
              <a:latin typeface="Calibri Light" charset="0"/>
            </a:rPr>
            <a:t> </a:t>
          </a:r>
          <a:r>
            <a:rPr lang="PT-BR" dirty="0">
              <a:latin typeface="Calibri Light" charset="0"/>
            </a:rPr>
            <a:t>Dispensação do medicamento todo mês   </a:t>
          </a:r>
        </a:p>
      </dgm:t>
    </dgm:pt>
    <dgm:pt modelId="{4498A7F8-2962-4292-8FF5-1AA24EF579E2}" type="parTrans" cxnId="{5A525597-8E2B-4037-8914-016D60994CAF}">
      <dgm:prSet/>
      <dgm:spPr/>
    </dgm:pt>
    <dgm:pt modelId="{2C547AA2-050B-4CF9-9457-1ABADBC0E12C}" type="sibTrans" cxnId="{5A525597-8E2B-4037-8914-016D60994CAF}">
      <dgm:prSet/>
      <dgm:spPr/>
    </dgm:pt>
    <dgm:pt modelId="{199BE2E5-127C-44DF-9455-B75CE38C226E}">
      <dgm:prSet phldrT="[Texto]"/>
      <dgm:spPr/>
      <dgm:t>
        <a:bodyPr/>
        <a:lstStyle/>
        <a:p>
          <a:r>
            <a:rPr lang="pt-BR" dirty="0">
              <a:latin typeface="Calibri Light" charset="0"/>
            </a:rPr>
            <a:t> </a:t>
          </a:r>
          <a:r>
            <a:rPr lang="PT-BR" dirty="0">
              <a:latin typeface="Calibri Light" charset="0"/>
            </a:rPr>
            <a:t>Adequação dos horários de ingesta dos comprimidos à rotina do Sr. José </a:t>
          </a:r>
        </a:p>
      </dgm:t>
    </dgm:pt>
    <dgm:pt modelId="{A9164697-5A62-4A20-A841-5B247DEAD7A7}" type="parTrans" cxnId="{8694B9A7-1A1A-4D92-91CA-25DEAA98190A}">
      <dgm:prSet/>
      <dgm:spPr/>
    </dgm:pt>
    <dgm:pt modelId="{B477950E-7B5D-4A12-9786-0C34FDF9208D}" type="sibTrans" cxnId="{8694B9A7-1A1A-4D92-91CA-25DEAA98190A}">
      <dgm:prSet/>
      <dgm:spPr/>
    </dgm:pt>
    <dgm:pt modelId="{80144390-55D0-4EDA-BE63-8F11E49B9001}" type="pres">
      <dgm:prSet presAssocID="{64F43CDE-C919-4207-93C3-5488CC0057F8}" presName="diagram" presStyleCnt="0">
        <dgm:presLayoutVars>
          <dgm:dir/>
          <dgm:resizeHandles val="exact"/>
        </dgm:presLayoutVars>
      </dgm:prSet>
      <dgm:spPr/>
    </dgm:pt>
    <dgm:pt modelId="{1EF8DB77-7247-449D-9C3A-1A2BE3A3015D}" type="pres">
      <dgm:prSet presAssocID="{CEE2A555-4C9D-4265-A250-E3C522782669}" presName="node" presStyleLbl="node1" presStyleIdx="0" presStyleCnt="5">
        <dgm:presLayoutVars>
          <dgm:bulletEnabled val="1"/>
        </dgm:presLayoutVars>
      </dgm:prSet>
      <dgm:spPr/>
    </dgm:pt>
    <dgm:pt modelId="{167164C8-A286-4F34-84B4-934A299910DF}" type="pres">
      <dgm:prSet presAssocID="{CA9AF692-AA9A-4D9C-AFDA-97BDA756611F}" presName="sibTrans" presStyleCnt="0"/>
      <dgm:spPr/>
    </dgm:pt>
    <dgm:pt modelId="{07718C09-AEA1-4C32-8F51-77B72D0C35AA}" type="pres">
      <dgm:prSet presAssocID="{199BE2E5-127C-44DF-9455-B75CE38C226E}" presName="node" presStyleLbl="node1" presStyleIdx="1" presStyleCnt="5">
        <dgm:presLayoutVars>
          <dgm:bulletEnabled val="1"/>
        </dgm:presLayoutVars>
      </dgm:prSet>
      <dgm:spPr/>
    </dgm:pt>
    <dgm:pt modelId="{9ED08145-B7EB-4CA8-80CF-250BC11EF1F8}" type="pres">
      <dgm:prSet presAssocID="{B477950E-7B5D-4A12-9786-0C34FDF9208D}" presName="sibTrans" presStyleCnt="0"/>
      <dgm:spPr/>
    </dgm:pt>
    <dgm:pt modelId="{E41FA128-7286-4071-8A43-BD8FF2AF59F1}" type="pres">
      <dgm:prSet presAssocID="{219BD844-A480-45DF-99A4-11FE0F461DC0}" presName="node" presStyleLbl="node1" presStyleIdx="2" presStyleCnt="5">
        <dgm:presLayoutVars>
          <dgm:bulletEnabled val="1"/>
        </dgm:presLayoutVars>
      </dgm:prSet>
      <dgm:spPr/>
    </dgm:pt>
    <dgm:pt modelId="{A8970BF1-9CD6-4B6A-AA7F-4E771741B68C}" type="pres">
      <dgm:prSet presAssocID="{2C547AA2-050B-4CF9-9457-1ABADBC0E12C}" presName="sibTrans" presStyleCnt="0"/>
      <dgm:spPr/>
    </dgm:pt>
    <dgm:pt modelId="{9DC74F05-8042-44CC-9B7D-76CEF2719F0A}" type="pres">
      <dgm:prSet presAssocID="{01AED5EA-395B-4486-BF31-E9C38B1EBBE8}" presName="node" presStyleLbl="node1" presStyleIdx="3" presStyleCnt="5">
        <dgm:presLayoutVars>
          <dgm:bulletEnabled val="1"/>
        </dgm:presLayoutVars>
      </dgm:prSet>
      <dgm:spPr/>
    </dgm:pt>
    <dgm:pt modelId="{A837FFDE-311F-4F2D-8B86-72DED8D21A96}" type="pres">
      <dgm:prSet presAssocID="{8F9CB9D3-BF22-4EE2-A76E-4D3D87A8E344}" presName="sibTrans" presStyleCnt="0"/>
      <dgm:spPr/>
    </dgm:pt>
    <dgm:pt modelId="{FB7A9E7A-DE0C-445C-A281-F9A66FCE4414}" type="pres">
      <dgm:prSet presAssocID="{EA486949-769B-4363-B265-15140BF56DE2}" presName="node" presStyleLbl="node1" presStyleIdx="4" presStyleCnt="5">
        <dgm:presLayoutVars>
          <dgm:bulletEnabled val="1"/>
        </dgm:presLayoutVars>
      </dgm:prSet>
      <dgm:spPr/>
    </dgm:pt>
  </dgm:ptLst>
  <dgm:cxnLst>
    <dgm:cxn modelId="{69C22E4A-BBA7-48AA-86D6-836610BB2465}" type="presOf" srcId="{199BE2E5-127C-44DF-9455-B75CE38C226E}" destId="{07718C09-AEA1-4C32-8F51-77B72D0C35AA}" srcOrd="0" destOrd="0" presId="urn:microsoft.com/office/officeart/2005/8/layout/default"/>
    <dgm:cxn modelId="{8694B9A7-1A1A-4D92-91CA-25DEAA98190A}" srcId="{64F43CDE-C919-4207-93C3-5488CC0057F8}" destId="{199BE2E5-127C-44DF-9455-B75CE38C226E}" srcOrd="1" destOrd="0" parTransId="{A9164697-5A62-4A20-A841-5B247DEAD7A7}" sibTransId="{B477950E-7B5D-4A12-9786-0C34FDF9208D}"/>
    <dgm:cxn modelId="{ECE1538A-7F57-4D1A-B1D8-0C735722BB2C}" type="presOf" srcId="{64F43CDE-C919-4207-93C3-5488CC0057F8}" destId="{80144390-55D0-4EDA-BE63-8F11E49B9001}" srcOrd="0" destOrd="0" presId="urn:microsoft.com/office/officeart/2005/8/layout/default"/>
    <dgm:cxn modelId="{5A525597-8E2B-4037-8914-016D60994CAF}" srcId="{64F43CDE-C919-4207-93C3-5488CC0057F8}" destId="{219BD844-A480-45DF-99A4-11FE0F461DC0}" srcOrd="2" destOrd="0" parTransId="{4498A7F8-2962-4292-8FF5-1AA24EF579E2}" sibTransId="{2C547AA2-050B-4CF9-9457-1ABADBC0E12C}"/>
    <dgm:cxn modelId="{84235FB4-5D63-4A1E-A32D-EFB581319CA8}" type="presOf" srcId="{EA486949-769B-4363-B265-15140BF56DE2}" destId="{FB7A9E7A-DE0C-445C-A281-F9A66FCE4414}" srcOrd="0" destOrd="0" presId="urn:microsoft.com/office/officeart/2005/8/layout/default"/>
    <dgm:cxn modelId="{94DB9AD2-2E3B-44A8-B870-A999F82F1D91}" srcId="{64F43CDE-C919-4207-93C3-5488CC0057F8}" destId="{CEE2A555-4C9D-4265-A250-E3C522782669}" srcOrd="0" destOrd="0" parTransId="{AB5E88E1-C92F-4137-8514-D0EC96D53C21}" sibTransId="{CA9AF692-AA9A-4D9C-AFDA-97BDA756611F}"/>
    <dgm:cxn modelId="{9DB41833-F01F-4834-8908-0F4C12211AE9}" srcId="{64F43CDE-C919-4207-93C3-5488CC0057F8}" destId="{EA486949-769B-4363-B265-15140BF56DE2}" srcOrd="4" destOrd="0" parTransId="{EA3FEFEC-F4A8-4EE7-A047-D9F141D43355}" sibTransId="{7D88582D-35DB-4F5C-9710-AF350D94CF9E}"/>
    <dgm:cxn modelId="{751FA514-AD98-41F8-AA49-26B9E4167A11}" type="presOf" srcId="{219BD844-A480-45DF-99A4-11FE0F461DC0}" destId="{E41FA128-7286-4071-8A43-BD8FF2AF59F1}" srcOrd="0" destOrd="0" presId="urn:microsoft.com/office/officeart/2005/8/layout/default"/>
    <dgm:cxn modelId="{0CEC0AC8-6B92-4750-BD30-15991FD49AD2}" type="presOf" srcId="{01AED5EA-395B-4486-BF31-E9C38B1EBBE8}" destId="{9DC74F05-8042-44CC-9B7D-76CEF2719F0A}" srcOrd="0" destOrd="0" presId="urn:microsoft.com/office/officeart/2005/8/layout/default"/>
    <dgm:cxn modelId="{8C985D5C-E3DD-472A-BAFB-D53AC677CE10}" srcId="{64F43CDE-C919-4207-93C3-5488CC0057F8}" destId="{01AED5EA-395B-4486-BF31-E9C38B1EBBE8}" srcOrd="3" destOrd="0" parTransId="{D1A0F8D8-5370-40BA-8AE8-B15B82B4FA3B}" sibTransId="{8F9CB9D3-BF22-4EE2-A76E-4D3D87A8E344}"/>
    <dgm:cxn modelId="{D247B4CD-4575-4884-AFDB-E01FE740971A}" type="presOf" srcId="{CEE2A555-4C9D-4265-A250-E3C522782669}" destId="{1EF8DB77-7247-449D-9C3A-1A2BE3A3015D}" srcOrd="0" destOrd="0" presId="urn:microsoft.com/office/officeart/2005/8/layout/default"/>
    <dgm:cxn modelId="{CE03E802-E27C-48C7-996B-897AC4B87E2B}" type="presParOf" srcId="{80144390-55D0-4EDA-BE63-8F11E49B9001}" destId="{1EF8DB77-7247-449D-9C3A-1A2BE3A3015D}" srcOrd="0" destOrd="0" presId="urn:microsoft.com/office/officeart/2005/8/layout/default"/>
    <dgm:cxn modelId="{26E6FB03-20BD-4F12-AEC1-DEA22DB3E577}" type="presParOf" srcId="{80144390-55D0-4EDA-BE63-8F11E49B9001}" destId="{167164C8-A286-4F34-84B4-934A299910DF}" srcOrd="1" destOrd="0" presId="urn:microsoft.com/office/officeart/2005/8/layout/default"/>
    <dgm:cxn modelId="{C020B344-7845-4FBA-BA58-59026608C5B7}" type="presParOf" srcId="{80144390-55D0-4EDA-BE63-8F11E49B9001}" destId="{07718C09-AEA1-4C32-8F51-77B72D0C35AA}" srcOrd="2" destOrd="0" presId="urn:microsoft.com/office/officeart/2005/8/layout/default"/>
    <dgm:cxn modelId="{381C6515-9B8A-4EB3-95A7-E4D4F604DE2A}" type="presParOf" srcId="{80144390-55D0-4EDA-BE63-8F11E49B9001}" destId="{9ED08145-B7EB-4CA8-80CF-250BC11EF1F8}" srcOrd="3" destOrd="0" presId="urn:microsoft.com/office/officeart/2005/8/layout/default"/>
    <dgm:cxn modelId="{CA2030BA-031E-4246-BA08-35E407F7889E}" type="presParOf" srcId="{80144390-55D0-4EDA-BE63-8F11E49B9001}" destId="{E41FA128-7286-4071-8A43-BD8FF2AF59F1}" srcOrd="4" destOrd="0" presId="urn:microsoft.com/office/officeart/2005/8/layout/default"/>
    <dgm:cxn modelId="{BC0BFB55-049B-4B92-B33F-C2AE28F8E2CC}" type="presParOf" srcId="{80144390-55D0-4EDA-BE63-8F11E49B9001}" destId="{A8970BF1-9CD6-4B6A-AA7F-4E771741B68C}" srcOrd="5" destOrd="0" presId="urn:microsoft.com/office/officeart/2005/8/layout/default"/>
    <dgm:cxn modelId="{D0DA8C2D-0D49-4A62-A052-D1BB1E2F5D12}" type="presParOf" srcId="{80144390-55D0-4EDA-BE63-8F11E49B9001}" destId="{9DC74F05-8042-44CC-9B7D-76CEF2719F0A}" srcOrd="6" destOrd="0" presId="urn:microsoft.com/office/officeart/2005/8/layout/default"/>
    <dgm:cxn modelId="{53E0542F-C306-45BE-84ED-3C640B1BBF85}" type="presParOf" srcId="{80144390-55D0-4EDA-BE63-8F11E49B9001}" destId="{A837FFDE-311F-4F2D-8B86-72DED8D21A96}" srcOrd="7" destOrd="0" presId="urn:microsoft.com/office/officeart/2005/8/layout/default"/>
    <dgm:cxn modelId="{67D90582-DDF9-45B3-ABB7-AD62D84CFF00}" type="presParOf" srcId="{80144390-55D0-4EDA-BE63-8F11E49B9001}" destId="{FB7A9E7A-DE0C-445C-A281-F9A66FCE441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098483-9A4F-42C3-B1F8-DEA0ED9467C9}" type="doc">
      <dgm:prSet loTypeId="urn:microsoft.com/office/officeart/2005/8/layout/cycle7" loCatId="cycle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12DCCE54-B8BC-44A9-B3F7-03C7572B32E5}">
      <dgm:prSet phldrT="[Texto]"/>
      <dgm:spPr/>
      <dgm:t>
        <a:bodyPr/>
        <a:lstStyle/>
        <a:p>
          <a:r>
            <a:rPr lang="pt-BR" dirty="0"/>
            <a:t> </a:t>
          </a:r>
          <a:r>
            <a:rPr lang="PT-BR" dirty="0">
              <a:latin typeface="Calibri Light"/>
            </a:rPr>
            <a:t>Médico</a:t>
          </a:r>
        </a:p>
      </dgm:t>
    </dgm:pt>
    <dgm:pt modelId="{4E4DF496-0552-411F-9E67-D2408DD6F92C}" type="parTrans" cxnId="{370384F4-43F2-428F-892A-1961E923C1C1}">
      <dgm:prSet/>
      <dgm:spPr/>
      <dgm:t>
        <a:bodyPr/>
        <a:lstStyle/>
        <a:p>
          <a:endParaRPr lang="pt-BR"/>
        </a:p>
      </dgm:t>
    </dgm:pt>
    <dgm:pt modelId="{E36770AF-7A3B-4E67-8EF8-174FB2EADA62}" type="sibTrans" cxnId="{370384F4-43F2-428F-892A-1961E923C1C1}">
      <dgm:prSet/>
      <dgm:spPr/>
      <dgm:t>
        <a:bodyPr/>
        <a:lstStyle/>
        <a:p>
          <a:endParaRPr lang="pt-BR"/>
        </a:p>
      </dgm:t>
    </dgm:pt>
    <dgm:pt modelId="{C861A271-7AB1-4350-AB7C-3A4EE7BC5319}">
      <dgm:prSet phldrT="[Texto]"/>
      <dgm:spPr/>
      <dgm:t>
        <a:bodyPr/>
        <a:lstStyle/>
        <a:p>
          <a:r>
            <a:rPr lang="pt-BR" dirty="0">
              <a:latin typeface="Calibri Light"/>
            </a:rPr>
            <a:t> </a:t>
          </a:r>
          <a:r>
            <a:rPr lang="PT-BR" dirty="0">
              <a:latin typeface="Calibri Light"/>
            </a:rPr>
            <a:t>Farmacêutico</a:t>
          </a:r>
        </a:p>
      </dgm:t>
    </dgm:pt>
    <dgm:pt modelId="{0A2C2146-63A7-4243-9EA5-524FDDBD71A8}" type="parTrans" cxnId="{4785CC95-B78D-4645-8F02-2925A5EB8A00}">
      <dgm:prSet/>
      <dgm:spPr/>
    </dgm:pt>
    <dgm:pt modelId="{BFB9AF71-BFFD-449E-8F2A-78C3FAE48AA3}" type="sibTrans" cxnId="{4785CC95-B78D-4645-8F02-2925A5EB8A00}">
      <dgm:prSet/>
      <dgm:spPr/>
      <dgm:t>
        <a:bodyPr/>
        <a:lstStyle/>
        <a:p>
          <a:endParaRPr lang="pt-BR"/>
        </a:p>
      </dgm:t>
    </dgm:pt>
    <dgm:pt modelId="{1B3A51BE-9016-446D-8B94-0DA70618BA3F}">
      <dgm:prSet phldrT="[Texto]"/>
      <dgm:spPr/>
      <dgm:t>
        <a:bodyPr/>
        <a:lstStyle/>
        <a:p>
          <a:r>
            <a:rPr lang="pt-BR" dirty="0">
              <a:latin typeface="Calibri Light"/>
            </a:rPr>
            <a:t> </a:t>
          </a:r>
          <a:r>
            <a:rPr lang="PT-BR" dirty="0">
              <a:latin typeface="Calibri Light"/>
            </a:rPr>
            <a:t>Nutricionista</a:t>
          </a:r>
        </a:p>
      </dgm:t>
    </dgm:pt>
    <dgm:pt modelId="{9B5C6500-B5EC-4A22-A105-0AB30F1BD9EC}" type="parTrans" cxnId="{982A34CD-E132-4D22-B9B5-9913EBC162D2}">
      <dgm:prSet/>
      <dgm:spPr/>
    </dgm:pt>
    <dgm:pt modelId="{2B4F87AE-86CE-4EFD-850E-4F9C7CDBD3F3}" type="sibTrans" cxnId="{982A34CD-E132-4D22-B9B5-9913EBC162D2}">
      <dgm:prSet/>
      <dgm:spPr/>
      <dgm:t>
        <a:bodyPr/>
        <a:lstStyle/>
        <a:p>
          <a:endParaRPr lang="pt-BR"/>
        </a:p>
      </dgm:t>
    </dgm:pt>
    <dgm:pt modelId="{46110897-47E3-4F1B-971E-5B49D2899C0D}">
      <dgm:prSet phldrT="[Texto]"/>
      <dgm:spPr/>
      <dgm:t>
        <a:bodyPr/>
        <a:lstStyle/>
        <a:p>
          <a:r>
            <a:rPr lang="pt-BR" dirty="0">
              <a:latin typeface="Calibri Light"/>
            </a:rPr>
            <a:t> </a:t>
          </a:r>
          <a:r>
            <a:rPr lang="PT-BR" dirty="0">
              <a:latin typeface="Calibri Light"/>
            </a:rPr>
            <a:t>Educador físico</a:t>
          </a:r>
        </a:p>
      </dgm:t>
    </dgm:pt>
    <dgm:pt modelId="{C115CFA2-B1C6-4F39-8B36-4F1B98F27370}" type="parTrans" cxnId="{0D3E6986-7EAE-4B8A-8AFD-96ED7648037B}">
      <dgm:prSet/>
      <dgm:spPr/>
    </dgm:pt>
    <dgm:pt modelId="{F4B59357-4C6C-46BC-B804-C6AEDA66DA89}" type="sibTrans" cxnId="{0D3E6986-7EAE-4B8A-8AFD-96ED7648037B}">
      <dgm:prSet/>
      <dgm:spPr/>
      <dgm:t>
        <a:bodyPr/>
        <a:lstStyle/>
        <a:p>
          <a:endParaRPr lang="pt-BR"/>
        </a:p>
      </dgm:t>
    </dgm:pt>
    <dgm:pt modelId="{431CF64D-E7F3-48A0-8FE6-A84CE6518819}" type="pres">
      <dgm:prSet presAssocID="{A2098483-9A4F-42C3-B1F8-DEA0ED9467C9}" presName="Name0" presStyleCnt="0">
        <dgm:presLayoutVars>
          <dgm:dir/>
          <dgm:resizeHandles val="exact"/>
        </dgm:presLayoutVars>
      </dgm:prSet>
      <dgm:spPr/>
    </dgm:pt>
    <dgm:pt modelId="{05B8DF80-09A3-4B49-9874-A3D0E400C42F}" type="pres">
      <dgm:prSet presAssocID="{12DCCE54-B8BC-44A9-B3F7-03C7572B32E5}" presName="node" presStyleLbl="node1" presStyleIdx="0" presStyleCnt="4">
        <dgm:presLayoutVars>
          <dgm:bulletEnabled val="1"/>
        </dgm:presLayoutVars>
      </dgm:prSet>
      <dgm:spPr/>
    </dgm:pt>
    <dgm:pt modelId="{8976DEF1-5655-4C8C-9135-2818487955C6}" type="pres">
      <dgm:prSet presAssocID="{E36770AF-7A3B-4E67-8EF8-174FB2EADA62}" presName="sibTrans" presStyleLbl="sibTrans2D1" presStyleIdx="0" presStyleCnt="4"/>
      <dgm:spPr/>
    </dgm:pt>
    <dgm:pt modelId="{D41A4ED4-A3F3-4094-AE53-70DA34984A11}" type="pres">
      <dgm:prSet presAssocID="{E36770AF-7A3B-4E67-8EF8-174FB2EADA62}" presName="connectorText" presStyleLbl="sibTrans2D1" presStyleIdx="0" presStyleCnt="4"/>
      <dgm:spPr/>
    </dgm:pt>
    <dgm:pt modelId="{CA11B880-47D0-4D88-BBBC-721C24CC100E}" type="pres">
      <dgm:prSet presAssocID="{C861A271-7AB1-4350-AB7C-3A4EE7BC5319}" presName="node" presStyleLbl="node1" presStyleIdx="1" presStyleCnt="4">
        <dgm:presLayoutVars>
          <dgm:bulletEnabled val="1"/>
        </dgm:presLayoutVars>
      </dgm:prSet>
      <dgm:spPr/>
    </dgm:pt>
    <dgm:pt modelId="{3B634701-4D9B-4629-A57F-AD6177001C8D}" type="pres">
      <dgm:prSet presAssocID="{BFB9AF71-BFFD-449E-8F2A-78C3FAE48AA3}" presName="sibTrans" presStyleLbl="sibTrans2D1" presStyleIdx="1" presStyleCnt="4"/>
      <dgm:spPr/>
    </dgm:pt>
    <dgm:pt modelId="{5355507B-481B-4451-99B2-FA165820BE17}" type="pres">
      <dgm:prSet presAssocID="{BFB9AF71-BFFD-449E-8F2A-78C3FAE48AA3}" presName="connectorText" presStyleLbl="sibTrans2D1" presStyleIdx="1" presStyleCnt="4"/>
      <dgm:spPr/>
    </dgm:pt>
    <dgm:pt modelId="{54354B1E-5540-4F7F-891A-97E956186853}" type="pres">
      <dgm:prSet presAssocID="{1B3A51BE-9016-446D-8B94-0DA70618BA3F}" presName="node" presStyleLbl="node1" presStyleIdx="2" presStyleCnt="4">
        <dgm:presLayoutVars>
          <dgm:bulletEnabled val="1"/>
        </dgm:presLayoutVars>
      </dgm:prSet>
      <dgm:spPr/>
    </dgm:pt>
    <dgm:pt modelId="{4E29E94E-A38A-48DF-914B-3C2879FB77AE}" type="pres">
      <dgm:prSet presAssocID="{2B4F87AE-86CE-4EFD-850E-4F9C7CDBD3F3}" presName="sibTrans" presStyleLbl="sibTrans2D1" presStyleIdx="2" presStyleCnt="4"/>
      <dgm:spPr/>
    </dgm:pt>
    <dgm:pt modelId="{65CE6E7F-1583-494E-B18A-A82496EEB842}" type="pres">
      <dgm:prSet presAssocID="{2B4F87AE-86CE-4EFD-850E-4F9C7CDBD3F3}" presName="connectorText" presStyleLbl="sibTrans2D1" presStyleIdx="2" presStyleCnt="4"/>
      <dgm:spPr/>
    </dgm:pt>
    <dgm:pt modelId="{5CBAA6A6-787D-42CE-A70A-48764245C128}" type="pres">
      <dgm:prSet presAssocID="{46110897-47E3-4F1B-971E-5B49D2899C0D}" presName="node" presStyleLbl="node1" presStyleIdx="3" presStyleCnt="4">
        <dgm:presLayoutVars>
          <dgm:bulletEnabled val="1"/>
        </dgm:presLayoutVars>
      </dgm:prSet>
      <dgm:spPr/>
    </dgm:pt>
    <dgm:pt modelId="{12080F3D-C2FB-4268-888C-379611A969EF}" type="pres">
      <dgm:prSet presAssocID="{F4B59357-4C6C-46BC-B804-C6AEDA66DA89}" presName="sibTrans" presStyleLbl="sibTrans2D1" presStyleIdx="3" presStyleCnt="4"/>
      <dgm:spPr/>
    </dgm:pt>
    <dgm:pt modelId="{D23944B2-3A70-461E-94D4-175334663C42}" type="pres">
      <dgm:prSet presAssocID="{F4B59357-4C6C-46BC-B804-C6AEDA66DA89}" presName="connectorText" presStyleLbl="sibTrans2D1" presStyleIdx="3" presStyleCnt="4"/>
      <dgm:spPr/>
    </dgm:pt>
  </dgm:ptLst>
  <dgm:cxnLst>
    <dgm:cxn modelId="{318CF33C-CFFF-493C-9CB2-2F900E63C69F}" type="presOf" srcId="{E36770AF-7A3B-4E67-8EF8-174FB2EADA62}" destId="{8976DEF1-5655-4C8C-9135-2818487955C6}" srcOrd="0" destOrd="0" presId="urn:microsoft.com/office/officeart/2005/8/layout/cycle7"/>
    <dgm:cxn modelId="{4785CC95-B78D-4645-8F02-2925A5EB8A00}" srcId="{A2098483-9A4F-42C3-B1F8-DEA0ED9467C9}" destId="{C861A271-7AB1-4350-AB7C-3A4EE7BC5319}" srcOrd="1" destOrd="0" parTransId="{0A2C2146-63A7-4243-9EA5-524FDDBD71A8}" sibTransId="{BFB9AF71-BFFD-449E-8F2A-78C3FAE48AA3}"/>
    <dgm:cxn modelId="{7E9CD5AD-6A3E-46D0-ACE2-9B2BA2C69546}" type="presOf" srcId="{46110897-47E3-4F1B-971E-5B49D2899C0D}" destId="{5CBAA6A6-787D-42CE-A70A-48764245C128}" srcOrd="0" destOrd="0" presId="urn:microsoft.com/office/officeart/2005/8/layout/cycle7"/>
    <dgm:cxn modelId="{FA3D4975-77D3-4E8D-B9D0-24B503D0D280}" type="presOf" srcId="{F4B59357-4C6C-46BC-B804-C6AEDA66DA89}" destId="{12080F3D-C2FB-4268-888C-379611A969EF}" srcOrd="0" destOrd="0" presId="urn:microsoft.com/office/officeart/2005/8/layout/cycle7"/>
    <dgm:cxn modelId="{02064441-A65E-4C99-ADCF-24AB04F36E08}" type="presOf" srcId="{1B3A51BE-9016-446D-8B94-0DA70618BA3F}" destId="{54354B1E-5540-4F7F-891A-97E956186853}" srcOrd="0" destOrd="0" presId="urn:microsoft.com/office/officeart/2005/8/layout/cycle7"/>
    <dgm:cxn modelId="{77A23EEC-98F9-4163-A723-B9E95D6994DB}" type="presOf" srcId="{C861A271-7AB1-4350-AB7C-3A4EE7BC5319}" destId="{CA11B880-47D0-4D88-BBBC-721C24CC100E}" srcOrd="0" destOrd="0" presId="urn:microsoft.com/office/officeart/2005/8/layout/cycle7"/>
    <dgm:cxn modelId="{17537C51-E98B-46B5-855B-8C0E8370C3B6}" type="presOf" srcId="{BFB9AF71-BFFD-449E-8F2A-78C3FAE48AA3}" destId="{3B634701-4D9B-4629-A57F-AD6177001C8D}" srcOrd="0" destOrd="0" presId="urn:microsoft.com/office/officeart/2005/8/layout/cycle7"/>
    <dgm:cxn modelId="{370384F4-43F2-428F-892A-1961E923C1C1}" srcId="{A2098483-9A4F-42C3-B1F8-DEA0ED9467C9}" destId="{12DCCE54-B8BC-44A9-B3F7-03C7572B32E5}" srcOrd="0" destOrd="0" parTransId="{4E4DF496-0552-411F-9E67-D2408DD6F92C}" sibTransId="{E36770AF-7A3B-4E67-8EF8-174FB2EADA62}"/>
    <dgm:cxn modelId="{0D3E6986-7EAE-4B8A-8AFD-96ED7648037B}" srcId="{A2098483-9A4F-42C3-B1F8-DEA0ED9467C9}" destId="{46110897-47E3-4F1B-971E-5B49D2899C0D}" srcOrd="3" destOrd="0" parTransId="{C115CFA2-B1C6-4F39-8B36-4F1B98F27370}" sibTransId="{F4B59357-4C6C-46BC-B804-C6AEDA66DA89}"/>
    <dgm:cxn modelId="{E6EDDAEC-4DCD-49AC-A261-30AC4244DBBC}" type="presOf" srcId="{F4B59357-4C6C-46BC-B804-C6AEDA66DA89}" destId="{D23944B2-3A70-461E-94D4-175334663C42}" srcOrd="1" destOrd="0" presId="urn:microsoft.com/office/officeart/2005/8/layout/cycle7"/>
    <dgm:cxn modelId="{7F6E5E92-60DA-4557-8A8A-87BEBA9A6B3F}" type="presOf" srcId="{A2098483-9A4F-42C3-B1F8-DEA0ED9467C9}" destId="{431CF64D-E7F3-48A0-8FE6-A84CE6518819}" srcOrd="0" destOrd="0" presId="urn:microsoft.com/office/officeart/2005/8/layout/cycle7"/>
    <dgm:cxn modelId="{18BEE633-14EE-4784-9976-06879ECA257B}" type="presOf" srcId="{12DCCE54-B8BC-44A9-B3F7-03C7572B32E5}" destId="{05B8DF80-09A3-4B49-9874-A3D0E400C42F}" srcOrd="0" destOrd="0" presId="urn:microsoft.com/office/officeart/2005/8/layout/cycle7"/>
    <dgm:cxn modelId="{27A1DE0D-AAA0-4784-AF9B-CCE37B9D2523}" type="presOf" srcId="{E36770AF-7A3B-4E67-8EF8-174FB2EADA62}" destId="{D41A4ED4-A3F3-4094-AE53-70DA34984A11}" srcOrd="1" destOrd="0" presId="urn:microsoft.com/office/officeart/2005/8/layout/cycle7"/>
    <dgm:cxn modelId="{73A44509-451E-4114-AF02-33E1F6855EA4}" type="presOf" srcId="{BFB9AF71-BFFD-449E-8F2A-78C3FAE48AA3}" destId="{5355507B-481B-4451-99B2-FA165820BE17}" srcOrd="1" destOrd="0" presId="urn:microsoft.com/office/officeart/2005/8/layout/cycle7"/>
    <dgm:cxn modelId="{DCD4D52A-1E25-4886-BDB9-082F2B996EE9}" type="presOf" srcId="{2B4F87AE-86CE-4EFD-850E-4F9C7CDBD3F3}" destId="{4E29E94E-A38A-48DF-914B-3C2879FB77AE}" srcOrd="0" destOrd="0" presId="urn:microsoft.com/office/officeart/2005/8/layout/cycle7"/>
    <dgm:cxn modelId="{73DFA104-22D8-4E21-8B12-2132C0E5952C}" type="presOf" srcId="{2B4F87AE-86CE-4EFD-850E-4F9C7CDBD3F3}" destId="{65CE6E7F-1583-494E-B18A-A82496EEB842}" srcOrd="1" destOrd="0" presId="urn:microsoft.com/office/officeart/2005/8/layout/cycle7"/>
    <dgm:cxn modelId="{982A34CD-E132-4D22-B9B5-9913EBC162D2}" srcId="{A2098483-9A4F-42C3-B1F8-DEA0ED9467C9}" destId="{1B3A51BE-9016-446D-8B94-0DA70618BA3F}" srcOrd="2" destOrd="0" parTransId="{9B5C6500-B5EC-4A22-A105-0AB30F1BD9EC}" sibTransId="{2B4F87AE-86CE-4EFD-850E-4F9C7CDBD3F3}"/>
    <dgm:cxn modelId="{0FC96F5F-B268-4758-8017-9E11311FC7A0}" type="presParOf" srcId="{431CF64D-E7F3-48A0-8FE6-A84CE6518819}" destId="{05B8DF80-09A3-4B49-9874-A3D0E400C42F}" srcOrd="0" destOrd="0" presId="urn:microsoft.com/office/officeart/2005/8/layout/cycle7"/>
    <dgm:cxn modelId="{B52D4BA7-13EF-49BC-80DD-F86FEC99A13C}" type="presParOf" srcId="{431CF64D-E7F3-48A0-8FE6-A84CE6518819}" destId="{8976DEF1-5655-4C8C-9135-2818487955C6}" srcOrd="1" destOrd="0" presId="urn:microsoft.com/office/officeart/2005/8/layout/cycle7"/>
    <dgm:cxn modelId="{99C9B09C-5D39-443B-8BE0-7EAA10863418}" type="presParOf" srcId="{8976DEF1-5655-4C8C-9135-2818487955C6}" destId="{D41A4ED4-A3F3-4094-AE53-70DA34984A11}" srcOrd="0" destOrd="0" presId="urn:microsoft.com/office/officeart/2005/8/layout/cycle7"/>
    <dgm:cxn modelId="{F808B7A6-820A-4443-9254-EE1FB2705E4B}" type="presParOf" srcId="{431CF64D-E7F3-48A0-8FE6-A84CE6518819}" destId="{CA11B880-47D0-4D88-BBBC-721C24CC100E}" srcOrd="2" destOrd="0" presId="urn:microsoft.com/office/officeart/2005/8/layout/cycle7"/>
    <dgm:cxn modelId="{9E72DF9A-A8FC-4D40-A1B6-41630C23EEA7}" type="presParOf" srcId="{431CF64D-E7F3-48A0-8FE6-A84CE6518819}" destId="{3B634701-4D9B-4629-A57F-AD6177001C8D}" srcOrd="3" destOrd="0" presId="urn:microsoft.com/office/officeart/2005/8/layout/cycle7"/>
    <dgm:cxn modelId="{49BE5FD2-9194-43E1-9BED-3E7340150B58}" type="presParOf" srcId="{3B634701-4D9B-4629-A57F-AD6177001C8D}" destId="{5355507B-481B-4451-99B2-FA165820BE17}" srcOrd="0" destOrd="0" presId="urn:microsoft.com/office/officeart/2005/8/layout/cycle7"/>
    <dgm:cxn modelId="{1E50CAD8-961A-46CE-8875-5969E8E570DB}" type="presParOf" srcId="{431CF64D-E7F3-48A0-8FE6-A84CE6518819}" destId="{54354B1E-5540-4F7F-891A-97E956186853}" srcOrd="4" destOrd="0" presId="urn:microsoft.com/office/officeart/2005/8/layout/cycle7"/>
    <dgm:cxn modelId="{68B3308A-EFAD-4A9D-8ECD-0EBA3F3816E8}" type="presParOf" srcId="{431CF64D-E7F3-48A0-8FE6-A84CE6518819}" destId="{4E29E94E-A38A-48DF-914B-3C2879FB77AE}" srcOrd="5" destOrd="0" presId="urn:microsoft.com/office/officeart/2005/8/layout/cycle7"/>
    <dgm:cxn modelId="{CF4D427A-1D84-4A56-B78C-204006727E65}" type="presParOf" srcId="{4E29E94E-A38A-48DF-914B-3C2879FB77AE}" destId="{65CE6E7F-1583-494E-B18A-A82496EEB842}" srcOrd="0" destOrd="0" presId="urn:microsoft.com/office/officeart/2005/8/layout/cycle7"/>
    <dgm:cxn modelId="{4809AB3A-1DBF-4B6D-88B4-18A99CD04352}" type="presParOf" srcId="{431CF64D-E7F3-48A0-8FE6-A84CE6518819}" destId="{5CBAA6A6-787D-42CE-A70A-48764245C128}" srcOrd="6" destOrd="0" presId="urn:microsoft.com/office/officeart/2005/8/layout/cycle7"/>
    <dgm:cxn modelId="{64AC354A-2F54-4030-9720-2E4FB8B2CA26}" type="presParOf" srcId="{431CF64D-E7F3-48A0-8FE6-A84CE6518819}" destId="{12080F3D-C2FB-4268-888C-379611A969EF}" srcOrd="7" destOrd="0" presId="urn:microsoft.com/office/officeart/2005/8/layout/cycle7"/>
    <dgm:cxn modelId="{CE5AEF7F-55E2-4E2E-9099-73CA51BFFA86}" type="presParOf" srcId="{12080F3D-C2FB-4268-888C-379611A969EF}" destId="{D23944B2-3A70-461E-94D4-175334663C4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609731-1C8E-4964-904A-C15A19A3BAEF}" type="doc">
      <dgm:prSet loTypeId="urn:microsoft.com/office/officeart/2005/8/layout/default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B71514AD-780D-4080-BD59-25A4034AF3B7}">
      <dgm:prSet phldrT="[Texto]"/>
      <dgm:spPr/>
      <dgm:t>
        <a:bodyPr/>
        <a:lstStyle/>
        <a:p>
          <a:r>
            <a:rPr lang="PT-BR" sz="2800" dirty="0">
              <a:latin typeface="Calibri Light"/>
            </a:rPr>
            <a:t> Dores musculares</a:t>
          </a:r>
        </a:p>
      </dgm:t>
    </dgm:pt>
    <dgm:pt modelId="{34519515-469D-41F9-BE6C-2CD6330C8ACD}" type="parTrans" cxnId="{2609A820-9857-44B3-9F13-48B18342FEC6}">
      <dgm:prSet/>
      <dgm:spPr/>
      <dgm:t>
        <a:bodyPr/>
        <a:lstStyle/>
        <a:p>
          <a:endParaRPr lang="pt-BR"/>
        </a:p>
      </dgm:t>
    </dgm:pt>
    <dgm:pt modelId="{FDD4F3BC-3224-4D5C-A08B-707AF93A2F41}" type="sibTrans" cxnId="{2609A820-9857-44B3-9F13-48B18342FEC6}">
      <dgm:prSet/>
      <dgm:spPr/>
      <dgm:t>
        <a:bodyPr/>
        <a:lstStyle/>
        <a:p>
          <a:endParaRPr lang="pt-BR"/>
        </a:p>
      </dgm:t>
    </dgm:pt>
    <dgm:pt modelId="{6F31D431-5D8D-42B0-B319-277471A18356}">
      <dgm:prSet phldrT="[Texto]"/>
      <dgm:spPr/>
      <dgm:t>
        <a:bodyPr/>
        <a:lstStyle/>
        <a:p>
          <a:r>
            <a:rPr lang="PT-BR" sz="2800" dirty="0">
              <a:latin typeface="Calibri Light"/>
            </a:rPr>
            <a:t> AVC hemorrágico</a:t>
          </a:r>
          <a:endParaRPr lang="PT-BR" sz="2800">
            <a:latin typeface="Calibri" charset="0"/>
          </a:endParaRPr>
        </a:p>
      </dgm:t>
    </dgm:pt>
    <dgm:pt modelId="{91C12033-6B30-43D0-A46E-42D239C9036F}" type="parTrans" cxnId="{E18B0CC3-421D-4D51-B1D9-FE1BB4509C74}">
      <dgm:prSet/>
      <dgm:spPr/>
    </dgm:pt>
    <dgm:pt modelId="{F36DA3E1-5FB6-4EDE-BD6B-8F26302ACBEC}" type="sibTrans" cxnId="{E18B0CC3-421D-4D51-B1D9-FE1BB4509C74}">
      <dgm:prSet/>
      <dgm:spPr/>
    </dgm:pt>
    <dgm:pt modelId="{9EBB19AF-8512-4201-9ACB-33C38BE85253}">
      <dgm:prSet phldrT="[Texto]"/>
      <dgm:spPr/>
      <dgm:t>
        <a:bodyPr/>
        <a:lstStyle/>
        <a:p>
          <a:r>
            <a:rPr lang="PT-BR" sz="2800" dirty="0">
              <a:latin typeface="Calibri Light"/>
            </a:rPr>
            <a:t> Perda de memória</a:t>
          </a:r>
          <a:endParaRPr lang="pt-BR" sz="2800" dirty="0">
            <a:latin typeface="Calibri Light"/>
          </a:endParaRPr>
        </a:p>
      </dgm:t>
    </dgm:pt>
    <dgm:pt modelId="{E2980057-C2AA-47A8-AADD-31CDF270461F}" type="parTrans" cxnId="{8AFC53E4-770F-4686-A6A1-418AEFD846CE}">
      <dgm:prSet/>
      <dgm:spPr/>
    </dgm:pt>
    <dgm:pt modelId="{FE884C6E-6186-4EDB-87EC-F81380AFC962}" type="sibTrans" cxnId="{8AFC53E4-770F-4686-A6A1-418AEFD846CE}">
      <dgm:prSet/>
      <dgm:spPr/>
    </dgm:pt>
    <dgm:pt modelId="{2D9D6BB6-725E-4F7D-BCCA-B8CA9506DA34}">
      <dgm:prSet phldrT="[Texto]"/>
      <dgm:spPr/>
      <dgm:t>
        <a:bodyPr/>
        <a:lstStyle/>
        <a:p>
          <a:r>
            <a:rPr lang="PT-BR" sz="2800" dirty="0">
              <a:latin typeface="Calibri Light"/>
            </a:rPr>
            <a:t>Diabetes tipo II</a:t>
          </a:r>
          <a:endParaRPr lang="PT-BR" sz="2800" dirty="0">
            <a:latin typeface="Calibri Light"/>
          </a:endParaRPr>
        </a:p>
      </dgm:t>
    </dgm:pt>
    <dgm:pt modelId="{D2DEADE4-021D-4984-84F3-B2D1BDE15756}" type="parTrans" cxnId="{59633B08-323D-40FE-A0CC-7AC3E93B4CBE}">
      <dgm:prSet/>
      <dgm:spPr/>
    </dgm:pt>
    <dgm:pt modelId="{F3A698F3-655A-472A-A7BD-3F11A31C4980}" type="sibTrans" cxnId="{59633B08-323D-40FE-A0CC-7AC3E93B4CBE}">
      <dgm:prSet/>
      <dgm:spPr/>
    </dgm:pt>
    <dgm:pt modelId="{E7957B7C-1E74-405A-B4A0-6E81D7966436}">
      <dgm:prSet phldrT="[Texto]"/>
      <dgm:spPr/>
      <dgm:t>
        <a:bodyPr/>
        <a:lstStyle/>
        <a:p>
          <a:r>
            <a:rPr lang="PT-BR" sz="2800" dirty="0">
              <a:latin typeface="Calibri Light"/>
            </a:rPr>
            <a:t> Dores abdominais  </a:t>
          </a:r>
          <a:endParaRPr lang="PT-BR" sz="2800" dirty="0">
            <a:latin typeface="Calibri Light"/>
          </a:endParaRPr>
        </a:p>
      </dgm:t>
    </dgm:pt>
    <dgm:pt modelId="{55EAA752-4117-4E21-A522-07FE7FE7A09F}" type="parTrans" cxnId="{A285B88D-DD8E-4DB0-886C-A1A0F8454CE9}">
      <dgm:prSet/>
      <dgm:spPr/>
    </dgm:pt>
    <dgm:pt modelId="{242E6EC5-3001-498F-9DBC-A137482AB86D}" type="sibTrans" cxnId="{A285B88D-DD8E-4DB0-886C-A1A0F8454CE9}">
      <dgm:prSet/>
      <dgm:spPr/>
    </dgm:pt>
    <dgm:pt modelId="{523EC318-E96A-417A-8DE1-CFD10169C54C}">
      <dgm:prSet phldrT="[Texto]"/>
      <dgm:spPr/>
      <dgm:t>
        <a:bodyPr/>
        <a:lstStyle/>
        <a:p>
          <a:r>
            <a:rPr lang="PT-BR" sz="2800" dirty="0">
              <a:latin typeface="Calibri Light"/>
            </a:rPr>
            <a:t>Fadiga </a:t>
          </a:r>
          <a:endParaRPr lang="PT-BR" sz="2800" dirty="0">
            <a:latin typeface="Calibri Light"/>
          </a:endParaRPr>
        </a:p>
      </dgm:t>
    </dgm:pt>
    <dgm:pt modelId="{7F2C2A1D-B6CF-4078-9BA4-5D7822748365}" type="parTrans" cxnId="{03E7BF3B-C14D-4913-8A05-0AF45D8B3091}">
      <dgm:prSet/>
      <dgm:spPr/>
    </dgm:pt>
    <dgm:pt modelId="{9BA94308-2229-4384-A4A4-EB208DDDC5C8}" type="sibTrans" cxnId="{03E7BF3B-C14D-4913-8A05-0AF45D8B3091}">
      <dgm:prSet/>
      <dgm:spPr/>
    </dgm:pt>
    <dgm:pt modelId="{C3B3BE42-9054-4840-A49A-EC0AF355613A}" type="pres">
      <dgm:prSet presAssocID="{74609731-1C8E-4964-904A-C15A19A3BAEF}" presName="diagram" presStyleCnt="0">
        <dgm:presLayoutVars>
          <dgm:dir/>
          <dgm:resizeHandles val="exact"/>
        </dgm:presLayoutVars>
      </dgm:prSet>
      <dgm:spPr/>
    </dgm:pt>
    <dgm:pt modelId="{DEDDA982-9971-4BDF-A06F-906473165839}" type="pres">
      <dgm:prSet presAssocID="{B71514AD-780D-4080-BD59-25A4034AF3B7}" presName="node" presStyleLbl="node1" presStyleIdx="0" presStyleCnt="6">
        <dgm:presLayoutVars>
          <dgm:bulletEnabled val="1"/>
        </dgm:presLayoutVars>
      </dgm:prSet>
      <dgm:spPr/>
    </dgm:pt>
    <dgm:pt modelId="{D653B2F3-9B7D-471F-B656-D64D59AB26BE}" type="pres">
      <dgm:prSet presAssocID="{FDD4F3BC-3224-4D5C-A08B-707AF93A2F41}" presName="sibTrans" presStyleCnt="0"/>
      <dgm:spPr/>
    </dgm:pt>
    <dgm:pt modelId="{5BEFAC51-01A2-4C66-8EEF-BDF45EF32FF8}" type="pres">
      <dgm:prSet presAssocID="{523EC318-E96A-417A-8DE1-CFD10169C54C}" presName="node" presStyleLbl="node1" presStyleIdx="1" presStyleCnt="6">
        <dgm:presLayoutVars>
          <dgm:bulletEnabled val="1"/>
        </dgm:presLayoutVars>
      </dgm:prSet>
      <dgm:spPr/>
    </dgm:pt>
    <dgm:pt modelId="{339B56C0-94DF-4203-9B2E-7BC9A8CF5205}" type="pres">
      <dgm:prSet presAssocID="{9BA94308-2229-4384-A4A4-EB208DDDC5C8}" presName="sibTrans" presStyleCnt="0"/>
      <dgm:spPr/>
    </dgm:pt>
    <dgm:pt modelId="{E914BDFC-1283-4752-AAB7-1302C694D235}" type="pres">
      <dgm:prSet presAssocID="{E7957B7C-1E74-405A-B4A0-6E81D7966436}" presName="node" presStyleLbl="node1" presStyleIdx="2" presStyleCnt="6">
        <dgm:presLayoutVars>
          <dgm:bulletEnabled val="1"/>
        </dgm:presLayoutVars>
      </dgm:prSet>
      <dgm:spPr/>
    </dgm:pt>
    <dgm:pt modelId="{23ABE18E-F8BD-4E7C-AFF8-8059AE1BE470}" type="pres">
      <dgm:prSet presAssocID="{242E6EC5-3001-498F-9DBC-A137482AB86D}" presName="sibTrans" presStyleCnt="0"/>
      <dgm:spPr/>
    </dgm:pt>
    <dgm:pt modelId="{6151F4B2-56E9-4291-937A-00BE9DDE81FD}" type="pres">
      <dgm:prSet presAssocID="{2D9D6BB6-725E-4F7D-BCCA-B8CA9506DA34}" presName="node" presStyleLbl="node1" presStyleIdx="3" presStyleCnt="6">
        <dgm:presLayoutVars>
          <dgm:bulletEnabled val="1"/>
        </dgm:presLayoutVars>
      </dgm:prSet>
      <dgm:spPr/>
    </dgm:pt>
    <dgm:pt modelId="{337314F6-1642-4F7A-AED4-9530B775A7C8}" type="pres">
      <dgm:prSet presAssocID="{F3A698F3-655A-472A-A7BD-3F11A31C4980}" presName="sibTrans" presStyleCnt="0"/>
      <dgm:spPr/>
    </dgm:pt>
    <dgm:pt modelId="{E81EED7B-8472-4D90-8AD5-FC34B3861E14}" type="pres">
      <dgm:prSet presAssocID="{9EBB19AF-8512-4201-9ACB-33C38BE85253}" presName="node" presStyleLbl="node1" presStyleIdx="4" presStyleCnt="6">
        <dgm:presLayoutVars>
          <dgm:bulletEnabled val="1"/>
        </dgm:presLayoutVars>
      </dgm:prSet>
      <dgm:spPr/>
    </dgm:pt>
    <dgm:pt modelId="{C9DA153C-E4D4-4B5E-B4DA-5933F532C771}" type="pres">
      <dgm:prSet presAssocID="{FE884C6E-6186-4EDB-87EC-F81380AFC962}" presName="sibTrans" presStyleCnt="0"/>
      <dgm:spPr/>
    </dgm:pt>
    <dgm:pt modelId="{458FF984-FDEC-4FFE-9496-86335C12DBB1}" type="pres">
      <dgm:prSet presAssocID="{6F31D431-5D8D-42B0-B319-277471A18356}" presName="node" presStyleLbl="node1" presStyleIdx="5" presStyleCnt="6">
        <dgm:presLayoutVars>
          <dgm:bulletEnabled val="1"/>
        </dgm:presLayoutVars>
      </dgm:prSet>
      <dgm:spPr/>
    </dgm:pt>
  </dgm:ptLst>
  <dgm:cxnLst>
    <dgm:cxn modelId="{2609A820-9857-44B3-9F13-48B18342FEC6}" srcId="{74609731-1C8E-4964-904A-C15A19A3BAEF}" destId="{B71514AD-780D-4080-BD59-25A4034AF3B7}" srcOrd="0" destOrd="0" parTransId="{34519515-469D-41F9-BE6C-2CD6330C8ACD}" sibTransId="{FDD4F3BC-3224-4D5C-A08B-707AF93A2F41}"/>
    <dgm:cxn modelId="{8AFC53E4-770F-4686-A6A1-418AEFD846CE}" srcId="{74609731-1C8E-4964-904A-C15A19A3BAEF}" destId="{9EBB19AF-8512-4201-9ACB-33C38BE85253}" srcOrd="4" destOrd="0" parTransId="{E2980057-C2AA-47A8-AADD-31CDF270461F}" sibTransId="{FE884C6E-6186-4EDB-87EC-F81380AFC962}"/>
    <dgm:cxn modelId="{3D17F3E7-5618-46EA-9537-32C312D853C1}" type="presOf" srcId="{9EBB19AF-8512-4201-9ACB-33C38BE85253}" destId="{E81EED7B-8472-4D90-8AD5-FC34B3861E14}" srcOrd="0" destOrd="0" presId="urn:microsoft.com/office/officeart/2005/8/layout/default"/>
    <dgm:cxn modelId="{E18B0CC3-421D-4D51-B1D9-FE1BB4509C74}" srcId="{74609731-1C8E-4964-904A-C15A19A3BAEF}" destId="{6F31D431-5D8D-42B0-B319-277471A18356}" srcOrd="5" destOrd="0" parTransId="{91C12033-6B30-43D0-A46E-42D239C9036F}" sibTransId="{F36DA3E1-5FB6-4EDE-BD6B-8F26302ACBEC}"/>
    <dgm:cxn modelId="{59633B08-323D-40FE-A0CC-7AC3E93B4CBE}" srcId="{74609731-1C8E-4964-904A-C15A19A3BAEF}" destId="{2D9D6BB6-725E-4F7D-BCCA-B8CA9506DA34}" srcOrd="3" destOrd="0" parTransId="{D2DEADE4-021D-4984-84F3-B2D1BDE15756}" sibTransId="{F3A698F3-655A-472A-A7BD-3F11A31C4980}"/>
    <dgm:cxn modelId="{C55CBC46-A855-4FFC-92EA-F8C11CDB1DF6}" type="presOf" srcId="{523EC318-E96A-417A-8DE1-CFD10169C54C}" destId="{5BEFAC51-01A2-4C66-8EEF-BDF45EF32FF8}" srcOrd="0" destOrd="0" presId="urn:microsoft.com/office/officeart/2005/8/layout/default"/>
    <dgm:cxn modelId="{A285B88D-DD8E-4DB0-886C-A1A0F8454CE9}" srcId="{74609731-1C8E-4964-904A-C15A19A3BAEF}" destId="{E7957B7C-1E74-405A-B4A0-6E81D7966436}" srcOrd="2" destOrd="0" parTransId="{55EAA752-4117-4E21-A522-07FE7FE7A09F}" sibTransId="{242E6EC5-3001-498F-9DBC-A137482AB86D}"/>
    <dgm:cxn modelId="{03E7BF3B-C14D-4913-8A05-0AF45D8B3091}" srcId="{74609731-1C8E-4964-904A-C15A19A3BAEF}" destId="{523EC318-E96A-417A-8DE1-CFD10169C54C}" srcOrd="1" destOrd="0" parTransId="{7F2C2A1D-B6CF-4078-9BA4-5D7822748365}" sibTransId="{9BA94308-2229-4384-A4A4-EB208DDDC5C8}"/>
    <dgm:cxn modelId="{F61670F4-FDA7-456D-92D2-A2DE2C568BCF}" type="presOf" srcId="{74609731-1C8E-4964-904A-C15A19A3BAEF}" destId="{C3B3BE42-9054-4840-A49A-EC0AF355613A}" srcOrd="0" destOrd="0" presId="urn:microsoft.com/office/officeart/2005/8/layout/default"/>
    <dgm:cxn modelId="{7F31BF01-6AA8-4E48-BF4F-3BEEE2262BDA}" type="presOf" srcId="{6F31D431-5D8D-42B0-B319-277471A18356}" destId="{458FF984-FDEC-4FFE-9496-86335C12DBB1}" srcOrd="0" destOrd="0" presId="urn:microsoft.com/office/officeart/2005/8/layout/default"/>
    <dgm:cxn modelId="{2998877C-DB8D-4237-83D4-4A4BEF486CDD}" type="presOf" srcId="{2D9D6BB6-725E-4F7D-BCCA-B8CA9506DA34}" destId="{6151F4B2-56E9-4291-937A-00BE9DDE81FD}" srcOrd="0" destOrd="0" presId="urn:microsoft.com/office/officeart/2005/8/layout/default"/>
    <dgm:cxn modelId="{4185040F-B5BC-4D5D-A67C-A9645B5D3106}" type="presOf" srcId="{E7957B7C-1E74-405A-B4A0-6E81D7966436}" destId="{E914BDFC-1283-4752-AAB7-1302C694D235}" srcOrd="0" destOrd="0" presId="urn:microsoft.com/office/officeart/2005/8/layout/default"/>
    <dgm:cxn modelId="{8FCD17B9-A103-4667-92FA-FD6F95275137}" type="presOf" srcId="{B71514AD-780D-4080-BD59-25A4034AF3B7}" destId="{DEDDA982-9971-4BDF-A06F-906473165839}" srcOrd="0" destOrd="0" presId="urn:microsoft.com/office/officeart/2005/8/layout/default"/>
    <dgm:cxn modelId="{28D83F36-EF7F-4F95-93F0-943E5DD41420}" type="presParOf" srcId="{C3B3BE42-9054-4840-A49A-EC0AF355613A}" destId="{DEDDA982-9971-4BDF-A06F-906473165839}" srcOrd="0" destOrd="0" presId="urn:microsoft.com/office/officeart/2005/8/layout/default"/>
    <dgm:cxn modelId="{8D1D6C8A-5391-4B43-AF14-21F69A044888}" type="presParOf" srcId="{C3B3BE42-9054-4840-A49A-EC0AF355613A}" destId="{D653B2F3-9B7D-471F-B656-D64D59AB26BE}" srcOrd="1" destOrd="0" presId="urn:microsoft.com/office/officeart/2005/8/layout/default"/>
    <dgm:cxn modelId="{25C87A20-9507-4B08-867E-E3062F48AC56}" type="presParOf" srcId="{C3B3BE42-9054-4840-A49A-EC0AF355613A}" destId="{5BEFAC51-01A2-4C66-8EEF-BDF45EF32FF8}" srcOrd="2" destOrd="0" presId="urn:microsoft.com/office/officeart/2005/8/layout/default"/>
    <dgm:cxn modelId="{05B2C6BE-CF26-4FE6-84A0-6A3B6B91CCCE}" type="presParOf" srcId="{C3B3BE42-9054-4840-A49A-EC0AF355613A}" destId="{339B56C0-94DF-4203-9B2E-7BC9A8CF5205}" srcOrd="3" destOrd="0" presId="urn:microsoft.com/office/officeart/2005/8/layout/default"/>
    <dgm:cxn modelId="{990216D2-F103-4039-9FB4-33BC8AECCF83}" type="presParOf" srcId="{C3B3BE42-9054-4840-A49A-EC0AF355613A}" destId="{E914BDFC-1283-4752-AAB7-1302C694D235}" srcOrd="4" destOrd="0" presId="urn:microsoft.com/office/officeart/2005/8/layout/default"/>
    <dgm:cxn modelId="{D09CA30E-3B5C-4A60-96C5-CC672ECCDB17}" type="presParOf" srcId="{C3B3BE42-9054-4840-A49A-EC0AF355613A}" destId="{23ABE18E-F8BD-4E7C-AFF8-8059AE1BE470}" srcOrd="5" destOrd="0" presId="urn:microsoft.com/office/officeart/2005/8/layout/default"/>
    <dgm:cxn modelId="{038BE2C7-AAD2-42B8-9ED3-3EF65F1A5057}" type="presParOf" srcId="{C3B3BE42-9054-4840-A49A-EC0AF355613A}" destId="{6151F4B2-56E9-4291-937A-00BE9DDE81FD}" srcOrd="6" destOrd="0" presId="urn:microsoft.com/office/officeart/2005/8/layout/default"/>
    <dgm:cxn modelId="{437B6D06-282E-4403-AB32-06C52ECAF270}" type="presParOf" srcId="{C3B3BE42-9054-4840-A49A-EC0AF355613A}" destId="{337314F6-1642-4F7A-AED4-9530B775A7C8}" srcOrd="7" destOrd="0" presId="urn:microsoft.com/office/officeart/2005/8/layout/default"/>
    <dgm:cxn modelId="{7A6E9752-0957-4AED-8C26-D704019DE73B}" type="presParOf" srcId="{C3B3BE42-9054-4840-A49A-EC0AF355613A}" destId="{E81EED7B-8472-4D90-8AD5-FC34B3861E14}" srcOrd="8" destOrd="0" presId="urn:microsoft.com/office/officeart/2005/8/layout/default"/>
    <dgm:cxn modelId="{200A2B27-23C9-49AB-BBEA-FE6B7E663C47}" type="presParOf" srcId="{C3B3BE42-9054-4840-A49A-EC0AF355613A}" destId="{C9DA153C-E4D4-4B5E-B4DA-5933F532C771}" srcOrd="9" destOrd="0" presId="urn:microsoft.com/office/officeart/2005/8/layout/default"/>
    <dgm:cxn modelId="{CAC76D66-E9F7-4D6A-9E44-8EB618E4AFA7}" type="presParOf" srcId="{C3B3BE42-9054-4840-A49A-EC0AF355613A}" destId="{458FF984-FDEC-4FFE-9496-86335C12DBB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D76B81-401D-41A6-8CE7-F9F462E7CCCA}" type="doc">
      <dgm:prSet loTypeId="urn:microsoft.com/office/officeart/2005/8/layout/bProcess3" loCatId="process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94D2742A-17FC-4C61-A984-CD039EE0D589}">
      <dgm:prSet phldrT="[Texto]"/>
      <dgm:spPr/>
      <dgm:t>
        <a:bodyPr/>
        <a:lstStyle/>
        <a:p>
          <a:r>
            <a:rPr lang="pt-BR" dirty="0">
              <a:latin typeface="Calibri Light"/>
            </a:rPr>
            <a:t> </a:t>
          </a:r>
          <a:r>
            <a:rPr lang="PT-BR" dirty="0">
              <a:latin typeface="Calibri Light"/>
            </a:rPr>
            <a:t>Segunda dispensação e primeira consulta com o farmacêutico  </a:t>
          </a:r>
        </a:p>
      </dgm:t>
    </dgm:pt>
    <dgm:pt modelId="{A20FE7F9-3EBA-43F0-868F-CAB8518D6D3C}" type="parTrans" cxnId="{AEB0368B-AB52-4052-A883-BD38A744BDB3}">
      <dgm:prSet/>
      <dgm:spPr/>
      <dgm:t>
        <a:bodyPr/>
        <a:lstStyle/>
        <a:p>
          <a:endParaRPr lang="pt-BR"/>
        </a:p>
      </dgm:t>
    </dgm:pt>
    <dgm:pt modelId="{32374506-6ED2-4885-AC8B-5A8B8EB8D0F7}" type="sibTrans" cxnId="{AEB0368B-AB52-4052-A883-BD38A744BDB3}">
      <dgm:prSet/>
      <dgm:spPr/>
      <dgm:t>
        <a:bodyPr/>
        <a:lstStyle/>
        <a:p>
          <a:endParaRPr lang="pt-BR"/>
        </a:p>
      </dgm:t>
    </dgm:pt>
    <dgm:pt modelId="{0D9DAFAB-AD3F-41E6-8AF9-EE8286BB221E}">
      <dgm:prSet phldrT="[Texto]"/>
      <dgm:spPr/>
      <dgm:t>
        <a:bodyPr/>
        <a:lstStyle/>
        <a:p>
          <a:r>
            <a:rPr lang="pt-BR" dirty="0">
              <a:latin typeface="Calibri Light"/>
            </a:rPr>
            <a:t> </a:t>
          </a:r>
          <a:r>
            <a:rPr lang="PT-BR" dirty="0">
              <a:latin typeface="Calibri Light"/>
            </a:rPr>
            <a:t>Conversa do farmacêutico com o médico</a:t>
          </a:r>
        </a:p>
      </dgm:t>
    </dgm:pt>
    <dgm:pt modelId="{5409BC32-802C-4FF5-BB46-BFED9611AD3F}" type="parTrans" cxnId="{F01E5C0A-BEF4-49D9-BEB7-6CE0F12E78D2}">
      <dgm:prSet/>
      <dgm:spPr/>
    </dgm:pt>
    <dgm:pt modelId="{A3BB428D-856D-4F43-8CC7-580C6E5D913E}" type="sibTrans" cxnId="{F01E5C0A-BEF4-49D9-BEB7-6CE0F12E78D2}">
      <dgm:prSet/>
      <dgm:spPr/>
      <dgm:t>
        <a:bodyPr/>
        <a:lstStyle/>
        <a:p>
          <a:endParaRPr lang="pt-BR"/>
        </a:p>
      </dgm:t>
    </dgm:pt>
    <dgm:pt modelId="{681453D5-5F20-47E1-9DDD-15FAFC3EA279}">
      <dgm:prSet phldrT="[Texto]"/>
      <dgm:spPr/>
      <dgm:t>
        <a:bodyPr/>
        <a:lstStyle/>
        <a:p>
          <a:r>
            <a:rPr lang="pt-BR" dirty="0">
              <a:latin typeface="Calibri Light"/>
            </a:rPr>
            <a:t> </a:t>
          </a:r>
          <a:r>
            <a:rPr lang="PT-BR" dirty="0">
              <a:latin typeface="Calibri Light"/>
            </a:rPr>
            <a:t>Relato de efeitos adversos fortes pelo paciente </a:t>
          </a:r>
        </a:p>
      </dgm:t>
    </dgm:pt>
    <dgm:pt modelId="{3AC9B7E7-B9DA-4079-986A-CB79ACF7D60A}" type="parTrans" cxnId="{3F3A959B-3D50-4947-B575-7B65B691C47E}">
      <dgm:prSet/>
      <dgm:spPr/>
    </dgm:pt>
    <dgm:pt modelId="{ED54D73E-55ED-467D-B4D6-B437D33CA645}" type="sibTrans" cxnId="{3F3A959B-3D50-4947-B575-7B65B691C47E}">
      <dgm:prSet/>
      <dgm:spPr/>
      <dgm:t>
        <a:bodyPr/>
        <a:lstStyle/>
        <a:p>
          <a:endParaRPr lang="pt-BR"/>
        </a:p>
      </dgm:t>
    </dgm:pt>
    <dgm:pt modelId="{B13B2551-0D45-40C5-B8AC-CE06D2F7C0A2}" type="pres">
      <dgm:prSet presAssocID="{8BD76B81-401D-41A6-8CE7-F9F462E7CCCA}" presName="Name0" presStyleCnt="0">
        <dgm:presLayoutVars>
          <dgm:dir/>
          <dgm:resizeHandles val="exact"/>
        </dgm:presLayoutVars>
      </dgm:prSet>
      <dgm:spPr/>
    </dgm:pt>
    <dgm:pt modelId="{0EDE29D1-311D-4489-A747-F572DE76456B}" type="pres">
      <dgm:prSet presAssocID="{94D2742A-17FC-4C61-A984-CD039EE0D589}" presName="node" presStyleLbl="node1" presStyleIdx="0" presStyleCnt="3">
        <dgm:presLayoutVars>
          <dgm:bulletEnabled val="1"/>
        </dgm:presLayoutVars>
      </dgm:prSet>
      <dgm:spPr/>
    </dgm:pt>
    <dgm:pt modelId="{562378E3-1B7C-48AA-919A-3A9F66B617AA}" type="pres">
      <dgm:prSet presAssocID="{32374506-6ED2-4885-AC8B-5A8B8EB8D0F7}" presName="sibTrans" presStyleLbl="sibTrans1D1" presStyleIdx="0" presStyleCnt="2"/>
      <dgm:spPr/>
    </dgm:pt>
    <dgm:pt modelId="{9E55720C-B675-437D-BD04-E87C40AE0D84}" type="pres">
      <dgm:prSet presAssocID="{32374506-6ED2-4885-AC8B-5A8B8EB8D0F7}" presName="connectorText" presStyleLbl="sibTrans1D1" presStyleIdx="0" presStyleCnt="2"/>
      <dgm:spPr/>
    </dgm:pt>
    <dgm:pt modelId="{A0A51F0B-EA5C-441B-9829-8060E4F6BEFC}" type="pres">
      <dgm:prSet presAssocID="{681453D5-5F20-47E1-9DDD-15FAFC3EA279}" presName="node" presStyleLbl="node1" presStyleIdx="1" presStyleCnt="3">
        <dgm:presLayoutVars>
          <dgm:bulletEnabled val="1"/>
        </dgm:presLayoutVars>
      </dgm:prSet>
      <dgm:spPr/>
    </dgm:pt>
    <dgm:pt modelId="{3497D245-C901-493D-B137-772CB914678D}" type="pres">
      <dgm:prSet presAssocID="{ED54D73E-55ED-467D-B4D6-B437D33CA645}" presName="sibTrans" presStyleLbl="sibTrans1D1" presStyleIdx="1" presStyleCnt="2"/>
      <dgm:spPr/>
    </dgm:pt>
    <dgm:pt modelId="{041E5A48-A2CA-45F0-B08B-48C861FB7CAD}" type="pres">
      <dgm:prSet presAssocID="{ED54D73E-55ED-467D-B4D6-B437D33CA645}" presName="connectorText" presStyleLbl="sibTrans1D1" presStyleIdx="1" presStyleCnt="2"/>
      <dgm:spPr/>
    </dgm:pt>
    <dgm:pt modelId="{5DC1B1F2-6336-4760-AB22-340BBF9EC24D}" type="pres">
      <dgm:prSet presAssocID="{0D9DAFAB-AD3F-41E6-8AF9-EE8286BB221E}" presName="node" presStyleLbl="node1" presStyleIdx="2" presStyleCnt="3">
        <dgm:presLayoutVars>
          <dgm:bulletEnabled val="1"/>
        </dgm:presLayoutVars>
      </dgm:prSet>
      <dgm:spPr/>
    </dgm:pt>
  </dgm:ptLst>
  <dgm:cxnLst>
    <dgm:cxn modelId="{7491E4F3-5982-4AC1-BC15-199BC1673CED}" type="presOf" srcId="{32374506-6ED2-4885-AC8B-5A8B8EB8D0F7}" destId="{9E55720C-B675-437D-BD04-E87C40AE0D84}" srcOrd="1" destOrd="0" presId="urn:microsoft.com/office/officeart/2005/8/layout/bProcess3"/>
    <dgm:cxn modelId="{3F3A959B-3D50-4947-B575-7B65B691C47E}" srcId="{8BD76B81-401D-41A6-8CE7-F9F462E7CCCA}" destId="{681453D5-5F20-47E1-9DDD-15FAFC3EA279}" srcOrd="1" destOrd="0" parTransId="{3AC9B7E7-B9DA-4079-986A-CB79ACF7D60A}" sibTransId="{ED54D73E-55ED-467D-B4D6-B437D33CA645}"/>
    <dgm:cxn modelId="{2705E9B1-369A-4FE9-B681-488F4A6BC115}" type="presOf" srcId="{94D2742A-17FC-4C61-A984-CD039EE0D589}" destId="{0EDE29D1-311D-4489-A747-F572DE76456B}" srcOrd="0" destOrd="0" presId="urn:microsoft.com/office/officeart/2005/8/layout/bProcess3"/>
    <dgm:cxn modelId="{AEB0368B-AB52-4052-A883-BD38A744BDB3}" srcId="{8BD76B81-401D-41A6-8CE7-F9F462E7CCCA}" destId="{94D2742A-17FC-4C61-A984-CD039EE0D589}" srcOrd="0" destOrd="0" parTransId="{A20FE7F9-3EBA-43F0-868F-CAB8518D6D3C}" sibTransId="{32374506-6ED2-4885-AC8B-5A8B8EB8D0F7}"/>
    <dgm:cxn modelId="{DB5414D5-F97B-4E17-A781-C4FE950A7509}" type="presOf" srcId="{ED54D73E-55ED-467D-B4D6-B437D33CA645}" destId="{041E5A48-A2CA-45F0-B08B-48C861FB7CAD}" srcOrd="1" destOrd="0" presId="urn:microsoft.com/office/officeart/2005/8/layout/bProcess3"/>
    <dgm:cxn modelId="{D89F6227-ED75-4DD2-8AB2-619FB84A51B5}" type="presOf" srcId="{32374506-6ED2-4885-AC8B-5A8B8EB8D0F7}" destId="{562378E3-1B7C-48AA-919A-3A9F66B617AA}" srcOrd="0" destOrd="0" presId="urn:microsoft.com/office/officeart/2005/8/layout/bProcess3"/>
    <dgm:cxn modelId="{D1F4FA21-DFEB-4741-915E-5295EB66C656}" type="presOf" srcId="{ED54D73E-55ED-467D-B4D6-B437D33CA645}" destId="{3497D245-C901-493D-B137-772CB914678D}" srcOrd="0" destOrd="0" presId="urn:microsoft.com/office/officeart/2005/8/layout/bProcess3"/>
    <dgm:cxn modelId="{8D62E6F7-E820-451C-BD14-1646E27BAFBD}" type="presOf" srcId="{8BD76B81-401D-41A6-8CE7-F9F462E7CCCA}" destId="{B13B2551-0D45-40C5-B8AC-CE06D2F7C0A2}" srcOrd="0" destOrd="0" presId="urn:microsoft.com/office/officeart/2005/8/layout/bProcess3"/>
    <dgm:cxn modelId="{85C28DAD-A9D3-4BAF-A413-4BFB54945463}" type="presOf" srcId="{0D9DAFAB-AD3F-41E6-8AF9-EE8286BB221E}" destId="{5DC1B1F2-6336-4760-AB22-340BBF9EC24D}" srcOrd="0" destOrd="0" presId="urn:microsoft.com/office/officeart/2005/8/layout/bProcess3"/>
    <dgm:cxn modelId="{0F701907-726B-4924-9BF3-5118D5B099AD}" type="presOf" srcId="{681453D5-5F20-47E1-9DDD-15FAFC3EA279}" destId="{A0A51F0B-EA5C-441B-9829-8060E4F6BEFC}" srcOrd="0" destOrd="0" presId="urn:microsoft.com/office/officeart/2005/8/layout/bProcess3"/>
    <dgm:cxn modelId="{F01E5C0A-BEF4-49D9-BEB7-6CE0F12E78D2}" srcId="{8BD76B81-401D-41A6-8CE7-F9F462E7CCCA}" destId="{0D9DAFAB-AD3F-41E6-8AF9-EE8286BB221E}" srcOrd="2" destOrd="0" parTransId="{5409BC32-802C-4FF5-BB46-BFED9611AD3F}" sibTransId="{A3BB428D-856D-4F43-8CC7-580C6E5D913E}"/>
    <dgm:cxn modelId="{92CF8BDB-64BC-4318-8C11-D7BA5A13C5A7}" type="presParOf" srcId="{B13B2551-0D45-40C5-B8AC-CE06D2F7C0A2}" destId="{0EDE29D1-311D-4489-A747-F572DE76456B}" srcOrd="0" destOrd="0" presId="urn:microsoft.com/office/officeart/2005/8/layout/bProcess3"/>
    <dgm:cxn modelId="{7D05903B-FFD4-4865-B700-9A7C3FC94C9D}" type="presParOf" srcId="{B13B2551-0D45-40C5-B8AC-CE06D2F7C0A2}" destId="{562378E3-1B7C-48AA-919A-3A9F66B617AA}" srcOrd="1" destOrd="0" presId="urn:microsoft.com/office/officeart/2005/8/layout/bProcess3"/>
    <dgm:cxn modelId="{A16DC886-C919-4AF3-AF47-6ADB3B51E4D0}" type="presParOf" srcId="{562378E3-1B7C-48AA-919A-3A9F66B617AA}" destId="{9E55720C-B675-437D-BD04-E87C40AE0D84}" srcOrd="0" destOrd="0" presId="urn:microsoft.com/office/officeart/2005/8/layout/bProcess3"/>
    <dgm:cxn modelId="{270D271B-C206-4D64-831C-1A860C2E4DE0}" type="presParOf" srcId="{B13B2551-0D45-40C5-B8AC-CE06D2F7C0A2}" destId="{A0A51F0B-EA5C-441B-9829-8060E4F6BEFC}" srcOrd="2" destOrd="0" presId="urn:microsoft.com/office/officeart/2005/8/layout/bProcess3"/>
    <dgm:cxn modelId="{5C185876-72F7-4C71-8804-5F3698F04536}" type="presParOf" srcId="{B13B2551-0D45-40C5-B8AC-CE06D2F7C0A2}" destId="{3497D245-C901-493D-B137-772CB914678D}" srcOrd="3" destOrd="0" presId="urn:microsoft.com/office/officeart/2005/8/layout/bProcess3"/>
    <dgm:cxn modelId="{0BF0209A-C501-481E-BF23-A1BEDE049538}" type="presParOf" srcId="{3497D245-C901-493D-B137-772CB914678D}" destId="{041E5A48-A2CA-45F0-B08B-48C861FB7CAD}" srcOrd="0" destOrd="0" presId="urn:microsoft.com/office/officeart/2005/8/layout/bProcess3"/>
    <dgm:cxn modelId="{718E0CE8-999E-450B-9C75-58F2FF148FCA}" type="presParOf" srcId="{B13B2551-0D45-40C5-B8AC-CE06D2F7C0A2}" destId="{5DC1B1F2-6336-4760-AB22-340BBF9EC24D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3C6C2F-C8EF-4D8C-BB8C-4FB1C027E9C5}" type="doc">
      <dgm:prSet loTypeId="urn:microsoft.com/office/officeart/2005/8/layout/process5" loCatId="process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E78C2F2F-FF7A-4337-A473-40FDE4BEC319}">
      <dgm:prSet phldrT="[Texto]"/>
      <dgm:spPr/>
      <dgm:t>
        <a:bodyPr/>
        <a:lstStyle/>
        <a:p>
          <a:r>
            <a:rPr lang="PT-BR" dirty="0"/>
            <a:t>Conversa do farmacêutico com o médico</a:t>
          </a:r>
          <a:r>
            <a:rPr lang="EN-US" dirty="0"/>
            <a:t> </a:t>
          </a:r>
          <a:r>
            <a:rPr lang="PT-BR" dirty="0"/>
            <a:t> </a:t>
          </a:r>
          <a:endParaRPr lang="PT-BR"/>
        </a:p>
      </dgm:t>
    </dgm:pt>
    <dgm:pt modelId="{12E57354-B26D-44FA-90BB-21026C2A69BC}" type="parTrans" cxnId="{D4AF252E-0567-4B3D-A055-1B7BBB94CE78}">
      <dgm:prSet/>
      <dgm:spPr/>
      <dgm:t>
        <a:bodyPr/>
        <a:lstStyle/>
        <a:p>
          <a:endParaRPr lang="pt-BR"/>
        </a:p>
      </dgm:t>
    </dgm:pt>
    <dgm:pt modelId="{DEEF08E4-120C-4990-B004-844DE41DB2B1}" type="sibTrans" cxnId="{D4AF252E-0567-4B3D-A055-1B7BBB94CE78}">
      <dgm:prSet/>
      <dgm:spPr/>
      <dgm:t>
        <a:bodyPr/>
        <a:lstStyle/>
        <a:p>
          <a:endParaRPr lang="pt-BR"/>
        </a:p>
      </dgm:t>
    </dgm:pt>
    <dgm:pt modelId="{E8F178B9-136C-40F0-963C-C2B86AADC650}">
      <dgm:prSet phldrT="[Texto]"/>
      <dgm:spPr/>
      <dgm:t>
        <a:bodyPr/>
        <a:lstStyle/>
        <a:p>
          <a:r>
            <a:rPr lang="PT-BR" dirty="0"/>
            <a:t> Consulta farmacêutica de 3 em 3 meses</a:t>
          </a:r>
        </a:p>
      </dgm:t>
    </dgm:pt>
    <dgm:pt modelId="{DA944C22-3AAF-4924-9881-17401FB2C36B}" type="parTrans" cxnId="{3C8DA431-C67D-4DC0-996D-42AB9A6F93E2}">
      <dgm:prSet/>
      <dgm:spPr/>
    </dgm:pt>
    <dgm:pt modelId="{96D058B5-D77D-45F0-A54B-B6D36058D08D}" type="sibTrans" cxnId="{3C8DA431-C67D-4DC0-996D-42AB9A6F93E2}">
      <dgm:prSet/>
      <dgm:spPr/>
      <dgm:t>
        <a:bodyPr/>
        <a:lstStyle/>
        <a:p>
          <a:endParaRPr lang="pt-BR"/>
        </a:p>
      </dgm:t>
    </dgm:pt>
    <dgm:pt modelId="{C02808FE-13C1-401A-9011-828215055DCD}">
      <dgm:prSet phldrT="[Texto]"/>
      <dgm:spPr/>
      <dgm:t>
        <a:bodyPr/>
        <a:lstStyle/>
        <a:p>
          <a:r>
            <a:rPr lang="PT-BR"/>
            <a:t> </a:t>
          </a:r>
          <a:r>
            <a:rPr lang="PT-BR" dirty="0"/>
            <a:t>Médico prescreve Sinvastatina 20 mg para o Sr. José</a:t>
          </a:r>
          <a:r>
            <a:rPr lang="EN-US" dirty="0"/>
            <a:t> </a:t>
          </a:r>
          <a:r>
            <a:rPr lang="PT-BR" dirty="0"/>
            <a:t> </a:t>
          </a:r>
          <a:endParaRPr lang="PT-BR"/>
        </a:p>
      </dgm:t>
    </dgm:pt>
    <dgm:pt modelId="{4DDF6AFD-14A2-405B-8464-AF24B20BB784}" type="parTrans" cxnId="{87BC3FE6-D613-459A-BC0D-6477177A8281}">
      <dgm:prSet/>
      <dgm:spPr/>
    </dgm:pt>
    <dgm:pt modelId="{0606CCDD-56B2-46EC-BF1E-4E00297E284B}" type="sibTrans" cxnId="{87BC3FE6-D613-459A-BC0D-6477177A8281}">
      <dgm:prSet/>
      <dgm:spPr/>
      <dgm:t>
        <a:bodyPr/>
        <a:lstStyle/>
        <a:p>
          <a:endParaRPr lang="pt-BR"/>
        </a:p>
      </dgm:t>
    </dgm:pt>
    <dgm:pt modelId="{BEC64B2D-7EB4-4778-8CD3-7D5B65FA3108}">
      <dgm:prSet phldrT="[Texto]"/>
      <dgm:spPr/>
      <dgm:t>
        <a:bodyPr/>
        <a:lstStyle/>
        <a:p>
          <a:r>
            <a:rPr lang="PT-BR" dirty="0"/>
            <a:t> Intervenção: sugestão de prescrição da Sinvastatina 20 mg</a:t>
          </a:r>
          <a:r>
            <a:rPr lang="EN-US" dirty="0"/>
            <a:t> </a:t>
          </a:r>
          <a:r>
            <a:rPr lang="PT-BR" dirty="0"/>
            <a:t> </a:t>
          </a:r>
          <a:endParaRPr lang="PT-BR"/>
        </a:p>
      </dgm:t>
    </dgm:pt>
    <dgm:pt modelId="{D3DF3E72-C6AE-4508-B7A4-621749C90090}" type="parTrans" cxnId="{35814390-ED1B-4125-9750-46043C17FB23}">
      <dgm:prSet/>
      <dgm:spPr/>
    </dgm:pt>
    <dgm:pt modelId="{765E6AF5-0E7A-4056-8768-775AEACA80FB}" type="sibTrans" cxnId="{35814390-ED1B-4125-9750-46043C17FB23}">
      <dgm:prSet/>
      <dgm:spPr/>
      <dgm:t>
        <a:bodyPr/>
        <a:lstStyle/>
        <a:p>
          <a:endParaRPr lang="pt-BR"/>
        </a:p>
      </dgm:t>
    </dgm:pt>
    <dgm:pt modelId="{857CDFA8-7323-4CB4-A80E-ED01BAE60A24}" type="pres">
      <dgm:prSet presAssocID="{7E3C6C2F-C8EF-4D8C-BB8C-4FB1C027E9C5}" presName="diagram" presStyleCnt="0">
        <dgm:presLayoutVars>
          <dgm:dir/>
          <dgm:resizeHandles val="exact"/>
        </dgm:presLayoutVars>
      </dgm:prSet>
      <dgm:spPr/>
    </dgm:pt>
    <dgm:pt modelId="{0C59EB7E-204C-4130-A8C1-948229650C7E}" type="pres">
      <dgm:prSet presAssocID="{E78C2F2F-FF7A-4337-A473-40FDE4BEC319}" presName="node" presStyleLbl="node1" presStyleIdx="0" presStyleCnt="4">
        <dgm:presLayoutVars>
          <dgm:bulletEnabled val="1"/>
        </dgm:presLayoutVars>
      </dgm:prSet>
      <dgm:spPr/>
    </dgm:pt>
    <dgm:pt modelId="{2F236A58-55DC-461B-BF9C-87A06B48C80A}" type="pres">
      <dgm:prSet presAssocID="{DEEF08E4-120C-4990-B004-844DE41DB2B1}" presName="sibTrans" presStyleLbl="sibTrans2D1" presStyleIdx="0" presStyleCnt="3"/>
      <dgm:spPr/>
    </dgm:pt>
    <dgm:pt modelId="{BFFD3FDC-B154-476A-AC32-9271B96C17CE}" type="pres">
      <dgm:prSet presAssocID="{DEEF08E4-120C-4990-B004-844DE41DB2B1}" presName="connectorText" presStyleLbl="sibTrans2D1" presStyleIdx="0" presStyleCnt="3"/>
      <dgm:spPr/>
    </dgm:pt>
    <dgm:pt modelId="{088DAD84-5144-489E-B6FF-E0225D092403}" type="pres">
      <dgm:prSet presAssocID="{BEC64B2D-7EB4-4778-8CD3-7D5B65FA3108}" presName="node" presStyleLbl="node1" presStyleIdx="1" presStyleCnt="4">
        <dgm:presLayoutVars>
          <dgm:bulletEnabled val="1"/>
        </dgm:presLayoutVars>
      </dgm:prSet>
      <dgm:spPr/>
    </dgm:pt>
    <dgm:pt modelId="{90CA2BD8-8301-4025-98FA-6FD0AC7BDCFD}" type="pres">
      <dgm:prSet presAssocID="{765E6AF5-0E7A-4056-8768-775AEACA80FB}" presName="sibTrans" presStyleLbl="sibTrans2D1" presStyleIdx="1" presStyleCnt="3"/>
      <dgm:spPr/>
    </dgm:pt>
    <dgm:pt modelId="{C6FD8557-FCE3-41EB-9602-D9D9CDBBE190}" type="pres">
      <dgm:prSet presAssocID="{765E6AF5-0E7A-4056-8768-775AEACA80FB}" presName="connectorText" presStyleLbl="sibTrans2D1" presStyleIdx="1" presStyleCnt="3"/>
      <dgm:spPr/>
    </dgm:pt>
    <dgm:pt modelId="{4D9D5C35-E8FD-4414-B0DD-2BA64907EB27}" type="pres">
      <dgm:prSet presAssocID="{C02808FE-13C1-401A-9011-828215055DCD}" presName="node" presStyleLbl="node1" presStyleIdx="2" presStyleCnt="4">
        <dgm:presLayoutVars>
          <dgm:bulletEnabled val="1"/>
        </dgm:presLayoutVars>
      </dgm:prSet>
      <dgm:spPr/>
    </dgm:pt>
    <dgm:pt modelId="{BD7ABB9F-4989-4559-8A72-6983D69EF25D}" type="pres">
      <dgm:prSet presAssocID="{0606CCDD-56B2-46EC-BF1E-4E00297E284B}" presName="sibTrans" presStyleLbl="sibTrans2D1" presStyleIdx="2" presStyleCnt="3"/>
      <dgm:spPr/>
    </dgm:pt>
    <dgm:pt modelId="{F5022130-2B6E-46D1-8ED5-9399C1B429CE}" type="pres">
      <dgm:prSet presAssocID="{0606CCDD-56B2-46EC-BF1E-4E00297E284B}" presName="connectorText" presStyleLbl="sibTrans2D1" presStyleIdx="2" presStyleCnt="3"/>
      <dgm:spPr/>
    </dgm:pt>
    <dgm:pt modelId="{2B79EE13-0FB4-410E-946E-B9DFE0ABF37D}" type="pres">
      <dgm:prSet presAssocID="{E8F178B9-136C-40F0-963C-C2B86AADC650}" presName="node" presStyleLbl="node1" presStyleIdx="3" presStyleCnt="4">
        <dgm:presLayoutVars>
          <dgm:bulletEnabled val="1"/>
        </dgm:presLayoutVars>
      </dgm:prSet>
      <dgm:spPr/>
    </dgm:pt>
  </dgm:ptLst>
  <dgm:cxnLst>
    <dgm:cxn modelId="{D4AF252E-0567-4B3D-A055-1B7BBB94CE78}" srcId="{7E3C6C2F-C8EF-4D8C-BB8C-4FB1C027E9C5}" destId="{E78C2F2F-FF7A-4337-A473-40FDE4BEC319}" srcOrd="0" destOrd="0" parTransId="{12E57354-B26D-44FA-90BB-21026C2A69BC}" sibTransId="{DEEF08E4-120C-4990-B004-844DE41DB2B1}"/>
    <dgm:cxn modelId="{87BC3FE6-D613-459A-BC0D-6477177A8281}" srcId="{7E3C6C2F-C8EF-4D8C-BB8C-4FB1C027E9C5}" destId="{C02808FE-13C1-401A-9011-828215055DCD}" srcOrd="2" destOrd="0" parTransId="{4DDF6AFD-14A2-405B-8464-AF24B20BB784}" sibTransId="{0606CCDD-56B2-46EC-BF1E-4E00297E284B}"/>
    <dgm:cxn modelId="{16066DD8-656E-4C49-A7AE-E14F99240956}" type="presOf" srcId="{0606CCDD-56B2-46EC-BF1E-4E00297E284B}" destId="{BD7ABB9F-4989-4559-8A72-6983D69EF25D}" srcOrd="0" destOrd="0" presId="urn:microsoft.com/office/officeart/2005/8/layout/process5"/>
    <dgm:cxn modelId="{62E86AF2-6BAB-48A4-B257-D88BE23275D1}" type="presOf" srcId="{DEEF08E4-120C-4990-B004-844DE41DB2B1}" destId="{BFFD3FDC-B154-476A-AC32-9271B96C17CE}" srcOrd="1" destOrd="0" presId="urn:microsoft.com/office/officeart/2005/8/layout/process5"/>
    <dgm:cxn modelId="{C10314C4-5E72-4C42-9F8E-3E2F8E2E31A4}" type="presOf" srcId="{DEEF08E4-120C-4990-B004-844DE41DB2B1}" destId="{2F236A58-55DC-461B-BF9C-87A06B48C80A}" srcOrd="0" destOrd="0" presId="urn:microsoft.com/office/officeart/2005/8/layout/process5"/>
    <dgm:cxn modelId="{CC1FAA5B-B749-40C0-8A78-3B9B8E6EFCE0}" type="presOf" srcId="{E78C2F2F-FF7A-4337-A473-40FDE4BEC319}" destId="{0C59EB7E-204C-4130-A8C1-948229650C7E}" srcOrd="0" destOrd="0" presId="urn:microsoft.com/office/officeart/2005/8/layout/process5"/>
    <dgm:cxn modelId="{3C8DA431-C67D-4DC0-996D-42AB9A6F93E2}" srcId="{7E3C6C2F-C8EF-4D8C-BB8C-4FB1C027E9C5}" destId="{E8F178B9-136C-40F0-963C-C2B86AADC650}" srcOrd="3" destOrd="0" parTransId="{DA944C22-3AAF-4924-9881-17401FB2C36B}" sibTransId="{96D058B5-D77D-45F0-A54B-B6D36058D08D}"/>
    <dgm:cxn modelId="{35814390-ED1B-4125-9750-46043C17FB23}" srcId="{7E3C6C2F-C8EF-4D8C-BB8C-4FB1C027E9C5}" destId="{BEC64B2D-7EB4-4778-8CD3-7D5B65FA3108}" srcOrd="1" destOrd="0" parTransId="{D3DF3E72-C6AE-4508-B7A4-621749C90090}" sibTransId="{765E6AF5-0E7A-4056-8768-775AEACA80FB}"/>
    <dgm:cxn modelId="{BFAF34A6-0CCA-4E08-BD4B-84D905697759}" type="presOf" srcId="{765E6AF5-0E7A-4056-8768-775AEACA80FB}" destId="{C6FD8557-FCE3-41EB-9602-D9D9CDBBE190}" srcOrd="1" destOrd="0" presId="urn:microsoft.com/office/officeart/2005/8/layout/process5"/>
    <dgm:cxn modelId="{2CD76126-D21E-4F9E-A8DD-44B35AC35A50}" type="presOf" srcId="{C02808FE-13C1-401A-9011-828215055DCD}" destId="{4D9D5C35-E8FD-4414-B0DD-2BA64907EB27}" srcOrd="0" destOrd="0" presId="urn:microsoft.com/office/officeart/2005/8/layout/process5"/>
    <dgm:cxn modelId="{1FBA74EC-B68B-4072-8CD7-8F45AC6306B4}" type="presOf" srcId="{7E3C6C2F-C8EF-4D8C-BB8C-4FB1C027E9C5}" destId="{857CDFA8-7323-4CB4-A80E-ED01BAE60A24}" srcOrd="0" destOrd="0" presId="urn:microsoft.com/office/officeart/2005/8/layout/process5"/>
    <dgm:cxn modelId="{3D382126-E59A-4D61-9250-FA7C62E60611}" type="presOf" srcId="{E8F178B9-136C-40F0-963C-C2B86AADC650}" destId="{2B79EE13-0FB4-410E-946E-B9DFE0ABF37D}" srcOrd="0" destOrd="0" presId="urn:microsoft.com/office/officeart/2005/8/layout/process5"/>
    <dgm:cxn modelId="{32D68111-CE74-4A5A-86B8-7C5AD81B1DF4}" type="presOf" srcId="{765E6AF5-0E7A-4056-8768-775AEACA80FB}" destId="{90CA2BD8-8301-4025-98FA-6FD0AC7BDCFD}" srcOrd="0" destOrd="0" presId="urn:microsoft.com/office/officeart/2005/8/layout/process5"/>
    <dgm:cxn modelId="{7C36AB31-F6B8-4B38-B262-CBAD24A69172}" type="presOf" srcId="{BEC64B2D-7EB4-4778-8CD3-7D5B65FA3108}" destId="{088DAD84-5144-489E-B6FF-E0225D092403}" srcOrd="0" destOrd="0" presId="urn:microsoft.com/office/officeart/2005/8/layout/process5"/>
    <dgm:cxn modelId="{5CD1F58A-5627-4071-B7DF-281BAFA27672}" type="presOf" srcId="{0606CCDD-56B2-46EC-BF1E-4E00297E284B}" destId="{F5022130-2B6E-46D1-8ED5-9399C1B429CE}" srcOrd="1" destOrd="0" presId="urn:microsoft.com/office/officeart/2005/8/layout/process5"/>
    <dgm:cxn modelId="{7D2F7607-93C7-49EF-A390-44E828E7FC77}" type="presParOf" srcId="{857CDFA8-7323-4CB4-A80E-ED01BAE60A24}" destId="{0C59EB7E-204C-4130-A8C1-948229650C7E}" srcOrd="0" destOrd="0" presId="urn:microsoft.com/office/officeart/2005/8/layout/process5"/>
    <dgm:cxn modelId="{4B6301CF-F42D-4942-BC4E-2DB3BA616BF3}" type="presParOf" srcId="{857CDFA8-7323-4CB4-A80E-ED01BAE60A24}" destId="{2F236A58-55DC-461B-BF9C-87A06B48C80A}" srcOrd="1" destOrd="0" presId="urn:microsoft.com/office/officeart/2005/8/layout/process5"/>
    <dgm:cxn modelId="{BDC0EC53-3238-424F-BC21-8820EF5923FE}" type="presParOf" srcId="{2F236A58-55DC-461B-BF9C-87A06B48C80A}" destId="{BFFD3FDC-B154-476A-AC32-9271B96C17CE}" srcOrd="0" destOrd="0" presId="urn:microsoft.com/office/officeart/2005/8/layout/process5"/>
    <dgm:cxn modelId="{B59D1988-A83E-4AD7-88CD-06D577E791BB}" type="presParOf" srcId="{857CDFA8-7323-4CB4-A80E-ED01BAE60A24}" destId="{088DAD84-5144-489E-B6FF-E0225D092403}" srcOrd="2" destOrd="0" presId="urn:microsoft.com/office/officeart/2005/8/layout/process5"/>
    <dgm:cxn modelId="{FD3DC3C4-5EF4-4703-B173-99B8EDFB28EE}" type="presParOf" srcId="{857CDFA8-7323-4CB4-A80E-ED01BAE60A24}" destId="{90CA2BD8-8301-4025-98FA-6FD0AC7BDCFD}" srcOrd="3" destOrd="0" presId="urn:microsoft.com/office/officeart/2005/8/layout/process5"/>
    <dgm:cxn modelId="{BE017A7F-D336-455E-9D7E-07ED731E9014}" type="presParOf" srcId="{90CA2BD8-8301-4025-98FA-6FD0AC7BDCFD}" destId="{C6FD8557-FCE3-41EB-9602-D9D9CDBBE190}" srcOrd="0" destOrd="0" presId="urn:microsoft.com/office/officeart/2005/8/layout/process5"/>
    <dgm:cxn modelId="{95595E95-2F01-4F48-827C-D7296100D5ED}" type="presParOf" srcId="{857CDFA8-7323-4CB4-A80E-ED01BAE60A24}" destId="{4D9D5C35-E8FD-4414-B0DD-2BA64907EB27}" srcOrd="4" destOrd="0" presId="urn:microsoft.com/office/officeart/2005/8/layout/process5"/>
    <dgm:cxn modelId="{5A519ACD-3617-46A8-9DEB-311CF7152987}" type="presParOf" srcId="{857CDFA8-7323-4CB4-A80E-ED01BAE60A24}" destId="{BD7ABB9F-4989-4559-8A72-6983D69EF25D}" srcOrd="5" destOrd="0" presId="urn:microsoft.com/office/officeart/2005/8/layout/process5"/>
    <dgm:cxn modelId="{5719008D-534F-44C8-A1D4-A778C8FC8511}" type="presParOf" srcId="{BD7ABB9F-4989-4559-8A72-6983D69EF25D}" destId="{F5022130-2B6E-46D1-8ED5-9399C1B429CE}" srcOrd="0" destOrd="0" presId="urn:microsoft.com/office/officeart/2005/8/layout/process5"/>
    <dgm:cxn modelId="{610897C6-9589-4B6E-B88E-6FC9B5ED12AE}" type="presParOf" srcId="{857CDFA8-7323-4CB4-A80E-ED01BAE60A24}" destId="{2B79EE13-0FB4-410E-946E-B9DFE0ABF37D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F2530C-2BB7-4E34-B592-A6DB39DC5140}" type="doc">
      <dgm:prSet loTypeId="urn:microsoft.com/office/officeart/2005/8/layout/bProcess3" loCatId="process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11C4164A-B38E-4199-BC52-DFC7AACEBCE4}">
      <dgm:prSet phldrT="[Texto]"/>
      <dgm:spPr/>
      <dgm:t>
        <a:bodyPr/>
        <a:lstStyle/>
        <a:p>
          <a:r>
            <a:rPr lang="PT-BR" dirty="0"/>
            <a:t> </a:t>
          </a:r>
          <a:r>
            <a:rPr lang="PT-BR" sz="2400" dirty="0"/>
            <a:t>Perda do emprego </a:t>
          </a:r>
          <a:r>
            <a:rPr lang="EN-US" sz="2400" dirty="0"/>
            <a:t> </a:t>
          </a:r>
          <a:endParaRPr lang="PT-BR" sz="2400"/>
        </a:p>
      </dgm:t>
    </dgm:pt>
    <dgm:pt modelId="{68A13C43-B1D6-49FF-9B64-FFA10EC0A7CF}" type="parTrans" cxnId="{8A853FA8-9DC6-486F-A718-1209DB71B846}">
      <dgm:prSet/>
      <dgm:spPr/>
      <dgm:t>
        <a:bodyPr/>
        <a:lstStyle/>
        <a:p>
          <a:endParaRPr lang="pt-BR"/>
        </a:p>
      </dgm:t>
    </dgm:pt>
    <dgm:pt modelId="{8FFA0805-F8EF-43B0-9C7A-7117E7E58C43}" type="sibTrans" cxnId="{8A853FA8-9DC6-486F-A718-1209DB71B846}">
      <dgm:prSet/>
      <dgm:spPr/>
      <dgm:t>
        <a:bodyPr/>
        <a:lstStyle/>
        <a:p>
          <a:endParaRPr lang="pt-BR"/>
        </a:p>
      </dgm:t>
    </dgm:pt>
    <dgm:pt modelId="{38AA1C45-E3B0-47CF-80A8-34DAD2AB17CF}">
      <dgm:prSet phldrT="[Texto]"/>
      <dgm:spPr/>
      <dgm:t>
        <a:bodyPr/>
        <a:lstStyle/>
        <a:p>
          <a:r>
            <a:rPr lang="PT-BR" dirty="0"/>
            <a:t> </a:t>
          </a:r>
          <a:r>
            <a:rPr lang="PT-BR" sz="2400" dirty="0"/>
            <a:t>Hospitalização</a:t>
          </a:r>
        </a:p>
      </dgm:t>
    </dgm:pt>
    <dgm:pt modelId="{6F4D6550-E5C3-4091-A57A-E90CBDD58363}" type="parTrans" cxnId="{480F09AC-7301-4BAB-84DF-F9B1718D7E5A}">
      <dgm:prSet/>
      <dgm:spPr/>
    </dgm:pt>
    <dgm:pt modelId="{1F46A7C2-14B3-4588-90D0-ABF181187855}" type="sibTrans" cxnId="{480F09AC-7301-4BAB-84DF-F9B1718D7E5A}">
      <dgm:prSet/>
      <dgm:spPr/>
      <dgm:t>
        <a:bodyPr/>
        <a:lstStyle/>
        <a:p>
          <a:endParaRPr lang="pt-BR"/>
        </a:p>
      </dgm:t>
    </dgm:pt>
    <dgm:pt modelId="{5AB90A7B-678D-4E54-B9AD-F2C0C6BDA12B}">
      <dgm:prSet phldrT="[Texto]"/>
      <dgm:spPr/>
      <dgm:t>
        <a:bodyPr/>
        <a:lstStyle/>
        <a:p>
          <a:r>
            <a:rPr lang="PT-BR" dirty="0"/>
            <a:t> </a:t>
          </a:r>
          <a:r>
            <a:rPr lang="PT-BR" sz="2400" dirty="0"/>
            <a:t>Abandono do tratamento </a:t>
          </a:r>
          <a:r>
            <a:rPr lang="EN-US" sz="2400" dirty="0"/>
            <a:t> </a:t>
          </a:r>
          <a:endParaRPr lang="PT-BR" sz="2400"/>
        </a:p>
      </dgm:t>
    </dgm:pt>
    <dgm:pt modelId="{FA94C133-8AF8-42C9-8279-56D588DBE834}" type="parTrans" cxnId="{DD1532B6-180D-4070-A0EF-D293B14482C6}">
      <dgm:prSet/>
      <dgm:spPr/>
    </dgm:pt>
    <dgm:pt modelId="{BB4B80E4-B8BD-4847-B490-18BE301420D6}" type="sibTrans" cxnId="{DD1532B6-180D-4070-A0EF-D293B14482C6}">
      <dgm:prSet/>
      <dgm:spPr/>
      <dgm:t>
        <a:bodyPr/>
        <a:lstStyle/>
        <a:p>
          <a:endParaRPr lang="pt-BR"/>
        </a:p>
      </dgm:t>
    </dgm:pt>
    <dgm:pt modelId="{0F3327AE-FF9E-47FF-9142-97504085DF58}">
      <dgm:prSet phldrT="[Texto]"/>
      <dgm:spPr/>
      <dgm:t>
        <a:bodyPr/>
        <a:lstStyle/>
        <a:p>
          <a:r>
            <a:rPr lang="PT-BR" dirty="0"/>
            <a:t> </a:t>
          </a:r>
          <a:r>
            <a:rPr lang="PT-BR" sz="2400" dirty="0"/>
            <a:t>Piora na alimentação </a:t>
          </a:r>
        </a:p>
      </dgm:t>
    </dgm:pt>
    <dgm:pt modelId="{74B5B695-D3E5-49ED-88A3-AA657E95F926}" type="parTrans" cxnId="{D3FB5B49-7635-45BD-94B3-3FA6DC7B6043}">
      <dgm:prSet/>
      <dgm:spPr/>
    </dgm:pt>
    <dgm:pt modelId="{861CBE91-9ACE-4D52-B122-268ACA4D9352}" type="sibTrans" cxnId="{D3FB5B49-7635-45BD-94B3-3FA6DC7B6043}">
      <dgm:prSet/>
      <dgm:spPr/>
      <dgm:t>
        <a:bodyPr/>
        <a:lstStyle/>
        <a:p>
          <a:endParaRPr lang="pt-BR"/>
        </a:p>
      </dgm:t>
    </dgm:pt>
    <dgm:pt modelId="{29B59425-5356-4305-9E5D-8B3B27B98303}" type="pres">
      <dgm:prSet presAssocID="{E1F2530C-2BB7-4E34-B592-A6DB39DC5140}" presName="Name0" presStyleCnt="0">
        <dgm:presLayoutVars>
          <dgm:dir/>
          <dgm:resizeHandles val="exact"/>
        </dgm:presLayoutVars>
      </dgm:prSet>
      <dgm:spPr/>
    </dgm:pt>
    <dgm:pt modelId="{E8BD7CEA-DC19-4F53-BAE1-2E5C4A5C0915}" type="pres">
      <dgm:prSet presAssocID="{11C4164A-B38E-4199-BC52-DFC7AACEBCE4}" presName="node" presStyleLbl="node1" presStyleIdx="0" presStyleCnt="4">
        <dgm:presLayoutVars>
          <dgm:bulletEnabled val="1"/>
        </dgm:presLayoutVars>
      </dgm:prSet>
      <dgm:spPr/>
    </dgm:pt>
    <dgm:pt modelId="{84BC7E77-AA41-43F3-AB22-17D66D16E0FE}" type="pres">
      <dgm:prSet presAssocID="{8FFA0805-F8EF-43B0-9C7A-7117E7E58C43}" presName="sibTrans" presStyleLbl="sibTrans1D1" presStyleIdx="0" presStyleCnt="3"/>
      <dgm:spPr/>
    </dgm:pt>
    <dgm:pt modelId="{2FD93AE0-0DF8-4F44-8B1D-8E34F84631C5}" type="pres">
      <dgm:prSet presAssocID="{8FFA0805-F8EF-43B0-9C7A-7117E7E58C43}" presName="connectorText" presStyleLbl="sibTrans1D1" presStyleIdx="0" presStyleCnt="3"/>
      <dgm:spPr/>
    </dgm:pt>
    <dgm:pt modelId="{3A0AA7DF-F8E7-4AC9-8D70-E75C1E8573D8}" type="pres">
      <dgm:prSet presAssocID="{0F3327AE-FF9E-47FF-9142-97504085DF58}" presName="node" presStyleLbl="node1" presStyleIdx="1" presStyleCnt="4">
        <dgm:presLayoutVars>
          <dgm:bulletEnabled val="1"/>
        </dgm:presLayoutVars>
      </dgm:prSet>
      <dgm:spPr/>
    </dgm:pt>
    <dgm:pt modelId="{554FAF17-C7C2-4DB4-80B4-D7496C2570F0}" type="pres">
      <dgm:prSet presAssocID="{861CBE91-9ACE-4D52-B122-268ACA4D9352}" presName="sibTrans" presStyleLbl="sibTrans1D1" presStyleIdx="1" presStyleCnt="3"/>
      <dgm:spPr/>
    </dgm:pt>
    <dgm:pt modelId="{C5028EA9-3798-4A02-A53E-832B274F35AA}" type="pres">
      <dgm:prSet presAssocID="{861CBE91-9ACE-4D52-B122-268ACA4D9352}" presName="connectorText" presStyleLbl="sibTrans1D1" presStyleIdx="1" presStyleCnt="3"/>
      <dgm:spPr/>
    </dgm:pt>
    <dgm:pt modelId="{42A3C2C1-77CB-4573-A09F-8B3CCFA9BF6E}" type="pres">
      <dgm:prSet presAssocID="{5AB90A7B-678D-4E54-B9AD-F2C0C6BDA12B}" presName="node" presStyleLbl="node1" presStyleIdx="2" presStyleCnt="4">
        <dgm:presLayoutVars>
          <dgm:bulletEnabled val="1"/>
        </dgm:presLayoutVars>
      </dgm:prSet>
      <dgm:spPr/>
    </dgm:pt>
    <dgm:pt modelId="{DD13D07E-0737-4EA2-969A-A3103A1DD68B}" type="pres">
      <dgm:prSet presAssocID="{BB4B80E4-B8BD-4847-B490-18BE301420D6}" presName="sibTrans" presStyleLbl="sibTrans1D1" presStyleIdx="2" presStyleCnt="3"/>
      <dgm:spPr/>
    </dgm:pt>
    <dgm:pt modelId="{3D20965C-6845-4D1A-87C5-993E84FA58A3}" type="pres">
      <dgm:prSet presAssocID="{BB4B80E4-B8BD-4847-B490-18BE301420D6}" presName="connectorText" presStyleLbl="sibTrans1D1" presStyleIdx="2" presStyleCnt="3"/>
      <dgm:spPr/>
    </dgm:pt>
    <dgm:pt modelId="{66E53199-A26B-411F-B541-889347F05C96}" type="pres">
      <dgm:prSet presAssocID="{38AA1C45-E3B0-47CF-80A8-34DAD2AB17CF}" presName="node" presStyleLbl="node1" presStyleIdx="3" presStyleCnt="4">
        <dgm:presLayoutVars>
          <dgm:bulletEnabled val="1"/>
        </dgm:presLayoutVars>
      </dgm:prSet>
      <dgm:spPr/>
    </dgm:pt>
  </dgm:ptLst>
  <dgm:cxnLst>
    <dgm:cxn modelId="{3C519192-77CF-47C2-8411-68EC1687AFC7}" type="presOf" srcId="{BB4B80E4-B8BD-4847-B490-18BE301420D6}" destId="{DD13D07E-0737-4EA2-969A-A3103A1DD68B}" srcOrd="0" destOrd="0" presId="urn:microsoft.com/office/officeart/2005/8/layout/bProcess3"/>
    <dgm:cxn modelId="{11AA73FA-8761-4518-8C35-4890089CB133}" type="presOf" srcId="{5AB90A7B-678D-4E54-B9AD-F2C0C6BDA12B}" destId="{42A3C2C1-77CB-4573-A09F-8B3CCFA9BF6E}" srcOrd="0" destOrd="0" presId="urn:microsoft.com/office/officeart/2005/8/layout/bProcess3"/>
    <dgm:cxn modelId="{FD6B9E45-C76D-4613-9D8D-7D9AED1A8848}" type="presOf" srcId="{38AA1C45-E3B0-47CF-80A8-34DAD2AB17CF}" destId="{66E53199-A26B-411F-B541-889347F05C96}" srcOrd="0" destOrd="0" presId="urn:microsoft.com/office/officeart/2005/8/layout/bProcess3"/>
    <dgm:cxn modelId="{FD1BCD14-8371-43E6-B806-6F9F283D74D9}" type="presOf" srcId="{BB4B80E4-B8BD-4847-B490-18BE301420D6}" destId="{3D20965C-6845-4D1A-87C5-993E84FA58A3}" srcOrd="1" destOrd="0" presId="urn:microsoft.com/office/officeart/2005/8/layout/bProcess3"/>
    <dgm:cxn modelId="{5CBE2FB2-9B73-4715-8194-50C42ED28778}" type="presOf" srcId="{861CBE91-9ACE-4D52-B122-268ACA4D9352}" destId="{C5028EA9-3798-4A02-A53E-832B274F35AA}" srcOrd="1" destOrd="0" presId="urn:microsoft.com/office/officeart/2005/8/layout/bProcess3"/>
    <dgm:cxn modelId="{B86BF5E1-2D22-4B29-B879-E8AE18792DE9}" type="presOf" srcId="{0F3327AE-FF9E-47FF-9142-97504085DF58}" destId="{3A0AA7DF-F8E7-4AC9-8D70-E75C1E8573D8}" srcOrd="0" destOrd="0" presId="urn:microsoft.com/office/officeart/2005/8/layout/bProcess3"/>
    <dgm:cxn modelId="{D3FB5B49-7635-45BD-94B3-3FA6DC7B6043}" srcId="{E1F2530C-2BB7-4E34-B592-A6DB39DC5140}" destId="{0F3327AE-FF9E-47FF-9142-97504085DF58}" srcOrd="1" destOrd="0" parTransId="{74B5B695-D3E5-49ED-88A3-AA657E95F926}" sibTransId="{861CBE91-9ACE-4D52-B122-268ACA4D9352}"/>
    <dgm:cxn modelId="{480F09AC-7301-4BAB-84DF-F9B1718D7E5A}" srcId="{E1F2530C-2BB7-4E34-B592-A6DB39DC5140}" destId="{38AA1C45-E3B0-47CF-80A8-34DAD2AB17CF}" srcOrd="3" destOrd="0" parTransId="{6F4D6550-E5C3-4091-A57A-E90CBDD58363}" sibTransId="{1F46A7C2-14B3-4588-90D0-ABF181187855}"/>
    <dgm:cxn modelId="{8A853FA8-9DC6-486F-A718-1209DB71B846}" srcId="{E1F2530C-2BB7-4E34-B592-A6DB39DC5140}" destId="{11C4164A-B38E-4199-BC52-DFC7AACEBCE4}" srcOrd="0" destOrd="0" parTransId="{68A13C43-B1D6-49FF-9B64-FFA10EC0A7CF}" sibTransId="{8FFA0805-F8EF-43B0-9C7A-7117E7E58C43}"/>
    <dgm:cxn modelId="{0D78F692-7DDA-47D5-8BF1-1EFD7ACB6F9E}" type="presOf" srcId="{E1F2530C-2BB7-4E34-B592-A6DB39DC5140}" destId="{29B59425-5356-4305-9E5D-8B3B27B98303}" srcOrd="0" destOrd="0" presId="urn:microsoft.com/office/officeart/2005/8/layout/bProcess3"/>
    <dgm:cxn modelId="{DD1532B6-180D-4070-A0EF-D293B14482C6}" srcId="{E1F2530C-2BB7-4E34-B592-A6DB39DC5140}" destId="{5AB90A7B-678D-4E54-B9AD-F2C0C6BDA12B}" srcOrd="2" destOrd="0" parTransId="{FA94C133-8AF8-42C9-8279-56D588DBE834}" sibTransId="{BB4B80E4-B8BD-4847-B490-18BE301420D6}"/>
    <dgm:cxn modelId="{00FEB921-84FC-4217-A15B-5D5C84CDABBF}" type="presOf" srcId="{861CBE91-9ACE-4D52-B122-268ACA4D9352}" destId="{554FAF17-C7C2-4DB4-80B4-D7496C2570F0}" srcOrd="0" destOrd="0" presId="urn:microsoft.com/office/officeart/2005/8/layout/bProcess3"/>
    <dgm:cxn modelId="{9712E526-63A5-426D-93EE-73FA88C2E995}" type="presOf" srcId="{8FFA0805-F8EF-43B0-9C7A-7117E7E58C43}" destId="{84BC7E77-AA41-43F3-AB22-17D66D16E0FE}" srcOrd="0" destOrd="0" presId="urn:microsoft.com/office/officeart/2005/8/layout/bProcess3"/>
    <dgm:cxn modelId="{917FF9F4-6BAA-4013-A763-ECD1D07FEA95}" type="presOf" srcId="{8FFA0805-F8EF-43B0-9C7A-7117E7E58C43}" destId="{2FD93AE0-0DF8-4F44-8B1D-8E34F84631C5}" srcOrd="1" destOrd="0" presId="urn:microsoft.com/office/officeart/2005/8/layout/bProcess3"/>
    <dgm:cxn modelId="{A98060D5-4D8A-4CE1-96C3-BBE807C06129}" type="presOf" srcId="{11C4164A-B38E-4199-BC52-DFC7AACEBCE4}" destId="{E8BD7CEA-DC19-4F53-BAE1-2E5C4A5C0915}" srcOrd="0" destOrd="0" presId="urn:microsoft.com/office/officeart/2005/8/layout/bProcess3"/>
    <dgm:cxn modelId="{6B0A8AA7-383C-48C0-95BF-89865E89033E}" type="presParOf" srcId="{29B59425-5356-4305-9E5D-8B3B27B98303}" destId="{E8BD7CEA-DC19-4F53-BAE1-2E5C4A5C0915}" srcOrd="0" destOrd="0" presId="urn:microsoft.com/office/officeart/2005/8/layout/bProcess3"/>
    <dgm:cxn modelId="{3699848A-9507-4DAE-9E4C-BC3CC896F29B}" type="presParOf" srcId="{29B59425-5356-4305-9E5D-8B3B27B98303}" destId="{84BC7E77-AA41-43F3-AB22-17D66D16E0FE}" srcOrd="1" destOrd="0" presId="urn:microsoft.com/office/officeart/2005/8/layout/bProcess3"/>
    <dgm:cxn modelId="{03D42B2C-7E20-421D-9DE1-F0D6C617C440}" type="presParOf" srcId="{84BC7E77-AA41-43F3-AB22-17D66D16E0FE}" destId="{2FD93AE0-0DF8-4F44-8B1D-8E34F84631C5}" srcOrd="0" destOrd="0" presId="urn:microsoft.com/office/officeart/2005/8/layout/bProcess3"/>
    <dgm:cxn modelId="{AE94E369-5D62-461B-AA55-5B2A5EC883E1}" type="presParOf" srcId="{29B59425-5356-4305-9E5D-8B3B27B98303}" destId="{3A0AA7DF-F8E7-4AC9-8D70-E75C1E8573D8}" srcOrd="2" destOrd="0" presId="urn:microsoft.com/office/officeart/2005/8/layout/bProcess3"/>
    <dgm:cxn modelId="{F56B391B-84E2-4227-85C9-4791896EFECB}" type="presParOf" srcId="{29B59425-5356-4305-9E5D-8B3B27B98303}" destId="{554FAF17-C7C2-4DB4-80B4-D7496C2570F0}" srcOrd="3" destOrd="0" presId="urn:microsoft.com/office/officeart/2005/8/layout/bProcess3"/>
    <dgm:cxn modelId="{E9A86F04-5EF5-4FF4-8BD6-56D4E870A85D}" type="presParOf" srcId="{554FAF17-C7C2-4DB4-80B4-D7496C2570F0}" destId="{C5028EA9-3798-4A02-A53E-832B274F35AA}" srcOrd="0" destOrd="0" presId="urn:microsoft.com/office/officeart/2005/8/layout/bProcess3"/>
    <dgm:cxn modelId="{957AC57D-A8D8-437F-8013-69671192B511}" type="presParOf" srcId="{29B59425-5356-4305-9E5D-8B3B27B98303}" destId="{42A3C2C1-77CB-4573-A09F-8B3CCFA9BF6E}" srcOrd="4" destOrd="0" presId="urn:microsoft.com/office/officeart/2005/8/layout/bProcess3"/>
    <dgm:cxn modelId="{15B2D10F-6190-4963-92C1-15C8D3167F36}" type="presParOf" srcId="{29B59425-5356-4305-9E5D-8B3B27B98303}" destId="{DD13D07E-0737-4EA2-969A-A3103A1DD68B}" srcOrd="5" destOrd="0" presId="urn:microsoft.com/office/officeart/2005/8/layout/bProcess3"/>
    <dgm:cxn modelId="{7028D286-E188-40FC-906D-9F71A274E164}" type="presParOf" srcId="{DD13D07E-0737-4EA2-969A-A3103A1DD68B}" destId="{3D20965C-6845-4D1A-87C5-993E84FA58A3}" srcOrd="0" destOrd="0" presId="urn:microsoft.com/office/officeart/2005/8/layout/bProcess3"/>
    <dgm:cxn modelId="{36BDFACD-254E-423D-B92F-4EC109A42B01}" type="presParOf" srcId="{29B59425-5356-4305-9E5D-8B3B27B98303}" destId="{66E53199-A26B-411F-B541-889347F05C96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CF6DB6-A18E-4920-BAD3-40D5040452AA}" type="doc">
      <dgm:prSet loTypeId="urn:microsoft.com/office/officeart/2005/8/layout/process5" loCatId="process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7BFAA5C7-540E-48B4-921B-957D31C952EE}">
      <dgm:prSet phldrT="[Texto]"/>
      <dgm:spPr/>
      <dgm:t>
        <a:bodyPr/>
        <a:lstStyle/>
        <a:p>
          <a:r>
            <a:rPr lang="PT-BR" dirty="0"/>
            <a:t> Hospitalização</a:t>
          </a:r>
          <a:endParaRPr lang="pt-BR" dirty="0"/>
        </a:p>
      </dgm:t>
    </dgm:pt>
    <dgm:pt modelId="{F4D3A728-55E1-485C-A182-187EF2E8C935}" type="parTrans" cxnId="{CC876010-AD66-44BA-9E2C-D31ACFD023FB}">
      <dgm:prSet/>
      <dgm:spPr/>
      <dgm:t>
        <a:bodyPr/>
        <a:lstStyle/>
        <a:p>
          <a:endParaRPr lang="pt-BR"/>
        </a:p>
      </dgm:t>
    </dgm:pt>
    <dgm:pt modelId="{50CFA09B-D5DB-4546-A5B4-29CA5EE13633}" type="sibTrans" cxnId="{CC876010-AD66-44BA-9E2C-D31ACFD023FB}">
      <dgm:prSet/>
      <dgm:spPr/>
      <dgm:t>
        <a:bodyPr/>
        <a:lstStyle/>
        <a:p>
          <a:endParaRPr lang="pt-BR"/>
        </a:p>
      </dgm:t>
    </dgm:pt>
    <dgm:pt modelId="{D71604CD-0BC8-4389-994C-56291C42E144}">
      <dgm:prSet phldrT="[Texto]"/>
      <dgm:spPr/>
      <dgm:t>
        <a:bodyPr/>
        <a:lstStyle/>
        <a:p>
          <a:r>
            <a:rPr lang="PT-BR" dirty="0"/>
            <a:t> Tromboembolismo</a:t>
          </a:r>
          <a:endParaRPr lang="pt-BR" dirty="0"/>
        </a:p>
      </dgm:t>
    </dgm:pt>
    <dgm:pt modelId="{283AFAEC-DEF1-4C1B-925E-0FC0D242CA29}" type="parTrans" cxnId="{7C9926BB-058E-46B6-AC75-B7EE49B96DF0}">
      <dgm:prSet/>
      <dgm:spPr/>
      <dgm:t>
        <a:bodyPr/>
        <a:lstStyle/>
        <a:p>
          <a:endParaRPr lang="pt-BR"/>
        </a:p>
      </dgm:t>
    </dgm:pt>
    <dgm:pt modelId="{3F848651-FA91-47EB-A928-0CE44540344C}" type="sibTrans" cxnId="{7C9926BB-058E-46B6-AC75-B7EE49B96DF0}">
      <dgm:prSet/>
      <dgm:spPr/>
      <dgm:t>
        <a:bodyPr/>
        <a:lstStyle/>
        <a:p>
          <a:endParaRPr lang="pt-BR"/>
        </a:p>
      </dgm:t>
    </dgm:pt>
    <dgm:pt modelId="{6F71194C-2B66-4F14-941A-4BA1E34CFD33}" type="pres">
      <dgm:prSet presAssocID="{F0CF6DB6-A18E-4920-BAD3-40D5040452AA}" presName="diagram" presStyleCnt="0">
        <dgm:presLayoutVars>
          <dgm:dir/>
          <dgm:resizeHandles val="exact"/>
        </dgm:presLayoutVars>
      </dgm:prSet>
      <dgm:spPr/>
    </dgm:pt>
    <dgm:pt modelId="{019ECD4D-7B62-47F4-8DC9-D7573B7E7C80}" type="pres">
      <dgm:prSet presAssocID="{7BFAA5C7-540E-48B4-921B-957D31C952EE}" presName="node" presStyleLbl="node1" presStyleIdx="0" presStyleCnt="2">
        <dgm:presLayoutVars>
          <dgm:bulletEnabled val="1"/>
        </dgm:presLayoutVars>
      </dgm:prSet>
      <dgm:spPr/>
    </dgm:pt>
    <dgm:pt modelId="{B50C698A-1507-45D5-BC08-0947040A2910}" type="pres">
      <dgm:prSet presAssocID="{50CFA09B-D5DB-4546-A5B4-29CA5EE13633}" presName="sibTrans" presStyleLbl="sibTrans2D1" presStyleIdx="0" presStyleCnt="1"/>
      <dgm:spPr/>
    </dgm:pt>
    <dgm:pt modelId="{6FCEA32C-3C33-4486-B624-279F5B8404C5}" type="pres">
      <dgm:prSet presAssocID="{50CFA09B-D5DB-4546-A5B4-29CA5EE13633}" presName="connectorText" presStyleLbl="sibTrans2D1" presStyleIdx="0" presStyleCnt="1"/>
      <dgm:spPr/>
    </dgm:pt>
    <dgm:pt modelId="{3AB63F17-5964-46A4-9D34-C4015F35B7D4}" type="pres">
      <dgm:prSet presAssocID="{D71604CD-0BC8-4389-994C-56291C42E144}" presName="node" presStyleLbl="node1" presStyleIdx="1" presStyleCnt="2">
        <dgm:presLayoutVars>
          <dgm:bulletEnabled val="1"/>
        </dgm:presLayoutVars>
      </dgm:prSet>
      <dgm:spPr/>
    </dgm:pt>
  </dgm:ptLst>
  <dgm:cxnLst>
    <dgm:cxn modelId="{14C3B860-A47B-4E36-A8E2-C244D35C501A}" type="presOf" srcId="{7BFAA5C7-540E-48B4-921B-957D31C952EE}" destId="{019ECD4D-7B62-47F4-8DC9-D7573B7E7C80}" srcOrd="0" destOrd="0" presId="urn:microsoft.com/office/officeart/2005/8/layout/process5"/>
    <dgm:cxn modelId="{56AA658E-F6F4-474D-A0EB-97476516C9B8}" type="presOf" srcId="{50CFA09B-D5DB-4546-A5B4-29CA5EE13633}" destId="{6FCEA32C-3C33-4486-B624-279F5B8404C5}" srcOrd="1" destOrd="0" presId="urn:microsoft.com/office/officeart/2005/8/layout/process5"/>
    <dgm:cxn modelId="{CC876010-AD66-44BA-9E2C-D31ACFD023FB}" srcId="{F0CF6DB6-A18E-4920-BAD3-40D5040452AA}" destId="{7BFAA5C7-540E-48B4-921B-957D31C952EE}" srcOrd="0" destOrd="0" parTransId="{F4D3A728-55E1-485C-A182-187EF2E8C935}" sibTransId="{50CFA09B-D5DB-4546-A5B4-29CA5EE13633}"/>
    <dgm:cxn modelId="{7AE45758-A0F3-4229-860A-32D8DA97CEA0}" type="presOf" srcId="{F0CF6DB6-A18E-4920-BAD3-40D5040452AA}" destId="{6F71194C-2B66-4F14-941A-4BA1E34CFD33}" srcOrd="0" destOrd="0" presId="urn:microsoft.com/office/officeart/2005/8/layout/process5"/>
    <dgm:cxn modelId="{9E86DC77-798D-4AFB-B0BA-F8713D44DAEC}" type="presOf" srcId="{50CFA09B-D5DB-4546-A5B4-29CA5EE13633}" destId="{B50C698A-1507-45D5-BC08-0947040A2910}" srcOrd="0" destOrd="0" presId="urn:microsoft.com/office/officeart/2005/8/layout/process5"/>
    <dgm:cxn modelId="{7C9926BB-058E-46B6-AC75-B7EE49B96DF0}" srcId="{F0CF6DB6-A18E-4920-BAD3-40D5040452AA}" destId="{D71604CD-0BC8-4389-994C-56291C42E144}" srcOrd="1" destOrd="0" parTransId="{283AFAEC-DEF1-4C1B-925E-0FC0D242CA29}" sibTransId="{3F848651-FA91-47EB-A928-0CE44540344C}"/>
    <dgm:cxn modelId="{78A46496-4ABA-49CA-A5FF-A4F4024BD24B}" type="presOf" srcId="{D71604CD-0BC8-4389-994C-56291C42E144}" destId="{3AB63F17-5964-46A4-9D34-C4015F35B7D4}" srcOrd="0" destOrd="0" presId="urn:microsoft.com/office/officeart/2005/8/layout/process5"/>
    <dgm:cxn modelId="{4B0D3E97-84D8-44B6-A47A-AE3883623A19}" type="presParOf" srcId="{6F71194C-2B66-4F14-941A-4BA1E34CFD33}" destId="{019ECD4D-7B62-47F4-8DC9-D7573B7E7C80}" srcOrd="0" destOrd="0" presId="urn:microsoft.com/office/officeart/2005/8/layout/process5"/>
    <dgm:cxn modelId="{A7A85206-C278-41EB-87F0-3338B96EE691}" type="presParOf" srcId="{6F71194C-2B66-4F14-941A-4BA1E34CFD33}" destId="{B50C698A-1507-45D5-BC08-0947040A2910}" srcOrd="1" destOrd="0" presId="urn:microsoft.com/office/officeart/2005/8/layout/process5"/>
    <dgm:cxn modelId="{3CD9B6BF-B067-4F36-822F-2B320B6836FA}" type="presParOf" srcId="{B50C698A-1507-45D5-BC08-0947040A2910}" destId="{6FCEA32C-3C33-4486-B624-279F5B8404C5}" srcOrd="0" destOrd="0" presId="urn:microsoft.com/office/officeart/2005/8/layout/process5"/>
    <dgm:cxn modelId="{D4A665A9-D467-4A13-8390-7CD03FE8D8CB}" type="presParOf" srcId="{6F71194C-2B66-4F14-941A-4BA1E34CFD33}" destId="{3AB63F17-5964-46A4-9D34-C4015F35B7D4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1C4B6-12B4-4F24-96A7-5361D190027C}">
      <dsp:nvSpPr>
        <dsp:cNvPr id="0" name=""/>
        <dsp:cNvSpPr/>
      </dsp:nvSpPr>
      <dsp:spPr>
        <a:xfrm>
          <a:off x="2487402" y="1182216"/>
          <a:ext cx="5403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0399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743327" y="1225081"/>
        <a:ext cx="28549" cy="5709"/>
      </dsp:txXfrm>
    </dsp:sp>
    <dsp:sp modelId="{365F9383-13D8-42BB-B450-9AF0B06533AA}">
      <dsp:nvSpPr>
        <dsp:cNvPr id="0" name=""/>
        <dsp:cNvSpPr/>
      </dsp:nvSpPr>
      <dsp:spPr>
        <a:xfrm>
          <a:off x="6595" y="483154"/>
          <a:ext cx="2482607" cy="14895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 </a:t>
          </a:r>
          <a:r>
            <a:rPr lang="PT-BR" sz="2100" kern="1200" dirty="0"/>
            <a:t>Consulta com o médico da UBS</a:t>
          </a:r>
        </a:p>
      </dsp:txBody>
      <dsp:txXfrm>
        <a:off x="6595" y="483154"/>
        <a:ext cx="2482607" cy="1489564"/>
      </dsp:txXfrm>
    </dsp:sp>
    <dsp:sp modelId="{329289C7-779B-49F8-B884-DAFE687CEF50}">
      <dsp:nvSpPr>
        <dsp:cNvPr id="0" name=""/>
        <dsp:cNvSpPr/>
      </dsp:nvSpPr>
      <dsp:spPr>
        <a:xfrm>
          <a:off x="5541009" y="1182216"/>
          <a:ext cx="5403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0399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796934" y="1225081"/>
        <a:ext cx="28549" cy="5709"/>
      </dsp:txXfrm>
    </dsp:sp>
    <dsp:sp modelId="{DD2BADA8-0A71-4AB6-90B7-57887BF0B82D}">
      <dsp:nvSpPr>
        <dsp:cNvPr id="0" name=""/>
        <dsp:cNvSpPr/>
      </dsp:nvSpPr>
      <dsp:spPr>
        <a:xfrm>
          <a:off x="3060202" y="483154"/>
          <a:ext cx="2482607" cy="14895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 </a:t>
          </a:r>
          <a:r>
            <a:rPr lang="PT-BR" sz="2100" kern="1200" dirty="0"/>
            <a:t>Exames de rotina (hemograma)</a:t>
          </a:r>
        </a:p>
      </dsp:txBody>
      <dsp:txXfrm>
        <a:off x="3060202" y="483154"/>
        <a:ext cx="2482607" cy="1489564"/>
      </dsp:txXfrm>
    </dsp:sp>
    <dsp:sp modelId="{5669EA5E-4418-47F4-B6D6-0335BD36E28D}">
      <dsp:nvSpPr>
        <dsp:cNvPr id="0" name=""/>
        <dsp:cNvSpPr/>
      </dsp:nvSpPr>
      <dsp:spPr>
        <a:xfrm>
          <a:off x="1247898" y="1970919"/>
          <a:ext cx="6107214" cy="540399"/>
        </a:xfrm>
        <a:custGeom>
          <a:avLst/>
          <a:gdLst/>
          <a:ahLst/>
          <a:cxnLst/>
          <a:rect l="0" t="0" r="0" b="0"/>
          <a:pathLst>
            <a:path>
              <a:moveTo>
                <a:pt x="6107214" y="0"/>
              </a:moveTo>
              <a:lnTo>
                <a:pt x="6107214" y="287299"/>
              </a:lnTo>
              <a:lnTo>
                <a:pt x="0" y="287299"/>
              </a:lnTo>
              <a:lnTo>
                <a:pt x="0" y="54039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148159" y="2238264"/>
        <a:ext cx="306692" cy="5709"/>
      </dsp:txXfrm>
    </dsp:sp>
    <dsp:sp modelId="{B29D6EC0-D4CE-4882-A076-76C6DEAEE3CA}">
      <dsp:nvSpPr>
        <dsp:cNvPr id="0" name=""/>
        <dsp:cNvSpPr/>
      </dsp:nvSpPr>
      <dsp:spPr>
        <a:xfrm>
          <a:off x="6113809" y="483154"/>
          <a:ext cx="2482607" cy="14895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 </a:t>
          </a:r>
          <a:r>
            <a:rPr lang="PT-BR" sz="2100" kern="1200" dirty="0"/>
            <a:t>Consulta e diagnóstico de dislipidemia primária</a:t>
          </a:r>
        </a:p>
      </dsp:txBody>
      <dsp:txXfrm>
        <a:off x="6113809" y="483154"/>
        <a:ext cx="2482607" cy="1489564"/>
      </dsp:txXfrm>
    </dsp:sp>
    <dsp:sp modelId="{E35AC0AE-202A-491A-A3D1-F8E0BB3EC136}">
      <dsp:nvSpPr>
        <dsp:cNvPr id="0" name=""/>
        <dsp:cNvSpPr/>
      </dsp:nvSpPr>
      <dsp:spPr>
        <a:xfrm>
          <a:off x="2487402" y="3242781"/>
          <a:ext cx="5403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0399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743327" y="3285646"/>
        <a:ext cx="28549" cy="5709"/>
      </dsp:txXfrm>
    </dsp:sp>
    <dsp:sp modelId="{8CCDDEDD-D998-48CF-A6E6-FDDDD75E2197}">
      <dsp:nvSpPr>
        <dsp:cNvPr id="0" name=""/>
        <dsp:cNvSpPr/>
      </dsp:nvSpPr>
      <dsp:spPr>
        <a:xfrm>
          <a:off x="6595" y="2543718"/>
          <a:ext cx="2482607" cy="14895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 </a:t>
          </a:r>
          <a:r>
            <a:rPr lang="PT-BR" sz="2100" kern="1200" dirty="0"/>
            <a:t>Prescrição de Sinvastatina 40 mg</a:t>
          </a:r>
        </a:p>
      </dsp:txBody>
      <dsp:txXfrm>
        <a:off x="6595" y="2543718"/>
        <a:ext cx="2482607" cy="1489564"/>
      </dsp:txXfrm>
    </dsp:sp>
    <dsp:sp modelId="{F3891361-4FD6-4810-B493-2586F9EC567F}">
      <dsp:nvSpPr>
        <dsp:cNvPr id="0" name=""/>
        <dsp:cNvSpPr/>
      </dsp:nvSpPr>
      <dsp:spPr>
        <a:xfrm>
          <a:off x="3060202" y="2543718"/>
          <a:ext cx="2482607" cy="14895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 </a:t>
          </a:r>
          <a:r>
            <a:rPr lang="PT-BR" sz="2100" kern="1200" dirty="0"/>
            <a:t>Encaminhamento ao farmacêutico e nutricionista da UBS</a:t>
          </a:r>
        </a:p>
      </dsp:txBody>
      <dsp:txXfrm>
        <a:off x="3060202" y="2543718"/>
        <a:ext cx="2482607" cy="148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8DB77-7247-449D-9C3A-1A2BE3A3015D}">
      <dsp:nvSpPr>
        <dsp:cNvPr id="0" name=""/>
        <dsp:cNvSpPr/>
      </dsp:nvSpPr>
      <dsp:spPr>
        <a:xfrm>
          <a:off x="0" y="419477"/>
          <a:ext cx="2696948" cy="1618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Calibri Light" charset="0"/>
            </a:rPr>
            <a:t> </a:t>
          </a:r>
          <a:r>
            <a:rPr lang="PT-BR" sz="1900" kern="1200" dirty="0">
              <a:latin typeface="Calibri Light" charset="0"/>
            </a:rPr>
            <a:t>Orientação sobre posologia, interação</a:t>
          </a:r>
          <a:r>
            <a:rPr lang="PT-BR" sz="1900" b="1" kern="1200" dirty="0">
              <a:latin typeface="Calibri Light" charset="0"/>
            </a:rPr>
            <a:t> </a:t>
          </a:r>
          <a:r>
            <a:rPr lang="PT-BR" sz="1900" kern="1200" dirty="0">
              <a:latin typeface="Calibri Light" charset="0"/>
            </a:rPr>
            <a:t>medicamentosa, possíveis reações adversas e condições de conservação   </a:t>
          </a:r>
        </a:p>
      </dsp:txBody>
      <dsp:txXfrm>
        <a:off x="0" y="419477"/>
        <a:ext cx="2696948" cy="1618168"/>
      </dsp:txXfrm>
    </dsp:sp>
    <dsp:sp modelId="{07718C09-AEA1-4C32-8F51-77B72D0C35AA}">
      <dsp:nvSpPr>
        <dsp:cNvPr id="0" name=""/>
        <dsp:cNvSpPr/>
      </dsp:nvSpPr>
      <dsp:spPr>
        <a:xfrm>
          <a:off x="2966642" y="419477"/>
          <a:ext cx="2696948" cy="1618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Calibri Light" charset="0"/>
            </a:rPr>
            <a:t> </a:t>
          </a:r>
          <a:r>
            <a:rPr lang="PT-BR" sz="1900" kern="1200" dirty="0">
              <a:latin typeface="Calibri Light" charset="0"/>
            </a:rPr>
            <a:t>Adequação dos horários de ingesta dos comprimidos à rotina do Sr. José </a:t>
          </a:r>
        </a:p>
      </dsp:txBody>
      <dsp:txXfrm>
        <a:off x="2966642" y="419477"/>
        <a:ext cx="2696948" cy="1618168"/>
      </dsp:txXfrm>
    </dsp:sp>
    <dsp:sp modelId="{E41FA128-7286-4071-8A43-BD8FF2AF59F1}">
      <dsp:nvSpPr>
        <dsp:cNvPr id="0" name=""/>
        <dsp:cNvSpPr/>
      </dsp:nvSpPr>
      <dsp:spPr>
        <a:xfrm>
          <a:off x="5933285" y="419477"/>
          <a:ext cx="2696948" cy="1618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Calibri Light" charset="0"/>
            </a:rPr>
            <a:t> </a:t>
          </a:r>
          <a:r>
            <a:rPr lang="PT-BR" sz="1900" kern="1200" dirty="0">
              <a:latin typeface="Calibri Light" charset="0"/>
            </a:rPr>
            <a:t>Dispensação do medicamento todo mês   </a:t>
          </a:r>
        </a:p>
      </dsp:txBody>
      <dsp:txXfrm>
        <a:off x="5933285" y="419477"/>
        <a:ext cx="2696948" cy="1618168"/>
      </dsp:txXfrm>
    </dsp:sp>
    <dsp:sp modelId="{9DC74F05-8042-44CC-9B7D-76CEF2719F0A}">
      <dsp:nvSpPr>
        <dsp:cNvPr id="0" name=""/>
        <dsp:cNvSpPr/>
      </dsp:nvSpPr>
      <dsp:spPr>
        <a:xfrm>
          <a:off x="1483321" y="2307341"/>
          <a:ext cx="2696948" cy="1618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Calibri Light" charset="0"/>
            </a:rPr>
            <a:t> </a:t>
          </a:r>
          <a:r>
            <a:rPr lang="PT-BR" sz="1900" kern="1200" dirty="0">
              <a:latin typeface="Calibri Light" charset="0"/>
            </a:rPr>
            <a:t>Consulta farmacêutica a cada 3 meses </a:t>
          </a:r>
        </a:p>
      </dsp:txBody>
      <dsp:txXfrm>
        <a:off x="1483321" y="2307341"/>
        <a:ext cx="2696948" cy="1618168"/>
      </dsp:txXfrm>
    </dsp:sp>
    <dsp:sp modelId="{FB7A9E7A-DE0C-445C-A281-F9A66FCE4414}">
      <dsp:nvSpPr>
        <dsp:cNvPr id="0" name=""/>
        <dsp:cNvSpPr/>
      </dsp:nvSpPr>
      <dsp:spPr>
        <a:xfrm>
          <a:off x="4449964" y="2307341"/>
          <a:ext cx="2696948" cy="1618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Calibri Light" charset="0"/>
            </a:rPr>
            <a:t> </a:t>
          </a:r>
          <a:r>
            <a:rPr lang="PT-BR" sz="1900" kern="1200" dirty="0">
              <a:latin typeface="Calibri Light" charset="0"/>
            </a:rPr>
            <a:t>Primeira consulta: próximo mês</a:t>
          </a:r>
        </a:p>
      </dsp:txBody>
      <dsp:txXfrm>
        <a:off x="4449964" y="2307341"/>
        <a:ext cx="2696948" cy="1618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8DF80-09A3-4B49-9874-A3D0E400C42F}">
      <dsp:nvSpPr>
        <dsp:cNvPr id="0" name=""/>
        <dsp:cNvSpPr/>
      </dsp:nvSpPr>
      <dsp:spPr>
        <a:xfrm>
          <a:off x="3396961" y="1534"/>
          <a:ext cx="1765876" cy="882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 </a:t>
          </a:r>
          <a:r>
            <a:rPr lang="PT-BR" sz="2200" kern="1200" dirty="0">
              <a:latin typeface="Calibri Light"/>
            </a:rPr>
            <a:t>Médico</a:t>
          </a:r>
        </a:p>
      </dsp:txBody>
      <dsp:txXfrm>
        <a:off x="3422821" y="27394"/>
        <a:ext cx="1714156" cy="831218"/>
      </dsp:txXfrm>
    </dsp:sp>
    <dsp:sp modelId="{8976DEF1-5655-4C8C-9135-2818487955C6}">
      <dsp:nvSpPr>
        <dsp:cNvPr id="0" name=""/>
        <dsp:cNvSpPr/>
      </dsp:nvSpPr>
      <dsp:spPr>
        <a:xfrm rot="2700000">
          <a:off x="4668055" y="1135787"/>
          <a:ext cx="918284" cy="30902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4760763" y="1197593"/>
        <a:ext cx="732868" cy="185416"/>
      </dsp:txXfrm>
    </dsp:sp>
    <dsp:sp modelId="{CA11B880-47D0-4D88-BBBC-721C24CC100E}">
      <dsp:nvSpPr>
        <dsp:cNvPr id="0" name=""/>
        <dsp:cNvSpPr/>
      </dsp:nvSpPr>
      <dsp:spPr>
        <a:xfrm>
          <a:off x="5091556" y="1696129"/>
          <a:ext cx="1765876" cy="882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Calibri Light"/>
            </a:rPr>
            <a:t> </a:t>
          </a:r>
          <a:r>
            <a:rPr lang="PT-BR" sz="2200" kern="1200" dirty="0">
              <a:latin typeface="Calibri Light"/>
            </a:rPr>
            <a:t>Farmacêutico</a:t>
          </a:r>
        </a:p>
      </dsp:txBody>
      <dsp:txXfrm>
        <a:off x="5117416" y="1721989"/>
        <a:ext cx="1714156" cy="831218"/>
      </dsp:txXfrm>
    </dsp:sp>
    <dsp:sp modelId="{3B634701-4D9B-4629-A57F-AD6177001C8D}">
      <dsp:nvSpPr>
        <dsp:cNvPr id="0" name=""/>
        <dsp:cNvSpPr/>
      </dsp:nvSpPr>
      <dsp:spPr>
        <a:xfrm rot="8100000">
          <a:off x="4668055" y="2830382"/>
          <a:ext cx="918284" cy="30902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 rot="10800000">
        <a:off x="4760763" y="2892188"/>
        <a:ext cx="732868" cy="185416"/>
      </dsp:txXfrm>
    </dsp:sp>
    <dsp:sp modelId="{54354B1E-5540-4F7F-891A-97E956186853}">
      <dsp:nvSpPr>
        <dsp:cNvPr id="0" name=""/>
        <dsp:cNvSpPr/>
      </dsp:nvSpPr>
      <dsp:spPr>
        <a:xfrm>
          <a:off x="3396961" y="3390724"/>
          <a:ext cx="1765876" cy="882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Calibri Light"/>
            </a:rPr>
            <a:t> </a:t>
          </a:r>
          <a:r>
            <a:rPr lang="PT-BR" sz="2200" kern="1200" dirty="0">
              <a:latin typeface="Calibri Light"/>
            </a:rPr>
            <a:t>Nutricionista</a:t>
          </a:r>
        </a:p>
      </dsp:txBody>
      <dsp:txXfrm>
        <a:off x="3422821" y="3416584"/>
        <a:ext cx="1714156" cy="831218"/>
      </dsp:txXfrm>
    </dsp:sp>
    <dsp:sp modelId="{4E29E94E-A38A-48DF-914B-3C2879FB77AE}">
      <dsp:nvSpPr>
        <dsp:cNvPr id="0" name=""/>
        <dsp:cNvSpPr/>
      </dsp:nvSpPr>
      <dsp:spPr>
        <a:xfrm rot="13500000">
          <a:off x="2973460" y="2830382"/>
          <a:ext cx="918284" cy="30902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 rot="10800000">
        <a:off x="3066168" y="2892188"/>
        <a:ext cx="732868" cy="185416"/>
      </dsp:txXfrm>
    </dsp:sp>
    <dsp:sp modelId="{5CBAA6A6-787D-42CE-A70A-48764245C128}">
      <dsp:nvSpPr>
        <dsp:cNvPr id="0" name=""/>
        <dsp:cNvSpPr/>
      </dsp:nvSpPr>
      <dsp:spPr>
        <a:xfrm>
          <a:off x="1702366" y="1696129"/>
          <a:ext cx="1765876" cy="882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Calibri Light"/>
            </a:rPr>
            <a:t> </a:t>
          </a:r>
          <a:r>
            <a:rPr lang="PT-BR" sz="2200" kern="1200" dirty="0">
              <a:latin typeface="Calibri Light"/>
            </a:rPr>
            <a:t>Educador físico</a:t>
          </a:r>
        </a:p>
      </dsp:txBody>
      <dsp:txXfrm>
        <a:off x="1728226" y="1721989"/>
        <a:ext cx="1714156" cy="831218"/>
      </dsp:txXfrm>
    </dsp:sp>
    <dsp:sp modelId="{12080F3D-C2FB-4268-888C-379611A969EF}">
      <dsp:nvSpPr>
        <dsp:cNvPr id="0" name=""/>
        <dsp:cNvSpPr/>
      </dsp:nvSpPr>
      <dsp:spPr>
        <a:xfrm rot="18900000">
          <a:off x="2973460" y="1135787"/>
          <a:ext cx="918284" cy="30902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3066168" y="1197593"/>
        <a:ext cx="732868" cy="185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DA982-9971-4BDF-A06F-906473165839}">
      <dsp:nvSpPr>
        <dsp:cNvPr id="0" name=""/>
        <dsp:cNvSpPr/>
      </dsp:nvSpPr>
      <dsp:spPr>
        <a:xfrm>
          <a:off x="0" y="426838"/>
          <a:ext cx="2583093" cy="15498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>
              <a:latin typeface="Calibri Light"/>
            </a:rPr>
            <a:t> Dores musculares</a:t>
          </a:r>
        </a:p>
      </dsp:txBody>
      <dsp:txXfrm>
        <a:off x="0" y="426838"/>
        <a:ext cx="2583093" cy="1549856"/>
      </dsp:txXfrm>
    </dsp:sp>
    <dsp:sp modelId="{5BEFAC51-01A2-4C66-8EEF-BDF45EF32FF8}">
      <dsp:nvSpPr>
        <dsp:cNvPr id="0" name=""/>
        <dsp:cNvSpPr/>
      </dsp:nvSpPr>
      <dsp:spPr>
        <a:xfrm>
          <a:off x="2841402" y="426838"/>
          <a:ext cx="2583093" cy="15498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>
              <a:latin typeface="Calibri Light"/>
            </a:rPr>
            <a:t>Fadiga </a:t>
          </a:r>
          <a:endParaRPr lang="PT-BR" sz="3500" kern="1200" dirty="0">
            <a:latin typeface="Calibri Light"/>
          </a:endParaRPr>
        </a:p>
      </dsp:txBody>
      <dsp:txXfrm>
        <a:off x="2841402" y="426838"/>
        <a:ext cx="2583093" cy="1549856"/>
      </dsp:txXfrm>
    </dsp:sp>
    <dsp:sp modelId="{E914BDFC-1283-4752-AAB7-1302C694D235}">
      <dsp:nvSpPr>
        <dsp:cNvPr id="0" name=""/>
        <dsp:cNvSpPr/>
      </dsp:nvSpPr>
      <dsp:spPr>
        <a:xfrm>
          <a:off x="5682805" y="426838"/>
          <a:ext cx="2583093" cy="15498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>
              <a:latin typeface="Calibri Light"/>
            </a:rPr>
            <a:t> Dores abdominais  </a:t>
          </a:r>
          <a:endParaRPr lang="PT-BR" sz="3500" kern="1200" dirty="0">
            <a:latin typeface="Calibri Light"/>
          </a:endParaRPr>
        </a:p>
      </dsp:txBody>
      <dsp:txXfrm>
        <a:off x="5682805" y="426838"/>
        <a:ext cx="2583093" cy="1549856"/>
      </dsp:txXfrm>
    </dsp:sp>
    <dsp:sp modelId="{6151F4B2-56E9-4291-937A-00BE9DDE81FD}">
      <dsp:nvSpPr>
        <dsp:cNvPr id="0" name=""/>
        <dsp:cNvSpPr/>
      </dsp:nvSpPr>
      <dsp:spPr>
        <a:xfrm>
          <a:off x="0" y="2235003"/>
          <a:ext cx="2583093" cy="15498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>
              <a:latin typeface="Calibri Light"/>
            </a:rPr>
            <a:t>Diabetes tipo II</a:t>
          </a:r>
          <a:endParaRPr lang="PT-BR" sz="3500" kern="1200" dirty="0">
            <a:latin typeface="Calibri Light"/>
          </a:endParaRPr>
        </a:p>
      </dsp:txBody>
      <dsp:txXfrm>
        <a:off x="0" y="2235003"/>
        <a:ext cx="2583093" cy="1549856"/>
      </dsp:txXfrm>
    </dsp:sp>
    <dsp:sp modelId="{E81EED7B-8472-4D90-8AD5-FC34B3861E14}">
      <dsp:nvSpPr>
        <dsp:cNvPr id="0" name=""/>
        <dsp:cNvSpPr/>
      </dsp:nvSpPr>
      <dsp:spPr>
        <a:xfrm>
          <a:off x="2841402" y="2235003"/>
          <a:ext cx="2583093" cy="15498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>
              <a:latin typeface="Calibri Light"/>
            </a:rPr>
            <a:t> Perda de memória</a:t>
          </a:r>
          <a:endParaRPr lang="pt-BR" sz="3500" kern="1200" dirty="0">
            <a:latin typeface="Calibri Light"/>
          </a:endParaRPr>
        </a:p>
      </dsp:txBody>
      <dsp:txXfrm>
        <a:off x="2841402" y="2235003"/>
        <a:ext cx="2583093" cy="1549856"/>
      </dsp:txXfrm>
    </dsp:sp>
    <dsp:sp modelId="{458FF984-FDEC-4FFE-9496-86335C12DBB1}">
      <dsp:nvSpPr>
        <dsp:cNvPr id="0" name=""/>
        <dsp:cNvSpPr/>
      </dsp:nvSpPr>
      <dsp:spPr>
        <a:xfrm>
          <a:off x="5682805" y="2235003"/>
          <a:ext cx="2583093" cy="15498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>
              <a:latin typeface="Calibri Light"/>
            </a:rPr>
            <a:t> AVC hemorrágico</a:t>
          </a:r>
          <a:endParaRPr lang="PT-BR" sz="3500" kern="1200">
            <a:latin typeface="Calibri" charset="0"/>
          </a:endParaRPr>
        </a:p>
      </dsp:txBody>
      <dsp:txXfrm>
        <a:off x="5682805" y="2235003"/>
        <a:ext cx="2583093" cy="1549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378E3-1B7C-48AA-919A-3A9F66B617AA}">
      <dsp:nvSpPr>
        <dsp:cNvPr id="0" name=""/>
        <dsp:cNvSpPr/>
      </dsp:nvSpPr>
      <dsp:spPr>
        <a:xfrm>
          <a:off x="3864291" y="808322"/>
          <a:ext cx="6240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003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159928" y="850769"/>
        <a:ext cx="32730" cy="6546"/>
      </dsp:txXfrm>
    </dsp:sp>
    <dsp:sp modelId="{0EDE29D1-311D-4489-A747-F572DE76456B}">
      <dsp:nvSpPr>
        <dsp:cNvPr id="0" name=""/>
        <dsp:cNvSpPr/>
      </dsp:nvSpPr>
      <dsp:spPr>
        <a:xfrm>
          <a:off x="1019989" y="212"/>
          <a:ext cx="2846102" cy="170766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Calibri Light"/>
            </a:rPr>
            <a:t> </a:t>
          </a:r>
          <a:r>
            <a:rPr lang="PT-BR" sz="2400" kern="1200" dirty="0">
              <a:latin typeface="Calibri Light"/>
            </a:rPr>
            <a:t>Segunda dispensação e primeira consulta com o farmacêutico  </a:t>
          </a:r>
        </a:p>
      </dsp:txBody>
      <dsp:txXfrm>
        <a:off x="1019989" y="212"/>
        <a:ext cx="2846102" cy="1707661"/>
      </dsp:txXfrm>
    </dsp:sp>
    <dsp:sp modelId="{3497D245-C901-493D-B137-772CB914678D}">
      <dsp:nvSpPr>
        <dsp:cNvPr id="0" name=""/>
        <dsp:cNvSpPr/>
      </dsp:nvSpPr>
      <dsp:spPr>
        <a:xfrm>
          <a:off x="2443040" y="1706073"/>
          <a:ext cx="3500705" cy="624003"/>
        </a:xfrm>
        <a:custGeom>
          <a:avLst/>
          <a:gdLst/>
          <a:ahLst/>
          <a:cxnLst/>
          <a:rect l="0" t="0" r="0" b="0"/>
          <a:pathLst>
            <a:path>
              <a:moveTo>
                <a:pt x="3500705" y="0"/>
              </a:moveTo>
              <a:lnTo>
                <a:pt x="3500705" y="329101"/>
              </a:lnTo>
              <a:lnTo>
                <a:pt x="0" y="329101"/>
              </a:lnTo>
              <a:lnTo>
                <a:pt x="0" y="62400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104358" y="2014801"/>
        <a:ext cx="178069" cy="6546"/>
      </dsp:txXfrm>
    </dsp:sp>
    <dsp:sp modelId="{A0A51F0B-EA5C-441B-9829-8060E4F6BEFC}">
      <dsp:nvSpPr>
        <dsp:cNvPr id="0" name=""/>
        <dsp:cNvSpPr/>
      </dsp:nvSpPr>
      <dsp:spPr>
        <a:xfrm>
          <a:off x="4520695" y="212"/>
          <a:ext cx="2846102" cy="170766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Calibri Light"/>
            </a:rPr>
            <a:t> </a:t>
          </a:r>
          <a:r>
            <a:rPr lang="PT-BR" sz="2400" kern="1200" dirty="0">
              <a:latin typeface="Calibri Light"/>
            </a:rPr>
            <a:t>Relato de efeitos adversos fortes pelo paciente </a:t>
          </a:r>
        </a:p>
      </dsp:txBody>
      <dsp:txXfrm>
        <a:off x="4520695" y="212"/>
        <a:ext cx="2846102" cy="1707661"/>
      </dsp:txXfrm>
    </dsp:sp>
    <dsp:sp modelId="{5DC1B1F2-6336-4760-AB22-340BBF9EC24D}">
      <dsp:nvSpPr>
        <dsp:cNvPr id="0" name=""/>
        <dsp:cNvSpPr/>
      </dsp:nvSpPr>
      <dsp:spPr>
        <a:xfrm>
          <a:off x="1019989" y="2362476"/>
          <a:ext cx="2846102" cy="170766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Calibri Light"/>
            </a:rPr>
            <a:t> </a:t>
          </a:r>
          <a:r>
            <a:rPr lang="PT-BR" sz="2400" kern="1200" dirty="0">
              <a:latin typeface="Calibri Light"/>
            </a:rPr>
            <a:t>Conversa do farmacêutico com o médico</a:t>
          </a:r>
        </a:p>
      </dsp:txBody>
      <dsp:txXfrm>
        <a:off x="1019989" y="2362476"/>
        <a:ext cx="2846102" cy="17076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9EB7E-204C-4130-A8C1-948229650C7E}">
      <dsp:nvSpPr>
        <dsp:cNvPr id="0" name=""/>
        <dsp:cNvSpPr/>
      </dsp:nvSpPr>
      <dsp:spPr>
        <a:xfrm>
          <a:off x="1325495" y="1601"/>
          <a:ext cx="2488462" cy="1493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Conversa do farmacêutico com o médico</a:t>
          </a:r>
          <a:r>
            <a:rPr lang="EN-US" sz="2100" kern="1200" dirty="0"/>
            <a:t> </a:t>
          </a:r>
          <a:r>
            <a:rPr lang="PT-BR" sz="2100" kern="1200" dirty="0"/>
            <a:t> </a:t>
          </a:r>
          <a:endParaRPr lang="PT-BR" sz="2100" kern="1200"/>
        </a:p>
      </dsp:txBody>
      <dsp:txXfrm>
        <a:off x="1369226" y="45332"/>
        <a:ext cx="2401000" cy="1405615"/>
      </dsp:txXfrm>
    </dsp:sp>
    <dsp:sp modelId="{2F236A58-55DC-461B-BF9C-87A06B48C80A}">
      <dsp:nvSpPr>
        <dsp:cNvPr id="0" name=""/>
        <dsp:cNvSpPr/>
      </dsp:nvSpPr>
      <dsp:spPr>
        <a:xfrm>
          <a:off x="4032942" y="439570"/>
          <a:ext cx="527553" cy="617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>
        <a:off x="4032942" y="562998"/>
        <a:ext cx="369287" cy="370282"/>
      </dsp:txXfrm>
    </dsp:sp>
    <dsp:sp modelId="{088DAD84-5144-489E-B6FF-E0225D092403}">
      <dsp:nvSpPr>
        <dsp:cNvPr id="0" name=""/>
        <dsp:cNvSpPr/>
      </dsp:nvSpPr>
      <dsp:spPr>
        <a:xfrm>
          <a:off x="4809342" y="1601"/>
          <a:ext cx="2488462" cy="1493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 Intervenção: sugestão de prescrição da Sinvastatina 20 mg</a:t>
          </a:r>
          <a:r>
            <a:rPr lang="EN-US" sz="2100" kern="1200" dirty="0"/>
            <a:t> </a:t>
          </a:r>
          <a:r>
            <a:rPr lang="PT-BR" sz="2100" kern="1200" dirty="0"/>
            <a:t> </a:t>
          </a:r>
          <a:endParaRPr lang="PT-BR" sz="2100" kern="1200"/>
        </a:p>
      </dsp:txBody>
      <dsp:txXfrm>
        <a:off x="4853073" y="45332"/>
        <a:ext cx="2401000" cy="1405615"/>
      </dsp:txXfrm>
    </dsp:sp>
    <dsp:sp modelId="{90CA2BD8-8301-4025-98FA-6FD0AC7BDCFD}">
      <dsp:nvSpPr>
        <dsp:cNvPr id="0" name=""/>
        <dsp:cNvSpPr/>
      </dsp:nvSpPr>
      <dsp:spPr>
        <a:xfrm rot="5400000">
          <a:off x="5789796" y="1668870"/>
          <a:ext cx="527553" cy="617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 rot="-5400000">
        <a:off x="5868432" y="1713662"/>
        <a:ext cx="370282" cy="369287"/>
      </dsp:txXfrm>
    </dsp:sp>
    <dsp:sp modelId="{4D9D5C35-E8FD-4414-B0DD-2BA64907EB27}">
      <dsp:nvSpPr>
        <dsp:cNvPr id="0" name=""/>
        <dsp:cNvSpPr/>
      </dsp:nvSpPr>
      <dsp:spPr>
        <a:xfrm>
          <a:off x="4809342" y="2490063"/>
          <a:ext cx="2488462" cy="1493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/>
            <a:t> </a:t>
          </a:r>
          <a:r>
            <a:rPr lang="PT-BR" sz="2100" kern="1200" dirty="0"/>
            <a:t>Médico prescreve Sinvastatina 20 mg para o Sr. José</a:t>
          </a:r>
          <a:r>
            <a:rPr lang="EN-US" sz="2100" kern="1200" dirty="0"/>
            <a:t> </a:t>
          </a:r>
          <a:r>
            <a:rPr lang="PT-BR" sz="2100" kern="1200" dirty="0"/>
            <a:t> </a:t>
          </a:r>
          <a:endParaRPr lang="PT-BR" sz="2100" kern="1200"/>
        </a:p>
      </dsp:txBody>
      <dsp:txXfrm>
        <a:off x="4853073" y="2533794"/>
        <a:ext cx="2401000" cy="1405615"/>
      </dsp:txXfrm>
    </dsp:sp>
    <dsp:sp modelId="{BD7ABB9F-4989-4559-8A72-6983D69EF25D}">
      <dsp:nvSpPr>
        <dsp:cNvPr id="0" name=""/>
        <dsp:cNvSpPr/>
      </dsp:nvSpPr>
      <dsp:spPr>
        <a:xfrm rot="10800000">
          <a:off x="4062803" y="2928032"/>
          <a:ext cx="527553" cy="617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 rot="10800000">
        <a:off x="4221069" y="3051460"/>
        <a:ext cx="369287" cy="370282"/>
      </dsp:txXfrm>
    </dsp:sp>
    <dsp:sp modelId="{2B79EE13-0FB4-410E-946E-B9DFE0ABF37D}">
      <dsp:nvSpPr>
        <dsp:cNvPr id="0" name=""/>
        <dsp:cNvSpPr/>
      </dsp:nvSpPr>
      <dsp:spPr>
        <a:xfrm>
          <a:off x="1325495" y="2490063"/>
          <a:ext cx="2488462" cy="14930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 Consulta farmacêutica de 3 em 3 meses</a:t>
          </a:r>
        </a:p>
      </dsp:txBody>
      <dsp:txXfrm>
        <a:off x="1369226" y="2533794"/>
        <a:ext cx="2401000" cy="14056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C7E77-AA41-43F3-AB22-17D66D16E0FE}">
      <dsp:nvSpPr>
        <dsp:cNvPr id="0" name=""/>
        <dsp:cNvSpPr/>
      </dsp:nvSpPr>
      <dsp:spPr>
        <a:xfrm>
          <a:off x="3480039" y="793853"/>
          <a:ext cx="6117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1753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769857" y="836362"/>
        <a:ext cx="32117" cy="6423"/>
      </dsp:txXfrm>
    </dsp:sp>
    <dsp:sp modelId="{E8BD7CEA-DC19-4F53-BAE1-2E5C4A5C0915}">
      <dsp:nvSpPr>
        <dsp:cNvPr id="0" name=""/>
        <dsp:cNvSpPr/>
      </dsp:nvSpPr>
      <dsp:spPr>
        <a:xfrm>
          <a:off x="688999" y="1721"/>
          <a:ext cx="2792840" cy="16757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 Perda do emprego </a:t>
          </a:r>
          <a:r>
            <a:rPr lang="EN-US" sz="3000" kern="1200" dirty="0"/>
            <a:t> </a:t>
          </a:r>
          <a:endParaRPr lang="PT-BR" sz="3000" kern="1200"/>
        </a:p>
      </dsp:txBody>
      <dsp:txXfrm>
        <a:off x="688999" y="1721"/>
        <a:ext cx="2792840" cy="1675704"/>
      </dsp:txXfrm>
    </dsp:sp>
    <dsp:sp modelId="{554FAF17-C7C2-4DB4-80B4-D7496C2570F0}">
      <dsp:nvSpPr>
        <dsp:cNvPr id="0" name=""/>
        <dsp:cNvSpPr/>
      </dsp:nvSpPr>
      <dsp:spPr>
        <a:xfrm>
          <a:off x="2085419" y="1675625"/>
          <a:ext cx="3435193" cy="611753"/>
        </a:xfrm>
        <a:custGeom>
          <a:avLst/>
          <a:gdLst/>
          <a:ahLst/>
          <a:cxnLst/>
          <a:rect l="0" t="0" r="0" b="0"/>
          <a:pathLst>
            <a:path>
              <a:moveTo>
                <a:pt x="3435193" y="0"/>
              </a:moveTo>
              <a:lnTo>
                <a:pt x="3435193" y="322976"/>
              </a:lnTo>
              <a:lnTo>
                <a:pt x="0" y="322976"/>
              </a:lnTo>
              <a:lnTo>
                <a:pt x="0" y="6117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715648" y="1978290"/>
        <a:ext cx="174736" cy="6423"/>
      </dsp:txXfrm>
    </dsp:sp>
    <dsp:sp modelId="{3A0AA7DF-F8E7-4AC9-8D70-E75C1E8573D8}">
      <dsp:nvSpPr>
        <dsp:cNvPr id="0" name=""/>
        <dsp:cNvSpPr/>
      </dsp:nvSpPr>
      <dsp:spPr>
        <a:xfrm>
          <a:off x="4124193" y="1721"/>
          <a:ext cx="2792840" cy="16757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 Piora na alimentação </a:t>
          </a:r>
        </a:p>
      </dsp:txBody>
      <dsp:txXfrm>
        <a:off x="4124193" y="1721"/>
        <a:ext cx="2792840" cy="1675704"/>
      </dsp:txXfrm>
    </dsp:sp>
    <dsp:sp modelId="{DD13D07E-0737-4EA2-969A-A3103A1DD68B}">
      <dsp:nvSpPr>
        <dsp:cNvPr id="0" name=""/>
        <dsp:cNvSpPr/>
      </dsp:nvSpPr>
      <dsp:spPr>
        <a:xfrm>
          <a:off x="3480039" y="3111911"/>
          <a:ext cx="6117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1753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769857" y="3154419"/>
        <a:ext cx="32117" cy="6423"/>
      </dsp:txXfrm>
    </dsp:sp>
    <dsp:sp modelId="{42A3C2C1-77CB-4573-A09F-8B3CCFA9BF6E}">
      <dsp:nvSpPr>
        <dsp:cNvPr id="0" name=""/>
        <dsp:cNvSpPr/>
      </dsp:nvSpPr>
      <dsp:spPr>
        <a:xfrm>
          <a:off x="688999" y="2319779"/>
          <a:ext cx="2792840" cy="16757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 Abandono do tratamento </a:t>
          </a:r>
          <a:r>
            <a:rPr lang="EN-US" sz="3000" kern="1200" dirty="0"/>
            <a:t> </a:t>
          </a:r>
          <a:endParaRPr lang="PT-BR" sz="3000" kern="1200"/>
        </a:p>
      </dsp:txBody>
      <dsp:txXfrm>
        <a:off x="688999" y="2319779"/>
        <a:ext cx="2792840" cy="1675704"/>
      </dsp:txXfrm>
    </dsp:sp>
    <dsp:sp modelId="{66E53199-A26B-411F-B541-889347F05C96}">
      <dsp:nvSpPr>
        <dsp:cNvPr id="0" name=""/>
        <dsp:cNvSpPr/>
      </dsp:nvSpPr>
      <dsp:spPr>
        <a:xfrm>
          <a:off x="4124193" y="2319779"/>
          <a:ext cx="2792840" cy="16757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 Hospitalização</a:t>
          </a:r>
        </a:p>
      </dsp:txBody>
      <dsp:txXfrm>
        <a:off x="4124193" y="2319779"/>
        <a:ext cx="2792840" cy="16757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ECD4D-7B62-47F4-8DC9-D7573B7E7C80}">
      <dsp:nvSpPr>
        <dsp:cNvPr id="0" name=""/>
        <dsp:cNvSpPr/>
      </dsp:nvSpPr>
      <dsp:spPr>
        <a:xfrm>
          <a:off x="1116" y="378570"/>
          <a:ext cx="2381411" cy="1428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 Hospitalização</a:t>
          </a:r>
          <a:endParaRPr lang="pt-BR" sz="2100" kern="1200" dirty="0"/>
        </a:p>
      </dsp:txBody>
      <dsp:txXfrm>
        <a:off x="42965" y="420419"/>
        <a:ext cx="2297713" cy="1345148"/>
      </dsp:txXfrm>
    </dsp:sp>
    <dsp:sp modelId="{B50C698A-1507-45D5-BC08-0947040A2910}">
      <dsp:nvSpPr>
        <dsp:cNvPr id="0" name=""/>
        <dsp:cNvSpPr/>
      </dsp:nvSpPr>
      <dsp:spPr>
        <a:xfrm>
          <a:off x="2592092" y="797698"/>
          <a:ext cx="504859" cy="590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>
        <a:off x="2592092" y="915816"/>
        <a:ext cx="353401" cy="354354"/>
      </dsp:txXfrm>
    </dsp:sp>
    <dsp:sp modelId="{3AB63F17-5964-46A4-9D34-C4015F35B7D4}">
      <dsp:nvSpPr>
        <dsp:cNvPr id="0" name=""/>
        <dsp:cNvSpPr/>
      </dsp:nvSpPr>
      <dsp:spPr>
        <a:xfrm>
          <a:off x="3335092" y="378570"/>
          <a:ext cx="2381411" cy="1428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 Tromboembolismo</a:t>
          </a:r>
          <a:endParaRPr lang="pt-BR" sz="2100" kern="1200" dirty="0"/>
        </a:p>
      </dsp:txBody>
      <dsp:txXfrm>
        <a:off x="3376941" y="420419"/>
        <a:ext cx="2297713" cy="1345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31BA4-6B87-4A91-AE12-3766D49392E0}" type="datetimeFigureOut">
              <a:rPr lang="en-US"/>
              <a:t>10/12/2016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5AF2D-2CDA-4162-8A47-AEF2511624C2}" type="slidenum">
              <a:rPr lang="en-US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08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336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4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531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80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287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603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678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450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971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5AF2D-2CDA-4162-8A47-AEF2511624C2}" type="slidenum">
              <a:rPr lang="en-US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69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01387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8513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5567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0087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500223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5999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1698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4398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3652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7630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08043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04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3" r:id="rId1"/>
    <p:sldLayoutId id="2147484884" r:id="rId2"/>
    <p:sldLayoutId id="2147484885" r:id="rId3"/>
    <p:sldLayoutId id="2147484886" r:id="rId4"/>
    <p:sldLayoutId id="2147484887" r:id="rId5"/>
    <p:sldLayoutId id="2147484888" r:id="rId6"/>
    <p:sldLayoutId id="2147484889" r:id="rId7"/>
    <p:sldLayoutId id="2147484890" r:id="rId8"/>
    <p:sldLayoutId id="2147484891" r:id="rId9"/>
    <p:sldLayoutId id="2147484892" r:id="rId10"/>
    <p:sldLayoutId id="214748489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nhavida.com.br/saude/bulas/33-sinvastatina-comprimido-revestido/interacoes" TargetMode="External"/><Relationship Id="rId3" Type="http://schemas.openxmlformats.org/officeDocument/2006/relationships/hyperlink" Target="https://pt.wikipedia.org/wiki/Estatina" TargetMode="External"/><Relationship Id="rId7" Type="http://schemas.openxmlformats.org/officeDocument/2006/relationships/hyperlink" Target="http://www.minhavida.com.br/saude/bulas/33-sinvastatina-comprimido-revestido/posologi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asaude.com.br/artigos-de-saude/5547/-1/tromboembolismo-venoso-profundo-saiba-mais-sobre-essa-doenca.html" TargetMode="External"/><Relationship Id="rId5" Type="http://schemas.openxmlformats.org/officeDocument/2006/relationships/hyperlink" Target="http://www.emedix.com.br/doe/ang008_1f_tromboemb.php" TargetMode="External"/><Relationship Id="rId4" Type="http://schemas.openxmlformats.org/officeDocument/2006/relationships/hyperlink" Target="http://www.criasaude.com.br/medicamentos/estatinas.html" TargetMode="External"/><Relationship Id="rId9" Type="http://schemas.openxmlformats.org/officeDocument/2006/relationships/hyperlink" Target="http://www.anvisa.gov.br/datavisa/fila_bula/frmVisualizarBula.asp?pNuTransacao=9891472015&amp;pIdAnexo=294316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888" y="534988"/>
            <a:ext cx="8031162" cy="1455926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rgbClr val="262626"/>
                </a:solidFill>
                <a:latin typeface="Calibri Light" charset="0"/>
              </a:rPr>
              <a:t>Dislipidemia</a:t>
            </a:r>
            <a:endParaRPr lang="EN-US" dirty="0">
              <a:solidFill>
                <a:schemeClr val="tx1"/>
              </a:solidFill>
              <a:latin typeface="Calibri Ligh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425" y="2595563"/>
            <a:ext cx="7643813" cy="12766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T-BR" b="1" dirty="0">
                <a:solidFill>
                  <a:srgbClr val="797964"/>
                </a:solidFill>
                <a:latin typeface="Calibri Light" charset="0"/>
              </a:rPr>
              <a:t>O INDIVÍDUO NO AMBIENTE AMBULATORIAL E O USO DE MEDICAMENTOS E OUTRAS TECNOLOGIAS EM SAÚDE</a:t>
            </a:r>
            <a:r>
              <a:rPr lang="PT-BR" dirty="0">
                <a:solidFill>
                  <a:srgbClr val="000000"/>
                </a:solidFill>
                <a:latin typeface="Calibri Light" charset="0"/>
              </a:rPr>
              <a:t> </a:t>
            </a:r>
            <a:endParaRPr lang="pt-BR" dirty="0">
              <a:solidFill>
                <a:schemeClr val="tx1"/>
              </a:solidFill>
              <a:latin typeface="Calibri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860425" y="4427410"/>
            <a:ext cx="7259637" cy="1631216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r>
              <a:rPr lang="pt-BR" sz="2000" dirty="0">
                <a:solidFill>
                  <a:srgbClr val="000000"/>
                </a:solidFill>
                <a:latin typeface="Calibri Light"/>
              </a:rPr>
              <a:t>Turma A - Integral</a:t>
            </a:r>
            <a:endParaRPr lang="pt-BR" sz="2000" dirty="0">
              <a:latin typeface="Calibri Light"/>
            </a:endParaRPr>
          </a:p>
          <a:p>
            <a:r>
              <a:rPr lang="pt-BR" sz="2000" dirty="0">
                <a:solidFill>
                  <a:srgbClr val="000000"/>
                </a:solidFill>
                <a:latin typeface="Calibri Light"/>
              </a:rPr>
              <a:t>Camila Holanda da Silva       Nº USP: 9327932</a:t>
            </a:r>
            <a:endParaRPr lang="pt-BR" sz="2000" dirty="0">
              <a:latin typeface="Calibri Light"/>
            </a:endParaRPr>
          </a:p>
          <a:p>
            <a:r>
              <a:rPr lang="pt-BR" sz="2000" dirty="0">
                <a:solidFill>
                  <a:srgbClr val="000000"/>
                </a:solidFill>
                <a:latin typeface="Calibri Light"/>
              </a:rPr>
              <a:t>Fernanda </a:t>
            </a:r>
            <a:r>
              <a:rPr lang="pt-BR" sz="2000" dirty="0" err="1">
                <a:solidFill>
                  <a:srgbClr val="000000"/>
                </a:solidFill>
                <a:latin typeface="Calibri Light"/>
              </a:rPr>
              <a:t>Ramaglia</a:t>
            </a:r>
            <a:r>
              <a:rPr lang="pt-BR" sz="2000" dirty="0">
                <a:solidFill>
                  <a:srgbClr val="000000"/>
                </a:solidFill>
                <a:latin typeface="Calibri Light"/>
              </a:rPr>
              <a:t> Honda   Nº USP: 9328224</a:t>
            </a:r>
            <a:endParaRPr lang="pt-BR" sz="2000" dirty="0">
              <a:latin typeface="Calibri Light"/>
            </a:endParaRPr>
          </a:p>
          <a:p>
            <a:r>
              <a:rPr lang="pt-BR" sz="2000" dirty="0">
                <a:solidFill>
                  <a:srgbClr val="000000"/>
                </a:solidFill>
                <a:latin typeface="Calibri Light"/>
              </a:rPr>
              <a:t>Guilherme Akira </a:t>
            </a:r>
            <a:r>
              <a:rPr lang="pt-BR" sz="2000" dirty="0" err="1">
                <a:solidFill>
                  <a:srgbClr val="000000"/>
                </a:solidFill>
                <a:latin typeface="Calibri Light"/>
              </a:rPr>
              <a:t>Enokihara</a:t>
            </a:r>
            <a:r>
              <a:rPr lang="pt-BR" sz="2000">
                <a:solidFill>
                  <a:srgbClr val="000000"/>
                </a:solidFill>
                <a:latin typeface="Calibri Light"/>
              </a:rPr>
              <a:t>  Nº USP: 8971798</a:t>
            </a:r>
            <a:endParaRPr lang="pt-BR" sz="2000" dirty="0">
              <a:latin typeface="Calibri Light"/>
            </a:endParaRPr>
          </a:p>
          <a:p>
            <a:r>
              <a:rPr lang="pt-BR" sz="2000" dirty="0">
                <a:solidFill>
                  <a:srgbClr val="000000"/>
                </a:solidFill>
                <a:latin typeface="Calibri Light"/>
              </a:rPr>
              <a:t>Heloísa Gomes Diniz              Nº USP: 9328714</a:t>
            </a:r>
            <a:endParaRPr lang="pt-BR" sz="2000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404040"/>
                </a:solidFill>
              </a:rPr>
              <a:t>Referências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325" y="1846263"/>
            <a:ext cx="7958933" cy="4288410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Calibri" charset="0"/>
              </a:rPr>
              <a:t>1. </a:t>
            </a:r>
            <a:r>
              <a:rPr lang="pt-BR" dirty="0">
                <a:solidFill>
                  <a:srgbClr val="000000"/>
                </a:solidFill>
                <a:hlinkClick r:id="rId3"/>
              </a:rPr>
              <a:t>https</a:t>
            </a:r>
            <a:r>
              <a:rPr lang="pt-BR" dirty="0">
                <a:solidFill>
                  <a:srgbClr val="000000"/>
                </a:solidFill>
                <a:latin typeface="Calibri" charset="0"/>
                <a:hlinkClick r:id="rId3"/>
              </a:rPr>
              <a:t>://pt.wikipedia.org/wiki/Estatina</a:t>
            </a:r>
            <a:r>
              <a:rPr lang="pt-BR" dirty="0">
                <a:solidFill>
                  <a:srgbClr val="000000"/>
                </a:solidFill>
                <a:latin typeface="Calibri" charset="0"/>
              </a:rPr>
              <a:t> </a:t>
            </a:r>
            <a:endParaRPr lang="pt-BR" dirty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Calibri" charset="0"/>
              </a:rPr>
              <a:t>2. </a:t>
            </a:r>
            <a:r>
              <a:rPr lang="pt-BR" dirty="0">
                <a:solidFill>
                  <a:srgbClr val="000000"/>
                </a:solidFill>
                <a:latin typeface="Calibri" charset="0"/>
                <a:hlinkClick r:id="rId4"/>
              </a:rPr>
              <a:t>http://www.criasaude.com.br/medicamentos/estatinas.html</a:t>
            </a:r>
            <a:r>
              <a:rPr lang="pt-BR" dirty="0">
                <a:solidFill>
                  <a:srgbClr val="000000"/>
                </a:solidFill>
                <a:latin typeface="Calibri" charset="0"/>
              </a:rPr>
              <a:t> </a:t>
            </a:r>
            <a:endParaRPr lang="pt-BR" dirty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Calibri" charset="0"/>
              </a:rPr>
              <a:t>3. </a:t>
            </a:r>
            <a:r>
              <a:rPr lang="pt-BR" dirty="0">
                <a:solidFill>
                  <a:srgbClr val="000000"/>
                </a:solidFill>
                <a:latin typeface="Calibri" charset="0"/>
                <a:hlinkClick r:id="rId5"/>
              </a:rPr>
              <a:t>http://www.emedix.com.br/doe/ang008_1f_tromboemb.php</a:t>
            </a:r>
            <a:r>
              <a:rPr lang="pt-BR" dirty="0">
                <a:solidFill>
                  <a:srgbClr val="000000"/>
                </a:solidFill>
                <a:latin typeface="Calibri" charset="0"/>
              </a:rPr>
              <a:t> </a:t>
            </a:r>
            <a:endParaRPr lang="pt-BR" dirty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Calibri" charset="0"/>
              </a:rPr>
              <a:t>4. </a:t>
            </a:r>
            <a:r>
              <a:rPr lang="pt-BR" dirty="0">
                <a:solidFill>
                  <a:schemeClr val="tx1"/>
                </a:solidFill>
                <a:latin typeface="Calibri" charset="0"/>
                <a:hlinkClick r:id="rId6"/>
              </a:rPr>
              <a:t>http://www.boasaude.com.br/artigos-de-saude/5547/-1/tromboembolismo-venoso-profundo-saiba-mais-sobre-essa-doenca.html </a:t>
            </a:r>
            <a:endParaRPr lang="pt-BR" dirty="0">
              <a:solidFill>
                <a:schemeClr val="tx1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Calibri" charset="0"/>
              </a:rPr>
              <a:t>5. </a:t>
            </a:r>
            <a:r>
              <a:rPr lang="pt-BR" dirty="0">
                <a:hlinkClick r:id="rId7"/>
              </a:rPr>
              <a:t>http://www.minhavida.com.br/saude/bulas/33-sinvastatina-comprimido-revestido/posologia</a:t>
            </a: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/>
              <a:t>6. </a:t>
            </a:r>
            <a:r>
              <a:rPr lang="pt-BR" dirty="0">
                <a:solidFill>
                  <a:schemeClr val="tx1"/>
                </a:solidFill>
                <a:latin typeface="Calibri" charset="0"/>
                <a:hlinkClick r:id="rId8"/>
              </a:rPr>
              <a:t>http://www.minhavida.com.br/saude/bulas/33-sinvastatina-comprimido-revestido/interacoes</a:t>
            </a:r>
            <a:r>
              <a:rPr lang="pt-BR" dirty="0">
                <a:solidFill>
                  <a:schemeClr val="tx1"/>
                </a:solidFill>
                <a:latin typeface="Calibri" charset="0"/>
              </a:rPr>
              <a:t> </a:t>
            </a:r>
          </a:p>
          <a:p>
            <a:pPr marL="0" indent="0">
              <a:buNone/>
            </a:pPr>
            <a:r>
              <a:rPr lang="pt-BR" dirty="0">
                <a:solidFill>
                  <a:srgbClr val="404040"/>
                </a:solidFill>
                <a:latin typeface="Calibri" charset="0"/>
              </a:rPr>
              <a:t>7. </a:t>
            </a:r>
            <a:r>
              <a:rPr lang="pt-BR" dirty="0">
                <a:solidFill>
                  <a:schemeClr val="tx1"/>
                </a:solidFill>
                <a:latin typeface="Calibri" charset="0"/>
                <a:hlinkClick r:id="rId9"/>
              </a:rPr>
              <a:t>http://www.anvisa.gov.br/datavisa/fila_bula/frmVisualizarBula.asp?pNuTransacao=9891472015&amp;pIdAnexo=2943162</a:t>
            </a:r>
            <a:r>
              <a:rPr lang="pt-BR" dirty="0">
                <a:solidFill>
                  <a:schemeClr val="tx1"/>
                </a:solidFill>
                <a:latin typeface="Calibri" charset="0"/>
              </a:rPr>
              <a:t> </a:t>
            </a:r>
            <a:r>
              <a:rPr lang="pt-BR" dirty="0">
                <a:solidFill>
                  <a:srgbClr val="404040"/>
                </a:solidFill>
                <a:latin typeface="Calibri" charset="0"/>
              </a:rPr>
              <a:t> </a:t>
            </a:r>
            <a:endParaRPr lang="pt-BR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5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001367"/>
            <a:ext cx="7543800" cy="9010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rgbClr val="000000"/>
                </a:solidFill>
                <a:latin typeface="Calibri Light"/>
              </a:rPr>
              <a:t>Anteriormente</a:t>
            </a:r>
            <a:r>
              <a:rPr lang="PT-BR" dirty="0">
                <a:solidFill>
                  <a:srgbClr val="000000"/>
                </a:solidFill>
                <a:latin typeface="Century Gothic"/>
              </a:rPr>
              <a:t>...</a:t>
            </a:r>
            <a:endParaRPr lang="PT-BR" dirty="0">
              <a:solidFill>
                <a:schemeClr val="tx1"/>
              </a:solidFill>
              <a:latin typeface="Century Gothic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411674"/>
              </p:ext>
            </p:extLst>
          </p:nvPr>
        </p:nvGraphicFramePr>
        <p:xfrm>
          <a:off x="283809" y="1962911"/>
          <a:ext cx="8603012" cy="451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6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242" y="919851"/>
            <a:ext cx="8643937" cy="899038"/>
          </a:xfrm>
        </p:spPr>
        <p:txBody>
          <a:bodyPr/>
          <a:lstStyle/>
          <a:p>
            <a:pPr algn="ctr"/>
            <a:r>
              <a:rPr lang="PT-BR" dirty="0"/>
              <a:t>Dispensação do medicamento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pt-BR" dirty="0">
              <a:solidFill>
                <a:schemeClr val="tx1"/>
              </a:solidFill>
              <a:latin typeface="Calibri Light" charset="0"/>
            </a:endParaRPr>
          </a:p>
          <a:p>
            <a:endParaRPr lang="pt-BR" dirty="0">
              <a:solidFill>
                <a:schemeClr val="tx1"/>
              </a:solidFill>
              <a:latin typeface="Calibri Light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88861097"/>
              </p:ext>
            </p:extLst>
          </p:nvPr>
        </p:nvGraphicFramePr>
        <p:xfrm>
          <a:off x="309563" y="1825625"/>
          <a:ext cx="8630234" cy="4344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890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7455" y="634750"/>
            <a:ext cx="7835995" cy="1209925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000000"/>
                </a:solidFill>
              </a:rPr>
              <a:t>Equipe multiprofissional</a:t>
            </a:r>
            <a:r>
              <a:rPr lang="PT-BR" sz="5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073175642"/>
              </p:ext>
            </p:extLst>
          </p:nvPr>
        </p:nvGraphicFramePr>
        <p:xfrm>
          <a:off x="307975" y="1979613"/>
          <a:ext cx="8559800" cy="4275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13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500" y="287338"/>
            <a:ext cx="8368512" cy="1449387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404040"/>
                </a:solidFill>
              </a:rPr>
              <a:t>Efeitos adversos das estatinas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428742"/>
              </p:ext>
            </p:extLst>
          </p:nvPr>
        </p:nvGraphicFramePr>
        <p:xfrm>
          <a:off x="530439" y="1846263"/>
          <a:ext cx="8265899" cy="421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tângulo 10"/>
          <p:cNvSpPr/>
          <p:nvPr/>
        </p:nvSpPr>
        <p:spPr>
          <a:xfrm>
            <a:off x="3535307" y="2459038"/>
            <a:ext cx="2254250" cy="12237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567113" y="4230688"/>
            <a:ext cx="2219325" cy="12580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647700" y="2437472"/>
            <a:ext cx="2306638" cy="12587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71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404040"/>
                </a:solidFill>
              </a:rPr>
              <a:t>Consulta farmacêutica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629910201"/>
              </p:ext>
            </p:extLst>
          </p:nvPr>
        </p:nvGraphicFramePr>
        <p:xfrm>
          <a:off x="391639" y="2038350"/>
          <a:ext cx="8386787" cy="407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949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388" y="287338"/>
            <a:ext cx="8638577" cy="139871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404040"/>
                </a:solidFill>
              </a:rPr>
              <a:t>Intervenção farmacêutica</a:t>
            </a:r>
            <a:endParaRPr lang="pt-BR" dirty="0">
              <a:solidFill>
                <a:srgbClr val="404040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575104920"/>
              </p:ext>
            </p:extLst>
          </p:nvPr>
        </p:nvGraphicFramePr>
        <p:xfrm>
          <a:off x="314470" y="1981200"/>
          <a:ext cx="8623300" cy="3984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807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88" y="287338"/>
            <a:ext cx="8488041" cy="1386254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404040"/>
                </a:solidFill>
              </a:rPr>
              <a:t>Interrupção do tratamento</a:t>
            </a:r>
            <a:endParaRPr lang="pt-BR" dirty="0">
              <a:solidFill>
                <a:srgbClr val="404040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975783"/>
              </p:ext>
            </p:extLst>
          </p:nvPr>
        </p:nvGraphicFramePr>
        <p:xfrm>
          <a:off x="762350" y="1838325"/>
          <a:ext cx="7606033" cy="3997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2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404040"/>
                </a:solidFill>
              </a:rPr>
              <a:t>Interrupção do tratamento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4166" y="1846263"/>
            <a:ext cx="8522972" cy="433778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 algn="ctr">
              <a:buNone/>
            </a:pPr>
            <a:endParaRPr lang="pt-BR" dirty="0">
              <a:solidFill>
                <a:srgbClr val="404040"/>
              </a:solidFill>
              <a:latin typeface="Calibri"/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  <a:latin typeface="Calibri"/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  <a:latin typeface="Calibri"/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  <a:latin typeface="Calibri"/>
            </a:endParaRP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PT-BR" dirty="0">
                <a:solidFill>
                  <a:srgbClr val="000000"/>
                </a:solidFill>
                <a:latin typeface="Calibri Light"/>
              </a:rPr>
              <a:t>  </a:t>
            </a:r>
            <a:r>
              <a:rPr lang="PT-BR" sz="2400" dirty="0">
                <a:solidFill>
                  <a:srgbClr val="000000"/>
                </a:solidFill>
                <a:latin typeface="Calibri Light"/>
              </a:rPr>
              <a:t>"Tromboembolismo venoso é a ocorrência da trombose venosa profunda com a embolia pulmonar. A trombose venosa profunda é a obstrução das veias profundas por um coágulo de sangue e tem como complicação mais grave a embolia pulmonar."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10/12/2016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243365802"/>
              </p:ext>
            </p:extLst>
          </p:nvPr>
        </p:nvGraphicFramePr>
        <p:xfrm>
          <a:off x="1581150" y="1876425"/>
          <a:ext cx="5717621" cy="2185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03613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</Words>
  <Application>Microsoft Office PowerPoint</Application>
  <PresentationFormat>Apresentação na tela (4:3)</PresentationFormat>
  <Paragraphs>3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Retrospectiva</vt:lpstr>
      <vt:lpstr>Dislipidemia</vt:lpstr>
      <vt:lpstr>Anteriormente...</vt:lpstr>
      <vt:lpstr>Dispensação do medicamento</vt:lpstr>
      <vt:lpstr>Equipe multiprofissional </vt:lpstr>
      <vt:lpstr>Efeitos adversos das estatinas</vt:lpstr>
      <vt:lpstr>Consulta farmacêutica</vt:lpstr>
      <vt:lpstr>Intervenção farmacêutica</vt:lpstr>
      <vt:lpstr>Interrupção do tratamento</vt:lpstr>
      <vt:lpstr>Interrupção do tratamento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23</cp:revision>
  <dcterms:created xsi:type="dcterms:W3CDTF">2014-09-16T21:34:41Z</dcterms:created>
  <dcterms:modified xsi:type="dcterms:W3CDTF">2016-10-12T23:25:44Z</dcterms:modified>
</cp:coreProperties>
</file>