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1" r:id="rId4"/>
    <p:sldId id="257" r:id="rId5"/>
    <p:sldId id="258" r:id="rId6"/>
    <p:sldId id="263" r:id="rId7"/>
    <p:sldId id="267" r:id="rId8"/>
    <p:sldId id="271" r:id="rId9"/>
    <p:sldId id="273" r:id="rId10"/>
    <p:sldId id="262" r:id="rId11"/>
    <p:sldId id="274" r:id="rId12"/>
    <p:sldId id="270" r:id="rId13"/>
    <p:sldId id="265" r:id="rId14"/>
    <p:sldId id="275" r:id="rId15"/>
    <p:sldId id="272" r:id="rId16"/>
    <p:sldId id="266" r:id="rId17"/>
    <p:sldId id="269" r:id="rId18"/>
    <p:sldId id="276" r:id="rId19"/>
    <p:sldId id="260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5553A2-3F0C-47B0-B8F6-A88B66763125}" type="doc">
      <dgm:prSet loTypeId="urn:microsoft.com/office/officeart/2005/8/layout/radial4" loCatId="relationship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50EFE5A6-69F9-47DD-BC74-BE0C5C14DC61}">
      <dgm:prSet phldrT="[Texto]"/>
      <dgm:spPr/>
      <dgm:t>
        <a:bodyPr/>
        <a:lstStyle/>
        <a:p>
          <a:r>
            <a:rPr lang="pt-BR" dirty="0" smtClean="0"/>
            <a:t>Comércio </a:t>
          </a:r>
          <a:r>
            <a:rPr lang="pt-BR" dirty="0" err="1" smtClean="0"/>
            <a:t>eletônico</a:t>
          </a:r>
          <a:endParaRPr lang="pt-BR" dirty="0"/>
        </a:p>
      </dgm:t>
    </dgm:pt>
    <dgm:pt modelId="{007CBC40-897A-4E02-8476-2A3EEA088132}" type="parTrans" cxnId="{6C2CAC6E-18E6-45CB-A241-125B46A5EB2B}">
      <dgm:prSet/>
      <dgm:spPr/>
      <dgm:t>
        <a:bodyPr/>
        <a:lstStyle/>
        <a:p>
          <a:endParaRPr lang="pt-BR"/>
        </a:p>
      </dgm:t>
    </dgm:pt>
    <dgm:pt modelId="{A1F037FF-CAD4-49ED-B6DE-E8C9617225A2}" type="sibTrans" cxnId="{6C2CAC6E-18E6-45CB-A241-125B46A5EB2B}">
      <dgm:prSet/>
      <dgm:spPr/>
      <dgm:t>
        <a:bodyPr/>
        <a:lstStyle/>
        <a:p>
          <a:endParaRPr lang="pt-BR"/>
        </a:p>
      </dgm:t>
    </dgm:pt>
    <dgm:pt modelId="{AE07D652-ECEA-4620-BF5C-CD7874271274}">
      <dgm:prSet phldrT="[Texto]"/>
      <dgm:spPr/>
      <dgm:t>
        <a:bodyPr/>
        <a:lstStyle/>
        <a:p>
          <a:r>
            <a:rPr lang="pt-BR" dirty="0" smtClean="0"/>
            <a:t>Modalidade de comércio</a:t>
          </a:r>
          <a:endParaRPr lang="pt-BR" dirty="0"/>
        </a:p>
      </dgm:t>
    </dgm:pt>
    <dgm:pt modelId="{99AF8EFC-3D4E-4575-9639-93E1B5511A51}" type="parTrans" cxnId="{E98D07F8-E014-4355-8B74-979A440D704D}">
      <dgm:prSet/>
      <dgm:spPr/>
      <dgm:t>
        <a:bodyPr/>
        <a:lstStyle/>
        <a:p>
          <a:endParaRPr lang="pt-BR"/>
        </a:p>
      </dgm:t>
    </dgm:pt>
    <dgm:pt modelId="{41370EA8-686A-42D8-AC80-255AB0E3A1BF}" type="sibTrans" cxnId="{E98D07F8-E014-4355-8B74-979A440D704D}">
      <dgm:prSet/>
      <dgm:spPr/>
      <dgm:t>
        <a:bodyPr/>
        <a:lstStyle/>
        <a:p>
          <a:endParaRPr lang="pt-BR"/>
        </a:p>
      </dgm:t>
    </dgm:pt>
    <dgm:pt modelId="{645BD757-B1F5-46BC-BC75-5F4AA2389015}">
      <dgm:prSet phldrT="[Texto]"/>
      <dgm:spPr/>
      <dgm:t>
        <a:bodyPr/>
        <a:lstStyle/>
        <a:p>
          <a:r>
            <a:rPr lang="pt-BR" dirty="0" smtClean="0"/>
            <a:t>Transações financeiras</a:t>
          </a:r>
          <a:endParaRPr lang="pt-BR" dirty="0"/>
        </a:p>
      </dgm:t>
    </dgm:pt>
    <dgm:pt modelId="{79F5C14F-EA5C-4E72-9E73-9369BE60AB7F}" type="parTrans" cxnId="{9AD381BD-9184-4205-9142-A581E239C47C}">
      <dgm:prSet/>
      <dgm:spPr/>
      <dgm:t>
        <a:bodyPr/>
        <a:lstStyle/>
        <a:p>
          <a:endParaRPr lang="pt-BR"/>
        </a:p>
      </dgm:t>
    </dgm:pt>
    <dgm:pt modelId="{C7EB87B7-343F-4BD2-BA76-768E821D6B2D}" type="sibTrans" cxnId="{9AD381BD-9184-4205-9142-A581E239C47C}">
      <dgm:prSet/>
      <dgm:spPr/>
      <dgm:t>
        <a:bodyPr/>
        <a:lstStyle/>
        <a:p>
          <a:endParaRPr lang="pt-BR"/>
        </a:p>
      </dgm:t>
    </dgm:pt>
    <dgm:pt modelId="{E97ACC34-49C7-47C0-BCA2-7B24A78C851D}">
      <dgm:prSet phldrT="[Texto]"/>
      <dgm:spPr/>
      <dgm:t>
        <a:bodyPr/>
        <a:lstStyle/>
        <a:p>
          <a:r>
            <a:rPr lang="pt-BR" dirty="0" smtClean="0"/>
            <a:t>Dispositivos e plataformas eletrônicas (Ex.: computadores e celulares)</a:t>
          </a:r>
          <a:endParaRPr lang="pt-BR" dirty="0"/>
        </a:p>
      </dgm:t>
    </dgm:pt>
    <dgm:pt modelId="{BB39E4A4-5957-48C8-BD55-0777C23E5A4E}" type="parTrans" cxnId="{E660D47B-4614-43DD-935A-0F13B1E309C6}">
      <dgm:prSet/>
      <dgm:spPr/>
      <dgm:t>
        <a:bodyPr/>
        <a:lstStyle/>
        <a:p>
          <a:endParaRPr lang="pt-BR"/>
        </a:p>
      </dgm:t>
    </dgm:pt>
    <dgm:pt modelId="{F3BF427D-D250-4F43-8E69-11FBD508F24C}" type="sibTrans" cxnId="{E660D47B-4614-43DD-935A-0F13B1E309C6}">
      <dgm:prSet/>
      <dgm:spPr/>
      <dgm:t>
        <a:bodyPr/>
        <a:lstStyle/>
        <a:p>
          <a:endParaRPr lang="pt-BR"/>
        </a:p>
      </dgm:t>
    </dgm:pt>
    <dgm:pt modelId="{266EB4EE-C4CB-4B68-9A7C-63A13C09F48D}" type="pres">
      <dgm:prSet presAssocID="{555553A2-3F0C-47B0-B8F6-A88B667631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595565-003D-4B39-B07B-957C03D280CD}" type="pres">
      <dgm:prSet presAssocID="{50EFE5A6-69F9-47DD-BC74-BE0C5C14DC61}" presName="centerShape" presStyleLbl="node0" presStyleIdx="0" presStyleCnt="1"/>
      <dgm:spPr/>
      <dgm:t>
        <a:bodyPr/>
        <a:lstStyle/>
        <a:p>
          <a:endParaRPr lang="pt-BR"/>
        </a:p>
      </dgm:t>
    </dgm:pt>
    <dgm:pt modelId="{AD1018FC-317B-486B-9494-9B6A53E9F4C1}" type="pres">
      <dgm:prSet presAssocID="{99AF8EFC-3D4E-4575-9639-93E1B5511A5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1831A2C-DD75-437E-BB10-1A4FF473A0D1}" type="pres">
      <dgm:prSet presAssocID="{AE07D652-ECEA-4620-BF5C-CD78742712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109568-AAE1-4D3B-B557-91A47FCD758E}" type="pres">
      <dgm:prSet presAssocID="{79F5C14F-EA5C-4E72-9E73-9369BE60AB7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5016823-3776-4718-AA4B-5FBD69587A4C}" type="pres">
      <dgm:prSet presAssocID="{645BD757-B1F5-46BC-BC75-5F4AA23890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E2612-B6BA-4AE5-948E-2581F21C2ED8}" type="pres">
      <dgm:prSet presAssocID="{BB39E4A4-5957-48C8-BD55-0777C23E5A4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0EF5A18-227E-4FDA-91B0-5BBD357E6F7B}" type="pres">
      <dgm:prSet presAssocID="{E97ACC34-49C7-47C0-BCA2-7B24A78C85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660D47B-4614-43DD-935A-0F13B1E309C6}" srcId="{50EFE5A6-69F9-47DD-BC74-BE0C5C14DC61}" destId="{E97ACC34-49C7-47C0-BCA2-7B24A78C851D}" srcOrd="2" destOrd="0" parTransId="{BB39E4A4-5957-48C8-BD55-0777C23E5A4E}" sibTransId="{F3BF427D-D250-4F43-8E69-11FBD508F24C}"/>
    <dgm:cxn modelId="{E98D07F8-E014-4355-8B74-979A440D704D}" srcId="{50EFE5A6-69F9-47DD-BC74-BE0C5C14DC61}" destId="{AE07D652-ECEA-4620-BF5C-CD7874271274}" srcOrd="0" destOrd="0" parTransId="{99AF8EFC-3D4E-4575-9639-93E1B5511A51}" sibTransId="{41370EA8-686A-42D8-AC80-255AB0E3A1BF}"/>
    <dgm:cxn modelId="{8850840C-CF48-4724-9513-77E5646188C1}" type="presOf" srcId="{BB39E4A4-5957-48C8-BD55-0777C23E5A4E}" destId="{929E2612-B6BA-4AE5-948E-2581F21C2ED8}" srcOrd="0" destOrd="0" presId="urn:microsoft.com/office/officeart/2005/8/layout/radial4"/>
    <dgm:cxn modelId="{785F7409-94E1-4156-9138-B3ABA34C9701}" type="presOf" srcId="{E97ACC34-49C7-47C0-BCA2-7B24A78C851D}" destId="{90EF5A18-227E-4FDA-91B0-5BBD357E6F7B}" srcOrd="0" destOrd="0" presId="urn:microsoft.com/office/officeart/2005/8/layout/radial4"/>
    <dgm:cxn modelId="{9AD381BD-9184-4205-9142-A581E239C47C}" srcId="{50EFE5A6-69F9-47DD-BC74-BE0C5C14DC61}" destId="{645BD757-B1F5-46BC-BC75-5F4AA2389015}" srcOrd="1" destOrd="0" parTransId="{79F5C14F-EA5C-4E72-9E73-9369BE60AB7F}" sibTransId="{C7EB87B7-343F-4BD2-BA76-768E821D6B2D}"/>
    <dgm:cxn modelId="{C4E40E8E-D947-4457-A7B0-8D0C4882F370}" type="presOf" srcId="{555553A2-3F0C-47B0-B8F6-A88B66763125}" destId="{266EB4EE-C4CB-4B68-9A7C-63A13C09F48D}" srcOrd="0" destOrd="0" presId="urn:microsoft.com/office/officeart/2005/8/layout/radial4"/>
    <dgm:cxn modelId="{83C08891-457A-41D0-A6B7-6DD715276C4D}" type="presOf" srcId="{645BD757-B1F5-46BC-BC75-5F4AA2389015}" destId="{E5016823-3776-4718-AA4B-5FBD69587A4C}" srcOrd="0" destOrd="0" presId="urn:microsoft.com/office/officeart/2005/8/layout/radial4"/>
    <dgm:cxn modelId="{6C2CAC6E-18E6-45CB-A241-125B46A5EB2B}" srcId="{555553A2-3F0C-47B0-B8F6-A88B66763125}" destId="{50EFE5A6-69F9-47DD-BC74-BE0C5C14DC61}" srcOrd="0" destOrd="0" parTransId="{007CBC40-897A-4E02-8476-2A3EEA088132}" sibTransId="{A1F037FF-CAD4-49ED-B6DE-E8C9617225A2}"/>
    <dgm:cxn modelId="{6C1DD32C-FC98-4878-BDEC-63C6C5E992D5}" type="presOf" srcId="{AE07D652-ECEA-4620-BF5C-CD7874271274}" destId="{11831A2C-DD75-437E-BB10-1A4FF473A0D1}" srcOrd="0" destOrd="0" presId="urn:microsoft.com/office/officeart/2005/8/layout/radial4"/>
    <dgm:cxn modelId="{8C17DEB2-DF45-443C-BAA8-72398718D341}" type="presOf" srcId="{99AF8EFC-3D4E-4575-9639-93E1B5511A51}" destId="{AD1018FC-317B-486B-9494-9B6A53E9F4C1}" srcOrd="0" destOrd="0" presId="urn:microsoft.com/office/officeart/2005/8/layout/radial4"/>
    <dgm:cxn modelId="{E51483CE-FEB8-45EF-915F-DD2D2A6FFF12}" type="presOf" srcId="{79F5C14F-EA5C-4E72-9E73-9369BE60AB7F}" destId="{F4109568-AAE1-4D3B-B557-91A47FCD758E}" srcOrd="0" destOrd="0" presId="urn:microsoft.com/office/officeart/2005/8/layout/radial4"/>
    <dgm:cxn modelId="{6E5939A4-FFD0-4C9A-8030-D6891487EB2C}" type="presOf" srcId="{50EFE5A6-69F9-47DD-BC74-BE0C5C14DC61}" destId="{D2595565-003D-4B39-B07B-957C03D280CD}" srcOrd="0" destOrd="0" presId="urn:microsoft.com/office/officeart/2005/8/layout/radial4"/>
    <dgm:cxn modelId="{F87F3EB0-D456-4700-AC18-0AA03BC25ED0}" type="presParOf" srcId="{266EB4EE-C4CB-4B68-9A7C-63A13C09F48D}" destId="{D2595565-003D-4B39-B07B-957C03D280CD}" srcOrd="0" destOrd="0" presId="urn:microsoft.com/office/officeart/2005/8/layout/radial4"/>
    <dgm:cxn modelId="{12A9E4E6-4C67-4BBB-B52B-4788CDE2E4D0}" type="presParOf" srcId="{266EB4EE-C4CB-4B68-9A7C-63A13C09F48D}" destId="{AD1018FC-317B-486B-9494-9B6A53E9F4C1}" srcOrd="1" destOrd="0" presId="urn:microsoft.com/office/officeart/2005/8/layout/radial4"/>
    <dgm:cxn modelId="{53EC0335-34CE-4BDE-B83E-8DB982E55ACB}" type="presParOf" srcId="{266EB4EE-C4CB-4B68-9A7C-63A13C09F48D}" destId="{11831A2C-DD75-437E-BB10-1A4FF473A0D1}" srcOrd="2" destOrd="0" presId="urn:microsoft.com/office/officeart/2005/8/layout/radial4"/>
    <dgm:cxn modelId="{022B6582-C886-433B-92B4-45E31DE8FB0B}" type="presParOf" srcId="{266EB4EE-C4CB-4B68-9A7C-63A13C09F48D}" destId="{F4109568-AAE1-4D3B-B557-91A47FCD758E}" srcOrd="3" destOrd="0" presId="urn:microsoft.com/office/officeart/2005/8/layout/radial4"/>
    <dgm:cxn modelId="{4EF1AC8C-5319-47F0-AEF2-201D990DDB06}" type="presParOf" srcId="{266EB4EE-C4CB-4B68-9A7C-63A13C09F48D}" destId="{E5016823-3776-4718-AA4B-5FBD69587A4C}" srcOrd="4" destOrd="0" presId="urn:microsoft.com/office/officeart/2005/8/layout/radial4"/>
    <dgm:cxn modelId="{464A88B3-7AAD-4C95-84FA-147F87A2BBDB}" type="presParOf" srcId="{266EB4EE-C4CB-4B68-9A7C-63A13C09F48D}" destId="{929E2612-B6BA-4AE5-948E-2581F21C2ED8}" srcOrd="5" destOrd="0" presId="urn:microsoft.com/office/officeart/2005/8/layout/radial4"/>
    <dgm:cxn modelId="{8ABEE20C-74A7-406A-AEA6-C2D5419B1837}" type="presParOf" srcId="{266EB4EE-C4CB-4B68-9A7C-63A13C09F48D}" destId="{90EF5A18-227E-4FDA-91B0-5BBD357E6F7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ECCB898-31EE-42DE-A079-CE7E7DC0E9A2}" type="doc">
      <dgm:prSet loTypeId="urn:microsoft.com/office/officeart/2009/3/layout/SubStepProcess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833FF935-8D2A-4947-999F-3FEDBEBDD6C1}">
      <dgm:prSet phldrT="[Texto]" custT="1"/>
      <dgm:spPr/>
      <dgm:t>
        <a:bodyPr/>
        <a:lstStyle/>
        <a:p>
          <a:r>
            <a:rPr lang="en-US" sz="1600" dirty="0" smtClean="0"/>
            <a:t>CONTROLADORIA</a:t>
          </a:r>
          <a:endParaRPr lang="en-US" sz="1600" dirty="0"/>
        </a:p>
      </dgm:t>
    </dgm:pt>
    <dgm:pt modelId="{AB8F92D8-2512-4F40-B131-308CCEEEE363}" type="parTrans" cxnId="{7D8D2FAF-F70E-441D-A25F-4FC07B0A34EB}">
      <dgm:prSet/>
      <dgm:spPr/>
      <dgm:t>
        <a:bodyPr/>
        <a:lstStyle/>
        <a:p>
          <a:endParaRPr lang="en-US"/>
        </a:p>
      </dgm:t>
    </dgm:pt>
    <dgm:pt modelId="{15819BDA-5D28-4660-A020-959B86BD471F}" type="sibTrans" cxnId="{7D8D2FAF-F70E-441D-A25F-4FC07B0A34EB}">
      <dgm:prSet/>
      <dgm:spPr/>
      <dgm:t>
        <a:bodyPr/>
        <a:lstStyle/>
        <a:p>
          <a:endParaRPr lang="en-US"/>
        </a:p>
      </dgm:t>
    </dgm:pt>
    <dgm:pt modelId="{61270AE7-5FA8-452D-931D-99AABDF4889A}">
      <dgm:prSet phldrT="[Texto]" custT="1"/>
      <dgm:spPr/>
      <dgm:t>
        <a:bodyPr/>
        <a:lstStyle/>
        <a:p>
          <a:r>
            <a:rPr lang="pt-BR" sz="1400" dirty="0" smtClean="0"/>
            <a:t>econômicas</a:t>
          </a:r>
          <a:endParaRPr lang="en-US" sz="1400" dirty="0"/>
        </a:p>
      </dgm:t>
    </dgm:pt>
    <dgm:pt modelId="{1136EADD-92A4-4752-B4D5-C7D88EA86E6C}" type="parTrans" cxnId="{C7D40C34-5630-4953-9DE7-DE9648DBC18F}">
      <dgm:prSet/>
      <dgm:spPr/>
      <dgm:t>
        <a:bodyPr/>
        <a:lstStyle/>
        <a:p>
          <a:endParaRPr lang="en-US"/>
        </a:p>
      </dgm:t>
    </dgm:pt>
    <dgm:pt modelId="{554845DF-FA01-49DE-95BD-C4FD84494150}" type="sibTrans" cxnId="{C7D40C34-5630-4953-9DE7-DE9648DBC18F}">
      <dgm:prSet/>
      <dgm:spPr/>
      <dgm:t>
        <a:bodyPr/>
        <a:lstStyle/>
        <a:p>
          <a:endParaRPr lang="en-US"/>
        </a:p>
      </dgm:t>
    </dgm:pt>
    <dgm:pt modelId="{B6A67A2F-1B0A-4D26-B868-F1752A155980}">
      <dgm:prSet phldrT="[Texto]" custT="1"/>
      <dgm:spPr/>
      <dgm:t>
        <a:bodyPr/>
        <a:lstStyle/>
        <a:p>
          <a:r>
            <a:rPr lang="pt-BR" sz="1400" dirty="0" smtClean="0"/>
            <a:t>físicas</a:t>
          </a:r>
          <a:endParaRPr lang="en-US" sz="1400" dirty="0"/>
        </a:p>
      </dgm:t>
    </dgm:pt>
    <dgm:pt modelId="{7D0799CC-2449-48F8-8C40-F690FAB92BD8}" type="parTrans" cxnId="{05ED74BC-A598-4424-8239-B263572F5EFA}">
      <dgm:prSet/>
      <dgm:spPr/>
      <dgm:t>
        <a:bodyPr/>
        <a:lstStyle/>
        <a:p>
          <a:endParaRPr lang="en-US"/>
        </a:p>
      </dgm:t>
    </dgm:pt>
    <dgm:pt modelId="{607D6409-4FCD-4822-A1CF-374569CDEBCD}" type="sibTrans" cxnId="{05ED74BC-A598-4424-8239-B263572F5EFA}">
      <dgm:prSet/>
      <dgm:spPr/>
      <dgm:t>
        <a:bodyPr/>
        <a:lstStyle/>
        <a:p>
          <a:endParaRPr lang="en-US"/>
        </a:p>
      </dgm:t>
    </dgm:pt>
    <dgm:pt modelId="{70542F9A-542B-459B-AD81-323D2588263E}">
      <dgm:prSet phldrT="[Texto]"/>
      <dgm:spPr/>
      <dgm:t>
        <a:bodyPr/>
        <a:lstStyle/>
        <a:p>
          <a:r>
            <a:rPr lang="en-US" dirty="0" smtClean="0"/>
            <a:t>GESTORES</a:t>
          </a:r>
          <a:endParaRPr lang="en-US" dirty="0"/>
        </a:p>
      </dgm:t>
    </dgm:pt>
    <dgm:pt modelId="{66B5B6D7-A023-437A-819F-764831B5FCB6}" type="parTrans" cxnId="{FB5D4CD9-6489-497B-9D48-27C565BA6307}">
      <dgm:prSet/>
      <dgm:spPr/>
      <dgm:t>
        <a:bodyPr/>
        <a:lstStyle/>
        <a:p>
          <a:endParaRPr lang="en-US"/>
        </a:p>
      </dgm:t>
    </dgm:pt>
    <dgm:pt modelId="{40EADFBC-B97A-4D4B-8B34-50972A8B25AA}" type="sibTrans" cxnId="{FB5D4CD9-6489-497B-9D48-27C565BA6307}">
      <dgm:prSet/>
      <dgm:spPr/>
      <dgm:t>
        <a:bodyPr/>
        <a:lstStyle/>
        <a:p>
          <a:endParaRPr lang="en-US"/>
        </a:p>
      </dgm:t>
    </dgm:pt>
    <dgm:pt modelId="{5DBDA704-7BC9-4698-A03E-62E5B8B8420B}">
      <dgm:prSet phldrT="[Texto]"/>
      <dgm:spPr/>
      <dgm:t>
        <a:bodyPr/>
        <a:lstStyle/>
        <a:p>
          <a:r>
            <a:rPr lang="en-US" dirty="0" smtClean="0"/>
            <a:t>ÚTIL E OPRTUNA</a:t>
          </a:r>
          <a:endParaRPr lang="en-US" dirty="0"/>
        </a:p>
      </dgm:t>
    </dgm:pt>
    <dgm:pt modelId="{234E0047-A053-464F-9B52-499F14E4F213}" type="parTrans" cxnId="{8A823701-B2A5-402F-9D7A-3A2AE0AB6258}">
      <dgm:prSet/>
      <dgm:spPr/>
      <dgm:t>
        <a:bodyPr/>
        <a:lstStyle/>
        <a:p>
          <a:endParaRPr lang="en-US"/>
        </a:p>
      </dgm:t>
    </dgm:pt>
    <dgm:pt modelId="{847F8444-3A7E-4A12-B14E-387361BF8704}" type="sibTrans" cxnId="{8A823701-B2A5-402F-9D7A-3A2AE0AB6258}">
      <dgm:prSet/>
      <dgm:spPr/>
      <dgm:t>
        <a:bodyPr/>
        <a:lstStyle/>
        <a:p>
          <a:endParaRPr lang="en-US"/>
        </a:p>
      </dgm:t>
    </dgm:pt>
    <dgm:pt modelId="{FFB0A611-41AD-456A-90D7-7CCA8AB1504C}">
      <dgm:prSet phldrT="[Texto]" custT="1"/>
      <dgm:spPr/>
      <dgm:t>
        <a:bodyPr/>
        <a:lstStyle/>
        <a:p>
          <a:r>
            <a:rPr lang="pt-BR" sz="1400" dirty="0" smtClean="0"/>
            <a:t>produtividade</a:t>
          </a:r>
          <a:endParaRPr lang="en-US" sz="1400" dirty="0"/>
        </a:p>
      </dgm:t>
    </dgm:pt>
    <dgm:pt modelId="{6ABC795C-14D5-4435-8C5E-29456C7D0984}" type="parTrans" cxnId="{1809F2D9-E164-476B-BD4D-7876EA6815E6}">
      <dgm:prSet/>
      <dgm:spPr/>
      <dgm:t>
        <a:bodyPr/>
        <a:lstStyle/>
        <a:p>
          <a:endParaRPr lang="en-US"/>
        </a:p>
      </dgm:t>
    </dgm:pt>
    <dgm:pt modelId="{E83BD5D1-4343-4EB1-A625-FEACE1AAE066}" type="sibTrans" cxnId="{1809F2D9-E164-476B-BD4D-7876EA6815E6}">
      <dgm:prSet/>
      <dgm:spPr/>
      <dgm:t>
        <a:bodyPr/>
        <a:lstStyle/>
        <a:p>
          <a:endParaRPr lang="en-US"/>
        </a:p>
      </dgm:t>
    </dgm:pt>
    <dgm:pt modelId="{37BC17C2-6678-4AEC-871D-C033706E6351}">
      <dgm:prSet phldrT="[Texto]" custT="1"/>
      <dgm:spPr/>
      <dgm:t>
        <a:bodyPr/>
        <a:lstStyle/>
        <a:p>
          <a:r>
            <a:rPr lang="pt-BR" sz="1400" dirty="0" smtClean="0"/>
            <a:t>financeiras </a:t>
          </a:r>
          <a:endParaRPr lang="en-US" sz="1400" dirty="0"/>
        </a:p>
      </dgm:t>
    </dgm:pt>
    <dgm:pt modelId="{896A8362-A944-41C5-A93A-188104BB6965}" type="parTrans" cxnId="{B501E86D-1E2D-4518-A09F-A441F75AE66B}">
      <dgm:prSet/>
      <dgm:spPr/>
      <dgm:t>
        <a:bodyPr/>
        <a:lstStyle/>
        <a:p>
          <a:endParaRPr lang="en-US"/>
        </a:p>
      </dgm:t>
    </dgm:pt>
    <dgm:pt modelId="{91952E77-C729-4264-B705-4B97D093CCBB}" type="sibTrans" cxnId="{B501E86D-1E2D-4518-A09F-A441F75AE66B}">
      <dgm:prSet/>
      <dgm:spPr/>
      <dgm:t>
        <a:bodyPr/>
        <a:lstStyle/>
        <a:p>
          <a:endParaRPr lang="en-US"/>
        </a:p>
      </dgm:t>
    </dgm:pt>
    <dgm:pt modelId="{C8064DA4-F6A4-442E-8783-9C1E477D9C32}" type="pres">
      <dgm:prSet presAssocID="{BECCB898-31EE-42DE-A079-CE7E7DC0E9A2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n-US"/>
        </a:p>
      </dgm:t>
    </dgm:pt>
    <dgm:pt modelId="{2D00FA35-6116-4A43-A967-D07FA2AD28C8}" type="pres">
      <dgm:prSet presAssocID="{833FF935-8D2A-4947-999F-3FEDBEBDD6C1}" presName="parTx1" presStyleLbl="node1" presStyleIdx="0" presStyleCnt="3"/>
      <dgm:spPr/>
      <dgm:t>
        <a:bodyPr/>
        <a:lstStyle/>
        <a:p>
          <a:endParaRPr lang="en-US"/>
        </a:p>
      </dgm:t>
    </dgm:pt>
    <dgm:pt modelId="{56FCF25E-7356-49AD-B746-735E5E6E6B0A}" type="pres">
      <dgm:prSet presAssocID="{833FF935-8D2A-4947-999F-3FEDBEBDD6C1}" presName="spPre1" presStyleCnt="0"/>
      <dgm:spPr/>
    </dgm:pt>
    <dgm:pt modelId="{A4EB01DF-1238-455E-BA41-8DFBD613C23C}" type="pres">
      <dgm:prSet presAssocID="{833FF935-8D2A-4947-999F-3FEDBEBDD6C1}" presName="chLin1" presStyleCnt="0"/>
      <dgm:spPr/>
    </dgm:pt>
    <dgm:pt modelId="{3B799C73-7D27-4977-AB2B-448B2F0CF60F}" type="pres">
      <dgm:prSet presAssocID="{1136EADD-92A4-4752-B4D5-C7D88EA86E6C}" presName="Name11" presStyleLbl="parChTrans1D1" presStyleIdx="0" presStyleCnt="16"/>
      <dgm:spPr/>
    </dgm:pt>
    <dgm:pt modelId="{B73502A2-45BC-4D49-BA37-A033A0FF8FB8}" type="pres">
      <dgm:prSet presAssocID="{1136EADD-92A4-4752-B4D5-C7D88EA86E6C}" presName="Name31" presStyleLbl="parChTrans1D1" presStyleIdx="1" presStyleCnt="16"/>
      <dgm:spPr/>
    </dgm:pt>
    <dgm:pt modelId="{197DFD65-1D0E-4548-BD48-53B5D6518B5C}" type="pres">
      <dgm:prSet presAssocID="{61270AE7-5FA8-452D-931D-99AABDF4889A}" presName="txAndLines1" presStyleCnt="0"/>
      <dgm:spPr/>
    </dgm:pt>
    <dgm:pt modelId="{4CFAC789-752E-4409-A541-0DCA9ACE0438}" type="pres">
      <dgm:prSet presAssocID="{61270AE7-5FA8-452D-931D-99AABDF4889A}" presName="anchor1" presStyleCnt="0"/>
      <dgm:spPr/>
    </dgm:pt>
    <dgm:pt modelId="{AAEAA221-2230-4E9E-B361-F04DEB9715E8}" type="pres">
      <dgm:prSet presAssocID="{61270AE7-5FA8-452D-931D-99AABDF4889A}" presName="backup1" presStyleCnt="0"/>
      <dgm:spPr/>
    </dgm:pt>
    <dgm:pt modelId="{BB091E47-9C71-4F0D-BEF3-BCD566B60ADB}" type="pres">
      <dgm:prSet presAssocID="{61270AE7-5FA8-452D-931D-99AABDF4889A}" presName="preLine1" presStyleLbl="parChTrans1D1" presStyleIdx="2" presStyleCnt="16"/>
      <dgm:spPr/>
    </dgm:pt>
    <dgm:pt modelId="{2C897962-1588-483E-B239-841C5C966474}" type="pres">
      <dgm:prSet presAssocID="{61270AE7-5FA8-452D-931D-99AABDF4889A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AE468-B234-4778-8694-78F0A7D5A024}" type="pres">
      <dgm:prSet presAssocID="{61270AE7-5FA8-452D-931D-99AABDF4889A}" presName="postLine1" presStyleLbl="parChTrans1D1" presStyleIdx="3" presStyleCnt="16"/>
      <dgm:spPr/>
    </dgm:pt>
    <dgm:pt modelId="{2BCC755A-4F71-4836-997E-1C62378AB185}" type="pres">
      <dgm:prSet presAssocID="{896A8362-A944-41C5-A93A-188104BB6965}" presName="Name11" presStyleLbl="parChTrans1D1" presStyleIdx="4" presStyleCnt="16"/>
      <dgm:spPr/>
    </dgm:pt>
    <dgm:pt modelId="{32408738-6B7C-4F1A-8461-96F61873C19A}" type="pres">
      <dgm:prSet presAssocID="{896A8362-A944-41C5-A93A-188104BB6965}" presName="Name31" presStyleLbl="parChTrans1D1" presStyleIdx="5" presStyleCnt="16"/>
      <dgm:spPr/>
    </dgm:pt>
    <dgm:pt modelId="{C4333E18-D36F-4763-95EE-B8BF0D0D0B46}" type="pres">
      <dgm:prSet presAssocID="{37BC17C2-6678-4AEC-871D-C033706E6351}" presName="txAndLines1" presStyleCnt="0"/>
      <dgm:spPr/>
    </dgm:pt>
    <dgm:pt modelId="{9D0D8A02-D841-4764-989D-2E8EFDA32A10}" type="pres">
      <dgm:prSet presAssocID="{37BC17C2-6678-4AEC-871D-C033706E6351}" presName="anchor1" presStyleCnt="0"/>
      <dgm:spPr/>
    </dgm:pt>
    <dgm:pt modelId="{BE23A833-3B51-4EE4-AD22-AF818074E8EE}" type="pres">
      <dgm:prSet presAssocID="{37BC17C2-6678-4AEC-871D-C033706E6351}" presName="backup1" presStyleCnt="0"/>
      <dgm:spPr/>
    </dgm:pt>
    <dgm:pt modelId="{95266D5C-B5B7-4EF1-8213-6013A1F90A45}" type="pres">
      <dgm:prSet presAssocID="{37BC17C2-6678-4AEC-871D-C033706E6351}" presName="preLine1" presStyleLbl="parChTrans1D1" presStyleIdx="6" presStyleCnt="16"/>
      <dgm:spPr/>
    </dgm:pt>
    <dgm:pt modelId="{E19D0DC6-6B97-4A68-A4CE-7F760F3FA1B2}" type="pres">
      <dgm:prSet presAssocID="{37BC17C2-6678-4AEC-871D-C033706E635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62EFF-4010-46E2-962F-751F0474AF7C}" type="pres">
      <dgm:prSet presAssocID="{37BC17C2-6678-4AEC-871D-C033706E6351}" presName="postLine1" presStyleLbl="parChTrans1D1" presStyleIdx="7" presStyleCnt="16"/>
      <dgm:spPr/>
    </dgm:pt>
    <dgm:pt modelId="{7CD9875E-5F1B-4C19-B9FB-49A852554586}" type="pres">
      <dgm:prSet presAssocID="{7D0799CC-2449-48F8-8C40-F690FAB92BD8}" presName="Name11" presStyleLbl="parChTrans1D1" presStyleIdx="8" presStyleCnt="16"/>
      <dgm:spPr/>
    </dgm:pt>
    <dgm:pt modelId="{327BF180-07F4-4BC4-BB67-D8BA3BA36205}" type="pres">
      <dgm:prSet presAssocID="{7D0799CC-2449-48F8-8C40-F690FAB92BD8}" presName="Name31" presStyleLbl="parChTrans1D1" presStyleIdx="9" presStyleCnt="16"/>
      <dgm:spPr/>
    </dgm:pt>
    <dgm:pt modelId="{0D952963-6356-4B7A-B137-B2F4CE94F60B}" type="pres">
      <dgm:prSet presAssocID="{B6A67A2F-1B0A-4D26-B868-F1752A155980}" presName="txAndLines1" presStyleCnt="0"/>
      <dgm:spPr/>
    </dgm:pt>
    <dgm:pt modelId="{D94FF617-A8DC-47FE-B431-810EAB4A85B9}" type="pres">
      <dgm:prSet presAssocID="{B6A67A2F-1B0A-4D26-B868-F1752A155980}" presName="anchor1" presStyleCnt="0"/>
      <dgm:spPr/>
    </dgm:pt>
    <dgm:pt modelId="{FBDB7A0F-7F10-4AA4-A0A3-459861910245}" type="pres">
      <dgm:prSet presAssocID="{B6A67A2F-1B0A-4D26-B868-F1752A155980}" presName="backup1" presStyleCnt="0"/>
      <dgm:spPr/>
    </dgm:pt>
    <dgm:pt modelId="{83D4DD67-9D39-48E0-983E-EA82C3A1F7BA}" type="pres">
      <dgm:prSet presAssocID="{B6A67A2F-1B0A-4D26-B868-F1752A155980}" presName="preLine1" presStyleLbl="parChTrans1D1" presStyleIdx="10" presStyleCnt="16"/>
      <dgm:spPr/>
    </dgm:pt>
    <dgm:pt modelId="{A92BE4E9-8EDF-4214-84E0-5F0041302A18}" type="pres">
      <dgm:prSet presAssocID="{B6A67A2F-1B0A-4D26-B868-F1752A155980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AD11C-2657-41E2-BD9B-D3921D6CDF51}" type="pres">
      <dgm:prSet presAssocID="{B6A67A2F-1B0A-4D26-B868-F1752A155980}" presName="postLine1" presStyleLbl="parChTrans1D1" presStyleIdx="11" presStyleCnt="16"/>
      <dgm:spPr/>
    </dgm:pt>
    <dgm:pt modelId="{04CEB99C-C993-4C69-B3A6-8E48AE115330}" type="pres">
      <dgm:prSet presAssocID="{6ABC795C-14D5-4435-8C5E-29456C7D0984}" presName="Name11" presStyleLbl="parChTrans1D1" presStyleIdx="12" presStyleCnt="16"/>
      <dgm:spPr/>
    </dgm:pt>
    <dgm:pt modelId="{70102258-A473-42F1-9EE0-B3517442F7C3}" type="pres">
      <dgm:prSet presAssocID="{6ABC795C-14D5-4435-8C5E-29456C7D0984}" presName="Name31" presStyleLbl="parChTrans1D1" presStyleIdx="13" presStyleCnt="16"/>
      <dgm:spPr/>
    </dgm:pt>
    <dgm:pt modelId="{E9FD516D-2A73-4B58-9276-80DB52386835}" type="pres">
      <dgm:prSet presAssocID="{FFB0A611-41AD-456A-90D7-7CCA8AB1504C}" presName="txAndLines1" presStyleCnt="0"/>
      <dgm:spPr/>
    </dgm:pt>
    <dgm:pt modelId="{E532D8CD-D455-427C-A34E-87CD0E208E8A}" type="pres">
      <dgm:prSet presAssocID="{FFB0A611-41AD-456A-90D7-7CCA8AB1504C}" presName="anchor1" presStyleCnt="0"/>
      <dgm:spPr/>
    </dgm:pt>
    <dgm:pt modelId="{AD4C29A3-8725-4446-A61D-FB24430984F2}" type="pres">
      <dgm:prSet presAssocID="{FFB0A611-41AD-456A-90D7-7CCA8AB1504C}" presName="backup1" presStyleCnt="0"/>
      <dgm:spPr/>
    </dgm:pt>
    <dgm:pt modelId="{70D6B940-759C-4FA9-A355-3EC1D028D03B}" type="pres">
      <dgm:prSet presAssocID="{FFB0A611-41AD-456A-90D7-7CCA8AB1504C}" presName="preLine1" presStyleLbl="parChTrans1D1" presStyleIdx="14" presStyleCnt="16"/>
      <dgm:spPr/>
    </dgm:pt>
    <dgm:pt modelId="{C6113854-9C56-4228-8B6C-4DCF1C7BA533}" type="pres">
      <dgm:prSet presAssocID="{FFB0A611-41AD-456A-90D7-7CCA8AB1504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2D087-3FCB-478F-8B70-C46CE698BCE5}" type="pres">
      <dgm:prSet presAssocID="{FFB0A611-41AD-456A-90D7-7CCA8AB1504C}" presName="postLine1" presStyleLbl="parChTrans1D1" presStyleIdx="15" presStyleCnt="16"/>
      <dgm:spPr/>
    </dgm:pt>
    <dgm:pt modelId="{7AC368A6-4423-4787-9646-F8C9E562A453}" type="pres">
      <dgm:prSet presAssocID="{833FF935-8D2A-4947-999F-3FEDBEBDD6C1}" presName="spPost1" presStyleCnt="0"/>
      <dgm:spPr/>
    </dgm:pt>
    <dgm:pt modelId="{5AF052A3-9600-449D-A385-03BE42C03043}" type="pres">
      <dgm:prSet presAssocID="{70542F9A-542B-459B-AD81-323D2588263E}" presName="parTx2" presStyleLbl="node1" presStyleIdx="1" presStyleCnt="3"/>
      <dgm:spPr/>
      <dgm:t>
        <a:bodyPr/>
        <a:lstStyle/>
        <a:p>
          <a:endParaRPr lang="en-US"/>
        </a:p>
      </dgm:t>
    </dgm:pt>
    <dgm:pt modelId="{37F6FD08-542C-4346-8109-62BDD9DD4B19}" type="pres">
      <dgm:prSet presAssocID="{5DBDA704-7BC9-4698-A03E-62E5B8B8420B}" presName="parTx3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501E86D-1E2D-4518-A09F-A441F75AE66B}" srcId="{833FF935-8D2A-4947-999F-3FEDBEBDD6C1}" destId="{37BC17C2-6678-4AEC-871D-C033706E6351}" srcOrd="1" destOrd="0" parTransId="{896A8362-A944-41C5-A93A-188104BB6965}" sibTransId="{91952E77-C729-4264-B705-4B97D093CCBB}"/>
    <dgm:cxn modelId="{7D8D2FAF-F70E-441D-A25F-4FC07B0A34EB}" srcId="{BECCB898-31EE-42DE-A079-CE7E7DC0E9A2}" destId="{833FF935-8D2A-4947-999F-3FEDBEBDD6C1}" srcOrd="0" destOrd="0" parTransId="{AB8F92D8-2512-4F40-B131-308CCEEEE363}" sibTransId="{15819BDA-5D28-4660-A020-959B86BD471F}"/>
    <dgm:cxn modelId="{C7D40C34-5630-4953-9DE7-DE9648DBC18F}" srcId="{833FF935-8D2A-4947-999F-3FEDBEBDD6C1}" destId="{61270AE7-5FA8-452D-931D-99AABDF4889A}" srcOrd="0" destOrd="0" parTransId="{1136EADD-92A4-4752-B4D5-C7D88EA86E6C}" sibTransId="{554845DF-FA01-49DE-95BD-C4FD84494150}"/>
    <dgm:cxn modelId="{877A7D8D-82F1-47C5-88A9-B7553648B501}" type="presOf" srcId="{FFB0A611-41AD-456A-90D7-7CCA8AB1504C}" destId="{C6113854-9C56-4228-8B6C-4DCF1C7BA533}" srcOrd="0" destOrd="0" presId="urn:microsoft.com/office/officeart/2009/3/layout/SubStepProcess"/>
    <dgm:cxn modelId="{1809F2D9-E164-476B-BD4D-7876EA6815E6}" srcId="{833FF935-8D2A-4947-999F-3FEDBEBDD6C1}" destId="{FFB0A611-41AD-456A-90D7-7CCA8AB1504C}" srcOrd="3" destOrd="0" parTransId="{6ABC795C-14D5-4435-8C5E-29456C7D0984}" sibTransId="{E83BD5D1-4343-4EB1-A625-FEACE1AAE066}"/>
    <dgm:cxn modelId="{FB5D4CD9-6489-497B-9D48-27C565BA6307}" srcId="{BECCB898-31EE-42DE-A079-CE7E7DC0E9A2}" destId="{70542F9A-542B-459B-AD81-323D2588263E}" srcOrd="1" destOrd="0" parTransId="{66B5B6D7-A023-437A-819F-764831B5FCB6}" sibTransId="{40EADFBC-B97A-4D4B-8B34-50972A8B25AA}"/>
    <dgm:cxn modelId="{28A12156-A44E-4939-9910-D68DF538502C}" type="presOf" srcId="{5DBDA704-7BC9-4698-A03E-62E5B8B8420B}" destId="{37F6FD08-542C-4346-8109-62BDD9DD4B19}" srcOrd="0" destOrd="0" presId="urn:microsoft.com/office/officeart/2009/3/layout/SubStepProcess"/>
    <dgm:cxn modelId="{05ED74BC-A598-4424-8239-B263572F5EFA}" srcId="{833FF935-8D2A-4947-999F-3FEDBEBDD6C1}" destId="{B6A67A2F-1B0A-4D26-B868-F1752A155980}" srcOrd="2" destOrd="0" parTransId="{7D0799CC-2449-48F8-8C40-F690FAB92BD8}" sibTransId="{607D6409-4FCD-4822-A1CF-374569CDEBCD}"/>
    <dgm:cxn modelId="{8A823701-B2A5-402F-9D7A-3A2AE0AB6258}" srcId="{BECCB898-31EE-42DE-A079-CE7E7DC0E9A2}" destId="{5DBDA704-7BC9-4698-A03E-62E5B8B8420B}" srcOrd="2" destOrd="0" parTransId="{234E0047-A053-464F-9B52-499F14E4F213}" sibTransId="{847F8444-3A7E-4A12-B14E-387361BF8704}"/>
    <dgm:cxn modelId="{21CEB3AF-645D-4DEB-B08A-521A61586D0B}" type="presOf" srcId="{37BC17C2-6678-4AEC-871D-C033706E6351}" destId="{E19D0DC6-6B97-4A68-A4CE-7F760F3FA1B2}" srcOrd="0" destOrd="0" presId="urn:microsoft.com/office/officeart/2009/3/layout/SubStepProcess"/>
    <dgm:cxn modelId="{40F9DCD0-7497-459A-9826-AC32669B71BA}" type="presOf" srcId="{61270AE7-5FA8-452D-931D-99AABDF4889A}" destId="{2C897962-1588-483E-B239-841C5C966474}" srcOrd="0" destOrd="0" presId="urn:microsoft.com/office/officeart/2009/3/layout/SubStepProcess"/>
    <dgm:cxn modelId="{9C7FCED8-D855-4CE8-B785-3F9CD4FE9748}" type="presOf" srcId="{833FF935-8D2A-4947-999F-3FEDBEBDD6C1}" destId="{2D00FA35-6116-4A43-A967-D07FA2AD28C8}" srcOrd="0" destOrd="0" presId="urn:microsoft.com/office/officeart/2009/3/layout/SubStepProcess"/>
    <dgm:cxn modelId="{3477F1D8-E3CF-441E-9B30-7F2246C94718}" type="presOf" srcId="{70542F9A-542B-459B-AD81-323D2588263E}" destId="{5AF052A3-9600-449D-A385-03BE42C03043}" srcOrd="0" destOrd="0" presId="urn:microsoft.com/office/officeart/2009/3/layout/SubStepProcess"/>
    <dgm:cxn modelId="{78389132-F9EB-46A7-BCE6-4BCE08893F66}" type="presOf" srcId="{BECCB898-31EE-42DE-A079-CE7E7DC0E9A2}" destId="{C8064DA4-F6A4-442E-8783-9C1E477D9C32}" srcOrd="0" destOrd="0" presId="urn:microsoft.com/office/officeart/2009/3/layout/SubStepProcess"/>
    <dgm:cxn modelId="{4137C72B-DEB8-4241-AB10-0DAE35153CAB}" type="presOf" srcId="{B6A67A2F-1B0A-4D26-B868-F1752A155980}" destId="{A92BE4E9-8EDF-4214-84E0-5F0041302A18}" srcOrd="0" destOrd="0" presId="urn:microsoft.com/office/officeart/2009/3/layout/SubStepProcess"/>
    <dgm:cxn modelId="{48794874-82E9-42A3-89D8-8276E4BF4B34}" type="presParOf" srcId="{C8064DA4-F6A4-442E-8783-9C1E477D9C32}" destId="{2D00FA35-6116-4A43-A967-D07FA2AD28C8}" srcOrd="0" destOrd="0" presId="urn:microsoft.com/office/officeart/2009/3/layout/SubStepProcess"/>
    <dgm:cxn modelId="{C8563E4D-7DA6-47D6-8B84-DC4DA0FCCAA7}" type="presParOf" srcId="{C8064DA4-F6A4-442E-8783-9C1E477D9C32}" destId="{56FCF25E-7356-49AD-B746-735E5E6E6B0A}" srcOrd="1" destOrd="0" presId="urn:microsoft.com/office/officeart/2009/3/layout/SubStepProcess"/>
    <dgm:cxn modelId="{67DE9A89-AF33-41C8-8D4F-00D12C0B857A}" type="presParOf" srcId="{C8064DA4-F6A4-442E-8783-9C1E477D9C32}" destId="{A4EB01DF-1238-455E-BA41-8DFBD613C23C}" srcOrd="2" destOrd="0" presId="urn:microsoft.com/office/officeart/2009/3/layout/SubStepProcess"/>
    <dgm:cxn modelId="{CD24AFC1-ECBD-41CC-875C-470A55AAF076}" type="presParOf" srcId="{A4EB01DF-1238-455E-BA41-8DFBD613C23C}" destId="{3B799C73-7D27-4977-AB2B-448B2F0CF60F}" srcOrd="0" destOrd="0" presId="urn:microsoft.com/office/officeart/2009/3/layout/SubStepProcess"/>
    <dgm:cxn modelId="{532373D6-5BA4-49A5-A54C-A34AE1030546}" type="presParOf" srcId="{A4EB01DF-1238-455E-BA41-8DFBD613C23C}" destId="{B73502A2-45BC-4D49-BA37-A033A0FF8FB8}" srcOrd="1" destOrd="0" presId="urn:microsoft.com/office/officeart/2009/3/layout/SubStepProcess"/>
    <dgm:cxn modelId="{96DD6200-9573-4FCC-954F-7D9E76CEEB70}" type="presParOf" srcId="{A4EB01DF-1238-455E-BA41-8DFBD613C23C}" destId="{197DFD65-1D0E-4548-BD48-53B5D6518B5C}" srcOrd="2" destOrd="0" presId="urn:microsoft.com/office/officeart/2009/3/layout/SubStepProcess"/>
    <dgm:cxn modelId="{D054B878-2F1C-4293-B872-90D30A63A422}" type="presParOf" srcId="{197DFD65-1D0E-4548-BD48-53B5D6518B5C}" destId="{4CFAC789-752E-4409-A541-0DCA9ACE0438}" srcOrd="0" destOrd="0" presId="urn:microsoft.com/office/officeart/2009/3/layout/SubStepProcess"/>
    <dgm:cxn modelId="{1721D1EC-F514-4D65-B82C-9311A40A7DFE}" type="presParOf" srcId="{197DFD65-1D0E-4548-BD48-53B5D6518B5C}" destId="{AAEAA221-2230-4E9E-B361-F04DEB9715E8}" srcOrd="1" destOrd="0" presId="urn:microsoft.com/office/officeart/2009/3/layout/SubStepProcess"/>
    <dgm:cxn modelId="{C453A900-EAF3-42BE-B47B-514D8551871A}" type="presParOf" srcId="{197DFD65-1D0E-4548-BD48-53B5D6518B5C}" destId="{BB091E47-9C71-4F0D-BEF3-BCD566B60ADB}" srcOrd="2" destOrd="0" presId="urn:microsoft.com/office/officeart/2009/3/layout/SubStepProcess"/>
    <dgm:cxn modelId="{E7445EAD-0718-427E-914B-EB3255D92D41}" type="presParOf" srcId="{197DFD65-1D0E-4548-BD48-53B5D6518B5C}" destId="{2C897962-1588-483E-B239-841C5C966474}" srcOrd="3" destOrd="0" presId="urn:microsoft.com/office/officeart/2009/3/layout/SubStepProcess"/>
    <dgm:cxn modelId="{CF4A1E6C-EFA8-478F-93B5-6315AC1951BD}" type="presParOf" srcId="{197DFD65-1D0E-4548-BD48-53B5D6518B5C}" destId="{ACCAE468-B234-4778-8694-78F0A7D5A024}" srcOrd="4" destOrd="0" presId="urn:microsoft.com/office/officeart/2009/3/layout/SubStepProcess"/>
    <dgm:cxn modelId="{DE56A81D-374F-4CE5-A892-3229CAC62339}" type="presParOf" srcId="{A4EB01DF-1238-455E-BA41-8DFBD613C23C}" destId="{2BCC755A-4F71-4836-997E-1C62378AB185}" srcOrd="3" destOrd="0" presId="urn:microsoft.com/office/officeart/2009/3/layout/SubStepProcess"/>
    <dgm:cxn modelId="{9CA677C4-9B9F-4AE4-9003-3ECC55A50BED}" type="presParOf" srcId="{A4EB01DF-1238-455E-BA41-8DFBD613C23C}" destId="{32408738-6B7C-4F1A-8461-96F61873C19A}" srcOrd="4" destOrd="0" presId="urn:microsoft.com/office/officeart/2009/3/layout/SubStepProcess"/>
    <dgm:cxn modelId="{9D57B30D-5D02-4DA1-B739-4036E7FB1BEE}" type="presParOf" srcId="{A4EB01DF-1238-455E-BA41-8DFBD613C23C}" destId="{C4333E18-D36F-4763-95EE-B8BF0D0D0B46}" srcOrd="5" destOrd="0" presId="urn:microsoft.com/office/officeart/2009/3/layout/SubStepProcess"/>
    <dgm:cxn modelId="{C58D6912-C539-444E-81F1-8A53F3145D2F}" type="presParOf" srcId="{C4333E18-D36F-4763-95EE-B8BF0D0D0B46}" destId="{9D0D8A02-D841-4764-989D-2E8EFDA32A10}" srcOrd="0" destOrd="0" presId="urn:microsoft.com/office/officeart/2009/3/layout/SubStepProcess"/>
    <dgm:cxn modelId="{21B47C6E-A7D7-44AE-827B-49D0DB27E0B3}" type="presParOf" srcId="{C4333E18-D36F-4763-95EE-B8BF0D0D0B46}" destId="{BE23A833-3B51-4EE4-AD22-AF818074E8EE}" srcOrd="1" destOrd="0" presId="urn:microsoft.com/office/officeart/2009/3/layout/SubStepProcess"/>
    <dgm:cxn modelId="{DEFC67A6-1962-47A6-B4C3-A50841D7CFCF}" type="presParOf" srcId="{C4333E18-D36F-4763-95EE-B8BF0D0D0B46}" destId="{95266D5C-B5B7-4EF1-8213-6013A1F90A45}" srcOrd="2" destOrd="0" presId="urn:microsoft.com/office/officeart/2009/3/layout/SubStepProcess"/>
    <dgm:cxn modelId="{8E293DC9-AD40-4FBC-94C1-B24A92167E51}" type="presParOf" srcId="{C4333E18-D36F-4763-95EE-B8BF0D0D0B46}" destId="{E19D0DC6-6B97-4A68-A4CE-7F760F3FA1B2}" srcOrd="3" destOrd="0" presId="urn:microsoft.com/office/officeart/2009/3/layout/SubStepProcess"/>
    <dgm:cxn modelId="{49546D88-C45C-49AD-952B-192893BFF553}" type="presParOf" srcId="{C4333E18-D36F-4763-95EE-B8BF0D0D0B46}" destId="{DCC62EFF-4010-46E2-962F-751F0474AF7C}" srcOrd="4" destOrd="0" presId="urn:microsoft.com/office/officeart/2009/3/layout/SubStepProcess"/>
    <dgm:cxn modelId="{F1121EC3-CE9B-407B-9D91-ECF521FEF121}" type="presParOf" srcId="{A4EB01DF-1238-455E-BA41-8DFBD613C23C}" destId="{7CD9875E-5F1B-4C19-B9FB-49A852554586}" srcOrd="6" destOrd="0" presId="urn:microsoft.com/office/officeart/2009/3/layout/SubStepProcess"/>
    <dgm:cxn modelId="{2D97FD50-77E2-442C-896F-E7B013CF0FCE}" type="presParOf" srcId="{A4EB01DF-1238-455E-BA41-8DFBD613C23C}" destId="{327BF180-07F4-4BC4-BB67-D8BA3BA36205}" srcOrd="7" destOrd="0" presId="urn:microsoft.com/office/officeart/2009/3/layout/SubStepProcess"/>
    <dgm:cxn modelId="{FE55644A-B1C7-4E03-827C-05CD9F84FB58}" type="presParOf" srcId="{A4EB01DF-1238-455E-BA41-8DFBD613C23C}" destId="{0D952963-6356-4B7A-B137-B2F4CE94F60B}" srcOrd="8" destOrd="0" presId="urn:microsoft.com/office/officeart/2009/3/layout/SubStepProcess"/>
    <dgm:cxn modelId="{60F0A61F-6393-4DA8-8FDE-04102CA7F063}" type="presParOf" srcId="{0D952963-6356-4B7A-B137-B2F4CE94F60B}" destId="{D94FF617-A8DC-47FE-B431-810EAB4A85B9}" srcOrd="0" destOrd="0" presId="urn:microsoft.com/office/officeart/2009/3/layout/SubStepProcess"/>
    <dgm:cxn modelId="{5F2AE99E-F448-499E-9E41-3A6647C8AC11}" type="presParOf" srcId="{0D952963-6356-4B7A-B137-B2F4CE94F60B}" destId="{FBDB7A0F-7F10-4AA4-A0A3-459861910245}" srcOrd="1" destOrd="0" presId="urn:microsoft.com/office/officeart/2009/3/layout/SubStepProcess"/>
    <dgm:cxn modelId="{9950F699-D2B1-482F-8AA6-05D0C5ACDF90}" type="presParOf" srcId="{0D952963-6356-4B7A-B137-B2F4CE94F60B}" destId="{83D4DD67-9D39-48E0-983E-EA82C3A1F7BA}" srcOrd="2" destOrd="0" presId="urn:microsoft.com/office/officeart/2009/3/layout/SubStepProcess"/>
    <dgm:cxn modelId="{5A9DA027-3073-47BE-A738-BEBCF98050D3}" type="presParOf" srcId="{0D952963-6356-4B7A-B137-B2F4CE94F60B}" destId="{A92BE4E9-8EDF-4214-84E0-5F0041302A18}" srcOrd="3" destOrd="0" presId="urn:microsoft.com/office/officeart/2009/3/layout/SubStepProcess"/>
    <dgm:cxn modelId="{EED1BCC7-0DA5-45A9-9AA1-5251A1E54FEE}" type="presParOf" srcId="{0D952963-6356-4B7A-B137-B2F4CE94F60B}" destId="{9FCAD11C-2657-41E2-BD9B-D3921D6CDF51}" srcOrd="4" destOrd="0" presId="urn:microsoft.com/office/officeart/2009/3/layout/SubStepProcess"/>
    <dgm:cxn modelId="{1B4A375F-867E-4AC0-AB07-B9C4FC134BB3}" type="presParOf" srcId="{A4EB01DF-1238-455E-BA41-8DFBD613C23C}" destId="{04CEB99C-C993-4C69-B3A6-8E48AE115330}" srcOrd="9" destOrd="0" presId="urn:microsoft.com/office/officeart/2009/3/layout/SubStepProcess"/>
    <dgm:cxn modelId="{E726A241-D573-4AED-AF1C-FD0008366151}" type="presParOf" srcId="{A4EB01DF-1238-455E-BA41-8DFBD613C23C}" destId="{70102258-A473-42F1-9EE0-B3517442F7C3}" srcOrd="10" destOrd="0" presId="urn:microsoft.com/office/officeart/2009/3/layout/SubStepProcess"/>
    <dgm:cxn modelId="{FC7982CD-AF87-4673-93A6-09D3F2E77ADD}" type="presParOf" srcId="{A4EB01DF-1238-455E-BA41-8DFBD613C23C}" destId="{E9FD516D-2A73-4B58-9276-80DB52386835}" srcOrd="11" destOrd="0" presId="urn:microsoft.com/office/officeart/2009/3/layout/SubStepProcess"/>
    <dgm:cxn modelId="{624F23B3-18ED-40A4-A7CE-0AF6104A251F}" type="presParOf" srcId="{E9FD516D-2A73-4B58-9276-80DB52386835}" destId="{E532D8CD-D455-427C-A34E-87CD0E208E8A}" srcOrd="0" destOrd="0" presId="urn:microsoft.com/office/officeart/2009/3/layout/SubStepProcess"/>
    <dgm:cxn modelId="{F45DA6CE-FF06-42A5-9539-C8EFF70351BA}" type="presParOf" srcId="{E9FD516D-2A73-4B58-9276-80DB52386835}" destId="{AD4C29A3-8725-4446-A61D-FB24430984F2}" srcOrd="1" destOrd="0" presId="urn:microsoft.com/office/officeart/2009/3/layout/SubStepProcess"/>
    <dgm:cxn modelId="{CBF8EC71-0DCA-40B6-A7EF-D76FA77415F7}" type="presParOf" srcId="{E9FD516D-2A73-4B58-9276-80DB52386835}" destId="{70D6B940-759C-4FA9-A355-3EC1D028D03B}" srcOrd="2" destOrd="0" presId="urn:microsoft.com/office/officeart/2009/3/layout/SubStepProcess"/>
    <dgm:cxn modelId="{EFB63520-509B-4BF9-A3C2-ED51C1CCF2DB}" type="presParOf" srcId="{E9FD516D-2A73-4B58-9276-80DB52386835}" destId="{C6113854-9C56-4228-8B6C-4DCF1C7BA533}" srcOrd="3" destOrd="0" presId="urn:microsoft.com/office/officeart/2009/3/layout/SubStepProcess"/>
    <dgm:cxn modelId="{AE5D80CF-89B0-45F9-9904-647C4109594B}" type="presParOf" srcId="{E9FD516D-2A73-4B58-9276-80DB52386835}" destId="{70E2D087-3FCB-478F-8B70-C46CE698BCE5}" srcOrd="4" destOrd="0" presId="urn:microsoft.com/office/officeart/2009/3/layout/SubStepProcess"/>
    <dgm:cxn modelId="{2B80A713-110E-487D-9C3F-E90016650288}" type="presParOf" srcId="{C8064DA4-F6A4-442E-8783-9C1E477D9C32}" destId="{7AC368A6-4423-4787-9646-F8C9E562A453}" srcOrd="3" destOrd="0" presId="urn:microsoft.com/office/officeart/2009/3/layout/SubStepProcess"/>
    <dgm:cxn modelId="{31FE1E8A-ADFB-42FF-88B7-42A7F191545B}" type="presParOf" srcId="{C8064DA4-F6A4-442E-8783-9C1E477D9C32}" destId="{5AF052A3-9600-449D-A385-03BE42C03043}" srcOrd="4" destOrd="0" presId="urn:microsoft.com/office/officeart/2009/3/layout/SubStepProcess"/>
    <dgm:cxn modelId="{E22B509E-B5B4-496B-A5E0-2F8DED9A0479}" type="presParOf" srcId="{C8064DA4-F6A4-442E-8783-9C1E477D9C32}" destId="{37F6FD08-542C-4346-8109-62BDD9DD4B19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EF768-834F-4E8C-8C55-854660FA1726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AC5DCB5-3708-4CDB-A0AF-0E45F52BD9CC}">
      <dgm:prSet phldrT="[Texto]"/>
      <dgm:spPr/>
      <dgm:t>
        <a:bodyPr/>
        <a:lstStyle/>
        <a:p>
          <a:r>
            <a:rPr lang="pt-BR" dirty="0" smtClean="0"/>
            <a:t>EUA</a:t>
          </a:r>
          <a:endParaRPr lang="pt-BR" dirty="0"/>
        </a:p>
      </dgm:t>
    </dgm:pt>
    <dgm:pt modelId="{FE57CAEF-6B8F-4CE6-B413-8817792D01BA}" type="parTrans" cxnId="{6F103314-F7D3-4330-81C2-3C79F1E337E4}">
      <dgm:prSet/>
      <dgm:spPr/>
      <dgm:t>
        <a:bodyPr/>
        <a:lstStyle/>
        <a:p>
          <a:endParaRPr lang="pt-BR"/>
        </a:p>
      </dgm:t>
    </dgm:pt>
    <dgm:pt modelId="{9F40B8E9-9E12-4707-A4F9-9B1DB75F12EA}" type="sibTrans" cxnId="{6F103314-F7D3-4330-81C2-3C79F1E337E4}">
      <dgm:prSet/>
      <dgm:spPr/>
      <dgm:t>
        <a:bodyPr/>
        <a:lstStyle/>
        <a:p>
          <a:endParaRPr lang="pt-BR"/>
        </a:p>
      </dgm:t>
    </dgm:pt>
    <dgm:pt modelId="{F2D46241-693C-44A3-BADC-CEED08B1A114}">
      <dgm:prSet phldrT="[Texto]"/>
      <dgm:spPr/>
      <dgm:t>
        <a:bodyPr/>
        <a:lstStyle/>
        <a:p>
          <a:r>
            <a:rPr lang="pt-BR" dirty="0" smtClean="0"/>
            <a:t>AMAZON (livros)</a:t>
          </a:r>
          <a:endParaRPr lang="pt-BR" dirty="0"/>
        </a:p>
      </dgm:t>
    </dgm:pt>
    <dgm:pt modelId="{F9630BC7-2729-4AB2-81C5-6ED91EC21134}" type="parTrans" cxnId="{08DDB00C-2E9C-4D21-9FA7-AF9A03B84935}">
      <dgm:prSet/>
      <dgm:spPr/>
      <dgm:t>
        <a:bodyPr/>
        <a:lstStyle/>
        <a:p>
          <a:endParaRPr lang="pt-BR"/>
        </a:p>
      </dgm:t>
    </dgm:pt>
    <dgm:pt modelId="{415CE7C1-C798-4FEC-9422-38CC57664869}" type="sibTrans" cxnId="{08DDB00C-2E9C-4D21-9FA7-AF9A03B84935}">
      <dgm:prSet/>
      <dgm:spPr/>
      <dgm:t>
        <a:bodyPr/>
        <a:lstStyle/>
        <a:p>
          <a:endParaRPr lang="pt-BR"/>
        </a:p>
      </dgm:t>
    </dgm:pt>
    <dgm:pt modelId="{3B9BA1B9-BF51-45DF-A008-BC4625D69562}">
      <dgm:prSet phldrT="[Texto]"/>
      <dgm:spPr/>
      <dgm:t>
        <a:bodyPr/>
        <a:lstStyle/>
        <a:p>
          <a:r>
            <a:rPr lang="pt-BR" dirty="0" smtClean="0"/>
            <a:t>Brasil</a:t>
          </a:r>
          <a:endParaRPr lang="pt-BR" dirty="0"/>
        </a:p>
      </dgm:t>
    </dgm:pt>
    <dgm:pt modelId="{F611C26F-FFD0-45A1-B135-505620DE54FA}" type="parTrans" cxnId="{39D2F612-28C9-4E7A-B6BC-2DE583EEDCCA}">
      <dgm:prSet/>
      <dgm:spPr/>
      <dgm:t>
        <a:bodyPr/>
        <a:lstStyle/>
        <a:p>
          <a:endParaRPr lang="pt-BR"/>
        </a:p>
      </dgm:t>
    </dgm:pt>
    <dgm:pt modelId="{20C46536-0C4F-4ADE-A91E-5B9F81E9BDFE}" type="sibTrans" cxnId="{39D2F612-28C9-4E7A-B6BC-2DE583EEDCCA}">
      <dgm:prSet/>
      <dgm:spPr/>
      <dgm:t>
        <a:bodyPr/>
        <a:lstStyle/>
        <a:p>
          <a:endParaRPr lang="pt-BR"/>
        </a:p>
      </dgm:t>
    </dgm:pt>
    <dgm:pt modelId="{41C2E555-E65A-4334-B33C-562A835881E5}">
      <dgm:prSet phldrT="[Texto]"/>
      <dgm:spPr/>
      <dgm:t>
        <a:bodyPr/>
        <a:lstStyle/>
        <a:p>
          <a:r>
            <a:rPr lang="pt-BR" dirty="0" smtClean="0"/>
            <a:t>Livraria Cultura (livros)</a:t>
          </a:r>
          <a:endParaRPr lang="pt-BR" dirty="0"/>
        </a:p>
      </dgm:t>
    </dgm:pt>
    <dgm:pt modelId="{1D761131-C9C2-441A-8629-DDB047CA7D8B}" type="parTrans" cxnId="{B32A1F81-E37A-442A-B1E6-A4D9019F72F9}">
      <dgm:prSet/>
      <dgm:spPr/>
      <dgm:t>
        <a:bodyPr/>
        <a:lstStyle/>
        <a:p>
          <a:endParaRPr lang="pt-BR"/>
        </a:p>
      </dgm:t>
    </dgm:pt>
    <dgm:pt modelId="{B7D74FF1-6050-4110-9D0D-DBC0CB701302}" type="sibTrans" cxnId="{B32A1F81-E37A-442A-B1E6-A4D9019F72F9}">
      <dgm:prSet/>
      <dgm:spPr/>
      <dgm:t>
        <a:bodyPr/>
        <a:lstStyle/>
        <a:p>
          <a:endParaRPr lang="pt-BR"/>
        </a:p>
      </dgm:t>
    </dgm:pt>
    <dgm:pt modelId="{A0E4541C-46A2-4654-91BB-8F982A449A89}" type="pres">
      <dgm:prSet presAssocID="{082EF768-834F-4E8C-8C55-854660FA172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BF5D7B8-0911-417A-8E71-BDD1E4A9B58D}" type="pres">
      <dgm:prSet presAssocID="{BAC5DCB5-3708-4CDB-A0AF-0E45F52BD9CC}" presName="root" presStyleCnt="0"/>
      <dgm:spPr/>
    </dgm:pt>
    <dgm:pt modelId="{967ED833-9C6A-4BCC-8689-6688E9FBE3CF}" type="pres">
      <dgm:prSet presAssocID="{BAC5DCB5-3708-4CDB-A0AF-0E45F52BD9CC}" presName="rootComposite" presStyleCnt="0"/>
      <dgm:spPr/>
    </dgm:pt>
    <dgm:pt modelId="{B1844AFA-FDFF-4BA0-8E7C-9EFB16CFBBC8}" type="pres">
      <dgm:prSet presAssocID="{BAC5DCB5-3708-4CDB-A0AF-0E45F52BD9CC}" presName="rootText" presStyleLbl="node1" presStyleIdx="0" presStyleCnt="2"/>
      <dgm:spPr/>
      <dgm:t>
        <a:bodyPr/>
        <a:lstStyle/>
        <a:p>
          <a:endParaRPr lang="en-US"/>
        </a:p>
      </dgm:t>
    </dgm:pt>
    <dgm:pt modelId="{E8BF5209-0300-44D0-918B-CB2993B41E10}" type="pres">
      <dgm:prSet presAssocID="{BAC5DCB5-3708-4CDB-A0AF-0E45F52BD9CC}" presName="rootConnector" presStyleLbl="node1" presStyleIdx="0" presStyleCnt="2"/>
      <dgm:spPr/>
      <dgm:t>
        <a:bodyPr/>
        <a:lstStyle/>
        <a:p>
          <a:endParaRPr lang="en-US"/>
        </a:p>
      </dgm:t>
    </dgm:pt>
    <dgm:pt modelId="{B99620D1-F839-461F-9B08-6B46F5CE7D6B}" type="pres">
      <dgm:prSet presAssocID="{BAC5DCB5-3708-4CDB-A0AF-0E45F52BD9CC}" presName="childShape" presStyleCnt="0"/>
      <dgm:spPr/>
    </dgm:pt>
    <dgm:pt modelId="{635ED5B8-760B-4C7C-9F86-C8BB2F05D866}" type="pres">
      <dgm:prSet presAssocID="{F9630BC7-2729-4AB2-81C5-6ED91EC21134}" presName="Name13" presStyleLbl="parChTrans1D2" presStyleIdx="0" presStyleCnt="2"/>
      <dgm:spPr/>
      <dgm:t>
        <a:bodyPr/>
        <a:lstStyle/>
        <a:p>
          <a:endParaRPr lang="en-US"/>
        </a:p>
      </dgm:t>
    </dgm:pt>
    <dgm:pt modelId="{E81DF415-F975-4E21-AEF8-95B3A8C33DBD}" type="pres">
      <dgm:prSet presAssocID="{F2D46241-693C-44A3-BADC-CEED08B1A11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645BC-3A24-4A5F-9AD5-A670D85C145C}" type="pres">
      <dgm:prSet presAssocID="{3B9BA1B9-BF51-45DF-A008-BC4625D69562}" presName="root" presStyleCnt="0"/>
      <dgm:spPr/>
    </dgm:pt>
    <dgm:pt modelId="{2FE3004D-68AE-43AA-81EC-3CF502867CB7}" type="pres">
      <dgm:prSet presAssocID="{3B9BA1B9-BF51-45DF-A008-BC4625D69562}" presName="rootComposite" presStyleCnt="0"/>
      <dgm:spPr/>
    </dgm:pt>
    <dgm:pt modelId="{096A0510-9352-4317-AEF5-47889C8516E6}" type="pres">
      <dgm:prSet presAssocID="{3B9BA1B9-BF51-45DF-A008-BC4625D69562}" presName="rootText" presStyleLbl="node1" presStyleIdx="1" presStyleCnt="2"/>
      <dgm:spPr/>
      <dgm:t>
        <a:bodyPr/>
        <a:lstStyle/>
        <a:p>
          <a:endParaRPr lang="en-US"/>
        </a:p>
      </dgm:t>
    </dgm:pt>
    <dgm:pt modelId="{830B99FC-454B-4816-851F-59899DF5572A}" type="pres">
      <dgm:prSet presAssocID="{3B9BA1B9-BF51-45DF-A008-BC4625D69562}" presName="rootConnector" presStyleLbl="node1" presStyleIdx="1" presStyleCnt="2"/>
      <dgm:spPr/>
      <dgm:t>
        <a:bodyPr/>
        <a:lstStyle/>
        <a:p>
          <a:endParaRPr lang="en-US"/>
        </a:p>
      </dgm:t>
    </dgm:pt>
    <dgm:pt modelId="{2C8FF428-C803-434F-9B95-6E0D3D3781DB}" type="pres">
      <dgm:prSet presAssocID="{3B9BA1B9-BF51-45DF-A008-BC4625D69562}" presName="childShape" presStyleCnt="0"/>
      <dgm:spPr/>
    </dgm:pt>
    <dgm:pt modelId="{C5D014DF-033D-40BF-A905-96A1A77DF99B}" type="pres">
      <dgm:prSet presAssocID="{1D761131-C9C2-441A-8629-DDB047CA7D8B}" presName="Name13" presStyleLbl="parChTrans1D2" presStyleIdx="1" presStyleCnt="2"/>
      <dgm:spPr/>
      <dgm:t>
        <a:bodyPr/>
        <a:lstStyle/>
        <a:p>
          <a:endParaRPr lang="en-US"/>
        </a:p>
      </dgm:t>
    </dgm:pt>
    <dgm:pt modelId="{DBE1B0E4-57F8-41A8-B5C1-67901326D860}" type="pres">
      <dgm:prSet presAssocID="{41C2E555-E65A-4334-B33C-562A835881E5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DD9759D-7287-4B84-88BB-F64875745CE0}" type="presOf" srcId="{F2D46241-693C-44A3-BADC-CEED08B1A114}" destId="{E81DF415-F975-4E21-AEF8-95B3A8C33DBD}" srcOrd="0" destOrd="0" presId="urn:microsoft.com/office/officeart/2005/8/layout/hierarchy3"/>
    <dgm:cxn modelId="{08DDB00C-2E9C-4D21-9FA7-AF9A03B84935}" srcId="{BAC5DCB5-3708-4CDB-A0AF-0E45F52BD9CC}" destId="{F2D46241-693C-44A3-BADC-CEED08B1A114}" srcOrd="0" destOrd="0" parTransId="{F9630BC7-2729-4AB2-81C5-6ED91EC21134}" sibTransId="{415CE7C1-C798-4FEC-9422-38CC57664869}"/>
    <dgm:cxn modelId="{B32A1F81-E37A-442A-B1E6-A4D9019F72F9}" srcId="{3B9BA1B9-BF51-45DF-A008-BC4625D69562}" destId="{41C2E555-E65A-4334-B33C-562A835881E5}" srcOrd="0" destOrd="0" parTransId="{1D761131-C9C2-441A-8629-DDB047CA7D8B}" sibTransId="{B7D74FF1-6050-4110-9D0D-DBC0CB701302}"/>
    <dgm:cxn modelId="{6AC2A139-7EC9-46C9-AAC6-F7B1B2B10638}" type="presOf" srcId="{41C2E555-E65A-4334-B33C-562A835881E5}" destId="{DBE1B0E4-57F8-41A8-B5C1-67901326D860}" srcOrd="0" destOrd="0" presId="urn:microsoft.com/office/officeart/2005/8/layout/hierarchy3"/>
    <dgm:cxn modelId="{73D6974B-5DAC-48A0-8CA6-E57E8EE55F5E}" type="presOf" srcId="{082EF768-834F-4E8C-8C55-854660FA1726}" destId="{A0E4541C-46A2-4654-91BB-8F982A449A89}" srcOrd="0" destOrd="0" presId="urn:microsoft.com/office/officeart/2005/8/layout/hierarchy3"/>
    <dgm:cxn modelId="{24814B1D-9763-4ABF-AFD6-F4817C7A1973}" type="presOf" srcId="{3B9BA1B9-BF51-45DF-A008-BC4625D69562}" destId="{096A0510-9352-4317-AEF5-47889C8516E6}" srcOrd="0" destOrd="0" presId="urn:microsoft.com/office/officeart/2005/8/layout/hierarchy3"/>
    <dgm:cxn modelId="{27D3FF2A-DEA4-4BC9-B033-F568AF0C584A}" type="presOf" srcId="{3B9BA1B9-BF51-45DF-A008-BC4625D69562}" destId="{830B99FC-454B-4816-851F-59899DF5572A}" srcOrd="1" destOrd="0" presId="urn:microsoft.com/office/officeart/2005/8/layout/hierarchy3"/>
    <dgm:cxn modelId="{6B2BAEF2-ADD4-4AC5-82C9-FDE0FE59B79F}" type="presOf" srcId="{F9630BC7-2729-4AB2-81C5-6ED91EC21134}" destId="{635ED5B8-760B-4C7C-9F86-C8BB2F05D866}" srcOrd="0" destOrd="0" presId="urn:microsoft.com/office/officeart/2005/8/layout/hierarchy3"/>
    <dgm:cxn modelId="{9B5F48B3-3BB3-4B8A-A0DC-F812C0791229}" type="presOf" srcId="{BAC5DCB5-3708-4CDB-A0AF-0E45F52BD9CC}" destId="{E8BF5209-0300-44D0-918B-CB2993B41E10}" srcOrd="1" destOrd="0" presId="urn:microsoft.com/office/officeart/2005/8/layout/hierarchy3"/>
    <dgm:cxn modelId="{39D2F612-28C9-4E7A-B6BC-2DE583EEDCCA}" srcId="{082EF768-834F-4E8C-8C55-854660FA1726}" destId="{3B9BA1B9-BF51-45DF-A008-BC4625D69562}" srcOrd="1" destOrd="0" parTransId="{F611C26F-FFD0-45A1-B135-505620DE54FA}" sibTransId="{20C46536-0C4F-4ADE-A91E-5B9F81E9BDFE}"/>
    <dgm:cxn modelId="{766DE76B-B61E-45F3-B0C1-9BB83ADB0C92}" type="presOf" srcId="{1D761131-C9C2-441A-8629-DDB047CA7D8B}" destId="{C5D014DF-033D-40BF-A905-96A1A77DF99B}" srcOrd="0" destOrd="0" presId="urn:microsoft.com/office/officeart/2005/8/layout/hierarchy3"/>
    <dgm:cxn modelId="{6F103314-F7D3-4330-81C2-3C79F1E337E4}" srcId="{082EF768-834F-4E8C-8C55-854660FA1726}" destId="{BAC5DCB5-3708-4CDB-A0AF-0E45F52BD9CC}" srcOrd="0" destOrd="0" parTransId="{FE57CAEF-6B8F-4CE6-B413-8817792D01BA}" sibTransId="{9F40B8E9-9E12-4707-A4F9-9B1DB75F12EA}"/>
    <dgm:cxn modelId="{F316C460-DCE0-4066-84F2-C32C1ED418F3}" type="presOf" srcId="{BAC5DCB5-3708-4CDB-A0AF-0E45F52BD9CC}" destId="{B1844AFA-FDFF-4BA0-8E7C-9EFB16CFBBC8}" srcOrd="0" destOrd="0" presId="urn:microsoft.com/office/officeart/2005/8/layout/hierarchy3"/>
    <dgm:cxn modelId="{A9CD51A3-0CA5-4084-94E5-62AF12E71362}" type="presParOf" srcId="{A0E4541C-46A2-4654-91BB-8F982A449A89}" destId="{FBF5D7B8-0911-417A-8E71-BDD1E4A9B58D}" srcOrd="0" destOrd="0" presId="urn:microsoft.com/office/officeart/2005/8/layout/hierarchy3"/>
    <dgm:cxn modelId="{2B86E938-6942-4778-9702-B756B8AAD9B7}" type="presParOf" srcId="{FBF5D7B8-0911-417A-8E71-BDD1E4A9B58D}" destId="{967ED833-9C6A-4BCC-8689-6688E9FBE3CF}" srcOrd="0" destOrd="0" presId="urn:microsoft.com/office/officeart/2005/8/layout/hierarchy3"/>
    <dgm:cxn modelId="{AA4C8766-7BA6-46CD-B13F-A737E3151F49}" type="presParOf" srcId="{967ED833-9C6A-4BCC-8689-6688E9FBE3CF}" destId="{B1844AFA-FDFF-4BA0-8E7C-9EFB16CFBBC8}" srcOrd="0" destOrd="0" presId="urn:microsoft.com/office/officeart/2005/8/layout/hierarchy3"/>
    <dgm:cxn modelId="{53F2C007-2114-4E7F-971C-E9E60CDFCDD7}" type="presParOf" srcId="{967ED833-9C6A-4BCC-8689-6688E9FBE3CF}" destId="{E8BF5209-0300-44D0-918B-CB2993B41E10}" srcOrd="1" destOrd="0" presId="urn:microsoft.com/office/officeart/2005/8/layout/hierarchy3"/>
    <dgm:cxn modelId="{865CF42D-B944-41D2-A16D-35DF87D29F39}" type="presParOf" srcId="{FBF5D7B8-0911-417A-8E71-BDD1E4A9B58D}" destId="{B99620D1-F839-461F-9B08-6B46F5CE7D6B}" srcOrd="1" destOrd="0" presId="urn:microsoft.com/office/officeart/2005/8/layout/hierarchy3"/>
    <dgm:cxn modelId="{5DB8E87A-DDDD-4C72-AAFE-15514524E02E}" type="presParOf" srcId="{B99620D1-F839-461F-9B08-6B46F5CE7D6B}" destId="{635ED5B8-760B-4C7C-9F86-C8BB2F05D866}" srcOrd="0" destOrd="0" presId="urn:microsoft.com/office/officeart/2005/8/layout/hierarchy3"/>
    <dgm:cxn modelId="{3AA604E5-808B-404A-BB7A-C396298866F8}" type="presParOf" srcId="{B99620D1-F839-461F-9B08-6B46F5CE7D6B}" destId="{E81DF415-F975-4E21-AEF8-95B3A8C33DBD}" srcOrd="1" destOrd="0" presId="urn:microsoft.com/office/officeart/2005/8/layout/hierarchy3"/>
    <dgm:cxn modelId="{B1C8A1E8-6DF1-45C4-B4E6-99F441996514}" type="presParOf" srcId="{A0E4541C-46A2-4654-91BB-8F982A449A89}" destId="{693645BC-3A24-4A5F-9AD5-A670D85C145C}" srcOrd="1" destOrd="0" presId="urn:microsoft.com/office/officeart/2005/8/layout/hierarchy3"/>
    <dgm:cxn modelId="{AB04FB65-77AF-491D-9C84-77C37CC37837}" type="presParOf" srcId="{693645BC-3A24-4A5F-9AD5-A670D85C145C}" destId="{2FE3004D-68AE-43AA-81EC-3CF502867CB7}" srcOrd="0" destOrd="0" presId="urn:microsoft.com/office/officeart/2005/8/layout/hierarchy3"/>
    <dgm:cxn modelId="{86A78E2D-2712-48C5-8B32-FB0D28FB82FD}" type="presParOf" srcId="{2FE3004D-68AE-43AA-81EC-3CF502867CB7}" destId="{096A0510-9352-4317-AEF5-47889C8516E6}" srcOrd="0" destOrd="0" presId="urn:microsoft.com/office/officeart/2005/8/layout/hierarchy3"/>
    <dgm:cxn modelId="{70DEB30A-1053-47AE-B81C-4922C97959EC}" type="presParOf" srcId="{2FE3004D-68AE-43AA-81EC-3CF502867CB7}" destId="{830B99FC-454B-4816-851F-59899DF5572A}" srcOrd="1" destOrd="0" presId="urn:microsoft.com/office/officeart/2005/8/layout/hierarchy3"/>
    <dgm:cxn modelId="{CB9EB278-D762-4F86-8417-43FE54D568F7}" type="presParOf" srcId="{693645BC-3A24-4A5F-9AD5-A670D85C145C}" destId="{2C8FF428-C803-434F-9B95-6E0D3D3781DB}" srcOrd="1" destOrd="0" presId="urn:microsoft.com/office/officeart/2005/8/layout/hierarchy3"/>
    <dgm:cxn modelId="{08E9717B-4E00-4AA7-9D6B-32D134707030}" type="presParOf" srcId="{2C8FF428-C803-434F-9B95-6E0D3D3781DB}" destId="{C5D014DF-033D-40BF-A905-96A1A77DF99B}" srcOrd="0" destOrd="0" presId="urn:microsoft.com/office/officeart/2005/8/layout/hierarchy3"/>
    <dgm:cxn modelId="{865F770B-EFAB-443A-8D97-17FE59905DF2}" type="presParOf" srcId="{2C8FF428-C803-434F-9B95-6E0D3D3781DB}" destId="{DBE1B0E4-57F8-41A8-B5C1-67901326D86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069E3F-CBA4-4679-A0EA-43D79A94D2F5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</dgm:pt>
    <dgm:pt modelId="{09FF0ACC-4EF3-48ED-93AD-8CBFE6394D3D}">
      <dgm:prSet phldrT="[Texto]"/>
      <dgm:spPr/>
      <dgm:t>
        <a:bodyPr/>
        <a:lstStyle/>
        <a:p>
          <a:r>
            <a:rPr lang="pt-BR" dirty="0" smtClean="0"/>
            <a:t>Bens de baixo valor</a:t>
          </a:r>
          <a:endParaRPr lang="pt-BR" dirty="0"/>
        </a:p>
      </dgm:t>
    </dgm:pt>
    <dgm:pt modelId="{9BA488E2-044B-464D-ACF3-E0291A80FEA8}" type="parTrans" cxnId="{CBFA9448-3AB7-4427-A99A-7BEACC642584}">
      <dgm:prSet/>
      <dgm:spPr/>
      <dgm:t>
        <a:bodyPr/>
        <a:lstStyle/>
        <a:p>
          <a:endParaRPr lang="pt-BR"/>
        </a:p>
      </dgm:t>
    </dgm:pt>
    <dgm:pt modelId="{DBAB5959-3E53-41CB-B190-C0C708EA616C}" type="sibTrans" cxnId="{CBFA9448-3AB7-4427-A99A-7BEACC642584}">
      <dgm:prSet/>
      <dgm:spPr/>
      <dgm:t>
        <a:bodyPr/>
        <a:lstStyle/>
        <a:p>
          <a:endParaRPr lang="pt-BR"/>
        </a:p>
      </dgm:t>
    </dgm:pt>
    <dgm:pt modelId="{4512A9F3-67E6-405D-ACA4-397B2D80E411}">
      <dgm:prSet phldrT="[Texto]"/>
      <dgm:spPr/>
      <dgm:t>
        <a:bodyPr/>
        <a:lstStyle/>
        <a:p>
          <a:r>
            <a:rPr lang="pt-BR" dirty="0" err="1" smtClean="0"/>
            <a:t>CD’s</a:t>
          </a:r>
          <a:r>
            <a:rPr lang="pt-BR" dirty="0" smtClean="0"/>
            <a:t> e livros</a:t>
          </a:r>
          <a:endParaRPr lang="pt-BR" dirty="0"/>
        </a:p>
      </dgm:t>
    </dgm:pt>
    <dgm:pt modelId="{09ECA047-3750-436F-9ABB-0DA7EA048BA0}" type="parTrans" cxnId="{4524643B-0FAE-46D9-9481-8DE0F4461877}">
      <dgm:prSet/>
      <dgm:spPr/>
      <dgm:t>
        <a:bodyPr/>
        <a:lstStyle/>
        <a:p>
          <a:endParaRPr lang="pt-BR"/>
        </a:p>
      </dgm:t>
    </dgm:pt>
    <dgm:pt modelId="{D0929496-8B9D-40C6-9BA9-893AA068B4E3}" type="sibTrans" cxnId="{4524643B-0FAE-46D9-9481-8DE0F4461877}">
      <dgm:prSet/>
      <dgm:spPr/>
      <dgm:t>
        <a:bodyPr/>
        <a:lstStyle/>
        <a:p>
          <a:endParaRPr lang="pt-BR"/>
        </a:p>
      </dgm:t>
    </dgm:pt>
    <dgm:pt modelId="{89095C6A-DE96-44E5-9EAC-4EAE3438D86C}">
      <dgm:prSet phldrT="[Texto]"/>
      <dgm:spPr/>
      <dgm:t>
        <a:bodyPr/>
        <a:lstStyle/>
        <a:p>
          <a:r>
            <a:rPr lang="pt-BR" dirty="0" err="1" smtClean="0"/>
            <a:t>Ínicio</a:t>
          </a:r>
          <a:endParaRPr lang="pt-BR" dirty="0"/>
        </a:p>
      </dgm:t>
    </dgm:pt>
    <dgm:pt modelId="{57E8B640-7C0C-4267-9640-FB8EFF26B0C8}" type="sibTrans" cxnId="{BFB4C6BD-D222-4E3F-8314-85DFBA4F89E9}">
      <dgm:prSet/>
      <dgm:spPr/>
      <dgm:t>
        <a:bodyPr/>
        <a:lstStyle/>
        <a:p>
          <a:endParaRPr lang="pt-BR"/>
        </a:p>
      </dgm:t>
    </dgm:pt>
    <dgm:pt modelId="{39C70671-422D-42D0-BD8B-1A2DEA7C7F53}" type="parTrans" cxnId="{BFB4C6BD-D222-4E3F-8314-85DFBA4F89E9}">
      <dgm:prSet/>
      <dgm:spPr/>
      <dgm:t>
        <a:bodyPr/>
        <a:lstStyle/>
        <a:p>
          <a:endParaRPr lang="pt-BR"/>
        </a:p>
      </dgm:t>
    </dgm:pt>
    <dgm:pt modelId="{AA35C876-5006-46CD-9937-8CBB7B5EBF34}" type="pres">
      <dgm:prSet presAssocID="{6B069E3F-CBA4-4679-A0EA-43D79A94D2F5}" presName="Name0" presStyleCnt="0">
        <dgm:presLayoutVars>
          <dgm:dir/>
          <dgm:resizeHandles val="exact"/>
        </dgm:presLayoutVars>
      </dgm:prSet>
      <dgm:spPr/>
    </dgm:pt>
    <dgm:pt modelId="{AEAF4D35-EC2A-45A0-9F61-39BB63654404}" type="pres">
      <dgm:prSet presAssocID="{89095C6A-DE96-44E5-9EAC-4EAE3438D8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9F4EAD-F02C-4167-8B86-B84A463F3940}" type="pres">
      <dgm:prSet presAssocID="{57E8B640-7C0C-4267-9640-FB8EFF26B0C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CE36A39-A9A1-4B92-96D8-C1737908EB19}" type="pres">
      <dgm:prSet presAssocID="{57E8B640-7C0C-4267-9640-FB8EFF26B0C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27CB619-FD2E-46EA-A7CA-27DC2822B017}" type="pres">
      <dgm:prSet presAssocID="{09FF0ACC-4EF3-48ED-93AD-8CBFE6394D3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0619F-ABB0-4170-8719-C818E9D9FFB2}" type="pres">
      <dgm:prSet presAssocID="{DBAB5959-3E53-41CB-B190-C0C708EA616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C6564B4-5151-49EF-A48D-7286883A902B}" type="pres">
      <dgm:prSet presAssocID="{DBAB5959-3E53-41CB-B190-C0C708EA616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3A6BFDF-0361-48B7-A602-800C95B9ABBC}" type="pres">
      <dgm:prSet presAssocID="{4512A9F3-67E6-405D-ACA4-397B2D80E411}" presName="node" presStyleLbl="node1" presStyleIdx="2" presStyleCnt="3" custLinFactNeighborY="-2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639D0-132F-439A-B4D2-2BA9CD68ADAB}" type="presOf" srcId="{DBAB5959-3E53-41CB-B190-C0C708EA616C}" destId="{4C6564B4-5151-49EF-A48D-7286883A902B}" srcOrd="1" destOrd="0" presId="urn:microsoft.com/office/officeart/2005/8/layout/process1"/>
    <dgm:cxn modelId="{0AA4C8F0-EBB0-4CB6-A734-85D1AD6042C9}" type="presOf" srcId="{DBAB5959-3E53-41CB-B190-C0C708EA616C}" destId="{6D40619F-ABB0-4170-8719-C818E9D9FFB2}" srcOrd="0" destOrd="0" presId="urn:microsoft.com/office/officeart/2005/8/layout/process1"/>
    <dgm:cxn modelId="{37A67E6F-8FC1-4930-A70C-B8B12785CEE4}" type="presOf" srcId="{09FF0ACC-4EF3-48ED-93AD-8CBFE6394D3D}" destId="{027CB619-FD2E-46EA-A7CA-27DC2822B017}" srcOrd="0" destOrd="0" presId="urn:microsoft.com/office/officeart/2005/8/layout/process1"/>
    <dgm:cxn modelId="{80C24615-99CC-4F55-88BB-3CECC564E891}" type="presOf" srcId="{4512A9F3-67E6-405D-ACA4-397B2D80E411}" destId="{63A6BFDF-0361-48B7-A602-800C95B9ABBC}" srcOrd="0" destOrd="0" presId="urn:microsoft.com/office/officeart/2005/8/layout/process1"/>
    <dgm:cxn modelId="{BFB4C6BD-D222-4E3F-8314-85DFBA4F89E9}" srcId="{6B069E3F-CBA4-4679-A0EA-43D79A94D2F5}" destId="{89095C6A-DE96-44E5-9EAC-4EAE3438D86C}" srcOrd="0" destOrd="0" parTransId="{39C70671-422D-42D0-BD8B-1A2DEA7C7F53}" sibTransId="{57E8B640-7C0C-4267-9640-FB8EFF26B0C8}"/>
    <dgm:cxn modelId="{4524643B-0FAE-46D9-9481-8DE0F4461877}" srcId="{6B069E3F-CBA4-4679-A0EA-43D79A94D2F5}" destId="{4512A9F3-67E6-405D-ACA4-397B2D80E411}" srcOrd="2" destOrd="0" parTransId="{09ECA047-3750-436F-9ABB-0DA7EA048BA0}" sibTransId="{D0929496-8B9D-40C6-9BA9-893AA068B4E3}"/>
    <dgm:cxn modelId="{CBFA9448-3AB7-4427-A99A-7BEACC642584}" srcId="{6B069E3F-CBA4-4679-A0EA-43D79A94D2F5}" destId="{09FF0ACC-4EF3-48ED-93AD-8CBFE6394D3D}" srcOrd="1" destOrd="0" parTransId="{9BA488E2-044B-464D-ACF3-E0291A80FEA8}" sibTransId="{DBAB5959-3E53-41CB-B190-C0C708EA616C}"/>
    <dgm:cxn modelId="{76201E17-2C4C-44F6-8F53-44F347E962C7}" type="presOf" srcId="{89095C6A-DE96-44E5-9EAC-4EAE3438D86C}" destId="{AEAF4D35-EC2A-45A0-9F61-39BB63654404}" srcOrd="0" destOrd="0" presId="urn:microsoft.com/office/officeart/2005/8/layout/process1"/>
    <dgm:cxn modelId="{3A01A900-2D50-4629-975E-5886EA5FA87B}" type="presOf" srcId="{57E8B640-7C0C-4267-9640-FB8EFF26B0C8}" destId="{FB9F4EAD-F02C-4167-8B86-B84A463F3940}" srcOrd="0" destOrd="0" presId="urn:microsoft.com/office/officeart/2005/8/layout/process1"/>
    <dgm:cxn modelId="{70BEBCB2-3373-4137-9A5D-83A0F6BE85D1}" type="presOf" srcId="{57E8B640-7C0C-4267-9640-FB8EFF26B0C8}" destId="{ACE36A39-A9A1-4B92-96D8-C1737908EB19}" srcOrd="1" destOrd="0" presId="urn:microsoft.com/office/officeart/2005/8/layout/process1"/>
    <dgm:cxn modelId="{5FE192A1-9716-4CDB-A08D-B0218E0EDDF4}" type="presOf" srcId="{6B069E3F-CBA4-4679-A0EA-43D79A94D2F5}" destId="{AA35C876-5006-46CD-9937-8CBB7B5EBF34}" srcOrd="0" destOrd="0" presId="urn:microsoft.com/office/officeart/2005/8/layout/process1"/>
    <dgm:cxn modelId="{EC43A0F0-C8E7-44FD-8AEC-8FB8296E340A}" type="presParOf" srcId="{AA35C876-5006-46CD-9937-8CBB7B5EBF34}" destId="{AEAF4D35-EC2A-45A0-9F61-39BB63654404}" srcOrd="0" destOrd="0" presId="urn:microsoft.com/office/officeart/2005/8/layout/process1"/>
    <dgm:cxn modelId="{CAC14E1B-5293-475A-9D3D-0BDFAC5C0AB6}" type="presParOf" srcId="{AA35C876-5006-46CD-9937-8CBB7B5EBF34}" destId="{FB9F4EAD-F02C-4167-8B86-B84A463F3940}" srcOrd="1" destOrd="0" presId="urn:microsoft.com/office/officeart/2005/8/layout/process1"/>
    <dgm:cxn modelId="{E704297C-4BE9-4DC7-806F-65A5F9C2EC0E}" type="presParOf" srcId="{FB9F4EAD-F02C-4167-8B86-B84A463F3940}" destId="{ACE36A39-A9A1-4B92-96D8-C1737908EB19}" srcOrd="0" destOrd="0" presId="urn:microsoft.com/office/officeart/2005/8/layout/process1"/>
    <dgm:cxn modelId="{4DB83201-4776-4A1C-AACF-63B00F3F1398}" type="presParOf" srcId="{AA35C876-5006-46CD-9937-8CBB7B5EBF34}" destId="{027CB619-FD2E-46EA-A7CA-27DC2822B017}" srcOrd="2" destOrd="0" presId="urn:microsoft.com/office/officeart/2005/8/layout/process1"/>
    <dgm:cxn modelId="{058ADD8A-6648-427C-8F5A-E8B8FF47A05F}" type="presParOf" srcId="{AA35C876-5006-46CD-9937-8CBB7B5EBF34}" destId="{6D40619F-ABB0-4170-8719-C818E9D9FFB2}" srcOrd="3" destOrd="0" presId="urn:microsoft.com/office/officeart/2005/8/layout/process1"/>
    <dgm:cxn modelId="{1C464DED-F002-4E04-B341-7024B091718E}" type="presParOf" srcId="{6D40619F-ABB0-4170-8719-C818E9D9FFB2}" destId="{4C6564B4-5151-49EF-A48D-7286883A902B}" srcOrd="0" destOrd="0" presId="urn:microsoft.com/office/officeart/2005/8/layout/process1"/>
    <dgm:cxn modelId="{8416D24B-9728-4AE2-BD91-AF64435D8BD5}" type="presParOf" srcId="{AA35C876-5006-46CD-9937-8CBB7B5EBF34}" destId="{63A6BFDF-0361-48B7-A602-800C95B9ABB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069E3F-CBA4-4679-A0EA-43D79A94D2F5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</dgm:pt>
    <dgm:pt modelId="{09FF0ACC-4EF3-48ED-93AD-8CBFE6394D3D}">
      <dgm:prSet phldrT="[Texto]"/>
      <dgm:spPr/>
      <dgm:t>
        <a:bodyPr/>
        <a:lstStyle/>
        <a:p>
          <a:r>
            <a:rPr lang="pt-BR" dirty="0" smtClean="0"/>
            <a:t>Inclusive bens de alto valor</a:t>
          </a:r>
          <a:endParaRPr lang="pt-BR" dirty="0"/>
        </a:p>
      </dgm:t>
    </dgm:pt>
    <dgm:pt modelId="{9BA488E2-044B-464D-ACF3-E0291A80FEA8}" type="parTrans" cxnId="{CBFA9448-3AB7-4427-A99A-7BEACC642584}">
      <dgm:prSet/>
      <dgm:spPr/>
      <dgm:t>
        <a:bodyPr/>
        <a:lstStyle/>
        <a:p>
          <a:endParaRPr lang="pt-BR"/>
        </a:p>
      </dgm:t>
    </dgm:pt>
    <dgm:pt modelId="{DBAB5959-3E53-41CB-B190-C0C708EA616C}" type="sibTrans" cxnId="{CBFA9448-3AB7-4427-A99A-7BEACC642584}">
      <dgm:prSet/>
      <dgm:spPr/>
      <dgm:t>
        <a:bodyPr/>
        <a:lstStyle/>
        <a:p>
          <a:endParaRPr lang="pt-BR"/>
        </a:p>
      </dgm:t>
    </dgm:pt>
    <dgm:pt modelId="{4512A9F3-67E6-405D-ACA4-397B2D80E411}">
      <dgm:prSet phldrT="[Texto]"/>
      <dgm:spPr/>
      <dgm:t>
        <a:bodyPr/>
        <a:lstStyle/>
        <a:p>
          <a:r>
            <a:rPr lang="pt-BR" dirty="0" smtClean="0"/>
            <a:t>Iates, casas, roupas, etc. Governo</a:t>
          </a:r>
          <a:endParaRPr lang="pt-BR" dirty="0"/>
        </a:p>
      </dgm:t>
    </dgm:pt>
    <dgm:pt modelId="{09ECA047-3750-436F-9ABB-0DA7EA048BA0}" type="parTrans" cxnId="{4524643B-0FAE-46D9-9481-8DE0F4461877}">
      <dgm:prSet/>
      <dgm:spPr/>
      <dgm:t>
        <a:bodyPr/>
        <a:lstStyle/>
        <a:p>
          <a:endParaRPr lang="pt-BR"/>
        </a:p>
      </dgm:t>
    </dgm:pt>
    <dgm:pt modelId="{D0929496-8B9D-40C6-9BA9-893AA068B4E3}" type="sibTrans" cxnId="{4524643B-0FAE-46D9-9481-8DE0F4461877}">
      <dgm:prSet/>
      <dgm:spPr/>
      <dgm:t>
        <a:bodyPr/>
        <a:lstStyle/>
        <a:p>
          <a:endParaRPr lang="pt-BR"/>
        </a:p>
      </dgm:t>
    </dgm:pt>
    <dgm:pt modelId="{89095C6A-DE96-44E5-9EAC-4EAE3438D86C}">
      <dgm:prSet phldrT="[Texto]"/>
      <dgm:spPr/>
      <dgm:t>
        <a:bodyPr/>
        <a:lstStyle/>
        <a:p>
          <a:r>
            <a:rPr lang="pt-BR" dirty="0" smtClean="0"/>
            <a:t>Hoje</a:t>
          </a:r>
          <a:endParaRPr lang="pt-BR" dirty="0"/>
        </a:p>
      </dgm:t>
    </dgm:pt>
    <dgm:pt modelId="{57E8B640-7C0C-4267-9640-FB8EFF26B0C8}" type="sibTrans" cxnId="{BFB4C6BD-D222-4E3F-8314-85DFBA4F89E9}">
      <dgm:prSet/>
      <dgm:spPr/>
      <dgm:t>
        <a:bodyPr/>
        <a:lstStyle/>
        <a:p>
          <a:endParaRPr lang="pt-BR"/>
        </a:p>
      </dgm:t>
    </dgm:pt>
    <dgm:pt modelId="{39C70671-422D-42D0-BD8B-1A2DEA7C7F53}" type="parTrans" cxnId="{BFB4C6BD-D222-4E3F-8314-85DFBA4F89E9}">
      <dgm:prSet/>
      <dgm:spPr/>
      <dgm:t>
        <a:bodyPr/>
        <a:lstStyle/>
        <a:p>
          <a:endParaRPr lang="pt-BR"/>
        </a:p>
      </dgm:t>
    </dgm:pt>
    <dgm:pt modelId="{AA35C876-5006-46CD-9937-8CBB7B5EBF34}" type="pres">
      <dgm:prSet presAssocID="{6B069E3F-CBA4-4679-A0EA-43D79A94D2F5}" presName="Name0" presStyleCnt="0">
        <dgm:presLayoutVars>
          <dgm:dir/>
          <dgm:resizeHandles val="exact"/>
        </dgm:presLayoutVars>
      </dgm:prSet>
      <dgm:spPr/>
    </dgm:pt>
    <dgm:pt modelId="{AEAF4D35-EC2A-45A0-9F61-39BB63654404}" type="pres">
      <dgm:prSet presAssocID="{89095C6A-DE96-44E5-9EAC-4EAE3438D8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9F4EAD-F02C-4167-8B86-B84A463F3940}" type="pres">
      <dgm:prSet presAssocID="{57E8B640-7C0C-4267-9640-FB8EFF26B0C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CE36A39-A9A1-4B92-96D8-C1737908EB19}" type="pres">
      <dgm:prSet presAssocID="{57E8B640-7C0C-4267-9640-FB8EFF26B0C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27CB619-FD2E-46EA-A7CA-27DC2822B017}" type="pres">
      <dgm:prSet presAssocID="{09FF0ACC-4EF3-48ED-93AD-8CBFE6394D3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40619F-ABB0-4170-8719-C818E9D9FFB2}" type="pres">
      <dgm:prSet presAssocID="{DBAB5959-3E53-41CB-B190-C0C708EA616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C6564B4-5151-49EF-A48D-7286883A902B}" type="pres">
      <dgm:prSet presAssocID="{DBAB5959-3E53-41CB-B190-C0C708EA616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3A6BFDF-0361-48B7-A602-800C95B9ABBC}" type="pres">
      <dgm:prSet presAssocID="{4512A9F3-67E6-405D-ACA4-397B2D80E4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524643B-0FAE-46D9-9481-8DE0F4461877}" srcId="{6B069E3F-CBA4-4679-A0EA-43D79A94D2F5}" destId="{4512A9F3-67E6-405D-ACA4-397B2D80E411}" srcOrd="2" destOrd="0" parTransId="{09ECA047-3750-436F-9ABB-0DA7EA048BA0}" sibTransId="{D0929496-8B9D-40C6-9BA9-893AA068B4E3}"/>
    <dgm:cxn modelId="{C70E7160-73F5-44D3-A885-5CEFBF984AC1}" type="presOf" srcId="{89095C6A-DE96-44E5-9EAC-4EAE3438D86C}" destId="{AEAF4D35-EC2A-45A0-9F61-39BB63654404}" srcOrd="0" destOrd="0" presId="urn:microsoft.com/office/officeart/2005/8/layout/process1"/>
    <dgm:cxn modelId="{CBFA9448-3AB7-4427-A99A-7BEACC642584}" srcId="{6B069E3F-CBA4-4679-A0EA-43D79A94D2F5}" destId="{09FF0ACC-4EF3-48ED-93AD-8CBFE6394D3D}" srcOrd="1" destOrd="0" parTransId="{9BA488E2-044B-464D-ACF3-E0291A80FEA8}" sibTransId="{DBAB5959-3E53-41CB-B190-C0C708EA616C}"/>
    <dgm:cxn modelId="{BFB4C6BD-D222-4E3F-8314-85DFBA4F89E9}" srcId="{6B069E3F-CBA4-4679-A0EA-43D79A94D2F5}" destId="{89095C6A-DE96-44E5-9EAC-4EAE3438D86C}" srcOrd="0" destOrd="0" parTransId="{39C70671-422D-42D0-BD8B-1A2DEA7C7F53}" sibTransId="{57E8B640-7C0C-4267-9640-FB8EFF26B0C8}"/>
    <dgm:cxn modelId="{13D570E7-7140-4C65-95D7-298019585EDF}" type="presOf" srcId="{09FF0ACC-4EF3-48ED-93AD-8CBFE6394D3D}" destId="{027CB619-FD2E-46EA-A7CA-27DC2822B017}" srcOrd="0" destOrd="0" presId="urn:microsoft.com/office/officeart/2005/8/layout/process1"/>
    <dgm:cxn modelId="{1A781357-4A58-4183-9BAC-D0614D5A536C}" type="presOf" srcId="{6B069E3F-CBA4-4679-A0EA-43D79A94D2F5}" destId="{AA35C876-5006-46CD-9937-8CBB7B5EBF34}" srcOrd="0" destOrd="0" presId="urn:microsoft.com/office/officeart/2005/8/layout/process1"/>
    <dgm:cxn modelId="{66889CB4-8810-4A08-9769-3CEF04E36899}" type="presOf" srcId="{57E8B640-7C0C-4267-9640-FB8EFF26B0C8}" destId="{FB9F4EAD-F02C-4167-8B86-B84A463F3940}" srcOrd="0" destOrd="0" presId="urn:microsoft.com/office/officeart/2005/8/layout/process1"/>
    <dgm:cxn modelId="{7A6B576D-1895-45A0-95E2-6FE3B0818C6D}" type="presOf" srcId="{4512A9F3-67E6-405D-ACA4-397B2D80E411}" destId="{63A6BFDF-0361-48B7-A602-800C95B9ABBC}" srcOrd="0" destOrd="0" presId="urn:microsoft.com/office/officeart/2005/8/layout/process1"/>
    <dgm:cxn modelId="{CB569FA9-1896-49FF-9BA5-B21289A1413D}" type="presOf" srcId="{57E8B640-7C0C-4267-9640-FB8EFF26B0C8}" destId="{ACE36A39-A9A1-4B92-96D8-C1737908EB19}" srcOrd="1" destOrd="0" presId="urn:microsoft.com/office/officeart/2005/8/layout/process1"/>
    <dgm:cxn modelId="{3BE0F00A-7CC2-4A79-B19D-E28F00941836}" type="presOf" srcId="{DBAB5959-3E53-41CB-B190-C0C708EA616C}" destId="{6D40619F-ABB0-4170-8719-C818E9D9FFB2}" srcOrd="0" destOrd="0" presId="urn:microsoft.com/office/officeart/2005/8/layout/process1"/>
    <dgm:cxn modelId="{18C0E662-1BD9-499A-8D9C-E668E201D608}" type="presOf" srcId="{DBAB5959-3E53-41CB-B190-C0C708EA616C}" destId="{4C6564B4-5151-49EF-A48D-7286883A902B}" srcOrd="1" destOrd="0" presId="urn:microsoft.com/office/officeart/2005/8/layout/process1"/>
    <dgm:cxn modelId="{20280C72-93FD-4C1C-B84E-CBEAE3457B58}" type="presParOf" srcId="{AA35C876-5006-46CD-9937-8CBB7B5EBF34}" destId="{AEAF4D35-EC2A-45A0-9F61-39BB63654404}" srcOrd="0" destOrd="0" presId="urn:microsoft.com/office/officeart/2005/8/layout/process1"/>
    <dgm:cxn modelId="{7E3EAF48-7C41-4F2D-B1E2-844E807DBC76}" type="presParOf" srcId="{AA35C876-5006-46CD-9937-8CBB7B5EBF34}" destId="{FB9F4EAD-F02C-4167-8B86-B84A463F3940}" srcOrd="1" destOrd="0" presId="urn:microsoft.com/office/officeart/2005/8/layout/process1"/>
    <dgm:cxn modelId="{FDD21E0B-2164-42DA-B427-1D9A0EC48759}" type="presParOf" srcId="{FB9F4EAD-F02C-4167-8B86-B84A463F3940}" destId="{ACE36A39-A9A1-4B92-96D8-C1737908EB19}" srcOrd="0" destOrd="0" presId="urn:microsoft.com/office/officeart/2005/8/layout/process1"/>
    <dgm:cxn modelId="{80E8DC0D-4FC2-411D-86F8-5D7005902EC2}" type="presParOf" srcId="{AA35C876-5006-46CD-9937-8CBB7B5EBF34}" destId="{027CB619-FD2E-46EA-A7CA-27DC2822B017}" srcOrd="2" destOrd="0" presId="urn:microsoft.com/office/officeart/2005/8/layout/process1"/>
    <dgm:cxn modelId="{ABAFA0FE-F0D6-44C5-A47B-C0EC98FC4CFE}" type="presParOf" srcId="{AA35C876-5006-46CD-9937-8CBB7B5EBF34}" destId="{6D40619F-ABB0-4170-8719-C818E9D9FFB2}" srcOrd="3" destOrd="0" presId="urn:microsoft.com/office/officeart/2005/8/layout/process1"/>
    <dgm:cxn modelId="{92F8575C-6FE1-4FCB-8EFB-B83651C795CE}" type="presParOf" srcId="{6D40619F-ABB0-4170-8719-C818E9D9FFB2}" destId="{4C6564B4-5151-49EF-A48D-7286883A902B}" srcOrd="0" destOrd="0" presId="urn:microsoft.com/office/officeart/2005/8/layout/process1"/>
    <dgm:cxn modelId="{4FC41A1C-4532-47D4-B1F4-D1D30C519D51}" type="presParOf" srcId="{AA35C876-5006-46CD-9937-8CBB7B5EBF34}" destId="{63A6BFDF-0361-48B7-A602-800C95B9ABB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3E4A74-56AF-4D5D-A422-A59E9B3293B8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4E49F96D-692B-4863-AA02-5C079180D986}">
      <dgm:prSet phldrT="[Texto]"/>
      <dgm:spPr/>
      <dgm:t>
        <a:bodyPr/>
        <a:lstStyle/>
        <a:p>
          <a:r>
            <a:rPr lang="en-US" dirty="0" err="1" smtClean="0"/>
            <a:t>Empresa</a:t>
          </a:r>
          <a:endParaRPr lang="en-US" dirty="0"/>
        </a:p>
      </dgm:t>
    </dgm:pt>
    <dgm:pt modelId="{FC518106-5A55-4B9C-B109-1441E17AB402}" type="parTrans" cxnId="{2AAA8563-0852-4655-A05B-5420569D577E}">
      <dgm:prSet/>
      <dgm:spPr/>
      <dgm:t>
        <a:bodyPr/>
        <a:lstStyle/>
        <a:p>
          <a:endParaRPr lang="en-US"/>
        </a:p>
      </dgm:t>
    </dgm:pt>
    <dgm:pt modelId="{54CB972F-61DE-4D57-A136-58E262875DD5}" type="sibTrans" cxnId="{2AAA8563-0852-4655-A05B-5420569D577E}">
      <dgm:prSet/>
      <dgm:spPr/>
      <dgm:t>
        <a:bodyPr/>
        <a:lstStyle/>
        <a:p>
          <a:endParaRPr lang="en-US"/>
        </a:p>
      </dgm:t>
    </dgm:pt>
    <dgm:pt modelId="{0C4832E1-3DF9-49D7-893C-1FDA301B8B13}">
      <dgm:prSet phldrT="[Texto]"/>
      <dgm:spPr/>
      <dgm:t>
        <a:bodyPr/>
        <a:lstStyle/>
        <a:p>
          <a:r>
            <a:rPr lang="pt-BR" dirty="0" smtClean="0"/>
            <a:t>Múltiplos canais (lojas físicas e virtuais, franquias e redes de consultoras)</a:t>
          </a:r>
          <a:endParaRPr lang="en-US" dirty="0"/>
        </a:p>
      </dgm:t>
    </dgm:pt>
    <dgm:pt modelId="{C73DF19D-043E-4D64-9110-FE8643F30C27}" type="parTrans" cxnId="{A12F3614-2DC4-476B-9951-FBD999DFC263}">
      <dgm:prSet/>
      <dgm:spPr/>
      <dgm:t>
        <a:bodyPr/>
        <a:lstStyle/>
        <a:p>
          <a:endParaRPr lang="en-US"/>
        </a:p>
      </dgm:t>
    </dgm:pt>
    <dgm:pt modelId="{04270ACD-51A5-40B8-924A-82A4754AC174}" type="sibTrans" cxnId="{A12F3614-2DC4-476B-9951-FBD999DFC263}">
      <dgm:prSet/>
      <dgm:spPr/>
      <dgm:t>
        <a:bodyPr/>
        <a:lstStyle/>
        <a:p>
          <a:endParaRPr lang="en-US"/>
        </a:p>
      </dgm:t>
    </dgm:pt>
    <dgm:pt modelId="{633EA34C-B105-4E7A-8B67-0747C572A2D6}">
      <dgm:prSet phldrT="[Texto]"/>
      <dgm:spPr/>
      <dgm:t>
        <a:bodyPr/>
        <a:lstStyle/>
        <a:p>
          <a:r>
            <a:rPr lang="pt-BR" dirty="0" smtClean="0"/>
            <a:t>Sistemas de gestão - auxiliar na gestão de todos os canais mencionado</a:t>
          </a:r>
          <a:endParaRPr lang="en-US" dirty="0"/>
        </a:p>
      </dgm:t>
    </dgm:pt>
    <dgm:pt modelId="{8ADE0C37-3997-4DD2-BD9A-E93607DBCCB3}" type="parTrans" cxnId="{FB6C6975-FE79-450A-9BF0-2A933FF83E02}">
      <dgm:prSet/>
      <dgm:spPr/>
      <dgm:t>
        <a:bodyPr/>
        <a:lstStyle/>
        <a:p>
          <a:endParaRPr lang="en-US"/>
        </a:p>
      </dgm:t>
    </dgm:pt>
    <dgm:pt modelId="{8D2F4AFB-E3E6-44F1-87E7-10B91F2F249B}" type="sibTrans" cxnId="{FB6C6975-FE79-450A-9BF0-2A933FF83E02}">
      <dgm:prSet/>
      <dgm:spPr/>
      <dgm:t>
        <a:bodyPr/>
        <a:lstStyle/>
        <a:p>
          <a:endParaRPr lang="en-US"/>
        </a:p>
      </dgm:t>
    </dgm:pt>
    <dgm:pt modelId="{8AE2916B-AE09-4638-AAE9-EF0C2511D017}">
      <dgm:prSet phldrT="[Texto]"/>
      <dgm:spPr/>
      <dgm:t>
        <a:bodyPr/>
        <a:lstStyle/>
        <a:p>
          <a:r>
            <a:rPr lang="pt-BR" dirty="0" smtClean="0"/>
            <a:t>Único BackOffice </a:t>
          </a:r>
          <a:endParaRPr lang="en-US" dirty="0"/>
        </a:p>
      </dgm:t>
    </dgm:pt>
    <dgm:pt modelId="{FC0B13E2-9A35-4EEE-AD15-AE7545ACFD60}" type="parTrans" cxnId="{40B4B71C-F381-40AE-B45A-25CAA4F16A36}">
      <dgm:prSet/>
      <dgm:spPr/>
      <dgm:t>
        <a:bodyPr/>
        <a:lstStyle/>
        <a:p>
          <a:endParaRPr lang="en-US"/>
        </a:p>
      </dgm:t>
    </dgm:pt>
    <dgm:pt modelId="{C9AE8D53-4D0E-4FF2-9999-63FC04B9C026}" type="sibTrans" cxnId="{40B4B71C-F381-40AE-B45A-25CAA4F16A36}">
      <dgm:prSet/>
      <dgm:spPr/>
      <dgm:t>
        <a:bodyPr/>
        <a:lstStyle/>
        <a:p>
          <a:endParaRPr lang="en-US"/>
        </a:p>
      </dgm:t>
    </dgm:pt>
    <dgm:pt modelId="{3EDE5A7C-7F37-4A8E-8C8B-7A101304B675}">
      <dgm:prSet/>
      <dgm:spPr/>
      <dgm:t>
        <a:bodyPr/>
        <a:lstStyle/>
        <a:p>
          <a:r>
            <a:rPr lang="pt-BR" dirty="0" smtClean="0"/>
            <a:t>- Maximizar as vendas; </a:t>
          </a:r>
        </a:p>
        <a:p>
          <a:r>
            <a:rPr lang="pt-BR" dirty="0" smtClean="0"/>
            <a:t>- Aumentar a eficiência operacional e a lucratividade; </a:t>
          </a:r>
        </a:p>
        <a:p>
          <a:r>
            <a:rPr lang="pt-BR" dirty="0" smtClean="0"/>
            <a:t>- Gerar inovações na experiência do consumidor; </a:t>
          </a:r>
        </a:p>
        <a:p>
          <a:r>
            <a:rPr lang="pt-BR" dirty="0" smtClean="0"/>
            <a:t>- Particularizar as formas de atrair, atender e fidelizar os consumidores</a:t>
          </a:r>
          <a:endParaRPr lang="en-US" dirty="0"/>
        </a:p>
      </dgm:t>
    </dgm:pt>
    <dgm:pt modelId="{1EB90E6C-5542-4E57-B58E-6BA5F007019A}" type="parTrans" cxnId="{95B211E3-1173-4508-A1D7-039877DC44A3}">
      <dgm:prSet/>
      <dgm:spPr/>
      <dgm:t>
        <a:bodyPr/>
        <a:lstStyle/>
        <a:p>
          <a:endParaRPr lang="en-US"/>
        </a:p>
      </dgm:t>
    </dgm:pt>
    <dgm:pt modelId="{28F4B4AD-72EA-41F3-8B59-068067FDA64E}" type="sibTrans" cxnId="{95B211E3-1173-4508-A1D7-039877DC44A3}">
      <dgm:prSet/>
      <dgm:spPr/>
      <dgm:t>
        <a:bodyPr/>
        <a:lstStyle/>
        <a:p>
          <a:endParaRPr lang="en-US"/>
        </a:p>
      </dgm:t>
    </dgm:pt>
    <dgm:pt modelId="{09BD0AC5-DECA-4813-A8D4-49F68F52E5F0}" type="pres">
      <dgm:prSet presAssocID="{3E3E4A74-56AF-4D5D-A422-A59E9B3293B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E7787D-147A-4E96-9321-2998B7CEE87D}" type="pres">
      <dgm:prSet presAssocID="{4E49F96D-692B-4863-AA02-5C079180D986}" presName="roof" presStyleLbl="dkBgShp" presStyleIdx="0" presStyleCnt="2"/>
      <dgm:spPr/>
      <dgm:t>
        <a:bodyPr/>
        <a:lstStyle/>
        <a:p>
          <a:endParaRPr lang="en-US"/>
        </a:p>
      </dgm:t>
    </dgm:pt>
    <dgm:pt modelId="{DFB60963-D70B-48F0-9C81-6D6C04BE34CD}" type="pres">
      <dgm:prSet presAssocID="{4E49F96D-692B-4863-AA02-5C079180D986}" presName="pillars" presStyleCnt="0"/>
      <dgm:spPr/>
    </dgm:pt>
    <dgm:pt modelId="{24B95489-929A-4CBF-A460-85EF2779D65B}" type="pres">
      <dgm:prSet presAssocID="{4E49F96D-692B-4863-AA02-5C079180D98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041E2-F448-4B25-A1B3-0FD0730E5146}" type="pres">
      <dgm:prSet presAssocID="{633EA34C-B105-4E7A-8B67-0747C572A2D6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65AC5-8AB6-4AC3-BA93-50E1992873FF}" type="pres">
      <dgm:prSet presAssocID="{8AE2916B-AE09-4638-AAE9-EF0C2511D01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C2B20-4221-4059-BBCE-5CD107E32FCD}" type="pres">
      <dgm:prSet presAssocID="{3EDE5A7C-7F37-4A8E-8C8B-7A101304B67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904EB-D7E6-4642-8C85-248225308308}" type="pres">
      <dgm:prSet presAssocID="{4E49F96D-692B-4863-AA02-5C079180D986}" presName="base" presStyleLbl="dkBgShp" presStyleIdx="1" presStyleCnt="2"/>
      <dgm:spPr/>
    </dgm:pt>
  </dgm:ptLst>
  <dgm:cxnLst>
    <dgm:cxn modelId="{2AAA8563-0852-4655-A05B-5420569D577E}" srcId="{3E3E4A74-56AF-4D5D-A422-A59E9B3293B8}" destId="{4E49F96D-692B-4863-AA02-5C079180D986}" srcOrd="0" destOrd="0" parTransId="{FC518106-5A55-4B9C-B109-1441E17AB402}" sibTransId="{54CB972F-61DE-4D57-A136-58E262875DD5}"/>
    <dgm:cxn modelId="{697B75E1-5568-4D09-BB59-6F58B224CAB8}" type="presOf" srcId="{3E3E4A74-56AF-4D5D-A422-A59E9B3293B8}" destId="{09BD0AC5-DECA-4813-A8D4-49F68F52E5F0}" srcOrd="0" destOrd="0" presId="urn:microsoft.com/office/officeart/2005/8/layout/hList3"/>
    <dgm:cxn modelId="{95B211E3-1173-4508-A1D7-039877DC44A3}" srcId="{4E49F96D-692B-4863-AA02-5C079180D986}" destId="{3EDE5A7C-7F37-4A8E-8C8B-7A101304B675}" srcOrd="3" destOrd="0" parTransId="{1EB90E6C-5542-4E57-B58E-6BA5F007019A}" sibTransId="{28F4B4AD-72EA-41F3-8B59-068067FDA64E}"/>
    <dgm:cxn modelId="{FB6C6975-FE79-450A-9BF0-2A933FF83E02}" srcId="{4E49F96D-692B-4863-AA02-5C079180D986}" destId="{633EA34C-B105-4E7A-8B67-0747C572A2D6}" srcOrd="1" destOrd="0" parTransId="{8ADE0C37-3997-4DD2-BD9A-E93607DBCCB3}" sibTransId="{8D2F4AFB-E3E6-44F1-87E7-10B91F2F249B}"/>
    <dgm:cxn modelId="{9170EFAA-EB31-420E-AFA1-6F519C48D72C}" type="presOf" srcId="{4E49F96D-692B-4863-AA02-5C079180D986}" destId="{5AE7787D-147A-4E96-9321-2998B7CEE87D}" srcOrd="0" destOrd="0" presId="urn:microsoft.com/office/officeart/2005/8/layout/hList3"/>
    <dgm:cxn modelId="{A6D2FB57-80C2-47D1-8A21-11A01DC00FF4}" type="presOf" srcId="{3EDE5A7C-7F37-4A8E-8C8B-7A101304B675}" destId="{483C2B20-4221-4059-BBCE-5CD107E32FCD}" srcOrd="0" destOrd="0" presId="urn:microsoft.com/office/officeart/2005/8/layout/hList3"/>
    <dgm:cxn modelId="{2ACCFEDE-0911-4D84-9109-5B260BFB639C}" type="presOf" srcId="{8AE2916B-AE09-4638-AAE9-EF0C2511D017}" destId="{DDE65AC5-8AB6-4AC3-BA93-50E1992873FF}" srcOrd="0" destOrd="0" presId="urn:microsoft.com/office/officeart/2005/8/layout/hList3"/>
    <dgm:cxn modelId="{40B4B71C-F381-40AE-B45A-25CAA4F16A36}" srcId="{4E49F96D-692B-4863-AA02-5C079180D986}" destId="{8AE2916B-AE09-4638-AAE9-EF0C2511D017}" srcOrd="2" destOrd="0" parTransId="{FC0B13E2-9A35-4EEE-AD15-AE7545ACFD60}" sibTransId="{C9AE8D53-4D0E-4FF2-9999-63FC04B9C026}"/>
    <dgm:cxn modelId="{E956320F-FCD2-4C56-A878-3F9816839BD3}" type="presOf" srcId="{0C4832E1-3DF9-49D7-893C-1FDA301B8B13}" destId="{24B95489-929A-4CBF-A460-85EF2779D65B}" srcOrd="0" destOrd="0" presId="urn:microsoft.com/office/officeart/2005/8/layout/hList3"/>
    <dgm:cxn modelId="{31BE134C-865B-4D04-B74C-83DBF966467E}" type="presOf" srcId="{633EA34C-B105-4E7A-8B67-0747C572A2D6}" destId="{ABD041E2-F448-4B25-A1B3-0FD0730E5146}" srcOrd="0" destOrd="0" presId="urn:microsoft.com/office/officeart/2005/8/layout/hList3"/>
    <dgm:cxn modelId="{A12F3614-2DC4-476B-9951-FBD999DFC263}" srcId="{4E49F96D-692B-4863-AA02-5C079180D986}" destId="{0C4832E1-3DF9-49D7-893C-1FDA301B8B13}" srcOrd="0" destOrd="0" parTransId="{C73DF19D-043E-4D64-9110-FE8643F30C27}" sibTransId="{04270ACD-51A5-40B8-924A-82A4754AC174}"/>
    <dgm:cxn modelId="{E5F31425-880E-4BB3-B0F0-AFC7B761C627}" type="presParOf" srcId="{09BD0AC5-DECA-4813-A8D4-49F68F52E5F0}" destId="{5AE7787D-147A-4E96-9321-2998B7CEE87D}" srcOrd="0" destOrd="0" presId="urn:microsoft.com/office/officeart/2005/8/layout/hList3"/>
    <dgm:cxn modelId="{CA77555D-1144-4750-8CF2-64D6EED5AB1D}" type="presParOf" srcId="{09BD0AC5-DECA-4813-A8D4-49F68F52E5F0}" destId="{DFB60963-D70B-48F0-9C81-6D6C04BE34CD}" srcOrd="1" destOrd="0" presId="urn:microsoft.com/office/officeart/2005/8/layout/hList3"/>
    <dgm:cxn modelId="{23FAB96D-4946-4179-9976-24A9312F5B8D}" type="presParOf" srcId="{DFB60963-D70B-48F0-9C81-6D6C04BE34CD}" destId="{24B95489-929A-4CBF-A460-85EF2779D65B}" srcOrd="0" destOrd="0" presId="urn:microsoft.com/office/officeart/2005/8/layout/hList3"/>
    <dgm:cxn modelId="{B9E7DA43-70E3-4813-BBE2-DA4DA0AE6F37}" type="presParOf" srcId="{DFB60963-D70B-48F0-9C81-6D6C04BE34CD}" destId="{ABD041E2-F448-4B25-A1B3-0FD0730E5146}" srcOrd="1" destOrd="0" presId="urn:microsoft.com/office/officeart/2005/8/layout/hList3"/>
    <dgm:cxn modelId="{AC79CBB3-4821-4BA8-ADE7-103713D18042}" type="presParOf" srcId="{DFB60963-D70B-48F0-9C81-6D6C04BE34CD}" destId="{DDE65AC5-8AB6-4AC3-BA93-50E1992873FF}" srcOrd="2" destOrd="0" presId="urn:microsoft.com/office/officeart/2005/8/layout/hList3"/>
    <dgm:cxn modelId="{FC9417A9-891D-4DFA-A45F-C01627685547}" type="presParOf" srcId="{DFB60963-D70B-48F0-9C81-6D6C04BE34CD}" destId="{483C2B20-4221-4059-BBCE-5CD107E32FCD}" srcOrd="3" destOrd="0" presId="urn:microsoft.com/office/officeart/2005/8/layout/hList3"/>
    <dgm:cxn modelId="{8211461C-1A01-44B0-8273-E2C7871BDE32}" type="presParOf" srcId="{09BD0AC5-DECA-4813-A8D4-49F68F52E5F0}" destId="{C8D904EB-D7E6-4642-8C85-24822530830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AFE6C0-BE48-4BC3-914E-102A10D0B305}" type="doc">
      <dgm:prSet loTypeId="urn:microsoft.com/office/officeart/2005/8/layout/radial5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5028D7B-F9F0-464B-994F-90831AD51A5E}">
      <dgm:prSet phldrT="[Texto]"/>
      <dgm:spPr/>
      <dgm:t>
        <a:bodyPr/>
        <a:lstStyle/>
        <a:p>
          <a:r>
            <a:rPr lang="en-US" dirty="0" err="1" smtClean="0"/>
            <a:t>Grupos</a:t>
          </a:r>
          <a:r>
            <a:rPr lang="en-US" dirty="0" smtClean="0"/>
            <a:t> </a:t>
          </a:r>
          <a:r>
            <a:rPr lang="en-US" dirty="0" err="1" smtClean="0"/>
            <a:t>funcionais</a:t>
          </a:r>
          <a:endParaRPr lang="en-US" dirty="0"/>
        </a:p>
      </dgm:t>
    </dgm:pt>
    <dgm:pt modelId="{5D46E64D-A490-41F9-96E4-AA9EC406AB9E}" type="parTrans" cxnId="{1510F3A1-394A-4915-B9E6-49685A4199DE}">
      <dgm:prSet/>
      <dgm:spPr/>
      <dgm:t>
        <a:bodyPr/>
        <a:lstStyle/>
        <a:p>
          <a:endParaRPr lang="en-US"/>
        </a:p>
      </dgm:t>
    </dgm:pt>
    <dgm:pt modelId="{76105D90-A985-44CA-9DCA-C3460CD40907}" type="sibTrans" cxnId="{1510F3A1-394A-4915-B9E6-49685A4199DE}">
      <dgm:prSet/>
      <dgm:spPr/>
      <dgm:t>
        <a:bodyPr/>
        <a:lstStyle/>
        <a:p>
          <a:endParaRPr lang="en-US"/>
        </a:p>
      </dgm:t>
    </dgm:pt>
    <dgm:pt modelId="{6CDAF9F1-7F13-4908-B8F2-B49F21DA2632}">
      <dgm:prSet phldrT="[Texto]"/>
      <dgm:spPr/>
      <dgm:t>
        <a:bodyPr/>
        <a:lstStyle/>
        <a:p>
          <a:r>
            <a:rPr lang="pt-BR" dirty="0" smtClean="0"/>
            <a:t>e-</a:t>
          </a:r>
          <a:r>
            <a:rPr lang="pt-BR" dirty="0" err="1" smtClean="0"/>
            <a:t>Supply</a:t>
          </a:r>
          <a:r>
            <a:rPr lang="pt-BR" dirty="0" smtClean="0"/>
            <a:t> </a:t>
          </a:r>
          <a:r>
            <a:rPr lang="pt-BR" dirty="0" err="1" smtClean="0"/>
            <a:t>chain</a:t>
          </a:r>
          <a:r>
            <a:rPr lang="pt-BR" dirty="0" smtClean="0"/>
            <a:t> management (e-SCM)</a:t>
          </a:r>
          <a:endParaRPr lang="en-US" dirty="0"/>
        </a:p>
      </dgm:t>
    </dgm:pt>
    <dgm:pt modelId="{B769F7DB-FA54-42B0-BB91-18FA764DE541}" type="parTrans" cxnId="{AB64EFA7-837E-4677-9E6D-60964AD245FC}">
      <dgm:prSet/>
      <dgm:spPr/>
      <dgm:t>
        <a:bodyPr/>
        <a:lstStyle/>
        <a:p>
          <a:endParaRPr lang="en-US"/>
        </a:p>
      </dgm:t>
    </dgm:pt>
    <dgm:pt modelId="{702216B9-9E98-4CC3-83A2-3FE80B241774}" type="sibTrans" cxnId="{AB64EFA7-837E-4677-9E6D-60964AD245FC}">
      <dgm:prSet/>
      <dgm:spPr/>
      <dgm:t>
        <a:bodyPr/>
        <a:lstStyle/>
        <a:p>
          <a:endParaRPr lang="en-US"/>
        </a:p>
      </dgm:t>
    </dgm:pt>
    <dgm:pt modelId="{5EAF460C-9377-47F4-9FCC-FF4F3D6329F0}">
      <dgm:prSet phldrT="[Texto]"/>
      <dgm:spPr/>
      <dgm:t>
        <a:bodyPr/>
        <a:lstStyle/>
        <a:p>
          <a:r>
            <a:rPr lang="pt-BR" dirty="0" err="1" smtClean="0"/>
            <a:t>Decision</a:t>
          </a:r>
          <a:r>
            <a:rPr lang="pt-BR" dirty="0" smtClean="0"/>
            <a:t> </a:t>
          </a:r>
          <a:r>
            <a:rPr lang="pt-BR" dirty="0" err="1" smtClean="0"/>
            <a:t>support</a:t>
          </a:r>
          <a:r>
            <a:rPr lang="pt-BR" dirty="0" smtClean="0"/>
            <a:t> system (DSS)</a:t>
          </a:r>
          <a:endParaRPr lang="en-US" dirty="0"/>
        </a:p>
      </dgm:t>
    </dgm:pt>
    <dgm:pt modelId="{8F4A481A-CC1C-410A-8FAC-AF360E2A9447}" type="parTrans" cxnId="{7A5933AE-DBCC-47A2-8A4D-662DFAD5CA5C}">
      <dgm:prSet/>
      <dgm:spPr/>
      <dgm:t>
        <a:bodyPr/>
        <a:lstStyle/>
        <a:p>
          <a:endParaRPr lang="en-US"/>
        </a:p>
      </dgm:t>
    </dgm:pt>
    <dgm:pt modelId="{7B530206-44E9-4A44-AF94-5D4D0211E1A7}" type="sibTrans" cxnId="{7A5933AE-DBCC-47A2-8A4D-662DFAD5CA5C}">
      <dgm:prSet/>
      <dgm:spPr/>
      <dgm:t>
        <a:bodyPr/>
        <a:lstStyle/>
        <a:p>
          <a:endParaRPr lang="en-US"/>
        </a:p>
      </dgm:t>
    </dgm:pt>
    <dgm:pt modelId="{6FBA03FB-0532-4B55-8701-0D799A8002F7}">
      <dgm:prSet phldrT="[Texto]"/>
      <dgm:spPr/>
      <dgm:t>
        <a:bodyPr/>
        <a:lstStyle/>
        <a:p>
          <a:r>
            <a:rPr lang="pt-BR" dirty="0" smtClean="0"/>
            <a:t>Enterprise </a:t>
          </a:r>
          <a:r>
            <a:rPr lang="pt-BR" dirty="0" err="1" smtClean="0"/>
            <a:t>resource</a:t>
          </a:r>
          <a:r>
            <a:rPr lang="pt-BR" dirty="0" smtClean="0"/>
            <a:t> </a:t>
          </a:r>
          <a:r>
            <a:rPr lang="pt-BR" dirty="0" err="1" smtClean="0"/>
            <a:t>planning</a:t>
          </a:r>
          <a:r>
            <a:rPr lang="pt-BR" dirty="0" smtClean="0"/>
            <a:t> (ERP)</a:t>
          </a:r>
          <a:endParaRPr lang="en-US" dirty="0"/>
        </a:p>
      </dgm:t>
    </dgm:pt>
    <dgm:pt modelId="{763293C5-3CD6-4A8B-A15E-292A662E3BB1}" type="parTrans" cxnId="{8D8FBABD-1B14-4632-AC2B-C60FE17C095D}">
      <dgm:prSet/>
      <dgm:spPr/>
      <dgm:t>
        <a:bodyPr/>
        <a:lstStyle/>
        <a:p>
          <a:endParaRPr lang="en-US"/>
        </a:p>
      </dgm:t>
    </dgm:pt>
    <dgm:pt modelId="{A46917C2-AB4C-4505-ADB1-E4EBC9D6D3F5}" type="sibTrans" cxnId="{8D8FBABD-1B14-4632-AC2B-C60FE17C095D}">
      <dgm:prSet/>
      <dgm:spPr/>
      <dgm:t>
        <a:bodyPr/>
        <a:lstStyle/>
        <a:p>
          <a:endParaRPr lang="en-US"/>
        </a:p>
      </dgm:t>
    </dgm:pt>
    <dgm:pt modelId="{1712DCD3-9355-4673-8A99-FCAF3A7BA4D0}">
      <dgm:prSet/>
      <dgm:spPr/>
      <dgm:t>
        <a:bodyPr/>
        <a:lstStyle/>
        <a:p>
          <a:r>
            <a:rPr lang="pt-BR" dirty="0" smtClean="0"/>
            <a:t>E-</a:t>
          </a:r>
          <a:r>
            <a:rPr lang="pt-BR" dirty="0" err="1" smtClean="0"/>
            <a:t>Procurement</a:t>
          </a:r>
          <a:endParaRPr lang="en-US" dirty="0"/>
        </a:p>
      </dgm:t>
    </dgm:pt>
    <dgm:pt modelId="{E12D720D-DA85-4D2F-9C56-7160720A13B8}" type="parTrans" cxnId="{22183DF0-400A-4B89-B05C-B45295B86FE1}">
      <dgm:prSet/>
      <dgm:spPr/>
      <dgm:t>
        <a:bodyPr/>
        <a:lstStyle/>
        <a:p>
          <a:endParaRPr lang="en-US"/>
        </a:p>
      </dgm:t>
    </dgm:pt>
    <dgm:pt modelId="{72813648-1E9B-4B41-A1A7-6F3B40E5B26B}" type="sibTrans" cxnId="{22183DF0-400A-4B89-B05C-B45295B86FE1}">
      <dgm:prSet/>
      <dgm:spPr/>
      <dgm:t>
        <a:bodyPr/>
        <a:lstStyle/>
        <a:p>
          <a:endParaRPr lang="en-US"/>
        </a:p>
      </dgm:t>
    </dgm:pt>
    <dgm:pt modelId="{19265547-57A3-45E9-83AA-6313AB3C4D9F}">
      <dgm:prSet/>
      <dgm:spPr/>
      <dgm:t>
        <a:bodyPr/>
        <a:lstStyle/>
        <a:p>
          <a:r>
            <a:rPr lang="pt-BR" dirty="0" smtClean="0"/>
            <a:t>E-</a:t>
          </a:r>
          <a:r>
            <a:rPr lang="pt-BR" dirty="0" err="1" smtClean="0"/>
            <a:t>customer</a:t>
          </a:r>
          <a:r>
            <a:rPr lang="pt-BR" dirty="0" smtClean="0"/>
            <a:t> </a:t>
          </a:r>
          <a:r>
            <a:rPr lang="pt-BR" dirty="0" err="1" smtClean="0"/>
            <a:t>relationship</a:t>
          </a:r>
          <a:r>
            <a:rPr lang="pt-BR" dirty="0" smtClean="0"/>
            <a:t> management (e-CRM)</a:t>
          </a:r>
          <a:endParaRPr lang="en-US" dirty="0"/>
        </a:p>
      </dgm:t>
    </dgm:pt>
    <dgm:pt modelId="{88321910-E0FC-45A8-9CCE-5072DF74884F}" type="parTrans" cxnId="{FFC63047-2314-42A8-B3B8-C527DF8EDAF9}">
      <dgm:prSet/>
      <dgm:spPr/>
      <dgm:t>
        <a:bodyPr/>
        <a:lstStyle/>
        <a:p>
          <a:endParaRPr lang="en-US"/>
        </a:p>
      </dgm:t>
    </dgm:pt>
    <dgm:pt modelId="{164214D8-DD6E-46E2-BA77-CA33EE956219}" type="sibTrans" cxnId="{FFC63047-2314-42A8-B3B8-C527DF8EDAF9}">
      <dgm:prSet/>
      <dgm:spPr/>
      <dgm:t>
        <a:bodyPr/>
        <a:lstStyle/>
        <a:p>
          <a:endParaRPr lang="en-US"/>
        </a:p>
      </dgm:t>
    </dgm:pt>
    <dgm:pt modelId="{D46454A6-2EC6-458C-A1C8-601B620CC623}" type="pres">
      <dgm:prSet presAssocID="{D7AFE6C0-BE48-4BC3-914E-102A10D0B3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C75C97-F096-482B-BDC8-6E9BDCB71CBF}" type="pres">
      <dgm:prSet presAssocID="{D5028D7B-F9F0-464B-994F-90831AD51A5E}" presName="centerShape" presStyleLbl="node0" presStyleIdx="0" presStyleCnt="1"/>
      <dgm:spPr/>
      <dgm:t>
        <a:bodyPr/>
        <a:lstStyle/>
        <a:p>
          <a:endParaRPr lang="en-US"/>
        </a:p>
      </dgm:t>
    </dgm:pt>
    <dgm:pt modelId="{B4DC27CD-C6B8-4031-802C-046135F642C4}" type="pres">
      <dgm:prSet presAssocID="{B769F7DB-FA54-42B0-BB91-18FA764DE541}" presName="parTrans" presStyleLbl="sibTrans2D1" presStyleIdx="0" presStyleCnt="5"/>
      <dgm:spPr/>
      <dgm:t>
        <a:bodyPr/>
        <a:lstStyle/>
        <a:p>
          <a:endParaRPr lang="en-US"/>
        </a:p>
      </dgm:t>
    </dgm:pt>
    <dgm:pt modelId="{0FE36E4A-0E39-410C-8D37-B9A1E43639D4}" type="pres">
      <dgm:prSet presAssocID="{B769F7DB-FA54-42B0-BB91-18FA764DE54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8141DC1-2472-429C-82AC-CE8EEAD3338D}" type="pres">
      <dgm:prSet presAssocID="{6CDAF9F1-7F13-4908-B8F2-B49F21DA26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1990A-686A-4209-A124-B0570957E501}" type="pres">
      <dgm:prSet presAssocID="{8F4A481A-CC1C-410A-8FAC-AF360E2A944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77496D84-E4E4-4E0E-A2B6-B772B9CEE86E}" type="pres">
      <dgm:prSet presAssocID="{8F4A481A-CC1C-410A-8FAC-AF360E2A944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43B209A-8DF9-4F77-BC83-AE688373D25D}" type="pres">
      <dgm:prSet presAssocID="{5EAF460C-9377-47F4-9FCC-FF4F3D6329F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F2584-5EBD-4769-941E-3A38B5A6F432}" type="pres">
      <dgm:prSet presAssocID="{E12D720D-DA85-4D2F-9C56-7160720A13B8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5450848-A85F-40B3-87EC-B0720A9113FF}" type="pres">
      <dgm:prSet presAssocID="{E12D720D-DA85-4D2F-9C56-7160720A13B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E2AC9B4-9A11-4E45-B611-1E7085371E41}" type="pres">
      <dgm:prSet presAssocID="{1712DCD3-9355-4673-8A99-FCAF3A7BA4D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1B212-9E58-471A-931B-4CD86261C687}" type="pres">
      <dgm:prSet presAssocID="{88321910-E0FC-45A8-9CCE-5072DF74884F}" presName="parTrans" presStyleLbl="sibTrans2D1" presStyleIdx="3" presStyleCnt="5"/>
      <dgm:spPr/>
      <dgm:t>
        <a:bodyPr/>
        <a:lstStyle/>
        <a:p>
          <a:endParaRPr lang="en-US"/>
        </a:p>
      </dgm:t>
    </dgm:pt>
    <dgm:pt modelId="{B3789B77-7349-4634-863C-1F074742BD8B}" type="pres">
      <dgm:prSet presAssocID="{88321910-E0FC-45A8-9CCE-5072DF74884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6EFA1C0-181D-4A8E-A46A-5F11C0BF6FE2}" type="pres">
      <dgm:prSet presAssocID="{19265547-57A3-45E9-83AA-6313AB3C4D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B6794-77C3-4EFF-A70B-620D851FDA9A}" type="pres">
      <dgm:prSet presAssocID="{763293C5-3CD6-4A8B-A15E-292A662E3BB1}" presName="parTrans" presStyleLbl="sibTrans2D1" presStyleIdx="4" presStyleCnt="5"/>
      <dgm:spPr/>
      <dgm:t>
        <a:bodyPr/>
        <a:lstStyle/>
        <a:p>
          <a:endParaRPr lang="en-US"/>
        </a:p>
      </dgm:t>
    </dgm:pt>
    <dgm:pt modelId="{2F87A030-57AB-49F0-92CA-8F0A27935251}" type="pres">
      <dgm:prSet presAssocID="{763293C5-3CD6-4A8B-A15E-292A662E3BB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E533255-A5E3-4DBD-96F6-0AEC3976B7F9}" type="pres">
      <dgm:prSet presAssocID="{6FBA03FB-0532-4B55-8701-0D799A8002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F10E8-ABA5-4248-8EE7-B6B4E4FA071D}" type="presOf" srcId="{88321910-E0FC-45A8-9CCE-5072DF74884F}" destId="{68F1B212-9E58-471A-931B-4CD86261C687}" srcOrd="0" destOrd="0" presId="urn:microsoft.com/office/officeart/2005/8/layout/radial5"/>
    <dgm:cxn modelId="{1510F3A1-394A-4915-B9E6-49685A4199DE}" srcId="{D7AFE6C0-BE48-4BC3-914E-102A10D0B305}" destId="{D5028D7B-F9F0-464B-994F-90831AD51A5E}" srcOrd="0" destOrd="0" parTransId="{5D46E64D-A490-41F9-96E4-AA9EC406AB9E}" sibTransId="{76105D90-A985-44CA-9DCA-C3460CD40907}"/>
    <dgm:cxn modelId="{627499CE-0CDE-478D-9A20-ACFE23332029}" type="presOf" srcId="{5EAF460C-9377-47F4-9FCC-FF4F3D6329F0}" destId="{243B209A-8DF9-4F77-BC83-AE688373D25D}" srcOrd="0" destOrd="0" presId="urn:microsoft.com/office/officeart/2005/8/layout/radial5"/>
    <dgm:cxn modelId="{32CB2612-0BB1-4CCD-9A0D-66DB23E0BBD0}" type="presOf" srcId="{6FBA03FB-0532-4B55-8701-0D799A8002F7}" destId="{3E533255-A5E3-4DBD-96F6-0AEC3976B7F9}" srcOrd="0" destOrd="0" presId="urn:microsoft.com/office/officeart/2005/8/layout/radial5"/>
    <dgm:cxn modelId="{7A5933AE-DBCC-47A2-8A4D-662DFAD5CA5C}" srcId="{D5028D7B-F9F0-464B-994F-90831AD51A5E}" destId="{5EAF460C-9377-47F4-9FCC-FF4F3D6329F0}" srcOrd="1" destOrd="0" parTransId="{8F4A481A-CC1C-410A-8FAC-AF360E2A9447}" sibTransId="{7B530206-44E9-4A44-AF94-5D4D0211E1A7}"/>
    <dgm:cxn modelId="{AB64EFA7-837E-4677-9E6D-60964AD245FC}" srcId="{D5028D7B-F9F0-464B-994F-90831AD51A5E}" destId="{6CDAF9F1-7F13-4908-B8F2-B49F21DA2632}" srcOrd="0" destOrd="0" parTransId="{B769F7DB-FA54-42B0-BB91-18FA764DE541}" sibTransId="{702216B9-9E98-4CC3-83A2-3FE80B241774}"/>
    <dgm:cxn modelId="{5956898E-8085-4472-85B7-A62A25CF9904}" type="presOf" srcId="{8F4A481A-CC1C-410A-8FAC-AF360E2A9447}" destId="{77496D84-E4E4-4E0E-A2B6-B772B9CEE86E}" srcOrd="1" destOrd="0" presId="urn:microsoft.com/office/officeart/2005/8/layout/radial5"/>
    <dgm:cxn modelId="{ACF789CE-0711-4B3E-805B-3DEFE7E153CF}" type="presOf" srcId="{1712DCD3-9355-4673-8A99-FCAF3A7BA4D0}" destId="{DE2AC9B4-9A11-4E45-B611-1E7085371E41}" srcOrd="0" destOrd="0" presId="urn:microsoft.com/office/officeart/2005/8/layout/radial5"/>
    <dgm:cxn modelId="{3E8F58CB-0415-4E60-AADA-230725EC93C2}" type="presOf" srcId="{D7AFE6C0-BE48-4BC3-914E-102A10D0B305}" destId="{D46454A6-2EC6-458C-A1C8-601B620CC623}" srcOrd="0" destOrd="0" presId="urn:microsoft.com/office/officeart/2005/8/layout/radial5"/>
    <dgm:cxn modelId="{FFC63047-2314-42A8-B3B8-C527DF8EDAF9}" srcId="{D5028D7B-F9F0-464B-994F-90831AD51A5E}" destId="{19265547-57A3-45E9-83AA-6313AB3C4D9F}" srcOrd="3" destOrd="0" parTransId="{88321910-E0FC-45A8-9CCE-5072DF74884F}" sibTransId="{164214D8-DD6E-46E2-BA77-CA33EE956219}"/>
    <dgm:cxn modelId="{CFCF5BFD-3E62-478A-9487-E42B42622F93}" type="presOf" srcId="{B769F7DB-FA54-42B0-BB91-18FA764DE541}" destId="{0FE36E4A-0E39-410C-8D37-B9A1E43639D4}" srcOrd="1" destOrd="0" presId="urn:microsoft.com/office/officeart/2005/8/layout/radial5"/>
    <dgm:cxn modelId="{7A369EC0-21B5-4CDF-8DF6-0520BD65FFA8}" type="presOf" srcId="{88321910-E0FC-45A8-9CCE-5072DF74884F}" destId="{B3789B77-7349-4634-863C-1F074742BD8B}" srcOrd="1" destOrd="0" presId="urn:microsoft.com/office/officeart/2005/8/layout/radial5"/>
    <dgm:cxn modelId="{D4338260-0D2D-4F71-93F7-E9F6C3681429}" type="presOf" srcId="{D5028D7B-F9F0-464B-994F-90831AD51A5E}" destId="{77C75C97-F096-482B-BDC8-6E9BDCB71CBF}" srcOrd="0" destOrd="0" presId="urn:microsoft.com/office/officeart/2005/8/layout/radial5"/>
    <dgm:cxn modelId="{F882F1D1-FE83-4872-BE7C-07CB70D1F3BE}" type="presOf" srcId="{19265547-57A3-45E9-83AA-6313AB3C4D9F}" destId="{E6EFA1C0-181D-4A8E-A46A-5F11C0BF6FE2}" srcOrd="0" destOrd="0" presId="urn:microsoft.com/office/officeart/2005/8/layout/radial5"/>
    <dgm:cxn modelId="{FAC591F0-8B8F-4016-8287-265ED3A4EBA9}" type="presOf" srcId="{763293C5-3CD6-4A8B-A15E-292A662E3BB1}" destId="{097B6794-77C3-4EFF-A70B-620D851FDA9A}" srcOrd="0" destOrd="0" presId="urn:microsoft.com/office/officeart/2005/8/layout/radial5"/>
    <dgm:cxn modelId="{22183DF0-400A-4B89-B05C-B45295B86FE1}" srcId="{D5028D7B-F9F0-464B-994F-90831AD51A5E}" destId="{1712DCD3-9355-4673-8A99-FCAF3A7BA4D0}" srcOrd="2" destOrd="0" parTransId="{E12D720D-DA85-4D2F-9C56-7160720A13B8}" sibTransId="{72813648-1E9B-4B41-A1A7-6F3B40E5B26B}"/>
    <dgm:cxn modelId="{4561362B-632C-44C0-8F21-3DCB39F6695A}" type="presOf" srcId="{8F4A481A-CC1C-410A-8FAC-AF360E2A9447}" destId="{9EE1990A-686A-4209-A124-B0570957E501}" srcOrd="0" destOrd="0" presId="urn:microsoft.com/office/officeart/2005/8/layout/radial5"/>
    <dgm:cxn modelId="{46189569-3BAB-4E28-A338-A8EC2BFD66BA}" type="presOf" srcId="{763293C5-3CD6-4A8B-A15E-292A662E3BB1}" destId="{2F87A030-57AB-49F0-92CA-8F0A27935251}" srcOrd="1" destOrd="0" presId="urn:microsoft.com/office/officeart/2005/8/layout/radial5"/>
    <dgm:cxn modelId="{44A6422C-8EC7-4CDA-8BA6-25E3297DB760}" type="presOf" srcId="{E12D720D-DA85-4D2F-9C56-7160720A13B8}" destId="{B5450848-A85F-40B3-87EC-B0720A9113FF}" srcOrd="1" destOrd="0" presId="urn:microsoft.com/office/officeart/2005/8/layout/radial5"/>
    <dgm:cxn modelId="{B304E20B-4BAC-49EC-9F25-2ACB4BE8BCF0}" type="presOf" srcId="{6CDAF9F1-7F13-4908-B8F2-B49F21DA2632}" destId="{68141DC1-2472-429C-82AC-CE8EEAD3338D}" srcOrd="0" destOrd="0" presId="urn:microsoft.com/office/officeart/2005/8/layout/radial5"/>
    <dgm:cxn modelId="{8D8FBABD-1B14-4632-AC2B-C60FE17C095D}" srcId="{D5028D7B-F9F0-464B-994F-90831AD51A5E}" destId="{6FBA03FB-0532-4B55-8701-0D799A8002F7}" srcOrd="4" destOrd="0" parTransId="{763293C5-3CD6-4A8B-A15E-292A662E3BB1}" sibTransId="{A46917C2-AB4C-4505-ADB1-E4EBC9D6D3F5}"/>
    <dgm:cxn modelId="{09D58E0C-0CE5-4D19-88D8-C064BFDBFCAC}" type="presOf" srcId="{E12D720D-DA85-4D2F-9C56-7160720A13B8}" destId="{86EF2584-5EBD-4769-941E-3A38B5A6F432}" srcOrd="0" destOrd="0" presId="urn:microsoft.com/office/officeart/2005/8/layout/radial5"/>
    <dgm:cxn modelId="{975A0377-0B79-4EC1-9E00-5212715CCE68}" type="presOf" srcId="{B769F7DB-FA54-42B0-BB91-18FA764DE541}" destId="{B4DC27CD-C6B8-4031-802C-046135F642C4}" srcOrd="0" destOrd="0" presId="urn:microsoft.com/office/officeart/2005/8/layout/radial5"/>
    <dgm:cxn modelId="{1BB20BF0-28BA-42A0-9451-D3301C1AB247}" type="presParOf" srcId="{D46454A6-2EC6-458C-A1C8-601B620CC623}" destId="{77C75C97-F096-482B-BDC8-6E9BDCB71CBF}" srcOrd="0" destOrd="0" presId="urn:microsoft.com/office/officeart/2005/8/layout/radial5"/>
    <dgm:cxn modelId="{283DDA50-D76D-47C5-8504-653F5160800C}" type="presParOf" srcId="{D46454A6-2EC6-458C-A1C8-601B620CC623}" destId="{B4DC27CD-C6B8-4031-802C-046135F642C4}" srcOrd="1" destOrd="0" presId="urn:microsoft.com/office/officeart/2005/8/layout/radial5"/>
    <dgm:cxn modelId="{FB71CF5E-F019-4B91-A07A-704BB8167D1C}" type="presParOf" srcId="{B4DC27CD-C6B8-4031-802C-046135F642C4}" destId="{0FE36E4A-0E39-410C-8D37-B9A1E43639D4}" srcOrd="0" destOrd="0" presId="urn:microsoft.com/office/officeart/2005/8/layout/radial5"/>
    <dgm:cxn modelId="{59B0169E-A468-443C-A487-7E44A7796598}" type="presParOf" srcId="{D46454A6-2EC6-458C-A1C8-601B620CC623}" destId="{68141DC1-2472-429C-82AC-CE8EEAD3338D}" srcOrd="2" destOrd="0" presId="urn:microsoft.com/office/officeart/2005/8/layout/radial5"/>
    <dgm:cxn modelId="{82383136-AB5F-4F10-8565-5C2A552062BB}" type="presParOf" srcId="{D46454A6-2EC6-458C-A1C8-601B620CC623}" destId="{9EE1990A-686A-4209-A124-B0570957E501}" srcOrd="3" destOrd="0" presId="urn:microsoft.com/office/officeart/2005/8/layout/radial5"/>
    <dgm:cxn modelId="{3841D5C8-FFB5-47CC-A908-34062D96A9EF}" type="presParOf" srcId="{9EE1990A-686A-4209-A124-B0570957E501}" destId="{77496D84-E4E4-4E0E-A2B6-B772B9CEE86E}" srcOrd="0" destOrd="0" presId="urn:microsoft.com/office/officeart/2005/8/layout/radial5"/>
    <dgm:cxn modelId="{BD04F3B2-FC35-4B04-85AA-A21AB3F5B01D}" type="presParOf" srcId="{D46454A6-2EC6-458C-A1C8-601B620CC623}" destId="{243B209A-8DF9-4F77-BC83-AE688373D25D}" srcOrd="4" destOrd="0" presId="urn:microsoft.com/office/officeart/2005/8/layout/radial5"/>
    <dgm:cxn modelId="{A0B3C2FE-F843-412A-8B0A-023DBEB24F87}" type="presParOf" srcId="{D46454A6-2EC6-458C-A1C8-601B620CC623}" destId="{86EF2584-5EBD-4769-941E-3A38B5A6F432}" srcOrd="5" destOrd="0" presId="urn:microsoft.com/office/officeart/2005/8/layout/radial5"/>
    <dgm:cxn modelId="{C5C43136-36D3-4088-AC14-09814705034F}" type="presParOf" srcId="{86EF2584-5EBD-4769-941E-3A38B5A6F432}" destId="{B5450848-A85F-40B3-87EC-B0720A9113FF}" srcOrd="0" destOrd="0" presId="urn:microsoft.com/office/officeart/2005/8/layout/radial5"/>
    <dgm:cxn modelId="{DE792791-D648-416E-880B-1E3B4C85B4F4}" type="presParOf" srcId="{D46454A6-2EC6-458C-A1C8-601B620CC623}" destId="{DE2AC9B4-9A11-4E45-B611-1E7085371E41}" srcOrd="6" destOrd="0" presId="urn:microsoft.com/office/officeart/2005/8/layout/radial5"/>
    <dgm:cxn modelId="{F9DBFDDA-2150-49D9-8669-17C4F64F7594}" type="presParOf" srcId="{D46454A6-2EC6-458C-A1C8-601B620CC623}" destId="{68F1B212-9E58-471A-931B-4CD86261C687}" srcOrd="7" destOrd="0" presId="urn:microsoft.com/office/officeart/2005/8/layout/radial5"/>
    <dgm:cxn modelId="{585E8301-3D0A-4BCB-A617-818ABA417645}" type="presParOf" srcId="{68F1B212-9E58-471A-931B-4CD86261C687}" destId="{B3789B77-7349-4634-863C-1F074742BD8B}" srcOrd="0" destOrd="0" presId="urn:microsoft.com/office/officeart/2005/8/layout/radial5"/>
    <dgm:cxn modelId="{D5D1402A-679C-4943-B035-36103990F227}" type="presParOf" srcId="{D46454A6-2EC6-458C-A1C8-601B620CC623}" destId="{E6EFA1C0-181D-4A8E-A46A-5F11C0BF6FE2}" srcOrd="8" destOrd="0" presId="urn:microsoft.com/office/officeart/2005/8/layout/radial5"/>
    <dgm:cxn modelId="{F8E67091-83EF-45B1-BDDE-A146B7BE07A2}" type="presParOf" srcId="{D46454A6-2EC6-458C-A1C8-601B620CC623}" destId="{097B6794-77C3-4EFF-A70B-620D851FDA9A}" srcOrd="9" destOrd="0" presId="urn:microsoft.com/office/officeart/2005/8/layout/radial5"/>
    <dgm:cxn modelId="{BB4C4362-02DC-4F7E-940A-19559281759D}" type="presParOf" srcId="{097B6794-77C3-4EFF-A70B-620D851FDA9A}" destId="{2F87A030-57AB-49F0-92CA-8F0A27935251}" srcOrd="0" destOrd="0" presId="urn:microsoft.com/office/officeart/2005/8/layout/radial5"/>
    <dgm:cxn modelId="{8F1380C4-7B02-445E-953A-22384E4BB8C6}" type="presParOf" srcId="{D46454A6-2EC6-458C-A1C8-601B620CC623}" destId="{3E533255-A5E3-4DBD-96F6-0AEC3976B7F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6EACFF-9578-45BB-BA2F-39A5321D235A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BB530D3F-E067-4D78-831B-4C4E012D7017}">
      <dgm:prSet phldrT="[Texto]"/>
      <dgm:spPr/>
      <dgm:t>
        <a:bodyPr/>
        <a:lstStyle/>
        <a:p>
          <a:r>
            <a:rPr lang="pt-BR" dirty="0" smtClean="0"/>
            <a:t>Desenvolvimento de uma ferramenta </a:t>
          </a:r>
          <a:endParaRPr lang="en-US" dirty="0"/>
        </a:p>
      </dgm:t>
    </dgm:pt>
    <dgm:pt modelId="{82DC362B-B757-4847-8C67-2CE54E63F7B1}" type="parTrans" cxnId="{7101B3E5-2209-4A4D-971A-F8D666E1BA49}">
      <dgm:prSet/>
      <dgm:spPr/>
      <dgm:t>
        <a:bodyPr/>
        <a:lstStyle/>
        <a:p>
          <a:endParaRPr lang="en-US"/>
        </a:p>
      </dgm:t>
    </dgm:pt>
    <dgm:pt modelId="{4CDAD3E4-BA44-46AD-B796-586496432145}" type="sibTrans" cxnId="{7101B3E5-2209-4A4D-971A-F8D666E1BA49}">
      <dgm:prSet/>
      <dgm:spPr/>
      <dgm:t>
        <a:bodyPr/>
        <a:lstStyle/>
        <a:p>
          <a:endParaRPr lang="en-US"/>
        </a:p>
      </dgm:t>
    </dgm:pt>
    <dgm:pt modelId="{23D76133-1F9A-4735-9B15-41D26DD53FC4}">
      <dgm:prSet phldrT="[Texto]"/>
      <dgm:spPr/>
      <dgm:t>
        <a:bodyPr/>
        <a:lstStyle/>
        <a:p>
          <a:r>
            <a:rPr lang="pt-BR" dirty="0" smtClean="0"/>
            <a:t>- Automação;</a:t>
          </a:r>
        </a:p>
        <a:p>
          <a:r>
            <a:rPr lang="pt-BR" dirty="0" smtClean="0"/>
            <a:t>- análise;</a:t>
          </a:r>
        </a:p>
        <a:p>
          <a:r>
            <a:rPr lang="pt-BR" dirty="0" smtClean="0"/>
            <a:t>- e geração de relatórios. </a:t>
          </a:r>
          <a:endParaRPr lang="en-US" dirty="0"/>
        </a:p>
      </dgm:t>
    </dgm:pt>
    <dgm:pt modelId="{5FCF689E-7EC8-4175-9CDA-D7D5E86A39B5}" type="parTrans" cxnId="{A61ED1E7-EF06-4DF2-AF00-063C6E19DF99}">
      <dgm:prSet/>
      <dgm:spPr/>
      <dgm:t>
        <a:bodyPr/>
        <a:lstStyle/>
        <a:p>
          <a:endParaRPr lang="en-US"/>
        </a:p>
      </dgm:t>
    </dgm:pt>
    <dgm:pt modelId="{632CC3BC-B8F1-4ABB-8F8B-E594CB189129}" type="sibTrans" cxnId="{A61ED1E7-EF06-4DF2-AF00-063C6E19DF99}">
      <dgm:prSet/>
      <dgm:spPr/>
      <dgm:t>
        <a:bodyPr/>
        <a:lstStyle/>
        <a:p>
          <a:endParaRPr lang="en-US"/>
        </a:p>
      </dgm:t>
    </dgm:pt>
    <dgm:pt modelId="{7147F9CF-8C35-4669-BE2D-6459EBF31884}">
      <dgm:prSet phldrT="[Texto]"/>
      <dgm:spPr/>
      <dgm:t>
        <a:bodyPr/>
        <a:lstStyle/>
        <a:p>
          <a:r>
            <a:rPr lang="pt-BR" dirty="0" smtClean="0"/>
            <a:t>Prestar contas (</a:t>
          </a:r>
          <a:r>
            <a:rPr lang="pt-BR" dirty="0" err="1" smtClean="0"/>
            <a:t>accountability</a:t>
          </a:r>
          <a:r>
            <a:rPr lang="pt-BR" dirty="0" smtClean="0"/>
            <a:t>)</a:t>
          </a:r>
          <a:endParaRPr lang="en-US" dirty="0"/>
        </a:p>
      </dgm:t>
    </dgm:pt>
    <dgm:pt modelId="{EABF0428-E5FF-4086-887C-B14F9E03522A}" type="parTrans" cxnId="{919653A1-C3B4-4AE3-841C-9309C26CAFC1}">
      <dgm:prSet/>
      <dgm:spPr/>
      <dgm:t>
        <a:bodyPr/>
        <a:lstStyle/>
        <a:p>
          <a:endParaRPr lang="en-US"/>
        </a:p>
      </dgm:t>
    </dgm:pt>
    <dgm:pt modelId="{5EF9B80C-0F40-4F3F-ADCF-9DD5C9272896}" type="sibTrans" cxnId="{919653A1-C3B4-4AE3-841C-9309C26CAFC1}">
      <dgm:prSet/>
      <dgm:spPr/>
      <dgm:t>
        <a:bodyPr/>
        <a:lstStyle/>
        <a:p>
          <a:endParaRPr lang="en-US"/>
        </a:p>
      </dgm:t>
    </dgm:pt>
    <dgm:pt modelId="{48927ED2-EA48-43CC-BCFF-B9DC46F6D7BA}">
      <dgm:prSet phldrT="[Texto]"/>
      <dgm:spPr/>
      <dgm:t>
        <a:bodyPr/>
        <a:lstStyle/>
        <a:p>
          <a:r>
            <a:rPr lang="pt-BR" dirty="0" smtClean="0"/>
            <a:t>- Disponibilizar informações, tendo os executivos da Controladoria como gestores desse processo.</a:t>
          </a:r>
          <a:endParaRPr lang="en-US" dirty="0"/>
        </a:p>
      </dgm:t>
    </dgm:pt>
    <dgm:pt modelId="{FBE00F51-D876-4589-AD3C-B2CB31207E54}" type="parTrans" cxnId="{ED27C623-B65F-48CA-90DF-FD76FF5C0067}">
      <dgm:prSet/>
      <dgm:spPr/>
      <dgm:t>
        <a:bodyPr/>
        <a:lstStyle/>
        <a:p>
          <a:endParaRPr lang="en-US"/>
        </a:p>
      </dgm:t>
    </dgm:pt>
    <dgm:pt modelId="{AE27F468-F173-43FB-A46A-29AE10C7B7BA}" type="sibTrans" cxnId="{ED27C623-B65F-48CA-90DF-FD76FF5C0067}">
      <dgm:prSet/>
      <dgm:spPr/>
      <dgm:t>
        <a:bodyPr/>
        <a:lstStyle/>
        <a:p>
          <a:endParaRPr lang="en-US"/>
        </a:p>
      </dgm:t>
    </dgm:pt>
    <dgm:pt modelId="{41F79299-9EDD-4A52-9758-5740A4C4976D}" type="pres">
      <dgm:prSet presAssocID="{E06EACFF-9578-45BB-BA2F-39A5321D235A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7DF62F9-6E98-4944-B79E-0E93F004BB14}" type="pres">
      <dgm:prSet presAssocID="{BB530D3F-E067-4D78-831B-4C4E012D7017}" presName="chaos" presStyleCnt="0"/>
      <dgm:spPr/>
    </dgm:pt>
    <dgm:pt modelId="{60B75CEC-82C1-404B-A141-CA2281EFD6DD}" type="pres">
      <dgm:prSet presAssocID="{BB530D3F-E067-4D78-831B-4C4E012D7017}" presName="parTx1" presStyleLbl="revTx" presStyleIdx="0" presStyleCnt="3"/>
      <dgm:spPr/>
      <dgm:t>
        <a:bodyPr/>
        <a:lstStyle/>
        <a:p>
          <a:endParaRPr lang="en-US"/>
        </a:p>
      </dgm:t>
    </dgm:pt>
    <dgm:pt modelId="{51053428-B9A2-4165-A38B-90BAE6E85115}" type="pres">
      <dgm:prSet presAssocID="{BB530D3F-E067-4D78-831B-4C4E012D7017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0B13B-D946-42A1-B86C-F19C3E107E15}" type="pres">
      <dgm:prSet presAssocID="{BB530D3F-E067-4D78-831B-4C4E012D7017}" presName="c1" presStyleLbl="node1" presStyleIdx="0" presStyleCnt="19"/>
      <dgm:spPr/>
    </dgm:pt>
    <dgm:pt modelId="{00EEF71B-86C6-44EE-AB31-76B071F4E210}" type="pres">
      <dgm:prSet presAssocID="{BB530D3F-E067-4D78-831B-4C4E012D7017}" presName="c2" presStyleLbl="node1" presStyleIdx="1" presStyleCnt="19"/>
      <dgm:spPr/>
    </dgm:pt>
    <dgm:pt modelId="{1041F49D-3B93-4F20-8E6A-583D11AD462A}" type="pres">
      <dgm:prSet presAssocID="{BB530D3F-E067-4D78-831B-4C4E012D7017}" presName="c3" presStyleLbl="node1" presStyleIdx="2" presStyleCnt="19"/>
      <dgm:spPr/>
    </dgm:pt>
    <dgm:pt modelId="{C9A06C45-343E-48EC-B28C-4966D5D0D431}" type="pres">
      <dgm:prSet presAssocID="{BB530D3F-E067-4D78-831B-4C4E012D7017}" presName="c4" presStyleLbl="node1" presStyleIdx="3" presStyleCnt="19"/>
      <dgm:spPr/>
    </dgm:pt>
    <dgm:pt modelId="{782699D2-F884-4F77-85E4-A70F3BD9B30C}" type="pres">
      <dgm:prSet presAssocID="{BB530D3F-E067-4D78-831B-4C4E012D7017}" presName="c5" presStyleLbl="node1" presStyleIdx="4" presStyleCnt="19"/>
      <dgm:spPr/>
    </dgm:pt>
    <dgm:pt modelId="{9E9AE4F9-9154-4015-8801-23419FB0277F}" type="pres">
      <dgm:prSet presAssocID="{BB530D3F-E067-4D78-831B-4C4E012D7017}" presName="c6" presStyleLbl="node1" presStyleIdx="5" presStyleCnt="19"/>
      <dgm:spPr/>
    </dgm:pt>
    <dgm:pt modelId="{9116D337-CBD0-44F7-B0DE-9191D64B4FB9}" type="pres">
      <dgm:prSet presAssocID="{BB530D3F-E067-4D78-831B-4C4E012D7017}" presName="c7" presStyleLbl="node1" presStyleIdx="6" presStyleCnt="19"/>
      <dgm:spPr/>
    </dgm:pt>
    <dgm:pt modelId="{C57A530E-43F5-49E9-8FB1-260A8E3D9C1C}" type="pres">
      <dgm:prSet presAssocID="{BB530D3F-E067-4D78-831B-4C4E012D7017}" presName="c8" presStyleLbl="node1" presStyleIdx="7" presStyleCnt="19"/>
      <dgm:spPr/>
    </dgm:pt>
    <dgm:pt modelId="{0E369580-D462-44C6-B2D1-CD3103852BCF}" type="pres">
      <dgm:prSet presAssocID="{BB530D3F-E067-4D78-831B-4C4E012D7017}" presName="c9" presStyleLbl="node1" presStyleIdx="8" presStyleCnt="19"/>
      <dgm:spPr/>
    </dgm:pt>
    <dgm:pt modelId="{CCE44B64-0413-4DDB-B9DB-A6EF05C88211}" type="pres">
      <dgm:prSet presAssocID="{BB530D3F-E067-4D78-831B-4C4E012D7017}" presName="c10" presStyleLbl="node1" presStyleIdx="9" presStyleCnt="19"/>
      <dgm:spPr/>
    </dgm:pt>
    <dgm:pt modelId="{34886E13-B5C8-482B-8BCB-5DEBAB755317}" type="pres">
      <dgm:prSet presAssocID="{BB530D3F-E067-4D78-831B-4C4E012D7017}" presName="c11" presStyleLbl="node1" presStyleIdx="10" presStyleCnt="19"/>
      <dgm:spPr/>
    </dgm:pt>
    <dgm:pt modelId="{24874FE2-C5C8-415D-B309-0C6F72189832}" type="pres">
      <dgm:prSet presAssocID="{BB530D3F-E067-4D78-831B-4C4E012D7017}" presName="c12" presStyleLbl="node1" presStyleIdx="11" presStyleCnt="19"/>
      <dgm:spPr/>
    </dgm:pt>
    <dgm:pt modelId="{3FC3A302-383B-45B0-BCC5-3B4917090E23}" type="pres">
      <dgm:prSet presAssocID="{BB530D3F-E067-4D78-831B-4C4E012D7017}" presName="c13" presStyleLbl="node1" presStyleIdx="12" presStyleCnt="19"/>
      <dgm:spPr/>
    </dgm:pt>
    <dgm:pt modelId="{1849C039-DE61-417F-B9C3-55161C5FD1B4}" type="pres">
      <dgm:prSet presAssocID="{BB530D3F-E067-4D78-831B-4C4E012D7017}" presName="c14" presStyleLbl="node1" presStyleIdx="13" presStyleCnt="19"/>
      <dgm:spPr/>
    </dgm:pt>
    <dgm:pt modelId="{5387E022-F3AB-49F4-933F-CFE43C404980}" type="pres">
      <dgm:prSet presAssocID="{BB530D3F-E067-4D78-831B-4C4E012D7017}" presName="c15" presStyleLbl="node1" presStyleIdx="14" presStyleCnt="19"/>
      <dgm:spPr/>
    </dgm:pt>
    <dgm:pt modelId="{B8A27F9C-1C4E-46DF-A826-64A77E372DE6}" type="pres">
      <dgm:prSet presAssocID="{BB530D3F-E067-4D78-831B-4C4E012D7017}" presName="c16" presStyleLbl="node1" presStyleIdx="15" presStyleCnt="19"/>
      <dgm:spPr/>
    </dgm:pt>
    <dgm:pt modelId="{21BF3754-91F7-488F-83CA-55FE006F83CC}" type="pres">
      <dgm:prSet presAssocID="{BB530D3F-E067-4D78-831B-4C4E012D7017}" presName="c17" presStyleLbl="node1" presStyleIdx="16" presStyleCnt="19"/>
      <dgm:spPr/>
    </dgm:pt>
    <dgm:pt modelId="{1FA680BD-79CA-47B7-A872-32DAD69FED37}" type="pres">
      <dgm:prSet presAssocID="{BB530D3F-E067-4D78-831B-4C4E012D7017}" presName="c18" presStyleLbl="node1" presStyleIdx="17" presStyleCnt="19"/>
      <dgm:spPr/>
    </dgm:pt>
    <dgm:pt modelId="{8D2D8F73-6186-407C-AF0E-A0C9D2B86559}" type="pres">
      <dgm:prSet presAssocID="{4CDAD3E4-BA44-46AD-B796-586496432145}" presName="chevronComposite1" presStyleCnt="0"/>
      <dgm:spPr/>
    </dgm:pt>
    <dgm:pt modelId="{269C3F31-2EAC-479D-BF0A-4F73C970125B}" type="pres">
      <dgm:prSet presAssocID="{4CDAD3E4-BA44-46AD-B796-586496432145}" presName="chevron1" presStyleLbl="sibTrans2D1" presStyleIdx="0" presStyleCnt="2"/>
      <dgm:spPr/>
    </dgm:pt>
    <dgm:pt modelId="{096F090F-6BCE-4CF5-B5BB-8C8A19603CDE}" type="pres">
      <dgm:prSet presAssocID="{4CDAD3E4-BA44-46AD-B796-586496432145}" presName="spChevron1" presStyleCnt="0"/>
      <dgm:spPr/>
    </dgm:pt>
    <dgm:pt modelId="{9DA9FE82-C307-43FD-83BD-BDDE5AB42610}" type="pres">
      <dgm:prSet presAssocID="{4CDAD3E4-BA44-46AD-B796-586496432145}" presName="overlap" presStyleCnt="0"/>
      <dgm:spPr/>
    </dgm:pt>
    <dgm:pt modelId="{AB07BF51-6AF9-4C18-BB22-65745DDF5B47}" type="pres">
      <dgm:prSet presAssocID="{4CDAD3E4-BA44-46AD-B796-586496432145}" presName="chevronComposite2" presStyleCnt="0"/>
      <dgm:spPr/>
    </dgm:pt>
    <dgm:pt modelId="{F56DF177-8759-462B-9B7D-54474CCFF112}" type="pres">
      <dgm:prSet presAssocID="{4CDAD3E4-BA44-46AD-B796-586496432145}" presName="chevron2" presStyleLbl="sibTrans2D1" presStyleIdx="1" presStyleCnt="2"/>
      <dgm:spPr/>
    </dgm:pt>
    <dgm:pt modelId="{7B318F55-6F6C-4773-855A-CBF00B281324}" type="pres">
      <dgm:prSet presAssocID="{4CDAD3E4-BA44-46AD-B796-586496432145}" presName="spChevron2" presStyleCnt="0"/>
      <dgm:spPr/>
    </dgm:pt>
    <dgm:pt modelId="{54720084-E33A-4CED-BE57-A2D36F366365}" type="pres">
      <dgm:prSet presAssocID="{7147F9CF-8C35-4669-BE2D-6459EBF31884}" presName="last" presStyleCnt="0"/>
      <dgm:spPr/>
    </dgm:pt>
    <dgm:pt modelId="{B9AB10C0-A98B-4741-B1E2-216D2D1640DE}" type="pres">
      <dgm:prSet presAssocID="{7147F9CF-8C35-4669-BE2D-6459EBF31884}" presName="circleTx" presStyleLbl="node1" presStyleIdx="18" presStyleCnt="19"/>
      <dgm:spPr/>
      <dgm:t>
        <a:bodyPr/>
        <a:lstStyle/>
        <a:p>
          <a:endParaRPr lang="en-US"/>
        </a:p>
      </dgm:t>
    </dgm:pt>
    <dgm:pt modelId="{B34B6377-8605-4404-B072-0AE2D3C880A6}" type="pres">
      <dgm:prSet presAssocID="{7147F9CF-8C35-4669-BE2D-6459EBF31884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185FB-4594-4FCC-BD25-1DCB923B35FB}" type="pres">
      <dgm:prSet presAssocID="{7147F9CF-8C35-4669-BE2D-6459EBF31884}" presName="spN" presStyleCnt="0"/>
      <dgm:spPr/>
    </dgm:pt>
  </dgm:ptLst>
  <dgm:cxnLst>
    <dgm:cxn modelId="{EBF4BF53-D19B-40E0-B60C-1C7B9F528A4A}" type="presOf" srcId="{7147F9CF-8C35-4669-BE2D-6459EBF31884}" destId="{B9AB10C0-A98B-4741-B1E2-216D2D1640DE}" srcOrd="0" destOrd="0" presId="urn:microsoft.com/office/officeart/2009/3/layout/RandomtoResultProcess"/>
    <dgm:cxn modelId="{7101B3E5-2209-4A4D-971A-F8D666E1BA49}" srcId="{E06EACFF-9578-45BB-BA2F-39A5321D235A}" destId="{BB530D3F-E067-4D78-831B-4C4E012D7017}" srcOrd="0" destOrd="0" parTransId="{82DC362B-B757-4847-8C67-2CE54E63F7B1}" sibTransId="{4CDAD3E4-BA44-46AD-B796-586496432145}"/>
    <dgm:cxn modelId="{ED27C623-B65F-48CA-90DF-FD76FF5C0067}" srcId="{7147F9CF-8C35-4669-BE2D-6459EBF31884}" destId="{48927ED2-EA48-43CC-BCFF-B9DC46F6D7BA}" srcOrd="0" destOrd="0" parTransId="{FBE00F51-D876-4589-AD3C-B2CB31207E54}" sibTransId="{AE27F468-F173-43FB-A46A-29AE10C7B7BA}"/>
    <dgm:cxn modelId="{4C155B44-1FB6-414C-BEED-FFE50106CD49}" type="presOf" srcId="{BB530D3F-E067-4D78-831B-4C4E012D7017}" destId="{60B75CEC-82C1-404B-A141-CA2281EFD6DD}" srcOrd="0" destOrd="0" presId="urn:microsoft.com/office/officeart/2009/3/layout/RandomtoResultProcess"/>
    <dgm:cxn modelId="{D4F3D8E2-6BC6-48A5-A718-DE3FD5676772}" type="presOf" srcId="{E06EACFF-9578-45BB-BA2F-39A5321D235A}" destId="{41F79299-9EDD-4A52-9758-5740A4C4976D}" srcOrd="0" destOrd="0" presId="urn:microsoft.com/office/officeart/2009/3/layout/RandomtoResultProcess"/>
    <dgm:cxn modelId="{A61ED1E7-EF06-4DF2-AF00-063C6E19DF99}" srcId="{BB530D3F-E067-4D78-831B-4C4E012D7017}" destId="{23D76133-1F9A-4735-9B15-41D26DD53FC4}" srcOrd="0" destOrd="0" parTransId="{5FCF689E-7EC8-4175-9CDA-D7D5E86A39B5}" sibTransId="{632CC3BC-B8F1-4ABB-8F8B-E594CB189129}"/>
    <dgm:cxn modelId="{C68D9A9E-0A22-4506-A001-9DE6C1E720C8}" type="presOf" srcId="{23D76133-1F9A-4735-9B15-41D26DD53FC4}" destId="{51053428-B9A2-4165-A38B-90BAE6E85115}" srcOrd="0" destOrd="0" presId="urn:microsoft.com/office/officeart/2009/3/layout/RandomtoResultProcess"/>
    <dgm:cxn modelId="{1CB87FD1-69B6-4CE0-812E-561E9DB4C1BF}" type="presOf" srcId="{48927ED2-EA48-43CC-BCFF-B9DC46F6D7BA}" destId="{B34B6377-8605-4404-B072-0AE2D3C880A6}" srcOrd="0" destOrd="0" presId="urn:microsoft.com/office/officeart/2009/3/layout/RandomtoResultProcess"/>
    <dgm:cxn modelId="{919653A1-C3B4-4AE3-841C-9309C26CAFC1}" srcId="{E06EACFF-9578-45BB-BA2F-39A5321D235A}" destId="{7147F9CF-8C35-4669-BE2D-6459EBF31884}" srcOrd="1" destOrd="0" parTransId="{EABF0428-E5FF-4086-887C-B14F9E03522A}" sibTransId="{5EF9B80C-0F40-4F3F-ADCF-9DD5C9272896}"/>
    <dgm:cxn modelId="{C7B723F0-ADFB-40B7-A1D8-5ADD7FBA963D}" type="presParOf" srcId="{41F79299-9EDD-4A52-9758-5740A4C4976D}" destId="{37DF62F9-6E98-4944-B79E-0E93F004BB14}" srcOrd="0" destOrd="0" presId="urn:microsoft.com/office/officeart/2009/3/layout/RandomtoResultProcess"/>
    <dgm:cxn modelId="{A01B5A74-9786-4421-9D00-CFE30CC122BA}" type="presParOf" srcId="{37DF62F9-6E98-4944-B79E-0E93F004BB14}" destId="{60B75CEC-82C1-404B-A141-CA2281EFD6DD}" srcOrd="0" destOrd="0" presId="urn:microsoft.com/office/officeart/2009/3/layout/RandomtoResultProcess"/>
    <dgm:cxn modelId="{ED259CC7-88FA-4991-ACAB-B11B46462ACE}" type="presParOf" srcId="{37DF62F9-6E98-4944-B79E-0E93F004BB14}" destId="{51053428-B9A2-4165-A38B-90BAE6E85115}" srcOrd="1" destOrd="0" presId="urn:microsoft.com/office/officeart/2009/3/layout/RandomtoResultProcess"/>
    <dgm:cxn modelId="{AF3DB053-F218-4C95-9C11-47832004A22D}" type="presParOf" srcId="{37DF62F9-6E98-4944-B79E-0E93F004BB14}" destId="{BB80B13B-D946-42A1-B86C-F19C3E107E15}" srcOrd="2" destOrd="0" presId="urn:microsoft.com/office/officeart/2009/3/layout/RandomtoResultProcess"/>
    <dgm:cxn modelId="{0F9E36BF-1D72-4331-86C9-E91527E065A4}" type="presParOf" srcId="{37DF62F9-6E98-4944-B79E-0E93F004BB14}" destId="{00EEF71B-86C6-44EE-AB31-76B071F4E210}" srcOrd="3" destOrd="0" presId="urn:microsoft.com/office/officeart/2009/3/layout/RandomtoResultProcess"/>
    <dgm:cxn modelId="{1B0FAAD5-9835-46B8-B04D-75E7E3E4410E}" type="presParOf" srcId="{37DF62F9-6E98-4944-B79E-0E93F004BB14}" destId="{1041F49D-3B93-4F20-8E6A-583D11AD462A}" srcOrd="4" destOrd="0" presId="urn:microsoft.com/office/officeart/2009/3/layout/RandomtoResultProcess"/>
    <dgm:cxn modelId="{518BA42D-7D87-4ACE-97E3-DE54AC63BEDF}" type="presParOf" srcId="{37DF62F9-6E98-4944-B79E-0E93F004BB14}" destId="{C9A06C45-343E-48EC-B28C-4966D5D0D431}" srcOrd="5" destOrd="0" presId="urn:microsoft.com/office/officeart/2009/3/layout/RandomtoResultProcess"/>
    <dgm:cxn modelId="{00EEDB39-A587-4165-B681-CC35B8D011DF}" type="presParOf" srcId="{37DF62F9-6E98-4944-B79E-0E93F004BB14}" destId="{782699D2-F884-4F77-85E4-A70F3BD9B30C}" srcOrd="6" destOrd="0" presId="urn:microsoft.com/office/officeart/2009/3/layout/RandomtoResultProcess"/>
    <dgm:cxn modelId="{2A90DFD0-7F41-4449-A60E-51EB82231D37}" type="presParOf" srcId="{37DF62F9-6E98-4944-B79E-0E93F004BB14}" destId="{9E9AE4F9-9154-4015-8801-23419FB0277F}" srcOrd="7" destOrd="0" presId="urn:microsoft.com/office/officeart/2009/3/layout/RandomtoResultProcess"/>
    <dgm:cxn modelId="{BFBC1D79-756D-45A4-A13D-0D686685849B}" type="presParOf" srcId="{37DF62F9-6E98-4944-B79E-0E93F004BB14}" destId="{9116D337-CBD0-44F7-B0DE-9191D64B4FB9}" srcOrd="8" destOrd="0" presId="urn:microsoft.com/office/officeart/2009/3/layout/RandomtoResultProcess"/>
    <dgm:cxn modelId="{E4896D44-9560-4C6D-B6BA-1119920DCFC5}" type="presParOf" srcId="{37DF62F9-6E98-4944-B79E-0E93F004BB14}" destId="{C57A530E-43F5-49E9-8FB1-260A8E3D9C1C}" srcOrd="9" destOrd="0" presId="urn:microsoft.com/office/officeart/2009/3/layout/RandomtoResultProcess"/>
    <dgm:cxn modelId="{6943DAAA-DBFD-4703-9E8E-3AA670587E0E}" type="presParOf" srcId="{37DF62F9-6E98-4944-B79E-0E93F004BB14}" destId="{0E369580-D462-44C6-B2D1-CD3103852BCF}" srcOrd="10" destOrd="0" presId="urn:microsoft.com/office/officeart/2009/3/layout/RandomtoResultProcess"/>
    <dgm:cxn modelId="{4E6985AC-F234-45D1-BA18-92B19398F02F}" type="presParOf" srcId="{37DF62F9-6E98-4944-B79E-0E93F004BB14}" destId="{CCE44B64-0413-4DDB-B9DB-A6EF05C88211}" srcOrd="11" destOrd="0" presId="urn:microsoft.com/office/officeart/2009/3/layout/RandomtoResultProcess"/>
    <dgm:cxn modelId="{B15E2FB8-4689-48ED-B0E1-55542DE0AD7A}" type="presParOf" srcId="{37DF62F9-6E98-4944-B79E-0E93F004BB14}" destId="{34886E13-B5C8-482B-8BCB-5DEBAB755317}" srcOrd="12" destOrd="0" presId="urn:microsoft.com/office/officeart/2009/3/layout/RandomtoResultProcess"/>
    <dgm:cxn modelId="{65524E2F-5E2A-445F-BEBE-F0B6EDD151E0}" type="presParOf" srcId="{37DF62F9-6E98-4944-B79E-0E93F004BB14}" destId="{24874FE2-C5C8-415D-B309-0C6F72189832}" srcOrd="13" destOrd="0" presId="urn:microsoft.com/office/officeart/2009/3/layout/RandomtoResultProcess"/>
    <dgm:cxn modelId="{23528079-2C28-4978-9C29-CCEC45171BCD}" type="presParOf" srcId="{37DF62F9-6E98-4944-B79E-0E93F004BB14}" destId="{3FC3A302-383B-45B0-BCC5-3B4917090E23}" srcOrd="14" destOrd="0" presId="urn:microsoft.com/office/officeart/2009/3/layout/RandomtoResultProcess"/>
    <dgm:cxn modelId="{69D8E0EB-C4AD-4B73-8A4E-38F19EFD7EFE}" type="presParOf" srcId="{37DF62F9-6E98-4944-B79E-0E93F004BB14}" destId="{1849C039-DE61-417F-B9C3-55161C5FD1B4}" srcOrd="15" destOrd="0" presId="urn:microsoft.com/office/officeart/2009/3/layout/RandomtoResultProcess"/>
    <dgm:cxn modelId="{BDAAE50A-3FF7-4D1C-8E3C-E4A0DF34DB44}" type="presParOf" srcId="{37DF62F9-6E98-4944-B79E-0E93F004BB14}" destId="{5387E022-F3AB-49F4-933F-CFE43C404980}" srcOrd="16" destOrd="0" presId="urn:microsoft.com/office/officeart/2009/3/layout/RandomtoResultProcess"/>
    <dgm:cxn modelId="{919628ED-C507-4E34-A49F-33A7E0BFFC98}" type="presParOf" srcId="{37DF62F9-6E98-4944-B79E-0E93F004BB14}" destId="{B8A27F9C-1C4E-46DF-A826-64A77E372DE6}" srcOrd="17" destOrd="0" presId="urn:microsoft.com/office/officeart/2009/3/layout/RandomtoResultProcess"/>
    <dgm:cxn modelId="{144803EB-2B6E-47E8-86A2-B392540D8888}" type="presParOf" srcId="{37DF62F9-6E98-4944-B79E-0E93F004BB14}" destId="{21BF3754-91F7-488F-83CA-55FE006F83CC}" srcOrd="18" destOrd="0" presId="urn:microsoft.com/office/officeart/2009/3/layout/RandomtoResultProcess"/>
    <dgm:cxn modelId="{CF61E10D-D26A-473C-AE9D-FDB30DCCDB91}" type="presParOf" srcId="{37DF62F9-6E98-4944-B79E-0E93F004BB14}" destId="{1FA680BD-79CA-47B7-A872-32DAD69FED37}" srcOrd="19" destOrd="0" presId="urn:microsoft.com/office/officeart/2009/3/layout/RandomtoResultProcess"/>
    <dgm:cxn modelId="{62D538E0-72EF-4D32-9482-E93650F83664}" type="presParOf" srcId="{41F79299-9EDD-4A52-9758-5740A4C4976D}" destId="{8D2D8F73-6186-407C-AF0E-A0C9D2B86559}" srcOrd="1" destOrd="0" presId="urn:microsoft.com/office/officeart/2009/3/layout/RandomtoResultProcess"/>
    <dgm:cxn modelId="{EBA93676-BB0F-4AD2-9358-9882E8C0D265}" type="presParOf" srcId="{8D2D8F73-6186-407C-AF0E-A0C9D2B86559}" destId="{269C3F31-2EAC-479D-BF0A-4F73C970125B}" srcOrd="0" destOrd="0" presId="urn:microsoft.com/office/officeart/2009/3/layout/RandomtoResultProcess"/>
    <dgm:cxn modelId="{D6330E76-074A-4FAE-8046-A06620E9BD30}" type="presParOf" srcId="{8D2D8F73-6186-407C-AF0E-A0C9D2B86559}" destId="{096F090F-6BCE-4CF5-B5BB-8C8A19603CDE}" srcOrd="1" destOrd="0" presId="urn:microsoft.com/office/officeart/2009/3/layout/RandomtoResultProcess"/>
    <dgm:cxn modelId="{C7DEDE47-9A79-4783-8E30-F00F7D9C26BE}" type="presParOf" srcId="{41F79299-9EDD-4A52-9758-5740A4C4976D}" destId="{9DA9FE82-C307-43FD-83BD-BDDE5AB42610}" srcOrd="2" destOrd="0" presId="urn:microsoft.com/office/officeart/2009/3/layout/RandomtoResultProcess"/>
    <dgm:cxn modelId="{5264B5F3-0EF1-4896-A018-D4E2FD82D12A}" type="presParOf" srcId="{41F79299-9EDD-4A52-9758-5740A4C4976D}" destId="{AB07BF51-6AF9-4C18-BB22-65745DDF5B47}" srcOrd="3" destOrd="0" presId="urn:microsoft.com/office/officeart/2009/3/layout/RandomtoResultProcess"/>
    <dgm:cxn modelId="{2D5E43A7-F75B-477F-BBCE-AFBD20FA3893}" type="presParOf" srcId="{AB07BF51-6AF9-4C18-BB22-65745DDF5B47}" destId="{F56DF177-8759-462B-9B7D-54474CCFF112}" srcOrd="0" destOrd="0" presId="urn:microsoft.com/office/officeart/2009/3/layout/RandomtoResultProcess"/>
    <dgm:cxn modelId="{25CEF21C-A422-4140-A501-1ED563042654}" type="presParOf" srcId="{AB07BF51-6AF9-4C18-BB22-65745DDF5B47}" destId="{7B318F55-6F6C-4773-855A-CBF00B281324}" srcOrd="1" destOrd="0" presId="urn:microsoft.com/office/officeart/2009/3/layout/RandomtoResultProcess"/>
    <dgm:cxn modelId="{AC543AF2-0853-4E28-8B26-E7754403C893}" type="presParOf" srcId="{41F79299-9EDD-4A52-9758-5740A4C4976D}" destId="{54720084-E33A-4CED-BE57-A2D36F366365}" srcOrd="4" destOrd="0" presId="urn:microsoft.com/office/officeart/2009/3/layout/RandomtoResultProcess"/>
    <dgm:cxn modelId="{E08C716D-64A5-4F7A-A2DE-049814BA943B}" type="presParOf" srcId="{54720084-E33A-4CED-BE57-A2D36F366365}" destId="{B9AB10C0-A98B-4741-B1E2-216D2D1640DE}" srcOrd="0" destOrd="0" presId="urn:microsoft.com/office/officeart/2009/3/layout/RandomtoResultProcess"/>
    <dgm:cxn modelId="{59F6774F-DF42-4774-A965-60E440646430}" type="presParOf" srcId="{54720084-E33A-4CED-BE57-A2D36F366365}" destId="{B34B6377-8605-4404-B072-0AE2D3C880A6}" srcOrd="1" destOrd="0" presId="urn:microsoft.com/office/officeart/2009/3/layout/RandomtoResultProcess"/>
    <dgm:cxn modelId="{75898EA3-6FDD-4545-A4C2-C3EE959DD3DB}" type="presParOf" srcId="{54720084-E33A-4CED-BE57-A2D36F366365}" destId="{208185FB-4594-4FCC-BD25-1DCB923B35FB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63740F-86DA-4058-925E-68D507C06817}" type="doc">
      <dgm:prSet loTypeId="urn:microsoft.com/office/officeart/2008/layout/RadialCluster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0E37EB1-86AE-4192-B388-480A50216F73}">
      <dgm:prSet phldrT="[Texto]"/>
      <dgm:spPr/>
      <dgm:t>
        <a:bodyPr/>
        <a:lstStyle/>
        <a:p>
          <a:r>
            <a:rPr lang="pt-BR" dirty="0" smtClean="0"/>
            <a:t>Aplicativos que podem ser integrados aos sistemas de comércio eletrônico. </a:t>
          </a:r>
          <a:endParaRPr lang="en-US" dirty="0"/>
        </a:p>
      </dgm:t>
    </dgm:pt>
    <dgm:pt modelId="{CDBF8113-24F6-45D2-B221-7F9E42B5183E}" type="parTrans" cxnId="{FBC2F8A4-8110-412C-9FAA-12939EF987BA}">
      <dgm:prSet/>
      <dgm:spPr/>
      <dgm:t>
        <a:bodyPr/>
        <a:lstStyle/>
        <a:p>
          <a:endParaRPr lang="en-US"/>
        </a:p>
      </dgm:t>
    </dgm:pt>
    <dgm:pt modelId="{CF966B4C-02A3-40FD-AA18-31C5CC077A47}" type="sibTrans" cxnId="{FBC2F8A4-8110-412C-9FAA-12939EF987BA}">
      <dgm:prSet/>
      <dgm:spPr/>
      <dgm:t>
        <a:bodyPr/>
        <a:lstStyle/>
        <a:p>
          <a:endParaRPr lang="en-US"/>
        </a:p>
      </dgm:t>
    </dgm:pt>
    <dgm:pt modelId="{5716B735-FCCF-4F30-8508-8BC074F8B2B5}">
      <dgm:prSet phldrT="[Texto]"/>
      <dgm:spPr/>
      <dgm:t>
        <a:bodyPr/>
        <a:lstStyle/>
        <a:p>
          <a:r>
            <a:rPr lang="pt-BR" dirty="0" smtClean="0"/>
            <a:t>Taxa de conversão</a:t>
          </a:r>
          <a:endParaRPr lang="en-US" dirty="0"/>
        </a:p>
      </dgm:t>
    </dgm:pt>
    <dgm:pt modelId="{31599765-C6EE-484B-A316-801ADAD6FDB9}" type="parTrans" cxnId="{4FB358DA-AA87-4B80-85D6-4C3469C04828}">
      <dgm:prSet/>
      <dgm:spPr/>
      <dgm:t>
        <a:bodyPr/>
        <a:lstStyle/>
        <a:p>
          <a:endParaRPr lang="en-US"/>
        </a:p>
      </dgm:t>
    </dgm:pt>
    <dgm:pt modelId="{91D1336B-D22B-49CC-A4F3-2E4DDD1D3B4F}" type="sibTrans" cxnId="{4FB358DA-AA87-4B80-85D6-4C3469C04828}">
      <dgm:prSet/>
      <dgm:spPr/>
      <dgm:t>
        <a:bodyPr/>
        <a:lstStyle/>
        <a:p>
          <a:endParaRPr lang="en-US"/>
        </a:p>
      </dgm:t>
    </dgm:pt>
    <dgm:pt modelId="{1705BC57-A61B-40F7-A60D-3F707B9CF1B8}">
      <dgm:prSet phldrT="[Texto]"/>
      <dgm:spPr/>
      <dgm:t>
        <a:bodyPr/>
        <a:lstStyle/>
        <a:p>
          <a:r>
            <a:rPr lang="pt-BR" dirty="0" smtClean="0"/>
            <a:t>Ações por e-mail de acordo com o perfil de compra de cada cliente</a:t>
          </a:r>
          <a:endParaRPr lang="en-US" dirty="0"/>
        </a:p>
      </dgm:t>
    </dgm:pt>
    <dgm:pt modelId="{39AC471C-2F11-42EC-AE3F-3477880F5647}" type="parTrans" cxnId="{B868A4F5-E93B-4479-977D-80CA1115DFD9}">
      <dgm:prSet/>
      <dgm:spPr/>
      <dgm:t>
        <a:bodyPr/>
        <a:lstStyle/>
        <a:p>
          <a:endParaRPr lang="en-US"/>
        </a:p>
      </dgm:t>
    </dgm:pt>
    <dgm:pt modelId="{1B7943EF-3083-49F6-82A9-4AF03734EA20}" type="sibTrans" cxnId="{B868A4F5-E93B-4479-977D-80CA1115DFD9}">
      <dgm:prSet/>
      <dgm:spPr/>
      <dgm:t>
        <a:bodyPr/>
        <a:lstStyle/>
        <a:p>
          <a:endParaRPr lang="en-US"/>
        </a:p>
      </dgm:t>
    </dgm:pt>
    <dgm:pt modelId="{178ED55D-8457-4594-8F52-7B6831C022BA}">
      <dgm:prSet phldrT="[Texto]"/>
      <dgm:spPr/>
      <dgm:t>
        <a:bodyPr/>
        <a:lstStyle/>
        <a:p>
          <a:r>
            <a:rPr lang="pt-BR" dirty="0" smtClean="0"/>
            <a:t>Recuperar vendas não concluídas</a:t>
          </a:r>
          <a:endParaRPr lang="en-US" dirty="0"/>
        </a:p>
      </dgm:t>
    </dgm:pt>
    <dgm:pt modelId="{D020B512-20E2-4EA5-84DC-07B58164CBDC}" type="parTrans" cxnId="{7B7E88CF-ED07-4682-BC58-ECF433CFBB96}">
      <dgm:prSet/>
      <dgm:spPr/>
      <dgm:t>
        <a:bodyPr/>
        <a:lstStyle/>
        <a:p>
          <a:endParaRPr lang="en-US"/>
        </a:p>
      </dgm:t>
    </dgm:pt>
    <dgm:pt modelId="{D568C284-FD7F-455D-8EB0-F42ADE09D355}" type="sibTrans" cxnId="{7B7E88CF-ED07-4682-BC58-ECF433CFBB96}">
      <dgm:prSet/>
      <dgm:spPr/>
      <dgm:t>
        <a:bodyPr/>
        <a:lstStyle/>
        <a:p>
          <a:endParaRPr lang="en-US"/>
        </a:p>
      </dgm:t>
    </dgm:pt>
    <dgm:pt modelId="{52BF0B48-49CA-4763-976D-54411C3CBD98}">
      <dgm:prSet phldrT="[Texto]"/>
      <dgm:spPr/>
      <dgm:t>
        <a:bodyPr/>
        <a:lstStyle/>
        <a:p>
          <a:r>
            <a:rPr lang="pt-BR" dirty="0" smtClean="0"/>
            <a:t>Recuperar clientes que não compram há um determinado tempo</a:t>
          </a:r>
          <a:endParaRPr lang="en-US" dirty="0"/>
        </a:p>
      </dgm:t>
    </dgm:pt>
    <dgm:pt modelId="{55EA57D6-4FAA-4121-9152-6CB35311F73D}" type="parTrans" cxnId="{203F06C3-B33C-45EE-8CE7-E934E00ADC5A}">
      <dgm:prSet/>
      <dgm:spPr/>
      <dgm:t>
        <a:bodyPr/>
        <a:lstStyle/>
        <a:p>
          <a:endParaRPr lang="en-US"/>
        </a:p>
      </dgm:t>
    </dgm:pt>
    <dgm:pt modelId="{19529BA0-7C59-4CBA-9B53-40AF77C12E0F}" type="sibTrans" cxnId="{203F06C3-B33C-45EE-8CE7-E934E00ADC5A}">
      <dgm:prSet/>
      <dgm:spPr/>
      <dgm:t>
        <a:bodyPr/>
        <a:lstStyle/>
        <a:p>
          <a:endParaRPr lang="en-US"/>
        </a:p>
      </dgm:t>
    </dgm:pt>
    <dgm:pt modelId="{83FF1EF7-E9B7-4C9C-A1FE-2FF0BC8D387D}">
      <dgm:prSet phldrT="[Texto]"/>
      <dgm:spPr/>
      <dgm:t>
        <a:bodyPr/>
        <a:lstStyle/>
        <a:p>
          <a:r>
            <a:rPr lang="pt-BR" dirty="0" smtClean="0"/>
            <a:t>Oferecer tratamento personalizado</a:t>
          </a:r>
          <a:endParaRPr lang="en-US" dirty="0"/>
        </a:p>
      </dgm:t>
    </dgm:pt>
    <dgm:pt modelId="{D4EDB11E-BEDC-4FD2-811F-9D39323A6098}" type="parTrans" cxnId="{72BE746C-1A72-4419-97F3-1C6CB9CF7C96}">
      <dgm:prSet/>
      <dgm:spPr/>
      <dgm:t>
        <a:bodyPr/>
        <a:lstStyle/>
        <a:p>
          <a:endParaRPr lang="en-US"/>
        </a:p>
      </dgm:t>
    </dgm:pt>
    <dgm:pt modelId="{70A49221-4FFD-48E1-A3A9-9E637A28F313}" type="sibTrans" cxnId="{72BE746C-1A72-4419-97F3-1C6CB9CF7C96}">
      <dgm:prSet/>
      <dgm:spPr/>
      <dgm:t>
        <a:bodyPr/>
        <a:lstStyle/>
        <a:p>
          <a:endParaRPr lang="en-US"/>
        </a:p>
      </dgm:t>
    </dgm:pt>
    <dgm:pt modelId="{B537516D-8041-4E16-897C-549A7102FC0F}" type="pres">
      <dgm:prSet presAssocID="{BD63740F-86DA-4058-925E-68D507C068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3053C35-1E7B-4425-9208-243EFFC92C03}" type="pres">
      <dgm:prSet presAssocID="{A0E37EB1-86AE-4192-B388-480A50216F73}" presName="singleCycle" presStyleCnt="0"/>
      <dgm:spPr/>
    </dgm:pt>
    <dgm:pt modelId="{44AC4A64-7D35-4A64-A055-6946A1E9FF39}" type="pres">
      <dgm:prSet presAssocID="{A0E37EB1-86AE-4192-B388-480A50216F73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DB81A8B-65C0-4EF8-8CE5-16D6C4F2355A}" type="pres">
      <dgm:prSet presAssocID="{31599765-C6EE-484B-A316-801ADAD6FDB9}" presName="Name56" presStyleLbl="parChTrans1D2" presStyleIdx="0" presStyleCnt="5"/>
      <dgm:spPr/>
      <dgm:t>
        <a:bodyPr/>
        <a:lstStyle/>
        <a:p>
          <a:endParaRPr lang="en-US"/>
        </a:p>
      </dgm:t>
    </dgm:pt>
    <dgm:pt modelId="{F05766EB-5FC5-493E-BAF7-B3854A932A17}" type="pres">
      <dgm:prSet presAssocID="{5716B735-FCCF-4F30-8508-8BC074F8B2B5}" presName="text0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A4D31-E4ED-43B2-947C-28ED39CFB975}" type="pres">
      <dgm:prSet presAssocID="{39AC471C-2F11-42EC-AE3F-3477880F5647}" presName="Name56" presStyleLbl="parChTrans1D2" presStyleIdx="1" presStyleCnt="5"/>
      <dgm:spPr/>
      <dgm:t>
        <a:bodyPr/>
        <a:lstStyle/>
        <a:p>
          <a:endParaRPr lang="en-US"/>
        </a:p>
      </dgm:t>
    </dgm:pt>
    <dgm:pt modelId="{0D9C14D9-0A46-4189-8232-22C7FD66DA90}" type="pres">
      <dgm:prSet presAssocID="{1705BC57-A61B-40F7-A60D-3F707B9CF1B8}" presName="text0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3B090-8422-42B9-AD34-6B10F65F9385}" type="pres">
      <dgm:prSet presAssocID="{D020B512-20E2-4EA5-84DC-07B58164CBDC}" presName="Name56" presStyleLbl="parChTrans1D2" presStyleIdx="2" presStyleCnt="5"/>
      <dgm:spPr/>
      <dgm:t>
        <a:bodyPr/>
        <a:lstStyle/>
        <a:p>
          <a:endParaRPr lang="en-US"/>
        </a:p>
      </dgm:t>
    </dgm:pt>
    <dgm:pt modelId="{B9207C58-965A-4393-8864-7A25D08AF2C7}" type="pres">
      <dgm:prSet presAssocID="{178ED55D-8457-4594-8F52-7B6831C022BA}" presName="text0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323EB-CC4B-42F9-A76D-3FCE3C02ED72}" type="pres">
      <dgm:prSet presAssocID="{55EA57D6-4FAA-4121-9152-6CB35311F73D}" presName="Name56" presStyleLbl="parChTrans1D2" presStyleIdx="3" presStyleCnt="5"/>
      <dgm:spPr/>
      <dgm:t>
        <a:bodyPr/>
        <a:lstStyle/>
        <a:p>
          <a:endParaRPr lang="en-US"/>
        </a:p>
      </dgm:t>
    </dgm:pt>
    <dgm:pt modelId="{A1BF4B7D-D984-4F0D-8E18-FB701B0101EA}" type="pres">
      <dgm:prSet presAssocID="{52BF0B48-49CA-4763-976D-54411C3CBD98}" presName="text0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6B5A4-109B-4000-90A3-588D218B745C}" type="pres">
      <dgm:prSet presAssocID="{D4EDB11E-BEDC-4FD2-811F-9D39323A6098}" presName="Name56" presStyleLbl="parChTrans1D2" presStyleIdx="4" presStyleCnt="5"/>
      <dgm:spPr/>
      <dgm:t>
        <a:bodyPr/>
        <a:lstStyle/>
        <a:p>
          <a:endParaRPr lang="en-US"/>
        </a:p>
      </dgm:t>
    </dgm:pt>
    <dgm:pt modelId="{30DD7C24-91D5-4F9D-BEE7-4B7DF3C4ED77}" type="pres">
      <dgm:prSet presAssocID="{83FF1EF7-E9B7-4C9C-A1FE-2FF0BC8D387D}" presName="text0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0935F4-64EB-439E-9B3F-1903A5E79CE0}" type="presOf" srcId="{55EA57D6-4FAA-4121-9152-6CB35311F73D}" destId="{B92323EB-CC4B-42F9-A76D-3FCE3C02ED72}" srcOrd="0" destOrd="0" presId="urn:microsoft.com/office/officeart/2008/layout/RadialCluster"/>
    <dgm:cxn modelId="{6881DBF1-4C1E-4B8D-9BC9-A26A3C4A7CC8}" type="presOf" srcId="{D020B512-20E2-4EA5-84DC-07B58164CBDC}" destId="{F113B090-8422-42B9-AD34-6B10F65F9385}" srcOrd="0" destOrd="0" presId="urn:microsoft.com/office/officeart/2008/layout/RadialCluster"/>
    <dgm:cxn modelId="{A9E28E7A-AAD9-4435-91AD-74588AB15B53}" type="presOf" srcId="{178ED55D-8457-4594-8F52-7B6831C022BA}" destId="{B9207C58-965A-4393-8864-7A25D08AF2C7}" srcOrd="0" destOrd="0" presId="urn:microsoft.com/office/officeart/2008/layout/RadialCluster"/>
    <dgm:cxn modelId="{FBC2F8A4-8110-412C-9FAA-12939EF987BA}" srcId="{BD63740F-86DA-4058-925E-68D507C06817}" destId="{A0E37EB1-86AE-4192-B388-480A50216F73}" srcOrd="0" destOrd="0" parTransId="{CDBF8113-24F6-45D2-B221-7F9E42B5183E}" sibTransId="{CF966B4C-02A3-40FD-AA18-31C5CC077A47}"/>
    <dgm:cxn modelId="{4FB358DA-AA87-4B80-85D6-4C3469C04828}" srcId="{A0E37EB1-86AE-4192-B388-480A50216F73}" destId="{5716B735-FCCF-4F30-8508-8BC074F8B2B5}" srcOrd="0" destOrd="0" parTransId="{31599765-C6EE-484B-A316-801ADAD6FDB9}" sibTransId="{91D1336B-D22B-49CC-A4F3-2E4DDD1D3B4F}"/>
    <dgm:cxn modelId="{6BA86CBD-960A-4F4C-AECD-359054FE2B6B}" type="presOf" srcId="{5716B735-FCCF-4F30-8508-8BC074F8B2B5}" destId="{F05766EB-5FC5-493E-BAF7-B3854A932A17}" srcOrd="0" destOrd="0" presId="urn:microsoft.com/office/officeart/2008/layout/RadialCluster"/>
    <dgm:cxn modelId="{E9A29DB3-A494-4288-84D9-D9B523A2340A}" type="presOf" srcId="{83FF1EF7-E9B7-4C9C-A1FE-2FF0BC8D387D}" destId="{30DD7C24-91D5-4F9D-BEE7-4B7DF3C4ED77}" srcOrd="0" destOrd="0" presId="urn:microsoft.com/office/officeart/2008/layout/RadialCluster"/>
    <dgm:cxn modelId="{7B7E88CF-ED07-4682-BC58-ECF433CFBB96}" srcId="{A0E37EB1-86AE-4192-B388-480A50216F73}" destId="{178ED55D-8457-4594-8F52-7B6831C022BA}" srcOrd="2" destOrd="0" parTransId="{D020B512-20E2-4EA5-84DC-07B58164CBDC}" sibTransId="{D568C284-FD7F-455D-8EB0-F42ADE09D355}"/>
    <dgm:cxn modelId="{CB820C75-392A-4DBA-8FBC-757A44D02918}" type="presOf" srcId="{BD63740F-86DA-4058-925E-68D507C06817}" destId="{B537516D-8041-4E16-897C-549A7102FC0F}" srcOrd="0" destOrd="0" presId="urn:microsoft.com/office/officeart/2008/layout/RadialCluster"/>
    <dgm:cxn modelId="{72BE746C-1A72-4419-97F3-1C6CB9CF7C96}" srcId="{A0E37EB1-86AE-4192-B388-480A50216F73}" destId="{83FF1EF7-E9B7-4C9C-A1FE-2FF0BC8D387D}" srcOrd="4" destOrd="0" parTransId="{D4EDB11E-BEDC-4FD2-811F-9D39323A6098}" sibTransId="{70A49221-4FFD-48E1-A3A9-9E637A28F313}"/>
    <dgm:cxn modelId="{1A93783B-0898-46B0-9C70-2ACD47938890}" type="presOf" srcId="{A0E37EB1-86AE-4192-B388-480A50216F73}" destId="{44AC4A64-7D35-4A64-A055-6946A1E9FF39}" srcOrd="0" destOrd="0" presId="urn:microsoft.com/office/officeart/2008/layout/RadialCluster"/>
    <dgm:cxn modelId="{203F06C3-B33C-45EE-8CE7-E934E00ADC5A}" srcId="{A0E37EB1-86AE-4192-B388-480A50216F73}" destId="{52BF0B48-49CA-4763-976D-54411C3CBD98}" srcOrd="3" destOrd="0" parTransId="{55EA57D6-4FAA-4121-9152-6CB35311F73D}" sibTransId="{19529BA0-7C59-4CBA-9B53-40AF77C12E0F}"/>
    <dgm:cxn modelId="{44161E21-C342-4C2B-8740-8A2D4584381F}" type="presOf" srcId="{D4EDB11E-BEDC-4FD2-811F-9D39323A6098}" destId="{2646B5A4-109B-4000-90A3-588D218B745C}" srcOrd="0" destOrd="0" presId="urn:microsoft.com/office/officeart/2008/layout/RadialCluster"/>
    <dgm:cxn modelId="{B868A4F5-E93B-4479-977D-80CA1115DFD9}" srcId="{A0E37EB1-86AE-4192-B388-480A50216F73}" destId="{1705BC57-A61B-40F7-A60D-3F707B9CF1B8}" srcOrd="1" destOrd="0" parTransId="{39AC471C-2F11-42EC-AE3F-3477880F5647}" sibTransId="{1B7943EF-3083-49F6-82A9-4AF03734EA20}"/>
    <dgm:cxn modelId="{5DB96B1B-C8CA-4588-BDD7-28F3835CE2FA}" type="presOf" srcId="{1705BC57-A61B-40F7-A60D-3F707B9CF1B8}" destId="{0D9C14D9-0A46-4189-8232-22C7FD66DA90}" srcOrd="0" destOrd="0" presId="urn:microsoft.com/office/officeart/2008/layout/RadialCluster"/>
    <dgm:cxn modelId="{06BDC6AA-2743-4BB2-8437-160A79FB2110}" type="presOf" srcId="{52BF0B48-49CA-4763-976D-54411C3CBD98}" destId="{A1BF4B7D-D984-4F0D-8E18-FB701B0101EA}" srcOrd="0" destOrd="0" presId="urn:microsoft.com/office/officeart/2008/layout/RadialCluster"/>
    <dgm:cxn modelId="{0A5A9330-9E84-4E02-BB52-EBF91A8BE385}" type="presOf" srcId="{39AC471C-2F11-42EC-AE3F-3477880F5647}" destId="{67EA4D31-E4ED-43B2-947C-28ED39CFB975}" srcOrd="0" destOrd="0" presId="urn:microsoft.com/office/officeart/2008/layout/RadialCluster"/>
    <dgm:cxn modelId="{01A272BA-6C0F-4589-93C7-D6D3103CCB23}" type="presOf" srcId="{31599765-C6EE-484B-A316-801ADAD6FDB9}" destId="{9DB81A8B-65C0-4EF8-8CE5-16D6C4F2355A}" srcOrd="0" destOrd="0" presId="urn:microsoft.com/office/officeart/2008/layout/RadialCluster"/>
    <dgm:cxn modelId="{0395C9D1-B75E-4FA5-A0CC-421A91DC86DA}" type="presParOf" srcId="{B537516D-8041-4E16-897C-549A7102FC0F}" destId="{F3053C35-1E7B-4425-9208-243EFFC92C03}" srcOrd="0" destOrd="0" presId="urn:microsoft.com/office/officeart/2008/layout/RadialCluster"/>
    <dgm:cxn modelId="{FC727B8F-30B7-47B1-82CC-21BA62C5E14A}" type="presParOf" srcId="{F3053C35-1E7B-4425-9208-243EFFC92C03}" destId="{44AC4A64-7D35-4A64-A055-6946A1E9FF39}" srcOrd="0" destOrd="0" presId="urn:microsoft.com/office/officeart/2008/layout/RadialCluster"/>
    <dgm:cxn modelId="{19796C8A-21D3-4F2A-9194-2DE9CBA9FBDC}" type="presParOf" srcId="{F3053C35-1E7B-4425-9208-243EFFC92C03}" destId="{9DB81A8B-65C0-4EF8-8CE5-16D6C4F2355A}" srcOrd="1" destOrd="0" presId="urn:microsoft.com/office/officeart/2008/layout/RadialCluster"/>
    <dgm:cxn modelId="{31A086F3-9BBF-4B16-8EC6-8231D99AF79E}" type="presParOf" srcId="{F3053C35-1E7B-4425-9208-243EFFC92C03}" destId="{F05766EB-5FC5-493E-BAF7-B3854A932A17}" srcOrd="2" destOrd="0" presId="urn:microsoft.com/office/officeart/2008/layout/RadialCluster"/>
    <dgm:cxn modelId="{D944AC1A-40B4-423B-9218-99F812577E7E}" type="presParOf" srcId="{F3053C35-1E7B-4425-9208-243EFFC92C03}" destId="{67EA4D31-E4ED-43B2-947C-28ED39CFB975}" srcOrd="3" destOrd="0" presId="urn:microsoft.com/office/officeart/2008/layout/RadialCluster"/>
    <dgm:cxn modelId="{3D594681-87F4-4B4C-B65E-73F06DF4CF33}" type="presParOf" srcId="{F3053C35-1E7B-4425-9208-243EFFC92C03}" destId="{0D9C14D9-0A46-4189-8232-22C7FD66DA90}" srcOrd="4" destOrd="0" presId="urn:microsoft.com/office/officeart/2008/layout/RadialCluster"/>
    <dgm:cxn modelId="{93D67DA8-8B1B-4EBC-8333-5A0350B742C4}" type="presParOf" srcId="{F3053C35-1E7B-4425-9208-243EFFC92C03}" destId="{F113B090-8422-42B9-AD34-6B10F65F9385}" srcOrd="5" destOrd="0" presId="urn:microsoft.com/office/officeart/2008/layout/RadialCluster"/>
    <dgm:cxn modelId="{2D97E994-69DC-4D53-8A3D-F24D92A22715}" type="presParOf" srcId="{F3053C35-1E7B-4425-9208-243EFFC92C03}" destId="{B9207C58-965A-4393-8864-7A25D08AF2C7}" srcOrd="6" destOrd="0" presId="urn:microsoft.com/office/officeart/2008/layout/RadialCluster"/>
    <dgm:cxn modelId="{501B653A-FD49-47E9-92BD-39F51E717C96}" type="presParOf" srcId="{F3053C35-1E7B-4425-9208-243EFFC92C03}" destId="{B92323EB-CC4B-42F9-A76D-3FCE3C02ED72}" srcOrd="7" destOrd="0" presId="urn:microsoft.com/office/officeart/2008/layout/RadialCluster"/>
    <dgm:cxn modelId="{24A1FEF4-6DC9-4F20-A8FA-A29003D8824E}" type="presParOf" srcId="{F3053C35-1E7B-4425-9208-243EFFC92C03}" destId="{A1BF4B7D-D984-4F0D-8E18-FB701B0101EA}" srcOrd="8" destOrd="0" presId="urn:microsoft.com/office/officeart/2008/layout/RadialCluster"/>
    <dgm:cxn modelId="{5177E897-708D-4E91-8397-08A9C113B90F}" type="presParOf" srcId="{F3053C35-1E7B-4425-9208-243EFFC92C03}" destId="{2646B5A4-109B-4000-90A3-588D218B745C}" srcOrd="9" destOrd="0" presId="urn:microsoft.com/office/officeart/2008/layout/RadialCluster"/>
    <dgm:cxn modelId="{9DF64E37-0C58-417E-B869-A2F53FD7AED1}" type="presParOf" srcId="{F3053C35-1E7B-4425-9208-243EFFC92C03}" destId="{30DD7C24-91D5-4F9D-BEE7-4B7DF3C4ED77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38D4A6-720A-4F1C-A98B-7AF80135B548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8BFB22A8-19CD-45D1-8070-A48599148F49}">
      <dgm:prSet phldrT="[Texto]" custT="1"/>
      <dgm:spPr/>
      <dgm:t>
        <a:bodyPr/>
        <a:lstStyle/>
        <a:p>
          <a:r>
            <a:rPr lang="pt-BR" sz="2000" dirty="0" smtClean="0"/>
            <a:t>Processos operacionais </a:t>
          </a:r>
          <a:endParaRPr lang="en-US" sz="2000" dirty="0"/>
        </a:p>
      </dgm:t>
    </dgm:pt>
    <dgm:pt modelId="{80D2E8D3-8D2B-4346-B45D-626738F78963}" type="parTrans" cxnId="{0C0EFC38-52A0-40E2-847D-045C55D78132}">
      <dgm:prSet/>
      <dgm:spPr/>
      <dgm:t>
        <a:bodyPr/>
        <a:lstStyle/>
        <a:p>
          <a:endParaRPr lang="en-US"/>
        </a:p>
      </dgm:t>
    </dgm:pt>
    <dgm:pt modelId="{C50E095D-2FD1-4A7B-938F-2B77458713C5}" type="sibTrans" cxnId="{0C0EFC38-52A0-40E2-847D-045C55D78132}">
      <dgm:prSet/>
      <dgm:spPr/>
      <dgm:t>
        <a:bodyPr/>
        <a:lstStyle/>
        <a:p>
          <a:endParaRPr lang="en-US"/>
        </a:p>
      </dgm:t>
    </dgm:pt>
    <dgm:pt modelId="{0DEE3AF2-45A5-4EEA-903B-5D7DB40B00EF}">
      <dgm:prSet phldrT="[Texto]" custT="1"/>
      <dgm:spPr/>
      <dgm:t>
        <a:bodyPr/>
        <a:lstStyle/>
        <a:p>
          <a:r>
            <a:rPr lang="pt-BR" sz="1400" u="sng" dirty="0" smtClean="0"/>
            <a:t>Área e Organização do Estoque</a:t>
          </a:r>
          <a:endParaRPr lang="en-US" sz="1400" dirty="0"/>
        </a:p>
      </dgm:t>
    </dgm:pt>
    <dgm:pt modelId="{AB446539-A4ED-45FE-B541-8C23E26E2114}" type="parTrans" cxnId="{8492D22A-8E1F-41B1-B1E0-05208CF733A6}">
      <dgm:prSet/>
      <dgm:spPr/>
      <dgm:t>
        <a:bodyPr/>
        <a:lstStyle/>
        <a:p>
          <a:endParaRPr lang="en-US"/>
        </a:p>
      </dgm:t>
    </dgm:pt>
    <dgm:pt modelId="{33747512-A507-4F32-8CF7-7086577579B5}" type="sibTrans" cxnId="{8492D22A-8E1F-41B1-B1E0-05208CF733A6}">
      <dgm:prSet/>
      <dgm:spPr/>
      <dgm:t>
        <a:bodyPr/>
        <a:lstStyle/>
        <a:p>
          <a:endParaRPr lang="en-US"/>
        </a:p>
      </dgm:t>
    </dgm:pt>
    <dgm:pt modelId="{FBF39A5E-1CF3-43B3-BB26-5344F56CA25B}">
      <dgm:prSet phldrT="[Texto]" custT="1"/>
      <dgm:spPr/>
      <dgm:t>
        <a:bodyPr/>
        <a:lstStyle/>
        <a:p>
          <a:r>
            <a:rPr lang="pt-BR" sz="1400" u="sng" dirty="0" smtClean="0"/>
            <a:t>WMS (</a:t>
          </a:r>
          <a:r>
            <a:rPr lang="pt-BR" sz="1400" u="sng" dirty="0" err="1" smtClean="0"/>
            <a:t>Warehouse</a:t>
          </a:r>
          <a:r>
            <a:rPr lang="pt-BR" sz="1400" u="sng" dirty="0" smtClean="0"/>
            <a:t> Management System)</a:t>
          </a:r>
          <a:endParaRPr lang="en-US" sz="1400" dirty="0"/>
        </a:p>
      </dgm:t>
    </dgm:pt>
    <dgm:pt modelId="{430A8909-B6F8-45C9-98F1-220B66F342F2}" type="parTrans" cxnId="{358B4EDA-A165-4BB3-9D09-55EAAE8E0D01}">
      <dgm:prSet/>
      <dgm:spPr/>
      <dgm:t>
        <a:bodyPr/>
        <a:lstStyle/>
        <a:p>
          <a:endParaRPr lang="en-US"/>
        </a:p>
      </dgm:t>
    </dgm:pt>
    <dgm:pt modelId="{87F7A0A2-955A-4066-AD5A-D44C8E13F0D4}" type="sibTrans" cxnId="{358B4EDA-A165-4BB3-9D09-55EAAE8E0D01}">
      <dgm:prSet/>
      <dgm:spPr/>
      <dgm:t>
        <a:bodyPr/>
        <a:lstStyle/>
        <a:p>
          <a:endParaRPr lang="en-US"/>
        </a:p>
      </dgm:t>
    </dgm:pt>
    <dgm:pt modelId="{F8E34CF8-DC0D-4DAD-ADE9-9660912F2767}">
      <dgm:prSet phldrT="[Texto]" custT="1"/>
      <dgm:spPr/>
      <dgm:t>
        <a:bodyPr/>
        <a:lstStyle/>
        <a:p>
          <a:r>
            <a:rPr lang="pt-BR" sz="1400" u="sng" dirty="0" smtClean="0"/>
            <a:t>Mix de Produtos</a:t>
          </a:r>
          <a:endParaRPr lang="en-US" sz="1400" dirty="0"/>
        </a:p>
      </dgm:t>
    </dgm:pt>
    <dgm:pt modelId="{E55A652B-1890-4E39-B49C-23713B161EB8}" type="parTrans" cxnId="{681222C5-F4F6-441D-85CA-821C0228CA34}">
      <dgm:prSet/>
      <dgm:spPr/>
      <dgm:t>
        <a:bodyPr/>
        <a:lstStyle/>
        <a:p>
          <a:endParaRPr lang="en-US"/>
        </a:p>
      </dgm:t>
    </dgm:pt>
    <dgm:pt modelId="{C2023837-71CF-49C7-8AF2-B6CEE2A838F5}" type="sibTrans" cxnId="{681222C5-F4F6-441D-85CA-821C0228CA34}">
      <dgm:prSet/>
      <dgm:spPr/>
      <dgm:t>
        <a:bodyPr/>
        <a:lstStyle/>
        <a:p>
          <a:endParaRPr lang="en-US"/>
        </a:p>
      </dgm:t>
    </dgm:pt>
    <dgm:pt modelId="{8970C2AA-7A6D-4624-9C51-6ED9D6BD57B0}">
      <dgm:prSet custT="1"/>
      <dgm:spPr/>
      <dgm:t>
        <a:bodyPr/>
        <a:lstStyle/>
        <a:p>
          <a:r>
            <a:rPr lang="pt-BR" sz="1400" u="sng" dirty="0" smtClean="0"/>
            <a:t>Estrutura de Pessoas</a:t>
          </a:r>
          <a:endParaRPr lang="en-US" sz="1400" dirty="0"/>
        </a:p>
      </dgm:t>
    </dgm:pt>
    <dgm:pt modelId="{13CDAFFB-1792-4C49-8B82-AAA27C110DD8}" type="parTrans" cxnId="{C099B4A8-567D-4E99-801C-EA03D672AD8C}">
      <dgm:prSet/>
      <dgm:spPr/>
      <dgm:t>
        <a:bodyPr/>
        <a:lstStyle/>
        <a:p>
          <a:endParaRPr lang="en-US"/>
        </a:p>
      </dgm:t>
    </dgm:pt>
    <dgm:pt modelId="{6BB9C322-E151-45BF-8577-0AC9959B8563}" type="sibTrans" cxnId="{C099B4A8-567D-4E99-801C-EA03D672AD8C}">
      <dgm:prSet/>
      <dgm:spPr/>
      <dgm:t>
        <a:bodyPr/>
        <a:lstStyle/>
        <a:p>
          <a:endParaRPr lang="en-US"/>
        </a:p>
      </dgm:t>
    </dgm:pt>
    <dgm:pt modelId="{23A044CF-2BA0-4FCD-A0BF-924E4E3390E3}">
      <dgm:prSet custT="1"/>
      <dgm:spPr/>
      <dgm:t>
        <a:bodyPr/>
        <a:lstStyle/>
        <a:p>
          <a:r>
            <a:rPr lang="pt-BR" sz="1400" u="sng" dirty="0" smtClean="0"/>
            <a:t>ERP</a:t>
          </a:r>
          <a:endParaRPr lang="en-US" sz="1400" dirty="0"/>
        </a:p>
      </dgm:t>
    </dgm:pt>
    <dgm:pt modelId="{A3B06BB4-4014-49C5-AE28-595FE45A4745}" type="parTrans" cxnId="{2974C8DD-CA3D-4CC9-AE89-AB5DAF768284}">
      <dgm:prSet/>
      <dgm:spPr/>
      <dgm:t>
        <a:bodyPr/>
        <a:lstStyle/>
        <a:p>
          <a:endParaRPr lang="en-US"/>
        </a:p>
      </dgm:t>
    </dgm:pt>
    <dgm:pt modelId="{A5E60BF2-1F5B-49D8-9444-50C21933131D}" type="sibTrans" cxnId="{2974C8DD-CA3D-4CC9-AE89-AB5DAF768284}">
      <dgm:prSet/>
      <dgm:spPr/>
      <dgm:t>
        <a:bodyPr/>
        <a:lstStyle/>
        <a:p>
          <a:endParaRPr lang="en-US"/>
        </a:p>
      </dgm:t>
    </dgm:pt>
    <dgm:pt modelId="{E125687C-E8EA-4F16-B75F-968F939A66B9}" type="pres">
      <dgm:prSet presAssocID="{D638D4A6-720A-4F1C-A98B-7AF80135B54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CCE1C8-8940-4D53-8C7F-321FDEAA2299}" type="pres">
      <dgm:prSet presAssocID="{8BFB22A8-19CD-45D1-8070-A48599148F49}" presName="centerShape" presStyleLbl="node0" presStyleIdx="0" presStyleCnt="1"/>
      <dgm:spPr/>
      <dgm:t>
        <a:bodyPr/>
        <a:lstStyle/>
        <a:p>
          <a:endParaRPr lang="en-US"/>
        </a:p>
      </dgm:t>
    </dgm:pt>
    <dgm:pt modelId="{A52CE494-A2C5-4891-8041-82889E273366}" type="pres">
      <dgm:prSet presAssocID="{0DEE3AF2-45A5-4EEA-903B-5D7DB40B00E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0D8FF-4A21-4B26-8FEA-D1239B455639}" type="pres">
      <dgm:prSet presAssocID="{0DEE3AF2-45A5-4EEA-903B-5D7DB40B00EF}" presName="dummy" presStyleCnt="0"/>
      <dgm:spPr/>
    </dgm:pt>
    <dgm:pt modelId="{66914C3C-B5F0-4E72-9457-D3D62D113EC3}" type="pres">
      <dgm:prSet presAssocID="{33747512-A507-4F32-8CF7-7086577579B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C37E45A-72C2-424A-9B9D-B3F2F6DA5A4D}" type="pres">
      <dgm:prSet presAssocID="{8970C2AA-7A6D-4624-9C51-6ED9D6BD57B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7CA0A-C0DD-4F9D-8DF0-078724EE772B}" type="pres">
      <dgm:prSet presAssocID="{8970C2AA-7A6D-4624-9C51-6ED9D6BD57B0}" presName="dummy" presStyleCnt="0"/>
      <dgm:spPr/>
    </dgm:pt>
    <dgm:pt modelId="{7B86DD31-E1D1-4212-9AA7-318255C2F6A9}" type="pres">
      <dgm:prSet presAssocID="{6BB9C322-E151-45BF-8577-0AC9959B856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EC1F278-E928-413C-84EB-62C206E3F09E}" type="pres">
      <dgm:prSet presAssocID="{FBF39A5E-1CF3-43B3-BB26-5344F56CA25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05321-A1AC-48E2-B8B5-DF9A20DAD387}" type="pres">
      <dgm:prSet presAssocID="{FBF39A5E-1CF3-43B3-BB26-5344F56CA25B}" presName="dummy" presStyleCnt="0"/>
      <dgm:spPr/>
    </dgm:pt>
    <dgm:pt modelId="{97C87CB4-DBDD-41E2-8461-7F9F3DE19B10}" type="pres">
      <dgm:prSet presAssocID="{87F7A0A2-955A-4066-AD5A-D44C8E13F0D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0B74DD0-3DC5-4CF9-B223-79421ADED29D}" type="pres">
      <dgm:prSet presAssocID="{23A044CF-2BA0-4FCD-A0BF-924E4E3390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12691-4A10-4C75-BA05-BA3EFFCB9A97}" type="pres">
      <dgm:prSet presAssocID="{23A044CF-2BA0-4FCD-A0BF-924E4E3390E3}" presName="dummy" presStyleCnt="0"/>
      <dgm:spPr/>
    </dgm:pt>
    <dgm:pt modelId="{862B96F1-2357-40FE-86A8-EA779326B04F}" type="pres">
      <dgm:prSet presAssocID="{A5E60BF2-1F5B-49D8-9444-50C21933131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3C2B17E-722C-411C-8451-4BFD2D8BD245}" type="pres">
      <dgm:prSet presAssocID="{F8E34CF8-DC0D-4DAD-ADE9-9660912F27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01CFB-C61A-4CF5-BCE7-389F37AFBEE7}" type="pres">
      <dgm:prSet presAssocID="{F8E34CF8-DC0D-4DAD-ADE9-9660912F2767}" presName="dummy" presStyleCnt="0"/>
      <dgm:spPr/>
    </dgm:pt>
    <dgm:pt modelId="{2BA74802-7A6B-47CE-96B6-E171C739A8E4}" type="pres">
      <dgm:prSet presAssocID="{C2023837-71CF-49C7-8AF2-B6CEE2A838F5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974C8DD-CA3D-4CC9-AE89-AB5DAF768284}" srcId="{8BFB22A8-19CD-45D1-8070-A48599148F49}" destId="{23A044CF-2BA0-4FCD-A0BF-924E4E3390E3}" srcOrd="3" destOrd="0" parTransId="{A3B06BB4-4014-49C5-AE28-595FE45A4745}" sibTransId="{A5E60BF2-1F5B-49D8-9444-50C21933131D}"/>
    <dgm:cxn modelId="{652E7351-98B9-42AC-B41D-DCD2AD312A9B}" type="presOf" srcId="{FBF39A5E-1CF3-43B3-BB26-5344F56CA25B}" destId="{BEC1F278-E928-413C-84EB-62C206E3F09E}" srcOrd="0" destOrd="0" presId="urn:microsoft.com/office/officeart/2005/8/layout/radial6"/>
    <dgm:cxn modelId="{C099B4A8-567D-4E99-801C-EA03D672AD8C}" srcId="{8BFB22A8-19CD-45D1-8070-A48599148F49}" destId="{8970C2AA-7A6D-4624-9C51-6ED9D6BD57B0}" srcOrd="1" destOrd="0" parTransId="{13CDAFFB-1792-4C49-8B82-AAA27C110DD8}" sibTransId="{6BB9C322-E151-45BF-8577-0AC9959B8563}"/>
    <dgm:cxn modelId="{028C74CE-57F3-4434-8574-C32FEAB2442B}" type="presOf" srcId="{6BB9C322-E151-45BF-8577-0AC9959B8563}" destId="{7B86DD31-E1D1-4212-9AA7-318255C2F6A9}" srcOrd="0" destOrd="0" presId="urn:microsoft.com/office/officeart/2005/8/layout/radial6"/>
    <dgm:cxn modelId="{25EB1FEE-2B34-44C1-8512-495B77172859}" type="presOf" srcId="{87F7A0A2-955A-4066-AD5A-D44C8E13F0D4}" destId="{97C87CB4-DBDD-41E2-8461-7F9F3DE19B10}" srcOrd="0" destOrd="0" presId="urn:microsoft.com/office/officeart/2005/8/layout/radial6"/>
    <dgm:cxn modelId="{96127725-5B94-48FA-B734-BFAFD652BEBF}" type="presOf" srcId="{33747512-A507-4F32-8CF7-7086577579B5}" destId="{66914C3C-B5F0-4E72-9457-D3D62D113EC3}" srcOrd="0" destOrd="0" presId="urn:microsoft.com/office/officeart/2005/8/layout/radial6"/>
    <dgm:cxn modelId="{85871C72-2AF6-4B71-AAEE-43E82C34E8AD}" type="presOf" srcId="{23A044CF-2BA0-4FCD-A0BF-924E4E3390E3}" destId="{10B74DD0-3DC5-4CF9-B223-79421ADED29D}" srcOrd="0" destOrd="0" presId="urn:microsoft.com/office/officeart/2005/8/layout/radial6"/>
    <dgm:cxn modelId="{8492D22A-8E1F-41B1-B1E0-05208CF733A6}" srcId="{8BFB22A8-19CD-45D1-8070-A48599148F49}" destId="{0DEE3AF2-45A5-4EEA-903B-5D7DB40B00EF}" srcOrd="0" destOrd="0" parTransId="{AB446539-A4ED-45FE-B541-8C23E26E2114}" sibTransId="{33747512-A507-4F32-8CF7-7086577579B5}"/>
    <dgm:cxn modelId="{681222C5-F4F6-441D-85CA-821C0228CA34}" srcId="{8BFB22A8-19CD-45D1-8070-A48599148F49}" destId="{F8E34CF8-DC0D-4DAD-ADE9-9660912F2767}" srcOrd="4" destOrd="0" parTransId="{E55A652B-1890-4E39-B49C-23713B161EB8}" sibTransId="{C2023837-71CF-49C7-8AF2-B6CEE2A838F5}"/>
    <dgm:cxn modelId="{35973CD4-E9BD-440C-80F8-4FC918217F03}" type="presOf" srcId="{A5E60BF2-1F5B-49D8-9444-50C21933131D}" destId="{862B96F1-2357-40FE-86A8-EA779326B04F}" srcOrd="0" destOrd="0" presId="urn:microsoft.com/office/officeart/2005/8/layout/radial6"/>
    <dgm:cxn modelId="{CFC2144E-6935-495A-934D-D7E76F28F1C4}" type="presOf" srcId="{F8E34CF8-DC0D-4DAD-ADE9-9660912F2767}" destId="{33C2B17E-722C-411C-8451-4BFD2D8BD245}" srcOrd="0" destOrd="0" presId="urn:microsoft.com/office/officeart/2005/8/layout/radial6"/>
    <dgm:cxn modelId="{6BF726B4-C807-4A63-8A81-DD544418642B}" type="presOf" srcId="{8BFB22A8-19CD-45D1-8070-A48599148F49}" destId="{77CCE1C8-8940-4D53-8C7F-321FDEAA2299}" srcOrd="0" destOrd="0" presId="urn:microsoft.com/office/officeart/2005/8/layout/radial6"/>
    <dgm:cxn modelId="{358B4EDA-A165-4BB3-9D09-55EAAE8E0D01}" srcId="{8BFB22A8-19CD-45D1-8070-A48599148F49}" destId="{FBF39A5E-1CF3-43B3-BB26-5344F56CA25B}" srcOrd="2" destOrd="0" parTransId="{430A8909-B6F8-45C9-98F1-220B66F342F2}" sibTransId="{87F7A0A2-955A-4066-AD5A-D44C8E13F0D4}"/>
    <dgm:cxn modelId="{CE7C2384-13AF-47EE-8C26-BD08DFF81DB7}" type="presOf" srcId="{D638D4A6-720A-4F1C-A98B-7AF80135B548}" destId="{E125687C-E8EA-4F16-B75F-968F939A66B9}" srcOrd="0" destOrd="0" presId="urn:microsoft.com/office/officeart/2005/8/layout/radial6"/>
    <dgm:cxn modelId="{0C0EFC38-52A0-40E2-847D-045C55D78132}" srcId="{D638D4A6-720A-4F1C-A98B-7AF80135B548}" destId="{8BFB22A8-19CD-45D1-8070-A48599148F49}" srcOrd="0" destOrd="0" parTransId="{80D2E8D3-8D2B-4346-B45D-626738F78963}" sibTransId="{C50E095D-2FD1-4A7B-938F-2B77458713C5}"/>
    <dgm:cxn modelId="{D967AF73-F1FE-4F83-8DD3-535A695ACA92}" type="presOf" srcId="{0DEE3AF2-45A5-4EEA-903B-5D7DB40B00EF}" destId="{A52CE494-A2C5-4891-8041-82889E273366}" srcOrd="0" destOrd="0" presId="urn:microsoft.com/office/officeart/2005/8/layout/radial6"/>
    <dgm:cxn modelId="{2D1A89E1-B26E-415B-B5F3-577820C49E1F}" type="presOf" srcId="{C2023837-71CF-49C7-8AF2-B6CEE2A838F5}" destId="{2BA74802-7A6B-47CE-96B6-E171C739A8E4}" srcOrd="0" destOrd="0" presId="urn:microsoft.com/office/officeart/2005/8/layout/radial6"/>
    <dgm:cxn modelId="{2DD66B93-319E-42ED-ACFB-A551070A692A}" type="presOf" srcId="{8970C2AA-7A6D-4624-9C51-6ED9D6BD57B0}" destId="{3C37E45A-72C2-424A-9B9D-B3F2F6DA5A4D}" srcOrd="0" destOrd="0" presId="urn:microsoft.com/office/officeart/2005/8/layout/radial6"/>
    <dgm:cxn modelId="{DFE4D449-9240-4FED-8FA2-CBE6A7276B26}" type="presParOf" srcId="{E125687C-E8EA-4F16-B75F-968F939A66B9}" destId="{77CCE1C8-8940-4D53-8C7F-321FDEAA2299}" srcOrd="0" destOrd="0" presId="urn:microsoft.com/office/officeart/2005/8/layout/radial6"/>
    <dgm:cxn modelId="{2D8E0637-9A86-4C23-AB32-CFF66B13D1C7}" type="presParOf" srcId="{E125687C-E8EA-4F16-B75F-968F939A66B9}" destId="{A52CE494-A2C5-4891-8041-82889E273366}" srcOrd="1" destOrd="0" presId="urn:microsoft.com/office/officeart/2005/8/layout/radial6"/>
    <dgm:cxn modelId="{BA15AF2B-396A-4A64-934F-7F17330D7304}" type="presParOf" srcId="{E125687C-E8EA-4F16-B75F-968F939A66B9}" destId="{63E0D8FF-4A21-4B26-8FEA-D1239B455639}" srcOrd="2" destOrd="0" presId="urn:microsoft.com/office/officeart/2005/8/layout/radial6"/>
    <dgm:cxn modelId="{98C59904-3848-4396-8971-1C8E8A12B1EF}" type="presParOf" srcId="{E125687C-E8EA-4F16-B75F-968F939A66B9}" destId="{66914C3C-B5F0-4E72-9457-D3D62D113EC3}" srcOrd="3" destOrd="0" presId="urn:microsoft.com/office/officeart/2005/8/layout/radial6"/>
    <dgm:cxn modelId="{4F2DB9D7-F6D7-486A-96CF-1A569EF2989D}" type="presParOf" srcId="{E125687C-E8EA-4F16-B75F-968F939A66B9}" destId="{3C37E45A-72C2-424A-9B9D-B3F2F6DA5A4D}" srcOrd="4" destOrd="0" presId="urn:microsoft.com/office/officeart/2005/8/layout/radial6"/>
    <dgm:cxn modelId="{2213CB57-64AF-419F-A106-B89CA14468C9}" type="presParOf" srcId="{E125687C-E8EA-4F16-B75F-968F939A66B9}" destId="{D6F7CA0A-C0DD-4F9D-8DF0-078724EE772B}" srcOrd="5" destOrd="0" presId="urn:microsoft.com/office/officeart/2005/8/layout/radial6"/>
    <dgm:cxn modelId="{9AD1EF57-0652-4C8C-AD8C-24C32704B4F1}" type="presParOf" srcId="{E125687C-E8EA-4F16-B75F-968F939A66B9}" destId="{7B86DD31-E1D1-4212-9AA7-318255C2F6A9}" srcOrd="6" destOrd="0" presId="urn:microsoft.com/office/officeart/2005/8/layout/radial6"/>
    <dgm:cxn modelId="{25F056E7-8E9C-4DB3-B76E-2079D1BFD3BB}" type="presParOf" srcId="{E125687C-E8EA-4F16-B75F-968F939A66B9}" destId="{BEC1F278-E928-413C-84EB-62C206E3F09E}" srcOrd="7" destOrd="0" presId="urn:microsoft.com/office/officeart/2005/8/layout/radial6"/>
    <dgm:cxn modelId="{2490A394-8C66-4DD9-BFB8-81746B5ECB33}" type="presParOf" srcId="{E125687C-E8EA-4F16-B75F-968F939A66B9}" destId="{FB105321-A1AC-48E2-B8B5-DF9A20DAD387}" srcOrd="8" destOrd="0" presId="urn:microsoft.com/office/officeart/2005/8/layout/radial6"/>
    <dgm:cxn modelId="{AC630F7A-BBFC-4E84-9DE3-BD1B929CE36F}" type="presParOf" srcId="{E125687C-E8EA-4F16-B75F-968F939A66B9}" destId="{97C87CB4-DBDD-41E2-8461-7F9F3DE19B10}" srcOrd="9" destOrd="0" presId="urn:microsoft.com/office/officeart/2005/8/layout/radial6"/>
    <dgm:cxn modelId="{14D0EEE7-AD00-4E89-A7D9-4E065413D336}" type="presParOf" srcId="{E125687C-E8EA-4F16-B75F-968F939A66B9}" destId="{10B74DD0-3DC5-4CF9-B223-79421ADED29D}" srcOrd="10" destOrd="0" presId="urn:microsoft.com/office/officeart/2005/8/layout/radial6"/>
    <dgm:cxn modelId="{2BB556D4-515A-4568-9827-1E2602D9602A}" type="presParOf" srcId="{E125687C-E8EA-4F16-B75F-968F939A66B9}" destId="{10712691-4A10-4C75-BA05-BA3EFFCB9A97}" srcOrd="11" destOrd="0" presId="urn:microsoft.com/office/officeart/2005/8/layout/radial6"/>
    <dgm:cxn modelId="{C96D9DBB-4098-4556-AFE7-E3764311BC61}" type="presParOf" srcId="{E125687C-E8EA-4F16-B75F-968F939A66B9}" destId="{862B96F1-2357-40FE-86A8-EA779326B04F}" srcOrd="12" destOrd="0" presId="urn:microsoft.com/office/officeart/2005/8/layout/radial6"/>
    <dgm:cxn modelId="{244E4BA0-C80E-4818-9244-F6C1CED5C548}" type="presParOf" srcId="{E125687C-E8EA-4F16-B75F-968F939A66B9}" destId="{33C2B17E-722C-411C-8451-4BFD2D8BD245}" srcOrd="13" destOrd="0" presId="urn:microsoft.com/office/officeart/2005/8/layout/radial6"/>
    <dgm:cxn modelId="{55C3D617-6956-4099-824D-22DCC6F9E5DD}" type="presParOf" srcId="{E125687C-E8EA-4F16-B75F-968F939A66B9}" destId="{1FA01CFB-C61A-4CF5-BCE7-389F37AFBEE7}" srcOrd="14" destOrd="0" presId="urn:microsoft.com/office/officeart/2005/8/layout/radial6"/>
    <dgm:cxn modelId="{571E85F2-17FB-401A-87D6-DE9F61173EBD}" type="presParOf" srcId="{E125687C-E8EA-4F16-B75F-968F939A66B9}" destId="{2BA74802-7A6B-47CE-96B6-E171C739A8E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95565-003D-4B39-B07B-957C03D280CD}">
      <dsp:nvSpPr>
        <dsp:cNvPr id="0" name=""/>
        <dsp:cNvSpPr/>
      </dsp:nvSpPr>
      <dsp:spPr>
        <a:xfrm>
          <a:off x="2737262" y="2773862"/>
          <a:ext cx="2024824" cy="2024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Comércio </a:t>
          </a:r>
          <a:r>
            <a:rPr lang="pt-BR" sz="2600" kern="1200" dirty="0" err="1" smtClean="0"/>
            <a:t>eletônico</a:t>
          </a:r>
          <a:endParaRPr lang="pt-BR" sz="2600" kern="1200" dirty="0"/>
        </a:p>
      </dsp:txBody>
      <dsp:txXfrm>
        <a:off x="3033791" y="3070391"/>
        <a:ext cx="1431766" cy="1431766"/>
      </dsp:txXfrm>
    </dsp:sp>
    <dsp:sp modelId="{AD1018FC-317B-486B-9494-9B6A53E9F4C1}">
      <dsp:nvSpPr>
        <dsp:cNvPr id="0" name=""/>
        <dsp:cNvSpPr/>
      </dsp:nvSpPr>
      <dsp:spPr>
        <a:xfrm rot="12900000">
          <a:off x="1108873" y="2311157"/>
          <a:ext cx="1892378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831A2C-DD75-437E-BB10-1A4FF473A0D1}">
      <dsp:nvSpPr>
        <dsp:cNvPr id="0" name=""/>
        <dsp:cNvSpPr/>
      </dsp:nvSpPr>
      <dsp:spPr>
        <a:xfrm>
          <a:off x="318197" y="1287549"/>
          <a:ext cx="1923583" cy="1538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Modalidade de comércio</a:t>
          </a:r>
          <a:endParaRPr lang="pt-BR" sz="2000" kern="1200" dirty="0"/>
        </a:p>
      </dsp:txBody>
      <dsp:txXfrm>
        <a:off x="363269" y="1332621"/>
        <a:ext cx="1833439" cy="1448722"/>
      </dsp:txXfrm>
    </dsp:sp>
    <dsp:sp modelId="{F4109568-AAE1-4D3B-B557-91A47FCD758E}">
      <dsp:nvSpPr>
        <dsp:cNvPr id="0" name=""/>
        <dsp:cNvSpPr/>
      </dsp:nvSpPr>
      <dsp:spPr>
        <a:xfrm rot="16200000">
          <a:off x="2803485" y="1428997"/>
          <a:ext cx="1892378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016823-3776-4718-AA4B-5FBD69587A4C}">
      <dsp:nvSpPr>
        <dsp:cNvPr id="0" name=""/>
        <dsp:cNvSpPr/>
      </dsp:nvSpPr>
      <dsp:spPr>
        <a:xfrm>
          <a:off x="2787883" y="1912"/>
          <a:ext cx="1923583" cy="1538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Transações financeiras</a:t>
          </a:r>
          <a:endParaRPr lang="pt-BR" sz="2000" kern="1200" dirty="0"/>
        </a:p>
      </dsp:txBody>
      <dsp:txXfrm>
        <a:off x="2832955" y="46984"/>
        <a:ext cx="1833439" cy="1448722"/>
      </dsp:txXfrm>
    </dsp:sp>
    <dsp:sp modelId="{929E2612-B6BA-4AE5-948E-2581F21C2ED8}">
      <dsp:nvSpPr>
        <dsp:cNvPr id="0" name=""/>
        <dsp:cNvSpPr/>
      </dsp:nvSpPr>
      <dsp:spPr>
        <a:xfrm rot="19500000">
          <a:off x="4498098" y="2311157"/>
          <a:ext cx="1892378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EF5A18-227E-4FDA-91B0-5BBD357E6F7B}">
      <dsp:nvSpPr>
        <dsp:cNvPr id="0" name=""/>
        <dsp:cNvSpPr/>
      </dsp:nvSpPr>
      <dsp:spPr>
        <a:xfrm>
          <a:off x="5257568" y="1287549"/>
          <a:ext cx="1923583" cy="1538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Dispositivos e plataformas eletrônicas (Ex.: computadores e celulares)</a:t>
          </a:r>
          <a:endParaRPr lang="pt-BR" sz="2000" kern="1200" dirty="0"/>
        </a:p>
      </dsp:txBody>
      <dsp:txXfrm>
        <a:off x="5302640" y="1332621"/>
        <a:ext cx="1833439" cy="14487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0FA35-6116-4A43-A967-D07FA2AD28C8}">
      <dsp:nvSpPr>
        <dsp:cNvPr id="0" name=""/>
        <dsp:cNvSpPr/>
      </dsp:nvSpPr>
      <dsp:spPr>
        <a:xfrm>
          <a:off x="3882" y="1227122"/>
          <a:ext cx="1609755" cy="16097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CONTROLADORIA</a:t>
          </a:r>
          <a:endParaRPr lang="en-US" sz="1600" kern="1200" dirty="0"/>
        </a:p>
      </dsp:txBody>
      <dsp:txXfrm>
        <a:off x="239625" y="1462865"/>
        <a:ext cx="1138269" cy="1138269"/>
      </dsp:txXfrm>
    </dsp:sp>
    <dsp:sp modelId="{3B799C73-7D27-4977-AB2B-448B2F0CF60F}">
      <dsp:nvSpPr>
        <dsp:cNvPr id="0" name=""/>
        <dsp:cNvSpPr/>
      </dsp:nvSpPr>
      <dsp:spPr>
        <a:xfrm rot="17393884">
          <a:off x="1286582" y="1365562"/>
          <a:ext cx="11365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555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502A2-45BC-4D49-BA37-A033A0FF8FB8}">
      <dsp:nvSpPr>
        <dsp:cNvPr id="0" name=""/>
        <dsp:cNvSpPr/>
      </dsp:nvSpPr>
      <dsp:spPr>
        <a:xfrm rot="15006116">
          <a:off x="3383931" y="1365562"/>
          <a:ext cx="11365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555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91E47-9C71-4F0D-BEF3-BCD566B60ADB}">
      <dsp:nvSpPr>
        <dsp:cNvPr id="0" name=""/>
        <dsp:cNvSpPr/>
      </dsp:nvSpPr>
      <dsp:spPr>
        <a:xfrm>
          <a:off x="2048271" y="831210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97962-1588-483E-B239-841C5C966474}">
      <dsp:nvSpPr>
        <dsp:cNvPr id="0" name=""/>
        <dsp:cNvSpPr/>
      </dsp:nvSpPr>
      <dsp:spPr>
        <a:xfrm>
          <a:off x="2236429" y="430947"/>
          <a:ext cx="1334210" cy="8005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econômicas</a:t>
          </a:r>
          <a:endParaRPr lang="en-US" sz="1400" kern="1200" dirty="0"/>
        </a:p>
      </dsp:txBody>
      <dsp:txXfrm>
        <a:off x="2236429" y="430947"/>
        <a:ext cx="1334210" cy="800526"/>
      </dsp:txXfrm>
    </dsp:sp>
    <dsp:sp modelId="{ACCAE468-B234-4778-8694-78F0A7D5A024}">
      <dsp:nvSpPr>
        <dsp:cNvPr id="0" name=""/>
        <dsp:cNvSpPr/>
      </dsp:nvSpPr>
      <dsp:spPr>
        <a:xfrm>
          <a:off x="3570639" y="831210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755A-4F71-4836-997E-1C62378AB185}">
      <dsp:nvSpPr>
        <dsp:cNvPr id="0" name=""/>
        <dsp:cNvSpPr/>
      </dsp:nvSpPr>
      <dsp:spPr>
        <a:xfrm rot="19041445">
          <a:off x="1591926" y="1809854"/>
          <a:ext cx="5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586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08738-6B7C-4F1A-8461-96F61873C19A}">
      <dsp:nvSpPr>
        <dsp:cNvPr id="0" name=""/>
        <dsp:cNvSpPr/>
      </dsp:nvSpPr>
      <dsp:spPr>
        <a:xfrm rot="13358555">
          <a:off x="3689276" y="1809854"/>
          <a:ext cx="5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586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66D5C-B5B7-4EF1-8213-6013A1F90A45}">
      <dsp:nvSpPr>
        <dsp:cNvPr id="0" name=""/>
        <dsp:cNvSpPr/>
      </dsp:nvSpPr>
      <dsp:spPr>
        <a:xfrm>
          <a:off x="2048271" y="1631736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D0DC6-6B97-4A68-A4CE-7F760F3FA1B2}">
      <dsp:nvSpPr>
        <dsp:cNvPr id="0" name=""/>
        <dsp:cNvSpPr/>
      </dsp:nvSpPr>
      <dsp:spPr>
        <a:xfrm>
          <a:off x="2236429" y="1231473"/>
          <a:ext cx="1334210" cy="8005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financeiras </a:t>
          </a:r>
          <a:endParaRPr lang="en-US" sz="1400" kern="1200" dirty="0"/>
        </a:p>
      </dsp:txBody>
      <dsp:txXfrm>
        <a:off x="2236429" y="1231473"/>
        <a:ext cx="1334210" cy="800526"/>
      </dsp:txXfrm>
    </dsp:sp>
    <dsp:sp modelId="{DCC62EFF-4010-46E2-962F-751F0474AF7C}">
      <dsp:nvSpPr>
        <dsp:cNvPr id="0" name=""/>
        <dsp:cNvSpPr/>
      </dsp:nvSpPr>
      <dsp:spPr>
        <a:xfrm>
          <a:off x="3570639" y="1631736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9875E-5F1B-4C19-B9FB-49A852554586}">
      <dsp:nvSpPr>
        <dsp:cNvPr id="0" name=""/>
        <dsp:cNvSpPr/>
      </dsp:nvSpPr>
      <dsp:spPr>
        <a:xfrm rot="2558555">
          <a:off x="1591926" y="2254145"/>
          <a:ext cx="5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586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F180-07F4-4BC4-BB67-D8BA3BA36205}">
      <dsp:nvSpPr>
        <dsp:cNvPr id="0" name=""/>
        <dsp:cNvSpPr/>
      </dsp:nvSpPr>
      <dsp:spPr>
        <a:xfrm rot="8241445">
          <a:off x="3689276" y="2254145"/>
          <a:ext cx="5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586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4DD67-9D39-48E0-983E-EA82C3A1F7BA}">
      <dsp:nvSpPr>
        <dsp:cNvPr id="0" name=""/>
        <dsp:cNvSpPr/>
      </dsp:nvSpPr>
      <dsp:spPr>
        <a:xfrm>
          <a:off x="2048271" y="2432263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BE4E9-8EDF-4214-84E0-5F0041302A18}">
      <dsp:nvSpPr>
        <dsp:cNvPr id="0" name=""/>
        <dsp:cNvSpPr/>
      </dsp:nvSpPr>
      <dsp:spPr>
        <a:xfrm>
          <a:off x="2236429" y="2032000"/>
          <a:ext cx="1334210" cy="8005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físicas</a:t>
          </a:r>
          <a:endParaRPr lang="en-US" sz="1400" kern="1200" dirty="0"/>
        </a:p>
      </dsp:txBody>
      <dsp:txXfrm>
        <a:off x="2236429" y="2032000"/>
        <a:ext cx="1334210" cy="800526"/>
      </dsp:txXfrm>
    </dsp:sp>
    <dsp:sp modelId="{9FCAD11C-2657-41E2-BD9B-D3921D6CDF51}">
      <dsp:nvSpPr>
        <dsp:cNvPr id="0" name=""/>
        <dsp:cNvSpPr/>
      </dsp:nvSpPr>
      <dsp:spPr>
        <a:xfrm>
          <a:off x="3570639" y="2432263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EB99C-C993-4C69-B3A6-8E48AE115330}">
      <dsp:nvSpPr>
        <dsp:cNvPr id="0" name=""/>
        <dsp:cNvSpPr/>
      </dsp:nvSpPr>
      <dsp:spPr>
        <a:xfrm rot="4206116">
          <a:off x="1286582" y="2698437"/>
          <a:ext cx="11365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555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02258-A473-42F1-9EE0-B3517442F7C3}">
      <dsp:nvSpPr>
        <dsp:cNvPr id="0" name=""/>
        <dsp:cNvSpPr/>
      </dsp:nvSpPr>
      <dsp:spPr>
        <a:xfrm rot="6593884">
          <a:off x="3383931" y="2698437"/>
          <a:ext cx="11365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555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6B940-759C-4FA9-A355-3EC1D028D03B}">
      <dsp:nvSpPr>
        <dsp:cNvPr id="0" name=""/>
        <dsp:cNvSpPr/>
      </dsp:nvSpPr>
      <dsp:spPr>
        <a:xfrm>
          <a:off x="2048271" y="3232789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13854-9C56-4228-8B6C-4DCF1C7BA533}">
      <dsp:nvSpPr>
        <dsp:cNvPr id="0" name=""/>
        <dsp:cNvSpPr/>
      </dsp:nvSpPr>
      <dsp:spPr>
        <a:xfrm>
          <a:off x="2236429" y="2832526"/>
          <a:ext cx="1334210" cy="8005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produtividade</a:t>
          </a:r>
          <a:endParaRPr lang="en-US" sz="1400" kern="1200" dirty="0"/>
        </a:p>
      </dsp:txBody>
      <dsp:txXfrm>
        <a:off x="2236429" y="2832526"/>
        <a:ext cx="1334210" cy="800526"/>
      </dsp:txXfrm>
    </dsp:sp>
    <dsp:sp modelId="{70E2D087-3FCB-478F-8B70-C46CE698BCE5}">
      <dsp:nvSpPr>
        <dsp:cNvPr id="0" name=""/>
        <dsp:cNvSpPr/>
      </dsp:nvSpPr>
      <dsp:spPr>
        <a:xfrm>
          <a:off x="3570639" y="3232789"/>
          <a:ext cx="18815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052A3-9600-449D-A385-03BE42C03043}">
      <dsp:nvSpPr>
        <dsp:cNvPr id="0" name=""/>
        <dsp:cNvSpPr/>
      </dsp:nvSpPr>
      <dsp:spPr>
        <a:xfrm>
          <a:off x="4193431" y="1227122"/>
          <a:ext cx="1609755" cy="16097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GESTORES</a:t>
          </a:r>
          <a:endParaRPr lang="en-US" sz="1900" kern="1200" dirty="0"/>
        </a:p>
      </dsp:txBody>
      <dsp:txXfrm>
        <a:off x="4429174" y="1462865"/>
        <a:ext cx="1138269" cy="1138269"/>
      </dsp:txXfrm>
    </dsp:sp>
    <dsp:sp modelId="{37F6FD08-542C-4346-8109-62BDD9DD4B19}">
      <dsp:nvSpPr>
        <dsp:cNvPr id="0" name=""/>
        <dsp:cNvSpPr/>
      </dsp:nvSpPr>
      <dsp:spPr>
        <a:xfrm>
          <a:off x="5803186" y="1227122"/>
          <a:ext cx="1609755" cy="16097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ÚTIL E OPRTUNA</a:t>
          </a:r>
          <a:endParaRPr lang="en-US" sz="1900" kern="1200" dirty="0"/>
        </a:p>
      </dsp:txBody>
      <dsp:txXfrm>
        <a:off x="6038929" y="1462865"/>
        <a:ext cx="1138269" cy="1138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44AFA-FDFF-4BA0-8E7C-9EFB16CFBBC8}">
      <dsp:nvSpPr>
        <dsp:cNvPr id="0" name=""/>
        <dsp:cNvSpPr/>
      </dsp:nvSpPr>
      <dsp:spPr>
        <a:xfrm>
          <a:off x="238737" y="1242"/>
          <a:ext cx="2892133" cy="14460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EUA</a:t>
          </a:r>
          <a:endParaRPr lang="pt-BR" sz="6500" kern="1200" dirty="0"/>
        </a:p>
      </dsp:txBody>
      <dsp:txXfrm>
        <a:off x="281091" y="43596"/>
        <a:ext cx="2807425" cy="1361358"/>
      </dsp:txXfrm>
    </dsp:sp>
    <dsp:sp modelId="{635ED5B8-760B-4C7C-9F86-C8BB2F05D866}">
      <dsp:nvSpPr>
        <dsp:cNvPr id="0" name=""/>
        <dsp:cNvSpPr/>
      </dsp:nvSpPr>
      <dsp:spPr>
        <a:xfrm>
          <a:off x="527950" y="1447309"/>
          <a:ext cx="289213" cy="1084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550"/>
              </a:lnTo>
              <a:lnTo>
                <a:pt x="289213" y="108455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DF415-F975-4E21-AEF8-95B3A8C33DBD}">
      <dsp:nvSpPr>
        <dsp:cNvPr id="0" name=""/>
        <dsp:cNvSpPr/>
      </dsp:nvSpPr>
      <dsp:spPr>
        <a:xfrm>
          <a:off x="817164" y="1808826"/>
          <a:ext cx="2313707" cy="14460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AMAZON (livros)</a:t>
          </a:r>
          <a:endParaRPr lang="pt-BR" sz="3200" kern="1200" dirty="0"/>
        </a:p>
      </dsp:txBody>
      <dsp:txXfrm>
        <a:off x="859518" y="1851180"/>
        <a:ext cx="2228999" cy="1361358"/>
      </dsp:txXfrm>
    </dsp:sp>
    <dsp:sp modelId="{096A0510-9352-4317-AEF5-47889C8516E6}">
      <dsp:nvSpPr>
        <dsp:cNvPr id="0" name=""/>
        <dsp:cNvSpPr/>
      </dsp:nvSpPr>
      <dsp:spPr>
        <a:xfrm>
          <a:off x="3853904" y="1242"/>
          <a:ext cx="2892133" cy="14460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Brasil</a:t>
          </a:r>
          <a:endParaRPr lang="pt-BR" sz="6500" kern="1200" dirty="0"/>
        </a:p>
      </dsp:txBody>
      <dsp:txXfrm>
        <a:off x="3896258" y="43596"/>
        <a:ext cx="2807425" cy="1361358"/>
      </dsp:txXfrm>
    </dsp:sp>
    <dsp:sp modelId="{C5D014DF-033D-40BF-A905-96A1A77DF99B}">
      <dsp:nvSpPr>
        <dsp:cNvPr id="0" name=""/>
        <dsp:cNvSpPr/>
      </dsp:nvSpPr>
      <dsp:spPr>
        <a:xfrm>
          <a:off x="4143118" y="1447309"/>
          <a:ext cx="289213" cy="1084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550"/>
              </a:lnTo>
              <a:lnTo>
                <a:pt x="289213" y="108455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1B0E4-57F8-41A8-B5C1-67901326D860}">
      <dsp:nvSpPr>
        <dsp:cNvPr id="0" name=""/>
        <dsp:cNvSpPr/>
      </dsp:nvSpPr>
      <dsp:spPr>
        <a:xfrm>
          <a:off x="4432331" y="1808826"/>
          <a:ext cx="2313707" cy="14460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Livraria Cultura (livros)</a:t>
          </a:r>
          <a:endParaRPr lang="pt-BR" sz="3200" kern="1200" dirty="0"/>
        </a:p>
      </dsp:txBody>
      <dsp:txXfrm>
        <a:off x="4474685" y="1851180"/>
        <a:ext cx="2228999" cy="1361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F4D35-EC2A-45A0-9F61-39BB63654404}">
      <dsp:nvSpPr>
        <dsp:cNvPr id="0" name=""/>
        <dsp:cNvSpPr/>
      </dsp:nvSpPr>
      <dsp:spPr>
        <a:xfrm>
          <a:off x="5357" y="859618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err="1" smtClean="0"/>
            <a:t>Ínicio</a:t>
          </a:r>
          <a:endParaRPr lang="pt-BR" sz="2300" kern="1200" dirty="0"/>
        </a:p>
      </dsp:txBody>
      <dsp:txXfrm>
        <a:off x="33499" y="887760"/>
        <a:ext cx="1545106" cy="904550"/>
      </dsp:txXfrm>
    </dsp:sp>
    <dsp:sp modelId="{FB9F4EAD-F02C-4167-8B86-B84A463F3940}">
      <dsp:nvSpPr>
        <dsp:cNvPr id="0" name=""/>
        <dsp:cNvSpPr/>
      </dsp:nvSpPr>
      <dsp:spPr>
        <a:xfrm>
          <a:off x="1766887" y="1141463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/>
        </a:p>
      </dsp:txBody>
      <dsp:txXfrm>
        <a:off x="1766887" y="1220892"/>
        <a:ext cx="237646" cy="238286"/>
      </dsp:txXfrm>
    </dsp:sp>
    <dsp:sp modelId="{027CB619-FD2E-46EA-A7CA-27DC2822B017}">
      <dsp:nvSpPr>
        <dsp:cNvPr id="0" name=""/>
        <dsp:cNvSpPr/>
      </dsp:nvSpPr>
      <dsp:spPr>
        <a:xfrm>
          <a:off x="2247304" y="859618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Bens de baixo valor</a:t>
          </a:r>
          <a:endParaRPr lang="pt-BR" sz="2300" kern="1200" dirty="0"/>
        </a:p>
      </dsp:txBody>
      <dsp:txXfrm>
        <a:off x="2275446" y="887760"/>
        <a:ext cx="1545106" cy="904550"/>
      </dsp:txXfrm>
    </dsp:sp>
    <dsp:sp modelId="{6D40619F-ABB0-4170-8719-C818E9D9FFB2}">
      <dsp:nvSpPr>
        <dsp:cNvPr id="0" name=""/>
        <dsp:cNvSpPr/>
      </dsp:nvSpPr>
      <dsp:spPr>
        <a:xfrm rot="21568943">
          <a:off x="4008827" y="1131249"/>
          <a:ext cx="339508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/>
        </a:p>
      </dsp:txBody>
      <dsp:txXfrm>
        <a:off x="4008829" y="1211138"/>
        <a:ext cx="237656" cy="238286"/>
      </dsp:txXfrm>
    </dsp:sp>
    <dsp:sp modelId="{63A6BFDF-0361-48B7-A602-800C95B9ABBC}">
      <dsp:nvSpPr>
        <dsp:cNvPr id="0" name=""/>
        <dsp:cNvSpPr/>
      </dsp:nvSpPr>
      <dsp:spPr>
        <a:xfrm>
          <a:off x="4489251" y="839364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err="1" smtClean="0"/>
            <a:t>CD’s</a:t>
          </a:r>
          <a:r>
            <a:rPr lang="pt-BR" sz="2300" kern="1200" dirty="0" smtClean="0"/>
            <a:t> e livros</a:t>
          </a:r>
          <a:endParaRPr lang="pt-BR" sz="2300" kern="1200" dirty="0"/>
        </a:p>
      </dsp:txBody>
      <dsp:txXfrm>
        <a:off x="4517393" y="867506"/>
        <a:ext cx="1545106" cy="904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F4D35-EC2A-45A0-9F61-39BB63654404}">
      <dsp:nvSpPr>
        <dsp:cNvPr id="0" name=""/>
        <dsp:cNvSpPr/>
      </dsp:nvSpPr>
      <dsp:spPr>
        <a:xfrm>
          <a:off x="5357" y="995746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Hoje</a:t>
          </a:r>
          <a:endParaRPr lang="pt-BR" sz="1900" kern="1200" dirty="0"/>
        </a:p>
      </dsp:txBody>
      <dsp:txXfrm>
        <a:off x="33499" y="1023888"/>
        <a:ext cx="1545106" cy="904550"/>
      </dsp:txXfrm>
    </dsp:sp>
    <dsp:sp modelId="{FB9F4EAD-F02C-4167-8B86-B84A463F3940}">
      <dsp:nvSpPr>
        <dsp:cNvPr id="0" name=""/>
        <dsp:cNvSpPr/>
      </dsp:nvSpPr>
      <dsp:spPr>
        <a:xfrm>
          <a:off x="1766887" y="1277591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1766887" y="1357020"/>
        <a:ext cx="237646" cy="238286"/>
      </dsp:txXfrm>
    </dsp:sp>
    <dsp:sp modelId="{027CB619-FD2E-46EA-A7CA-27DC2822B017}">
      <dsp:nvSpPr>
        <dsp:cNvPr id="0" name=""/>
        <dsp:cNvSpPr/>
      </dsp:nvSpPr>
      <dsp:spPr>
        <a:xfrm>
          <a:off x="2247304" y="995746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Inclusive bens de alto valor</a:t>
          </a:r>
          <a:endParaRPr lang="pt-BR" sz="1900" kern="1200" dirty="0"/>
        </a:p>
      </dsp:txBody>
      <dsp:txXfrm>
        <a:off x="2275446" y="1023888"/>
        <a:ext cx="1545106" cy="904550"/>
      </dsp:txXfrm>
    </dsp:sp>
    <dsp:sp modelId="{6D40619F-ABB0-4170-8719-C818E9D9FFB2}">
      <dsp:nvSpPr>
        <dsp:cNvPr id="0" name=""/>
        <dsp:cNvSpPr/>
      </dsp:nvSpPr>
      <dsp:spPr>
        <a:xfrm>
          <a:off x="4008834" y="1277591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4008834" y="1357020"/>
        <a:ext cx="237646" cy="238286"/>
      </dsp:txXfrm>
    </dsp:sp>
    <dsp:sp modelId="{63A6BFDF-0361-48B7-A602-800C95B9ABBC}">
      <dsp:nvSpPr>
        <dsp:cNvPr id="0" name=""/>
        <dsp:cNvSpPr/>
      </dsp:nvSpPr>
      <dsp:spPr>
        <a:xfrm>
          <a:off x="4489251" y="995746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Iates, casas, roupas, etc. Governo</a:t>
          </a:r>
          <a:endParaRPr lang="pt-BR" sz="1900" kern="1200" dirty="0"/>
        </a:p>
      </dsp:txBody>
      <dsp:txXfrm>
        <a:off x="4517393" y="1023888"/>
        <a:ext cx="1545106" cy="904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7787D-147A-4E96-9321-2998B7CEE87D}">
      <dsp:nvSpPr>
        <dsp:cNvPr id="0" name=""/>
        <dsp:cNvSpPr/>
      </dsp:nvSpPr>
      <dsp:spPr>
        <a:xfrm>
          <a:off x="0" y="0"/>
          <a:ext cx="7499350" cy="126403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err="1" smtClean="0"/>
            <a:t>Empresa</a:t>
          </a:r>
          <a:endParaRPr lang="en-US" sz="6000" kern="1200" dirty="0"/>
        </a:p>
      </dsp:txBody>
      <dsp:txXfrm>
        <a:off x="0" y="0"/>
        <a:ext cx="7499350" cy="1264034"/>
      </dsp:txXfrm>
    </dsp:sp>
    <dsp:sp modelId="{24B95489-929A-4CBF-A460-85EF2779D65B}">
      <dsp:nvSpPr>
        <dsp:cNvPr id="0" name=""/>
        <dsp:cNvSpPr/>
      </dsp:nvSpPr>
      <dsp:spPr>
        <a:xfrm>
          <a:off x="0" y="1264034"/>
          <a:ext cx="1874837" cy="26544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Múltiplos canais (lojas físicas e virtuais, franquias e redes de consultoras)</a:t>
          </a:r>
          <a:endParaRPr lang="en-US" sz="1500" kern="1200" dirty="0"/>
        </a:p>
      </dsp:txBody>
      <dsp:txXfrm>
        <a:off x="0" y="1264034"/>
        <a:ext cx="1874837" cy="2654472"/>
      </dsp:txXfrm>
    </dsp:sp>
    <dsp:sp modelId="{ABD041E2-F448-4B25-A1B3-0FD0730E5146}">
      <dsp:nvSpPr>
        <dsp:cNvPr id="0" name=""/>
        <dsp:cNvSpPr/>
      </dsp:nvSpPr>
      <dsp:spPr>
        <a:xfrm>
          <a:off x="1874837" y="1264034"/>
          <a:ext cx="1874837" cy="26544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Sistemas de gestão - auxiliar na gestão de todos os canais mencionado</a:t>
          </a:r>
          <a:endParaRPr lang="en-US" sz="1500" kern="1200" dirty="0"/>
        </a:p>
      </dsp:txBody>
      <dsp:txXfrm>
        <a:off x="1874837" y="1264034"/>
        <a:ext cx="1874837" cy="2654472"/>
      </dsp:txXfrm>
    </dsp:sp>
    <dsp:sp modelId="{DDE65AC5-8AB6-4AC3-BA93-50E1992873FF}">
      <dsp:nvSpPr>
        <dsp:cNvPr id="0" name=""/>
        <dsp:cNvSpPr/>
      </dsp:nvSpPr>
      <dsp:spPr>
        <a:xfrm>
          <a:off x="3749675" y="1264034"/>
          <a:ext cx="1874837" cy="26544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Único BackOffice </a:t>
          </a:r>
          <a:endParaRPr lang="en-US" sz="1500" kern="1200" dirty="0"/>
        </a:p>
      </dsp:txBody>
      <dsp:txXfrm>
        <a:off x="3749675" y="1264034"/>
        <a:ext cx="1874837" cy="2654472"/>
      </dsp:txXfrm>
    </dsp:sp>
    <dsp:sp modelId="{483C2B20-4221-4059-BBCE-5CD107E32FCD}">
      <dsp:nvSpPr>
        <dsp:cNvPr id="0" name=""/>
        <dsp:cNvSpPr/>
      </dsp:nvSpPr>
      <dsp:spPr>
        <a:xfrm>
          <a:off x="5624512" y="1264034"/>
          <a:ext cx="1874837" cy="26544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- Maximizar as vendas;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- Aumentar a eficiência operacional e a lucratividade;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- Gerar inovações na experiência do consumidor;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- Particularizar as formas de atrair, atender e fidelizar os consumidores</a:t>
          </a:r>
          <a:endParaRPr lang="en-US" sz="1500" kern="1200" dirty="0"/>
        </a:p>
      </dsp:txBody>
      <dsp:txXfrm>
        <a:off x="5624512" y="1264034"/>
        <a:ext cx="1874837" cy="2654472"/>
      </dsp:txXfrm>
    </dsp:sp>
    <dsp:sp modelId="{C8D904EB-D7E6-4642-8C85-248225308308}">
      <dsp:nvSpPr>
        <dsp:cNvPr id="0" name=""/>
        <dsp:cNvSpPr/>
      </dsp:nvSpPr>
      <dsp:spPr>
        <a:xfrm>
          <a:off x="0" y="3918506"/>
          <a:ext cx="7499350" cy="29494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75C97-F096-482B-BDC8-6E9BDCB71CBF}">
      <dsp:nvSpPr>
        <dsp:cNvPr id="0" name=""/>
        <dsp:cNvSpPr/>
      </dsp:nvSpPr>
      <dsp:spPr>
        <a:xfrm>
          <a:off x="2518715" y="1512229"/>
          <a:ext cx="914553" cy="91455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Grupos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funcionais</a:t>
          </a:r>
          <a:endParaRPr lang="en-US" sz="1200" kern="1200" dirty="0"/>
        </a:p>
      </dsp:txBody>
      <dsp:txXfrm>
        <a:off x="2652648" y="1646162"/>
        <a:ext cx="646687" cy="646687"/>
      </dsp:txXfrm>
    </dsp:sp>
    <dsp:sp modelId="{B4DC27CD-C6B8-4031-802C-046135F642C4}">
      <dsp:nvSpPr>
        <dsp:cNvPr id="0" name=""/>
        <dsp:cNvSpPr/>
      </dsp:nvSpPr>
      <dsp:spPr>
        <a:xfrm rot="16200000">
          <a:off x="2878714" y="1178719"/>
          <a:ext cx="194554" cy="310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907897" y="1270092"/>
        <a:ext cx="136188" cy="186568"/>
      </dsp:txXfrm>
    </dsp:sp>
    <dsp:sp modelId="{68141DC1-2472-429C-82AC-CE8EEAD3338D}">
      <dsp:nvSpPr>
        <dsp:cNvPr id="0" name=""/>
        <dsp:cNvSpPr/>
      </dsp:nvSpPr>
      <dsp:spPr>
        <a:xfrm>
          <a:off x="2404396" y="1953"/>
          <a:ext cx="1143191" cy="11431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e-</a:t>
          </a:r>
          <a:r>
            <a:rPr lang="pt-BR" sz="1100" kern="1200" dirty="0" err="1" smtClean="0"/>
            <a:t>Supply</a:t>
          </a:r>
          <a:r>
            <a:rPr lang="pt-BR" sz="1100" kern="1200" dirty="0" smtClean="0"/>
            <a:t> </a:t>
          </a:r>
          <a:r>
            <a:rPr lang="pt-BR" sz="1100" kern="1200" dirty="0" err="1" smtClean="0"/>
            <a:t>chain</a:t>
          </a:r>
          <a:r>
            <a:rPr lang="pt-BR" sz="1100" kern="1200" dirty="0" smtClean="0"/>
            <a:t> management (e-SCM)</a:t>
          </a:r>
          <a:endParaRPr lang="en-US" sz="1100" kern="1200" dirty="0"/>
        </a:p>
      </dsp:txBody>
      <dsp:txXfrm>
        <a:off x="2571812" y="169369"/>
        <a:ext cx="808359" cy="808359"/>
      </dsp:txXfrm>
    </dsp:sp>
    <dsp:sp modelId="{9EE1990A-686A-4209-A124-B0570957E501}">
      <dsp:nvSpPr>
        <dsp:cNvPr id="0" name=""/>
        <dsp:cNvSpPr/>
      </dsp:nvSpPr>
      <dsp:spPr>
        <a:xfrm rot="20520000">
          <a:off x="3482932" y="1617709"/>
          <a:ext cx="194554" cy="310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484360" y="1688917"/>
        <a:ext cx="136188" cy="186568"/>
      </dsp:txXfrm>
    </dsp:sp>
    <dsp:sp modelId="{243B209A-8DF9-4F77-BC83-AE688373D25D}">
      <dsp:nvSpPr>
        <dsp:cNvPr id="0" name=""/>
        <dsp:cNvSpPr/>
      </dsp:nvSpPr>
      <dsp:spPr>
        <a:xfrm>
          <a:off x="3732029" y="966535"/>
          <a:ext cx="1143191" cy="11431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err="1" smtClean="0"/>
            <a:t>Decision</a:t>
          </a:r>
          <a:r>
            <a:rPr lang="pt-BR" sz="1100" kern="1200" dirty="0" smtClean="0"/>
            <a:t> </a:t>
          </a:r>
          <a:r>
            <a:rPr lang="pt-BR" sz="1100" kern="1200" dirty="0" err="1" smtClean="0"/>
            <a:t>support</a:t>
          </a:r>
          <a:r>
            <a:rPr lang="pt-BR" sz="1100" kern="1200" dirty="0" smtClean="0"/>
            <a:t> system (DSS)</a:t>
          </a:r>
          <a:endParaRPr lang="en-US" sz="1100" kern="1200" dirty="0"/>
        </a:p>
      </dsp:txBody>
      <dsp:txXfrm>
        <a:off x="3899445" y="1133951"/>
        <a:ext cx="808359" cy="808359"/>
      </dsp:txXfrm>
    </dsp:sp>
    <dsp:sp modelId="{86EF2584-5EBD-4769-941E-3A38B5A6F432}">
      <dsp:nvSpPr>
        <dsp:cNvPr id="0" name=""/>
        <dsp:cNvSpPr/>
      </dsp:nvSpPr>
      <dsp:spPr>
        <a:xfrm rot="3240000">
          <a:off x="3252142" y="2328010"/>
          <a:ext cx="194554" cy="310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264172" y="2366590"/>
        <a:ext cx="136188" cy="186568"/>
      </dsp:txXfrm>
    </dsp:sp>
    <dsp:sp modelId="{DE2AC9B4-9A11-4E45-B611-1E7085371E41}">
      <dsp:nvSpPr>
        <dsp:cNvPr id="0" name=""/>
        <dsp:cNvSpPr/>
      </dsp:nvSpPr>
      <dsp:spPr>
        <a:xfrm>
          <a:off x="3224918" y="2527262"/>
          <a:ext cx="1143191" cy="11431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E-</a:t>
          </a:r>
          <a:r>
            <a:rPr lang="pt-BR" sz="1100" kern="1200" dirty="0" err="1" smtClean="0"/>
            <a:t>Procurement</a:t>
          </a:r>
          <a:endParaRPr lang="en-US" sz="1100" kern="1200" dirty="0"/>
        </a:p>
      </dsp:txBody>
      <dsp:txXfrm>
        <a:off x="3392334" y="2694678"/>
        <a:ext cx="808359" cy="808359"/>
      </dsp:txXfrm>
    </dsp:sp>
    <dsp:sp modelId="{68F1B212-9E58-471A-931B-4CD86261C687}">
      <dsp:nvSpPr>
        <dsp:cNvPr id="0" name=""/>
        <dsp:cNvSpPr/>
      </dsp:nvSpPr>
      <dsp:spPr>
        <a:xfrm rot="7560000">
          <a:off x="2505287" y="2328010"/>
          <a:ext cx="194554" cy="310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551623" y="2366590"/>
        <a:ext cx="136188" cy="186568"/>
      </dsp:txXfrm>
    </dsp:sp>
    <dsp:sp modelId="{E6EFA1C0-181D-4A8E-A46A-5F11C0BF6FE2}">
      <dsp:nvSpPr>
        <dsp:cNvPr id="0" name=""/>
        <dsp:cNvSpPr/>
      </dsp:nvSpPr>
      <dsp:spPr>
        <a:xfrm>
          <a:off x="1583873" y="2527262"/>
          <a:ext cx="1143191" cy="11431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E-</a:t>
          </a:r>
          <a:r>
            <a:rPr lang="pt-BR" sz="1100" kern="1200" dirty="0" err="1" smtClean="0"/>
            <a:t>customer</a:t>
          </a:r>
          <a:r>
            <a:rPr lang="pt-BR" sz="1100" kern="1200" dirty="0" smtClean="0"/>
            <a:t> </a:t>
          </a:r>
          <a:r>
            <a:rPr lang="pt-BR" sz="1100" kern="1200" dirty="0" err="1" smtClean="0"/>
            <a:t>relationship</a:t>
          </a:r>
          <a:r>
            <a:rPr lang="pt-BR" sz="1100" kern="1200" dirty="0" smtClean="0"/>
            <a:t> management (e-CRM)</a:t>
          </a:r>
          <a:endParaRPr lang="en-US" sz="1100" kern="1200" dirty="0"/>
        </a:p>
      </dsp:txBody>
      <dsp:txXfrm>
        <a:off x="1751289" y="2694678"/>
        <a:ext cx="808359" cy="808359"/>
      </dsp:txXfrm>
    </dsp:sp>
    <dsp:sp modelId="{097B6794-77C3-4EFF-A70B-620D851FDA9A}">
      <dsp:nvSpPr>
        <dsp:cNvPr id="0" name=""/>
        <dsp:cNvSpPr/>
      </dsp:nvSpPr>
      <dsp:spPr>
        <a:xfrm rot="11880000">
          <a:off x="2274496" y="1617709"/>
          <a:ext cx="194554" cy="310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331434" y="1688917"/>
        <a:ext cx="136188" cy="186568"/>
      </dsp:txXfrm>
    </dsp:sp>
    <dsp:sp modelId="{3E533255-A5E3-4DBD-96F6-0AEC3976B7F9}">
      <dsp:nvSpPr>
        <dsp:cNvPr id="0" name=""/>
        <dsp:cNvSpPr/>
      </dsp:nvSpPr>
      <dsp:spPr>
        <a:xfrm>
          <a:off x="1076762" y="966535"/>
          <a:ext cx="1143191" cy="11431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Enterprise </a:t>
          </a:r>
          <a:r>
            <a:rPr lang="pt-BR" sz="1100" kern="1200" dirty="0" err="1" smtClean="0"/>
            <a:t>resource</a:t>
          </a:r>
          <a:r>
            <a:rPr lang="pt-BR" sz="1100" kern="1200" dirty="0" smtClean="0"/>
            <a:t> </a:t>
          </a:r>
          <a:r>
            <a:rPr lang="pt-BR" sz="1100" kern="1200" dirty="0" err="1" smtClean="0"/>
            <a:t>planning</a:t>
          </a:r>
          <a:r>
            <a:rPr lang="pt-BR" sz="1100" kern="1200" dirty="0" smtClean="0"/>
            <a:t> (ERP)</a:t>
          </a:r>
          <a:endParaRPr lang="en-US" sz="1100" kern="1200" dirty="0"/>
        </a:p>
      </dsp:txBody>
      <dsp:txXfrm>
        <a:off x="1244178" y="1133951"/>
        <a:ext cx="808359" cy="8083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75CEC-82C1-404B-A141-CA2281EFD6DD}">
      <dsp:nvSpPr>
        <dsp:cNvPr id="0" name=""/>
        <dsp:cNvSpPr/>
      </dsp:nvSpPr>
      <dsp:spPr>
        <a:xfrm>
          <a:off x="181230" y="1112508"/>
          <a:ext cx="2694287" cy="88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Desenvolvimento de uma ferramenta </a:t>
          </a:r>
          <a:endParaRPr lang="en-US" sz="2000" kern="1200" dirty="0"/>
        </a:p>
      </dsp:txBody>
      <dsp:txXfrm>
        <a:off x="181230" y="1112508"/>
        <a:ext cx="2694287" cy="887890"/>
      </dsp:txXfrm>
    </dsp:sp>
    <dsp:sp modelId="{51053428-B9A2-4165-A38B-90BAE6E85115}">
      <dsp:nvSpPr>
        <dsp:cNvPr id="0" name=""/>
        <dsp:cNvSpPr/>
      </dsp:nvSpPr>
      <dsp:spPr>
        <a:xfrm>
          <a:off x="181230" y="2984763"/>
          <a:ext cx="2694287" cy="1663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- Automação;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- análise;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- e geração de relatórios. </a:t>
          </a:r>
          <a:endParaRPr lang="en-US" sz="2000" kern="1200" dirty="0"/>
        </a:p>
      </dsp:txBody>
      <dsp:txXfrm>
        <a:off x="181230" y="2984763"/>
        <a:ext cx="2694287" cy="1663473"/>
      </dsp:txXfrm>
    </dsp:sp>
    <dsp:sp modelId="{BB80B13B-D946-42A1-B86C-F19C3E107E15}">
      <dsp:nvSpPr>
        <dsp:cNvPr id="0" name=""/>
        <dsp:cNvSpPr/>
      </dsp:nvSpPr>
      <dsp:spPr>
        <a:xfrm>
          <a:off x="178169" y="842467"/>
          <a:ext cx="214318" cy="214318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EF71B-86C6-44EE-AB31-76B071F4E210}">
      <dsp:nvSpPr>
        <dsp:cNvPr id="0" name=""/>
        <dsp:cNvSpPr/>
      </dsp:nvSpPr>
      <dsp:spPr>
        <a:xfrm>
          <a:off x="328191" y="542422"/>
          <a:ext cx="214318" cy="214318"/>
        </a:xfrm>
        <a:prstGeom prst="ellipse">
          <a:avLst/>
        </a:prstGeom>
        <a:solidFill>
          <a:schemeClr val="accent3">
            <a:shade val="50000"/>
            <a:hueOff val="1605"/>
            <a:satOff val="-2471"/>
            <a:lumOff val="4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1F49D-3B93-4F20-8E6A-583D11AD462A}">
      <dsp:nvSpPr>
        <dsp:cNvPr id="0" name=""/>
        <dsp:cNvSpPr/>
      </dsp:nvSpPr>
      <dsp:spPr>
        <a:xfrm>
          <a:off x="688246" y="602431"/>
          <a:ext cx="336785" cy="336785"/>
        </a:xfrm>
        <a:prstGeom prst="ellipse">
          <a:avLst/>
        </a:prstGeom>
        <a:solidFill>
          <a:schemeClr val="accent3">
            <a:shade val="50000"/>
            <a:hueOff val="3210"/>
            <a:satOff val="-4942"/>
            <a:lumOff val="96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06C45-343E-48EC-B28C-4966D5D0D431}">
      <dsp:nvSpPr>
        <dsp:cNvPr id="0" name=""/>
        <dsp:cNvSpPr/>
      </dsp:nvSpPr>
      <dsp:spPr>
        <a:xfrm>
          <a:off x="988292" y="272381"/>
          <a:ext cx="214318" cy="214318"/>
        </a:xfrm>
        <a:prstGeom prst="ellipse">
          <a:avLst/>
        </a:prstGeom>
        <a:solidFill>
          <a:schemeClr val="accent3">
            <a:shade val="50000"/>
            <a:hueOff val="4815"/>
            <a:satOff val="-7413"/>
            <a:lumOff val="144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699D2-F884-4F77-85E4-A70F3BD9B30C}">
      <dsp:nvSpPr>
        <dsp:cNvPr id="0" name=""/>
        <dsp:cNvSpPr/>
      </dsp:nvSpPr>
      <dsp:spPr>
        <a:xfrm>
          <a:off x="1378351" y="152362"/>
          <a:ext cx="214318" cy="214318"/>
        </a:xfrm>
        <a:prstGeom prst="ellipse">
          <a:avLst/>
        </a:prstGeom>
        <a:solidFill>
          <a:schemeClr val="accent3">
            <a:shade val="50000"/>
            <a:hueOff val="6420"/>
            <a:satOff val="-9884"/>
            <a:lumOff val="192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AE4F9-9154-4015-8801-23419FB0277F}">
      <dsp:nvSpPr>
        <dsp:cNvPr id="0" name=""/>
        <dsp:cNvSpPr/>
      </dsp:nvSpPr>
      <dsp:spPr>
        <a:xfrm>
          <a:off x="1858424" y="362394"/>
          <a:ext cx="214318" cy="214318"/>
        </a:xfrm>
        <a:prstGeom prst="ellipse">
          <a:avLst/>
        </a:prstGeom>
        <a:solidFill>
          <a:schemeClr val="accent3">
            <a:shade val="50000"/>
            <a:hueOff val="8025"/>
            <a:satOff val="-12355"/>
            <a:lumOff val="240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6D337-CBD0-44F7-B0DE-9191D64B4FB9}">
      <dsp:nvSpPr>
        <dsp:cNvPr id="0" name=""/>
        <dsp:cNvSpPr/>
      </dsp:nvSpPr>
      <dsp:spPr>
        <a:xfrm>
          <a:off x="2158470" y="512417"/>
          <a:ext cx="336785" cy="336785"/>
        </a:xfrm>
        <a:prstGeom prst="ellipse">
          <a:avLst/>
        </a:prstGeom>
        <a:solidFill>
          <a:schemeClr val="accent3">
            <a:shade val="50000"/>
            <a:hueOff val="9630"/>
            <a:satOff val="-14826"/>
            <a:lumOff val="288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A530E-43F5-49E9-8FB1-260A8E3D9C1C}">
      <dsp:nvSpPr>
        <dsp:cNvPr id="0" name=""/>
        <dsp:cNvSpPr/>
      </dsp:nvSpPr>
      <dsp:spPr>
        <a:xfrm>
          <a:off x="2578534" y="842467"/>
          <a:ext cx="214318" cy="214318"/>
        </a:xfrm>
        <a:prstGeom prst="ellipse">
          <a:avLst/>
        </a:prstGeom>
        <a:solidFill>
          <a:schemeClr val="accent3">
            <a:shade val="50000"/>
            <a:hueOff val="11235"/>
            <a:satOff val="-17297"/>
            <a:lumOff val="337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69580-D462-44C6-B2D1-CD3103852BCF}">
      <dsp:nvSpPr>
        <dsp:cNvPr id="0" name=""/>
        <dsp:cNvSpPr/>
      </dsp:nvSpPr>
      <dsp:spPr>
        <a:xfrm>
          <a:off x="2758561" y="1172518"/>
          <a:ext cx="214318" cy="214318"/>
        </a:xfrm>
        <a:prstGeom prst="ellipse">
          <a:avLst/>
        </a:prstGeom>
        <a:solidFill>
          <a:schemeClr val="accent3">
            <a:shade val="50000"/>
            <a:hueOff val="12840"/>
            <a:satOff val="-19768"/>
            <a:lumOff val="385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44B64-0413-4DDB-B9DB-A6EF05C88211}">
      <dsp:nvSpPr>
        <dsp:cNvPr id="0" name=""/>
        <dsp:cNvSpPr/>
      </dsp:nvSpPr>
      <dsp:spPr>
        <a:xfrm>
          <a:off x="1198324" y="542422"/>
          <a:ext cx="551104" cy="551104"/>
        </a:xfrm>
        <a:prstGeom prst="ellipse">
          <a:avLst/>
        </a:prstGeom>
        <a:solidFill>
          <a:schemeClr val="accent3">
            <a:shade val="50000"/>
            <a:hueOff val="14445"/>
            <a:satOff val="-22239"/>
            <a:lumOff val="433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86E13-B5C8-482B-8BCB-5DEBAB755317}">
      <dsp:nvSpPr>
        <dsp:cNvPr id="0" name=""/>
        <dsp:cNvSpPr/>
      </dsp:nvSpPr>
      <dsp:spPr>
        <a:xfrm>
          <a:off x="28146" y="1682595"/>
          <a:ext cx="214318" cy="214318"/>
        </a:xfrm>
        <a:prstGeom prst="ellipse">
          <a:avLst/>
        </a:prstGeom>
        <a:solidFill>
          <a:schemeClr val="accent3">
            <a:shade val="50000"/>
            <a:hueOff val="14445"/>
            <a:satOff val="-22239"/>
            <a:lumOff val="433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74FE2-C5C8-415D-B309-0C6F72189832}">
      <dsp:nvSpPr>
        <dsp:cNvPr id="0" name=""/>
        <dsp:cNvSpPr/>
      </dsp:nvSpPr>
      <dsp:spPr>
        <a:xfrm>
          <a:off x="208173" y="1952636"/>
          <a:ext cx="336785" cy="336785"/>
        </a:xfrm>
        <a:prstGeom prst="ellipse">
          <a:avLst/>
        </a:prstGeom>
        <a:solidFill>
          <a:schemeClr val="accent3">
            <a:shade val="50000"/>
            <a:hueOff val="12840"/>
            <a:satOff val="-19768"/>
            <a:lumOff val="385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3A302-383B-45B0-BCC5-3B4917090E23}">
      <dsp:nvSpPr>
        <dsp:cNvPr id="0" name=""/>
        <dsp:cNvSpPr/>
      </dsp:nvSpPr>
      <dsp:spPr>
        <a:xfrm>
          <a:off x="658242" y="2192673"/>
          <a:ext cx="489870" cy="489870"/>
        </a:xfrm>
        <a:prstGeom prst="ellipse">
          <a:avLst/>
        </a:prstGeom>
        <a:solidFill>
          <a:schemeClr val="accent3">
            <a:shade val="50000"/>
            <a:hueOff val="11235"/>
            <a:satOff val="-17297"/>
            <a:lumOff val="337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9C039-DE61-417F-B9C3-55161C5FD1B4}">
      <dsp:nvSpPr>
        <dsp:cNvPr id="0" name=""/>
        <dsp:cNvSpPr/>
      </dsp:nvSpPr>
      <dsp:spPr>
        <a:xfrm>
          <a:off x="1288337" y="2582732"/>
          <a:ext cx="214318" cy="214318"/>
        </a:xfrm>
        <a:prstGeom prst="ellipse">
          <a:avLst/>
        </a:prstGeom>
        <a:solidFill>
          <a:schemeClr val="accent3">
            <a:shade val="50000"/>
            <a:hueOff val="9630"/>
            <a:satOff val="-14826"/>
            <a:lumOff val="288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7E022-F3AB-49F4-933F-CFE43C404980}">
      <dsp:nvSpPr>
        <dsp:cNvPr id="0" name=""/>
        <dsp:cNvSpPr/>
      </dsp:nvSpPr>
      <dsp:spPr>
        <a:xfrm>
          <a:off x="1408356" y="2192673"/>
          <a:ext cx="336785" cy="336785"/>
        </a:xfrm>
        <a:prstGeom prst="ellipse">
          <a:avLst/>
        </a:prstGeom>
        <a:solidFill>
          <a:schemeClr val="accent3">
            <a:shade val="50000"/>
            <a:hueOff val="8025"/>
            <a:satOff val="-12355"/>
            <a:lumOff val="240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27F9C-1C4E-46DF-A826-64A77E372DE6}">
      <dsp:nvSpPr>
        <dsp:cNvPr id="0" name=""/>
        <dsp:cNvSpPr/>
      </dsp:nvSpPr>
      <dsp:spPr>
        <a:xfrm>
          <a:off x="1708401" y="2612737"/>
          <a:ext cx="214318" cy="214318"/>
        </a:xfrm>
        <a:prstGeom prst="ellipse">
          <a:avLst/>
        </a:prstGeom>
        <a:solidFill>
          <a:schemeClr val="accent3">
            <a:shade val="50000"/>
            <a:hueOff val="6420"/>
            <a:satOff val="-9884"/>
            <a:lumOff val="192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F3754-91F7-488F-83CA-55FE006F83CC}">
      <dsp:nvSpPr>
        <dsp:cNvPr id="0" name=""/>
        <dsp:cNvSpPr/>
      </dsp:nvSpPr>
      <dsp:spPr>
        <a:xfrm>
          <a:off x="1978443" y="2132664"/>
          <a:ext cx="489870" cy="489870"/>
        </a:xfrm>
        <a:prstGeom prst="ellipse">
          <a:avLst/>
        </a:prstGeom>
        <a:solidFill>
          <a:schemeClr val="accent3">
            <a:shade val="50000"/>
            <a:hueOff val="4815"/>
            <a:satOff val="-7413"/>
            <a:lumOff val="144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680BD-79CA-47B7-A872-32DAD69FED37}">
      <dsp:nvSpPr>
        <dsp:cNvPr id="0" name=""/>
        <dsp:cNvSpPr/>
      </dsp:nvSpPr>
      <dsp:spPr>
        <a:xfrm>
          <a:off x="2638543" y="2012645"/>
          <a:ext cx="336785" cy="336785"/>
        </a:xfrm>
        <a:prstGeom prst="ellipse">
          <a:avLst/>
        </a:prstGeom>
        <a:solidFill>
          <a:schemeClr val="accent3">
            <a:shade val="50000"/>
            <a:hueOff val="3210"/>
            <a:satOff val="-4942"/>
            <a:lumOff val="96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C3F31-2EAC-479D-BF0A-4F73C970125B}">
      <dsp:nvSpPr>
        <dsp:cNvPr id="0" name=""/>
        <dsp:cNvSpPr/>
      </dsp:nvSpPr>
      <dsp:spPr>
        <a:xfrm>
          <a:off x="2975329" y="601932"/>
          <a:ext cx="989092" cy="1888285"/>
        </a:xfrm>
        <a:prstGeom prst="chevron">
          <a:avLst>
            <a:gd name="adj" fmla="val 6231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DF177-8759-462B-9B7D-54474CCFF112}">
      <dsp:nvSpPr>
        <dsp:cNvPr id="0" name=""/>
        <dsp:cNvSpPr/>
      </dsp:nvSpPr>
      <dsp:spPr>
        <a:xfrm>
          <a:off x="3784586" y="601932"/>
          <a:ext cx="989092" cy="1888285"/>
        </a:xfrm>
        <a:prstGeom prst="chevron">
          <a:avLst>
            <a:gd name="adj" fmla="val 62310"/>
          </a:avLst>
        </a:prstGeom>
        <a:solidFill>
          <a:schemeClr val="accent3">
            <a:shade val="90000"/>
            <a:hueOff val="15476"/>
            <a:satOff val="-21922"/>
            <a:lumOff val="370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B10C0-A98B-4741-B1E2-216D2D1640DE}">
      <dsp:nvSpPr>
        <dsp:cNvPr id="0" name=""/>
        <dsp:cNvSpPr/>
      </dsp:nvSpPr>
      <dsp:spPr>
        <a:xfrm>
          <a:off x="4975993" y="467973"/>
          <a:ext cx="2292895" cy="2292895"/>
        </a:xfrm>
        <a:prstGeom prst="ellipse">
          <a:avLst/>
        </a:prstGeom>
        <a:solidFill>
          <a:schemeClr val="accent3">
            <a:shade val="50000"/>
            <a:hueOff val="1605"/>
            <a:satOff val="-2471"/>
            <a:lumOff val="4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Prestar contas (</a:t>
          </a:r>
          <a:r>
            <a:rPr lang="pt-BR" sz="2000" kern="1200" dirty="0" err="1" smtClean="0"/>
            <a:t>accountability</a:t>
          </a:r>
          <a:r>
            <a:rPr lang="pt-BR" sz="2000" kern="1200" dirty="0" smtClean="0"/>
            <a:t>)</a:t>
          </a:r>
          <a:endParaRPr lang="en-US" sz="2000" kern="1200" dirty="0"/>
        </a:p>
      </dsp:txBody>
      <dsp:txXfrm>
        <a:off x="5311780" y="803760"/>
        <a:ext cx="1621321" cy="1621321"/>
      </dsp:txXfrm>
    </dsp:sp>
    <dsp:sp modelId="{B34B6377-8605-4404-B072-0AE2D3C880A6}">
      <dsp:nvSpPr>
        <dsp:cNvPr id="0" name=""/>
        <dsp:cNvSpPr/>
      </dsp:nvSpPr>
      <dsp:spPr>
        <a:xfrm>
          <a:off x="4773679" y="2984763"/>
          <a:ext cx="2697524" cy="1663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- Disponibilizar informações, tendo os executivos da Controladoria como gestores desse processo.</a:t>
          </a:r>
          <a:endParaRPr lang="en-US" sz="2000" kern="1200" dirty="0"/>
        </a:p>
      </dsp:txBody>
      <dsp:txXfrm>
        <a:off x="4773679" y="2984763"/>
        <a:ext cx="2697524" cy="16634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C4A64-7D35-4A64-A055-6946A1E9FF39}">
      <dsp:nvSpPr>
        <dsp:cNvPr id="0" name=""/>
        <dsp:cNvSpPr/>
      </dsp:nvSpPr>
      <dsp:spPr>
        <a:xfrm>
          <a:off x="3207956" y="1769685"/>
          <a:ext cx="1360951" cy="13609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Aplicativos que podem ser integrados aos sistemas de comércio eletrônico. </a:t>
          </a:r>
          <a:endParaRPr lang="en-US" sz="1400" kern="1200" dirty="0"/>
        </a:p>
      </dsp:txBody>
      <dsp:txXfrm>
        <a:off x="3274392" y="1836121"/>
        <a:ext cx="1228079" cy="1228079"/>
      </dsp:txXfrm>
    </dsp:sp>
    <dsp:sp modelId="{9DB81A8B-65C0-4EF8-8CE5-16D6C4F2355A}">
      <dsp:nvSpPr>
        <dsp:cNvPr id="0" name=""/>
        <dsp:cNvSpPr/>
      </dsp:nvSpPr>
      <dsp:spPr>
        <a:xfrm rot="16200000">
          <a:off x="3504140" y="1385394"/>
          <a:ext cx="7685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58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766EB-5FC5-493E-BAF7-B3854A932A17}">
      <dsp:nvSpPr>
        <dsp:cNvPr id="0" name=""/>
        <dsp:cNvSpPr/>
      </dsp:nvSpPr>
      <dsp:spPr>
        <a:xfrm>
          <a:off x="3432513" y="89265"/>
          <a:ext cx="911837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Taxa de conversão</a:t>
          </a:r>
          <a:endParaRPr lang="en-US" sz="1400" kern="1200" dirty="0"/>
        </a:p>
      </dsp:txBody>
      <dsp:txXfrm>
        <a:off x="3477025" y="133777"/>
        <a:ext cx="822813" cy="822813"/>
      </dsp:txXfrm>
    </dsp:sp>
    <dsp:sp modelId="{67EA4D31-E4ED-43B2-947C-28ED39CFB975}">
      <dsp:nvSpPr>
        <dsp:cNvPr id="0" name=""/>
        <dsp:cNvSpPr/>
      </dsp:nvSpPr>
      <dsp:spPr>
        <a:xfrm rot="20520000">
          <a:off x="4551530" y="2119344"/>
          <a:ext cx="7101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0101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C14D9-0A46-4189-8232-22C7FD66DA90}">
      <dsp:nvSpPr>
        <dsp:cNvPr id="0" name=""/>
        <dsp:cNvSpPr/>
      </dsp:nvSpPr>
      <dsp:spPr>
        <a:xfrm>
          <a:off x="5244254" y="1405572"/>
          <a:ext cx="911837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Ações por e-mail de acordo com o perfil de compra de cada cliente</a:t>
          </a:r>
          <a:endParaRPr lang="en-US" sz="1000" kern="1200" dirty="0"/>
        </a:p>
      </dsp:txBody>
      <dsp:txXfrm>
        <a:off x="5288766" y="1450084"/>
        <a:ext cx="822813" cy="822813"/>
      </dsp:txXfrm>
    </dsp:sp>
    <dsp:sp modelId="{F113B090-8422-42B9-AD34-6B10F65F9385}">
      <dsp:nvSpPr>
        <dsp:cNvPr id="0" name=""/>
        <dsp:cNvSpPr/>
      </dsp:nvSpPr>
      <dsp:spPr>
        <a:xfrm rot="3240000">
          <a:off x="4279707" y="3333019"/>
          <a:ext cx="5003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31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07C58-965A-4393-8864-7A25D08AF2C7}">
      <dsp:nvSpPr>
        <dsp:cNvPr id="0" name=""/>
        <dsp:cNvSpPr/>
      </dsp:nvSpPr>
      <dsp:spPr>
        <a:xfrm>
          <a:off x="4552230" y="3535401"/>
          <a:ext cx="911837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Recuperar vendas não concluídas</a:t>
          </a:r>
          <a:endParaRPr lang="en-US" sz="1400" kern="1200" dirty="0"/>
        </a:p>
      </dsp:txBody>
      <dsp:txXfrm>
        <a:off x="4596742" y="3579913"/>
        <a:ext cx="822813" cy="822813"/>
      </dsp:txXfrm>
    </dsp:sp>
    <dsp:sp modelId="{B92323EB-CC4B-42F9-A76D-3FCE3C02ED72}">
      <dsp:nvSpPr>
        <dsp:cNvPr id="0" name=""/>
        <dsp:cNvSpPr/>
      </dsp:nvSpPr>
      <dsp:spPr>
        <a:xfrm rot="7560000">
          <a:off x="2996839" y="3333019"/>
          <a:ext cx="5003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31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F4B7D-D984-4F0D-8E18-FB701B0101EA}">
      <dsp:nvSpPr>
        <dsp:cNvPr id="0" name=""/>
        <dsp:cNvSpPr/>
      </dsp:nvSpPr>
      <dsp:spPr>
        <a:xfrm>
          <a:off x="2312795" y="3535401"/>
          <a:ext cx="911837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Recuperar clientes que não compram há um determinado tempo</a:t>
          </a:r>
          <a:endParaRPr lang="en-US" sz="900" kern="1200" dirty="0"/>
        </a:p>
      </dsp:txBody>
      <dsp:txXfrm>
        <a:off x="2357307" y="3579913"/>
        <a:ext cx="822813" cy="822813"/>
      </dsp:txXfrm>
    </dsp:sp>
    <dsp:sp modelId="{2646B5A4-109B-4000-90A3-588D218B745C}">
      <dsp:nvSpPr>
        <dsp:cNvPr id="0" name=""/>
        <dsp:cNvSpPr/>
      </dsp:nvSpPr>
      <dsp:spPr>
        <a:xfrm rot="11880000">
          <a:off x="2515232" y="2119344"/>
          <a:ext cx="7101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0101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D7C24-91D5-4F9D-BEE7-4B7DF3C4ED77}">
      <dsp:nvSpPr>
        <dsp:cNvPr id="0" name=""/>
        <dsp:cNvSpPr/>
      </dsp:nvSpPr>
      <dsp:spPr>
        <a:xfrm>
          <a:off x="1620772" y="1405572"/>
          <a:ext cx="911837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Oferecer tratamento personalizado</a:t>
          </a:r>
          <a:endParaRPr lang="en-US" sz="1000" kern="1200" dirty="0"/>
        </a:p>
      </dsp:txBody>
      <dsp:txXfrm>
        <a:off x="1665284" y="1450084"/>
        <a:ext cx="822813" cy="8228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74802-7A6B-47CE-96B6-E171C739A8E4}">
      <dsp:nvSpPr>
        <dsp:cNvPr id="0" name=""/>
        <dsp:cNvSpPr/>
      </dsp:nvSpPr>
      <dsp:spPr>
        <a:xfrm>
          <a:off x="529506" y="636684"/>
          <a:ext cx="4197571" cy="4197571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B96F1-2357-40FE-86A8-EA779326B04F}">
      <dsp:nvSpPr>
        <dsp:cNvPr id="0" name=""/>
        <dsp:cNvSpPr/>
      </dsp:nvSpPr>
      <dsp:spPr>
        <a:xfrm>
          <a:off x="529506" y="636684"/>
          <a:ext cx="4197571" cy="4197571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87CB4-DBDD-41E2-8461-7F9F3DE19B10}">
      <dsp:nvSpPr>
        <dsp:cNvPr id="0" name=""/>
        <dsp:cNvSpPr/>
      </dsp:nvSpPr>
      <dsp:spPr>
        <a:xfrm>
          <a:off x="529506" y="636684"/>
          <a:ext cx="4197571" cy="4197571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6DD31-E1D1-4212-9AA7-318255C2F6A9}">
      <dsp:nvSpPr>
        <dsp:cNvPr id="0" name=""/>
        <dsp:cNvSpPr/>
      </dsp:nvSpPr>
      <dsp:spPr>
        <a:xfrm>
          <a:off x="529506" y="636684"/>
          <a:ext cx="4197571" cy="4197571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14C3C-B5F0-4E72-9457-D3D62D113EC3}">
      <dsp:nvSpPr>
        <dsp:cNvPr id="0" name=""/>
        <dsp:cNvSpPr/>
      </dsp:nvSpPr>
      <dsp:spPr>
        <a:xfrm>
          <a:off x="529506" y="636684"/>
          <a:ext cx="4197571" cy="4197571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CE1C8-8940-4D53-8C7F-321FDEAA2299}">
      <dsp:nvSpPr>
        <dsp:cNvPr id="0" name=""/>
        <dsp:cNvSpPr/>
      </dsp:nvSpPr>
      <dsp:spPr>
        <a:xfrm>
          <a:off x="1661932" y="1769111"/>
          <a:ext cx="1932718" cy="1932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Processos operacionais </a:t>
          </a:r>
          <a:endParaRPr lang="en-US" sz="2000" kern="1200" dirty="0"/>
        </a:p>
      </dsp:txBody>
      <dsp:txXfrm>
        <a:off x="1944972" y="2052151"/>
        <a:ext cx="1366638" cy="1366638"/>
      </dsp:txXfrm>
    </dsp:sp>
    <dsp:sp modelId="{A52CE494-A2C5-4891-8041-82889E273366}">
      <dsp:nvSpPr>
        <dsp:cNvPr id="0" name=""/>
        <dsp:cNvSpPr/>
      </dsp:nvSpPr>
      <dsp:spPr>
        <a:xfrm>
          <a:off x="1951840" y="8937"/>
          <a:ext cx="1352903" cy="1352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u="sng" kern="1200" dirty="0" smtClean="0"/>
            <a:t>Área e Organização do Estoque</a:t>
          </a:r>
          <a:endParaRPr lang="en-US" sz="1400" kern="1200" dirty="0"/>
        </a:p>
      </dsp:txBody>
      <dsp:txXfrm>
        <a:off x="2149968" y="207065"/>
        <a:ext cx="956647" cy="956647"/>
      </dsp:txXfrm>
    </dsp:sp>
    <dsp:sp modelId="{3C37E45A-72C2-424A-9B9D-B3F2F6DA5A4D}">
      <dsp:nvSpPr>
        <dsp:cNvPr id="0" name=""/>
        <dsp:cNvSpPr/>
      </dsp:nvSpPr>
      <dsp:spPr>
        <a:xfrm>
          <a:off x="3901583" y="1425509"/>
          <a:ext cx="1352903" cy="1352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u="sng" kern="1200" dirty="0" smtClean="0"/>
            <a:t>Estrutura de Pessoas</a:t>
          </a:r>
          <a:endParaRPr lang="en-US" sz="1400" kern="1200" dirty="0"/>
        </a:p>
      </dsp:txBody>
      <dsp:txXfrm>
        <a:off x="4099711" y="1623637"/>
        <a:ext cx="956647" cy="956647"/>
      </dsp:txXfrm>
    </dsp:sp>
    <dsp:sp modelId="{BEC1F278-E928-413C-84EB-62C206E3F09E}">
      <dsp:nvSpPr>
        <dsp:cNvPr id="0" name=""/>
        <dsp:cNvSpPr/>
      </dsp:nvSpPr>
      <dsp:spPr>
        <a:xfrm>
          <a:off x="3156847" y="3717569"/>
          <a:ext cx="1352903" cy="1352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u="sng" kern="1200" dirty="0" smtClean="0"/>
            <a:t>WMS (</a:t>
          </a:r>
          <a:r>
            <a:rPr lang="pt-BR" sz="1400" u="sng" kern="1200" dirty="0" err="1" smtClean="0"/>
            <a:t>Warehouse</a:t>
          </a:r>
          <a:r>
            <a:rPr lang="pt-BR" sz="1400" u="sng" kern="1200" dirty="0" smtClean="0"/>
            <a:t> Management System)</a:t>
          </a:r>
          <a:endParaRPr lang="en-US" sz="1400" kern="1200" dirty="0"/>
        </a:p>
      </dsp:txBody>
      <dsp:txXfrm>
        <a:off x="3354975" y="3915697"/>
        <a:ext cx="956647" cy="956647"/>
      </dsp:txXfrm>
    </dsp:sp>
    <dsp:sp modelId="{10B74DD0-3DC5-4CF9-B223-79421ADED29D}">
      <dsp:nvSpPr>
        <dsp:cNvPr id="0" name=""/>
        <dsp:cNvSpPr/>
      </dsp:nvSpPr>
      <dsp:spPr>
        <a:xfrm>
          <a:off x="746832" y="3717569"/>
          <a:ext cx="1352903" cy="1352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u="sng" kern="1200" dirty="0" smtClean="0"/>
            <a:t>ERP</a:t>
          </a:r>
          <a:endParaRPr lang="en-US" sz="1400" kern="1200" dirty="0"/>
        </a:p>
      </dsp:txBody>
      <dsp:txXfrm>
        <a:off x="944960" y="3915697"/>
        <a:ext cx="956647" cy="956647"/>
      </dsp:txXfrm>
    </dsp:sp>
    <dsp:sp modelId="{33C2B17E-722C-411C-8451-4BFD2D8BD245}">
      <dsp:nvSpPr>
        <dsp:cNvPr id="0" name=""/>
        <dsp:cNvSpPr/>
      </dsp:nvSpPr>
      <dsp:spPr>
        <a:xfrm>
          <a:off x="2097" y="1425509"/>
          <a:ext cx="1352903" cy="1352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u="sng" kern="1200" dirty="0" smtClean="0"/>
            <a:t>Mix de Produtos</a:t>
          </a:r>
          <a:endParaRPr lang="en-US" sz="1400" kern="1200" dirty="0"/>
        </a:p>
      </dsp:txBody>
      <dsp:txXfrm>
        <a:off x="200225" y="1623637"/>
        <a:ext cx="956647" cy="95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44331-FD55-4222-B370-B7EA80E855E3}" type="datetimeFigureOut">
              <a:rPr lang="en-US" smtClean="0"/>
              <a:t>28-May-15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D6A38-856E-41A2-9D2B-81BF11C5C6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                                 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8-856E-41A2-9D2B-81BF11C5C6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4D7EB4-9A3F-453A-B200-173C87A07408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C11648-AF48-474E-A2BC-57945A2D4B7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d.cvm.gov.br/ENETCONSULTA/frmGerenciaPaginaFRE.aspx?NumeroSequencialDocumento=44071&amp;CodigoTipoInstituicao=2" TargetMode="External"/><Relationship Id="rId3" Type="http://schemas.openxmlformats.org/officeDocument/2006/relationships/hyperlink" Target="http://www.gestordeconteudos.com/tabid/3850/Default.aspx" TargetMode="External"/><Relationship Id="rId7" Type="http://schemas.openxmlformats.org/officeDocument/2006/relationships/hyperlink" Target="http://stefanini.com/br/2013/10/e-commerce-desafios/" TargetMode="External"/><Relationship Id="rId2" Type="http://schemas.openxmlformats.org/officeDocument/2006/relationships/hyperlink" Target="http://ecommercenews.com.br/o-que-e-e-commer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-commerceguide.com.br/os-desafios-da-gestao-multicanal/" TargetMode="External"/><Relationship Id="rId5" Type="http://schemas.openxmlformats.org/officeDocument/2006/relationships/hyperlink" Target="http://www.maissabercontabil.com.br/index.php/noticias/216-a-contabilidade-no-comercio-eletronico" TargetMode="External"/><Relationship Id="rId4" Type="http://schemas.openxmlformats.org/officeDocument/2006/relationships/hyperlink" Target="http://pt.wikipedia.org/wiki/E-commerce_2.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000" dirty="0" smtClean="0"/>
              <a:t>E-commerce</a:t>
            </a:r>
            <a:endParaRPr lang="pt-BR" sz="6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75856" y="4798893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Thalita</a:t>
            </a:r>
            <a:r>
              <a:rPr lang="en-US" dirty="0" smtClean="0"/>
              <a:t> T. </a:t>
            </a:r>
            <a:r>
              <a:rPr lang="en-US" dirty="0" err="1" smtClean="0"/>
              <a:t>Momente</a:t>
            </a:r>
            <a:endParaRPr lang="en-US" dirty="0" smtClean="0"/>
          </a:p>
          <a:p>
            <a:pPr algn="ctr"/>
            <a:r>
              <a:rPr lang="en-US" dirty="0" smtClean="0"/>
              <a:t>7561889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174082135"/>
              </p:ext>
            </p:extLst>
          </p:nvPr>
        </p:nvGraphicFramePr>
        <p:xfrm>
          <a:off x="636240" y="2060848"/>
          <a:ext cx="595198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na contabilidade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35696" y="1484784"/>
            <a:ext cx="381642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Monitoramento</a:t>
            </a:r>
            <a:r>
              <a:rPr lang="en-US" sz="2000" dirty="0" smtClean="0"/>
              <a:t> do E-business</a:t>
            </a:r>
            <a:endParaRPr lang="en-US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940152" y="2204864"/>
            <a:ext cx="3024336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</a:t>
            </a:r>
            <a:r>
              <a:rPr lang="pt-BR" dirty="0" err="1" smtClean="0"/>
              <a:t>bjetivo</a:t>
            </a:r>
            <a:r>
              <a:rPr lang="pt-BR" dirty="0" smtClean="0"/>
              <a:t> dos grupos funcionais: 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Planejar </a:t>
            </a:r>
            <a:r>
              <a:rPr lang="pt-BR" dirty="0"/>
              <a:t>o </a:t>
            </a:r>
            <a:r>
              <a:rPr lang="pt-BR" dirty="0" smtClean="0"/>
              <a:t>empreendimento;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Administração </a:t>
            </a:r>
            <a:r>
              <a:rPr lang="pt-BR" dirty="0"/>
              <a:t>da cadeia </a:t>
            </a:r>
            <a:r>
              <a:rPr lang="pt-BR" dirty="0" smtClean="0"/>
              <a:t>produtiva;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Apoio </a:t>
            </a:r>
            <a:r>
              <a:rPr lang="pt-BR" dirty="0"/>
              <a:t>de </a:t>
            </a:r>
            <a:r>
              <a:rPr lang="pt-BR" dirty="0" smtClean="0"/>
              <a:t>decisão;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Obtenção </a:t>
            </a:r>
            <a:r>
              <a:rPr lang="pt-BR" dirty="0"/>
              <a:t>de </a:t>
            </a:r>
            <a:r>
              <a:rPr lang="pt-BR" dirty="0" smtClean="0"/>
              <a:t>informação;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Administração </a:t>
            </a:r>
            <a:r>
              <a:rPr lang="pt-BR" dirty="0"/>
              <a:t>da relação com o cliente.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475656" y="5949280"/>
            <a:ext cx="734481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Esses grupos possibilitam as relações internas e externas da empresa, auxiliadas pela Controladoria</a:t>
            </a:r>
          </a:p>
          <a:p>
            <a:pPr algn="ctr"/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21328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na contabilidade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463495"/>
              </p:ext>
            </p:extLst>
          </p:nvPr>
        </p:nvGraphicFramePr>
        <p:xfrm>
          <a:off x="1187624" y="1196752"/>
          <a:ext cx="77768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Impacto na contabilidade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115616" y="5805264"/>
            <a:ext cx="799288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Clr>
                <a:schemeClr val="tx2"/>
              </a:buClr>
            </a:pPr>
            <a:r>
              <a:rPr lang="pt-BR" dirty="0" smtClean="0"/>
              <a:t>As </a:t>
            </a:r>
            <a:r>
              <a:rPr lang="pt-BR" dirty="0"/>
              <a:t>empresas </a:t>
            </a:r>
            <a:r>
              <a:rPr lang="pt-BR" dirty="0" smtClean="0"/>
              <a:t>necessitam </a:t>
            </a:r>
            <a:r>
              <a:rPr lang="pt-BR" dirty="0"/>
              <a:t>de sistemas para gerar informações e controles, tanto das informações referentes a cadastros de fornecedores, preços, mercadorias, quanto de dados e informações que satisfaçam o controle interno,  e principalmente ao cliente.</a:t>
            </a:r>
          </a:p>
        </p:txBody>
      </p:sp>
    </p:spTree>
    <p:extLst>
      <p:ext uri="{BB962C8B-B14F-4D97-AF65-F5344CB8AC3E}">
        <p14:creationId xmlns:p14="http://schemas.microsoft.com/office/powerpoint/2010/main" val="2044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Clr>
                <a:schemeClr val="tx2"/>
              </a:buClr>
            </a:pPr>
            <a:r>
              <a:rPr lang="pt-BR" dirty="0" smtClean="0"/>
              <a:t>O profissional dessa área deve se manter sempre atualizado e estar atento às leis específicas de vendas à distância. 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Os contadores devem saber quais impostos incidem sobre esse tipo de empresa  (ex.: </a:t>
            </a:r>
            <a:r>
              <a:rPr lang="pt-BR" dirty="0" err="1" smtClean="0"/>
              <a:t>Bi-tributação</a:t>
            </a:r>
            <a:r>
              <a:rPr lang="pt-BR" dirty="0" smtClean="0"/>
              <a:t>)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Orientar o cliente sobre: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pt-BR" dirty="0" smtClean="0"/>
              <a:t>	- a abertura da Empresa;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pt-BR" dirty="0"/>
              <a:t>	</a:t>
            </a:r>
            <a:r>
              <a:rPr lang="pt-BR" dirty="0" smtClean="0"/>
              <a:t>- Integração </a:t>
            </a:r>
            <a:r>
              <a:rPr lang="pt-BR" dirty="0"/>
              <a:t>de Informações</a:t>
            </a:r>
            <a:r>
              <a:rPr lang="pt-BR" dirty="0" smtClean="0"/>
              <a:t>;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pt-BR" dirty="0"/>
              <a:t>	</a:t>
            </a:r>
            <a:r>
              <a:rPr lang="pt-BR" dirty="0" smtClean="0"/>
              <a:t>- Nota </a:t>
            </a:r>
            <a:r>
              <a:rPr lang="pt-BR" dirty="0"/>
              <a:t>Fiscal Eletrônica</a:t>
            </a:r>
            <a:r>
              <a:rPr lang="pt-BR" dirty="0" smtClean="0"/>
              <a:t>;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pt-BR" dirty="0"/>
              <a:t>	</a:t>
            </a:r>
            <a:r>
              <a:rPr lang="pt-BR" dirty="0" smtClean="0"/>
              <a:t>- Escrituração </a:t>
            </a:r>
            <a:r>
              <a:rPr lang="pt-BR" dirty="0"/>
              <a:t>Contábil;</a:t>
            </a:r>
            <a:br>
              <a:rPr lang="pt-BR" dirty="0"/>
            </a:br>
            <a:r>
              <a:rPr lang="pt-BR" dirty="0" smtClean="0"/>
              <a:t>	- Escrituração </a:t>
            </a:r>
            <a:r>
              <a:rPr lang="pt-BR" dirty="0"/>
              <a:t>Fiscal;</a:t>
            </a:r>
            <a:br>
              <a:rPr lang="pt-BR" dirty="0"/>
            </a:br>
            <a:r>
              <a:rPr lang="pt-BR" dirty="0" smtClean="0"/>
              <a:t>	- Elaboração </a:t>
            </a:r>
            <a:r>
              <a:rPr lang="pt-BR" dirty="0"/>
              <a:t>de Folha de Pagamento;</a:t>
            </a:r>
            <a:br>
              <a:rPr lang="pt-BR" dirty="0"/>
            </a:br>
            <a:r>
              <a:rPr lang="pt-BR" dirty="0" smtClean="0"/>
              <a:t>	- Orientação </a:t>
            </a:r>
            <a:r>
              <a:rPr lang="pt-BR" dirty="0"/>
              <a:t>e Consultoria Trabalhista. </a:t>
            </a:r>
            <a:endParaRPr lang="pt-BR" dirty="0" smtClean="0"/>
          </a:p>
          <a:p>
            <a:pPr marL="82296" indent="0">
              <a:buClr>
                <a:schemeClr val="tx2"/>
              </a:buClr>
              <a:buNone/>
            </a:pPr>
            <a:r>
              <a:rPr lang="pt-BR" dirty="0"/>
              <a:t>	</a:t>
            </a:r>
            <a:r>
              <a:rPr lang="pt-BR" dirty="0" smtClean="0"/>
              <a:t>- Entre </a:t>
            </a:r>
            <a:r>
              <a:rPr lang="pt-BR" dirty="0"/>
              <a:t>outros serviços especializado em comércio eletrônico</a:t>
            </a:r>
            <a:r>
              <a:rPr lang="pt-BR" dirty="0" smtClean="0"/>
              <a:t>.</a:t>
            </a:r>
          </a:p>
          <a:p>
            <a:pPr marL="82296" indent="0">
              <a:buClr>
                <a:schemeClr val="tx2"/>
              </a:buClr>
              <a:buNone/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CPC 22 Relatório </a:t>
            </a:r>
            <a:r>
              <a:rPr lang="pt-BR" dirty="0"/>
              <a:t>por segmento </a:t>
            </a:r>
            <a:r>
              <a:rPr lang="pt-BR" dirty="0" smtClean="0"/>
              <a:t>- </a:t>
            </a:r>
            <a:r>
              <a:rPr lang="pt-BR" dirty="0"/>
              <a:t>“A entidade deve divulgar informações que permitam aos usuários das demonstrações contábeis avaliarem a natureza e os efeitos financeiros das atividades de negócio nos quais está envolvida e os ambientes econômicos em que opera</a:t>
            </a:r>
            <a:r>
              <a:rPr lang="pt-BR" dirty="0" smtClean="0"/>
              <a:t>.”</a:t>
            </a:r>
          </a:p>
          <a:p>
            <a:pPr>
              <a:buClr>
                <a:schemeClr val="tx2"/>
              </a:buClr>
            </a:pPr>
            <a:endParaRPr lang="pt-BR" dirty="0"/>
          </a:p>
          <a:p>
            <a:pPr>
              <a:buClr>
                <a:schemeClr val="tx2"/>
              </a:buClr>
            </a:pPr>
            <a:endParaRPr lang="pt-BR" dirty="0"/>
          </a:p>
          <a:p>
            <a:pPr marL="82296" indent="0">
              <a:buClr>
                <a:schemeClr val="tx2"/>
              </a:buClr>
              <a:buNone/>
            </a:pPr>
            <a:endParaRPr lang="pt-BR" dirty="0"/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Impacto para o profissional contábil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079956"/>
              </p:ext>
            </p:extLst>
          </p:nvPr>
        </p:nvGraphicFramePr>
        <p:xfrm>
          <a:off x="899592" y="1700808"/>
          <a:ext cx="52565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800" dirty="0" smtClean="0"/>
              <a:t>Impacto para o profissional contábil - </a:t>
            </a:r>
            <a:r>
              <a:rPr lang="pt-BR" sz="2800" i="1" dirty="0" err="1" smtClean="0"/>
              <a:t>Controller</a:t>
            </a:r>
            <a:endParaRPr lang="pt-BR" sz="2800" i="1" dirty="0"/>
          </a:p>
        </p:txBody>
      </p:sp>
      <p:sp>
        <p:nvSpPr>
          <p:cNvPr id="6" name="Retângulo 5"/>
          <p:cNvSpPr/>
          <p:nvPr/>
        </p:nvSpPr>
        <p:spPr>
          <a:xfrm>
            <a:off x="5292080" y="1268760"/>
            <a:ext cx="3779912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Desenvolver os processos operacionais e garantir que eles estão sendo executados da forma correta.  Má estrutura em processos gera erros operacionais, assim a insatisfação do cliente.</a:t>
            </a:r>
            <a:endParaRPr lang="pt-BR" u="sng" dirty="0"/>
          </a:p>
        </p:txBody>
      </p:sp>
      <p:sp>
        <p:nvSpPr>
          <p:cNvPr id="7" name="Retângulo 6"/>
          <p:cNvSpPr/>
          <p:nvPr/>
        </p:nvSpPr>
        <p:spPr>
          <a:xfrm>
            <a:off x="5652120" y="4725144"/>
            <a:ext cx="3456384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Criação de indicadores para cada parte do processo,  para medir onde a sua operação está ineficiente, a fim de melhorar cada vez mais e chegar próximo da excelência operacional.</a:t>
            </a:r>
          </a:p>
        </p:txBody>
      </p:sp>
    </p:spTree>
    <p:extLst>
      <p:ext uri="{BB962C8B-B14F-4D97-AF65-F5344CB8AC3E}">
        <p14:creationId xmlns:p14="http://schemas.microsoft.com/office/powerpoint/2010/main" val="13526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340768"/>
            <a:ext cx="7786112" cy="4800600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en-U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547664" y="26064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800" dirty="0" smtClean="0"/>
              <a:t>Impacto para o profissional contábil - </a:t>
            </a:r>
            <a:r>
              <a:rPr lang="pt-BR" sz="2800" i="1" dirty="0" err="1" smtClean="0"/>
              <a:t>Controller</a:t>
            </a:r>
            <a:endParaRPr lang="pt-BR" sz="2800" i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60551751"/>
              </p:ext>
            </p:extLst>
          </p:nvPr>
        </p:nvGraphicFramePr>
        <p:xfrm>
          <a:off x="1187624" y="1052736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187624" y="4904000"/>
            <a:ext cx="756084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/>
              <a:t>O mais importante é que os gestores dos negócios eletrônicos, no momento de suas tomadas de decisão, estejam fundamentados em informações econômicas, financeiras, físicas e de produtividade, que possam lhe assegurar a otimização do resultado econômico, bem como a continuidade dos negócios eletrônicos.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4800600"/>
          </a:xfrm>
        </p:spPr>
        <p:txBody>
          <a:bodyPr>
            <a:noAutofit/>
          </a:bodyPr>
          <a:lstStyle/>
          <a:p>
            <a:r>
              <a:rPr lang="pt-BR" sz="1400" dirty="0" smtClean="0"/>
              <a:t>a</a:t>
            </a:r>
            <a:r>
              <a:rPr lang="pt-BR" sz="1400" dirty="0"/>
              <a:t>) Servir como um líder </a:t>
            </a:r>
            <a:r>
              <a:rPr lang="pt-BR" sz="1400" dirty="0" err="1"/>
              <a:t>pró-ativo</a:t>
            </a:r>
            <a:r>
              <a:rPr lang="pt-BR" sz="1400" dirty="0"/>
              <a:t> na iniciativa de implantação dos negócios; </a:t>
            </a: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b</a:t>
            </a:r>
            <a:r>
              <a:rPr lang="pt-BR" sz="1400" dirty="0"/>
              <a:t>) Identificar as áreas primárias onde a organização pode beneficiar-se com a automação da informação; </a:t>
            </a: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c</a:t>
            </a:r>
            <a:r>
              <a:rPr lang="pt-BR" sz="1400" dirty="0"/>
              <a:t>) Ganhar conhecimento sobre modelos de softwares potenciais e existentes, que podem ser utilizados na implementação dos negócios; </a:t>
            </a: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d</a:t>
            </a:r>
            <a:r>
              <a:rPr lang="pt-BR" sz="1400" dirty="0"/>
              <a:t>) Auxiliar na criação de uma série de medidas de desempenho das operações, financeiras e não financeiras, no apoio às tomadas de decisões gerenciais; </a:t>
            </a: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e</a:t>
            </a:r>
            <a:r>
              <a:rPr lang="pt-BR" sz="1400" dirty="0"/>
              <a:t>) Desenvolver controles internos e procedimentos para acompanhar os riscos e impactos no negócio, envolvendo todos os parceiros, fornecedores e clientes, enfim, os agentes da Cadeia de Suprimentos</a:t>
            </a:r>
            <a:r>
              <a:rPr lang="pt-BR" sz="1400" dirty="0" smtClean="0"/>
              <a:t>, </a:t>
            </a:r>
          </a:p>
          <a:p>
            <a:endParaRPr lang="pt-BR" sz="1400" dirty="0" smtClean="0"/>
          </a:p>
          <a:p>
            <a:r>
              <a:rPr lang="pt-BR" sz="1400" dirty="0" smtClean="0"/>
              <a:t>f) </a:t>
            </a:r>
            <a:r>
              <a:rPr lang="pt-BR" sz="1400" dirty="0"/>
              <a:t>Entender os caminhos da informação, o impacto da evolução do negócio e o valor criado por meio da integração virtual. </a:t>
            </a:r>
            <a:endParaRPr lang="pt-BR" sz="1400" dirty="0" smtClean="0"/>
          </a:p>
          <a:p>
            <a:endParaRPr lang="pt-BR" sz="1400" dirty="0"/>
          </a:p>
          <a:p>
            <a:r>
              <a:rPr lang="pt-BR" sz="1400" dirty="0" smtClean="0"/>
              <a:t>g) Acompanhar processamento </a:t>
            </a:r>
            <a:r>
              <a:rPr lang="pt-BR" sz="1400" dirty="0"/>
              <a:t>de pedidos; controle de estoque; contas a receber; contas a pagar; folha de pagamento, e livro-razão </a:t>
            </a:r>
            <a:r>
              <a:rPr lang="pt-BR" sz="1400" dirty="0" smtClean="0"/>
              <a:t>geral;  processos </a:t>
            </a:r>
            <a:r>
              <a:rPr lang="pt-BR" sz="1400" dirty="0"/>
              <a:t>de pagamento eletrônico, devendo ser contemplados, também todos os custos inerentes às </a:t>
            </a:r>
            <a:r>
              <a:rPr lang="pt-BR" sz="1400" dirty="0" smtClean="0"/>
              <a:t>operações.</a:t>
            </a:r>
            <a:endParaRPr lang="pt-BR" sz="1400" dirty="0"/>
          </a:p>
          <a:p>
            <a:endParaRPr lang="en-US" sz="1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Impacto para o profissional contábil - </a:t>
            </a:r>
            <a:r>
              <a:rPr lang="pt-BR" sz="2800" i="1" dirty="0" err="1" smtClean="0"/>
              <a:t>Controller</a:t>
            </a:r>
            <a:endParaRPr lang="pt-B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 de sistemas reais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pt-BR" dirty="0"/>
              <a:t> </a:t>
            </a:r>
            <a:r>
              <a:rPr lang="pt-BR" dirty="0" smtClean="0"/>
              <a:t>Cia </a:t>
            </a:r>
            <a:r>
              <a:rPr lang="pt-BR" dirty="0"/>
              <a:t>brasileira de distribuição </a:t>
            </a:r>
            <a:r>
              <a:rPr lang="pt-BR" dirty="0" smtClean="0"/>
              <a:t>S.A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pt-BR" dirty="0" smtClean="0"/>
              <a:t>	- </a:t>
            </a:r>
            <a:r>
              <a:rPr lang="pt-BR" sz="2400" dirty="0" smtClean="0"/>
              <a:t>Varejo, eletro, atacado de autosserviços e comércio eletrônico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34" y="3068960"/>
            <a:ext cx="792585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86350"/>
            <a:ext cx="7499350" cy="166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47" y="1626468"/>
            <a:ext cx="7591425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 de sistemas reais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633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tx2"/>
              </a:buClr>
            </a:pPr>
            <a:r>
              <a:rPr lang="pt-BR" dirty="0" smtClean="0">
                <a:hlinkClick r:id="rId2"/>
              </a:rPr>
              <a:t>http://www.cpc.org.br/CPC/Documentos-Emitidos/Pronunciamentos/Pronunciamento?Id=53</a:t>
            </a:r>
          </a:p>
          <a:p>
            <a:pPr>
              <a:buClr>
                <a:schemeClr val="tx2"/>
              </a:buClr>
            </a:pPr>
            <a:r>
              <a:rPr lang="pt-BR" dirty="0">
                <a:hlinkClick r:id="rId2"/>
              </a:rPr>
              <a:t>http://www.abepro.org.br/biblioteca/ENEGEP2006_TR510345_7117.pdf</a:t>
            </a:r>
            <a:endParaRPr lang="pt-BR" dirty="0" smtClean="0">
              <a:hlinkClick r:id="rId2"/>
            </a:endParaRPr>
          </a:p>
          <a:p>
            <a:pPr>
              <a:buClr>
                <a:schemeClr val="tx2"/>
              </a:buClr>
            </a:pPr>
            <a:r>
              <a:rPr lang="pt-BR" dirty="0" smtClean="0">
                <a:hlinkClick r:id="rId2"/>
              </a:rPr>
              <a:t>http://ecommercenews.com.br/o-que-e-e-commerce</a:t>
            </a: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>
                <a:hlinkClick r:id="rId3"/>
              </a:rPr>
              <a:t>http://www.gestordeconteudos.com/tabid/3850/Default.</a:t>
            </a:r>
            <a:r>
              <a:rPr lang="pt-BR" dirty="0" err="1" smtClean="0">
                <a:hlinkClick r:id="rId3"/>
              </a:rPr>
              <a:t>aspx</a:t>
            </a: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>
                <a:hlinkClick r:id="rId4"/>
              </a:rPr>
              <a:t>http://pt.wikipedia.org/wiki/E-commerce_2.0</a:t>
            </a: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>
                <a:hlinkClick r:id="rId5"/>
              </a:rPr>
              <a:t>http://www.maissabercontabil.com.br/index.php/noticias/216-a-contabilidade-no-comercio-eletronico</a:t>
            </a: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>
                <a:hlinkClick r:id="rId6"/>
              </a:rPr>
              <a:t>http://www.e-commerceguide.com.br/os-desafios-da-gestao-multicanal</a:t>
            </a:r>
            <a:r>
              <a:rPr lang="pt-BR" dirty="0" smtClean="0">
                <a:hlinkClick r:id="rId6"/>
              </a:rPr>
              <a:t>/</a:t>
            </a: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>
                <a:hlinkClick r:id="rId7"/>
              </a:rPr>
              <a:t>http://stefanini.com/br/2013/10/e-commerce-desafios</a:t>
            </a:r>
            <a:r>
              <a:rPr lang="pt-BR" dirty="0" smtClean="0">
                <a:hlinkClick r:id="rId7"/>
              </a:rPr>
              <a:t>/</a:t>
            </a: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>
                <a:hlinkClick r:id="rId8"/>
              </a:rPr>
              <a:t>https://</a:t>
            </a:r>
            <a:r>
              <a:rPr lang="pt-BR" dirty="0" smtClean="0">
                <a:hlinkClick r:id="rId8"/>
              </a:rPr>
              <a:t>www.rad.cvm.gov.br/ENETCONSULTA/frmGerenciaPaginaFRE.aspx?NumeroSequencialDocumento=44071&amp;CodigoTipoInstituicao=2</a:t>
            </a:r>
            <a:endParaRPr lang="pt-BR" dirty="0" smtClean="0"/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807840"/>
            <a:ext cx="2992376" cy="10450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pt-BR" dirty="0" smtClean="0"/>
              <a:t>Comércio eletrônico</a:t>
            </a:r>
            <a:endParaRPr lang="pt-BR" dirty="0"/>
          </a:p>
        </p:txBody>
      </p:sp>
      <p:sp>
        <p:nvSpPr>
          <p:cNvPr id="4" name="Igual 3"/>
          <p:cNvSpPr/>
          <p:nvPr/>
        </p:nvSpPr>
        <p:spPr>
          <a:xfrm>
            <a:off x="4572000" y="2132856"/>
            <a:ext cx="576064" cy="432048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436096" y="1807840"/>
            <a:ext cx="2992376" cy="1045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Loja virtual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1403648" y="3212976"/>
          <a:ext cx="6984776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23578917"/>
              </p:ext>
            </p:extLst>
          </p:nvPr>
        </p:nvGraphicFramePr>
        <p:xfrm>
          <a:off x="1524000" y="620688"/>
          <a:ext cx="6096000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18945994"/>
              </p:ext>
            </p:extLst>
          </p:nvPr>
        </p:nvGraphicFramePr>
        <p:xfrm>
          <a:off x="1547664" y="1700808"/>
          <a:ext cx="60960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475656" y="4149080"/>
            <a:ext cx="6840760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SEM BARREIRA DE TEMPO E DISTÂNCIA.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475656" y="5589240"/>
            <a:ext cx="684076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Quando devidamente implementado, o e-commerce é mais rápido, mais barato e mais conveniente do que os métodos tradicionais de transação de bens e serviços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475656" y="4737338"/>
            <a:ext cx="684076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Abrangência </a:t>
            </a:r>
            <a:r>
              <a:rPr lang="pt-BR" sz="2000" dirty="0"/>
              <a:t>de mercado, </a:t>
            </a:r>
            <a:r>
              <a:rPr lang="pt-BR" sz="2000" dirty="0" smtClean="0"/>
              <a:t>facilidade </a:t>
            </a:r>
            <a:r>
              <a:rPr lang="pt-BR" sz="2000" dirty="0"/>
              <a:t>de atualização de </a:t>
            </a:r>
            <a:r>
              <a:rPr lang="pt-BR" sz="2000" dirty="0" smtClean="0"/>
              <a:t>ofertas, </a:t>
            </a:r>
            <a:r>
              <a:rPr lang="pt-BR" sz="2000" dirty="0"/>
              <a:t>redução de custos devido à ausência de ponto de venda </a:t>
            </a:r>
            <a:r>
              <a:rPr lang="pt-BR" sz="2000" dirty="0" smtClean="0"/>
              <a:t>físico.</a:t>
            </a:r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E-commerce 1.0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pt-BR" dirty="0" smtClean="0"/>
              <a:t> Internet vista como espelho do mundo real;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Digitalizar as informações no computador e disponibilizar na internet;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Sem interatividade com o usuário.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pt-BR" dirty="0" smtClean="0"/>
              <a:t>Usuário passa a ter um papel muito mais ativo e presente dentro da internet;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Mais interatividade pessoal (publicar produtos em blogs, sites de relacionamento, redes sociais);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A colaboração do usuário é o grande motor que move a internet.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E-commerce 2.0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tx2"/>
              </a:buClr>
            </a:pPr>
            <a:r>
              <a:rPr lang="pt-BR" dirty="0" smtClean="0"/>
              <a:t>Empresas buscam manter os usuários mais tempo no site;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Navegação personalizada, possibilidade de o cliente mostrar como é a melhor forma de navegação das páginas;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Opinar sobre os produtos da loja;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Empresa pode saber em tempo real o que deve melhorar na navegação, que tipos de produtos se deve ou não comprar, como melhorar o atendimento,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Ferramentas mais modernas para rastrear as necessidades do usuário.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E-commerce 2.0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2"/>
              </a:buClr>
            </a:pPr>
            <a:r>
              <a:rPr lang="pt-BR" dirty="0" smtClean="0"/>
              <a:t>Mudanças </a:t>
            </a:r>
            <a:r>
              <a:rPr lang="pt-BR" dirty="0"/>
              <a:t>organizacionais profundas, a solidificação do ambiente legal e a estruturação da segurança e privacidade do cliente.</a:t>
            </a:r>
          </a:p>
          <a:p>
            <a:pPr>
              <a:buClr>
                <a:schemeClr val="tx2"/>
              </a:buClr>
            </a:pPr>
            <a:endParaRPr lang="pt-BR" dirty="0" smtClean="0"/>
          </a:p>
          <a:p>
            <a:pPr>
              <a:buClr>
                <a:schemeClr val="tx2"/>
              </a:buClr>
            </a:pPr>
            <a:r>
              <a:rPr lang="pt-BR" dirty="0" smtClean="0"/>
              <a:t>Gerar </a:t>
            </a:r>
            <a:r>
              <a:rPr lang="pt-BR" dirty="0"/>
              <a:t>informações mais precisas, úteis e com maior rapidez</a:t>
            </a:r>
            <a:r>
              <a:rPr lang="pt-BR" dirty="0" smtClean="0"/>
              <a:t>.</a:t>
            </a:r>
          </a:p>
          <a:p>
            <a:pPr>
              <a:buClr>
                <a:schemeClr val="tx2"/>
              </a:buClr>
            </a:pPr>
            <a:endParaRPr lang="pt-BR" dirty="0"/>
          </a:p>
          <a:p>
            <a:pPr>
              <a:buClr>
                <a:schemeClr val="tx2"/>
              </a:buClr>
            </a:pPr>
            <a:r>
              <a:rPr lang="pt-BR" dirty="0"/>
              <a:t>Grande maioria das empresas o desafio de gerenciar múltiplos canais de venda pode gerar inúmeros controles paralelos, erros e impactar no dia-a-dia dessas organizações</a:t>
            </a:r>
            <a:r>
              <a:rPr lang="pt-BR" dirty="0" smtClean="0"/>
              <a:t>.</a:t>
            </a:r>
          </a:p>
          <a:p>
            <a:pPr>
              <a:buClr>
                <a:schemeClr val="tx2"/>
              </a:buClr>
            </a:pPr>
            <a:endParaRPr lang="pt-BR" dirty="0"/>
          </a:p>
          <a:p>
            <a:pPr>
              <a:buClr>
                <a:schemeClr val="tx2"/>
              </a:buClr>
            </a:pPr>
            <a:r>
              <a:rPr lang="pt-BR" dirty="0" smtClean="0"/>
              <a:t>Principal </a:t>
            </a:r>
            <a:r>
              <a:rPr lang="pt-BR" dirty="0"/>
              <a:t>canal </a:t>
            </a:r>
            <a:r>
              <a:rPr lang="pt-BR" dirty="0" smtClean="0"/>
              <a:t>de vendas em expansão </a:t>
            </a:r>
            <a:r>
              <a:rPr lang="pt-BR" dirty="0"/>
              <a:t>n</a:t>
            </a:r>
            <a:r>
              <a:rPr lang="pt-BR" dirty="0" smtClean="0"/>
              <a:t>as </a:t>
            </a:r>
            <a:r>
              <a:rPr lang="pt-BR" dirty="0"/>
              <a:t>empresas varejistas nos últimos </a:t>
            </a:r>
            <a:r>
              <a:rPr lang="pt-BR" dirty="0" smtClean="0"/>
              <a:t>anos.</a:t>
            </a:r>
          </a:p>
          <a:p>
            <a:pPr>
              <a:buClr>
                <a:schemeClr val="tx2"/>
              </a:buClr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na contabilidade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62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294263"/>
              </p:ext>
            </p:extLst>
          </p:nvPr>
        </p:nvGraphicFramePr>
        <p:xfrm>
          <a:off x="1435100" y="1447800"/>
          <a:ext cx="7499350" cy="4213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na contabilidade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75656" y="5951021"/>
            <a:ext cx="748883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lang="pt-BR" dirty="0"/>
              <a:t>Sistema de informação deve objetivar a integração de todas as informações, por meio de monitoramento da Controladoria;</a:t>
            </a:r>
          </a:p>
        </p:txBody>
      </p:sp>
    </p:spTree>
    <p:extLst>
      <p:ext uri="{BB962C8B-B14F-4D97-AF65-F5344CB8AC3E}">
        <p14:creationId xmlns:p14="http://schemas.microsoft.com/office/powerpoint/2010/main" val="1502970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2835</TotalTime>
  <Words>1029</Words>
  <Application>Microsoft Office PowerPoint</Application>
  <PresentationFormat>Apresentação na tela (4:3)</PresentationFormat>
  <Paragraphs>161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Solstício</vt:lpstr>
      <vt:lpstr> </vt:lpstr>
      <vt:lpstr>O que é?</vt:lpstr>
      <vt:lpstr>História</vt:lpstr>
      <vt:lpstr>História</vt:lpstr>
      <vt:lpstr>E-commerce 1.0</vt:lpstr>
      <vt:lpstr>E-commerce 2.0</vt:lpstr>
      <vt:lpstr>E-commerce 2.0</vt:lpstr>
      <vt:lpstr>Impacto na contabilidade</vt:lpstr>
      <vt:lpstr>Impacto na contabilidade</vt:lpstr>
      <vt:lpstr>Impacto na contabilidade</vt:lpstr>
      <vt:lpstr>Impacto na contabilidade</vt:lpstr>
      <vt:lpstr>Impacto na contabilidade</vt:lpstr>
      <vt:lpstr>Impacto para o profissional contábil</vt:lpstr>
      <vt:lpstr>Impacto para o profissional contábil - Controller</vt:lpstr>
      <vt:lpstr>Apresentação do PowerPoint</vt:lpstr>
      <vt:lpstr>Impacto para o profissional contábil - Controller</vt:lpstr>
      <vt:lpstr>Exemplos de sistemas reais</vt:lpstr>
      <vt:lpstr>Exemplos de sistemas reais</vt:lpstr>
      <vt:lpstr>Referências: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86</cp:revision>
  <dcterms:created xsi:type="dcterms:W3CDTF">2015-05-24T02:54:46Z</dcterms:created>
  <dcterms:modified xsi:type="dcterms:W3CDTF">2015-05-28T19:31:52Z</dcterms:modified>
</cp:coreProperties>
</file>