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BE96A3-F37F-4D57-9D93-DE4581DFCA0C}" type="datetimeFigureOut">
              <a:rPr lang="pt-BR" smtClean="0"/>
              <a:t>29/09/2016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05E85A-D61E-4153-B71E-DF9875C9E43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elsartore.com/galleries/the-photo-ar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Uma Atividade Sobre Animais em Risco de Extinção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Nomes:</a:t>
            </a:r>
          </a:p>
          <a:p>
            <a:r>
              <a:rPr lang="pt-BR" dirty="0" smtClean="0"/>
              <a:t> Amanda </a:t>
            </a:r>
            <a:r>
              <a:rPr lang="pt-BR" dirty="0" err="1" smtClean="0"/>
              <a:t>Chiaramonte</a:t>
            </a:r>
            <a:endParaRPr lang="pt-BR" dirty="0" smtClean="0"/>
          </a:p>
          <a:p>
            <a:r>
              <a:rPr lang="pt-BR" dirty="0" smtClean="0"/>
              <a:t>Edgar </a:t>
            </a:r>
            <a:r>
              <a:rPr lang="pt-BR" dirty="0" err="1" smtClean="0"/>
              <a:t>Crispino</a:t>
            </a:r>
            <a:endParaRPr lang="pt-BR" dirty="0" smtClean="0"/>
          </a:p>
          <a:p>
            <a:r>
              <a:rPr lang="pt-BR" dirty="0" smtClean="0"/>
              <a:t>Marcos </a:t>
            </a:r>
            <a:r>
              <a:rPr lang="pt-BR" dirty="0" err="1" smtClean="0"/>
              <a:t>Mortara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0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Essa atividade abordará os conceitos explorados na aula relacionada ao tema de Extinção, dentro da Sequência Didática “Um Panorama Evolutivo dos Vertebrados”;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Destacar a diversidade de vertebrados ameaçados de extinção, utilizando ensaios fotográficos para obter apelo visual.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Pesquisar possíveis fatores que possam ter levando aqueles animais a extinção.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Contextualização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37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Tempo: </a:t>
            </a:r>
            <a:r>
              <a:rPr lang="pt-BR" dirty="0" smtClean="0"/>
              <a:t>2 aulas de 50 minutos (“dobradinha”);</a:t>
            </a:r>
          </a:p>
          <a:p>
            <a:r>
              <a:rPr lang="pt-BR" b="1" dirty="0" smtClean="0"/>
              <a:t>Organização</a:t>
            </a:r>
            <a:r>
              <a:rPr lang="pt-BR" b="1" dirty="0" smtClean="0"/>
              <a:t>:</a:t>
            </a:r>
            <a:r>
              <a:rPr lang="pt-BR" dirty="0" smtClean="0"/>
              <a:t> expositiva e apresentação dos alunos;</a:t>
            </a:r>
          </a:p>
          <a:p>
            <a:r>
              <a:rPr lang="pt-BR" b="1" dirty="0" smtClean="0"/>
              <a:t>Atividade: </a:t>
            </a:r>
            <a:r>
              <a:rPr lang="pt-BR" dirty="0" smtClean="0"/>
              <a:t>pesquisa em casa e apresentação em sala;</a:t>
            </a:r>
          </a:p>
          <a:p>
            <a:r>
              <a:rPr lang="pt-BR" b="1" dirty="0" smtClean="0"/>
              <a:t>Orientações para apresentação: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 smtClean="0"/>
              <a:t>Estilo: </a:t>
            </a:r>
            <a:r>
              <a:rPr lang="pt-BR" dirty="0" smtClean="0"/>
              <a:t>Power Point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 smtClean="0"/>
              <a:t>Slides: </a:t>
            </a:r>
            <a:r>
              <a:rPr lang="pt-BR" dirty="0" smtClean="0"/>
              <a:t>Máximo de 4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 smtClean="0"/>
              <a:t>Sequência</a:t>
            </a:r>
            <a:r>
              <a:rPr lang="pt-BR" dirty="0" smtClean="0"/>
              <a:t>  - 1) Capa; 2) Apresentação dos animais; 3) Motivos de extinção; 4) Bibliografia;</a:t>
            </a:r>
          </a:p>
          <a:p>
            <a:r>
              <a:rPr lang="pt-BR" b="1" dirty="0" smtClean="0"/>
              <a:t>Avaliação: </a:t>
            </a:r>
            <a:r>
              <a:rPr lang="pt-BR" dirty="0" smtClean="0"/>
              <a:t>realizada pelos alunos através de ficha com critérios e pelo professor;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 gerais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2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Apresentar  de forma expositiva o conceito de extinção em uma aula e a apresentação da pesquisa em outra;</a:t>
            </a:r>
          </a:p>
          <a:p>
            <a:r>
              <a:rPr lang="pt-BR" dirty="0" smtClean="0"/>
              <a:t>Apresentar o projeto </a:t>
            </a:r>
            <a:r>
              <a:rPr lang="pt-BR" dirty="0" err="1" smtClean="0"/>
              <a:t>Photo</a:t>
            </a:r>
            <a:r>
              <a:rPr lang="pt-BR" dirty="0" smtClean="0"/>
              <a:t> </a:t>
            </a:r>
            <a:r>
              <a:rPr lang="pt-BR" dirty="0" err="1" smtClean="0"/>
              <a:t>Ark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http://www.joelsartore.com/galleries/the-photo-ark/</a:t>
            </a:r>
            <a:r>
              <a:rPr lang="pt-BR" dirty="0" smtClean="0"/>
              <a:t>;</a:t>
            </a:r>
          </a:p>
          <a:p>
            <a:r>
              <a:rPr lang="pt-BR" dirty="0" smtClean="0"/>
              <a:t>Pedir para os alunos escolherem um dos animais das fotos;</a:t>
            </a:r>
          </a:p>
          <a:p>
            <a:r>
              <a:rPr lang="pt-BR" dirty="0" smtClean="0"/>
              <a:t>Orientar os alunos a pesquisarem informações sobre esses animais e pedir para eles pensarem sobre as possíveis causas desses animais estarem em extinção;</a:t>
            </a:r>
          </a:p>
          <a:p>
            <a:r>
              <a:rPr lang="pt-BR" dirty="0" smtClean="0"/>
              <a:t>Os resultados serão apresentados pelos alunos e avaliados pelo professor(a);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0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ID BIR053-00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2"/>
            <a:ext cx="3024335" cy="22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ID ANI047-0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2235018"/>
            <a:ext cx="3024335" cy="23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ID BIR036-00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556058"/>
            <a:ext cx="3024335" cy="23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ID ANI094-0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83" y="-27382"/>
            <a:ext cx="3051051" cy="22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ID ANI025-002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83" y="2235016"/>
            <a:ext cx="3051051" cy="232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ID ANI012-002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27382"/>
            <a:ext cx="3193459" cy="22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ID ANI040-001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82" y="4537399"/>
            <a:ext cx="3051051" cy="23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ID ANI073-001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35017"/>
            <a:ext cx="3193459" cy="23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ID ENV020-0029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56059"/>
            <a:ext cx="3307845" cy="23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ID ANI062-00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" y="259726"/>
            <a:ext cx="910752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52120" y="1012267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OBRIGADO!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054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</TotalTime>
  <Words>229</Words>
  <Application>Microsoft Office PowerPoint</Application>
  <PresentationFormat>Apresentação na tela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Capa Dura</vt:lpstr>
      <vt:lpstr>Uma Atividade Sobre Animais em Risco de Extinção</vt:lpstr>
      <vt:lpstr>Contextualização</vt:lpstr>
      <vt:lpstr>Informações gerais</vt:lpstr>
      <vt:lpstr>Estrutura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Atividade Sobre Animais em Risco de Extinção</dc:title>
  <dc:creator>Ricardo L Crispino</dc:creator>
  <cp:lastModifiedBy>Ricardo L Crispino</cp:lastModifiedBy>
  <cp:revision>6</cp:revision>
  <dcterms:created xsi:type="dcterms:W3CDTF">2016-09-29T18:40:51Z</dcterms:created>
  <dcterms:modified xsi:type="dcterms:W3CDTF">2016-09-29T19:41:18Z</dcterms:modified>
</cp:coreProperties>
</file>