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Alfa Slab One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6" Type="http://schemas.openxmlformats.org/officeDocument/2006/relationships/font" Target="fonts/AlfaSlabOne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2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defRPr sz="1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buClr>
                <a:schemeClr val="accent3"/>
              </a:buClr>
              <a:buSzPct val="100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Proxima Nova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Proxima Nova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05.png"/><Relationship Id="rId5" Type="http://schemas.openxmlformats.org/officeDocument/2006/relationships/image" Target="../media/image0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png"/><Relationship Id="rId4" Type="http://schemas.openxmlformats.org/officeDocument/2006/relationships/image" Target="../media/image0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Mídia e ensino de Zoologia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Arthur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Diogo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Giovane</a:t>
            </a:r>
          </a:p>
          <a:p>
            <a:pPr lvl="0">
              <a:spcBef>
                <a:spcPts val="0"/>
              </a:spcBef>
              <a:buNone/>
            </a:pPr>
            <a:r>
              <a:rPr lang="pt-BR"/>
              <a:t>Plinio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pt-BR"/>
              <a:t>O BIÓLOGO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4374000" cy="370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pt-BR"/>
              <a:t>“Sobre o biólogo e as ciências de animais de laboratório” Adriano Abbud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Escrito por um biólogo para biólogos (linguagem mais formal e técnica)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Abordagem histórica e legal do uso de animais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pt-BR"/>
              <a:t>Mais adequado como embasamento de um debate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1862" y="14275"/>
            <a:ext cx="3876675" cy="511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pt-BR"/>
              <a:t>MUNDO ESTRANHO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4392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/>
              <a:t>Selvageria pura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O texto conversa com leitores casuais.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Os fatos apresentados tem o intuito de </a:t>
            </a:r>
            <a:r>
              <a:rPr b="1" lang="pt-BR"/>
              <a:t>chocar</a:t>
            </a:r>
            <a:r>
              <a:rPr lang="pt-BR"/>
              <a:t> o leitor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O comportamento animal é tratado de forma </a:t>
            </a:r>
            <a:r>
              <a:rPr b="1" lang="pt-BR"/>
              <a:t>humanizada</a:t>
            </a:r>
            <a:r>
              <a:rPr lang="pt-BR"/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781" y="0"/>
            <a:ext cx="390783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188500"/>
            <a:ext cx="4454700" cy="829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pt-BR"/>
              <a:t>CIÊNCIA HOJE (DAS CRIANÇAS)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1332000"/>
            <a:ext cx="4634400" cy="367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/>
              <a:t>“O batismo dos bichos” Henrique Caldeira Costa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Texto de divulgação em uma revista voltada às crianças;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Breve abordagem histórica e importância;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Descrição clara e coesa das principais regras de nomenclatura;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Série de exemplos interessantes;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pt-BR"/>
              <a:t>No final, tenta colocar o leitor no papel de cientista.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700" y="38400"/>
            <a:ext cx="3740600" cy="5020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105225" y="377000"/>
            <a:ext cx="5352300" cy="568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i="1" lang="pt-BR"/>
              <a:t>SCIENTIFIC AMERICAN BRASIL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266825" y="1367925"/>
            <a:ext cx="4930500" cy="3605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pt-BR"/>
              <a:t>“Evolução do cão ao lobo” Virginia Morell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Comparações dos dois animais no quesito domesticação;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pt-BR"/>
              <a:t>Estudo feito em Los Angeles que procura o ancestral mais próximo dos cães;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rPr lang="pt-BR"/>
              <a:t>Registros arqueológicos que indicam a domesticação de um ancestral dos cães e o afeto que seus donos aparentavam ter, há milhares de anos atrás.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0025" y="54878"/>
            <a:ext cx="3662749" cy="4846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41100" y="445025"/>
            <a:ext cx="84912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pt-BR"/>
              <a:t>EVOLUÇÃO NA MÍDIA (senso comum)</a:t>
            </a:r>
          </a:p>
        </p:txBody>
      </p:sp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00" y="1943550"/>
            <a:ext cx="476250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198" y="1192058"/>
            <a:ext cx="4400549" cy="3189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10" y="3133724"/>
            <a:ext cx="1380739" cy="193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pt-BR"/>
              <a:t>EVOLUÇÃO NA MÍDIA (visão científica)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199" y="1063800"/>
            <a:ext cx="2825925" cy="392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5500" y="1889050"/>
            <a:ext cx="4888625" cy="2688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