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74" r:id="rId3"/>
    <p:sldId id="283" r:id="rId4"/>
    <p:sldId id="293" r:id="rId5"/>
    <p:sldId id="281" r:id="rId6"/>
    <p:sldId id="291" r:id="rId7"/>
    <p:sldId id="292" r:id="rId8"/>
    <p:sldId id="284" r:id="rId9"/>
    <p:sldId id="285" r:id="rId10"/>
    <p:sldId id="286" r:id="rId11"/>
    <p:sldId id="275" r:id="rId12"/>
    <p:sldId id="289" r:id="rId13"/>
    <p:sldId id="264" r:id="rId14"/>
    <p:sldId id="277" r:id="rId15"/>
    <p:sldId id="278" r:id="rId16"/>
    <p:sldId id="279" r:id="rId17"/>
    <p:sldId id="280" r:id="rId18"/>
  </p:sldIdLst>
  <p:sldSz cx="9144000" cy="6858000" type="screen4x3"/>
  <p:notesSz cx="6985000" cy="9271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3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7CC4DC-F4AF-445E-85B1-4DD56F5B3218}" type="doc">
      <dgm:prSet loTypeId="urn:microsoft.com/office/officeart/2005/8/layout/equation2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E935CD6B-D0BB-4E9B-B36E-6EAEEA4A2F54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pt-BR" sz="2200" dirty="0"/>
        </a:p>
      </dgm:t>
    </dgm:pt>
    <dgm:pt modelId="{6497C8BF-F210-42D2-9AA0-A29C3756EEE0}" type="parTrans" cxnId="{23905BF7-27E7-476E-964E-5D7CA0565672}">
      <dgm:prSet/>
      <dgm:spPr/>
      <dgm:t>
        <a:bodyPr/>
        <a:lstStyle/>
        <a:p>
          <a:endParaRPr lang="pt-BR"/>
        </a:p>
      </dgm:t>
    </dgm:pt>
    <dgm:pt modelId="{98D8EA85-6948-456C-A588-08CFD1EAEE7A}" type="sibTrans" cxnId="{23905BF7-27E7-476E-964E-5D7CA0565672}">
      <dgm:prSet/>
      <dgm:spPr/>
      <dgm:t>
        <a:bodyPr/>
        <a:lstStyle/>
        <a:p>
          <a:endParaRPr lang="pt-BR"/>
        </a:p>
      </dgm:t>
    </dgm:pt>
    <dgm:pt modelId="{E9A40CA4-1D97-402F-B031-C633F2157DEB}" type="pres">
      <dgm:prSet presAssocID="{897CC4DC-F4AF-445E-85B1-4DD56F5B32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F45E7B6-D795-4DC2-BE00-F5A81D7F04A6}" type="pres">
      <dgm:prSet presAssocID="{897CC4DC-F4AF-445E-85B1-4DD56F5B3218}" presName="vNodes" presStyleCnt="0"/>
      <dgm:spPr/>
    </dgm:pt>
    <dgm:pt modelId="{4806AC2D-0240-4F35-85D8-105DB8ABA0A7}" type="pres">
      <dgm:prSet presAssocID="{897CC4DC-F4AF-445E-85B1-4DD56F5B3218}" presName="lastNode" presStyleLbl="node1" presStyleIdx="0" presStyleCnt="1" custScaleX="368345" custScaleY="210250" custLinFactNeighborX="80727" custLinFactNeighborY="-319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</dgm:ptLst>
  <dgm:cxnLst>
    <dgm:cxn modelId="{23905BF7-27E7-476E-964E-5D7CA0565672}" srcId="{897CC4DC-F4AF-445E-85B1-4DD56F5B3218}" destId="{E935CD6B-D0BB-4E9B-B36E-6EAEEA4A2F54}" srcOrd="0" destOrd="0" parTransId="{6497C8BF-F210-42D2-9AA0-A29C3756EEE0}" sibTransId="{98D8EA85-6948-456C-A588-08CFD1EAEE7A}"/>
    <dgm:cxn modelId="{1BBC1251-69E9-4AAD-BB18-031525506DAD}" type="presOf" srcId="{E935CD6B-D0BB-4E9B-B36E-6EAEEA4A2F54}" destId="{4806AC2D-0240-4F35-85D8-105DB8ABA0A7}" srcOrd="0" destOrd="0" presId="urn:microsoft.com/office/officeart/2005/8/layout/equation2"/>
    <dgm:cxn modelId="{541FFFB5-28A7-436C-9B23-714C7AAED5AF}" type="presOf" srcId="{897CC4DC-F4AF-445E-85B1-4DD56F5B3218}" destId="{E9A40CA4-1D97-402F-B031-C633F2157DEB}" srcOrd="0" destOrd="0" presId="urn:microsoft.com/office/officeart/2005/8/layout/equation2"/>
    <dgm:cxn modelId="{88266B35-BC7E-461B-8C9D-8039536624B8}" type="presParOf" srcId="{E9A40CA4-1D97-402F-B031-C633F2157DEB}" destId="{2F45E7B6-D795-4DC2-BE00-F5A81D7F04A6}" srcOrd="0" destOrd="0" presId="urn:microsoft.com/office/officeart/2005/8/layout/equation2"/>
    <dgm:cxn modelId="{CDAA52AA-D956-424A-BF28-7888C16897FE}" type="presParOf" srcId="{E9A40CA4-1D97-402F-B031-C633F2157DEB}" destId="{4806AC2D-0240-4F35-85D8-105DB8ABA0A7}" srcOrd="1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7CC4DC-F4AF-445E-85B1-4DD56F5B3218}" type="doc">
      <dgm:prSet loTypeId="urn:microsoft.com/office/officeart/2005/8/layout/equation2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E935CD6B-D0BB-4E9B-B36E-6EAEEA4A2F54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pt-BR" sz="2200" dirty="0"/>
        </a:p>
      </dgm:t>
    </dgm:pt>
    <dgm:pt modelId="{6497C8BF-F210-42D2-9AA0-A29C3756EEE0}" type="parTrans" cxnId="{23905BF7-27E7-476E-964E-5D7CA0565672}">
      <dgm:prSet/>
      <dgm:spPr/>
      <dgm:t>
        <a:bodyPr/>
        <a:lstStyle/>
        <a:p>
          <a:endParaRPr lang="pt-BR"/>
        </a:p>
      </dgm:t>
    </dgm:pt>
    <dgm:pt modelId="{98D8EA85-6948-456C-A588-08CFD1EAEE7A}" type="sibTrans" cxnId="{23905BF7-27E7-476E-964E-5D7CA0565672}">
      <dgm:prSet/>
      <dgm:spPr/>
      <dgm:t>
        <a:bodyPr/>
        <a:lstStyle/>
        <a:p>
          <a:endParaRPr lang="pt-BR"/>
        </a:p>
      </dgm:t>
    </dgm:pt>
    <dgm:pt modelId="{E9A40CA4-1D97-402F-B031-C633F2157DEB}" type="pres">
      <dgm:prSet presAssocID="{897CC4DC-F4AF-445E-85B1-4DD56F5B32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F45E7B6-D795-4DC2-BE00-F5A81D7F04A6}" type="pres">
      <dgm:prSet presAssocID="{897CC4DC-F4AF-445E-85B1-4DD56F5B3218}" presName="vNodes" presStyleCnt="0"/>
      <dgm:spPr/>
    </dgm:pt>
    <dgm:pt modelId="{4806AC2D-0240-4F35-85D8-105DB8ABA0A7}" type="pres">
      <dgm:prSet presAssocID="{897CC4DC-F4AF-445E-85B1-4DD56F5B3218}" presName="lastNode" presStyleLbl="node1" presStyleIdx="0" presStyleCnt="1" custScaleX="368345" custScaleY="210250" custLinFactNeighborX="-44765" custLinFactNeighborY="-3595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</dgm:ptLst>
  <dgm:cxnLst>
    <dgm:cxn modelId="{68C38397-9C9F-4FF4-8F93-52ECD01E7859}" type="presOf" srcId="{E935CD6B-D0BB-4E9B-B36E-6EAEEA4A2F54}" destId="{4806AC2D-0240-4F35-85D8-105DB8ABA0A7}" srcOrd="0" destOrd="0" presId="urn:microsoft.com/office/officeart/2005/8/layout/equation2"/>
    <dgm:cxn modelId="{23905BF7-27E7-476E-964E-5D7CA0565672}" srcId="{897CC4DC-F4AF-445E-85B1-4DD56F5B3218}" destId="{E935CD6B-D0BB-4E9B-B36E-6EAEEA4A2F54}" srcOrd="0" destOrd="0" parTransId="{6497C8BF-F210-42D2-9AA0-A29C3756EEE0}" sibTransId="{98D8EA85-6948-456C-A588-08CFD1EAEE7A}"/>
    <dgm:cxn modelId="{5BBC233E-05AB-4EC2-90D3-948ADEBE5463}" type="presOf" srcId="{897CC4DC-F4AF-445E-85B1-4DD56F5B3218}" destId="{E9A40CA4-1D97-402F-B031-C633F2157DEB}" srcOrd="0" destOrd="0" presId="urn:microsoft.com/office/officeart/2005/8/layout/equation2"/>
    <dgm:cxn modelId="{57F5E951-68A1-4BC4-8EB3-89B2EEEE4F1E}" type="presParOf" srcId="{E9A40CA4-1D97-402F-B031-C633F2157DEB}" destId="{2F45E7B6-D795-4DC2-BE00-F5A81D7F04A6}" srcOrd="0" destOrd="0" presId="urn:microsoft.com/office/officeart/2005/8/layout/equation2"/>
    <dgm:cxn modelId="{3F1B726D-94E4-4DA2-AFDB-9FFDC2467DEA}" type="presParOf" srcId="{E9A40CA4-1D97-402F-B031-C633F2157DEB}" destId="{4806AC2D-0240-4F35-85D8-105DB8ABA0A7}" srcOrd="1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7CC4DC-F4AF-445E-85B1-4DD56F5B3218}" type="doc">
      <dgm:prSet loTypeId="urn:microsoft.com/office/officeart/2005/8/layout/equation2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E935CD6B-D0BB-4E9B-B36E-6EAEEA4A2F54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pt-BR" sz="2200" dirty="0"/>
        </a:p>
      </dgm:t>
    </dgm:pt>
    <dgm:pt modelId="{6497C8BF-F210-42D2-9AA0-A29C3756EEE0}" type="parTrans" cxnId="{23905BF7-27E7-476E-964E-5D7CA0565672}">
      <dgm:prSet/>
      <dgm:spPr/>
      <dgm:t>
        <a:bodyPr/>
        <a:lstStyle/>
        <a:p>
          <a:endParaRPr lang="pt-BR"/>
        </a:p>
      </dgm:t>
    </dgm:pt>
    <dgm:pt modelId="{98D8EA85-6948-456C-A588-08CFD1EAEE7A}" type="sibTrans" cxnId="{23905BF7-27E7-476E-964E-5D7CA0565672}">
      <dgm:prSet/>
      <dgm:spPr/>
      <dgm:t>
        <a:bodyPr/>
        <a:lstStyle/>
        <a:p>
          <a:endParaRPr lang="pt-BR"/>
        </a:p>
      </dgm:t>
    </dgm:pt>
    <dgm:pt modelId="{E9A40CA4-1D97-402F-B031-C633F2157DEB}" type="pres">
      <dgm:prSet presAssocID="{897CC4DC-F4AF-445E-85B1-4DD56F5B32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F45E7B6-D795-4DC2-BE00-F5A81D7F04A6}" type="pres">
      <dgm:prSet presAssocID="{897CC4DC-F4AF-445E-85B1-4DD56F5B3218}" presName="vNodes" presStyleCnt="0"/>
      <dgm:spPr/>
    </dgm:pt>
    <dgm:pt modelId="{4806AC2D-0240-4F35-85D8-105DB8ABA0A7}" type="pres">
      <dgm:prSet presAssocID="{897CC4DC-F4AF-445E-85B1-4DD56F5B3218}" presName="lastNode" presStyleLbl="node1" presStyleIdx="0" presStyleCnt="1" custScaleX="368345" custScaleY="210250" custLinFactNeighborX="41280" custLinFactNeighborY="-52057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</dgm:ptLst>
  <dgm:cxnLst>
    <dgm:cxn modelId="{23905BF7-27E7-476E-964E-5D7CA0565672}" srcId="{897CC4DC-F4AF-445E-85B1-4DD56F5B3218}" destId="{E935CD6B-D0BB-4E9B-B36E-6EAEEA4A2F54}" srcOrd="0" destOrd="0" parTransId="{6497C8BF-F210-42D2-9AA0-A29C3756EEE0}" sibTransId="{98D8EA85-6948-456C-A588-08CFD1EAEE7A}"/>
    <dgm:cxn modelId="{6614825C-00B6-458B-8A1F-5D5591DA3585}" type="presOf" srcId="{E935CD6B-D0BB-4E9B-B36E-6EAEEA4A2F54}" destId="{4806AC2D-0240-4F35-85D8-105DB8ABA0A7}" srcOrd="0" destOrd="0" presId="urn:microsoft.com/office/officeart/2005/8/layout/equation2"/>
    <dgm:cxn modelId="{286A7C8B-9740-422E-BA75-A058F77980A0}" type="presOf" srcId="{897CC4DC-F4AF-445E-85B1-4DD56F5B3218}" destId="{E9A40CA4-1D97-402F-B031-C633F2157DEB}" srcOrd="0" destOrd="0" presId="urn:microsoft.com/office/officeart/2005/8/layout/equation2"/>
    <dgm:cxn modelId="{BD815BB8-5407-4E17-9AFB-DFFC09AA7173}" type="presParOf" srcId="{E9A40CA4-1D97-402F-B031-C633F2157DEB}" destId="{2F45E7B6-D795-4DC2-BE00-F5A81D7F04A6}" srcOrd="0" destOrd="0" presId="urn:microsoft.com/office/officeart/2005/8/layout/equation2"/>
    <dgm:cxn modelId="{44188D7D-B25E-4F86-93F2-4B31D04C7943}" type="presParOf" srcId="{E9A40CA4-1D97-402F-B031-C633F2157DEB}" destId="{4806AC2D-0240-4F35-85D8-105DB8ABA0A7}" srcOrd="1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7CC4DC-F4AF-445E-85B1-4DD56F5B3218}" type="doc">
      <dgm:prSet loTypeId="urn:microsoft.com/office/officeart/2005/8/layout/equation2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E935CD6B-D0BB-4E9B-B36E-6EAEEA4A2F54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pt-BR" sz="2200" dirty="0"/>
        </a:p>
      </dgm:t>
    </dgm:pt>
    <dgm:pt modelId="{6497C8BF-F210-42D2-9AA0-A29C3756EEE0}" type="parTrans" cxnId="{23905BF7-27E7-476E-964E-5D7CA0565672}">
      <dgm:prSet/>
      <dgm:spPr/>
      <dgm:t>
        <a:bodyPr/>
        <a:lstStyle/>
        <a:p>
          <a:endParaRPr lang="pt-BR"/>
        </a:p>
      </dgm:t>
    </dgm:pt>
    <dgm:pt modelId="{98D8EA85-6948-456C-A588-08CFD1EAEE7A}" type="sibTrans" cxnId="{23905BF7-27E7-476E-964E-5D7CA0565672}">
      <dgm:prSet/>
      <dgm:spPr/>
      <dgm:t>
        <a:bodyPr/>
        <a:lstStyle/>
        <a:p>
          <a:endParaRPr lang="pt-BR"/>
        </a:p>
      </dgm:t>
    </dgm:pt>
    <dgm:pt modelId="{E9A40CA4-1D97-402F-B031-C633F2157DEB}" type="pres">
      <dgm:prSet presAssocID="{897CC4DC-F4AF-445E-85B1-4DD56F5B32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F45E7B6-D795-4DC2-BE00-F5A81D7F04A6}" type="pres">
      <dgm:prSet presAssocID="{897CC4DC-F4AF-445E-85B1-4DD56F5B3218}" presName="vNodes" presStyleCnt="0"/>
      <dgm:spPr/>
    </dgm:pt>
    <dgm:pt modelId="{4806AC2D-0240-4F35-85D8-105DB8ABA0A7}" type="pres">
      <dgm:prSet presAssocID="{897CC4DC-F4AF-445E-85B1-4DD56F5B3218}" presName="lastNode" presStyleLbl="node1" presStyleIdx="0" presStyleCnt="1" custScaleX="368345" custScaleY="210250" custLinFactNeighborX="6231" custLinFactNeighborY="8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</dgm:ptLst>
  <dgm:cxnLst>
    <dgm:cxn modelId="{DE8B09B4-A401-4CC6-8284-1C4589479156}" type="presOf" srcId="{897CC4DC-F4AF-445E-85B1-4DD56F5B3218}" destId="{E9A40CA4-1D97-402F-B031-C633F2157DEB}" srcOrd="0" destOrd="0" presId="urn:microsoft.com/office/officeart/2005/8/layout/equation2"/>
    <dgm:cxn modelId="{23905BF7-27E7-476E-964E-5D7CA0565672}" srcId="{897CC4DC-F4AF-445E-85B1-4DD56F5B3218}" destId="{E935CD6B-D0BB-4E9B-B36E-6EAEEA4A2F54}" srcOrd="0" destOrd="0" parTransId="{6497C8BF-F210-42D2-9AA0-A29C3756EEE0}" sibTransId="{98D8EA85-6948-456C-A588-08CFD1EAEE7A}"/>
    <dgm:cxn modelId="{12798D7D-E1E1-4BBD-AD5F-7660D5417D7F}" type="presOf" srcId="{E935CD6B-D0BB-4E9B-B36E-6EAEEA4A2F54}" destId="{4806AC2D-0240-4F35-85D8-105DB8ABA0A7}" srcOrd="0" destOrd="0" presId="urn:microsoft.com/office/officeart/2005/8/layout/equation2"/>
    <dgm:cxn modelId="{BFA18B96-E027-4BB4-B496-B4E043699978}" type="presParOf" srcId="{E9A40CA4-1D97-402F-B031-C633F2157DEB}" destId="{2F45E7B6-D795-4DC2-BE00-F5A81D7F04A6}" srcOrd="0" destOrd="0" presId="urn:microsoft.com/office/officeart/2005/8/layout/equation2"/>
    <dgm:cxn modelId="{C08A5E7F-E69B-41BC-BA87-21B17C7AE55F}" type="presParOf" srcId="{E9A40CA4-1D97-402F-B031-C633F2157DEB}" destId="{4806AC2D-0240-4F35-85D8-105DB8ABA0A7}" srcOrd="1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7CC4DC-F4AF-445E-85B1-4DD56F5B3218}" type="doc">
      <dgm:prSet loTypeId="urn:microsoft.com/office/officeart/2005/8/layout/equation2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E935CD6B-D0BB-4E9B-B36E-6EAEEA4A2F54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pt-BR" sz="2200" dirty="0"/>
        </a:p>
      </dgm:t>
    </dgm:pt>
    <dgm:pt modelId="{6497C8BF-F210-42D2-9AA0-A29C3756EEE0}" type="parTrans" cxnId="{23905BF7-27E7-476E-964E-5D7CA0565672}">
      <dgm:prSet/>
      <dgm:spPr/>
      <dgm:t>
        <a:bodyPr/>
        <a:lstStyle/>
        <a:p>
          <a:endParaRPr lang="pt-BR"/>
        </a:p>
      </dgm:t>
    </dgm:pt>
    <dgm:pt modelId="{98D8EA85-6948-456C-A588-08CFD1EAEE7A}" type="sibTrans" cxnId="{23905BF7-27E7-476E-964E-5D7CA0565672}">
      <dgm:prSet/>
      <dgm:spPr/>
      <dgm:t>
        <a:bodyPr/>
        <a:lstStyle/>
        <a:p>
          <a:endParaRPr lang="pt-BR"/>
        </a:p>
      </dgm:t>
    </dgm:pt>
    <dgm:pt modelId="{E9A40CA4-1D97-402F-B031-C633F2157DEB}" type="pres">
      <dgm:prSet presAssocID="{897CC4DC-F4AF-445E-85B1-4DD56F5B32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F45E7B6-D795-4DC2-BE00-F5A81D7F04A6}" type="pres">
      <dgm:prSet presAssocID="{897CC4DC-F4AF-445E-85B1-4DD56F5B3218}" presName="vNodes" presStyleCnt="0"/>
      <dgm:spPr/>
    </dgm:pt>
    <dgm:pt modelId="{4806AC2D-0240-4F35-85D8-105DB8ABA0A7}" type="pres">
      <dgm:prSet presAssocID="{897CC4DC-F4AF-445E-85B1-4DD56F5B3218}" presName="lastNode" presStyleLbl="node1" presStyleIdx="0" presStyleCnt="1" custScaleX="368345" custScaleY="210250" custLinFactNeighborX="80727" custLinFactNeighborY="-319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</dgm:ptLst>
  <dgm:cxnLst>
    <dgm:cxn modelId="{A7AFC615-4D46-41A7-9104-411FBD37256A}" type="presOf" srcId="{E935CD6B-D0BB-4E9B-B36E-6EAEEA4A2F54}" destId="{4806AC2D-0240-4F35-85D8-105DB8ABA0A7}" srcOrd="0" destOrd="0" presId="urn:microsoft.com/office/officeart/2005/8/layout/equation2"/>
    <dgm:cxn modelId="{23905BF7-27E7-476E-964E-5D7CA0565672}" srcId="{897CC4DC-F4AF-445E-85B1-4DD56F5B3218}" destId="{E935CD6B-D0BB-4E9B-B36E-6EAEEA4A2F54}" srcOrd="0" destOrd="0" parTransId="{6497C8BF-F210-42D2-9AA0-A29C3756EEE0}" sibTransId="{98D8EA85-6948-456C-A588-08CFD1EAEE7A}"/>
    <dgm:cxn modelId="{23EA74F9-A265-461C-8CCF-52DB807B9DAF}" type="presOf" srcId="{897CC4DC-F4AF-445E-85B1-4DD56F5B3218}" destId="{E9A40CA4-1D97-402F-B031-C633F2157DEB}" srcOrd="0" destOrd="0" presId="urn:microsoft.com/office/officeart/2005/8/layout/equation2"/>
    <dgm:cxn modelId="{DA274AD3-418B-4AA1-9E8E-28C39EB33529}" type="presParOf" srcId="{E9A40CA4-1D97-402F-B031-C633F2157DEB}" destId="{2F45E7B6-D795-4DC2-BE00-F5A81D7F04A6}" srcOrd="0" destOrd="0" presId="urn:microsoft.com/office/officeart/2005/8/layout/equation2"/>
    <dgm:cxn modelId="{A17E40B7-619D-4BF7-8B85-6A51E599A063}" type="presParOf" srcId="{E9A40CA4-1D97-402F-B031-C633F2157DEB}" destId="{4806AC2D-0240-4F35-85D8-105DB8ABA0A7}" srcOrd="1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7CC4DC-F4AF-445E-85B1-4DD56F5B3218}" type="doc">
      <dgm:prSet loTypeId="urn:microsoft.com/office/officeart/2005/8/layout/equation2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E935CD6B-D0BB-4E9B-B36E-6EAEEA4A2F54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pt-BR" sz="2200" dirty="0"/>
        </a:p>
      </dgm:t>
    </dgm:pt>
    <dgm:pt modelId="{6497C8BF-F210-42D2-9AA0-A29C3756EEE0}" type="parTrans" cxnId="{23905BF7-27E7-476E-964E-5D7CA0565672}">
      <dgm:prSet/>
      <dgm:spPr/>
      <dgm:t>
        <a:bodyPr/>
        <a:lstStyle/>
        <a:p>
          <a:endParaRPr lang="pt-BR"/>
        </a:p>
      </dgm:t>
    </dgm:pt>
    <dgm:pt modelId="{98D8EA85-6948-456C-A588-08CFD1EAEE7A}" type="sibTrans" cxnId="{23905BF7-27E7-476E-964E-5D7CA0565672}">
      <dgm:prSet/>
      <dgm:spPr/>
      <dgm:t>
        <a:bodyPr/>
        <a:lstStyle/>
        <a:p>
          <a:endParaRPr lang="pt-BR"/>
        </a:p>
      </dgm:t>
    </dgm:pt>
    <dgm:pt modelId="{E9A40CA4-1D97-402F-B031-C633F2157DEB}" type="pres">
      <dgm:prSet presAssocID="{897CC4DC-F4AF-445E-85B1-4DD56F5B32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F45E7B6-D795-4DC2-BE00-F5A81D7F04A6}" type="pres">
      <dgm:prSet presAssocID="{897CC4DC-F4AF-445E-85B1-4DD56F5B3218}" presName="vNodes" presStyleCnt="0"/>
      <dgm:spPr/>
    </dgm:pt>
    <dgm:pt modelId="{4806AC2D-0240-4F35-85D8-105DB8ABA0A7}" type="pres">
      <dgm:prSet presAssocID="{897CC4DC-F4AF-445E-85B1-4DD56F5B3218}" presName="lastNode" presStyleLbl="node1" presStyleIdx="0" presStyleCnt="1" custScaleX="368345" custScaleY="210250" custLinFactNeighborX="-44765" custLinFactNeighborY="-3595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</dgm:ptLst>
  <dgm:cxnLst>
    <dgm:cxn modelId="{B1B35507-2596-4765-B529-37B402CACB5E}" type="presOf" srcId="{897CC4DC-F4AF-445E-85B1-4DD56F5B3218}" destId="{E9A40CA4-1D97-402F-B031-C633F2157DEB}" srcOrd="0" destOrd="0" presId="urn:microsoft.com/office/officeart/2005/8/layout/equation2"/>
    <dgm:cxn modelId="{23905BF7-27E7-476E-964E-5D7CA0565672}" srcId="{897CC4DC-F4AF-445E-85B1-4DD56F5B3218}" destId="{E935CD6B-D0BB-4E9B-B36E-6EAEEA4A2F54}" srcOrd="0" destOrd="0" parTransId="{6497C8BF-F210-42D2-9AA0-A29C3756EEE0}" sibTransId="{98D8EA85-6948-456C-A588-08CFD1EAEE7A}"/>
    <dgm:cxn modelId="{7C397591-9622-43CE-B47E-4EF79B061B8B}" type="presOf" srcId="{E935CD6B-D0BB-4E9B-B36E-6EAEEA4A2F54}" destId="{4806AC2D-0240-4F35-85D8-105DB8ABA0A7}" srcOrd="0" destOrd="0" presId="urn:microsoft.com/office/officeart/2005/8/layout/equation2"/>
    <dgm:cxn modelId="{78D073F1-F119-48AD-A020-3B347D059694}" type="presParOf" srcId="{E9A40CA4-1D97-402F-B031-C633F2157DEB}" destId="{2F45E7B6-D795-4DC2-BE00-F5A81D7F04A6}" srcOrd="0" destOrd="0" presId="urn:microsoft.com/office/officeart/2005/8/layout/equation2"/>
    <dgm:cxn modelId="{BD0EC525-04C8-4152-8E8B-15FC64644DF5}" type="presParOf" srcId="{E9A40CA4-1D97-402F-B031-C633F2157DEB}" destId="{4806AC2D-0240-4F35-85D8-105DB8ABA0A7}" srcOrd="1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7CC4DC-F4AF-445E-85B1-4DD56F5B3218}" type="doc">
      <dgm:prSet loTypeId="urn:microsoft.com/office/officeart/2005/8/layout/equation2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E935CD6B-D0BB-4E9B-B36E-6EAEEA4A2F54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pt-BR" sz="2200" dirty="0"/>
        </a:p>
      </dgm:t>
    </dgm:pt>
    <dgm:pt modelId="{6497C8BF-F210-42D2-9AA0-A29C3756EEE0}" type="parTrans" cxnId="{23905BF7-27E7-476E-964E-5D7CA0565672}">
      <dgm:prSet/>
      <dgm:spPr/>
      <dgm:t>
        <a:bodyPr/>
        <a:lstStyle/>
        <a:p>
          <a:endParaRPr lang="pt-BR"/>
        </a:p>
      </dgm:t>
    </dgm:pt>
    <dgm:pt modelId="{98D8EA85-6948-456C-A588-08CFD1EAEE7A}" type="sibTrans" cxnId="{23905BF7-27E7-476E-964E-5D7CA0565672}">
      <dgm:prSet/>
      <dgm:spPr/>
      <dgm:t>
        <a:bodyPr/>
        <a:lstStyle/>
        <a:p>
          <a:endParaRPr lang="pt-BR"/>
        </a:p>
      </dgm:t>
    </dgm:pt>
    <dgm:pt modelId="{E9A40CA4-1D97-402F-B031-C633F2157DEB}" type="pres">
      <dgm:prSet presAssocID="{897CC4DC-F4AF-445E-85B1-4DD56F5B32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F45E7B6-D795-4DC2-BE00-F5A81D7F04A6}" type="pres">
      <dgm:prSet presAssocID="{897CC4DC-F4AF-445E-85B1-4DD56F5B3218}" presName="vNodes" presStyleCnt="0"/>
      <dgm:spPr/>
    </dgm:pt>
    <dgm:pt modelId="{4806AC2D-0240-4F35-85D8-105DB8ABA0A7}" type="pres">
      <dgm:prSet presAssocID="{897CC4DC-F4AF-445E-85B1-4DD56F5B3218}" presName="lastNode" presStyleLbl="node1" presStyleIdx="0" presStyleCnt="1" custScaleX="368345" custScaleY="210250" custLinFactNeighborY="-413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</dgm:ptLst>
  <dgm:cxnLst>
    <dgm:cxn modelId="{23905BF7-27E7-476E-964E-5D7CA0565672}" srcId="{897CC4DC-F4AF-445E-85B1-4DD56F5B3218}" destId="{E935CD6B-D0BB-4E9B-B36E-6EAEEA4A2F54}" srcOrd="0" destOrd="0" parTransId="{6497C8BF-F210-42D2-9AA0-A29C3756EEE0}" sibTransId="{98D8EA85-6948-456C-A588-08CFD1EAEE7A}"/>
    <dgm:cxn modelId="{1E96289E-9280-4E81-8345-96F2A4C97574}" type="presOf" srcId="{897CC4DC-F4AF-445E-85B1-4DD56F5B3218}" destId="{E9A40CA4-1D97-402F-B031-C633F2157DEB}" srcOrd="0" destOrd="0" presId="urn:microsoft.com/office/officeart/2005/8/layout/equation2"/>
    <dgm:cxn modelId="{D5C5164A-A944-4A46-B4BD-99066BEAD576}" type="presOf" srcId="{E935CD6B-D0BB-4E9B-B36E-6EAEEA4A2F54}" destId="{4806AC2D-0240-4F35-85D8-105DB8ABA0A7}" srcOrd="0" destOrd="0" presId="urn:microsoft.com/office/officeart/2005/8/layout/equation2"/>
    <dgm:cxn modelId="{4A37BCD7-F198-457F-A728-88C017067627}" type="presParOf" srcId="{E9A40CA4-1D97-402F-B031-C633F2157DEB}" destId="{2F45E7B6-D795-4DC2-BE00-F5A81D7F04A6}" srcOrd="0" destOrd="0" presId="urn:microsoft.com/office/officeart/2005/8/layout/equation2"/>
    <dgm:cxn modelId="{A8FC9CB8-08A1-4C62-89FF-6598897B2A91}" type="presParOf" srcId="{E9A40CA4-1D97-402F-B031-C633F2157DEB}" destId="{4806AC2D-0240-4F35-85D8-105DB8ABA0A7}" srcOrd="1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7CC4DC-F4AF-445E-85B1-4DD56F5B3218}" type="doc">
      <dgm:prSet loTypeId="urn:microsoft.com/office/officeart/2005/8/layout/equation2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E935CD6B-D0BB-4E9B-B36E-6EAEEA4A2F54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pt-BR" sz="2200" dirty="0"/>
        </a:p>
      </dgm:t>
    </dgm:pt>
    <dgm:pt modelId="{6497C8BF-F210-42D2-9AA0-A29C3756EEE0}" type="parTrans" cxnId="{23905BF7-27E7-476E-964E-5D7CA0565672}">
      <dgm:prSet/>
      <dgm:spPr/>
      <dgm:t>
        <a:bodyPr/>
        <a:lstStyle/>
        <a:p>
          <a:endParaRPr lang="pt-BR"/>
        </a:p>
      </dgm:t>
    </dgm:pt>
    <dgm:pt modelId="{98D8EA85-6948-456C-A588-08CFD1EAEE7A}" type="sibTrans" cxnId="{23905BF7-27E7-476E-964E-5D7CA0565672}">
      <dgm:prSet/>
      <dgm:spPr/>
      <dgm:t>
        <a:bodyPr/>
        <a:lstStyle/>
        <a:p>
          <a:endParaRPr lang="pt-BR"/>
        </a:p>
      </dgm:t>
    </dgm:pt>
    <dgm:pt modelId="{E9A40CA4-1D97-402F-B031-C633F2157DEB}" type="pres">
      <dgm:prSet presAssocID="{897CC4DC-F4AF-445E-85B1-4DD56F5B32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F45E7B6-D795-4DC2-BE00-F5A81D7F04A6}" type="pres">
      <dgm:prSet presAssocID="{897CC4DC-F4AF-445E-85B1-4DD56F5B3218}" presName="vNodes" presStyleCnt="0"/>
      <dgm:spPr/>
    </dgm:pt>
    <dgm:pt modelId="{4806AC2D-0240-4F35-85D8-105DB8ABA0A7}" type="pres">
      <dgm:prSet presAssocID="{897CC4DC-F4AF-445E-85B1-4DD56F5B3218}" presName="lastNode" presStyleLbl="node1" presStyleIdx="0" presStyleCnt="1" custScaleX="368345" custScaleY="210250" custLinFactX="24701" custLinFactNeighborX="100000" custLinFactNeighborY="8952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</dgm:ptLst>
  <dgm:cxnLst>
    <dgm:cxn modelId="{D924822F-C0C1-48AE-855C-8927B311C77F}" type="presOf" srcId="{E935CD6B-D0BB-4E9B-B36E-6EAEEA4A2F54}" destId="{4806AC2D-0240-4F35-85D8-105DB8ABA0A7}" srcOrd="0" destOrd="0" presId="urn:microsoft.com/office/officeart/2005/8/layout/equation2"/>
    <dgm:cxn modelId="{23905BF7-27E7-476E-964E-5D7CA0565672}" srcId="{897CC4DC-F4AF-445E-85B1-4DD56F5B3218}" destId="{E935CD6B-D0BB-4E9B-B36E-6EAEEA4A2F54}" srcOrd="0" destOrd="0" parTransId="{6497C8BF-F210-42D2-9AA0-A29C3756EEE0}" sibTransId="{98D8EA85-6948-456C-A588-08CFD1EAEE7A}"/>
    <dgm:cxn modelId="{7EA925EA-EF86-4DD5-A6DA-27AB3D9CC9BE}" type="presOf" srcId="{897CC4DC-F4AF-445E-85B1-4DD56F5B3218}" destId="{E9A40CA4-1D97-402F-B031-C633F2157DEB}" srcOrd="0" destOrd="0" presId="urn:microsoft.com/office/officeart/2005/8/layout/equation2"/>
    <dgm:cxn modelId="{CD633237-75FA-45C2-B8AF-6C75094B2DAE}" type="presParOf" srcId="{E9A40CA4-1D97-402F-B031-C633F2157DEB}" destId="{2F45E7B6-D795-4DC2-BE00-F5A81D7F04A6}" srcOrd="0" destOrd="0" presId="urn:microsoft.com/office/officeart/2005/8/layout/equation2"/>
    <dgm:cxn modelId="{25ECC553-2322-47E3-A203-D8E196DA6CD7}" type="presParOf" srcId="{E9A40CA4-1D97-402F-B031-C633F2157DEB}" destId="{4806AC2D-0240-4F35-85D8-105DB8ABA0A7}" srcOrd="1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7CC4DC-F4AF-445E-85B1-4DD56F5B3218}" type="doc">
      <dgm:prSet loTypeId="urn:microsoft.com/office/officeart/2005/8/layout/equation2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3628C722-98D6-4C7B-8EBC-5EE6CB9B7C98}">
      <dgm:prSet/>
      <dgm:spPr/>
      <dgm:t>
        <a:bodyPr/>
        <a:lstStyle/>
        <a:p>
          <a:pPr rtl="0"/>
          <a:r>
            <a:rPr lang="pt-BR" dirty="0" smtClean="0"/>
            <a:t>Teoria Motivacional</a:t>
          </a:r>
          <a:endParaRPr lang="pt-BR" dirty="0"/>
        </a:p>
      </dgm:t>
    </dgm:pt>
    <dgm:pt modelId="{13541F42-1B81-4850-A123-7F62FB042DCC}" type="parTrans" cxnId="{68E1334E-A39F-41A0-B97F-DEAEFD6F0392}">
      <dgm:prSet/>
      <dgm:spPr/>
      <dgm:t>
        <a:bodyPr/>
        <a:lstStyle/>
        <a:p>
          <a:endParaRPr lang="pt-BR"/>
        </a:p>
      </dgm:t>
    </dgm:pt>
    <dgm:pt modelId="{19FE541F-D1A6-4E1E-889C-B1105D5CD552}" type="sibTrans" cxnId="{68E1334E-A39F-41A0-B97F-DEAEFD6F0392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/>
        </a:p>
      </dgm:t>
    </dgm:pt>
    <dgm:pt modelId="{E935CD6B-D0BB-4E9B-B36E-6EAEEA4A2F54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pt-BR" sz="2200" dirty="0"/>
        </a:p>
      </dgm:t>
    </dgm:pt>
    <dgm:pt modelId="{6497C8BF-F210-42D2-9AA0-A29C3756EEE0}" type="parTrans" cxnId="{23905BF7-27E7-476E-964E-5D7CA0565672}">
      <dgm:prSet/>
      <dgm:spPr/>
      <dgm:t>
        <a:bodyPr/>
        <a:lstStyle/>
        <a:p>
          <a:endParaRPr lang="pt-BR"/>
        </a:p>
      </dgm:t>
    </dgm:pt>
    <dgm:pt modelId="{98D8EA85-6948-456C-A588-08CFD1EAEE7A}" type="sibTrans" cxnId="{23905BF7-27E7-476E-964E-5D7CA0565672}">
      <dgm:prSet/>
      <dgm:spPr/>
      <dgm:t>
        <a:bodyPr/>
        <a:lstStyle/>
        <a:p>
          <a:endParaRPr lang="pt-BR"/>
        </a:p>
      </dgm:t>
    </dgm:pt>
    <dgm:pt modelId="{AD67BF32-861E-4AE6-B093-A061B96E651D}">
      <dgm:prSet/>
      <dgm:spPr/>
      <dgm:t>
        <a:bodyPr/>
        <a:lstStyle/>
        <a:p>
          <a:r>
            <a:rPr lang="pt-BR" dirty="0" smtClean="0"/>
            <a:t>Teoria da Carga Cognitiva</a:t>
          </a:r>
          <a:endParaRPr lang="pt-BR" dirty="0"/>
        </a:p>
      </dgm:t>
    </dgm:pt>
    <dgm:pt modelId="{F985D333-34D0-413F-B889-DF48DA284944}" type="parTrans" cxnId="{09EF0311-1AE8-4BFF-800D-0564DF5C79DD}">
      <dgm:prSet/>
      <dgm:spPr/>
      <dgm:t>
        <a:bodyPr/>
        <a:lstStyle/>
        <a:p>
          <a:endParaRPr lang="pt-BR"/>
        </a:p>
      </dgm:t>
    </dgm:pt>
    <dgm:pt modelId="{30C4B83D-505A-4827-BD2F-3E313FE06048}" type="sibTrans" cxnId="{09EF0311-1AE8-4BFF-800D-0564DF5C79DD}">
      <dgm:prSet/>
      <dgm:spPr/>
      <dgm:t>
        <a:bodyPr/>
        <a:lstStyle/>
        <a:p>
          <a:endParaRPr lang="pt-BR"/>
        </a:p>
      </dgm:t>
    </dgm:pt>
    <dgm:pt modelId="{E9A40CA4-1D97-402F-B031-C633F2157DEB}" type="pres">
      <dgm:prSet presAssocID="{897CC4DC-F4AF-445E-85B1-4DD56F5B32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F45E7B6-D795-4DC2-BE00-F5A81D7F04A6}" type="pres">
      <dgm:prSet presAssocID="{897CC4DC-F4AF-445E-85B1-4DD56F5B3218}" presName="vNodes" presStyleCnt="0"/>
      <dgm:spPr/>
    </dgm:pt>
    <dgm:pt modelId="{12753381-E82A-45CF-BA90-B332221503FD}" type="pres">
      <dgm:prSet presAssocID="{3628C722-98D6-4C7B-8EBC-5EE6CB9B7C98}" presName="node" presStyleLbl="node1" presStyleIdx="0" presStyleCnt="3" custScaleX="204348" custScaleY="172985" custLinFactNeighborY="730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7430F5-D2B1-4825-BBD1-B9E43EADBAAE}" type="pres">
      <dgm:prSet presAssocID="{19FE541F-D1A6-4E1E-889C-B1105D5CD552}" presName="spacerT" presStyleCnt="0"/>
      <dgm:spPr/>
    </dgm:pt>
    <dgm:pt modelId="{6870B0CD-D103-411A-9721-AB1EE536D17E}" type="pres">
      <dgm:prSet presAssocID="{19FE541F-D1A6-4E1E-889C-B1105D5CD552}" presName="sibTrans" presStyleLbl="sibTrans2D1" presStyleIdx="0" presStyleCnt="2" custLinFactNeighborY="46270"/>
      <dgm:spPr/>
      <dgm:t>
        <a:bodyPr/>
        <a:lstStyle/>
        <a:p>
          <a:endParaRPr lang="pt-BR"/>
        </a:p>
      </dgm:t>
    </dgm:pt>
    <dgm:pt modelId="{FC5D5566-C4A5-4A1D-A176-3DD6AED906EC}" type="pres">
      <dgm:prSet presAssocID="{19FE541F-D1A6-4E1E-889C-B1105D5CD552}" presName="spacerB" presStyleCnt="0"/>
      <dgm:spPr/>
    </dgm:pt>
    <dgm:pt modelId="{EB06C1ED-38EA-4BAA-99F1-A9D8166048ED}" type="pres">
      <dgm:prSet presAssocID="{AD67BF32-861E-4AE6-B093-A061B96E651D}" presName="node" presStyleLbl="node1" presStyleIdx="1" presStyleCnt="3" custScaleX="204348" custScaleY="1729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3CEA33-1AA8-4D20-8526-3CFDFD6413AF}" type="pres">
      <dgm:prSet presAssocID="{897CC4DC-F4AF-445E-85B1-4DD56F5B3218}" presName="sibTransLast" presStyleLbl="sibTrans2D1" presStyleIdx="1" presStyleCnt="2"/>
      <dgm:spPr/>
      <dgm:t>
        <a:bodyPr/>
        <a:lstStyle/>
        <a:p>
          <a:endParaRPr lang="pt-BR"/>
        </a:p>
      </dgm:t>
    </dgm:pt>
    <dgm:pt modelId="{75870023-9B2F-4AF2-862E-676A7A197C57}" type="pres">
      <dgm:prSet presAssocID="{897CC4DC-F4AF-445E-85B1-4DD56F5B3218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4806AC2D-0240-4F35-85D8-105DB8ABA0A7}" type="pres">
      <dgm:prSet presAssocID="{897CC4DC-F4AF-445E-85B1-4DD56F5B3218}" presName="lastNode" presStyleLbl="node1" presStyleIdx="2" presStyleCnt="3" custScaleX="174215" custScaleY="210250" custLinFactNeighborX="80727" custLinFactNeighborY="-319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</dgm:ptLst>
  <dgm:cxnLst>
    <dgm:cxn modelId="{23905BF7-27E7-476E-964E-5D7CA0565672}" srcId="{897CC4DC-F4AF-445E-85B1-4DD56F5B3218}" destId="{E935CD6B-D0BB-4E9B-B36E-6EAEEA4A2F54}" srcOrd="2" destOrd="0" parTransId="{6497C8BF-F210-42D2-9AA0-A29C3756EEE0}" sibTransId="{98D8EA85-6948-456C-A588-08CFD1EAEE7A}"/>
    <dgm:cxn modelId="{DC11E29A-B2CB-47FA-85D0-9B3E1388221A}" type="presOf" srcId="{30C4B83D-505A-4827-BD2F-3E313FE06048}" destId="{75870023-9B2F-4AF2-862E-676A7A197C57}" srcOrd="1" destOrd="0" presId="urn:microsoft.com/office/officeart/2005/8/layout/equation2"/>
    <dgm:cxn modelId="{B3B60714-A8BF-4689-B9F9-38438A6BB4E4}" type="presOf" srcId="{3628C722-98D6-4C7B-8EBC-5EE6CB9B7C98}" destId="{12753381-E82A-45CF-BA90-B332221503FD}" srcOrd="0" destOrd="0" presId="urn:microsoft.com/office/officeart/2005/8/layout/equation2"/>
    <dgm:cxn modelId="{68E1334E-A39F-41A0-B97F-DEAEFD6F0392}" srcId="{897CC4DC-F4AF-445E-85B1-4DD56F5B3218}" destId="{3628C722-98D6-4C7B-8EBC-5EE6CB9B7C98}" srcOrd="0" destOrd="0" parTransId="{13541F42-1B81-4850-A123-7F62FB042DCC}" sibTransId="{19FE541F-D1A6-4E1E-889C-B1105D5CD552}"/>
    <dgm:cxn modelId="{09EF0311-1AE8-4BFF-800D-0564DF5C79DD}" srcId="{897CC4DC-F4AF-445E-85B1-4DD56F5B3218}" destId="{AD67BF32-861E-4AE6-B093-A061B96E651D}" srcOrd="1" destOrd="0" parTransId="{F985D333-34D0-413F-B889-DF48DA284944}" sibTransId="{30C4B83D-505A-4827-BD2F-3E313FE06048}"/>
    <dgm:cxn modelId="{89452D82-102D-4A6C-9ED5-626EB3ADA9C5}" type="presOf" srcId="{AD67BF32-861E-4AE6-B093-A061B96E651D}" destId="{EB06C1ED-38EA-4BAA-99F1-A9D8166048ED}" srcOrd="0" destOrd="0" presId="urn:microsoft.com/office/officeart/2005/8/layout/equation2"/>
    <dgm:cxn modelId="{1D5B7A88-B4D0-4403-A210-5511AD855E00}" type="presOf" srcId="{30C4B83D-505A-4827-BD2F-3E313FE06048}" destId="{063CEA33-1AA8-4D20-8526-3CFDFD6413AF}" srcOrd="0" destOrd="0" presId="urn:microsoft.com/office/officeart/2005/8/layout/equation2"/>
    <dgm:cxn modelId="{0FF14177-EADE-44CD-A905-0841E7B580ED}" type="presOf" srcId="{19FE541F-D1A6-4E1E-889C-B1105D5CD552}" destId="{6870B0CD-D103-411A-9721-AB1EE536D17E}" srcOrd="0" destOrd="0" presId="urn:microsoft.com/office/officeart/2005/8/layout/equation2"/>
    <dgm:cxn modelId="{FF276DE0-5966-499E-9C37-A0EBA6D7C663}" type="presOf" srcId="{E935CD6B-D0BB-4E9B-B36E-6EAEEA4A2F54}" destId="{4806AC2D-0240-4F35-85D8-105DB8ABA0A7}" srcOrd="0" destOrd="0" presId="urn:microsoft.com/office/officeart/2005/8/layout/equation2"/>
    <dgm:cxn modelId="{FC0EF668-210A-4004-94B5-EC0B1E2806D2}" type="presOf" srcId="{897CC4DC-F4AF-445E-85B1-4DD56F5B3218}" destId="{E9A40CA4-1D97-402F-B031-C633F2157DEB}" srcOrd="0" destOrd="0" presId="urn:microsoft.com/office/officeart/2005/8/layout/equation2"/>
    <dgm:cxn modelId="{42062D91-F421-40B4-8860-51B30FADFD14}" type="presParOf" srcId="{E9A40CA4-1D97-402F-B031-C633F2157DEB}" destId="{2F45E7B6-D795-4DC2-BE00-F5A81D7F04A6}" srcOrd="0" destOrd="0" presId="urn:microsoft.com/office/officeart/2005/8/layout/equation2"/>
    <dgm:cxn modelId="{77D7BF10-8293-47D3-AECF-23FDC4775887}" type="presParOf" srcId="{2F45E7B6-D795-4DC2-BE00-F5A81D7F04A6}" destId="{12753381-E82A-45CF-BA90-B332221503FD}" srcOrd="0" destOrd="0" presId="urn:microsoft.com/office/officeart/2005/8/layout/equation2"/>
    <dgm:cxn modelId="{D806A601-2763-485C-9C74-C4A856EA7950}" type="presParOf" srcId="{2F45E7B6-D795-4DC2-BE00-F5A81D7F04A6}" destId="{937430F5-D2B1-4825-BBD1-B9E43EADBAAE}" srcOrd="1" destOrd="0" presId="urn:microsoft.com/office/officeart/2005/8/layout/equation2"/>
    <dgm:cxn modelId="{2C7F3AF6-4093-4FFF-A673-6394FDA9239F}" type="presParOf" srcId="{2F45E7B6-D795-4DC2-BE00-F5A81D7F04A6}" destId="{6870B0CD-D103-411A-9721-AB1EE536D17E}" srcOrd="2" destOrd="0" presId="urn:microsoft.com/office/officeart/2005/8/layout/equation2"/>
    <dgm:cxn modelId="{B4300594-8B63-42FE-837C-71FE9D019781}" type="presParOf" srcId="{2F45E7B6-D795-4DC2-BE00-F5A81D7F04A6}" destId="{FC5D5566-C4A5-4A1D-A176-3DD6AED906EC}" srcOrd="3" destOrd="0" presId="urn:microsoft.com/office/officeart/2005/8/layout/equation2"/>
    <dgm:cxn modelId="{899F6449-9A22-4D35-BDF2-F956A8840D12}" type="presParOf" srcId="{2F45E7B6-D795-4DC2-BE00-F5A81D7F04A6}" destId="{EB06C1ED-38EA-4BAA-99F1-A9D8166048ED}" srcOrd="4" destOrd="0" presId="urn:microsoft.com/office/officeart/2005/8/layout/equation2"/>
    <dgm:cxn modelId="{55D8AA53-E975-4965-9C1A-74B88C1DE91C}" type="presParOf" srcId="{E9A40CA4-1D97-402F-B031-C633F2157DEB}" destId="{063CEA33-1AA8-4D20-8526-3CFDFD6413AF}" srcOrd="1" destOrd="0" presId="urn:microsoft.com/office/officeart/2005/8/layout/equation2"/>
    <dgm:cxn modelId="{D89B863C-DE1A-4CC3-A394-53037FFBD04F}" type="presParOf" srcId="{063CEA33-1AA8-4D20-8526-3CFDFD6413AF}" destId="{75870023-9B2F-4AF2-862E-676A7A197C57}" srcOrd="0" destOrd="0" presId="urn:microsoft.com/office/officeart/2005/8/layout/equation2"/>
    <dgm:cxn modelId="{FB9C6BE4-40B3-445B-8937-CC3E87BC6235}" type="presParOf" srcId="{E9A40CA4-1D97-402F-B031-C633F2157DEB}" destId="{4806AC2D-0240-4F35-85D8-105DB8ABA0A7}" srcOrd="2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06AC2D-0240-4F35-85D8-105DB8ABA0A7}">
      <dsp:nvSpPr>
        <dsp:cNvPr id="0" name=""/>
        <dsp:cNvSpPr/>
      </dsp:nvSpPr>
      <dsp:spPr>
        <a:xfrm>
          <a:off x="7" y="0"/>
          <a:ext cx="8229592" cy="4697421"/>
        </a:xfrm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7" y="0"/>
        <a:ext cx="8229592" cy="46974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06AC2D-0240-4F35-85D8-105DB8ABA0A7}">
      <dsp:nvSpPr>
        <dsp:cNvPr id="0" name=""/>
        <dsp:cNvSpPr/>
      </dsp:nvSpPr>
      <dsp:spPr>
        <a:xfrm>
          <a:off x="0" y="0"/>
          <a:ext cx="8256992" cy="4713061"/>
        </a:xfrm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0" y="0"/>
        <a:ext cx="8256992" cy="471306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06AC2D-0240-4F35-85D8-105DB8ABA0A7}">
      <dsp:nvSpPr>
        <dsp:cNvPr id="0" name=""/>
        <dsp:cNvSpPr/>
      </dsp:nvSpPr>
      <dsp:spPr>
        <a:xfrm>
          <a:off x="7" y="0"/>
          <a:ext cx="8286800" cy="4730076"/>
        </a:xfrm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7" y="0"/>
        <a:ext cx="8286800" cy="473007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06AC2D-0240-4F35-85D8-105DB8ABA0A7}">
      <dsp:nvSpPr>
        <dsp:cNvPr id="0" name=""/>
        <dsp:cNvSpPr/>
      </dsp:nvSpPr>
      <dsp:spPr>
        <a:xfrm>
          <a:off x="135302" y="3797"/>
          <a:ext cx="8222943" cy="4693626"/>
        </a:xfrm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135302" y="3797"/>
        <a:ext cx="8222943" cy="469362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06AC2D-0240-4F35-85D8-105DB8ABA0A7}">
      <dsp:nvSpPr>
        <dsp:cNvPr id="0" name=""/>
        <dsp:cNvSpPr/>
      </dsp:nvSpPr>
      <dsp:spPr>
        <a:xfrm>
          <a:off x="7" y="0"/>
          <a:ext cx="8229592" cy="4697421"/>
        </a:xfrm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7" y="0"/>
        <a:ext cx="8229592" cy="469742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06AC2D-0240-4F35-85D8-105DB8ABA0A7}">
      <dsp:nvSpPr>
        <dsp:cNvPr id="0" name=""/>
        <dsp:cNvSpPr/>
      </dsp:nvSpPr>
      <dsp:spPr>
        <a:xfrm>
          <a:off x="0" y="0"/>
          <a:ext cx="8229592" cy="4697421"/>
        </a:xfrm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0" y="0"/>
        <a:ext cx="8229592" cy="469742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06AC2D-0240-4F35-85D8-105DB8ABA0A7}">
      <dsp:nvSpPr>
        <dsp:cNvPr id="0" name=""/>
        <dsp:cNvSpPr/>
      </dsp:nvSpPr>
      <dsp:spPr>
        <a:xfrm>
          <a:off x="3" y="0"/>
          <a:ext cx="8429644" cy="4811610"/>
        </a:xfrm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3" y="0"/>
        <a:ext cx="8429644" cy="481161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06AC2D-0240-4F35-85D8-105DB8ABA0A7}">
      <dsp:nvSpPr>
        <dsp:cNvPr id="0" name=""/>
        <dsp:cNvSpPr/>
      </dsp:nvSpPr>
      <dsp:spPr>
        <a:xfrm>
          <a:off x="7" y="5"/>
          <a:ext cx="8229592" cy="4697421"/>
        </a:xfrm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7" y="5"/>
        <a:ext cx="8229592" cy="469742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753381-E82A-45CF-BA90-B332221503FD}">
      <dsp:nvSpPr>
        <dsp:cNvPr id="0" name=""/>
        <dsp:cNvSpPr/>
      </dsp:nvSpPr>
      <dsp:spPr>
        <a:xfrm>
          <a:off x="692116" y="67842"/>
          <a:ext cx="2282779" cy="193242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Teoria Motivacional</a:t>
          </a:r>
          <a:endParaRPr lang="pt-BR" sz="2300" kern="1200" dirty="0"/>
        </a:p>
      </dsp:txBody>
      <dsp:txXfrm>
        <a:off x="692116" y="67842"/>
        <a:ext cx="2282779" cy="1932422"/>
      </dsp:txXfrm>
    </dsp:sp>
    <dsp:sp modelId="{6870B0CD-D103-411A-9721-AB1EE536D17E}">
      <dsp:nvSpPr>
        <dsp:cNvPr id="0" name=""/>
        <dsp:cNvSpPr/>
      </dsp:nvSpPr>
      <dsp:spPr>
        <a:xfrm>
          <a:off x="1509546" y="2066724"/>
          <a:ext cx="647920" cy="647920"/>
        </a:xfrm>
        <a:prstGeom prst="mathPlus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/>
        </a:p>
      </dsp:txBody>
      <dsp:txXfrm>
        <a:off x="1509546" y="2066724"/>
        <a:ext cx="647920" cy="647920"/>
      </dsp:txXfrm>
    </dsp:sp>
    <dsp:sp modelId="{EB06C1ED-38EA-4BAA-99F1-A9D8166048ED}">
      <dsp:nvSpPr>
        <dsp:cNvPr id="0" name=""/>
        <dsp:cNvSpPr/>
      </dsp:nvSpPr>
      <dsp:spPr>
        <a:xfrm>
          <a:off x="692116" y="2763382"/>
          <a:ext cx="2282779" cy="1932422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Teoria da Carga Cognitiva</a:t>
          </a:r>
          <a:endParaRPr lang="pt-BR" sz="2300" kern="1200" dirty="0"/>
        </a:p>
      </dsp:txBody>
      <dsp:txXfrm>
        <a:off x="692116" y="2763382"/>
        <a:ext cx="2282779" cy="1932422"/>
      </dsp:txXfrm>
    </dsp:sp>
    <dsp:sp modelId="{063CEA33-1AA8-4D20-8526-3CFDFD6413AF}">
      <dsp:nvSpPr>
        <dsp:cNvPr id="0" name=""/>
        <dsp:cNvSpPr/>
      </dsp:nvSpPr>
      <dsp:spPr>
        <a:xfrm rot="21573521">
          <a:off x="3277732" y="2160445"/>
          <a:ext cx="642052" cy="4155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 rot="21573521">
        <a:off x="3277732" y="2160445"/>
        <a:ext cx="642052" cy="415562"/>
      </dsp:txXfrm>
    </dsp:sp>
    <dsp:sp modelId="{4806AC2D-0240-4F35-85D8-105DB8ABA0A7}">
      <dsp:nvSpPr>
        <dsp:cNvPr id="0" name=""/>
        <dsp:cNvSpPr/>
      </dsp:nvSpPr>
      <dsp:spPr>
        <a:xfrm>
          <a:off x="4186241" y="0"/>
          <a:ext cx="3892325" cy="4697421"/>
        </a:xfrm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4186241" y="0"/>
        <a:ext cx="3892325" cy="4697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pPr>
              <a:defRPr/>
            </a:pPr>
            <a:fld id="{83CA7C76-ED95-4CF3-883A-81DE07C2351B}" type="datetimeFigureOut">
              <a:rPr lang="pt-BR"/>
              <a:pPr>
                <a:defRPr/>
              </a:pPr>
              <a:t>16/09/2011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pPr>
              <a:defRPr/>
            </a:pPr>
            <a:fld id="{AC558090-AE3D-48A6-A151-1B896BCC28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329A41-8D97-4308-A4F6-8EC6B8880443}" type="datetimeFigureOut">
              <a:rPr lang="pt-BR"/>
              <a:pPr>
                <a:defRPr/>
              </a:pPr>
              <a:t>16/09/2011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2411D6-EA04-47C2-8804-E81BB3A0B3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A6E68-8142-416E-AC73-A966D66543B7}" type="datetime1">
              <a:rPr lang="pt-BR"/>
              <a:pPr>
                <a:defRPr/>
              </a:pPr>
              <a:t>16/09/2011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24824-C7EE-4BEB-820F-E70F6405FF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D89A4-C264-4BC9-ACDD-B2BC07C683C5}" type="datetime1">
              <a:rPr lang="pt-BR"/>
              <a:pPr>
                <a:defRPr/>
              </a:pPr>
              <a:t>16/09/2011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8404-D5BB-4824-980F-D2D2523062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F7C3-E8C2-4686-B13C-4C8828797B41}" type="datetime1">
              <a:rPr lang="pt-BR"/>
              <a:pPr>
                <a:defRPr/>
              </a:pPr>
              <a:t>16/09/2011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C823A-85EB-40F2-8EB4-5EEBA7B43F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C6064-A4F3-4A75-8DC3-87BEBDB2F36B}" type="datetime1">
              <a:rPr lang="pt-BR"/>
              <a:pPr>
                <a:defRPr/>
              </a:pPr>
              <a:t>16/09/2011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6D7E3-2A0D-45CD-8C45-B348F8978A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CBFA5-A8A6-4468-A1B8-9394663FB576}" type="datetime1">
              <a:rPr lang="pt-BR"/>
              <a:pPr>
                <a:defRPr/>
              </a:pPr>
              <a:t>16/09/2011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81FD9-7D83-42D0-9E7B-06A9A3246E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24BE9-B80C-4AB5-81DC-E7BAD78CDE1D}" type="datetime1">
              <a:rPr lang="pt-BR"/>
              <a:pPr>
                <a:defRPr/>
              </a:pPr>
              <a:t>16/09/2011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292DB-D87A-4BB4-AC8A-7C335980CC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6DC3-D2F8-4615-BDF6-305F37E6427C}" type="datetime1">
              <a:rPr lang="pt-BR"/>
              <a:pPr>
                <a:defRPr/>
              </a:pPr>
              <a:t>16/09/2011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634D7-4FFE-441D-9C7A-53A6CEC9B5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5F9ED-5B73-4C02-9A59-9DB0C5C96E97}" type="datetime1">
              <a:rPr lang="pt-BR"/>
              <a:pPr>
                <a:defRPr/>
              </a:pPr>
              <a:t>16/09/2011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E97B-1A6A-4A0D-AD1F-5CE17CA913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1541D-04FB-4147-A2D5-50F158E465B4}" type="datetime1">
              <a:rPr lang="pt-BR"/>
              <a:pPr>
                <a:defRPr/>
              </a:pPr>
              <a:t>16/09/2011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0D4B-E857-4B3C-BA8F-DF87441444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B9D19-B7AF-4103-B22B-B2ED8A6F0AFE}" type="datetime1">
              <a:rPr lang="pt-BR"/>
              <a:pPr>
                <a:defRPr/>
              </a:pPr>
              <a:t>16/09/2011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0AF3A-B4BE-4B40-A5C5-69EE8FA01E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F02AB-E75C-4AA7-9F10-F49DE316400A}" type="datetime1">
              <a:rPr lang="pt-BR"/>
              <a:pPr>
                <a:defRPr/>
              </a:pPr>
              <a:t>16/09/2011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71371-BD95-4E6C-B071-B2312FDD04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DD5261-77A2-4D68-ADD3-FB859887B98A}" type="datetime1">
              <a:rPr lang="pt-BR"/>
              <a:pPr>
                <a:defRPr/>
              </a:pPr>
              <a:t>16/09/2011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76BD03-9D22-4BB2-9FBA-B53485F42F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utra@usp.br" TargetMode="External"/><Relationship Id="rId2" Type="http://schemas.openxmlformats.org/officeDocument/2006/relationships/hyperlink" Target="mailto:ands1040@hot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ABED\Jogo.av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t-BR" sz="4000" b="1" smtClean="0"/>
              <a:t>Edutainment: </a:t>
            </a:r>
            <a:br>
              <a:rPr lang="pt-BR" sz="4000" b="1" smtClean="0"/>
            </a:br>
            <a:r>
              <a:rPr lang="pt-BR" sz="4000" b="1" smtClean="0"/>
              <a:t>Jogue e Aprenda Motivado</a:t>
            </a:r>
            <a:endParaRPr lang="pt-BR" sz="40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Anderson de Andrade Santos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José Dutra de Oliveira Neto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600" dirty="0" smtClean="0"/>
              <a:t>Setembro 2010</a:t>
            </a:r>
          </a:p>
        </p:txBody>
      </p:sp>
      <p:pic>
        <p:nvPicPr>
          <p:cNvPr id="2052" name="Picture 4" descr="logod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3725" y="214313"/>
            <a:ext cx="2057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logo-usp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1511300" cy="9683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</p:pic>
      <p:cxnSp>
        <p:nvCxnSpPr>
          <p:cNvPr id="10" name="Conector reto 9"/>
          <p:cNvCxnSpPr/>
          <p:nvPr/>
        </p:nvCxnSpPr>
        <p:spPr>
          <a:xfrm>
            <a:off x="0" y="121443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A810E-D001-4C79-902C-44B897470EAB}" type="slidenum">
              <a:rPr lang="pt-BR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TEORIAS</a:t>
            </a:r>
          </a:p>
        </p:txBody>
      </p:sp>
      <p:sp>
        <p:nvSpPr>
          <p:cNvPr id="8" name="Forma livre 7"/>
          <p:cNvSpPr/>
          <p:nvPr/>
        </p:nvSpPr>
        <p:spPr>
          <a:xfrm>
            <a:off x="311509" y="1601053"/>
            <a:ext cx="1974476" cy="2404418"/>
          </a:xfrm>
          <a:custGeom>
            <a:avLst/>
            <a:gdLst>
              <a:gd name="connsiteX0" fmla="*/ 0 w 2404417"/>
              <a:gd name="connsiteY0" fmla="*/ 0 h 1683092"/>
              <a:gd name="connsiteX1" fmla="*/ 1562871 w 2404417"/>
              <a:gd name="connsiteY1" fmla="*/ 0 h 1683092"/>
              <a:gd name="connsiteX2" fmla="*/ 2404417 w 2404417"/>
              <a:gd name="connsiteY2" fmla="*/ 841546 h 1683092"/>
              <a:gd name="connsiteX3" fmla="*/ 1562871 w 2404417"/>
              <a:gd name="connsiteY3" fmla="*/ 1683092 h 1683092"/>
              <a:gd name="connsiteX4" fmla="*/ 0 w 2404417"/>
              <a:gd name="connsiteY4" fmla="*/ 1683092 h 1683092"/>
              <a:gd name="connsiteX5" fmla="*/ 841546 w 2404417"/>
              <a:gd name="connsiteY5" fmla="*/ 841546 h 1683092"/>
              <a:gd name="connsiteX6" fmla="*/ 0 w 2404417"/>
              <a:gd name="connsiteY6" fmla="*/ 0 h 168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4417" h="1683092">
                <a:moveTo>
                  <a:pt x="2404416" y="0"/>
                </a:moveTo>
                <a:lnTo>
                  <a:pt x="2404416" y="1094010"/>
                </a:lnTo>
                <a:lnTo>
                  <a:pt x="1202209" y="1683092"/>
                </a:lnTo>
                <a:lnTo>
                  <a:pt x="1" y="1094010"/>
                </a:lnTo>
                <a:lnTo>
                  <a:pt x="1" y="0"/>
                </a:lnTo>
                <a:lnTo>
                  <a:pt x="1202209" y="589082"/>
                </a:lnTo>
                <a:lnTo>
                  <a:pt x="2404416" y="0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hueOff val="0"/>
                  <a:satOff val="0"/>
                  <a:lumOff val="0"/>
                  <a:shade val="30000"/>
                  <a:satMod val="115000"/>
                </a:schemeClr>
              </a:gs>
              <a:gs pos="50000">
                <a:schemeClr val="accent4">
                  <a:hueOff val="0"/>
                  <a:satOff val="0"/>
                  <a:lumOff val="0"/>
                  <a:shade val="67500"/>
                  <a:satMod val="115000"/>
                </a:schemeClr>
              </a:gs>
              <a:gs pos="100000">
                <a:schemeClr val="accent4"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4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701" tIns="854246" rIns="12700" bIns="854247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000" b="1" dirty="0"/>
              <a:t>Teoria Motivacional</a:t>
            </a:r>
          </a:p>
        </p:txBody>
      </p:sp>
      <p:sp>
        <p:nvSpPr>
          <p:cNvPr id="9" name="Forma livre 8"/>
          <p:cNvSpPr/>
          <p:nvPr/>
        </p:nvSpPr>
        <p:spPr>
          <a:xfrm>
            <a:off x="2428860" y="1643050"/>
            <a:ext cx="6257939" cy="1562871"/>
          </a:xfrm>
          <a:custGeom>
            <a:avLst/>
            <a:gdLst>
              <a:gd name="connsiteX0" fmla="*/ 260484 w 1562871"/>
              <a:gd name="connsiteY0" fmla="*/ 0 h 6546507"/>
              <a:gd name="connsiteX1" fmla="*/ 1302387 w 1562871"/>
              <a:gd name="connsiteY1" fmla="*/ 0 h 6546507"/>
              <a:gd name="connsiteX2" fmla="*/ 1486577 w 1562871"/>
              <a:gd name="connsiteY2" fmla="*/ 76294 h 6546507"/>
              <a:gd name="connsiteX3" fmla="*/ 1562871 w 1562871"/>
              <a:gd name="connsiteY3" fmla="*/ 260484 h 6546507"/>
              <a:gd name="connsiteX4" fmla="*/ 1562871 w 1562871"/>
              <a:gd name="connsiteY4" fmla="*/ 6546507 h 6546507"/>
              <a:gd name="connsiteX5" fmla="*/ 1562871 w 1562871"/>
              <a:gd name="connsiteY5" fmla="*/ 6546507 h 6546507"/>
              <a:gd name="connsiteX6" fmla="*/ 1562871 w 1562871"/>
              <a:gd name="connsiteY6" fmla="*/ 6546507 h 6546507"/>
              <a:gd name="connsiteX7" fmla="*/ 0 w 1562871"/>
              <a:gd name="connsiteY7" fmla="*/ 6546507 h 6546507"/>
              <a:gd name="connsiteX8" fmla="*/ 0 w 1562871"/>
              <a:gd name="connsiteY8" fmla="*/ 6546507 h 6546507"/>
              <a:gd name="connsiteX9" fmla="*/ 0 w 1562871"/>
              <a:gd name="connsiteY9" fmla="*/ 6546507 h 6546507"/>
              <a:gd name="connsiteX10" fmla="*/ 0 w 1562871"/>
              <a:gd name="connsiteY10" fmla="*/ 260484 h 6546507"/>
              <a:gd name="connsiteX11" fmla="*/ 76294 w 1562871"/>
              <a:gd name="connsiteY11" fmla="*/ 76294 h 6546507"/>
              <a:gd name="connsiteX12" fmla="*/ 260484 w 1562871"/>
              <a:gd name="connsiteY12" fmla="*/ 0 h 654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2871" h="6546507">
                <a:moveTo>
                  <a:pt x="1562871" y="1091109"/>
                </a:moveTo>
                <a:lnTo>
                  <a:pt x="1562871" y="5455398"/>
                </a:lnTo>
                <a:cubicBezTo>
                  <a:pt x="1562871" y="5744779"/>
                  <a:pt x="1556319" y="6022306"/>
                  <a:pt x="1544657" y="6226927"/>
                </a:cubicBezTo>
                <a:cubicBezTo>
                  <a:pt x="1532995" y="6431548"/>
                  <a:pt x="1517177" y="6546505"/>
                  <a:pt x="1500685" y="6546505"/>
                </a:cubicBezTo>
                <a:lnTo>
                  <a:pt x="0" y="6546505"/>
                </a:lnTo>
                <a:lnTo>
                  <a:pt x="0" y="6546505"/>
                </a:lnTo>
                <a:lnTo>
                  <a:pt x="0" y="6546505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500685" y="2"/>
                </a:lnTo>
                <a:cubicBezTo>
                  <a:pt x="1517178" y="2"/>
                  <a:pt x="1532995" y="114959"/>
                  <a:pt x="1544657" y="319580"/>
                </a:cubicBezTo>
                <a:cubicBezTo>
                  <a:pt x="1556319" y="524201"/>
                  <a:pt x="1562871" y="801732"/>
                  <a:pt x="1562871" y="1091109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4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7" tIns="97247" rIns="97247" bIns="97249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pt-BR" sz="3000" dirty="0"/>
              <a:t>John M. </a:t>
            </a:r>
            <a:r>
              <a:rPr lang="pt-BR" sz="3000" dirty="0" err="1"/>
              <a:t>Keller</a:t>
            </a:r>
            <a:r>
              <a:rPr lang="pt-BR" sz="3000" dirty="0"/>
              <a:t> </a:t>
            </a: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pt-BR" sz="3000" dirty="0"/>
              <a:t>Modelo ARCS </a:t>
            </a:r>
          </a:p>
        </p:txBody>
      </p:sp>
      <p:sp>
        <p:nvSpPr>
          <p:cNvPr id="10" name="Forma livre 9"/>
          <p:cNvSpPr/>
          <p:nvPr/>
        </p:nvSpPr>
        <p:spPr>
          <a:xfrm>
            <a:off x="311509" y="3720891"/>
            <a:ext cx="1974476" cy="2404418"/>
          </a:xfrm>
          <a:custGeom>
            <a:avLst/>
            <a:gdLst>
              <a:gd name="connsiteX0" fmla="*/ 0 w 2404417"/>
              <a:gd name="connsiteY0" fmla="*/ 0 h 1683092"/>
              <a:gd name="connsiteX1" fmla="*/ 1562871 w 2404417"/>
              <a:gd name="connsiteY1" fmla="*/ 0 h 1683092"/>
              <a:gd name="connsiteX2" fmla="*/ 2404417 w 2404417"/>
              <a:gd name="connsiteY2" fmla="*/ 841546 h 1683092"/>
              <a:gd name="connsiteX3" fmla="*/ 1562871 w 2404417"/>
              <a:gd name="connsiteY3" fmla="*/ 1683092 h 1683092"/>
              <a:gd name="connsiteX4" fmla="*/ 0 w 2404417"/>
              <a:gd name="connsiteY4" fmla="*/ 1683092 h 1683092"/>
              <a:gd name="connsiteX5" fmla="*/ 841546 w 2404417"/>
              <a:gd name="connsiteY5" fmla="*/ 841546 h 1683092"/>
              <a:gd name="connsiteX6" fmla="*/ 0 w 2404417"/>
              <a:gd name="connsiteY6" fmla="*/ 0 h 168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4417" h="1683092">
                <a:moveTo>
                  <a:pt x="2404416" y="0"/>
                </a:moveTo>
                <a:lnTo>
                  <a:pt x="2404416" y="1094010"/>
                </a:lnTo>
                <a:lnTo>
                  <a:pt x="1202209" y="1683092"/>
                </a:lnTo>
                <a:lnTo>
                  <a:pt x="1" y="1094010"/>
                </a:lnTo>
                <a:lnTo>
                  <a:pt x="1" y="0"/>
                </a:lnTo>
                <a:lnTo>
                  <a:pt x="1202209" y="589082"/>
                </a:lnTo>
                <a:lnTo>
                  <a:pt x="2404416" y="0"/>
                </a:lnTo>
                <a:close/>
              </a:path>
            </a:pathLst>
          </a:custGeom>
          <a:gradFill flip="none" rotWithShape="0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4">
              <a:alpha val="90000"/>
              <a:hueOff val="0"/>
              <a:satOff val="0"/>
              <a:lumOff val="0"/>
              <a:alphaOff val="-40000"/>
            </a:schemeClr>
          </a:lnRef>
          <a:fillRef idx="1">
            <a:scrgbClr r="0" g="0" b="0"/>
          </a:fillRef>
          <a:effectRef idx="2">
            <a:schemeClr val="accent4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lIns="12701" tIns="854246" rIns="12700" bIns="854247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000" b="1" dirty="0"/>
              <a:t>Teoria da Carga Cognitiva - TCC</a:t>
            </a:r>
          </a:p>
        </p:txBody>
      </p:sp>
      <p:sp>
        <p:nvSpPr>
          <p:cNvPr id="11" name="Forma livre 10"/>
          <p:cNvSpPr/>
          <p:nvPr/>
        </p:nvSpPr>
        <p:spPr>
          <a:xfrm>
            <a:off x="2428860" y="3720892"/>
            <a:ext cx="6257939" cy="1562871"/>
          </a:xfrm>
          <a:custGeom>
            <a:avLst/>
            <a:gdLst>
              <a:gd name="connsiteX0" fmla="*/ 260484 w 1562871"/>
              <a:gd name="connsiteY0" fmla="*/ 0 h 6546507"/>
              <a:gd name="connsiteX1" fmla="*/ 1302387 w 1562871"/>
              <a:gd name="connsiteY1" fmla="*/ 0 h 6546507"/>
              <a:gd name="connsiteX2" fmla="*/ 1486577 w 1562871"/>
              <a:gd name="connsiteY2" fmla="*/ 76294 h 6546507"/>
              <a:gd name="connsiteX3" fmla="*/ 1562871 w 1562871"/>
              <a:gd name="connsiteY3" fmla="*/ 260484 h 6546507"/>
              <a:gd name="connsiteX4" fmla="*/ 1562871 w 1562871"/>
              <a:gd name="connsiteY4" fmla="*/ 6546507 h 6546507"/>
              <a:gd name="connsiteX5" fmla="*/ 1562871 w 1562871"/>
              <a:gd name="connsiteY5" fmla="*/ 6546507 h 6546507"/>
              <a:gd name="connsiteX6" fmla="*/ 1562871 w 1562871"/>
              <a:gd name="connsiteY6" fmla="*/ 6546507 h 6546507"/>
              <a:gd name="connsiteX7" fmla="*/ 0 w 1562871"/>
              <a:gd name="connsiteY7" fmla="*/ 6546507 h 6546507"/>
              <a:gd name="connsiteX8" fmla="*/ 0 w 1562871"/>
              <a:gd name="connsiteY8" fmla="*/ 6546507 h 6546507"/>
              <a:gd name="connsiteX9" fmla="*/ 0 w 1562871"/>
              <a:gd name="connsiteY9" fmla="*/ 6546507 h 6546507"/>
              <a:gd name="connsiteX10" fmla="*/ 0 w 1562871"/>
              <a:gd name="connsiteY10" fmla="*/ 260484 h 6546507"/>
              <a:gd name="connsiteX11" fmla="*/ 76294 w 1562871"/>
              <a:gd name="connsiteY11" fmla="*/ 76294 h 6546507"/>
              <a:gd name="connsiteX12" fmla="*/ 260484 w 1562871"/>
              <a:gd name="connsiteY12" fmla="*/ 0 h 654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2871" h="6546507">
                <a:moveTo>
                  <a:pt x="1562871" y="1091109"/>
                </a:moveTo>
                <a:lnTo>
                  <a:pt x="1562871" y="5455398"/>
                </a:lnTo>
                <a:cubicBezTo>
                  <a:pt x="1562871" y="5744779"/>
                  <a:pt x="1556319" y="6022306"/>
                  <a:pt x="1544657" y="6226927"/>
                </a:cubicBezTo>
                <a:cubicBezTo>
                  <a:pt x="1532995" y="6431548"/>
                  <a:pt x="1517177" y="6546505"/>
                  <a:pt x="1500685" y="6546505"/>
                </a:cubicBezTo>
                <a:lnTo>
                  <a:pt x="0" y="6546505"/>
                </a:lnTo>
                <a:lnTo>
                  <a:pt x="0" y="6546505"/>
                </a:lnTo>
                <a:lnTo>
                  <a:pt x="0" y="6546505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500685" y="2"/>
                </a:lnTo>
                <a:cubicBezTo>
                  <a:pt x="1517178" y="2"/>
                  <a:pt x="1532995" y="114959"/>
                  <a:pt x="1544657" y="319580"/>
                </a:cubicBezTo>
                <a:cubicBezTo>
                  <a:pt x="1556319" y="524201"/>
                  <a:pt x="1562871" y="801732"/>
                  <a:pt x="1562871" y="1091109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4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7" tIns="97247" rIns="97247" bIns="97249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pt-BR" sz="3000" dirty="0"/>
              <a:t>Richard Mayer e </a:t>
            </a:r>
            <a:r>
              <a:rPr lang="pt-BR" sz="3000" dirty="0" err="1"/>
              <a:t>Roxanne</a:t>
            </a:r>
            <a:r>
              <a:rPr lang="pt-BR" sz="3000" dirty="0"/>
              <a:t> Moreno</a:t>
            </a: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pt-BR" sz="3000" dirty="0"/>
              <a:t>Intrínseca;Natural e Externa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36589-C0F5-4813-B6C0-36F55D8DBEC0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0" y="121443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Material e métodos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74900-9C04-41F9-A939-DF37999C5E0E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0" y="121443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orma 6"/>
          <p:cNvSpPr/>
          <p:nvPr/>
        </p:nvSpPr>
        <p:spPr>
          <a:xfrm>
            <a:off x="1068388" y="3690938"/>
            <a:ext cx="1973262" cy="1973262"/>
          </a:xfrm>
          <a:prstGeom prst="leftCircularArrow">
            <a:avLst>
              <a:gd name="adj1" fmla="val 2699"/>
              <a:gd name="adj2" fmla="val 328565"/>
              <a:gd name="adj3" fmla="val 2104076"/>
              <a:gd name="adj4" fmla="val 9024489"/>
              <a:gd name="adj5" fmla="val 3148"/>
            </a:avLst>
          </a:prstGeom>
          <a:solidFill>
            <a:srgbClr val="3106EA"/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upo 38"/>
          <p:cNvGrpSpPr>
            <a:grpSpLocks/>
          </p:cNvGrpSpPr>
          <p:nvPr/>
        </p:nvGrpSpPr>
        <p:grpSpPr bwMode="auto">
          <a:xfrm>
            <a:off x="177800" y="2543175"/>
            <a:ext cx="1939925" cy="2563813"/>
            <a:chOff x="139252" y="3211524"/>
            <a:chExt cx="1940218" cy="1924567"/>
          </a:xfrm>
        </p:grpSpPr>
        <p:sp>
          <p:nvSpPr>
            <p:cNvPr id="9" name="Forma livre 8"/>
            <p:cNvSpPr/>
            <p:nvPr/>
          </p:nvSpPr>
          <p:spPr>
            <a:xfrm>
              <a:off x="139252" y="3211524"/>
              <a:ext cx="1871946" cy="1543229"/>
            </a:xfrm>
            <a:custGeom>
              <a:avLst/>
              <a:gdLst>
                <a:gd name="connsiteX0" fmla="*/ 0 w 1871187"/>
                <a:gd name="connsiteY0" fmla="*/ 154334 h 1543338"/>
                <a:gd name="connsiteX1" fmla="*/ 45204 w 1871187"/>
                <a:gd name="connsiteY1" fmla="*/ 45203 h 1543338"/>
                <a:gd name="connsiteX2" fmla="*/ 154335 w 1871187"/>
                <a:gd name="connsiteY2" fmla="*/ 0 h 1543338"/>
                <a:gd name="connsiteX3" fmla="*/ 1716853 w 1871187"/>
                <a:gd name="connsiteY3" fmla="*/ 0 h 1543338"/>
                <a:gd name="connsiteX4" fmla="*/ 1825984 w 1871187"/>
                <a:gd name="connsiteY4" fmla="*/ 45204 h 1543338"/>
                <a:gd name="connsiteX5" fmla="*/ 1871187 w 1871187"/>
                <a:gd name="connsiteY5" fmla="*/ 154335 h 1543338"/>
                <a:gd name="connsiteX6" fmla="*/ 1871187 w 1871187"/>
                <a:gd name="connsiteY6" fmla="*/ 1389004 h 1543338"/>
                <a:gd name="connsiteX7" fmla="*/ 1825984 w 1871187"/>
                <a:gd name="connsiteY7" fmla="*/ 1498135 h 1543338"/>
                <a:gd name="connsiteX8" fmla="*/ 1716853 w 1871187"/>
                <a:gd name="connsiteY8" fmla="*/ 1543338 h 1543338"/>
                <a:gd name="connsiteX9" fmla="*/ 154334 w 1871187"/>
                <a:gd name="connsiteY9" fmla="*/ 1543338 h 1543338"/>
                <a:gd name="connsiteX10" fmla="*/ 45203 w 1871187"/>
                <a:gd name="connsiteY10" fmla="*/ 1498135 h 1543338"/>
                <a:gd name="connsiteX11" fmla="*/ 0 w 1871187"/>
                <a:gd name="connsiteY11" fmla="*/ 1389004 h 1543338"/>
                <a:gd name="connsiteX12" fmla="*/ 0 w 1871187"/>
                <a:gd name="connsiteY12" fmla="*/ 154334 h 15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71187" h="1543338">
                  <a:moveTo>
                    <a:pt x="0" y="154334"/>
                  </a:moveTo>
                  <a:cubicBezTo>
                    <a:pt x="0" y="113402"/>
                    <a:pt x="16260" y="74147"/>
                    <a:pt x="45204" y="45203"/>
                  </a:cubicBezTo>
                  <a:cubicBezTo>
                    <a:pt x="74147" y="16260"/>
                    <a:pt x="113403" y="0"/>
                    <a:pt x="154335" y="0"/>
                  </a:cubicBezTo>
                  <a:lnTo>
                    <a:pt x="1716853" y="0"/>
                  </a:lnTo>
                  <a:cubicBezTo>
                    <a:pt x="1757785" y="0"/>
                    <a:pt x="1797040" y="16260"/>
                    <a:pt x="1825984" y="45204"/>
                  </a:cubicBezTo>
                  <a:cubicBezTo>
                    <a:pt x="1854927" y="74147"/>
                    <a:pt x="1871187" y="113403"/>
                    <a:pt x="1871187" y="154335"/>
                  </a:cubicBezTo>
                  <a:lnTo>
                    <a:pt x="1871187" y="1389004"/>
                  </a:lnTo>
                  <a:cubicBezTo>
                    <a:pt x="1871187" y="1429936"/>
                    <a:pt x="1854927" y="1469191"/>
                    <a:pt x="1825984" y="1498135"/>
                  </a:cubicBezTo>
                  <a:cubicBezTo>
                    <a:pt x="1797041" y="1527078"/>
                    <a:pt x="1757785" y="1543338"/>
                    <a:pt x="1716853" y="1543338"/>
                  </a:cubicBezTo>
                  <a:lnTo>
                    <a:pt x="154334" y="1543338"/>
                  </a:lnTo>
                  <a:cubicBezTo>
                    <a:pt x="113402" y="1543338"/>
                    <a:pt x="74147" y="1527078"/>
                    <a:pt x="45203" y="1498135"/>
                  </a:cubicBezTo>
                  <a:cubicBezTo>
                    <a:pt x="16260" y="1469192"/>
                    <a:pt x="0" y="1429936"/>
                    <a:pt x="0" y="1389004"/>
                  </a:cubicBezTo>
                  <a:lnTo>
                    <a:pt x="0" y="15433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59342" tIns="159342" rIns="159342" bIns="490057" spcCol="1270"/>
            <a:lstStyle/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GB" dirty="0"/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dirty="0"/>
                <a:t>Local</a:t>
              </a:r>
              <a:endParaRPr lang="pt-BR" dirty="0"/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dirty="0"/>
                <a:t>Quantidade</a:t>
              </a: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dirty="0"/>
                <a:t>Orientação </a:t>
              </a: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pt-BR" dirty="0"/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pt-BR" dirty="0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415519" y="4474707"/>
              <a:ext cx="1663951" cy="661384"/>
            </a:xfrm>
            <a:custGeom>
              <a:avLst/>
              <a:gdLst>
                <a:gd name="connsiteX0" fmla="*/ 0 w 1663278"/>
                <a:gd name="connsiteY0" fmla="*/ 66143 h 661430"/>
                <a:gd name="connsiteX1" fmla="*/ 19373 w 1663278"/>
                <a:gd name="connsiteY1" fmla="*/ 19373 h 661430"/>
                <a:gd name="connsiteX2" fmla="*/ 66143 w 1663278"/>
                <a:gd name="connsiteY2" fmla="*/ 0 h 661430"/>
                <a:gd name="connsiteX3" fmla="*/ 1597135 w 1663278"/>
                <a:gd name="connsiteY3" fmla="*/ 0 h 661430"/>
                <a:gd name="connsiteX4" fmla="*/ 1643905 w 1663278"/>
                <a:gd name="connsiteY4" fmla="*/ 19373 h 661430"/>
                <a:gd name="connsiteX5" fmla="*/ 1663278 w 1663278"/>
                <a:gd name="connsiteY5" fmla="*/ 66143 h 661430"/>
                <a:gd name="connsiteX6" fmla="*/ 1663278 w 1663278"/>
                <a:gd name="connsiteY6" fmla="*/ 595287 h 661430"/>
                <a:gd name="connsiteX7" fmla="*/ 1643905 w 1663278"/>
                <a:gd name="connsiteY7" fmla="*/ 642057 h 661430"/>
                <a:gd name="connsiteX8" fmla="*/ 1597135 w 1663278"/>
                <a:gd name="connsiteY8" fmla="*/ 661430 h 661430"/>
                <a:gd name="connsiteX9" fmla="*/ 66143 w 1663278"/>
                <a:gd name="connsiteY9" fmla="*/ 661430 h 661430"/>
                <a:gd name="connsiteX10" fmla="*/ 19373 w 1663278"/>
                <a:gd name="connsiteY10" fmla="*/ 642057 h 661430"/>
                <a:gd name="connsiteX11" fmla="*/ 0 w 1663278"/>
                <a:gd name="connsiteY11" fmla="*/ 595287 h 661430"/>
                <a:gd name="connsiteX12" fmla="*/ 0 w 1663278"/>
                <a:gd name="connsiteY12" fmla="*/ 66143 h 66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3278" h="661430">
                  <a:moveTo>
                    <a:pt x="0" y="66143"/>
                  </a:moveTo>
                  <a:cubicBezTo>
                    <a:pt x="0" y="48601"/>
                    <a:pt x="6969" y="31777"/>
                    <a:pt x="19373" y="19373"/>
                  </a:cubicBezTo>
                  <a:cubicBezTo>
                    <a:pt x="31777" y="6969"/>
                    <a:pt x="48601" y="0"/>
                    <a:pt x="66143" y="0"/>
                  </a:cubicBezTo>
                  <a:lnTo>
                    <a:pt x="1597135" y="0"/>
                  </a:lnTo>
                  <a:cubicBezTo>
                    <a:pt x="1614677" y="0"/>
                    <a:pt x="1631501" y="6969"/>
                    <a:pt x="1643905" y="19373"/>
                  </a:cubicBezTo>
                  <a:cubicBezTo>
                    <a:pt x="1656309" y="31777"/>
                    <a:pt x="1663278" y="48601"/>
                    <a:pt x="1663278" y="66143"/>
                  </a:cubicBezTo>
                  <a:lnTo>
                    <a:pt x="1663278" y="595287"/>
                  </a:lnTo>
                  <a:cubicBezTo>
                    <a:pt x="1663278" y="612829"/>
                    <a:pt x="1656309" y="629653"/>
                    <a:pt x="1643905" y="642057"/>
                  </a:cubicBezTo>
                  <a:cubicBezTo>
                    <a:pt x="1631501" y="654461"/>
                    <a:pt x="1614677" y="661430"/>
                    <a:pt x="1597135" y="661430"/>
                  </a:cubicBezTo>
                  <a:lnTo>
                    <a:pt x="66143" y="661430"/>
                  </a:lnTo>
                  <a:cubicBezTo>
                    <a:pt x="48601" y="661430"/>
                    <a:pt x="31777" y="654461"/>
                    <a:pt x="19373" y="642057"/>
                  </a:cubicBezTo>
                  <a:cubicBezTo>
                    <a:pt x="6969" y="629653"/>
                    <a:pt x="0" y="612829"/>
                    <a:pt x="0" y="595287"/>
                  </a:cubicBezTo>
                  <a:lnTo>
                    <a:pt x="0" y="66143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53663" tIns="42233" rIns="53663" bIns="422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b="1" dirty="0"/>
                <a:t>AMOSTRA</a:t>
              </a:r>
            </a:p>
          </p:txBody>
        </p:sp>
      </p:grpSp>
      <p:sp>
        <p:nvSpPr>
          <p:cNvPr id="11" name="Seta circular 10"/>
          <p:cNvSpPr/>
          <p:nvPr/>
        </p:nvSpPr>
        <p:spPr>
          <a:xfrm>
            <a:off x="3386138" y="1714500"/>
            <a:ext cx="2211387" cy="2211388"/>
          </a:xfrm>
          <a:prstGeom prst="circularArrow">
            <a:avLst>
              <a:gd name="adj1" fmla="val 2407"/>
              <a:gd name="adj2" fmla="val 291075"/>
              <a:gd name="adj3" fmla="val 19533415"/>
              <a:gd name="adj4" fmla="val 12575511"/>
              <a:gd name="adj5" fmla="val 2808"/>
            </a:avLst>
          </a:prstGeom>
          <a:solidFill>
            <a:srgbClr val="3106EA"/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upo 39"/>
          <p:cNvGrpSpPr>
            <a:grpSpLocks/>
          </p:cNvGrpSpPr>
          <p:nvPr/>
        </p:nvGrpSpPr>
        <p:grpSpPr bwMode="auto">
          <a:xfrm>
            <a:off x="2400300" y="2308225"/>
            <a:ext cx="2243138" cy="2497138"/>
            <a:chOff x="2333012" y="2931322"/>
            <a:chExt cx="2079097" cy="1874055"/>
          </a:xfrm>
        </p:grpSpPr>
        <p:sp>
          <p:nvSpPr>
            <p:cNvPr id="13" name="Forma livre 12"/>
            <p:cNvSpPr/>
            <p:nvPr/>
          </p:nvSpPr>
          <p:spPr>
            <a:xfrm>
              <a:off x="2333012" y="3262528"/>
              <a:ext cx="1871628" cy="1542849"/>
            </a:xfrm>
            <a:custGeom>
              <a:avLst/>
              <a:gdLst>
                <a:gd name="connsiteX0" fmla="*/ 0 w 1871187"/>
                <a:gd name="connsiteY0" fmla="*/ 154334 h 1543338"/>
                <a:gd name="connsiteX1" fmla="*/ 45204 w 1871187"/>
                <a:gd name="connsiteY1" fmla="*/ 45203 h 1543338"/>
                <a:gd name="connsiteX2" fmla="*/ 154335 w 1871187"/>
                <a:gd name="connsiteY2" fmla="*/ 0 h 1543338"/>
                <a:gd name="connsiteX3" fmla="*/ 1716853 w 1871187"/>
                <a:gd name="connsiteY3" fmla="*/ 0 h 1543338"/>
                <a:gd name="connsiteX4" fmla="*/ 1825984 w 1871187"/>
                <a:gd name="connsiteY4" fmla="*/ 45204 h 1543338"/>
                <a:gd name="connsiteX5" fmla="*/ 1871187 w 1871187"/>
                <a:gd name="connsiteY5" fmla="*/ 154335 h 1543338"/>
                <a:gd name="connsiteX6" fmla="*/ 1871187 w 1871187"/>
                <a:gd name="connsiteY6" fmla="*/ 1389004 h 1543338"/>
                <a:gd name="connsiteX7" fmla="*/ 1825984 w 1871187"/>
                <a:gd name="connsiteY7" fmla="*/ 1498135 h 1543338"/>
                <a:gd name="connsiteX8" fmla="*/ 1716853 w 1871187"/>
                <a:gd name="connsiteY8" fmla="*/ 1543338 h 1543338"/>
                <a:gd name="connsiteX9" fmla="*/ 154334 w 1871187"/>
                <a:gd name="connsiteY9" fmla="*/ 1543338 h 1543338"/>
                <a:gd name="connsiteX10" fmla="*/ 45203 w 1871187"/>
                <a:gd name="connsiteY10" fmla="*/ 1498135 h 1543338"/>
                <a:gd name="connsiteX11" fmla="*/ 0 w 1871187"/>
                <a:gd name="connsiteY11" fmla="*/ 1389004 h 1543338"/>
                <a:gd name="connsiteX12" fmla="*/ 0 w 1871187"/>
                <a:gd name="connsiteY12" fmla="*/ 154334 h 15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71187" h="1543338">
                  <a:moveTo>
                    <a:pt x="0" y="154334"/>
                  </a:moveTo>
                  <a:cubicBezTo>
                    <a:pt x="0" y="113402"/>
                    <a:pt x="16260" y="74147"/>
                    <a:pt x="45204" y="45203"/>
                  </a:cubicBezTo>
                  <a:cubicBezTo>
                    <a:pt x="74147" y="16260"/>
                    <a:pt x="113403" y="0"/>
                    <a:pt x="154335" y="0"/>
                  </a:cubicBezTo>
                  <a:lnTo>
                    <a:pt x="1716853" y="0"/>
                  </a:lnTo>
                  <a:cubicBezTo>
                    <a:pt x="1757785" y="0"/>
                    <a:pt x="1797040" y="16260"/>
                    <a:pt x="1825984" y="45204"/>
                  </a:cubicBezTo>
                  <a:cubicBezTo>
                    <a:pt x="1854927" y="74147"/>
                    <a:pt x="1871187" y="113403"/>
                    <a:pt x="1871187" y="154335"/>
                  </a:cubicBezTo>
                  <a:lnTo>
                    <a:pt x="1871187" y="1389004"/>
                  </a:lnTo>
                  <a:cubicBezTo>
                    <a:pt x="1871187" y="1429936"/>
                    <a:pt x="1854927" y="1469191"/>
                    <a:pt x="1825984" y="1498135"/>
                  </a:cubicBezTo>
                  <a:cubicBezTo>
                    <a:pt x="1797041" y="1527078"/>
                    <a:pt x="1757785" y="1543338"/>
                    <a:pt x="1716853" y="1543338"/>
                  </a:cubicBezTo>
                  <a:lnTo>
                    <a:pt x="154334" y="1543338"/>
                  </a:lnTo>
                  <a:cubicBezTo>
                    <a:pt x="113402" y="1543338"/>
                    <a:pt x="74147" y="1527078"/>
                    <a:pt x="45203" y="1498135"/>
                  </a:cubicBezTo>
                  <a:cubicBezTo>
                    <a:pt x="16260" y="1469192"/>
                    <a:pt x="0" y="1429936"/>
                    <a:pt x="0" y="1389004"/>
                  </a:cubicBezTo>
                  <a:lnTo>
                    <a:pt x="0" y="154334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59342" tIns="490057" rIns="159342" bIns="159342" spcCol="1270"/>
            <a:lstStyle/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pt-BR" dirty="0"/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dirty="0"/>
                <a:t>Quantitativa</a:t>
              </a: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dirty="0" err="1"/>
                <a:t>Levantamento</a:t>
              </a:r>
              <a:endParaRPr lang="en-GB" dirty="0"/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pt-BR" dirty="0"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2749420" y="2931322"/>
              <a:ext cx="1662689" cy="661221"/>
            </a:xfrm>
            <a:custGeom>
              <a:avLst/>
              <a:gdLst>
                <a:gd name="connsiteX0" fmla="*/ 0 w 1663278"/>
                <a:gd name="connsiteY0" fmla="*/ 66143 h 661430"/>
                <a:gd name="connsiteX1" fmla="*/ 19373 w 1663278"/>
                <a:gd name="connsiteY1" fmla="*/ 19373 h 661430"/>
                <a:gd name="connsiteX2" fmla="*/ 66143 w 1663278"/>
                <a:gd name="connsiteY2" fmla="*/ 0 h 661430"/>
                <a:gd name="connsiteX3" fmla="*/ 1597135 w 1663278"/>
                <a:gd name="connsiteY3" fmla="*/ 0 h 661430"/>
                <a:gd name="connsiteX4" fmla="*/ 1643905 w 1663278"/>
                <a:gd name="connsiteY4" fmla="*/ 19373 h 661430"/>
                <a:gd name="connsiteX5" fmla="*/ 1663278 w 1663278"/>
                <a:gd name="connsiteY5" fmla="*/ 66143 h 661430"/>
                <a:gd name="connsiteX6" fmla="*/ 1663278 w 1663278"/>
                <a:gd name="connsiteY6" fmla="*/ 595287 h 661430"/>
                <a:gd name="connsiteX7" fmla="*/ 1643905 w 1663278"/>
                <a:gd name="connsiteY7" fmla="*/ 642057 h 661430"/>
                <a:gd name="connsiteX8" fmla="*/ 1597135 w 1663278"/>
                <a:gd name="connsiteY8" fmla="*/ 661430 h 661430"/>
                <a:gd name="connsiteX9" fmla="*/ 66143 w 1663278"/>
                <a:gd name="connsiteY9" fmla="*/ 661430 h 661430"/>
                <a:gd name="connsiteX10" fmla="*/ 19373 w 1663278"/>
                <a:gd name="connsiteY10" fmla="*/ 642057 h 661430"/>
                <a:gd name="connsiteX11" fmla="*/ 0 w 1663278"/>
                <a:gd name="connsiteY11" fmla="*/ 595287 h 661430"/>
                <a:gd name="connsiteX12" fmla="*/ 0 w 1663278"/>
                <a:gd name="connsiteY12" fmla="*/ 66143 h 66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3278" h="661430">
                  <a:moveTo>
                    <a:pt x="0" y="66143"/>
                  </a:moveTo>
                  <a:cubicBezTo>
                    <a:pt x="0" y="48601"/>
                    <a:pt x="6969" y="31777"/>
                    <a:pt x="19373" y="19373"/>
                  </a:cubicBezTo>
                  <a:cubicBezTo>
                    <a:pt x="31777" y="6969"/>
                    <a:pt x="48601" y="0"/>
                    <a:pt x="66143" y="0"/>
                  </a:cubicBezTo>
                  <a:lnTo>
                    <a:pt x="1597135" y="0"/>
                  </a:lnTo>
                  <a:cubicBezTo>
                    <a:pt x="1614677" y="0"/>
                    <a:pt x="1631501" y="6969"/>
                    <a:pt x="1643905" y="19373"/>
                  </a:cubicBezTo>
                  <a:cubicBezTo>
                    <a:pt x="1656309" y="31777"/>
                    <a:pt x="1663278" y="48601"/>
                    <a:pt x="1663278" y="66143"/>
                  </a:cubicBezTo>
                  <a:lnTo>
                    <a:pt x="1663278" y="595287"/>
                  </a:lnTo>
                  <a:cubicBezTo>
                    <a:pt x="1663278" y="612829"/>
                    <a:pt x="1656309" y="629653"/>
                    <a:pt x="1643905" y="642057"/>
                  </a:cubicBezTo>
                  <a:cubicBezTo>
                    <a:pt x="1631501" y="654461"/>
                    <a:pt x="1614677" y="661430"/>
                    <a:pt x="1597135" y="661430"/>
                  </a:cubicBezTo>
                  <a:lnTo>
                    <a:pt x="66143" y="661430"/>
                  </a:lnTo>
                  <a:cubicBezTo>
                    <a:pt x="48601" y="661430"/>
                    <a:pt x="31777" y="654461"/>
                    <a:pt x="19373" y="642057"/>
                  </a:cubicBezTo>
                  <a:cubicBezTo>
                    <a:pt x="6969" y="629653"/>
                    <a:pt x="0" y="612829"/>
                    <a:pt x="0" y="595287"/>
                  </a:cubicBezTo>
                  <a:lnTo>
                    <a:pt x="0" y="66143"/>
                  </a:lnTo>
                  <a:close/>
                </a:path>
              </a:pathLst>
            </a:cu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663" tIns="42233" rIns="53663" bIns="422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b="1" dirty="0"/>
                <a:t>TIPO DE PESQUISA</a:t>
              </a:r>
              <a:endParaRPr lang="pt-BR" b="1" dirty="0"/>
            </a:p>
          </p:txBody>
        </p:sp>
      </p:grpSp>
      <p:sp>
        <p:nvSpPr>
          <p:cNvPr id="15" name="Forma 14"/>
          <p:cNvSpPr/>
          <p:nvPr/>
        </p:nvSpPr>
        <p:spPr>
          <a:xfrm>
            <a:off x="5949950" y="3949700"/>
            <a:ext cx="1765300" cy="1765300"/>
          </a:xfrm>
          <a:prstGeom prst="leftCircularArrow">
            <a:avLst>
              <a:gd name="adj1" fmla="val 3016"/>
              <a:gd name="adj2" fmla="val 369975"/>
              <a:gd name="adj3" fmla="val 1567147"/>
              <a:gd name="adj4" fmla="val 8446150"/>
              <a:gd name="adj5" fmla="val 3519"/>
            </a:avLst>
          </a:prstGeom>
          <a:solidFill>
            <a:srgbClr val="3106EA"/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upo 40"/>
          <p:cNvGrpSpPr>
            <a:grpSpLocks/>
          </p:cNvGrpSpPr>
          <p:nvPr/>
        </p:nvGrpSpPr>
        <p:grpSpPr bwMode="auto">
          <a:xfrm>
            <a:off x="4732338" y="2559050"/>
            <a:ext cx="2279650" cy="2817813"/>
            <a:chOff x="4665651" y="3262038"/>
            <a:chExt cx="2280005" cy="2114278"/>
          </a:xfrm>
        </p:grpSpPr>
        <p:sp>
          <p:nvSpPr>
            <p:cNvPr id="17" name="Forma livre 16"/>
            <p:cNvSpPr/>
            <p:nvPr/>
          </p:nvSpPr>
          <p:spPr>
            <a:xfrm>
              <a:off x="4665651" y="3262038"/>
              <a:ext cx="1871187" cy="1543338"/>
            </a:xfrm>
            <a:custGeom>
              <a:avLst/>
              <a:gdLst>
                <a:gd name="connsiteX0" fmla="*/ 0 w 1871187"/>
                <a:gd name="connsiteY0" fmla="*/ 154334 h 1543338"/>
                <a:gd name="connsiteX1" fmla="*/ 45204 w 1871187"/>
                <a:gd name="connsiteY1" fmla="*/ 45203 h 1543338"/>
                <a:gd name="connsiteX2" fmla="*/ 154335 w 1871187"/>
                <a:gd name="connsiteY2" fmla="*/ 0 h 1543338"/>
                <a:gd name="connsiteX3" fmla="*/ 1716853 w 1871187"/>
                <a:gd name="connsiteY3" fmla="*/ 0 h 1543338"/>
                <a:gd name="connsiteX4" fmla="*/ 1825984 w 1871187"/>
                <a:gd name="connsiteY4" fmla="*/ 45204 h 1543338"/>
                <a:gd name="connsiteX5" fmla="*/ 1871187 w 1871187"/>
                <a:gd name="connsiteY5" fmla="*/ 154335 h 1543338"/>
                <a:gd name="connsiteX6" fmla="*/ 1871187 w 1871187"/>
                <a:gd name="connsiteY6" fmla="*/ 1389004 h 1543338"/>
                <a:gd name="connsiteX7" fmla="*/ 1825984 w 1871187"/>
                <a:gd name="connsiteY7" fmla="*/ 1498135 h 1543338"/>
                <a:gd name="connsiteX8" fmla="*/ 1716853 w 1871187"/>
                <a:gd name="connsiteY8" fmla="*/ 1543338 h 1543338"/>
                <a:gd name="connsiteX9" fmla="*/ 154334 w 1871187"/>
                <a:gd name="connsiteY9" fmla="*/ 1543338 h 1543338"/>
                <a:gd name="connsiteX10" fmla="*/ 45203 w 1871187"/>
                <a:gd name="connsiteY10" fmla="*/ 1498135 h 1543338"/>
                <a:gd name="connsiteX11" fmla="*/ 0 w 1871187"/>
                <a:gd name="connsiteY11" fmla="*/ 1389004 h 1543338"/>
                <a:gd name="connsiteX12" fmla="*/ 0 w 1871187"/>
                <a:gd name="connsiteY12" fmla="*/ 154334 h 15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71187" h="1543338">
                  <a:moveTo>
                    <a:pt x="0" y="154334"/>
                  </a:moveTo>
                  <a:cubicBezTo>
                    <a:pt x="0" y="113402"/>
                    <a:pt x="16260" y="74147"/>
                    <a:pt x="45204" y="45203"/>
                  </a:cubicBezTo>
                  <a:cubicBezTo>
                    <a:pt x="74147" y="16260"/>
                    <a:pt x="113403" y="0"/>
                    <a:pt x="154335" y="0"/>
                  </a:cubicBezTo>
                  <a:lnTo>
                    <a:pt x="1716853" y="0"/>
                  </a:lnTo>
                  <a:cubicBezTo>
                    <a:pt x="1757785" y="0"/>
                    <a:pt x="1797040" y="16260"/>
                    <a:pt x="1825984" y="45204"/>
                  </a:cubicBezTo>
                  <a:cubicBezTo>
                    <a:pt x="1854927" y="74147"/>
                    <a:pt x="1871187" y="113403"/>
                    <a:pt x="1871187" y="154335"/>
                  </a:cubicBezTo>
                  <a:lnTo>
                    <a:pt x="1871187" y="1389004"/>
                  </a:lnTo>
                  <a:cubicBezTo>
                    <a:pt x="1871187" y="1429936"/>
                    <a:pt x="1854927" y="1469191"/>
                    <a:pt x="1825984" y="1498135"/>
                  </a:cubicBezTo>
                  <a:cubicBezTo>
                    <a:pt x="1797041" y="1527078"/>
                    <a:pt x="1757785" y="1543338"/>
                    <a:pt x="1716853" y="1543338"/>
                  </a:cubicBezTo>
                  <a:lnTo>
                    <a:pt x="154334" y="1543338"/>
                  </a:lnTo>
                  <a:cubicBezTo>
                    <a:pt x="113402" y="1543338"/>
                    <a:pt x="74147" y="1527078"/>
                    <a:pt x="45203" y="1498135"/>
                  </a:cubicBezTo>
                  <a:cubicBezTo>
                    <a:pt x="16260" y="1469192"/>
                    <a:pt x="0" y="1429936"/>
                    <a:pt x="0" y="1389004"/>
                  </a:cubicBezTo>
                  <a:lnTo>
                    <a:pt x="0" y="154334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59342" tIns="159342" rIns="159342" bIns="490057" spcCol="1270"/>
            <a:lstStyle/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dirty="0"/>
                <a:t>Questionário</a:t>
              </a: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pt-BR" dirty="0"/>
                <a:t>	(</a:t>
              </a:r>
              <a:r>
                <a:rPr lang="pt-BR" dirty="0" err="1"/>
                <a:t>Survey</a:t>
              </a:r>
              <a:r>
                <a:rPr lang="pt-BR" dirty="0"/>
                <a:t>)</a:t>
              </a: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i="1" dirty="0" err="1"/>
                <a:t>Instructional</a:t>
              </a:r>
              <a:r>
                <a:rPr lang="pt-BR" i="1" dirty="0"/>
                <a:t> </a:t>
              </a:r>
              <a:r>
                <a:rPr lang="pt-BR" i="1" dirty="0" err="1"/>
                <a:t>Materials</a:t>
              </a:r>
              <a:r>
                <a:rPr lang="pt-BR" i="1" dirty="0"/>
                <a:t> </a:t>
              </a:r>
              <a:r>
                <a:rPr lang="pt-BR" i="1" dirty="0" err="1"/>
                <a:t>Motivational</a:t>
              </a:r>
              <a:r>
                <a:rPr lang="pt-BR" i="1" dirty="0"/>
                <a:t> </a:t>
              </a:r>
              <a:r>
                <a:rPr lang="pt-BR" i="1" dirty="0" err="1"/>
                <a:t>Survey</a:t>
              </a:r>
              <a:r>
                <a:rPr lang="pt-BR" i="1" dirty="0"/>
                <a:t> (IMMS)</a:t>
              </a:r>
              <a:endParaRPr lang="pt-BR" dirty="0"/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pt-BR" dirty="0"/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GB" dirty="0"/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GB" dirty="0"/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GB" dirty="0"/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pt-BR" dirty="0"/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pt-BR" dirty="0"/>
            </a:p>
          </p:txBody>
        </p:sp>
        <p:sp>
          <p:nvSpPr>
            <p:cNvPr id="18" name="Forma livre 17"/>
            <p:cNvSpPr/>
            <p:nvPr/>
          </p:nvSpPr>
          <p:spPr>
            <a:xfrm>
              <a:off x="5281697" y="4715232"/>
              <a:ext cx="1663959" cy="661084"/>
            </a:xfrm>
            <a:custGeom>
              <a:avLst/>
              <a:gdLst>
                <a:gd name="connsiteX0" fmla="*/ 0 w 1663278"/>
                <a:gd name="connsiteY0" fmla="*/ 66143 h 661430"/>
                <a:gd name="connsiteX1" fmla="*/ 19373 w 1663278"/>
                <a:gd name="connsiteY1" fmla="*/ 19373 h 661430"/>
                <a:gd name="connsiteX2" fmla="*/ 66143 w 1663278"/>
                <a:gd name="connsiteY2" fmla="*/ 0 h 661430"/>
                <a:gd name="connsiteX3" fmla="*/ 1597135 w 1663278"/>
                <a:gd name="connsiteY3" fmla="*/ 0 h 661430"/>
                <a:gd name="connsiteX4" fmla="*/ 1643905 w 1663278"/>
                <a:gd name="connsiteY4" fmla="*/ 19373 h 661430"/>
                <a:gd name="connsiteX5" fmla="*/ 1663278 w 1663278"/>
                <a:gd name="connsiteY5" fmla="*/ 66143 h 661430"/>
                <a:gd name="connsiteX6" fmla="*/ 1663278 w 1663278"/>
                <a:gd name="connsiteY6" fmla="*/ 595287 h 661430"/>
                <a:gd name="connsiteX7" fmla="*/ 1643905 w 1663278"/>
                <a:gd name="connsiteY7" fmla="*/ 642057 h 661430"/>
                <a:gd name="connsiteX8" fmla="*/ 1597135 w 1663278"/>
                <a:gd name="connsiteY8" fmla="*/ 661430 h 661430"/>
                <a:gd name="connsiteX9" fmla="*/ 66143 w 1663278"/>
                <a:gd name="connsiteY9" fmla="*/ 661430 h 661430"/>
                <a:gd name="connsiteX10" fmla="*/ 19373 w 1663278"/>
                <a:gd name="connsiteY10" fmla="*/ 642057 h 661430"/>
                <a:gd name="connsiteX11" fmla="*/ 0 w 1663278"/>
                <a:gd name="connsiteY11" fmla="*/ 595287 h 661430"/>
                <a:gd name="connsiteX12" fmla="*/ 0 w 1663278"/>
                <a:gd name="connsiteY12" fmla="*/ 66143 h 66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3278" h="661430">
                  <a:moveTo>
                    <a:pt x="0" y="66143"/>
                  </a:moveTo>
                  <a:cubicBezTo>
                    <a:pt x="0" y="48601"/>
                    <a:pt x="6969" y="31777"/>
                    <a:pt x="19373" y="19373"/>
                  </a:cubicBezTo>
                  <a:cubicBezTo>
                    <a:pt x="31777" y="6969"/>
                    <a:pt x="48601" y="0"/>
                    <a:pt x="66143" y="0"/>
                  </a:cubicBezTo>
                  <a:lnTo>
                    <a:pt x="1597135" y="0"/>
                  </a:lnTo>
                  <a:cubicBezTo>
                    <a:pt x="1614677" y="0"/>
                    <a:pt x="1631501" y="6969"/>
                    <a:pt x="1643905" y="19373"/>
                  </a:cubicBezTo>
                  <a:cubicBezTo>
                    <a:pt x="1656309" y="31777"/>
                    <a:pt x="1663278" y="48601"/>
                    <a:pt x="1663278" y="66143"/>
                  </a:cubicBezTo>
                  <a:lnTo>
                    <a:pt x="1663278" y="595287"/>
                  </a:lnTo>
                  <a:cubicBezTo>
                    <a:pt x="1663278" y="612829"/>
                    <a:pt x="1656309" y="629653"/>
                    <a:pt x="1643905" y="642057"/>
                  </a:cubicBezTo>
                  <a:cubicBezTo>
                    <a:pt x="1631501" y="654461"/>
                    <a:pt x="1614677" y="661430"/>
                    <a:pt x="1597135" y="661430"/>
                  </a:cubicBezTo>
                  <a:lnTo>
                    <a:pt x="66143" y="661430"/>
                  </a:lnTo>
                  <a:cubicBezTo>
                    <a:pt x="48601" y="661430"/>
                    <a:pt x="31777" y="654461"/>
                    <a:pt x="19373" y="642057"/>
                  </a:cubicBezTo>
                  <a:cubicBezTo>
                    <a:pt x="6969" y="629653"/>
                    <a:pt x="0" y="612829"/>
                    <a:pt x="0" y="595287"/>
                  </a:cubicBezTo>
                  <a:lnTo>
                    <a:pt x="0" y="66143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53663" tIns="42233" rIns="53663" bIns="422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b="1" dirty="0"/>
                <a:t>COLETA DE DADOS</a:t>
              </a:r>
            </a:p>
          </p:txBody>
        </p:sp>
      </p:grpSp>
      <p:grpSp>
        <p:nvGrpSpPr>
          <p:cNvPr id="8" name="Grupo 41"/>
          <p:cNvGrpSpPr>
            <a:grpSpLocks/>
          </p:cNvGrpSpPr>
          <p:nvPr/>
        </p:nvGrpSpPr>
        <p:grpSpPr bwMode="auto">
          <a:xfrm>
            <a:off x="7064375" y="2214563"/>
            <a:ext cx="1957388" cy="2590800"/>
            <a:chOff x="6998290" y="2860939"/>
            <a:chExt cx="1956457" cy="1944437"/>
          </a:xfrm>
        </p:grpSpPr>
        <p:sp>
          <p:nvSpPr>
            <p:cNvPr id="20" name="Forma livre 19"/>
            <p:cNvSpPr/>
            <p:nvPr/>
          </p:nvSpPr>
          <p:spPr>
            <a:xfrm>
              <a:off x="6998290" y="3262038"/>
              <a:ext cx="1871187" cy="1543338"/>
            </a:xfrm>
            <a:custGeom>
              <a:avLst/>
              <a:gdLst>
                <a:gd name="connsiteX0" fmla="*/ 0 w 1871187"/>
                <a:gd name="connsiteY0" fmla="*/ 154334 h 1543338"/>
                <a:gd name="connsiteX1" fmla="*/ 45204 w 1871187"/>
                <a:gd name="connsiteY1" fmla="*/ 45203 h 1543338"/>
                <a:gd name="connsiteX2" fmla="*/ 154335 w 1871187"/>
                <a:gd name="connsiteY2" fmla="*/ 0 h 1543338"/>
                <a:gd name="connsiteX3" fmla="*/ 1716853 w 1871187"/>
                <a:gd name="connsiteY3" fmla="*/ 0 h 1543338"/>
                <a:gd name="connsiteX4" fmla="*/ 1825984 w 1871187"/>
                <a:gd name="connsiteY4" fmla="*/ 45204 h 1543338"/>
                <a:gd name="connsiteX5" fmla="*/ 1871187 w 1871187"/>
                <a:gd name="connsiteY5" fmla="*/ 154335 h 1543338"/>
                <a:gd name="connsiteX6" fmla="*/ 1871187 w 1871187"/>
                <a:gd name="connsiteY6" fmla="*/ 1389004 h 1543338"/>
                <a:gd name="connsiteX7" fmla="*/ 1825984 w 1871187"/>
                <a:gd name="connsiteY7" fmla="*/ 1498135 h 1543338"/>
                <a:gd name="connsiteX8" fmla="*/ 1716853 w 1871187"/>
                <a:gd name="connsiteY8" fmla="*/ 1543338 h 1543338"/>
                <a:gd name="connsiteX9" fmla="*/ 154334 w 1871187"/>
                <a:gd name="connsiteY9" fmla="*/ 1543338 h 1543338"/>
                <a:gd name="connsiteX10" fmla="*/ 45203 w 1871187"/>
                <a:gd name="connsiteY10" fmla="*/ 1498135 h 1543338"/>
                <a:gd name="connsiteX11" fmla="*/ 0 w 1871187"/>
                <a:gd name="connsiteY11" fmla="*/ 1389004 h 1543338"/>
                <a:gd name="connsiteX12" fmla="*/ 0 w 1871187"/>
                <a:gd name="connsiteY12" fmla="*/ 154334 h 15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71187" h="1543338">
                  <a:moveTo>
                    <a:pt x="0" y="154334"/>
                  </a:moveTo>
                  <a:cubicBezTo>
                    <a:pt x="0" y="113402"/>
                    <a:pt x="16260" y="74147"/>
                    <a:pt x="45204" y="45203"/>
                  </a:cubicBezTo>
                  <a:cubicBezTo>
                    <a:pt x="74147" y="16260"/>
                    <a:pt x="113403" y="0"/>
                    <a:pt x="154335" y="0"/>
                  </a:cubicBezTo>
                  <a:lnTo>
                    <a:pt x="1716853" y="0"/>
                  </a:lnTo>
                  <a:cubicBezTo>
                    <a:pt x="1757785" y="0"/>
                    <a:pt x="1797040" y="16260"/>
                    <a:pt x="1825984" y="45204"/>
                  </a:cubicBezTo>
                  <a:cubicBezTo>
                    <a:pt x="1854927" y="74147"/>
                    <a:pt x="1871187" y="113403"/>
                    <a:pt x="1871187" y="154335"/>
                  </a:cubicBezTo>
                  <a:lnTo>
                    <a:pt x="1871187" y="1389004"/>
                  </a:lnTo>
                  <a:cubicBezTo>
                    <a:pt x="1871187" y="1429936"/>
                    <a:pt x="1854927" y="1469191"/>
                    <a:pt x="1825984" y="1498135"/>
                  </a:cubicBezTo>
                  <a:cubicBezTo>
                    <a:pt x="1797041" y="1527078"/>
                    <a:pt x="1757785" y="1543338"/>
                    <a:pt x="1716853" y="1543338"/>
                  </a:cubicBezTo>
                  <a:lnTo>
                    <a:pt x="154334" y="1543338"/>
                  </a:lnTo>
                  <a:cubicBezTo>
                    <a:pt x="113402" y="1543338"/>
                    <a:pt x="74147" y="1527078"/>
                    <a:pt x="45203" y="1498135"/>
                  </a:cubicBezTo>
                  <a:cubicBezTo>
                    <a:pt x="16260" y="1469192"/>
                    <a:pt x="0" y="1429936"/>
                    <a:pt x="0" y="1389004"/>
                  </a:cubicBezTo>
                  <a:lnTo>
                    <a:pt x="0" y="154334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59342" tIns="490057" rIns="159342" bIns="159342" spcCol="1270"/>
            <a:lstStyle/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GB" dirty="0"/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dirty="0" err="1"/>
                <a:t>Resultado</a:t>
              </a:r>
              <a:endParaRPr lang="pt-BR" dirty="0"/>
            </a:p>
          </p:txBody>
        </p:sp>
        <p:sp>
          <p:nvSpPr>
            <p:cNvPr id="21" name="Forma livre 20"/>
            <p:cNvSpPr/>
            <p:nvPr/>
          </p:nvSpPr>
          <p:spPr>
            <a:xfrm>
              <a:off x="7291838" y="2860939"/>
              <a:ext cx="1662909" cy="661251"/>
            </a:xfrm>
            <a:custGeom>
              <a:avLst/>
              <a:gdLst>
                <a:gd name="connsiteX0" fmla="*/ 0 w 1663278"/>
                <a:gd name="connsiteY0" fmla="*/ 66143 h 661430"/>
                <a:gd name="connsiteX1" fmla="*/ 19373 w 1663278"/>
                <a:gd name="connsiteY1" fmla="*/ 19373 h 661430"/>
                <a:gd name="connsiteX2" fmla="*/ 66143 w 1663278"/>
                <a:gd name="connsiteY2" fmla="*/ 0 h 661430"/>
                <a:gd name="connsiteX3" fmla="*/ 1597135 w 1663278"/>
                <a:gd name="connsiteY3" fmla="*/ 0 h 661430"/>
                <a:gd name="connsiteX4" fmla="*/ 1643905 w 1663278"/>
                <a:gd name="connsiteY4" fmla="*/ 19373 h 661430"/>
                <a:gd name="connsiteX5" fmla="*/ 1663278 w 1663278"/>
                <a:gd name="connsiteY5" fmla="*/ 66143 h 661430"/>
                <a:gd name="connsiteX6" fmla="*/ 1663278 w 1663278"/>
                <a:gd name="connsiteY6" fmla="*/ 595287 h 661430"/>
                <a:gd name="connsiteX7" fmla="*/ 1643905 w 1663278"/>
                <a:gd name="connsiteY7" fmla="*/ 642057 h 661430"/>
                <a:gd name="connsiteX8" fmla="*/ 1597135 w 1663278"/>
                <a:gd name="connsiteY8" fmla="*/ 661430 h 661430"/>
                <a:gd name="connsiteX9" fmla="*/ 66143 w 1663278"/>
                <a:gd name="connsiteY9" fmla="*/ 661430 h 661430"/>
                <a:gd name="connsiteX10" fmla="*/ 19373 w 1663278"/>
                <a:gd name="connsiteY10" fmla="*/ 642057 h 661430"/>
                <a:gd name="connsiteX11" fmla="*/ 0 w 1663278"/>
                <a:gd name="connsiteY11" fmla="*/ 595287 h 661430"/>
                <a:gd name="connsiteX12" fmla="*/ 0 w 1663278"/>
                <a:gd name="connsiteY12" fmla="*/ 66143 h 66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3278" h="661430">
                  <a:moveTo>
                    <a:pt x="0" y="66143"/>
                  </a:moveTo>
                  <a:cubicBezTo>
                    <a:pt x="0" y="48601"/>
                    <a:pt x="6969" y="31777"/>
                    <a:pt x="19373" y="19373"/>
                  </a:cubicBezTo>
                  <a:cubicBezTo>
                    <a:pt x="31777" y="6969"/>
                    <a:pt x="48601" y="0"/>
                    <a:pt x="66143" y="0"/>
                  </a:cubicBezTo>
                  <a:lnTo>
                    <a:pt x="1597135" y="0"/>
                  </a:lnTo>
                  <a:cubicBezTo>
                    <a:pt x="1614677" y="0"/>
                    <a:pt x="1631501" y="6969"/>
                    <a:pt x="1643905" y="19373"/>
                  </a:cubicBezTo>
                  <a:cubicBezTo>
                    <a:pt x="1656309" y="31777"/>
                    <a:pt x="1663278" y="48601"/>
                    <a:pt x="1663278" y="66143"/>
                  </a:cubicBezTo>
                  <a:lnTo>
                    <a:pt x="1663278" y="595287"/>
                  </a:lnTo>
                  <a:cubicBezTo>
                    <a:pt x="1663278" y="612829"/>
                    <a:pt x="1656309" y="629653"/>
                    <a:pt x="1643905" y="642057"/>
                  </a:cubicBezTo>
                  <a:cubicBezTo>
                    <a:pt x="1631501" y="654461"/>
                    <a:pt x="1614677" y="661430"/>
                    <a:pt x="1597135" y="661430"/>
                  </a:cubicBezTo>
                  <a:lnTo>
                    <a:pt x="66143" y="661430"/>
                  </a:lnTo>
                  <a:cubicBezTo>
                    <a:pt x="48601" y="661430"/>
                    <a:pt x="31777" y="654461"/>
                    <a:pt x="19373" y="642057"/>
                  </a:cubicBezTo>
                  <a:cubicBezTo>
                    <a:pt x="6969" y="629653"/>
                    <a:pt x="0" y="612829"/>
                    <a:pt x="0" y="595287"/>
                  </a:cubicBezTo>
                  <a:lnTo>
                    <a:pt x="0" y="66143"/>
                  </a:lnTo>
                  <a:close/>
                </a:path>
              </a:pathLst>
            </a:cu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663" tIns="42233" rIns="53663" bIns="422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/>
                <a:t>ANÁLISE</a:t>
              </a:r>
              <a:endParaRPr lang="en-GB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Resultados Esperados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229600" cy="469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FC8AD-2A7A-4AB0-990D-013D8BE279ED}" type="slidenum">
              <a:rPr lang="pt-BR"/>
              <a:pPr>
                <a:defRPr/>
              </a:pPr>
              <a:t>12</a:t>
            </a:fld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0" y="121443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285750"/>
            <a:ext cx="8572500" cy="6143625"/>
          </a:xfrm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pt-BR" smtClean="0"/>
          </a:p>
          <a:p>
            <a:pPr algn="ctr" eaLnBrk="1" hangingPunct="1">
              <a:buFont typeface="Arial" charset="0"/>
              <a:buNone/>
            </a:pPr>
            <a:endParaRPr lang="pt-BR" smtClean="0"/>
          </a:p>
          <a:p>
            <a:pPr algn="ctr" eaLnBrk="1" hangingPunct="1">
              <a:buFont typeface="Arial" charset="0"/>
              <a:buNone/>
            </a:pPr>
            <a:endParaRPr lang="pt-BR" smtClean="0"/>
          </a:p>
          <a:p>
            <a:pPr algn="ctr" eaLnBrk="1" hangingPunct="1">
              <a:buFont typeface="Arial" charset="0"/>
              <a:buNone/>
            </a:pPr>
            <a:endParaRPr lang="pt-BR" smtClean="0"/>
          </a:p>
          <a:p>
            <a:pPr algn="ctr" eaLnBrk="1" hangingPunct="1">
              <a:buFont typeface="Arial" charset="0"/>
              <a:buNone/>
            </a:pPr>
            <a:r>
              <a:rPr lang="pt-BR" sz="4400" smtClean="0"/>
              <a:t>Obrigado pela atenção.</a:t>
            </a:r>
          </a:p>
          <a:p>
            <a:pPr algn="ctr" eaLnBrk="1" hangingPunct="1">
              <a:buFont typeface="Arial" charset="0"/>
              <a:buNone/>
            </a:pPr>
            <a:endParaRPr lang="pt-BR" smtClean="0"/>
          </a:p>
          <a:p>
            <a:pPr algn="ctr" eaLnBrk="1" hangingPunct="1">
              <a:buFont typeface="Arial" charset="0"/>
              <a:buNone/>
            </a:pPr>
            <a:r>
              <a:rPr lang="pt-BR" smtClean="0"/>
              <a:t>Contatos: </a:t>
            </a:r>
          </a:p>
          <a:p>
            <a:pPr algn="ctr" eaLnBrk="1" hangingPunct="1">
              <a:buFont typeface="Arial" charset="0"/>
              <a:buNone/>
            </a:pPr>
            <a:r>
              <a:rPr lang="pt-BR" smtClean="0"/>
              <a:t>Anderson Andrade: </a:t>
            </a:r>
            <a:r>
              <a:rPr lang="pt-BR" smtClean="0">
                <a:hlinkClick r:id="rId2"/>
              </a:rPr>
              <a:t>ands1040@hotmail.com</a:t>
            </a:r>
            <a:r>
              <a:rPr lang="pt-BR" smtClean="0"/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pt-BR" smtClean="0"/>
              <a:t>José Dutra: </a:t>
            </a:r>
            <a:r>
              <a:rPr lang="pt-BR" smtClean="0">
                <a:hlinkClick r:id="rId3"/>
              </a:rPr>
              <a:t>dutra@usp.br</a:t>
            </a:r>
            <a:r>
              <a:rPr lang="pt-BR" smtClean="0"/>
              <a:t> </a:t>
            </a:r>
          </a:p>
          <a:p>
            <a:pPr algn="ctr" eaLnBrk="1" hangingPunct="1">
              <a:buFont typeface="Arial" charset="0"/>
              <a:buNone/>
            </a:pPr>
            <a:endParaRPr lang="pt-BR" smtClean="0"/>
          </a:p>
          <a:p>
            <a:pPr algn="ctr" eaLnBrk="1" hangingPunct="1">
              <a:buFont typeface="Arial" charset="0"/>
              <a:buNone/>
            </a:pPr>
            <a:endParaRPr lang="pt-BR" smtClean="0"/>
          </a:p>
          <a:p>
            <a:pPr algn="ctr" eaLnBrk="1" hangingPunct="1">
              <a:buFont typeface="Arial" charset="0"/>
              <a:buNone/>
            </a:pPr>
            <a:endParaRPr lang="pt-BR" smtClean="0"/>
          </a:p>
          <a:p>
            <a:pPr algn="ctr" eaLnBrk="1" hangingPunct="1">
              <a:buFont typeface="Arial" charset="0"/>
              <a:buNone/>
            </a:pPr>
            <a:endParaRPr lang="en-GB" smtClean="0"/>
          </a:p>
          <a:p>
            <a:pPr algn="ctr" eaLnBrk="1" hangingPunct="1">
              <a:buFont typeface="Arial" charset="0"/>
              <a:buNone/>
            </a:pPr>
            <a:endParaRPr lang="pt-BR" smtClean="0"/>
          </a:p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5B05A-8B02-4F29-AF69-9463A85AC00C}" type="slidenum">
              <a:rPr lang="pt-BR"/>
              <a:pPr>
                <a:defRPr/>
              </a:pPr>
              <a:t>13</a:t>
            </a:fld>
            <a:endParaRPr lang="pt-BR"/>
          </a:p>
        </p:txBody>
      </p:sp>
      <p:pic>
        <p:nvPicPr>
          <p:cNvPr id="6150" name="Picture 6" descr="World And Email Symbo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00297" y="4357694"/>
            <a:ext cx="4643471" cy="1928826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Referências Bibliográficas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14438"/>
            <a:ext cx="8229600" cy="4525962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/>
              <a:t>ANG, C. , S.; ZAPHIRIS, P.; MAHMOOD, S. </a:t>
            </a:r>
            <a:r>
              <a:rPr lang="en-US" sz="1800" i="1" dirty="0" smtClean="0"/>
              <a:t>A model of cognitive loads in massively multiplayer online role playing games. </a:t>
            </a:r>
            <a:r>
              <a:rPr lang="en-US" sz="1800" b="1" i="1" dirty="0" smtClean="0"/>
              <a:t>Interacting with Computers</a:t>
            </a:r>
            <a:r>
              <a:rPr lang="en-US" sz="1800" dirty="0" smtClean="0"/>
              <a:t>,</a:t>
            </a:r>
            <a:r>
              <a:rPr lang="en-US" sz="1800" i="1" dirty="0" smtClean="0"/>
              <a:t> v.19 (2)</a:t>
            </a:r>
            <a:r>
              <a:rPr lang="en-US" sz="1800" dirty="0" smtClean="0"/>
              <a:t>, pp.167-179, set. 2007.</a:t>
            </a:r>
            <a:endParaRPr lang="pt-BR" sz="18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en-US" sz="1800" cap="all" dirty="0" smtClean="0"/>
              <a:t>Cheng</a:t>
            </a:r>
            <a:r>
              <a:rPr lang="en-US" sz="1800" dirty="0" smtClean="0"/>
              <a:t>, Y.C. ; </a:t>
            </a:r>
            <a:r>
              <a:rPr lang="en-US" sz="1800" dirty="0" err="1" smtClean="0"/>
              <a:t>Yeh</a:t>
            </a:r>
            <a:r>
              <a:rPr lang="en-US" sz="1800" dirty="0" smtClean="0"/>
              <a:t>, H.T.</a:t>
            </a:r>
            <a:r>
              <a:rPr lang="en-US" sz="1800" i="1" dirty="0" smtClean="0"/>
              <a:t> From concepts of motivation to its application in instructional design: Reconsidering motivation from an instructional design perspective, </a:t>
            </a:r>
            <a:r>
              <a:rPr lang="en-US" sz="1800" b="1" i="1" dirty="0" smtClean="0"/>
              <a:t>British Journal of Educational Technology</a:t>
            </a:r>
            <a:r>
              <a:rPr lang="en-US" sz="1800" i="1" dirty="0" smtClean="0"/>
              <a:t>, v. 40, n. 4, pp. </a:t>
            </a:r>
            <a:r>
              <a:rPr lang="en-US" sz="1800" dirty="0" smtClean="0"/>
              <a:t>597–605, jun. </a:t>
            </a:r>
            <a:r>
              <a:rPr lang="en-US" sz="1800" i="1" dirty="0" smtClean="0"/>
              <a:t>2009.</a:t>
            </a:r>
            <a:endParaRPr lang="pt-BR" sz="18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pt-BR" sz="1800" dirty="0" smtClean="0"/>
              <a:t>FILHO,</a:t>
            </a:r>
            <a:r>
              <a:rPr lang="pt-BR" sz="1800" dirty="0" err="1" smtClean="0"/>
              <a:t>R.L.L.</a:t>
            </a:r>
            <a:r>
              <a:rPr lang="pt-BR" sz="1800" dirty="0" smtClean="0"/>
              <a:t>S; MOTEJUNAS, P.R; HIPOLITO,O.; LOBO,</a:t>
            </a:r>
            <a:r>
              <a:rPr lang="pt-BR" sz="1800" dirty="0" err="1" smtClean="0"/>
              <a:t>M.B.C.M.</a:t>
            </a:r>
            <a:r>
              <a:rPr lang="pt-BR" sz="1800" dirty="0" smtClean="0"/>
              <a:t> A evasão no ensino superior brasileiro, </a:t>
            </a:r>
            <a:r>
              <a:rPr lang="pt-BR" sz="1800" b="1" dirty="0" smtClean="0"/>
              <a:t>Cadernos de Pesquisa</a:t>
            </a:r>
            <a:r>
              <a:rPr lang="pt-BR" sz="1800" dirty="0" smtClean="0"/>
              <a:t>, v.37, n.132, pp.641-659, set /dez. 2007.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/>
              <a:t>GREDLER, M. </a:t>
            </a:r>
            <a:r>
              <a:rPr lang="en-US" sz="1800" b="1" i="1" dirty="0" smtClean="0"/>
              <a:t>Designing and evaluating games and simulations</a:t>
            </a:r>
            <a:r>
              <a:rPr lang="en-US" sz="1800" dirty="0" smtClean="0"/>
              <a:t>, Houston: Gulf, 1994.</a:t>
            </a:r>
            <a:endParaRPr lang="pt-BR" sz="18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en-US" sz="1800" cap="all" dirty="0" err="1" smtClean="0"/>
              <a:t>Gollwitzer</a:t>
            </a:r>
            <a:r>
              <a:rPr lang="en-US" sz="1800" dirty="0" smtClean="0"/>
              <a:t>, P. M. </a:t>
            </a:r>
            <a:r>
              <a:rPr lang="en-US" sz="1800" i="1" dirty="0" smtClean="0"/>
              <a:t>Implementation Intentions: strong effects of simple plans. </a:t>
            </a:r>
            <a:r>
              <a:rPr lang="en-US" sz="1800" b="1" i="1" dirty="0" smtClean="0"/>
              <a:t>American Psychologist</a:t>
            </a:r>
            <a:r>
              <a:rPr lang="en-US" sz="1800" i="1" dirty="0" smtClean="0"/>
              <a:t>, v. 54, n. 7</a:t>
            </a:r>
            <a:r>
              <a:rPr lang="en-US" sz="1800" dirty="0" smtClean="0"/>
              <a:t>, pp. 493-503, </a:t>
            </a:r>
            <a:r>
              <a:rPr lang="en-US" sz="1800" dirty="0" err="1" smtClean="0"/>
              <a:t>jul</a:t>
            </a:r>
            <a:r>
              <a:rPr lang="en-US" sz="1800" dirty="0" smtClean="0"/>
              <a:t>. 1999. </a:t>
            </a:r>
            <a:endParaRPr lang="pt-BR" sz="18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en-US" sz="1800" cap="all" dirty="0" smtClean="0"/>
              <a:t>Huang</a:t>
            </a:r>
            <a:r>
              <a:rPr lang="en-US" sz="1800" dirty="0" smtClean="0"/>
              <a:t>, W; </a:t>
            </a:r>
            <a:r>
              <a:rPr lang="en-US" sz="1800" cap="all" dirty="0" smtClean="0"/>
              <a:t>Huang</a:t>
            </a:r>
            <a:r>
              <a:rPr lang="en-US" sz="1800" dirty="0" smtClean="0"/>
              <a:t>, W.Y.; </a:t>
            </a:r>
            <a:r>
              <a:rPr lang="en-US" sz="1800" cap="all" dirty="0" err="1" smtClean="0"/>
              <a:t>Diefes</a:t>
            </a:r>
            <a:r>
              <a:rPr lang="en-US" sz="1800" cap="all" dirty="0" smtClean="0"/>
              <a:t>-Dux</a:t>
            </a:r>
            <a:r>
              <a:rPr lang="en-US" sz="1800" dirty="0" smtClean="0"/>
              <a:t>, H. e</a:t>
            </a:r>
            <a:r>
              <a:rPr lang="en-US" sz="1800" cap="all" dirty="0" smtClean="0"/>
              <a:t> </a:t>
            </a:r>
            <a:r>
              <a:rPr lang="en-US" sz="1800" cap="all" dirty="0" err="1" smtClean="0"/>
              <a:t>Imbrie</a:t>
            </a:r>
            <a:r>
              <a:rPr lang="en-US" sz="1800" dirty="0" smtClean="0"/>
              <a:t>, P.K. </a:t>
            </a:r>
            <a:r>
              <a:rPr lang="en-US" sz="1800" i="1" dirty="0" smtClean="0"/>
              <a:t>A preliminary validation of attention, relevance, confidence, and satisfaction model-based instructional material motivational survey in a computer-based tutorial setting.</a:t>
            </a:r>
            <a:endParaRPr lang="pt-BR" sz="18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en-US" sz="1800" b="1" i="1" dirty="0" smtClean="0"/>
              <a:t>British Journal of Educational Technology</a:t>
            </a:r>
            <a:r>
              <a:rPr lang="en-US" sz="1800" i="1" dirty="0" smtClean="0"/>
              <a:t>, v.37</a:t>
            </a:r>
            <a:r>
              <a:rPr lang="en-US" sz="1800" dirty="0" smtClean="0"/>
              <a:t>, pp. 243-259, mar. 2006.</a:t>
            </a:r>
            <a:endParaRPr lang="pt-BR" sz="18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pt-BR" sz="1800" dirty="0" smtClean="0"/>
              <a:t>INEP. Ministério da Educação e Cultura- MEC. </a:t>
            </a:r>
            <a:r>
              <a:rPr lang="es-ES_tradnl" sz="1800" b="1" dirty="0" smtClean="0"/>
              <a:t>Censo da</a:t>
            </a:r>
            <a:r>
              <a:rPr lang="pt-BR" sz="1800" b="1" dirty="0" smtClean="0"/>
              <a:t> Educação</a:t>
            </a:r>
            <a:r>
              <a:rPr lang="es-ES_tradnl" sz="1800" b="1" dirty="0" smtClean="0"/>
              <a:t> Superior 2008</a:t>
            </a:r>
            <a:r>
              <a:rPr lang="es-ES_tradnl" sz="1800" dirty="0" smtClean="0"/>
              <a:t>, </a:t>
            </a:r>
            <a:r>
              <a:rPr lang="es-ES_tradnl" sz="1800" dirty="0" err="1" smtClean="0"/>
              <a:t>Brasília</a:t>
            </a:r>
            <a:r>
              <a:rPr lang="es-ES_tradnl" sz="1800" dirty="0" smtClean="0"/>
              <a:t>, pp.1-55, set. 2009. </a:t>
            </a:r>
            <a:endParaRPr lang="pt-BR" sz="1800" dirty="0" smtClean="0"/>
          </a:p>
          <a:p>
            <a:pPr marL="0" indent="0" algn="just">
              <a:buFont typeface="Arial" charset="0"/>
              <a:buNone/>
              <a:defRPr/>
            </a:pPr>
            <a:endParaRPr lang="pt-BR" sz="1800" dirty="0" smtClean="0"/>
          </a:p>
          <a:p>
            <a:pPr>
              <a:defRPr/>
            </a:pP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29F81-B37C-4EDF-A18C-1BF4EF60B837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0" y="121443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Referências Bibliográficas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7213" y="1214438"/>
            <a:ext cx="8229600" cy="4525962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n-US" sz="1800" cap="all" dirty="0" smtClean="0"/>
              <a:t>Keller</a:t>
            </a:r>
            <a:r>
              <a:rPr lang="en-US" sz="1800" dirty="0" smtClean="0"/>
              <a:t>, J. M. </a:t>
            </a:r>
            <a:r>
              <a:rPr lang="en-US" sz="1800" b="1" i="1" dirty="0" smtClean="0"/>
              <a:t>Motivational design of instruction</a:t>
            </a:r>
            <a:r>
              <a:rPr lang="en-US" sz="1800" i="1" dirty="0" smtClean="0"/>
              <a:t>. In C. M. </a:t>
            </a:r>
            <a:r>
              <a:rPr lang="en-US" sz="1800" i="1" dirty="0" err="1" smtClean="0"/>
              <a:t>Reigeluth</a:t>
            </a:r>
            <a:r>
              <a:rPr lang="en-US" sz="1800" i="1" dirty="0" smtClean="0"/>
              <a:t> (Ed.),Instructional design theories and models: an overview of their current status</a:t>
            </a:r>
            <a:r>
              <a:rPr lang="en-US" sz="1800" dirty="0" smtClean="0"/>
              <a:t>. Hillsdale, NJ: Lawrence Erlbaum Associates, 1983.</a:t>
            </a:r>
            <a:endParaRPr lang="pt-BR" sz="18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en-US" sz="1800" cap="all" dirty="0" smtClean="0"/>
              <a:t>________</a:t>
            </a:r>
            <a:r>
              <a:rPr lang="en-US" sz="1800" dirty="0" smtClean="0"/>
              <a:t>. </a:t>
            </a:r>
            <a:r>
              <a:rPr lang="en-US" sz="1800" i="1" dirty="0" smtClean="0"/>
              <a:t>Strategies for stimulating the motivation to learn</a:t>
            </a:r>
            <a:r>
              <a:rPr lang="en-US" sz="1800" dirty="0" smtClean="0"/>
              <a:t>. </a:t>
            </a:r>
            <a:r>
              <a:rPr lang="en-US" sz="1800" b="1" i="1" dirty="0" smtClean="0"/>
              <a:t>Performance and Instruction</a:t>
            </a:r>
            <a:r>
              <a:rPr lang="en-US" sz="1800" i="1" dirty="0" smtClean="0"/>
              <a:t>,v.26</a:t>
            </a:r>
            <a:r>
              <a:rPr lang="en-US" sz="1800" dirty="0" smtClean="0"/>
              <a:t>, pp. 1–7, out. 1987.</a:t>
            </a:r>
            <a:endParaRPr lang="pt-BR" sz="18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en-US" sz="1800" cap="all" dirty="0" smtClean="0"/>
              <a:t>________</a:t>
            </a:r>
            <a:r>
              <a:rPr lang="en-US" sz="1800" dirty="0" smtClean="0"/>
              <a:t>. </a:t>
            </a:r>
            <a:r>
              <a:rPr lang="en-US" sz="1800" i="1" dirty="0" smtClean="0"/>
              <a:t>Motivation by design</a:t>
            </a:r>
            <a:r>
              <a:rPr lang="en-US" sz="1800" dirty="0" smtClean="0"/>
              <a:t>. </a:t>
            </a:r>
            <a:r>
              <a:rPr lang="en-US" sz="1800" b="1" dirty="0" smtClean="0"/>
              <a:t>Unpublished manuscript</a:t>
            </a:r>
            <a:r>
              <a:rPr lang="en-US" sz="1800" dirty="0" smtClean="0"/>
              <a:t>, Florida State</a:t>
            </a:r>
            <a:endParaRPr lang="pt-BR" sz="18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/>
              <a:t>University, Florida. 1993.</a:t>
            </a:r>
            <a:endParaRPr lang="pt-BR" sz="18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en-US" sz="1800" cap="all" dirty="0" smtClean="0"/>
              <a:t>________</a:t>
            </a:r>
            <a:r>
              <a:rPr lang="en-US" sz="1800" dirty="0" smtClean="0"/>
              <a:t>. </a:t>
            </a:r>
            <a:r>
              <a:rPr lang="en-US" sz="1800" i="1" dirty="0" smtClean="0"/>
              <a:t>First principles of motivation to learn and e (3)-learning. </a:t>
            </a:r>
            <a:r>
              <a:rPr lang="en-US" sz="1800" b="1" i="1" dirty="0" smtClean="0"/>
              <a:t>Distance Education</a:t>
            </a:r>
            <a:r>
              <a:rPr lang="en-US" sz="1800" dirty="0" smtClean="0"/>
              <a:t>, v.</a:t>
            </a:r>
            <a:r>
              <a:rPr lang="en-US" sz="1800" b="1" dirty="0" smtClean="0"/>
              <a:t> </a:t>
            </a:r>
            <a:r>
              <a:rPr lang="en-US" sz="1800" dirty="0" smtClean="0"/>
              <a:t>29, pp.175-185, ago. 2008.</a:t>
            </a:r>
            <a:endParaRPr lang="pt-BR" sz="18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en-US" sz="1800" cap="all" dirty="0" err="1" smtClean="0"/>
              <a:t>Kuhl</a:t>
            </a:r>
            <a:r>
              <a:rPr lang="en-US" sz="1800" dirty="0" smtClean="0"/>
              <a:t>, J. </a:t>
            </a:r>
            <a:r>
              <a:rPr lang="en-US" sz="1800" i="1" dirty="0" smtClean="0"/>
              <a:t>Action control: the maintenance of motivational states. In F. </a:t>
            </a:r>
            <a:r>
              <a:rPr lang="en-US" sz="1800" i="1" dirty="0" err="1" smtClean="0"/>
              <a:t>Halisch</a:t>
            </a:r>
            <a:r>
              <a:rPr lang="en-US" sz="1800" i="1" dirty="0" smtClean="0"/>
              <a:t> &amp; J. </a:t>
            </a:r>
            <a:r>
              <a:rPr lang="en-US" sz="1800" i="1" dirty="0" err="1" smtClean="0"/>
              <a:t>Kuhl</a:t>
            </a:r>
            <a:r>
              <a:rPr lang="en-US" sz="1800" i="1" dirty="0" smtClean="0"/>
              <a:t> (Eds.), Motivation, intention and volition, Berlin: Springer </a:t>
            </a:r>
            <a:r>
              <a:rPr lang="en-US" sz="1800" dirty="0" smtClean="0"/>
              <a:t>pp. 279–291 1987</a:t>
            </a:r>
            <a:endParaRPr lang="pt-BR" sz="18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/>
              <a:t>LIN, C.; JUAN.L. </a:t>
            </a:r>
            <a:r>
              <a:rPr lang="en-US" sz="1800" i="1" dirty="0" smtClean="0"/>
              <a:t>Applying motivational analysis in a web-based course. </a:t>
            </a:r>
            <a:r>
              <a:rPr lang="en-US" sz="1800" b="1" i="1" dirty="0" smtClean="0"/>
              <a:t>Innovations in Education and training International</a:t>
            </a:r>
            <a:r>
              <a:rPr lang="en-US" sz="1800" i="1" dirty="0" smtClean="0"/>
              <a:t>, v.46</a:t>
            </a:r>
            <a:r>
              <a:rPr lang="en-US" sz="1800" dirty="0" smtClean="0"/>
              <a:t>, pp. 91-103, </a:t>
            </a:r>
            <a:r>
              <a:rPr lang="en-US" sz="1800" dirty="0" err="1" smtClean="0"/>
              <a:t>fev</a:t>
            </a:r>
            <a:r>
              <a:rPr lang="en-US" sz="1800" dirty="0" smtClean="0"/>
              <a:t>. 2009.</a:t>
            </a:r>
            <a:endParaRPr lang="pt-BR" sz="18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/>
              <a:t>MAYER, Richard. </a:t>
            </a:r>
            <a:r>
              <a:rPr lang="en-US" sz="1800" b="1" i="1" dirty="0" smtClean="0"/>
              <a:t>Multimedia Learning</a:t>
            </a:r>
            <a:r>
              <a:rPr lang="en-US" sz="1800" dirty="0" smtClean="0"/>
              <a:t>. Cambridge: Cambridge University Press. 2001.</a:t>
            </a:r>
            <a:endParaRPr lang="pt-BR" sz="18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/>
              <a:t>MAYER, R.E.; MORENO, R. </a:t>
            </a:r>
            <a:r>
              <a:rPr lang="en-US" sz="1800" i="1" dirty="0" smtClean="0"/>
              <a:t>Nine ways to reduce cognitive load in multimedia Learning. </a:t>
            </a:r>
            <a:r>
              <a:rPr lang="en-US" sz="1800" b="1" i="1" dirty="0" smtClean="0"/>
              <a:t>Educational Psychologist</a:t>
            </a:r>
            <a:r>
              <a:rPr lang="en-US" sz="1800" dirty="0" smtClean="0"/>
              <a:t>,</a:t>
            </a:r>
            <a:r>
              <a:rPr lang="en-US" sz="1800" i="1" dirty="0" smtClean="0"/>
              <a:t> v.38 n.</a:t>
            </a:r>
            <a:r>
              <a:rPr lang="en-US" sz="1800" dirty="0" smtClean="0"/>
              <a:t>1, pp. 43–52. Mar. 2003</a:t>
            </a:r>
            <a:endParaRPr lang="pt-BR" sz="1800" dirty="0" smtClean="0"/>
          </a:p>
          <a:p>
            <a:pPr marL="0" indent="0" algn="just">
              <a:buFont typeface="Arial" charset="0"/>
              <a:buNone/>
              <a:defRPr/>
            </a:pPr>
            <a:endParaRPr lang="pt-BR" sz="1800" dirty="0" smtClean="0"/>
          </a:p>
          <a:p>
            <a:pPr>
              <a:defRPr/>
            </a:pP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19473-A3FE-4A73-91A1-1A7F8BB98CB4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0" y="121443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Referências Bibliográficas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500" y="1214438"/>
            <a:ext cx="8229600" cy="4525962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/>
              <a:t>MOOS,D.C.; MARROQUIN,E.</a:t>
            </a:r>
            <a:r>
              <a:rPr lang="en-US" sz="1800" b="1" dirty="0" smtClean="0"/>
              <a:t> </a:t>
            </a:r>
            <a:r>
              <a:rPr lang="en-US" sz="1800" i="1" dirty="0" smtClean="0"/>
              <a:t>Multimedia, hypermedia, and hypertext: Motivation considered and reconsidered. </a:t>
            </a:r>
            <a:r>
              <a:rPr lang="en-US" sz="1800" b="1" i="1" dirty="0" smtClean="0"/>
              <a:t>Computers in Human Behavior</a:t>
            </a:r>
            <a:r>
              <a:rPr lang="en-US" sz="1800" dirty="0" smtClean="0"/>
              <a:t>, v.26,p.265-279, </a:t>
            </a:r>
            <a:r>
              <a:rPr lang="en-US" sz="1800" dirty="0" err="1" smtClean="0"/>
              <a:t>maio</a:t>
            </a:r>
            <a:r>
              <a:rPr lang="en-US" sz="1800" dirty="0" smtClean="0"/>
              <a:t> 2010.  </a:t>
            </a:r>
            <a:endParaRPr lang="pt-BR" sz="18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/>
              <a:t>NELSON, B.;ERLANDSON, B. </a:t>
            </a:r>
            <a:r>
              <a:rPr lang="en-US" sz="1800" i="1" dirty="0" smtClean="0"/>
              <a:t>Managing cognitive load in educational multi-user virtual environments: Reflection on design practice, </a:t>
            </a:r>
            <a:r>
              <a:rPr lang="en-US" sz="1800" b="1" i="1" dirty="0" smtClean="0"/>
              <a:t>Educational Technology Research and Development</a:t>
            </a:r>
            <a:r>
              <a:rPr lang="en-US" sz="1800" i="1" dirty="0" smtClean="0"/>
              <a:t>, v.56</a:t>
            </a:r>
            <a:r>
              <a:rPr lang="en-US" sz="1800" dirty="0" smtClean="0"/>
              <a:t>, pp.619–641, </a:t>
            </a:r>
            <a:r>
              <a:rPr lang="en-US" sz="1800" dirty="0" err="1" smtClean="0"/>
              <a:t>dez</a:t>
            </a:r>
            <a:r>
              <a:rPr lang="en-US" sz="1800" dirty="0" smtClean="0"/>
              <a:t>. 2008.</a:t>
            </a:r>
            <a:endParaRPr lang="pt-BR" sz="18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/>
              <a:t>ORR, K e MCGUINNESS,C. </a:t>
            </a:r>
            <a:r>
              <a:rPr lang="en-US" sz="1800" i="1" dirty="0" smtClean="0"/>
              <a:t>3D Games-Based Learning Environments in Northern Ireland Classrooms: What do the Teachers and Pupils Think of This Technology?. In: 2nd European Conference on Games Based Learning</a:t>
            </a:r>
            <a:r>
              <a:rPr lang="en-US" sz="1800" dirty="0" smtClean="0"/>
              <a:t>, </a:t>
            </a:r>
            <a:r>
              <a:rPr lang="en-US" sz="1800" dirty="0" err="1" smtClean="0"/>
              <a:t>Univ</a:t>
            </a:r>
            <a:r>
              <a:rPr lang="en-US" sz="1800" dirty="0" smtClean="0"/>
              <a:t> </a:t>
            </a:r>
            <a:r>
              <a:rPr lang="en-US" sz="1800" dirty="0" err="1" smtClean="0"/>
              <a:t>Oberta</a:t>
            </a:r>
            <a:r>
              <a:rPr lang="en-US" sz="1800" dirty="0" smtClean="0"/>
              <a:t> </a:t>
            </a:r>
            <a:r>
              <a:rPr lang="en-US" sz="1800" dirty="0" err="1" smtClean="0"/>
              <a:t>Catalunya</a:t>
            </a:r>
            <a:r>
              <a:rPr lang="en-US" sz="1800" dirty="0" smtClean="0"/>
              <a:t>, Barcelona, </a:t>
            </a:r>
            <a:r>
              <a:rPr lang="en-US" sz="1800" dirty="0" err="1" smtClean="0"/>
              <a:t>Espanha</a:t>
            </a:r>
            <a:r>
              <a:rPr lang="en-US" sz="1800" dirty="0" smtClean="0"/>
              <a:t>, </a:t>
            </a:r>
            <a:r>
              <a:rPr lang="en-US" sz="1800" dirty="0" err="1" smtClean="0"/>
              <a:t>oct</a:t>
            </a:r>
            <a:r>
              <a:rPr lang="en-US" sz="1800" dirty="0" smtClean="0"/>
              <a:t>. pp. 16-17, 2008. </a:t>
            </a:r>
            <a:endParaRPr lang="pt-BR" sz="18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/>
              <a:t>PANNESE, L.; CARLESI, M. </a:t>
            </a:r>
            <a:r>
              <a:rPr lang="en-US" sz="1800" i="1" dirty="0" smtClean="0"/>
              <a:t>Games and learning come together to maximize effectiveness: The challenge of bridging the gap, </a:t>
            </a:r>
            <a:r>
              <a:rPr lang="en-US" sz="1800" b="1" i="1" dirty="0" smtClean="0"/>
              <a:t>British Journal of Educational Technology</a:t>
            </a:r>
            <a:r>
              <a:rPr lang="en-US" sz="1800" i="1" dirty="0" smtClean="0"/>
              <a:t>, v.38</a:t>
            </a:r>
            <a:r>
              <a:rPr lang="en-US" sz="1800" dirty="0" smtClean="0"/>
              <a:t>(3), pp. 438-454, </a:t>
            </a:r>
            <a:r>
              <a:rPr lang="en-US" sz="1800" dirty="0" err="1" smtClean="0"/>
              <a:t>maio</a:t>
            </a:r>
            <a:r>
              <a:rPr lang="en-US" sz="1800" dirty="0" smtClean="0"/>
              <a:t>  2007.</a:t>
            </a:r>
            <a:endParaRPr lang="pt-BR" sz="18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pt-BR" sz="1800" dirty="0" smtClean="0"/>
              <a:t>PEREZ, </a:t>
            </a:r>
            <a:r>
              <a:rPr lang="pt-BR" sz="1800" dirty="0" err="1" smtClean="0"/>
              <a:t>P.R.A.</a:t>
            </a:r>
            <a:r>
              <a:rPr lang="pt-BR" sz="1800" dirty="0" smtClean="0"/>
              <a:t>; PEREZ, </a:t>
            </a:r>
            <a:r>
              <a:rPr lang="pt-BR" sz="1800" dirty="0" err="1" smtClean="0"/>
              <a:t>L.C.</a:t>
            </a:r>
            <a:r>
              <a:rPr lang="pt-BR" sz="1800" dirty="0" smtClean="0"/>
              <a:t>; AFONSO;</a:t>
            </a:r>
            <a:r>
              <a:rPr lang="pt-BR" sz="1800" dirty="0" err="1" smtClean="0"/>
              <a:t>M.C.G.</a:t>
            </a:r>
            <a:r>
              <a:rPr lang="pt-BR" sz="1800" dirty="0" smtClean="0"/>
              <a:t>; BENITEZ; </a:t>
            </a:r>
            <a:r>
              <a:rPr lang="pt-BR" sz="1800" dirty="0" err="1" smtClean="0"/>
              <a:t>J.T.B.</a:t>
            </a:r>
            <a:r>
              <a:rPr lang="pt-BR" sz="1800" dirty="0" smtClean="0"/>
              <a:t> Causas </a:t>
            </a:r>
            <a:r>
              <a:rPr lang="pt-BR" sz="1800" dirty="0" err="1" smtClean="0"/>
              <a:t>del</a:t>
            </a:r>
            <a:r>
              <a:rPr lang="pt-BR" sz="1800" dirty="0" smtClean="0"/>
              <a:t> abandono y </a:t>
            </a:r>
            <a:r>
              <a:rPr lang="pt-BR" sz="1800" dirty="0" err="1" smtClean="0"/>
              <a:t>prolongación</a:t>
            </a:r>
            <a:r>
              <a:rPr lang="pt-BR" sz="1800" dirty="0" smtClean="0"/>
              <a:t> de </a:t>
            </a:r>
            <a:r>
              <a:rPr lang="pt-BR" sz="1800" dirty="0" err="1" smtClean="0"/>
              <a:t>los</a:t>
            </a:r>
            <a:r>
              <a:rPr lang="pt-BR" sz="1800" dirty="0" smtClean="0"/>
              <a:t> </a:t>
            </a:r>
            <a:r>
              <a:rPr lang="pt-BR" sz="1800" dirty="0" err="1" smtClean="0"/>
              <a:t>estudios</a:t>
            </a:r>
            <a:r>
              <a:rPr lang="pt-BR" sz="1800" dirty="0" smtClean="0"/>
              <a:t> </a:t>
            </a:r>
            <a:r>
              <a:rPr lang="pt-BR" sz="1800" dirty="0" err="1" smtClean="0"/>
              <a:t>universitarios</a:t>
            </a:r>
            <a:r>
              <a:rPr lang="pt-BR" sz="1800" dirty="0" smtClean="0"/>
              <a:t>. </a:t>
            </a:r>
            <a:r>
              <a:rPr lang="en-US" sz="1800" b="1" dirty="0" err="1" smtClean="0"/>
              <a:t>Paradìgma</a:t>
            </a:r>
            <a:r>
              <a:rPr lang="en-US" sz="1800" dirty="0" smtClean="0"/>
              <a:t>, v.27, n.1, p.349-363. </a:t>
            </a:r>
            <a:r>
              <a:rPr lang="en-US" sz="1800" dirty="0" err="1" smtClean="0"/>
              <a:t>jan</a:t>
            </a:r>
            <a:r>
              <a:rPr lang="en-US" sz="1800" dirty="0" smtClean="0"/>
              <a:t>. 2006.</a:t>
            </a:r>
            <a:endParaRPr lang="pt-BR" sz="18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es-ES_tradnl" sz="1800" dirty="0" smtClean="0"/>
              <a:t>UNESCO. </a:t>
            </a:r>
            <a:r>
              <a:rPr lang="es-ES_tradnl" sz="1800" b="1" dirty="0" err="1" smtClean="0"/>
              <a:t>Relatório</a:t>
            </a:r>
            <a:r>
              <a:rPr lang="es-ES_tradnl" sz="1800" b="1" dirty="0" smtClean="0"/>
              <a:t> de </a:t>
            </a:r>
            <a:r>
              <a:rPr lang="es-ES_tradnl" sz="1800" b="1" dirty="0" err="1" smtClean="0"/>
              <a:t>monitoramento</a:t>
            </a:r>
            <a:r>
              <a:rPr lang="es-ES_tradnl" sz="1800" b="1" dirty="0" smtClean="0"/>
              <a:t> de </a:t>
            </a:r>
            <a:r>
              <a:rPr lang="es-ES_tradnl" sz="1800" b="1" dirty="0" err="1" smtClean="0"/>
              <a:t>educação</a:t>
            </a:r>
            <a:r>
              <a:rPr lang="es-ES_tradnl" sz="1800" b="1" dirty="0" smtClean="0"/>
              <a:t> para todos Brasil 2008</a:t>
            </a:r>
            <a:r>
              <a:rPr lang="es-ES_tradnl" sz="1800" dirty="0" smtClean="0"/>
              <a:t>, </a:t>
            </a:r>
            <a:r>
              <a:rPr lang="es-ES_tradnl" sz="1800" dirty="0" err="1" smtClean="0"/>
              <a:t>Brasília</a:t>
            </a:r>
            <a:r>
              <a:rPr lang="es-ES_tradnl" sz="1800" dirty="0" smtClean="0"/>
              <a:t>, pp.1-66, </a:t>
            </a:r>
            <a:r>
              <a:rPr lang="es-ES_tradnl" sz="1800" dirty="0" err="1" smtClean="0"/>
              <a:t>jan</a:t>
            </a:r>
            <a:r>
              <a:rPr lang="es-ES_tradnl" sz="1800" dirty="0" smtClean="0"/>
              <a:t>. 2008.</a:t>
            </a:r>
            <a:endParaRPr lang="pt-BR" sz="1800" dirty="0" smtClean="0"/>
          </a:p>
          <a:p>
            <a:pPr marL="0" indent="0" algn="just">
              <a:buFont typeface="Arial" charset="0"/>
              <a:buNone/>
              <a:defRPr/>
            </a:pPr>
            <a:endParaRPr lang="pt-BR" sz="1800" dirty="0" smtClean="0"/>
          </a:p>
          <a:p>
            <a:pPr>
              <a:defRPr/>
            </a:pP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A28F1-5FD5-44C2-8F11-6929F82360E7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0" y="121443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Referências Bibliográficas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60475"/>
            <a:ext cx="8229600" cy="4525963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s-ES_tradnl" sz="1800" dirty="0" smtClean="0"/>
              <a:t>_______. </a:t>
            </a:r>
            <a:r>
              <a:rPr lang="pt-BR" sz="1800" b="1" dirty="0" err="1" smtClean="0"/>
              <a:t>Estudio</a:t>
            </a:r>
            <a:r>
              <a:rPr lang="pt-BR" sz="1800" b="1" dirty="0" smtClean="0"/>
              <a:t> sobre </a:t>
            </a:r>
            <a:r>
              <a:rPr lang="pt-BR" sz="1800" b="1" dirty="0" err="1" smtClean="0"/>
              <a:t>la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repitencia</a:t>
            </a:r>
            <a:r>
              <a:rPr lang="pt-BR" sz="1800" b="1" dirty="0" smtClean="0"/>
              <a:t> y </a:t>
            </a:r>
            <a:r>
              <a:rPr lang="pt-BR" sz="1800" b="1" dirty="0" err="1" smtClean="0"/>
              <a:t>deserción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en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la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educación</a:t>
            </a:r>
            <a:r>
              <a:rPr lang="pt-BR" sz="1800" b="1" dirty="0" smtClean="0"/>
              <a:t> superior chilena</a:t>
            </a:r>
            <a:r>
              <a:rPr lang="pt-BR" sz="1800" dirty="0" smtClean="0"/>
              <a:t>, Caracas, IESALC, P. 1-55, abr. 2005.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n-US" sz="1800" cap="all" dirty="0" smtClean="0"/>
              <a:t>Zimmerman</a:t>
            </a:r>
            <a:r>
              <a:rPr lang="en-US" sz="1800" dirty="0" smtClean="0"/>
              <a:t>, B. J.; e </a:t>
            </a:r>
            <a:r>
              <a:rPr lang="en-US" sz="1800" cap="all" dirty="0" smtClean="0"/>
              <a:t>Martinez</a:t>
            </a:r>
            <a:r>
              <a:rPr lang="en-US" sz="1800" dirty="0" smtClean="0"/>
              <a:t>, P, M. </a:t>
            </a:r>
            <a:r>
              <a:rPr lang="en-US" sz="1800" i="1" dirty="0" smtClean="0"/>
              <a:t>Development of a structured interview for assessing student use of self-regulated learning strategies. </a:t>
            </a:r>
            <a:r>
              <a:rPr lang="en-US" sz="1800" b="1" i="1" dirty="0" smtClean="0"/>
              <a:t>American Educational Research </a:t>
            </a:r>
            <a:r>
              <a:rPr lang="en-US" sz="1800" b="1" i="1" dirty="0" err="1" smtClean="0"/>
              <a:t>Journal</a:t>
            </a:r>
            <a:r>
              <a:rPr lang="en-US" sz="1800" i="1" dirty="0" err="1" smtClean="0"/>
              <a:t>,v</a:t>
            </a:r>
            <a:r>
              <a:rPr lang="en-US" sz="1800" i="1" dirty="0" smtClean="0"/>
              <a:t>. 23, pp. </a:t>
            </a:r>
            <a:r>
              <a:rPr lang="en-US" sz="1800" dirty="0" smtClean="0"/>
              <a:t>614-628, </a:t>
            </a:r>
            <a:r>
              <a:rPr lang="en-US" sz="1800" dirty="0" err="1" smtClean="0"/>
              <a:t>jan</a:t>
            </a:r>
            <a:r>
              <a:rPr lang="en-US" sz="1800" dirty="0" smtClean="0"/>
              <a:t>. 1986.</a:t>
            </a:r>
            <a:endParaRPr lang="pt-BR" sz="1800" dirty="0" smtClean="0"/>
          </a:p>
          <a:p>
            <a:pPr marL="0" indent="0" algn="just">
              <a:buFont typeface="Arial" charset="0"/>
              <a:buNone/>
              <a:defRPr/>
            </a:pPr>
            <a:endParaRPr lang="pt-BR" sz="1800" dirty="0" smtClean="0"/>
          </a:p>
          <a:p>
            <a:pPr>
              <a:defRPr/>
            </a:pP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85233-35A1-4B75-A255-3E72BB3E7185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0" y="121443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Sumário</a:t>
            </a:r>
          </a:p>
        </p:txBody>
      </p:sp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sz="3000" dirty="0" smtClean="0"/>
              <a:t>Introdução</a:t>
            </a:r>
          </a:p>
          <a:p>
            <a:pPr>
              <a:spcBef>
                <a:spcPts val="1200"/>
              </a:spcBef>
            </a:pPr>
            <a:r>
              <a:rPr lang="pt-BR" sz="3000" dirty="0" smtClean="0"/>
              <a:t>Jogos em ambientes virtuais de </a:t>
            </a:r>
            <a:r>
              <a:rPr lang="pt-BR" sz="3000" smtClean="0"/>
              <a:t>aprendizagem </a:t>
            </a:r>
          </a:p>
          <a:p>
            <a:pPr>
              <a:spcBef>
                <a:spcPts val="1200"/>
              </a:spcBef>
            </a:pPr>
            <a:r>
              <a:rPr lang="pt-BR" sz="3000" dirty="0" smtClean="0"/>
              <a:t>Teoria Motivacional e Teoria da Carga Cognitiva</a:t>
            </a:r>
          </a:p>
          <a:p>
            <a:pPr>
              <a:spcBef>
                <a:spcPts val="1200"/>
              </a:spcBef>
            </a:pPr>
            <a:r>
              <a:rPr lang="pt-BR" sz="3000" dirty="0" smtClean="0"/>
              <a:t>Material e métodos</a:t>
            </a:r>
          </a:p>
          <a:p>
            <a:pPr>
              <a:spcBef>
                <a:spcPts val="1200"/>
              </a:spcBef>
            </a:pPr>
            <a:r>
              <a:rPr lang="pt-BR" sz="3000" dirty="0" smtClean="0"/>
              <a:t>Resultados esperados</a:t>
            </a:r>
          </a:p>
          <a:p>
            <a:pPr>
              <a:spcBef>
                <a:spcPts val="1200"/>
              </a:spcBef>
            </a:pPr>
            <a:r>
              <a:rPr lang="pt-BR" sz="3000" dirty="0" smtClean="0"/>
              <a:t>Referências bibliográficas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94704-71D4-4940-9323-EF1F815107CA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0" y="121443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mapa-do-brasil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571612"/>
            <a:ext cx="5286412" cy="47792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m 10" descr="2968794599_219b315d9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571625"/>
            <a:ext cx="4857750" cy="4267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Introdução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07995-BC2C-4A1C-83D2-17546C627B52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0" y="121443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rma livre 11"/>
          <p:cNvSpPr/>
          <p:nvPr/>
        </p:nvSpPr>
        <p:spPr>
          <a:xfrm rot="20972380">
            <a:off x="214313" y="1428750"/>
            <a:ext cx="5991225" cy="2857500"/>
          </a:xfrm>
          <a:custGeom>
            <a:avLst/>
            <a:gdLst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8550 w 21600"/>
              <a:gd name="connsiteY26" fmla="*/ 6382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600" h="21600">
                <a:moveTo>
                  <a:pt x="11462" y="4342"/>
                </a:moveTo>
                <a:lnTo>
                  <a:pt x="14790" y="0"/>
                </a:lnTo>
                <a:cubicBezTo>
                  <a:pt x="14702" y="1926"/>
                  <a:pt x="14613" y="3851"/>
                  <a:pt x="14525" y="5777"/>
                </a:cubicBezTo>
                <a:lnTo>
                  <a:pt x="18007" y="3172"/>
                </a:lnTo>
                <a:lnTo>
                  <a:pt x="16380" y="6532"/>
                </a:lnTo>
                <a:lnTo>
                  <a:pt x="21600" y="6645"/>
                </a:lnTo>
                <a:lnTo>
                  <a:pt x="16985" y="9402"/>
                </a:lnTo>
                <a:lnTo>
                  <a:pt x="18270" y="11290"/>
                </a:lnTo>
                <a:lnTo>
                  <a:pt x="16380" y="12310"/>
                </a:lnTo>
                <a:lnTo>
                  <a:pt x="18877" y="15632"/>
                </a:lnTo>
                <a:lnTo>
                  <a:pt x="14640" y="14350"/>
                </a:lnTo>
                <a:cubicBezTo>
                  <a:pt x="14741" y="15357"/>
                  <a:pt x="14841" y="16363"/>
                  <a:pt x="14942" y="17370"/>
                </a:cubicBezTo>
                <a:lnTo>
                  <a:pt x="12180" y="15935"/>
                </a:lnTo>
                <a:lnTo>
                  <a:pt x="11612" y="18842"/>
                </a:lnTo>
                <a:lnTo>
                  <a:pt x="9872" y="17370"/>
                </a:lnTo>
                <a:lnTo>
                  <a:pt x="8700" y="19712"/>
                </a:lnTo>
                <a:lnTo>
                  <a:pt x="7527" y="18125"/>
                </a:lnTo>
                <a:lnTo>
                  <a:pt x="4917" y="21600"/>
                </a:lnTo>
                <a:cubicBezTo>
                  <a:pt x="4880" y="20480"/>
                  <a:pt x="4842" y="19360"/>
                  <a:pt x="4805" y="18240"/>
                </a:cubicBezTo>
                <a:lnTo>
                  <a:pt x="1285" y="17825"/>
                </a:lnTo>
                <a:lnTo>
                  <a:pt x="3330" y="15370"/>
                </a:lnTo>
                <a:lnTo>
                  <a:pt x="0" y="12877"/>
                </a:lnTo>
                <a:lnTo>
                  <a:pt x="3935" y="11592"/>
                </a:lnTo>
                <a:lnTo>
                  <a:pt x="1172" y="8270"/>
                </a:lnTo>
                <a:lnTo>
                  <a:pt x="5372" y="7817"/>
                </a:lnTo>
                <a:lnTo>
                  <a:pt x="4502" y="3625"/>
                </a:lnTo>
                <a:lnTo>
                  <a:pt x="8550" y="6382"/>
                </a:lnTo>
                <a:lnTo>
                  <a:pt x="9722" y="1887"/>
                </a:lnTo>
                <a:lnTo>
                  <a:pt x="11462" y="4342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86211" tIns="561601" rIns="1768955" bIns="50878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400" dirty="0"/>
              <a:t>Taxa de crescimento de  </a:t>
            </a:r>
            <a:r>
              <a:rPr lang="pt-BR" sz="3200" dirty="0">
                <a:solidFill>
                  <a:srgbClr val="0070C0"/>
                </a:solidFill>
              </a:rPr>
              <a:t>96,9</a:t>
            </a:r>
            <a:r>
              <a:rPr lang="pt-BR" sz="3200" dirty="0"/>
              <a:t> </a:t>
            </a:r>
            <a:r>
              <a:rPr lang="pt-BR" sz="3200" dirty="0">
                <a:solidFill>
                  <a:srgbClr val="0070C0"/>
                </a:solidFill>
              </a:rPr>
              <a:t>%</a:t>
            </a:r>
            <a:r>
              <a:rPr lang="pt-BR" sz="2400" dirty="0"/>
              <a:t> em 2008</a:t>
            </a:r>
          </a:p>
        </p:txBody>
      </p:sp>
      <p:pic>
        <p:nvPicPr>
          <p:cNvPr id="14" name="Imagem 13" descr="unesc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1928813"/>
            <a:ext cx="4348163" cy="37480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17" descr="inep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3500438"/>
            <a:ext cx="3841750" cy="31432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0.03793 L 0.27569 -0.1614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162 L 0.49289 0.234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7086E-6 L -0.14636 -0.1487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32562E-7 L -0.04844 0.0753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Treinando!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6D7E3-2A0D-45CD-8C45-B348F8978AB8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  <p:pic>
        <p:nvPicPr>
          <p:cNvPr id="5" name="Imagem 4" descr="mapa-do-brasil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571612"/>
            <a:ext cx="5286412" cy="47792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CaixaDeTexto 7"/>
          <p:cNvSpPr txBox="1"/>
          <p:nvPr/>
        </p:nvSpPr>
        <p:spPr>
          <a:xfrm>
            <a:off x="214282" y="428604"/>
            <a:ext cx="1813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Inserir som</a:t>
            </a:r>
          </a:p>
          <a:p>
            <a:r>
              <a:rPr lang="pt-BR" smtClean="0"/>
              <a:t>Inserir áudio</a:t>
            </a:r>
            <a:endParaRPr lang="pt-BR" dirty="0" smtClean="0"/>
          </a:p>
          <a:p>
            <a:r>
              <a:rPr lang="pt-BR" dirty="0" smtClean="0"/>
              <a:t>Inserir  hiperlink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95 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938 -0.4289 C 0.41042 -0.38382 0.41128 -0.34705 0.41406 -0.30428 C 0.41476 -0.27769 0.41458 -0.25064 0.4158 -0.22382 C 0.41615 -0.21318 0.41892 -0.19237 0.41892 -0.19237 C 0.41858 -0.15468 0.4184 -0.11746 0.41753 -0.08 C 0.41701 -0.05919 0.41094 -0.02243 0.3934 -0.01665 C 0.39132 -0.02636 0.3809 -0.04208 0.3809 -0.04208 C 0.37969 -0.04717 0.37743 -0.05804 0.37465 -0.06312 C 0.3691 -0.07283 0.36302 -0.08 0.35868 -0.09064 C 0.35208 -0.13503 0.35017 -0.1815 0.34601 -0.2259 C 0.34444 -0.26543 0.34028 -0.29734 0.33333 -0.33596 C 0.33177 -0.34451 0.32743 -0.35306 0.32535 -0.36139 C 0.3224 -0.38497 0.32257 -0.39491 0.32378 -0.42266 C 0.31892 -0.44578 0.31892 -0.44971 0.30139 -0.45434 C 0.29097 -0.45364 0.28038 -0.45179 0.26979 -0.45226 C 0.26649 -0.45249 0.26354 -0.45572 0.26024 -0.45642 C 0.25451 -0.4578 0.24861 -0.4578 0.24288 -0.4585 C 0.2125 -0.45665 0.2125 -0.45734 0.19028 -0.44786 C 0.18281 -0.44139 0.18628 -0.44601 0.18247 -0.43098 C 0.18073 -0.42474 0.17778 -0.41202 0.17778 -0.41202 C 0.17587 -0.38775 0.1724 -0.3637 0.16649 -0.34012 C 0.16545 -0.3133 0.16337 -0.28671 0.16181 -0.25989 C 0.16372 -0.17526 0.16354 -0.08254 0.14583 1.38728E-6 C 0.14497 0.02312 0.14306 0.07584 0.13333 0.09503 C 0.13003 0.1015 0.12535 0.10728 0.12361 0.11422 C 0.12066 0.12601 0.11667 0.13225 0.10799 0.13526 C 0.1026 0.13457 0.09618 0.13549 0.09201 0.13133 C 0.07344 0.11329 0.05833 0.08994 0.04132 0.07006 C 0.03594 0.05433 0.02882 0.0393 0.02361 0.02358 C 0.01615 1.38728E-6 0.01788 -0.02543 0.00955 -0.04833 C 0.00382 -0.06359 -0.00486 -0.077 -0.00955 -0.09272 C -0.01823 -0.12185 -0.03038 -0.14821 -0.04444 -0.17318 C -0.04566 -0.17942 -0.04514 -0.18682 -0.04757 -0.19237 C -0.04983 -0.19746 -0.05538 -0.19861 -0.05868 -0.20278 C -0.06337 -0.20879 -0.06771 -0.2148 -0.07135 -0.22197 C -0.07535 -0.22937 -0.0783 -0.23769 -0.08264 -0.24532 C -0.12969 -0.32624 -0.17969 -0.39468 -0.24444 -0.44994 C -0.25208 -0.45642 -0.25573 -0.46659 -0.26354 -0.4733 C -0.2651 -0.47676 -0.26632 -0.4807 -0.26823 -0.48393 C -0.26962 -0.48624 -0.2717 -0.48763 -0.27309 -0.49017 C -0.27448 -0.49272 -0.27465 -0.49642 -0.27622 -0.49873 C -0.28247 -0.50844 -0.29115 -0.51376 -0.3 -0.51769 C -0.31007 -0.51445 -0.30625 -0.51214 -0.31424 -0.50497 C -0.31528 -0.5022 -0.3158 -0.49873 -0.31753 -0.49665 C -0.33455 -0.47723 -0.31875 -0.50497 -0.32865 -0.48601 C -0.3316 -0.47445 -0.33663 -0.47098 -0.34288 -0.46266 C -0.34722 -0.44093 -0.35017 -0.41896 -0.35417 -0.39723 C -0.35295 -0.36925 -0.35312 -0.34081 -0.35087 -0.3126 C -0.35052 -0.30659 -0.34722 -0.3015 -0.34618 -0.29596 C -0.34236 -0.27653 -0.34132 -0.25434 -0.33976 -0.23468 C -0.33889 -0.20555 -0.33837 -0.17688 -0.33646 -0.14798 C -0.33646 -0.14382 -0.33247 -0.1311 -0.33038 -0.12671 C -0.32795 -0.12254 -0.32066 -0.11607 -0.32066 -0.12046 C -0.32066 -0.12347 -0.325 -0.12324 -0.32708 -0.12463 C -0.34427 -0.11561 -0.36111 -0.09942 -0.37309 -0.08 C -0.37552 -0.07607 -0.37691 -0.07122 -0.37934 -0.06775 C -0.38941 -0.05249 -0.40451 -0.04254 -0.41267 -0.02543 C -0.42187 -0.00578 -0.42726 0.01757 -0.4349 0.03838 C -0.43993 0.06936 -0.4441 0.10081 -0.45087 0.13133 C -0.44948 0.16994 -0.45139 0.21503 -0.4158 0.22428 C -0.41372 0.2252 -0.40278 0.23167 -0.4 0.23075 C -0.39705 0.22936 -0.39566 0.22474 -0.39358 0.22196 C -0.39635 0.20948 -0.39913 0.20439 -0.39687 0.1926 C -0.37569 0.19445 -0.3592 0.20115 -0.33802 0.203 C -0.29792 0.21087 -0.25781 0.21225 -0.21771 0.21572 C -0.17205 0.21156 -0.12639 0.20416 -0.0809 0.20092 C -0.0625 0.19283 -0.04444 0.18682 -0.02535 0.18173 C 0.0066 0.16046 0.0566 0.15653 0.09201 0.15422 C 0.09722 0.15491 0.1026 0.15491 0.10799 0.15653 C 0.11007 0.15722 0.11215 0.16277 0.11406 0.16069 C 0.1158 0.1593 0.11302 0.15491 0.11267 0.15237 C 0.13003 0.10543 0.11111 0.15006 0.21094 0.14589 C 0.24253 0.14474 0.27344 0.13757 0.30469 0.13318 C 0.32448 0.1267 0.34236 0.12509 0.36198 0.13318 C 0.36337 0.1348 0.36563 0.13526 0.36667 0.13757 C 0.3684 0.14127 0.36979 0.15029 0.36979 0.15029 C 0.37222 0.18613 0.37049 0.19075 0.37778 0.21572 C 0.37934 0.23144 0.38073 0.24878 0.38733 0.2622 C 0.38785 0.26636 0.38785 0.27075 0.38872 0.27491 C 0.39045 0.28115 0.39253 0.28092 0.39531 0.28555 C 0.39948 0.29225 0.39913 0.29549 0.40156 0.30474 C 0.40295 0.31098 0.41406 0.31491 0.41406 0.31491 C 0.41476 0.31699 0.4158 0.32139 0.4158 0.32139 " pathEditMode="relative" ptsTypes="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Introdução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FDB8C-BE63-4641-9D13-81E7D147D811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0" y="121443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125" name="Grupo 10"/>
          <p:cNvGrpSpPr>
            <a:grpSpLocks/>
          </p:cNvGrpSpPr>
          <p:nvPr/>
        </p:nvGrpSpPr>
        <p:grpSpPr bwMode="auto">
          <a:xfrm>
            <a:off x="565150" y="1643063"/>
            <a:ext cx="7650163" cy="4376737"/>
            <a:chOff x="565872" y="1643050"/>
            <a:chExt cx="7649466" cy="4377358"/>
          </a:xfrm>
        </p:grpSpPr>
        <p:sp>
          <p:nvSpPr>
            <p:cNvPr id="8" name="Forma livre 7"/>
            <p:cNvSpPr/>
            <p:nvPr/>
          </p:nvSpPr>
          <p:spPr>
            <a:xfrm>
              <a:off x="565872" y="1643050"/>
              <a:ext cx="3434624" cy="1873434"/>
            </a:xfrm>
            <a:custGeom>
              <a:avLst/>
              <a:gdLst>
                <a:gd name="connsiteX0" fmla="*/ 0 w 3434624"/>
                <a:gd name="connsiteY0" fmla="*/ 187343 h 1873434"/>
                <a:gd name="connsiteX1" fmla="*/ 54872 w 3434624"/>
                <a:gd name="connsiteY1" fmla="*/ 54872 h 1873434"/>
                <a:gd name="connsiteX2" fmla="*/ 187344 w 3434624"/>
                <a:gd name="connsiteY2" fmla="*/ 1 h 1873434"/>
                <a:gd name="connsiteX3" fmla="*/ 3247281 w 3434624"/>
                <a:gd name="connsiteY3" fmla="*/ 0 h 1873434"/>
                <a:gd name="connsiteX4" fmla="*/ 3379752 w 3434624"/>
                <a:gd name="connsiteY4" fmla="*/ 54872 h 1873434"/>
                <a:gd name="connsiteX5" fmla="*/ 3434623 w 3434624"/>
                <a:gd name="connsiteY5" fmla="*/ 187344 h 1873434"/>
                <a:gd name="connsiteX6" fmla="*/ 3434624 w 3434624"/>
                <a:gd name="connsiteY6" fmla="*/ 1686091 h 1873434"/>
                <a:gd name="connsiteX7" fmla="*/ 3379752 w 3434624"/>
                <a:gd name="connsiteY7" fmla="*/ 1818563 h 1873434"/>
                <a:gd name="connsiteX8" fmla="*/ 3247280 w 3434624"/>
                <a:gd name="connsiteY8" fmla="*/ 1873434 h 1873434"/>
                <a:gd name="connsiteX9" fmla="*/ 187343 w 3434624"/>
                <a:gd name="connsiteY9" fmla="*/ 1873434 h 1873434"/>
                <a:gd name="connsiteX10" fmla="*/ 54871 w 3434624"/>
                <a:gd name="connsiteY10" fmla="*/ 1818562 h 1873434"/>
                <a:gd name="connsiteX11" fmla="*/ 0 w 3434624"/>
                <a:gd name="connsiteY11" fmla="*/ 1686090 h 1873434"/>
                <a:gd name="connsiteX12" fmla="*/ 0 w 3434624"/>
                <a:gd name="connsiteY12" fmla="*/ 187343 h 1873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34624" h="1873434">
                  <a:moveTo>
                    <a:pt x="0" y="187343"/>
                  </a:moveTo>
                  <a:cubicBezTo>
                    <a:pt x="0" y="137657"/>
                    <a:pt x="19738" y="90005"/>
                    <a:pt x="54872" y="54872"/>
                  </a:cubicBezTo>
                  <a:cubicBezTo>
                    <a:pt x="90006" y="19738"/>
                    <a:pt x="137657" y="1"/>
                    <a:pt x="187344" y="1"/>
                  </a:cubicBezTo>
                  <a:lnTo>
                    <a:pt x="3247281" y="0"/>
                  </a:lnTo>
                  <a:cubicBezTo>
                    <a:pt x="3296967" y="0"/>
                    <a:pt x="3344619" y="19738"/>
                    <a:pt x="3379752" y="54872"/>
                  </a:cubicBezTo>
                  <a:cubicBezTo>
                    <a:pt x="3414886" y="90006"/>
                    <a:pt x="3434623" y="137657"/>
                    <a:pt x="3434623" y="187344"/>
                  </a:cubicBezTo>
                  <a:cubicBezTo>
                    <a:pt x="3434623" y="686926"/>
                    <a:pt x="3434624" y="1186509"/>
                    <a:pt x="3434624" y="1686091"/>
                  </a:cubicBezTo>
                  <a:cubicBezTo>
                    <a:pt x="3434624" y="1735777"/>
                    <a:pt x="3414886" y="1783429"/>
                    <a:pt x="3379752" y="1818563"/>
                  </a:cubicBezTo>
                  <a:cubicBezTo>
                    <a:pt x="3344618" y="1853697"/>
                    <a:pt x="3296967" y="1873434"/>
                    <a:pt x="3247280" y="1873434"/>
                  </a:cubicBezTo>
                  <a:lnTo>
                    <a:pt x="187343" y="1873434"/>
                  </a:lnTo>
                  <a:cubicBezTo>
                    <a:pt x="137657" y="1873434"/>
                    <a:pt x="90005" y="1853696"/>
                    <a:pt x="54871" y="1818562"/>
                  </a:cubicBezTo>
                  <a:cubicBezTo>
                    <a:pt x="19737" y="1783428"/>
                    <a:pt x="0" y="1735777"/>
                    <a:pt x="0" y="1686090"/>
                  </a:cubicBezTo>
                  <a:lnTo>
                    <a:pt x="0" y="187343"/>
                  </a:lnTo>
                  <a:close/>
                </a:path>
              </a:pathLst>
            </a:custGeom>
            <a:blipFill rotWithShape="0">
              <a:blip r:embed="rId2" cstate="print"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02521" tIns="302521" rIns="302521" bIns="30252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6500" dirty="0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4780714" y="1643050"/>
              <a:ext cx="3434624" cy="1873434"/>
            </a:xfrm>
            <a:custGeom>
              <a:avLst/>
              <a:gdLst>
                <a:gd name="connsiteX0" fmla="*/ 0 w 3434624"/>
                <a:gd name="connsiteY0" fmla="*/ 187343 h 1873434"/>
                <a:gd name="connsiteX1" fmla="*/ 54872 w 3434624"/>
                <a:gd name="connsiteY1" fmla="*/ 54872 h 1873434"/>
                <a:gd name="connsiteX2" fmla="*/ 187344 w 3434624"/>
                <a:gd name="connsiteY2" fmla="*/ 1 h 1873434"/>
                <a:gd name="connsiteX3" fmla="*/ 3247281 w 3434624"/>
                <a:gd name="connsiteY3" fmla="*/ 0 h 1873434"/>
                <a:gd name="connsiteX4" fmla="*/ 3379752 w 3434624"/>
                <a:gd name="connsiteY4" fmla="*/ 54872 h 1873434"/>
                <a:gd name="connsiteX5" fmla="*/ 3434623 w 3434624"/>
                <a:gd name="connsiteY5" fmla="*/ 187344 h 1873434"/>
                <a:gd name="connsiteX6" fmla="*/ 3434624 w 3434624"/>
                <a:gd name="connsiteY6" fmla="*/ 1686091 h 1873434"/>
                <a:gd name="connsiteX7" fmla="*/ 3379752 w 3434624"/>
                <a:gd name="connsiteY7" fmla="*/ 1818563 h 1873434"/>
                <a:gd name="connsiteX8" fmla="*/ 3247280 w 3434624"/>
                <a:gd name="connsiteY8" fmla="*/ 1873434 h 1873434"/>
                <a:gd name="connsiteX9" fmla="*/ 187343 w 3434624"/>
                <a:gd name="connsiteY9" fmla="*/ 1873434 h 1873434"/>
                <a:gd name="connsiteX10" fmla="*/ 54871 w 3434624"/>
                <a:gd name="connsiteY10" fmla="*/ 1818562 h 1873434"/>
                <a:gd name="connsiteX11" fmla="*/ 0 w 3434624"/>
                <a:gd name="connsiteY11" fmla="*/ 1686090 h 1873434"/>
                <a:gd name="connsiteX12" fmla="*/ 0 w 3434624"/>
                <a:gd name="connsiteY12" fmla="*/ 187343 h 1873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34624" h="1873434">
                  <a:moveTo>
                    <a:pt x="0" y="187343"/>
                  </a:moveTo>
                  <a:cubicBezTo>
                    <a:pt x="0" y="137657"/>
                    <a:pt x="19738" y="90005"/>
                    <a:pt x="54872" y="54872"/>
                  </a:cubicBezTo>
                  <a:cubicBezTo>
                    <a:pt x="90006" y="19738"/>
                    <a:pt x="137657" y="1"/>
                    <a:pt x="187344" y="1"/>
                  </a:cubicBezTo>
                  <a:lnTo>
                    <a:pt x="3247281" y="0"/>
                  </a:lnTo>
                  <a:cubicBezTo>
                    <a:pt x="3296967" y="0"/>
                    <a:pt x="3344619" y="19738"/>
                    <a:pt x="3379752" y="54872"/>
                  </a:cubicBezTo>
                  <a:cubicBezTo>
                    <a:pt x="3414886" y="90006"/>
                    <a:pt x="3434623" y="137657"/>
                    <a:pt x="3434623" y="187344"/>
                  </a:cubicBezTo>
                  <a:cubicBezTo>
                    <a:pt x="3434623" y="686926"/>
                    <a:pt x="3434624" y="1186509"/>
                    <a:pt x="3434624" y="1686091"/>
                  </a:cubicBezTo>
                  <a:cubicBezTo>
                    <a:pt x="3434624" y="1735777"/>
                    <a:pt x="3414886" y="1783429"/>
                    <a:pt x="3379752" y="1818563"/>
                  </a:cubicBezTo>
                  <a:cubicBezTo>
                    <a:pt x="3344618" y="1853697"/>
                    <a:pt x="3296967" y="1873434"/>
                    <a:pt x="3247280" y="1873434"/>
                  </a:cubicBezTo>
                  <a:lnTo>
                    <a:pt x="187343" y="1873434"/>
                  </a:lnTo>
                  <a:cubicBezTo>
                    <a:pt x="137657" y="1873434"/>
                    <a:pt x="90005" y="1853696"/>
                    <a:pt x="54871" y="1818562"/>
                  </a:cubicBezTo>
                  <a:cubicBezTo>
                    <a:pt x="19737" y="1783428"/>
                    <a:pt x="0" y="1735777"/>
                    <a:pt x="0" y="1686090"/>
                  </a:cubicBezTo>
                  <a:lnTo>
                    <a:pt x="0" y="187343"/>
                  </a:lnTo>
                  <a:close/>
                </a:path>
              </a:pathLst>
            </a:custGeom>
            <a:blipFill rotWithShape="0">
              <a:blip r:embed="rId3" cstate="print"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dk1"/>
            </a:fontRef>
          </p:style>
          <p:txBody>
            <a:bodyPr lIns="302521" tIns="302521" rIns="302521" bIns="30252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6500" dirty="0"/>
            </a:p>
          </p:txBody>
        </p:sp>
        <p:sp>
          <p:nvSpPr>
            <p:cNvPr id="18" name="Forma livre 17"/>
            <p:cNvSpPr/>
            <p:nvPr/>
          </p:nvSpPr>
          <p:spPr>
            <a:xfrm rot="16147926">
              <a:off x="4038929" y="3729389"/>
              <a:ext cx="657318" cy="580972"/>
            </a:xfrm>
            <a:custGeom>
              <a:avLst/>
              <a:gdLst>
                <a:gd name="connsiteX0" fmla="*/ 0 w 581083"/>
                <a:gd name="connsiteY0" fmla="*/ 367184 h 657725"/>
                <a:gd name="connsiteX1" fmla="*/ 145271 w 581083"/>
                <a:gd name="connsiteY1" fmla="*/ 367184 h 657725"/>
                <a:gd name="connsiteX2" fmla="*/ 145271 w 581083"/>
                <a:gd name="connsiteY2" fmla="*/ 0 h 657725"/>
                <a:gd name="connsiteX3" fmla="*/ 435812 w 581083"/>
                <a:gd name="connsiteY3" fmla="*/ 0 h 657725"/>
                <a:gd name="connsiteX4" fmla="*/ 435812 w 581083"/>
                <a:gd name="connsiteY4" fmla="*/ 367184 h 657725"/>
                <a:gd name="connsiteX5" fmla="*/ 581083 w 581083"/>
                <a:gd name="connsiteY5" fmla="*/ 367184 h 657725"/>
                <a:gd name="connsiteX6" fmla="*/ 290542 w 581083"/>
                <a:gd name="connsiteY6" fmla="*/ 657725 h 657725"/>
                <a:gd name="connsiteX7" fmla="*/ 0 w 581083"/>
                <a:gd name="connsiteY7" fmla="*/ 367184 h 6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1083" h="657725">
                  <a:moveTo>
                    <a:pt x="256685" y="0"/>
                  </a:moveTo>
                  <a:lnTo>
                    <a:pt x="256685" y="164432"/>
                  </a:lnTo>
                  <a:lnTo>
                    <a:pt x="581083" y="164432"/>
                  </a:lnTo>
                  <a:lnTo>
                    <a:pt x="581083" y="493293"/>
                  </a:lnTo>
                  <a:lnTo>
                    <a:pt x="256685" y="493293"/>
                  </a:lnTo>
                  <a:lnTo>
                    <a:pt x="256685" y="657725"/>
                  </a:lnTo>
                  <a:lnTo>
                    <a:pt x="0" y="328863"/>
                  </a:lnTo>
                  <a:lnTo>
                    <a:pt x="256685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260525" tIns="77022" rIns="260528" bIns="77023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3000" dirty="0"/>
            </a:p>
          </p:txBody>
        </p:sp>
        <p:sp>
          <p:nvSpPr>
            <p:cNvPr id="19" name="Forma livre 18"/>
            <p:cNvSpPr/>
            <p:nvPr/>
          </p:nvSpPr>
          <p:spPr>
            <a:xfrm>
              <a:off x="2151996" y="4429138"/>
              <a:ext cx="5206079" cy="1591270"/>
            </a:xfrm>
            <a:custGeom>
              <a:avLst/>
              <a:gdLst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600" h="21600">
                  <a:moveTo>
                    <a:pt x="11462" y="4342"/>
                  </a:moveTo>
                  <a:lnTo>
                    <a:pt x="14790" y="0"/>
                  </a:lnTo>
                  <a:cubicBezTo>
                    <a:pt x="14702" y="1926"/>
                    <a:pt x="14613" y="3851"/>
                    <a:pt x="14525" y="5777"/>
                  </a:cubicBezTo>
                  <a:lnTo>
                    <a:pt x="18007" y="3172"/>
                  </a:lnTo>
                  <a:lnTo>
                    <a:pt x="16380" y="6532"/>
                  </a:lnTo>
                  <a:lnTo>
                    <a:pt x="21600" y="6645"/>
                  </a:lnTo>
                  <a:lnTo>
                    <a:pt x="16985" y="9402"/>
                  </a:lnTo>
                  <a:lnTo>
                    <a:pt x="18270" y="11290"/>
                  </a:lnTo>
                  <a:lnTo>
                    <a:pt x="16380" y="12310"/>
                  </a:lnTo>
                  <a:lnTo>
                    <a:pt x="18877" y="15632"/>
                  </a:lnTo>
                  <a:lnTo>
                    <a:pt x="14640" y="14350"/>
                  </a:lnTo>
                  <a:cubicBezTo>
                    <a:pt x="14741" y="15357"/>
                    <a:pt x="14841" y="16363"/>
                    <a:pt x="14942" y="17370"/>
                  </a:cubicBezTo>
                  <a:lnTo>
                    <a:pt x="12180" y="15935"/>
                  </a:lnTo>
                  <a:lnTo>
                    <a:pt x="11612" y="18842"/>
                  </a:lnTo>
                  <a:lnTo>
                    <a:pt x="9872" y="17370"/>
                  </a:lnTo>
                  <a:lnTo>
                    <a:pt x="8700" y="19712"/>
                  </a:lnTo>
                  <a:lnTo>
                    <a:pt x="7527" y="18125"/>
                  </a:lnTo>
                  <a:lnTo>
                    <a:pt x="4917" y="21600"/>
                  </a:lnTo>
                  <a:cubicBezTo>
                    <a:pt x="4880" y="20480"/>
                    <a:pt x="4842" y="19360"/>
                    <a:pt x="4805" y="18240"/>
                  </a:cubicBezTo>
                  <a:lnTo>
                    <a:pt x="1285" y="17825"/>
                  </a:lnTo>
                  <a:lnTo>
                    <a:pt x="3330" y="15370"/>
                  </a:lnTo>
                  <a:lnTo>
                    <a:pt x="0" y="12877"/>
                  </a:lnTo>
                  <a:lnTo>
                    <a:pt x="3935" y="11592"/>
                  </a:lnTo>
                  <a:lnTo>
                    <a:pt x="1172" y="8270"/>
                  </a:lnTo>
                  <a:lnTo>
                    <a:pt x="5372" y="7817"/>
                  </a:lnTo>
                  <a:lnTo>
                    <a:pt x="4502" y="3625"/>
                  </a:lnTo>
                  <a:lnTo>
                    <a:pt x="8550" y="6382"/>
                  </a:lnTo>
                  <a:lnTo>
                    <a:pt x="9722" y="1887"/>
                  </a:lnTo>
                  <a:lnTo>
                    <a:pt x="11462" y="434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386211" tIns="561601" rIns="1768955" bIns="50878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400" dirty="0"/>
                <a:t>Desmotivação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263AE-95CE-4278-8B3B-086CB69A27DE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  <p:pic>
        <p:nvPicPr>
          <p:cNvPr id="7" name="Jogo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80528" y="-414808"/>
            <a:ext cx="9324528" cy="7272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6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6D7E3-2A0D-45CD-8C45-B348F8978AB8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JOGOS EM AMBIENTES VIRTUAIS DE APRENDIZAGEM - JAVAs</a:t>
            </a:r>
            <a:endParaRPr lang="pt-BR" sz="4000" smtClean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229600" cy="469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49C1C-ED4B-4092-BF6E-B97ED7BD3062}" type="slidenum">
              <a:rPr lang="pt-BR"/>
              <a:pPr>
                <a:defRPr/>
              </a:pPr>
              <a:t>8</a:t>
            </a:fld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0" y="1285875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Espaço Reservado para Conteúdo 4"/>
          <p:cNvGraphicFramePr>
            <a:graphicFrameLocks/>
          </p:cNvGraphicFramePr>
          <p:nvPr/>
        </p:nvGraphicFramePr>
        <p:xfrm>
          <a:off x="428596" y="1428736"/>
          <a:ext cx="828680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Espaço Reservado para Conteúdo 4"/>
          <p:cNvGraphicFramePr>
            <a:graphicFrameLocks/>
          </p:cNvGraphicFramePr>
          <p:nvPr/>
        </p:nvGraphicFramePr>
        <p:xfrm>
          <a:off x="428596" y="1428736"/>
          <a:ext cx="828680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Espaço Reservado para Conteúdo 4"/>
          <p:cNvGraphicFramePr>
            <a:graphicFrameLocks/>
          </p:cNvGraphicFramePr>
          <p:nvPr/>
        </p:nvGraphicFramePr>
        <p:xfrm>
          <a:off x="285720" y="1446217"/>
          <a:ext cx="8358246" cy="469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0.05411 L 0.26771 -0.18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8 0.12511 L 0.26459 0.2194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 0.13667 L -0.25607 0.231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333 L -0.26441 -0.197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Graphic spid="5" grpId="2">
        <p:bldAsOne/>
      </p:bldGraphic>
      <p:bldGraphic spid="13" grpId="0">
        <p:bldAsOne/>
      </p:bldGraphic>
      <p:bldGraphic spid="13" grpId="1">
        <p:bldAsOne/>
      </p:bldGraphic>
      <p:bldGraphic spid="13" grpId="2">
        <p:bldAsOne/>
      </p:bldGraphic>
      <p:bldGraphic spid="15" grpId="0">
        <p:bldAsOne/>
      </p:bldGraphic>
      <p:bldGraphic spid="15" grpId="1">
        <p:bldAsOne/>
      </p:bldGraphic>
      <p:bldGraphic spid="15" grpId="2">
        <p:bldAsOne/>
      </p:bldGraphic>
      <p:bldGraphic spid="14" grpId="0">
        <p:bldAsOne/>
      </p:bldGraphic>
      <p:bldGraphic spid="14" grpId="1">
        <p:bldAsOne/>
      </p:bldGraphic>
      <p:bldGraphic spid="14" grpId="2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JOGOS EM AMBIENTES VIRTUAIS DE APRENDIZAGEM - JAVAs</a:t>
            </a:r>
            <a:endParaRPr lang="pt-BR" sz="4000" smtClean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229600" cy="469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B1A33-C9F5-4040-9032-2CF05EAE5008}" type="slidenum">
              <a:rPr lang="pt-BR"/>
              <a:pPr>
                <a:defRPr/>
              </a:pPr>
              <a:t>9</a:t>
            </a:fld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0" y="1285875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Espaço Reservado para Conteúdo 4"/>
          <p:cNvGraphicFramePr>
            <a:graphicFrameLocks/>
          </p:cNvGraphicFramePr>
          <p:nvPr/>
        </p:nvGraphicFramePr>
        <p:xfrm>
          <a:off x="428596" y="1428736"/>
          <a:ext cx="8229600" cy="469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Espaço Reservado para Conteúdo 4"/>
          <p:cNvGraphicFramePr>
            <a:graphicFrameLocks/>
          </p:cNvGraphicFramePr>
          <p:nvPr/>
        </p:nvGraphicFramePr>
        <p:xfrm>
          <a:off x="357158" y="1357298"/>
          <a:ext cx="842965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Espaço Reservado para Conteúdo 4"/>
          <p:cNvGraphicFramePr>
            <a:graphicFrameLocks/>
          </p:cNvGraphicFramePr>
          <p:nvPr/>
        </p:nvGraphicFramePr>
        <p:xfrm>
          <a:off x="485804" y="1446217"/>
          <a:ext cx="8229600" cy="469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0.05411 L 0.26771 -0.18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8 0.12511 L 0.26459 0.2194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 0.13667 L -0.25607 0.231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333 L -0.26441 -0.197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Graphic spid="5" grpId="2">
        <p:bldAsOne/>
      </p:bldGraphic>
      <p:bldGraphic spid="13" grpId="0">
        <p:bldAsOne/>
      </p:bldGraphic>
      <p:bldGraphic spid="13" grpId="1">
        <p:bldAsOne/>
      </p:bldGraphic>
      <p:bldGraphic spid="13" grpId="2">
        <p:bldAsOne/>
      </p:bldGraphic>
      <p:bldGraphic spid="15" grpId="0">
        <p:bldAsOne/>
      </p:bldGraphic>
      <p:bldGraphic spid="15" grpId="1">
        <p:bldAsOne/>
      </p:bldGraphic>
      <p:bldGraphic spid="15" grpId="2">
        <p:bldAsOne/>
      </p:bldGraphic>
      <p:bldGraphic spid="14" grpId="0">
        <p:bldAsOne/>
      </p:bldGraphic>
      <p:bldGraphic spid="14" grpId="1">
        <p:bldAsOne/>
      </p:bldGraphic>
      <p:bldGraphic spid="14" grpId="2">
        <p:bldAsOne/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815</Words>
  <Application>Microsoft Office PowerPoint</Application>
  <PresentationFormat>Apresentação na tela (4:3)</PresentationFormat>
  <Paragraphs>112</Paragraphs>
  <Slides>17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Edutainment:  Jogue e Aprenda Motivado</vt:lpstr>
      <vt:lpstr>Sumário</vt:lpstr>
      <vt:lpstr>Introdução</vt:lpstr>
      <vt:lpstr>Treinando!</vt:lpstr>
      <vt:lpstr>Introdução</vt:lpstr>
      <vt:lpstr>Slide 6</vt:lpstr>
      <vt:lpstr>Slide 7</vt:lpstr>
      <vt:lpstr>JOGOS EM AMBIENTES VIRTUAIS DE APRENDIZAGEM - JAVAs</vt:lpstr>
      <vt:lpstr>JOGOS EM AMBIENTES VIRTUAIS DE APRENDIZAGEM - JAVAs</vt:lpstr>
      <vt:lpstr>TEORIAS</vt:lpstr>
      <vt:lpstr>Material e métodos</vt:lpstr>
      <vt:lpstr>Resultados Esperados</vt:lpstr>
      <vt:lpstr>Slide 13</vt:lpstr>
      <vt:lpstr>Referências Bibliográficas</vt:lpstr>
      <vt:lpstr>Referências Bibliográficas</vt:lpstr>
      <vt:lpstr>Referências Bibliográficas</vt:lpstr>
      <vt:lpstr>Referências Bibliográficas</vt:lpstr>
    </vt:vector>
  </TitlesOfParts>
  <Company>FECAP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gfgf</dc:title>
  <dc:creator>ASANTOS</dc:creator>
  <cp:lastModifiedBy>admin</cp:lastModifiedBy>
  <cp:revision>260</cp:revision>
  <dcterms:created xsi:type="dcterms:W3CDTF">2010-05-12T11:58:57Z</dcterms:created>
  <dcterms:modified xsi:type="dcterms:W3CDTF">2011-09-16T12:33:00Z</dcterms:modified>
</cp:coreProperties>
</file>