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95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28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89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3294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9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90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6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48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63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6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32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40000"/>
                <a:lumOff val="60000"/>
              </a:schemeClr>
            </a:gs>
            <a:gs pos="0">
              <a:schemeClr val="accent1">
                <a:lumMod val="5000"/>
                <a:lumOff val="95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1187-1441-4A3E-817A-EB2D7118D924}" type="datetimeFigureOut">
              <a:rPr lang="pt-BR" smtClean="0"/>
              <a:t>24/08/2016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D6FE-F36B-40F4-99F1-05CDCB8E6A6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09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137" y="333469"/>
            <a:ext cx="10228730" cy="102020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ASMA  EM PACIENTES PEDIATRICOS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725988"/>
            <a:ext cx="9144000" cy="1655762"/>
          </a:xfrm>
        </p:spPr>
        <p:txBody>
          <a:bodyPr/>
          <a:lstStyle/>
          <a:p>
            <a:r>
              <a:rPr lang="pt-BR" dirty="0" smtClean="0"/>
              <a:t>Grupo: </a:t>
            </a:r>
            <a:r>
              <a:rPr lang="pt-BR" dirty="0"/>
              <a:t>I</a:t>
            </a:r>
            <a:r>
              <a:rPr lang="pt-BR" dirty="0" smtClean="0"/>
              <a:t>ago </a:t>
            </a:r>
            <a:r>
              <a:rPr lang="pt-BR" dirty="0" err="1"/>
              <a:t>P</a:t>
            </a:r>
            <a:r>
              <a:rPr lang="pt-BR" dirty="0" err="1" smtClean="0"/>
              <a:t>iotto</a:t>
            </a:r>
            <a:r>
              <a:rPr lang="pt-BR" dirty="0" smtClean="0"/>
              <a:t>, Maria Juliane, Marlon </a:t>
            </a:r>
            <a:r>
              <a:rPr lang="pt-BR" dirty="0"/>
              <a:t>D</a:t>
            </a:r>
            <a:r>
              <a:rPr lang="pt-BR" dirty="0" smtClean="0"/>
              <a:t>ornelles, Rodrigo Rios.</a:t>
            </a:r>
            <a:endParaRPr lang="pt-BR" dirty="0"/>
          </a:p>
        </p:txBody>
      </p:sp>
      <p:pic>
        <p:nvPicPr>
          <p:cNvPr id="1026" name="Picture 2" descr="Resultado de imagem para remedio as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430" y="1483793"/>
            <a:ext cx="3932145" cy="311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29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paciente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Jeremias Antunes</a:t>
            </a:r>
          </a:p>
          <a:p>
            <a:r>
              <a:rPr lang="pt-BR" dirty="0" smtClean="0"/>
              <a:t>9 anos de idade</a:t>
            </a:r>
          </a:p>
          <a:p>
            <a:r>
              <a:rPr lang="pt-BR" dirty="0" smtClean="0"/>
              <a:t>Mora na comunidade Heliópolis.</a:t>
            </a:r>
          </a:p>
          <a:p>
            <a:r>
              <a:rPr lang="pt-BR" dirty="0" smtClean="0"/>
              <a:t>Mãe fumou na gravidez e faz uso do cigarro até hoje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554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sintomático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Vem apresentando há cerca de um ano </a:t>
            </a:r>
            <a:r>
              <a:rPr lang="pt-BR" dirty="0" err="1" smtClean="0"/>
              <a:t>sibilancia</a:t>
            </a:r>
            <a:r>
              <a:rPr lang="pt-BR" dirty="0" smtClean="0"/>
              <a:t>, dispneia, tosse e produção de secreção.</a:t>
            </a:r>
          </a:p>
          <a:p>
            <a:r>
              <a:rPr lang="pt-BR" dirty="0" smtClean="0"/>
              <a:t>Teve uma crise respiratória durante a noite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4133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Diretrizes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Providencias a serem tomadas: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Quando ocorreu a crise respiratória, a mãe de Jeremias levou-o ao SUS para receber medicação adequada para retornar respirar normalmente.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 medicamento foi o </a:t>
            </a:r>
            <a:r>
              <a:rPr lang="pt-BR" dirty="0" err="1" smtClean="0"/>
              <a:t>broncodilatador</a:t>
            </a:r>
            <a:r>
              <a:rPr lang="pt-BR" dirty="0" smtClean="0"/>
              <a:t> </a:t>
            </a:r>
            <a:r>
              <a:rPr lang="pt-BR" dirty="0" err="1" smtClean="0"/>
              <a:t>Berotec</a:t>
            </a:r>
            <a:r>
              <a:rPr lang="pt-BR" b="1" dirty="0"/>
              <a:t>®</a:t>
            </a:r>
            <a:r>
              <a:rPr lang="pt-BR" dirty="0" smtClean="0"/>
              <a:t>, administrado na inalação.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mãe foi instruída a levar Jeremias para uma consulta em uma Unidade Básica de Saúde com um pediatra, para diagnosticar a sua doença.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087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Planejamento (fluxograma)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77" y="1611405"/>
            <a:ext cx="10515600" cy="4691063"/>
          </a:xfrm>
        </p:spPr>
        <p:txBody>
          <a:bodyPr/>
          <a:lstStyle/>
          <a:p>
            <a:r>
              <a:rPr lang="pt-BR" dirty="0" smtClean="0"/>
              <a:t>O fluxograma do link abaixo é montado por um farmacêutico e um medico em conjunto para ajudar a encontrar o diagnostico e o medicamento adequado para o tratamento do paciente.</a:t>
            </a:r>
          </a:p>
          <a:p>
            <a:r>
              <a:rPr lang="pt-BR" dirty="0" smtClean="0"/>
              <a:t>https://www.google.com.br/url?sa=t&amp;rct=j&amp;q=&amp;esrc=s&amp;source=web&amp;cd=1&amp;ved=0ahUKEwjEps_a1trOAhWGIpAKHbl_DhIQFggeMAA&amp;url=http%3A%2F%2Fwww.sbp.com.br%2Fsbpciencia%2Ffiles%2F_pdf%2Fprotocolo-clinico-regulacao-crise-asma-criancas.pdf&amp;usg=AFQjCNGM5KlHibGGNEF2D6zPZvzUEdHbIg&amp;sig2=3cFHOqFyvtjGZzR4qDZmFA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4961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395288"/>
            <a:ext cx="3932237" cy="619125"/>
          </a:xfrm>
        </p:spPr>
        <p:txBody>
          <a:bodyPr/>
          <a:lstStyle/>
          <a:p>
            <a:r>
              <a:rPr lang="pt-BR" smtClean="0"/>
              <a:t>Posto de saúde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96913" y="1014413"/>
            <a:ext cx="11085512" cy="23447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Durante a consulta com o pediatra, foi solicitado o exame Função Pulmonar, o qual resultou para Jeremias a curva característica da asma.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Foi dada uma receita para o medicamento mais adequado para o paciente. </a:t>
            </a:r>
            <a:r>
              <a:rPr lang="pt-BR" sz="2000" dirty="0" err="1" smtClean="0"/>
              <a:t>Alem</a:t>
            </a:r>
            <a:r>
              <a:rPr lang="pt-BR" sz="2000" dirty="0" smtClean="0"/>
              <a:t> disso, pediu-se para </a:t>
            </a:r>
            <a:r>
              <a:rPr lang="pt-BR" sz="2000" dirty="0" err="1" smtClean="0"/>
              <a:t>mae</a:t>
            </a:r>
            <a:r>
              <a:rPr lang="pt-BR" sz="2000" dirty="0" smtClean="0"/>
              <a:t> parar de fumar e para a criança realizar atividade física, como </a:t>
            </a:r>
            <a:r>
              <a:rPr lang="pt-BR" sz="2000" dirty="0" err="1" smtClean="0"/>
              <a:t>natacao</a:t>
            </a:r>
            <a:r>
              <a:rPr lang="pt-BR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/>
              <a:t>O medicamento </a:t>
            </a:r>
            <a:r>
              <a:rPr lang="pt-BR" sz="2000" dirty="0" err="1" smtClean="0"/>
              <a:t>gratis</a:t>
            </a:r>
            <a:r>
              <a:rPr lang="pt-BR" sz="2000" dirty="0" smtClean="0"/>
              <a:t> deve ser retirado apenas com a receita do medico do posto de saúde. Cada vez que o paciente precisar de mais remédio, ele devera passar pela UBS e retirar essa receita.</a:t>
            </a: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2050" name="Picture 2" descr="Resultado de imagem para funcao pulmonar as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59114"/>
            <a:ext cx="3810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6370837"/>
            <a:ext cx="6078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Curva de </a:t>
            </a:r>
            <a:r>
              <a:rPr lang="pt-BR" sz="1400" dirty="0" err="1" smtClean="0"/>
              <a:t>Funcao</a:t>
            </a:r>
            <a:r>
              <a:rPr lang="pt-BR" sz="1400" dirty="0" smtClean="0"/>
              <a:t> pulmonar, comparação entre a normal e a de paciente </a:t>
            </a:r>
            <a:r>
              <a:rPr lang="pt-BR" sz="1400" dirty="0" err="1" smtClean="0"/>
              <a:t>asmatico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32734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Terapias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200" dirty="0" smtClean="0"/>
              <a:t>1. </a:t>
            </a:r>
            <a:r>
              <a:rPr lang="pt-BR" sz="3200" dirty="0" err="1" smtClean="0"/>
              <a:t>Farmacologicas</a:t>
            </a:r>
            <a:endParaRPr lang="pt-B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690687"/>
            <a:ext cx="5181600" cy="4486275"/>
          </a:xfrm>
        </p:spPr>
        <p:txBody>
          <a:bodyPr>
            <a:normAutofit/>
          </a:bodyPr>
          <a:lstStyle/>
          <a:p>
            <a:r>
              <a:rPr lang="pt-BR" sz="2400" dirty="0" smtClean="0"/>
              <a:t>Normais: podem ser retirados em postos de saúde e em </a:t>
            </a:r>
            <a:r>
              <a:rPr lang="pt-BR" sz="2400" dirty="0" err="1" smtClean="0"/>
              <a:t>farmacias</a:t>
            </a:r>
            <a:r>
              <a:rPr lang="pt-BR" sz="2400" dirty="0" smtClean="0"/>
              <a:t> populares.</a:t>
            </a:r>
          </a:p>
          <a:p>
            <a:endParaRPr lang="pt-BR" sz="2400" dirty="0" smtClean="0"/>
          </a:p>
          <a:p>
            <a:r>
              <a:rPr lang="pt-BR" sz="2400" dirty="0" smtClean="0"/>
              <a:t>De alto custo: só em hospitais.</a:t>
            </a:r>
            <a:endParaRPr lang="pt-BR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90687"/>
            <a:ext cx="5181600" cy="485298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De Controle: diariamente</a:t>
            </a:r>
          </a:p>
          <a:p>
            <a:endParaRPr lang="pt-BR" sz="2400" dirty="0" smtClean="0"/>
          </a:p>
          <a:p>
            <a:r>
              <a:rPr lang="pt-BR" sz="2400" dirty="0" smtClean="0"/>
              <a:t>De Resgate: em caso de crise</a:t>
            </a:r>
            <a:endParaRPr lang="pt-BR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39338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 smtClean="0"/>
              <a:t>2.Não-farmacologicas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45802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320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ASMA  EM PACIENTES PEDIATRICOS</vt:lpstr>
      <vt:lpstr>O paciente</vt:lpstr>
      <vt:lpstr>Histórico sintomático</vt:lpstr>
      <vt:lpstr>Diretrizes</vt:lpstr>
      <vt:lpstr>Planejamento (fluxograma)</vt:lpstr>
      <vt:lpstr>Posto de saúde</vt:lpstr>
      <vt:lpstr>Terapias 1. Farmacologicas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ASMA NA INFANCIA</dc:title>
  <dc:creator>Maria Cuzzi</dc:creator>
  <cp:lastModifiedBy>Maria Cuzzi</cp:lastModifiedBy>
  <cp:revision>17</cp:revision>
  <dcterms:created xsi:type="dcterms:W3CDTF">2016-08-24T16:39:40Z</dcterms:created>
  <dcterms:modified xsi:type="dcterms:W3CDTF">2016-08-24T22:15:51Z</dcterms:modified>
</cp:coreProperties>
</file>