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8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6366160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solidFill>
          <a:srgbClr val="00C5B9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181050" y="168450"/>
            <a:ext cx="8781899" cy="6521100"/>
          </a:xfrm>
          <a:prstGeom prst="rect">
            <a:avLst/>
          </a:prstGeom>
          <a:solidFill>
            <a:srgbClr val="2F384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1692000" y="3265350"/>
            <a:ext cx="5759999" cy="154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5768"/>
              </a:buClr>
              <a:buFont typeface="Source Sans Pro"/>
              <a:buNone/>
              <a:defRPr sz="4800" b="1" i="0" u="none" strike="noStrike" cap="none">
                <a:solidFill>
                  <a:srgbClr val="F0576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 algn="ctr">
              <a:spcBef>
                <a:spcPts val="0"/>
              </a:spcBef>
              <a:buClr>
                <a:srgbClr val="F05768"/>
              </a:buClr>
              <a:buFont typeface="Source Sans Pro"/>
              <a:buNone/>
              <a:defRPr sz="4800" b="1">
                <a:solidFill>
                  <a:srgbClr val="F0576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indent="0" algn="ctr">
              <a:spcBef>
                <a:spcPts val="0"/>
              </a:spcBef>
              <a:buClr>
                <a:srgbClr val="F05768"/>
              </a:buClr>
              <a:buFont typeface="Source Sans Pro"/>
              <a:buNone/>
              <a:defRPr sz="4800" b="1">
                <a:solidFill>
                  <a:srgbClr val="F0576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indent="0" algn="ctr">
              <a:spcBef>
                <a:spcPts val="0"/>
              </a:spcBef>
              <a:buClr>
                <a:srgbClr val="F05768"/>
              </a:buClr>
              <a:buFont typeface="Source Sans Pro"/>
              <a:buNone/>
              <a:defRPr sz="4800" b="1">
                <a:solidFill>
                  <a:srgbClr val="F0576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indent="0" algn="ctr">
              <a:spcBef>
                <a:spcPts val="0"/>
              </a:spcBef>
              <a:buClr>
                <a:srgbClr val="F05768"/>
              </a:buClr>
              <a:buFont typeface="Source Sans Pro"/>
              <a:buNone/>
              <a:defRPr sz="4800" b="1">
                <a:solidFill>
                  <a:srgbClr val="F0576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indent="0" algn="ctr">
              <a:spcBef>
                <a:spcPts val="0"/>
              </a:spcBef>
              <a:buClr>
                <a:srgbClr val="F05768"/>
              </a:buClr>
              <a:buFont typeface="Source Sans Pro"/>
              <a:buNone/>
              <a:defRPr sz="4800" b="1">
                <a:solidFill>
                  <a:srgbClr val="F0576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indent="0" algn="ctr">
              <a:spcBef>
                <a:spcPts val="0"/>
              </a:spcBef>
              <a:buClr>
                <a:srgbClr val="F05768"/>
              </a:buClr>
              <a:buFont typeface="Source Sans Pro"/>
              <a:buNone/>
              <a:defRPr sz="4800" b="1">
                <a:solidFill>
                  <a:srgbClr val="F0576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indent="0" algn="ctr">
              <a:spcBef>
                <a:spcPts val="0"/>
              </a:spcBef>
              <a:buClr>
                <a:srgbClr val="F05768"/>
              </a:buClr>
              <a:buFont typeface="Source Sans Pro"/>
              <a:buNone/>
              <a:defRPr sz="4800" b="1">
                <a:solidFill>
                  <a:srgbClr val="F0576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indent="0" algn="ctr">
              <a:spcBef>
                <a:spcPts val="0"/>
              </a:spcBef>
              <a:buClr>
                <a:srgbClr val="F05768"/>
              </a:buClr>
              <a:buFont typeface="Source Sans Pro"/>
              <a:buNone/>
              <a:defRPr sz="4800" b="1">
                <a:solidFill>
                  <a:srgbClr val="F0576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3855150" y="1840275"/>
            <a:ext cx="1433699" cy="955799"/>
          </a:xfrm>
          <a:prstGeom prst="wedgeRectCallout">
            <a:avLst>
              <a:gd name="adj1" fmla="val 8366"/>
              <a:gd name="adj2" fmla="val 80819"/>
            </a:avLst>
          </a:prstGeom>
          <a:noFill/>
          <a:ln w="114300" cap="flat" cmpd="sng">
            <a:solidFill>
              <a:srgbClr val="F0576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181050" y="1331950"/>
            <a:ext cx="8781899" cy="5357698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4" name="Shape 14"/>
          <p:cNvGrpSpPr/>
          <p:nvPr/>
        </p:nvGrpSpPr>
        <p:grpSpPr>
          <a:xfrm>
            <a:off x="180850" y="168450"/>
            <a:ext cx="8781899" cy="1296662"/>
            <a:chOff x="180850" y="168450"/>
            <a:chExt cx="8781899" cy="1296662"/>
          </a:xfrm>
        </p:grpSpPr>
        <p:sp>
          <p:nvSpPr>
            <p:cNvPr id="15" name="Shape 15"/>
            <p:cNvSpPr/>
            <p:nvPr/>
          </p:nvSpPr>
          <p:spPr>
            <a:xfrm>
              <a:off x="180850" y="168450"/>
              <a:ext cx="8781899" cy="973499"/>
            </a:xfrm>
            <a:prstGeom prst="rect">
              <a:avLst/>
            </a:prstGeom>
            <a:solidFill>
              <a:srgbClr val="00C5B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Shape 16"/>
            <p:cNvSpPr/>
            <p:nvPr/>
          </p:nvSpPr>
          <p:spPr>
            <a:xfrm rot="5400000">
              <a:off x="1027272" y="930512"/>
              <a:ext cx="442799" cy="626400"/>
            </a:xfrm>
            <a:prstGeom prst="rtTriangle">
              <a:avLst/>
            </a:prstGeom>
            <a:solidFill>
              <a:srgbClr val="00C5B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Shape 17"/>
            <p:cNvSpPr/>
            <p:nvPr/>
          </p:nvSpPr>
          <p:spPr>
            <a:xfrm>
              <a:off x="361300" y="341550"/>
              <a:ext cx="8420999" cy="62729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5B9"/>
              </a:buClr>
              <a:buFont typeface="Source Sans Pro"/>
              <a:buNone/>
              <a:defRPr sz="2400" b="1" i="0" u="none" strike="noStrike" cap="none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 algn="l" rtl="0">
              <a:spcBef>
                <a:spcPts val="0"/>
              </a:spcBef>
              <a:buClr>
                <a:srgbClr val="FFFFFF"/>
              </a:buClr>
              <a:buFont typeface="Source Sans Pro"/>
              <a:buNone/>
              <a:defRPr sz="24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indent="0" algn="l" rtl="0">
              <a:spcBef>
                <a:spcPts val="0"/>
              </a:spcBef>
              <a:buClr>
                <a:srgbClr val="FFFFFF"/>
              </a:buClr>
              <a:buFont typeface="Source Sans Pro"/>
              <a:buNone/>
              <a:defRPr sz="24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indent="0" algn="l" rtl="0">
              <a:spcBef>
                <a:spcPts val="0"/>
              </a:spcBef>
              <a:buClr>
                <a:srgbClr val="FFFFFF"/>
              </a:buClr>
              <a:buFont typeface="Source Sans Pro"/>
              <a:buNone/>
              <a:defRPr sz="24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indent="0" algn="l" rtl="0">
              <a:spcBef>
                <a:spcPts val="0"/>
              </a:spcBef>
              <a:buClr>
                <a:srgbClr val="FFFFFF"/>
              </a:buClr>
              <a:buFont typeface="Source Sans Pro"/>
              <a:buNone/>
              <a:defRPr sz="24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indent="0" algn="l" rtl="0">
              <a:spcBef>
                <a:spcPts val="0"/>
              </a:spcBef>
              <a:buClr>
                <a:srgbClr val="FFFFFF"/>
              </a:buClr>
              <a:buFont typeface="Source Sans Pro"/>
              <a:buNone/>
              <a:defRPr sz="24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indent="0" algn="l" rtl="0">
              <a:spcBef>
                <a:spcPts val="0"/>
              </a:spcBef>
              <a:buClr>
                <a:srgbClr val="FFFFFF"/>
              </a:buClr>
              <a:buFont typeface="Source Sans Pro"/>
              <a:buNone/>
              <a:defRPr sz="24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indent="0" algn="l" rtl="0">
              <a:spcBef>
                <a:spcPts val="0"/>
              </a:spcBef>
              <a:buClr>
                <a:srgbClr val="FFFFFF"/>
              </a:buClr>
              <a:buFont typeface="Source Sans Pro"/>
              <a:buNone/>
              <a:defRPr sz="24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indent="0" algn="l" rtl="0">
              <a:spcBef>
                <a:spcPts val="0"/>
              </a:spcBef>
              <a:buClr>
                <a:srgbClr val="FFFFFF"/>
              </a:buClr>
              <a:buFont typeface="Source Sans Pro"/>
              <a:buNone/>
              <a:defRPr sz="24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6868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ct val="100000"/>
              <a:buFont typeface="Source Sans Pro"/>
              <a:buChar char="■"/>
              <a:defRPr sz="24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Font typeface="Source Sans Pro"/>
              <a:buNone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Font typeface="Source Sans Pro"/>
              <a:buNone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Font typeface="Source Sans Pro"/>
              <a:buNone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Font typeface="Source Sans Pro"/>
              <a:buNone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Font typeface="Source Sans Pro"/>
              <a:buNone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Font typeface="Source Sans Pro"/>
              <a:buNone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Font typeface="Source Sans Pro"/>
              <a:buNone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Font typeface="Source Sans Pro"/>
              <a:buNone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6868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ct val="100000"/>
              <a:buFont typeface="Source Sans Pro"/>
              <a:buChar char="■"/>
              <a:defRPr sz="24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Font typeface="Source Sans Pro"/>
              <a:buNone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Font typeface="Source Sans Pro"/>
              <a:buNone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Font typeface="Source Sans Pro"/>
              <a:buNone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Font typeface="Source Sans Pro"/>
              <a:buNone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Font typeface="Source Sans Pro"/>
              <a:buNone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Font typeface="Source Sans Pro"/>
              <a:buNone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Font typeface="Source Sans Pro"/>
              <a:buNone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Font typeface="Source Sans Pro"/>
              <a:buNone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181050" y="1331950"/>
            <a:ext cx="8781899" cy="5357698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3" name="Shape 23"/>
          <p:cNvGrpSpPr/>
          <p:nvPr/>
        </p:nvGrpSpPr>
        <p:grpSpPr>
          <a:xfrm>
            <a:off x="180850" y="168450"/>
            <a:ext cx="8781899" cy="1296662"/>
            <a:chOff x="180850" y="168450"/>
            <a:chExt cx="8781899" cy="1296662"/>
          </a:xfrm>
        </p:grpSpPr>
        <p:sp>
          <p:nvSpPr>
            <p:cNvPr id="24" name="Shape 24"/>
            <p:cNvSpPr/>
            <p:nvPr/>
          </p:nvSpPr>
          <p:spPr>
            <a:xfrm>
              <a:off x="180850" y="168450"/>
              <a:ext cx="8781899" cy="973499"/>
            </a:xfrm>
            <a:prstGeom prst="rect">
              <a:avLst/>
            </a:prstGeom>
            <a:solidFill>
              <a:srgbClr val="00C5B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Shape 25"/>
            <p:cNvSpPr/>
            <p:nvPr/>
          </p:nvSpPr>
          <p:spPr>
            <a:xfrm rot="5400000">
              <a:off x="1027272" y="930512"/>
              <a:ext cx="442799" cy="626400"/>
            </a:xfrm>
            <a:prstGeom prst="rtTriangle">
              <a:avLst/>
            </a:prstGeom>
            <a:solidFill>
              <a:srgbClr val="00C5B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Shape 26"/>
            <p:cNvSpPr/>
            <p:nvPr/>
          </p:nvSpPr>
          <p:spPr>
            <a:xfrm>
              <a:off x="361300" y="341550"/>
              <a:ext cx="8420999" cy="62729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5B9"/>
              </a:buClr>
              <a:buFont typeface="Source Sans Pro"/>
              <a:buNone/>
              <a:defRPr sz="2400" b="1" i="0" u="none" strike="noStrike" cap="none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 algn="l">
              <a:spcBef>
                <a:spcPts val="0"/>
              </a:spcBef>
              <a:buClr>
                <a:srgbClr val="FFFFFF"/>
              </a:buClr>
              <a:buFont typeface="Source Sans Pro"/>
              <a:buNone/>
              <a:defRPr sz="24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indent="0" algn="l">
              <a:spcBef>
                <a:spcPts val="0"/>
              </a:spcBef>
              <a:buClr>
                <a:srgbClr val="FFFFFF"/>
              </a:buClr>
              <a:buFont typeface="Source Sans Pro"/>
              <a:buNone/>
              <a:defRPr sz="24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indent="0" algn="l">
              <a:spcBef>
                <a:spcPts val="0"/>
              </a:spcBef>
              <a:buClr>
                <a:srgbClr val="FFFFFF"/>
              </a:buClr>
              <a:buFont typeface="Source Sans Pro"/>
              <a:buNone/>
              <a:defRPr sz="24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indent="0" algn="l">
              <a:spcBef>
                <a:spcPts val="0"/>
              </a:spcBef>
              <a:buClr>
                <a:srgbClr val="FFFFFF"/>
              </a:buClr>
              <a:buFont typeface="Source Sans Pro"/>
              <a:buNone/>
              <a:defRPr sz="24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indent="0" algn="l">
              <a:spcBef>
                <a:spcPts val="0"/>
              </a:spcBef>
              <a:buClr>
                <a:srgbClr val="FFFFFF"/>
              </a:buClr>
              <a:buFont typeface="Source Sans Pro"/>
              <a:buNone/>
              <a:defRPr sz="24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indent="0" algn="l">
              <a:spcBef>
                <a:spcPts val="0"/>
              </a:spcBef>
              <a:buClr>
                <a:srgbClr val="FFFFFF"/>
              </a:buClr>
              <a:buFont typeface="Source Sans Pro"/>
              <a:buNone/>
              <a:defRPr sz="24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indent="0" algn="l">
              <a:spcBef>
                <a:spcPts val="0"/>
              </a:spcBef>
              <a:buClr>
                <a:srgbClr val="FFFFFF"/>
              </a:buClr>
              <a:buFont typeface="Source Sans Pro"/>
              <a:buNone/>
              <a:defRPr sz="24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indent="0" algn="l">
              <a:spcBef>
                <a:spcPts val="0"/>
              </a:spcBef>
              <a:buClr>
                <a:srgbClr val="FFFFFF"/>
              </a:buClr>
              <a:buFont typeface="Source Sans Pro"/>
              <a:buNone/>
              <a:defRPr sz="24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753150" y="1600200"/>
            <a:ext cx="76377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203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ct val="100000"/>
              <a:buFont typeface="Source Sans Pro"/>
              <a:buChar char="■"/>
              <a:defRPr sz="32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Font typeface="Source Sans Pro"/>
              <a:buNone/>
              <a:defRPr sz="24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Font typeface="Source Sans Pro"/>
              <a:buNone/>
              <a:defRPr sz="24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Font typeface="Source Sans Pro"/>
              <a:buNone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Font typeface="Source Sans Pro"/>
              <a:buNone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Font typeface="Source Sans Pro"/>
              <a:buNone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Font typeface="Source Sans Pro"/>
              <a:buNone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Font typeface="Source Sans Pro"/>
              <a:buNone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Font typeface="Source Sans Pro"/>
              <a:buNone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 teal">
    <p:bg>
      <p:bgPr>
        <a:solidFill>
          <a:srgbClr val="6CF3CE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181050" y="168450"/>
            <a:ext cx="8781899" cy="6521100"/>
          </a:xfrm>
          <a:prstGeom prst="rect">
            <a:avLst/>
          </a:prstGeom>
          <a:solidFill>
            <a:srgbClr val="00C5B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xfrm>
            <a:off x="665225" y="2018025"/>
            <a:ext cx="4927500" cy="154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Source Sans Pro"/>
              <a:buNone/>
              <a:defRPr sz="4800" b="1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 algn="l" rtl="0">
              <a:spcBef>
                <a:spcPts val="0"/>
              </a:spcBef>
              <a:buClr>
                <a:srgbClr val="FFFFFF"/>
              </a:buClr>
              <a:buFont typeface="Source Sans Pro"/>
              <a:buNone/>
              <a:defRPr sz="48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indent="0" algn="l" rtl="0">
              <a:spcBef>
                <a:spcPts val="0"/>
              </a:spcBef>
              <a:buClr>
                <a:srgbClr val="FFFFFF"/>
              </a:buClr>
              <a:buFont typeface="Source Sans Pro"/>
              <a:buNone/>
              <a:defRPr sz="48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indent="0" algn="l" rtl="0">
              <a:spcBef>
                <a:spcPts val="0"/>
              </a:spcBef>
              <a:buClr>
                <a:srgbClr val="FFFFFF"/>
              </a:buClr>
              <a:buFont typeface="Source Sans Pro"/>
              <a:buNone/>
              <a:defRPr sz="48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indent="0" algn="l" rtl="0">
              <a:spcBef>
                <a:spcPts val="0"/>
              </a:spcBef>
              <a:buClr>
                <a:srgbClr val="FFFFFF"/>
              </a:buClr>
              <a:buFont typeface="Source Sans Pro"/>
              <a:buNone/>
              <a:defRPr sz="48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indent="0" algn="l" rtl="0">
              <a:spcBef>
                <a:spcPts val="0"/>
              </a:spcBef>
              <a:buClr>
                <a:srgbClr val="FFFFFF"/>
              </a:buClr>
              <a:buFont typeface="Source Sans Pro"/>
              <a:buNone/>
              <a:defRPr sz="48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indent="0" algn="l" rtl="0">
              <a:spcBef>
                <a:spcPts val="0"/>
              </a:spcBef>
              <a:buClr>
                <a:srgbClr val="FFFFFF"/>
              </a:buClr>
              <a:buFont typeface="Source Sans Pro"/>
              <a:buNone/>
              <a:defRPr sz="48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indent="0" algn="l" rtl="0">
              <a:spcBef>
                <a:spcPts val="0"/>
              </a:spcBef>
              <a:buClr>
                <a:srgbClr val="FFFFFF"/>
              </a:buClr>
              <a:buFont typeface="Source Sans Pro"/>
              <a:buNone/>
              <a:defRPr sz="48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indent="0" algn="l" rtl="0">
              <a:spcBef>
                <a:spcPts val="0"/>
              </a:spcBef>
              <a:buClr>
                <a:srgbClr val="FFFFFF"/>
              </a:buClr>
              <a:buFont typeface="Source Sans Pro"/>
              <a:buNone/>
              <a:defRPr sz="48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ubTitle" idx="1"/>
          </p:nvPr>
        </p:nvSpPr>
        <p:spPr>
          <a:xfrm>
            <a:off x="854250" y="3922275"/>
            <a:ext cx="3815400" cy="993898"/>
          </a:xfrm>
          <a:prstGeom prst="rect">
            <a:avLst/>
          </a:prstGeom>
          <a:noFill/>
          <a:ln w="1143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Source Sans Pro"/>
              <a:buNone/>
              <a:defRPr sz="2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Source Sans Pro"/>
              <a:buNone/>
              <a:defRPr sz="2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Source Sans Pro"/>
              <a:buNone/>
              <a:defRPr sz="2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Source Sans Pro"/>
              <a:buNone/>
              <a:defRPr sz="2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Source Sans Pro"/>
              <a:buNone/>
              <a:defRPr sz="2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Source Sans Pro"/>
              <a:buNone/>
              <a:defRPr sz="2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Source Sans Pro"/>
              <a:buNone/>
              <a:defRPr sz="2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Source Sans Pro"/>
              <a:buNone/>
              <a:defRPr sz="2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Source Sans Pro"/>
              <a:buNone/>
              <a:defRPr sz="2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139933" y="3640725"/>
            <a:ext cx="274800" cy="2748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dark">
    <p:bg>
      <p:bgPr>
        <a:solidFill>
          <a:srgbClr val="00C5B9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181050" y="168450"/>
            <a:ext cx="8781899" cy="6521100"/>
          </a:xfrm>
          <a:prstGeom prst="rect">
            <a:avLst/>
          </a:prstGeom>
          <a:solidFill>
            <a:srgbClr val="2F384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 pink">
    <p:bg>
      <p:bgPr>
        <a:solidFill>
          <a:srgbClr val="FD8E80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181050" y="168450"/>
            <a:ext cx="8781899" cy="6521100"/>
          </a:xfrm>
          <a:prstGeom prst="rect">
            <a:avLst/>
          </a:prstGeom>
          <a:solidFill>
            <a:srgbClr val="F0576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ctrTitle"/>
          </p:nvPr>
        </p:nvSpPr>
        <p:spPr>
          <a:xfrm>
            <a:off x="665225" y="2018025"/>
            <a:ext cx="4927500" cy="154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Source Sans Pro"/>
              <a:buNone/>
              <a:defRPr sz="4800" b="1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 algn="l" rtl="0">
              <a:spcBef>
                <a:spcPts val="0"/>
              </a:spcBef>
              <a:buClr>
                <a:srgbClr val="FFFFFF"/>
              </a:buClr>
              <a:buFont typeface="Source Sans Pro"/>
              <a:buNone/>
              <a:defRPr sz="48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indent="0" algn="l" rtl="0">
              <a:spcBef>
                <a:spcPts val="0"/>
              </a:spcBef>
              <a:buClr>
                <a:srgbClr val="FFFFFF"/>
              </a:buClr>
              <a:buFont typeface="Source Sans Pro"/>
              <a:buNone/>
              <a:defRPr sz="48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indent="0" algn="l" rtl="0">
              <a:spcBef>
                <a:spcPts val="0"/>
              </a:spcBef>
              <a:buClr>
                <a:srgbClr val="FFFFFF"/>
              </a:buClr>
              <a:buFont typeface="Source Sans Pro"/>
              <a:buNone/>
              <a:defRPr sz="48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indent="0" algn="l" rtl="0">
              <a:spcBef>
                <a:spcPts val="0"/>
              </a:spcBef>
              <a:buClr>
                <a:srgbClr val="FFFFFF"/>
              </a:buClr>
              <a:buFont typeface="Source Sans Pro"/>
              <a:buNone/>
              <a:defRPr sz="48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indent="0" algn="l" rtl="0">
              <a:spcBef>
                <a:spcPts val="0"/>
              </a:spcBef>
              <a:buClr>
                <a:srgbClr val="FFFFFF"/>
              </a:buClr>
              <a:buFont typeface="Source Sans Pro"/>
              <a:buNone/>
              <a:defRPr sz="48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indent="0" algn="l" rtl="0">
              <a:spcBef>
                <a:spcPts val="0"/>
              </a:spcBef>
              <a:buClr>
                <a:srgbClr val="FFFFFF"/>
              </a:buClr>
              <a:buFont typeface="Source Sans Pro"/>
              <a:buNone/>
              <a:defRPr sz="48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indent="0" algn="l" rtl="0">
              <a:spcBef>
                <a:spcPts val="0"/>
              </a:spcBef>
              <a:buClr>
                <a:srgbClr val="FFFFFF"/>
              </a:buClr>
              <a:buFont typeface="Source Sans Pro"/>
              <a:buNone/>
              <a:defRPr sz="48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indent="0" algn="l" rtl="0">
              <a:spcBef>
                <a:spcPts val="0"/>
              </a:spcBef>
              <a:buClr>
                <a:srgbClr val="FFFFFF"/>
              </a:buClr>
              <a:buFont typeface="Source Sans Pro"/>
              <a:buNone/>
              <a:defRPr sz="48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ubTitle" idx="1"/>
          </p:nvPr>
        </p:nvSpPr>
        <p:spPr>
          <a:xfrm>
            <a:off x="854250" y="3922275"/>
            <a:ext cx="3815400" cy="993898"/>
          </a:xfrm>
          <a:prstGeom prst="rect">
            <a:avLst/>
          </a:prstGeom>
          <a:noFill/>
          <a:ln w="1143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Source Sans Pro"/>
              <a:buNone/>
              <a:defRPr sz="2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Source Sans Pro"/>
              <a:buNone/>
              <a:defRPr sz="2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Source Sans Pro"/>
              <a:buNone/>
              <a:defRPr sz="2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Source Sans Pro"/>
              <a:buNone/>
              <a:defRPr sz="2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Source Sans Pro"/>
              <a:buNone/>
              <a:defRPr sz="2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Source Sans Pro"/>
              <a:buNone/>
              <a:defRPr sz="2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Source Sans Pro"/>
              <a:buNone/>
              <a:defRPr sz="2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Source Sans Pro"/>
              <a:buNone/>
              <a:defRPr sz="2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Source Sans Pro"/>
              <a:buNone/>
              <a:defRPr sz="2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40" name="Shape 40"/>
          <p:cNvSpPr/>
          <p:nvPr/>
        </p:nvSpPr>
        <p:spPr>
          <a:xfrm>
            <a:off x="1139933" y="3640725"/>
            <a:ext cx="274800" cy="2748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80050" y="274650"/>
            <a:ext cx="738389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5B9"/>
              </a:buClr>
              <a:buFont typeface="Source Sans Pro"/>
              <a:buNone/>
              <a:defRPr sz="2400" b="1" i="0" u="none" strike="noStrike" cap="none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 algn="ctr">
              <a:spcBef>
                <a:spcPts val="0"/>
              </a:spcBef>
              <a:buClr>
                <a:srgbClr val="00C5B9"/>
              </a:buClr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indent="0" algn="ctr">
              <a:spcBef>
                <a:spcPts val="0"/>
              </a:spcBef>
              <a:buClr>
                <a:srgbClr val="00C5B9"/>
              </a:buClr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indent="0" algn="ctr">
              <a:spcBef>
                <a:spcPts val="0"/>
              </a:spcBef>
              <a:buClr>
                <a:srgbClr val="00C5B9"/>
              </a:buClr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indent="0" algn="ctr">
              <a:spcBef>
                <a:spcPts val="0"/>
              </a:spcBef>
              <a:buClr>
                <a:srgbClr val="00C5B9"/>
              </a:buClr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indent="0" algn="ctr">
              <a:spcBef>
                <a:spcPts val="0"/>
              </a:spcBef>
              <a:buClr>
                <a:srgbClr val="00C5B9"/>
              </a:buClr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indent="0" algn="ctr">
              <a:spcBef>
                <a:spcPts val="0"/>
              </a:spcBef>
              <a:buClr>
                <a:srgbClr val="00C5B9"/>
              </a:buClr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indent="0" algn="ctr">
              <a:spcBef>
                <a:spcPts val="0"/>
              </a:spcBef>
              <a:buClr>
                <a:srgbClr val="00C5B9"/>
              </a:buClr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indent="0" algn="ctr">
              <a:spcBef>
                <a:spcPts val="0"/>
              </a:spcBef>
              <a:buClr>
                <a:srgbClr val="00C5B9"/>
              </a:buClr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80050" y="1600208"/>
            <a:ext cx="7383898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203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F3848"/>
              </a:buClr>
              <a:buSzPct val="100000"/>
              <a:buFont typeface="Source Sans Pro"/>
              <a:buChar char="■"/>
              <a:defRPr sz="32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F3848"/>
              </a:buClr>
              <a:buFont typeface="Source Sans Pro"/>
              <a:buNone/>
              <a:defRPr sz="24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F3848"/>
              </a:buClr>
              <a:buFont typeface="Source Sans Pro"/>
              <a:buNone/>
              <a:defRPr sz="24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F3848"/>
              </a:buClr>
              <a:buFont typeface="Source Sans Pro"/>
              <a:buNone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F3848"/>
              </a:buClr>
              <a:buFont typeface="Source Sans Pro"/>
              <a:buNone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F3848"/>
              </a:buClr>
              <a:buFont typeface="Source Sans Pro"/>
              <a:buNone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F3848"/>
              </a:buClr>
              <a:buFont typeface="Source Sans Pro"/>
              <a:buNone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F3848"/>
              </a:buClr>
              <a:buFont typeface="Source Sans Pro"/>
              <a:buNone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F3848"/>
              </a:buClr>
              <a:buFont typeface="Source Sans Pro"/>
              <a:buNone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ctrTitle"/>
          </p:nvPr>
        </p:nvSpPr>
        <p:spPr>
          <a:xfrm>
            <a:off x="2061821" y="3284984"/>
            <a:ext cx="4968232" cy="19182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5768"/>
              </a:buClr>
              <a:buSzPct val="25000"/>
              <a:buFont typeface="Source Sans Pro"/>
              <a:buNone/>
            </a:pPr>
            <a:r>
              <a:rPr lang="pt-BR" sz="3600" b="1" i="0" u="none" strike="noStrike" cap="none" dirty="0">
                <a:solidFill>
                  <a:srgbClr val="F0576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Fundamentos de Farmácia Clínica e Atenção Farmacêutica </a:t>
            </a:r>
          </a:p>
        </p:txBody>
      </p:sp>
      <p:grpSp>
        <p:nvGrpSpPr>
          <p:cNvPr id="46" name="Shape 46"/>
          <p:cNvGrpSpPr/>
          <p:nvPr/>
        </p:nvGrpSpPr>
        <p:grpSpPr>
          <a:xfrm>
            <a:off x="4276547" y="2014633"/>
            <a:ext cx="590905" cy="599320"/>
            <a:chOff x="584925" y="922575"/>
            <a:chExt cx="415200" cy="502524"/>
          </a:xfrm>
        </p:grpSpPr>
        <p:sp>
          <p:nvSpPr>
            <p:cNvPr id="47" name="Shape 47"/>
            <p:cNvSpPr/>
            <p:nvPr/>
          </p:nvSpPr>
          <p:spPr>
            <a:xfrm>
              <a:off x="584925" y="961025"/>
              <a:ext cx="378574" cy="46407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196" y="6"/>
                  </a:moveTo>
                  <a:lnTo>
                    <a:pt x="5032" y="161"/>
                  </a:lnTo>
                  <a:lnTo>
                    <a:pt x="3875" y="323"/>
                  </a:lnTo>
                  <a:lnTo>
                    <a:pt x="2710" y="795"/>
                  </a:lnTo>
                  <a:lnTo>
                    <a:pt x="1743" y="1267"/>
                  </a:lnTo>
                  <a:lnTo>
                    <a:pt x="966" y="1900"/>
                  </a:lnTo>
                  <a:lnTo>
                    <a:pt x="578" y="2689"/>
                  </a:lnTo>
                  <a:lnTo>
                    <a:pt x="190" y="3639"/>
                  </a:lnTo>
                  <a:lnTo>
                    <a:pt x="0" y="4583"/>
                  </a:lnTo>
                  <a:lnTo>
                    <a:pt x="0" y="114472"/>
                  </a:lnTo>
                  <a:lnTo>
                    <a:pt x="190" y="115578"/>
                  </a:lnTo>
                  <a:lnTo>
                    <a:pt x="578" y="116522"/>
                  </a:lnTo>
                  <a:lnTo>
                    <a:pt x="966" y="117472"/>
                  </a:lnTo>
                  <a:lnTo>
                    <a:pt x="1743" y="118261"/>
                  </a:lnTo>
                  <a:lnTo>
                    <a:pt x="2710" y="119049"/>
                  </a:lnTo>
                  <a:lnTo>
                    <a:pt x="3875" y="119521"/>
                  </a:lnTo>
                  <a:lnTo>
                    <a:pt x="5032" y="119838"/>
                  </a:lnTo>
                  <a:lnTo>
                    <a:pt x="6196" y="119993"/>
                  </a:lnTo>
                  <a:lnTo>
                    <a:pt x="113803" y="119993"/>
                  </a:lnTo>
                  <a:lnTo>
                    <a:pt x="114960" y="119838"/>
                  </a:lnTo>
                  <a:lnTo>
                    <a:pt x="116124" y="119521"/>
                  </a:lnTo>
                  <a:lnTo>
                    <a:pt x="117281" y="119049"/>
                  </a:lnTo>
                  <a:lnTo>
                    <a:pt x="118256" y="118261"/>
                  </a:lnTo>
                  <a:lnTo>
                    <a:pt x="119025" y="117472"/>
                  </a:lnTo>
                  <a:lnTo>
                    <a:pt x="119413" y="116522"/>
                  </a:lnTo>
                  <a:lnTo>
                    <a:pt x="119801" y="115578"/>
                  </a:lnTo>
                  <a:lnTo>
                    <a:pt x="119992" y="114472"/>
                  </a:lnTo>
                  <a:lnTo>
                    <a:pt x="119992" y="113684"/>
                  </a:lnTo>
                  <a:lnTo>
                    <a:pt x="13939" y="113684"/>
                  </a:lnTo>
                  <a:lnTo>
                    <a:pt x="12774" y="113522"/>
                  </a:lnTo>
                  <a:lnTo>
                    <a:pt x="11609" y="113205"/>
                  </a:lnTo>
                  <a:lnTo>
                    <a:pt x="10452" y="112733"/>
                  </a:lnTo>
                  <a:lnTo>
                    <a:pt x="9485" y="111945"/>
                  </a:lnTo>
                  <a:lnTo>
                    <a:pt x="8708" y="111156"/>
                  </a:lnTo>
                  <a:lnTo>
                    <a:pt x="8320" y="110206"/>
                  </a:lnTo>
                  <a:lnTo>
                    <a:pt x="7932" y="109262"/>
                  </a:lnTo>
                  <a:lnTo>
                    <a:pt x="7742" y="108157"/>
                  </a:lnTo>
                  <a:lnTo>
                    <a:pt x="7742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Shape 48"/>
            <p:cNvSpPr/>
            <p:nvPr/>
          </p:nvSpPr>
          <p:spPr>
            <a:xfrm>
              <a:off x="621550" y="922575"/>
              <a:ext cx="378574" cy="46405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4127" y="41840"/>
                  </a:moveTo>
                  <a:lnTo>
                    <a:pt x="104903" y="42001"/>
                  </a:lnTo>
                  <a:lnTo>
                    <a:pt x="105482" y="42318"/>
                  </a:lnTo>
                  <a:lnTo>
                    <a:pt x="105870" y="42790"/>
                  </a:lnTo>
                  <a:lnTo>
                    <a:pt x="106060" y="43424"/>
                  </a:lnTo>
                  <a:lnTo>
                    <a:pt x="105870" y="44051"/>
                  </a:lnTo>
                  <a:lnTo>
                    <a:pt x="105482" y="44529"/>
                  </a:lnTo>
                  <a:lnTo>
                    <a:pt x="104903" y="44839"/>
                  </a:lnTo>
                  <a:lnTo>
                    <a:pt x="104127" y="45001"/>
                  </a:lnTo>
                  <a:lnTo>
                    <a:pt x="15872" y="45001"/>
                  </a:lnTo>
                  <a:lnTo>
                    <a:pt x="15096" y="44839"/>
                  </a:lnTo>
                  <a:lnTo>
                    <a:pt x="14517" y="44529"/>
                  </a:lnTo>
                  <a:lnTo>
                    <a:pt x="14129" y="44051"/>
                  </a:lnTo>
                  <a:lnTo>
                    <a:pt x="13939" y="43424"/>
                  </a:lnTo>
                  <a:lnTo>
                    <a:pt x="14129" y="42790"/>
                  </a:lnTo>
                  <a:lnTo>
                    <a:pt x="14517" y="42318"/>
                  </a:lnTo>
                  <a:lnTo>
                    <a:pt x="15096" y="42001"/>
                  </a:lnTo>
                  <a:lnTo>
                    <a:pt x="15872" y="41840"/>
                  </a:lnTo>
                  <a:close/>
                  <a:moveTo>
                    <a:pt x="104903" y="56845"/>
                  </a:moveTo>
                  <a:lnTo>
                    <a:pt x="105482" y="57317"/>
                  </a:lnTo>
                  <a:lnTo>
                    <a:pt x="105870" y="57789"/>
                  </a:lnTo>
                  <a:lnTo>
                    <a:pt x="106060" y="58422"/>
                  </a:lnTo>
                  <a:lnTo>
                    <a:pt x="105870" y="59056"/>
                  </a:lnTo>
                  <a:lnTo>
                    <a:pt x="105482" y="59528"/>
                  </a:lnTo>
                  <a:lnTo>
                    <a:pt x="104903" y="59844"/>
                  </a:lnTo>
                  <a:lnTo>
                    <a:pt x="104127" y="60000"/>
                  </a:lnTo>
                  <a:lnTo>
                    <a:pt x="15872" y="60000"/>
                  </a:lnTo>
                  <a:lnTo>
                    <a:pt x="15096" y="59844"/>
                  </a:lnTo>
                  <a:lnTo>
                    <a:pt x="14517" y="59528"/>
                  </a:lnTo>
                  <a:lnTo>
                    <a:pt x="14129" y="59056"/>
                  </a:lnTo>
                  <a:lnTo>
                    <a:pt x="13939" y="58422"/>
                  </a:lnTo>
                  <a:lnTo>
                    <a:pt x="14129" y="57789"/>
                  </a:lnTo>
                  <a:lnTo>
                    <a:pt x="14517" y="57317"/>
                  </a:lnTo>
                  <a:lnTo>
                    <a:pt x="15096" y="56845"/>
                  </a:lnTo>
                  <a:close/>
                  <a:moveTo>
                    <a:pt x="104127" y="71681"/>
                  </a:moveTo>
                  <a:lnTo>
                    <a:pt x="104903" y="71843"/>
                  </a:lnTo>
                  <a:lnTo>
                    <a:pt x="105482" y="72160"/>
                  </a:lnTo>
                  <a:lnTo>
                    <a:pt x="105870" y="72632"/>
                  </a:lnTo>
                  <a:lnTo>
                    <a:pt x="106060" y="73265"/>
                  </a:lnTo>
                  <a:lnTo>
                    <a:pt x="105870" y="73892"/>
                  </a:lnTo>
                  <a:lnTo>
                    <a:pt x="105482" y="74371"/>
                  </a:lnTo>
                  <a:lnTo>
                    <a:pt x="104903" y="74681"/>
                  </a:lnTo>
                  <a:lnTo>
                    <a:pt x="104127" y="74843"/>
                  </a:lnTo>
                  <a:lnTo>
                    <a:pt x="15872" y="74843"/>
                  </a:lnTo>
                  <a:lnTo>
                    <a:pt x="15096" y="74681"/>
                  </a:lnTo>
                  <a:lnTo>
                    <a:pt x="14517" y="74371"/>
                  </a:lnTo>
                  <a:lnTo>
                    <a:pt x="14129" y="73892"/>
                  </a:lnTo>
                  <a:lnTo>
                    <a:pt x="13939" y="73265"/>
                  </a:lnTo>
                  <a:lnTo>
                    <a:pt x="14129" y="72632"/>
                  </a:lnTo>
                  <a:lnTo>
                    <a:pt x="14517" y="72160"/>
                  </a:lnTo>
                  <a:lnTo>
                    <a:pt x="15096" y="71843"/>
                  </a:lnTo>
                  <a:lnTo>
                    <a:pt x="15872" y="71681"/>
                  </a:lnTo>
                  <a:close/>
                  <a:moveTo>
                    <a:pt x="65416" y="86686"/>
                  </a:moveTo>
                  <a:lnTo>
                    <a:pt x="66192" y="86841"/>
                  </a:lnTo>
                  <a:lnTo>
                    <a:pt x="66771" y="87158"/>
                  </a:lnTo>
                  <a:lnTo>
                    <a:pt x="67159" y="87630"/>
                  </a:lnTo>
                  <a:lnTo>
                    <a:pt x="67357" y="88264"/>
                  </a:lnTo>
                  <a:lnTo>
                    <a:pt x="67159" y="88891"/>
                  </a:lnTo>
                  <a:lnTo>
                    <a:pt x="66771" y="89369"/>
                  </a:lnTo>
                  <a:lnTo>
                    <a:pt x="66192" y="89686"/>
                  </a:lnTo>
                  <a:lnTo>
                    <a:pt x="65416" y="89841"/>
                  </a:lnTo>
                  <a:lnTo>
                    <a:pt x="15872" y="89841"/>
                  </a:lnTo>
                  <a:lnTo>
                    <a:pt x="15096" y="89686"/>
                  </a:lnTo>
                  <a:lnTo>
                    <a:pt x="14517" y="89369"/>
                  </a:lnTo>
                  <a:lnTo>
                    <a:pt x="14129" y="88891"/>
                  </a:lnTo>
                  <a:lnTo>
                    <a:pt x="13939" y="88264"/>
                  </a:lnTo>
                  <a:lnTo>
                    <a:pt x="14129" y="87630"/>
                  </a:lnTo>
                  <a:lnTo>
                    <a:pt x="14517" y="87158"/>
                  </a:lnTo>
                  <a:lnTo>
                    <a:pt x="15096" y="86841"/>
                  </a:lnTo>
                  <a:lnTo>
                    <a:pt x="15872" y="86686"/>
                  </a:lnTo>
                  <a:close/>
                  <a:moveTo>
                    <a:pt x="5032" y="0"/>
                  </a:moveTo>
                  <a:lnTo>
                    <a:pt x="3875" y="316"/>
                  </a:lnTo>
                  <a:lnTo>
                    <a:pt x="2710" y="788"/>
                  </a:lnTo>
                  <a:lnTo>
                    <a:pt x="1743" y="1422"/>
                  </a:lnTo>
                  <a:lnTo>
                    <a:pt x="974" y="2210"/>
                  </a:lnTo>
                  <a:lnTo>
                    <a:pt x="586" y="2999"/>
                  </a:lnTo>
                  <a:lnTo>
                    <a:pt x="198" y="3950"/>
                  </a:lnTo>
                  <a:lnTo>
                    <a:pt x="0" y="5055"/>
                  </a:lnTo>
                  <a:lnTo>
                    <a:pt x="0" y="114944"/>
                  </a:lnTo>
                  <a:lnTo>
                    <a:pt x="198" y="115894"/>
                  </a:lnTo>
                  <a:lnTo>
                    <a:pt x="586" y="116838"/>
                  </a:lnTo>
                  <a:lnTo>
                    <a:pt x="974" y="117627"/>
                  </a:lnTo>
                  <a:lnTo>
                    <a:pt x="1743" y="118422"/>
                  </a:lnTo>
                  <a:lnTo>
                    <a:pt x="2710" y="119049"/>
                  </a:lnTo>
                  <a:lnTo>
                    <a:pt x="3875" y="119528"/>
                  </a:lnTo>
                  <a:lnTo>
                    <a:pt x="5032" y="119838"/>
                  </a:lnTo>
                  <a:lnTo>
                    <a:pt x="6196" y="120000"/>
                  </a:lnTo>
                  <a:lnTo>
                    <a:pt x="113803" y="120000"/>
                  </a:lnTo>
                  <a:lnTo>
                    <a:pt x="114967" y="119838"/>
                  </a:lnTo>
                  <a:lnTo>
                    <a:pt x="116124" y="119528"/>
                  </a:lnTo>
                  <a:lnTo>
                    <a:pt x="117289" y="119049"/>
                  </a:lnTo>
                  <a:lnTo>
                    <a:pt x="118256" y="118422"/>
                  </a:lnTo>
                  <a:lnTo>
                    <a:pt x="119033" y="117627"/>
                  </a:lnTo>
                  <a:lnTo>
                    <a:pt x="119413" y="116838"/>
                  </a:lnTo>
                  <a:lnTo>
                    <a:pt x="119801" y="115894"/>
                  </a:lnTo>
                  <a:lnTo>
                    <a:pt x="120000" y="114944"/>
                  </a:lnTo>
                  <a:lnTo>
                    <a:pt x="120000" y="24947"/>
                  </a:lnTo>
                  <a:lnTo>
                    <a:pt x="99483" y="24947"/>
                  </a:lnTo>
                  <a:lnTo>
                    <a:pt x="97351" y="24792"/>
                  </a:lnTo>
                  <a:lnTo>
                    <a:pt x="95608" y="24314"/>
                  </a:lnTo>
                  <a:lnTo>
                    <a:pt x="93873" y="23525"/>
                  </a:lnTo>
                  <a:lnTo>
                    <a:pt x="92319" y="22419"/>
                  </a:lnTo>
                  <a:lnTo>
                    <a:pt x="91162" y="21314"/>
                  </a:lnTo>
                  <a:lnTo>
                    <a:pt x="90196" y="19898"/>
                  </a:lnTo>
                  <a:lnTo>
                    <a:pt x="89609" y="18314"/>
                  </a:lnTo>
                  <a:lnTo>
                    <a:pt x="89419" y="16737"/>
                  </a:lnTo>
                  <a:lnTo>
                    <a:pt x="894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Shape 49"/>
            <p:cNvSpPr/>
            <p:nvPr/>
          </p:nvSpPr>
          <p:spPr>
            <a:xfrm>
              <a:off x="915850" y="922575"/>
              <a:ext cx="84275" cy="8427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92162"/>
                  </a:lnTo>
                  <a:lnTo>
                    <a:pt x="0" y="97395"/>
                  </a:lnTo>
                  <a:lnTo>
                    <a:pt x="1744" y="102592"/>
                  </a:lnTo>
                  <a:lnTo>
                    <a:pt x="4342" y="107825"/>
                  </a:lnTo>
                  <a:lnTo>
                    <a:pt x="7831" y="111278"/>
                  </a:lnTo>
                  <a:lnTo>
                    <a:pt x="12174" y="114767"/>
                  </a:lnTo>
                  <a:lnTo>
                    <a:pt x="16517" y="117365"/>
                  </a:lnTo>
                  <a:lnTo>
                    <a:pt x="21750" y="119110"/>
                  </a:lnTo>
                  <a:lnTo>
                    <a:pt x="27837" y="120000"/>
                  </a:lnTo>
                  <a:lnTo>
                    <a:pt x="12000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" name="CaixaDeTexto 1"/>
          <p:cNvSpPr txBox="1"/>
          <p:nvPr/>
        </p:nvSpPr>
        <p:spPr>
          <a:xfrm>
            <a:off x="6516216" y="5085184"/>
            <a:ext cx="23042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Artur </a:t>
            </a:r>
            <a:r>
              <a:rPr lang="pt-BR" dirty="0" err="1" smtClean="0">
                <a:solidFill>
                  <a:schemeClr val="bg1"/>
                </a:solidFill>
              </a:rPr>
              <a:t>Camineiro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err="1" smtClean="0">
                <a:solidFill>
                  <a:schemeClr val="bg1"/>
                </a:solidFill>
              </a:rPr>
              <a:t>Allef</a:t>
            </a:r>
            <a:r>
              <a:rPr lang="pt-BR" dirty="0" smtClean="0">
                <a:solidFill>
                  <a:schemeClr val="bg1"/>
                </a:solidFill>
              </a:rPr>
              <a:t> Soares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André Cruz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Gustavo Marques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Gianfrancesco Antonelli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5B9"/>
              </a:buClr>
              <a:buSzPct val="25000"/>
              <a:buFont typeface="Source Sans Pro"/>
              <a:buNone/>
            </a:pPr>
            <a:r>
              <a:rPr lang="pt-BR" sz="3200" b="1" i="0" u="sng" strike="noStrike" cap="none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INDIVÍDUO</a:t>
            </a:r>
          </a:p>
        </p:txBody>
      </p:sp>
      <p:sp>
        <p:nvSpPr>
          <p:cNvPr id="55" name="Shape 55"/>
          <p:cNvSpPr txBox="1"/>
          <p:nvPr/>
        </p:nvSpPr>
        <p:spPr>
          <a:xfrm>
            <a:off x="683568" y="2060848"/>
            <a:ext cx="7920880" cy="28623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pt-BR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Nome: </a:t>
            </a:r>
            <a:r>
              <a:rPr lang="pt-BR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Osvaldo Tavares</a:t>
            </a: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pt-BR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Idade: </a:t>
            </a:r>
            <a:r>
              <a:rPr lang="pt-BR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63 anos</a:t>
            </a: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pt-BR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Ocupação: </a:t>
            </a:r>
            <a:r>
              <a:rPr lang="pt-BR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Mestre de Obras</a:t>
            </a: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pt-BR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Residência: </a:t>
            </a:r>
            <a:r>
              <a:rPr lang="pt-BR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Osasco</a:t>
            </a: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pt-BR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Estado Civil: </a:t>
            </a:r>
            <a:r>
              <a:rPr lang="pt-BR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Casado</a:t>
            </a:r>
          </a:p>
        </p:txBody>
      </p:sp>
      <p:sp>
        <p:nvSpPr>
          <p:cNvPr id="56" name="Shape 56"/>
          <p:cNvSpPr/>
          <p:nvPr/>
        </p:nvSpPr>
        <p:spPr>
          <a:xfrm>
            <a:off x="359782" y="1556791"/>
            <a:ext cx="3708161" cy="491779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57058" y="5481"/>
                </a:moveTo>
                <a:lnTo>
                  <a:pt x="57460" y="5576"/>
                </a:lnTo>
                <a:lnTo>
                  <a:pt x="57460" y="5764"/>
                </a:lnTo>
                <a:lnTo>
                  <a:pt x="57460" y="5953"/>
                </a:lnTo>
                <a:lnTo>
                  <a:pt x="57058" y="6048"/>
                </a:lnTo>
                <a:lnTo>
                  <a:pt x="56793" y="5953"/>
                </a:lnTo>
                <a:lnTo>
                  <a:pt x="56659" y="5764"/>
                </a:lnTo>
                <a:lnTo>
                  <a:pt x="56793" y="5576"/>
                </a:lnTo>
                <a:lnTo>
                  <a:pt x="57058" y="5481"/>
                </a:lnTo>
                <a:close/>
                <a:moveTo>
                  <a:pt x="60000" y="5197"/>
                </a:moveTo>
                <a:lnTo>
                  <a:pt x="60267" y="5292"/>
                </a:lnTo>
                <a:lnTo>
                  <a:pt x="60533" y="5386"/>
                </a:lnTo>
                <a:lnTo>
                  <a:pt x="60667" y="5576"/>
                </a:lnTo>
                <a:lnTo>
                  <a:pt x="60667" y="5764"/>
                </a:lnTo>
                <a:lnTo>
                  <a:pt x="60667" y="5953"/>
                </a:lnTo>
                <a:lnTo>
                  <a:pt x="60533" y="6048"/>
                </a:lnTo>
                <a:lnTo>
                  <a:pt x="60267" y="6237"/>
                </a:lnTo>
                <a:lnTo>
                  <a:pt x="59732" y="6237"/>
                </a:lnTo>
                <a:lnTo>
                  <a:pt x="59464" y="6048"/>
                </a:lnTo>
                <a:lnTo>
                  <a:pt x="59330" y="5953"/>
                </a:lnTo>
                <a:lnTo>
                  <a:pt x="59330" y="5764"/>
                </a:lnTo>
                <a:lnTo>
                  <a:pt x="59330" y="5576"/>
                </a:lnTo>
                <a:lnTo>
                  <a:pt x="59464" y="5386"/>
                </a:lnTo>
                <a:lnTo>
                  <a:pt x="59732" y="5292"/>
                </a:lnTo>
                <a:lnTo>
                  <a:pt x="60000" y="5197"/>
                </a:lnTo>
                <a:close/>
                <a:moveTo>
                  <a:pt x="111982" y="11056"/>
                </a:moveTo>
                <a:lnTo>
                  <a:pt x="111982" y="108755"/>
                </a:lnTo>
                <a:lnTo>
                  <a:pt x="111848" y="108850"/>
                </a:lnTo>
                <a:lnTo>
                  <a:pt x="8285" y="108850"/>
                </a:lnTo>
                <a:lnTo>
                  <a:pt x="8151" y="108755"/>
                </a:lnTo>
                <a:lnTo>
                  <a:pt x="8151" y="11056"/>
                </a:lnTo>
                <a:close/>
                <a:moveTo>
                  <a:pt x="60000" y="111968"/>
                </a:moveTo>
                <a:lnTo>
                  <a:pt x="59196" y="112063"/>
                </a:lnTo>
                <a:lnTo>
                  <a:pt x="58529" y="112157"/>
                </a:lnTo>
                <a:lnTo>
                  <a:pt x="57995" y="112440"/>
                </a:lnTo>
                <a:lnTo>
                  <a:pt x="57460" y="112724"/>
                </a:lnTo>
                <a:lnTo>
                  <a:pt x="56925" y="113102"/>
                </a:lnTo>
                <a:lnTo>
                  <a:pt x="56659" y="113574"/>
                </a:lnTo>
                <a:lnTo>
                  <a:pt x="56391" y="114046"/>
                </a:lnTo>
                <a:lnTo>
                  <a:pt x="56391" y="114519"/>
                </a:lnTo>
                <a:lnTo>
                  <a:pt x="56391" y="114614"/>
                </a:lnTo>
                <a:lnTo>
                  <a:pt x="56391" y="115086"/>
                </a:lnTo>
                <a:lnTo>
                  <a:pt x="56659" y="115559"/>
                </a:lnTo>
                <a:lnTo>
                  <a:pt x="57058" y="115936"/>
                </a:lnTo>
                <a:lnTo>
                  <a:pt x="57460" y="116315"/>
                </a:lnTo>
                <a:lnTo>
                  <a:pt x="57995" y="116692"/>
                </a:lnTo>
                <a:lnTo>
                  <a:pt x="58663" y="116882"/>
                </a:lnTo>
                <a:lnTo>
                  <a:pt x="59330" y="117071"/>
                </a:lnTo>
                <a:lnTo>
                  <a:pt x="60667" y="117071"/>
                </a:lnTo>
                <a:lnTo>
                  <a:pt x="61336" y="116882"/>
                </a:lnTo>
                <a:lnTo>
                  <a:pt x="62004" y="116598"/>
                </a:lnTo>
                <a:lnTo>
                  <a:pt x="62537" y="116315"/>
                </a:lnTo>
                <a:lnTo>
                  <a:pt x="62939" y="115936"/>
                </a:lnTo>
                <a:lnTo>
                  <a:pt x="63340" y="115559"/>
                </a:lnTo>
                <a:lnTo>
                  <a:pt x="63474" y="114991"/>
                </a:lnTo>
                <a:lnTo>
                  <a:pt x="63608" y="114519"/>
                </a:lnTo>
                <a:lnTo>
                  <a:pt x="63474" y="114046"/>
                </a:lnTo>
                <a:lnTo>
                  <a:pt x="63340" y="113574"/>
                </a:lnTo>
                <a:lnTo>
                  <a:pt x="62939" y="113102"/>
                </a:lnTo>
                <a:lnTo>
                  <a:pt x="62537" y="112724"/>
                </a:lnTo>
                <a:lnTo>
                  <a:pt x="62004" y="112440"/>
                </a:lnTo>
                <a:lnTo>
                  <a:pt x="61336" y="112157"/>
                </a:lnTo>
                <a:lnTo>
                  <a:pt x="60667" y="112063"/>
                </a:lnTo>
                <a:lnTo>
                  <a:pt x="60000" y="111968"/>
                </a:lnTo>
                <a:close/>
                <a:moveTo>
                  <a:pt x="60801" y="111779"/>
                </a:moveTo>
                <a:lnTo>
                  <a:pt x="61468" y="111968"/>
                </a:lnTo>
                <a:lnTo>
                  <a:pt x="62137" y="112252"/>
                </a:lnTo>
                <a:lnTo>
                  <a:pt x="62805" y="112534"/>
                </a:lnTo>
                <a:lnTo>
                  <a:pt x="63206" y="113008"/>
                </a:lnTo>
                <a:lnTo>
                  <a:pt x="63608" y="113480"/>
                </a:lnTo>
                <a:lnTo>
                  <a:pt x="63874" y="113953"/>
                </a:lnTo>
                <a:lnTo>
                  <a:pt x="63874" y="114519"/>
                </a:lnTo>
                <a:lnTo>
                  <a:pt x="63874" y="115086"/>
                </a:lnTo>
                <a:lnTo>
                  <a:pt x="63608" y="115559"/>
                </a:lnTo>
                <a:lnTo>
                  <a:pt x="63206" y="116031"/>
                </a:lnTo>
                <a:lnTo>
                  <a:pt x="62805" y="116503"/>
                </a:lnTo>
                <a:lnTo>
                  <a:pt x="62137" y="116787"/>
                </a:lnTo>
                <a:lnTo>
                  <a:pt x="61468" y="117071"/>
                </a:lnTo>
                <a:lnTo>
                  <a:pt x="60801" y="117259"/>
                </a:lnTo>
                <a:lnTo>
                  <a:pt x="60000" y="117353"/>
                </a:lnTo>
                <a:lnTo>
                  <a:pt x="59196" y="117259"/>
                </a:lnTo>
                <a:lnTo>
                  <a:pt x="58529" y="117071"/>
                </a:lnTo>
                <a:lnTo>
                  <a:pt x="57862" y="116882"/>
                </a:lnTo>
                <a:lnTo>
                  <a:pt x="57192" y="116503"/>
                </a:lnTo>
                <a:lnTo>
                  <a:pt x="56793" y="116126"/>
                </a:lnTo>
                <a:lnTo>
                  <a:pt x="56391" y="115652"/>
                </a:lnTo>
                <a:lnTo>
                  <a:pt x="56123" y="115181"/>
                </a:lnTo>
                <a:lnTo>
                  <a:pt x="55990" y="114614"/>
                </a:lnTo>
                <a:lnTo>
                  <a:pt x="55990" y="114519"/>
                </a:lnTo>
                <a:lnTo>
                  <a:pt x="56123" y="113953"/>
                </a:lnTo>
                <a:lnTo>
                  <a:pt x="56391" y="113480"/>
                </a:lnTo>
                <a:lnTo>
                  <a:pt x="56659" y="113008"/>
                </a:lnTo>
                <a:lnTo>
                  <a:pt x="57192" y="112534"/>
                </a:lnTo>
                <a:lnTo>
                  <a:pt x="57728" y="112252"/>
                </a:lnTo>
                <a:lnTo>
                  <a:pt x="58395" y="111968"/>
                </a:lnTo>
                <a:lnTo>
                  <a:pt x="59196" y="111779"/>
                </a:lnTo>
                <a:close/>
                <a:moveTo>
                  <a:pt x="6949" y="1134"/>
                </a:moveTo>
                <a:lnTo>
                  <a:pt x="5880" y="1229"/>
                </a:lnTo>
                <a:lnTo>
                  <a:pt x="4945" y="1418"/>
                </a:lnTo>
                <a:lnTo>
                  <a:pt x="4008" y="1795"/>
                </a:lnTo>
                <a:lnTo>
                  <a:pt x="3206" y="2268"/>
                </a:lnTo>
                <a:lnTo>
                  <a:pt x="2539" y="2835"/>
                </a:lnTo>
                <a:lnTo>
                  <a:pt x="2137" y="3496"/>
                </a:lnTo>
                <a:lnTo>
                  <a:pt x="1870" y="4157"/>
                </a:lnTo>
                <a:lnTo>
                  <a:pt x="1736" y="4913"/>
                </a:lnTo>
                <a:lnTo>
                  <a:pt x="1736" y="114991"/>
                </a:lnTo>
                <a:lnTo>
                  <a:pt x="1870" y="115747"/>
                </a:lnTo>
                <a:lnTo>
                  <a:pt x="2137" y="116503"/>
                </a:lnTo>
                <a:lnTo>
                  <a:pt x="2673" y="117165"/>
                </a:lnTo>
                <a:lnTo>
                  <a:pt x="3474" y="117732"/>
                </a:lnTo>
                <a:lnTo>
                  <a:pt x="4275" y="118109"/>
                </a:lnTo>
                <a:lnTo>
                  <a:pt x="5344" y="118488"/>
                </a:lnTo>
                <a:lnTo>
                  <a:pt x="6413" y="118677"/>
                </a:lnTo>
                <a:lnTo>
                  <a:pt x="7616" y="118772"/>
                </a:lnTo>
                <a:lnTo>
                  <a:pt x="112515" y="118772"/>
                </a:lnTo>
                <a:lnTo>
                  <a:pt x="113718" y="118677"/>
                </a:lnTo>
                <a:lnTo>
                  <a:pt x="114787" y="118488"/>
                </a:lnTo>
                <a:lnTo>
                  <a:pt x="115722" y="118109"/>
                </a:lnTo>
                <a:lnTo>
                  <a:pt x="116657" y="117637"/>
                </a:lnTo>
                <a:lnTo>
                  <a:pt x="117326" y="117071"/>
                </a:lnTo>
                <a:lnTo>
                  <a:pt x="117860" y="116410"/>
                </a:lnTo>
                <a:lnTo>
                  <a:pt x="118261" y="115652"/>
                </a:lnTo>
                <a:lnTo>
                  <a:pt x="118395" y="114803"/>
                </a:lnTo>
                <a:lnTo>
                  <a:pt x="118395" y="4913"/>
                </a:lnTo>
                <a:lnTo>
                  <a:pt x="118261" y="4157"/>
                </a:lnTo>
                <a:lnTo>
                  <a:pt x="117994" y="3496"/>
                </a:lnTo>
                <a:lnTo>
                  <a:pt x="117460" y="2835"/>
                </a:lnTo>
                <a:lnTo>
                  <a:pt x="116791" y="2268"/>
                </a:lnTo>
                <a:lnTo>
                  <a:pt x="115990" y="1795"/>
                </a:lnTo>
                <a:lnTo>
                  <a:pt x="115054" y="1418"/>
                </a:lnTo>
                <a:lnTo>
                  <a:pt x="113986" y="1229"/>
                </a:lnTo>
                <a:lnTo>
                  <a:pt x="112917" y="1134"/>
                </a:lnTo>
                <a:close/>
                <a:moveTo>
                  <a:pt x="114119" y="945"/>
                </a:moveTo>
                <a:lnTo>
                  <a:pt x="115188" y="1229"/>
                </a:lnTo>
                <a:lnTo>
                  <a:pt x="116123" y="1607"/>
                </a:lnTo>
                <a:lnTo>
                  <a:pt x="117058" y="2079"/>
                </a:lnTo>
                <a:lnTo>
                  <a:pt x="117728" y="2646"/>
                </a:lnTo>
                <a:lnTo>
                  <a:pt x="118261" y="3401"/>
                </a:lnTo>
                <a:lnTo>
                  <a:pt x="118529" y="4157"/>
                </a:lnTo>
                <a:lnTo>
                  <a:pt x="118663" y="4913"/>
                </a:lnTo>
                <a:lnTo>
                  <a:pt x="118663" y="114803"/>
                </a:lnTo>
                <a:lnTo>
                  <a:pt x="118529" y="115652"/>
                </a:lnTo>
                <a:lnTo>
                  <a:pt x="118261" y="116503"/>
                </a:lnTo>
                <a:lnTo>
                  <a:pt x="117594" y="117165"/>
                </a:lnTo>
                <a:lnTo>
                  <a:pt x="116925" y="117827"/>
                </a:lnTo>
                <a:lnTo>
                  <a:pt x="115990" y="118299"/>
                </a:lnTo>
                <a:lnTo>
                  <a:pt x="114921" y="118677"/>
                </a:lnTo>
                <a:lnTo>
                  <a:pt x="113718" y="118960"/>
                </a:lnTo>
                <a:lnTo>
                  <a:pt x="112515" y="119054"/>
                </a:lnTo>
                <a:lnTo>
                  <a:pt x="7616" y="119054"/>
                </a:lnTo>
                <a:lnTo>
                  <a:pt x="6279" y="118960"/>
                </a:lnTo>
                <a:lnTo>
                  <a:pt x="5210" y="118677"/>
                </a:lnTo>
                <a:lnTo>
                  <a:pt x="4141" y="118299"/>
                </a:lnTo>
                <a:lnTo>
                  <a:pt x="3206" y="117827"/>
                </a:lnTo>
                <a:lnTo>
                  <a:pt x="2405" y="117259"/>
                </a:lnTo>
                <a:lnTo>
                  <a:pt x="1870" y="116598"/>
                </a:lnTo>
                <a:lnTo>
                  <a:pt x="1470" y="115842"/>
                </a:lnTo>
                <a:lnTo>
                  <a:pt x="1336" y="114991"/>
                </a:lnTo>
                <a:lnTo>
                  <a:pt x="1336" y="4913"/>
                </a:lnTo>
                <a:lnTo>
                  <a:pt x="1470" y="4157"/>
                </a:lnTo>
                <a:lnTo>
                  <a:pt x="1870" y="3401"/>
                </a:lnTo>
                <a:lnTo>
                  <a:pt x="2271" y="2646"/>
                </a:lnTo>
                <a:lnTo>
                  <a:pt x="3072" y="2079"/>
                </a:lnTo>
                <a:lnTo>
                  <a:pt x="3876" y="1607"/>
                </a:lnTo>
                <a:lnTo>
                  <a:pt x="4811" y="1229"/>
                </a:lnTo>
                <a:lnTo>
                  <a:pt x="5880" y="945"/>
                </a:lnTo>
                <a:close/>
                <a:moveTo>
                  <a:pt x="6949" y="1"/>
                </a:moveTo>
                <a:lnTo>
                  <a:pt x="5612" y="94"/>
                </a:lnTo>
                <a:lnTo>
                  <a:pt x="4275" y="283"/>
                </a:lnTo>
                <a:lnTo>
                  <a:pt x="3072" y="757"/>
                </a:lnTo>
                <a:lnTo>
                  <a:pt x="2004" y="1418"/>
                </a:lnTo>
                <a:lnTo>
                  <a:pt x="1202" y="2174"/>
                </a:lnTo>
                <a:lnTo>
                  <a:pt x="535" y="3024"/>
                </a:lnTo>
                <a:lnTo>
                  <a:pt x="133" y="3969"/>
                </a:lnTo>
                <a:lnTo>
                  <a:pt x="0" y="4913"/>
                </a:lnTo>
                <a:lnTo>
                  <a:pt x="0" y="114991"/>
                </a:lnTo>
                <a:lnTo>
                  <a:pt x="133" y="116031"/>
                </a:lnTo>
                <a:lnTo>
                  <a:pt x="667" y="116976"/>
                </a:lnTo>
                <a:lnTo>
                  <a:pt x="1336" y="117827"/>
                </a:lnTo>
                <a:lnTo>
                  <a:pt x="2271" y="118488"/>
                </a:lnTo>
                <a:lnTo>
                  <a:pt x="3340" y="119149"/>
                </a:lnTo>
                <a:lnTo>
                  <a:pt x="4677" y="119621"/>
                </a:lnTo>
                <a:lnTo>
                  <a:pt x="6013" y="119905"/>
                </a:lnTo>
                <a:lnTo>
                  <a:pt x="7616" y="120000"/>
                </a:lnTo>
                <a:lnTo>
                  <a:pt x="112515" y="120000"/>
                </a:lnTo>
                <a:lnTo>
                  <a:pt x="113986" y="119905"/>
                </a:lnTo>
                <a:lnTo>
                  <a:pt x="115322" y="119621"/>
                </a:lnTo>
                <a:lnTo>
                  <a:pt x="116657" y="119149"/>
                </a:lnTo>
                <a:lnTo>
                  <a:pt x="117728" y="118488"/>
                </a:lnTo>
                <a:lnTo>
                  <a:pt x="118797" y="117732"/>
                </a:lnTo>
                <a:lnTo>
                  <a:pt x="119464" y="116882"/>
                </a:lnTo>
                <a:lnTo>
                  <a:pt x="119866" y="115842"/>
                </a:lnTo>
                <a:lnTo>
                  <a:pt x="119998" y="114803"/>
                </a:lnTo>
                <a:lnTo>
                  <a:pt x="119998" y="4913"/>
                </a:lnTo>
                <a:lnTo>
                  <a:pt x="119866" y="3969"/>
                </a:lnTo>
                <a:lnTo>
                  <a:pt x="119464" y="3024"/>
                </a:lnTo>
                <a:lnTo>
                  <a:pt x="118797" y="2174"/>
                </a:lnTo>
                <a:lnTo>
                  <a:pt x="117994" y="1418"/>
                </a:lnTo>
                <a:lnTo>
                  <a:pt x="116925" y="757"/>
                </a:lnTo>
                <a:lnTo>
                  <a:pt x="115722" y="283"/>
                </a:lnTo>
                <a:lnTo>
                  <a:pt x="114385" y="94"/>
                </a:lnTo>
                <a:lnTo>
                  <a:pt x="112917" y="1"/>
                </a:lnTo>
                <a:close/>
              </a:path>
            </a:pathLst>
          </a:custGeom>
          <a:solidFill>
            <a:srgbClr val="2F384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5B9"/>
              </a:buClr>
              <a:buSzPct val="25000"/>
              <a:buFont typeface="Source Sans Pro"/>
              <a:buNone/>
            </a:pPr>
            <a:r>
              <a:rPr lang="pt-BR" sz="2400" b="1" i="0" u="sng" strike="noStrike" cap="none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COMO ELE DESCOBRIU QUE TINHA HIPERTENSÃO?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753150" y="1600200"/>
            <a:ext cx="76377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5715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ct val="100000"/>
              <a:buFont typeface="Noto Sans Symbols"/>
              <a:buChar char="→"/>
            </a:pPr>
            <a:r>
              <a:rPr lang="pt-BR" sz="20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Era um dia de trabalho estressante </a:t>
            </a:r>
          </a:p>
          <a:p>
            <a:pPr marL="22860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ct val="25000"/>
              <a:buFont typeface="Source Sans Pro"/>
              <a:buNone/>
            </a:pPr>
            <a:r>
              <a:rPr lang="pt-BR" sz="20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→ Foi ao médico </a:t>
            </a:r>
          </a:p>
          <a:p>
            <a:pPr marL="22860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ct val="25000"/>
              <a:buFont typeface="Source Sans Pro"/>
              <a:buNone/>
            </a:pPr>
            <a:r>
              <a:rPr lang="pt-BR" sz="20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→ UBS – “Postinho”</a:t>
            </a:r>
          </a:p>
          <a:p>
            <a:pPr marL="22860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ct val="25000"/>
              <a:buFont typeface="Source Sans Pro"/>
              <a:buNone/>
            </a:pPr>
            <a:r>
              <a:rPr lang="pt-BR" sz="20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→ Exame pelo SUS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ctrTitle"/>
          </p:nvPr>
        </p:nvSpPr>
        <p:spPr>
          <a:xfrm>
            <a:off x="467543" y="270712"/>
            <a:ext cx="4927500" cy="154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Source Sans Pro"/>
              <a:buNone/>
            </a:pPr>
            <a:r>
              <a:rPr lang="pt-BR" sz="4800" b="1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 Exame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subTitle" idx="1"/>
          </p:nvPr>
        </p:nvSpPr>
        <p:spPr>
          <a:xfrm>
            <a:off x="854250" y="3922275"/>
            <a:ext cx="3815400" cy="993898"/>
          </a:xfrm>
          <a:prstGeom prst="rect">
            <a:avLst/>
          </a:prstGeom>
          <a:noFill/>
          <a:ln w="1143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Source Sans Pro"/>
              <a:buNone/>
            </a:pPr>
            <a:r>
              <a:rPr lang="pt-BR" sz="2400" b="0" i="0" u="none" strike="noStrike" cap="none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Como </a:t>
            </a:r>
            <a:r>
              <a:rPr lang="pt-BR" sz="2400" b="0" i="0" u="none" strike="noStrike" cap="none" dirty="0" smtClean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foi?¹</a:t>
            </a:r>
            <a:endParaRPr lang="pt-BR" sz="2400" b="0" i="0" u="none" strike="noStrike" cap="none" dirty="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69" name="Shape 69" descr="https://cdn3.iconfinder.com/data/icons/healthcare-and-medicine-icons-1/512/Stethoscope-512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32039" y="260647"/>
            <a:ext cx="3888430" cy="38884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5B9"/>
              </a:buClr>
              <a:buSzPct val="25000"/>
              <a:buFont typeface="Source Sans Pro"/>
              <a:buNone/>
            </a:pPr>
            <a:r>
              <a:rPr lang="pt-BR" sz="2400" b="1" i="0" u="sng" strike="noStrike" cap="none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ONDE FORAM FEITOS OS EXAMES?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832466" y="2011407"/>
            <a:ext cx="7776900" cy="175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ct val="25000"/>
              <a:buFont typeface="Source Sans Pro"/>
              <a:buNone/>
            </a:pPr>
            <a:endParaRPr sz="20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ct val="25000"/>
              <a:buFont typeface="Source Sans Pro"/>
              <a:buNone/>
            </a:pPr>
            <a:endParaRPr sz="20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ct val="25000"/>
              <a:buFont typeface="Source Sans Pro"/>
              <a:buNone/>
            </a:pPr>
            <a:r>
              <a:rPr lang="pt-BR" sz="20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Os exames laboratoriais (hemograma, urina) foram encaminhados para a própria unidade de saúde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ct val="25000"/>
              <a:buFont typeface="Source Sans Pro"/>
              <a:buNone/>
            </a:pPr>
            <a:endParaRPr sz="2000" b="0" i="0" u="none" strike="noStrike" cap="none">
              <a:solidFill>
                <a:srgbClr val="2F3848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ct val="25000"/>
              <a:buFont typeface="Source Sans Pro"/>
              <a:buNone/>
            </a:pPr>
            <a:r>
              <a:rPr lang="pt-BR" sz="20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Tempo  </a:t>
            </a:r>
            <a:r>
              <a:rPr lang="pt-BR" sz="3000"/>
              <a:t>3 dias</a:t>
            </a:r>
          </a:p>
        </p:txBody>
      </p:sp>
      <p:cxnSp>
        <p:nvCxnSpPr>
          <p:cNvPr id="76" name="Shape 76"/>
          <p:cNvCxnSpPr/>
          <p:nvPr/>
        </p:nvCxnSpPr>
        <p:spPr>
          <a:xfrm rot="-5400000" flipH="1">
            <a:off x="339287" y="2518275"/>
            <a:ext cx="468000" cy="395999"/>
          </a:xfrm>
          <a:prstGeom prst="bentConnector2">
            <a:avLst/>
          </a:prstGeom>
          <a:noFill/>
          <a:ln w="57150" cap="flat" cmpd="sng">
            <a:solidFill>
              <a:schemeClr val="accent4"/>
            </a:solidFill>
            <a:prstDash val="solid"/>
            <a:round/>
            <a:headEnd type="none" w="med" len="med"/>
            <a:tailEnd type="stealth" w="lg" len="lg"/>
          </a:ln>
        </p:spPr>
      </p:cxnSp>
      <p:grpSp>
        <p:nvGrpSpPr>
          <p:cNvPr id="77" name="Shape 77"/>
          <p:cNvGrpSpPr/>
          <p:nvPr/>
        </p:nvGrpSpPr>
        <p:grpSpPr>
          <a:xfrm>
            <a:off x="500668" y="3433895"/>
            <a:ext cx="331808" cy="331306"/>
            <a:chOff x="6660750" y="298550"/>
            <a:chExt cx="396900" cy="396300"/>
          </a:xfrm>
        </p:grpSpPr>
        <p:sp>
          <p:nvSpPr>
            <p:cNvPr id="78" name="Shape 78"/>
            <p:cNvSpPr/>
            <p:nvPr/>
          </p:nvSpPr>
          <p:spPr>
            <a:xfrm>
              <a:off x="6660750" y="298550"/>
              <a:ext cx="396900" cy="3963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2766" y="7403"/>
                  </a:moveTo>
                  <a:lnTo>
                    <a:pt x="65351" y="7585"/>
                  </a:lnTo>
                  <a:lnTo>
                    <a:pt x="67936" y="7956"/>
                  </a:lnTo>
                  <a:lnTo>
                    <a:pt x="70521" y="8327"/>
                  </a:lnTo>
                  <a:lnTo>
                    <a:pt x="73106" y="9068"/>
                  </a:lnTo>
                  <a:lnTo>
                    <a:pt x="75691" y="9621"/>
                  </a:lnTo>
                  <a:lnTo>
                    <a:pt x="78095" y="10545"/>
                  </a:lnTo>
                  <a:lnTo>
                    <a:pt x="80491" y="11468"/>
                  </a:lnTo>
                  <a:lnTo>
                    <a:pt x="82705" y="12581"/>
                  </a:lnTo>
                  <a:lnTo>
                    <a:pt x="85109" y="13686"/>
                  </a:lnTo>
                  <a:lnTo>
                    <a:pt x="87324" y="14981"/>
                  </a:lnTo>
                  <a:lnTo>
                    <a:pt x="89349" y="16275"/>
                  </a:lnTo>
                  <a:lnTo>
                    <a:pt x="91383" y="17759"/>
                  </a:lnTo>
                  <a:lnTo>
                    <a:pt x="93416" y="19417"/>
                  </a:lnTo>
                  <a:lnTo>
                    <a:pt x="95260" y="21082"/>
                  </a:lnTo>
                  <a:lnTo>
                    <a:pt x="97105" y="22747"/>
                  </a:lnTo>
                  <a:lnTo>
                    <a:pt x="98949" y="24595"/>
                  </a:lnTo>
                  <a:lnTo>
                    <a:pt x="100612" y="26442"/>
                  </a:lnTo>
                  <a:lnTo>
                    <a:pt x="102093" y="28478"/>
                  </a:lnTo>
                  <a:lnTo>
                    <a:pt x="103567" y="30514"/>
                  </a:lnTo>
                  <a:lnTo>
                    <a:pt x="105041" y="32732"/>
                  </a:lnTo>
                  <a:lnTo>
                    <a:pt x="106152" y="34950"/>
                  </a:lnTo>
                  <a:lnTo>
                    <a:pt x="107445" y="37168"/>
                  </a:lnTo>
                  <a:lnTo>
                    <a:pt x="108367" y="39568"/>
                  </a:lnTo>
                  <a:lnTo>
                    <a:pt x="109470" y="41975"/>
                  </a:lnTo>
                  <a:lnTo>
                    <a:pt x="110211" y="44375"/>
                  </a:lnTo>
                  <a:lnTo>
                    <a:pt x="110952" y="46782"/>
                  </a:lnTo>
                  <a:lnTo>
                    <a:pt x="111504" y="49371"/>
                  </a:lnTo>
                  <a:lnTo>
                    <a:pt x="112055" y="51960"/>
                  </a:lnTo>
                  <a:lnTo>
                    <a:pt x="112244" y="54549"/>
                  </a:lnTo>
                  <a:lnTo>
                    <a:pt x="112615" y="57320"/>
                  </a:lnTo>
                  <a:lnTo>
                    <a:pt x="112615" y="60090"/>
                  </a:lnTo>
                  <a:lnTo>
                    <a:pt x="112615" y="62679"/>
                  </a:lnTo>
                  <a:lnTo>
                    <a:pt x="112244" y="65457"/>
                  </a:lnTo>
                  <a:lnTo>
                    <a:pt x="112055" y="68046"/>
                  </a:lnTo>
                  <a:lnTo>
                    <a:pt x="111504" y="70635"/>
                  </a:lnTo>
                  <a:lnTo>
                    <a:pt x="110952" y="73217"/>
                  </a:lnTo>
                  <a:lnTo>
                    <a:pt x="110211" y="75624"/>
                  </a:lnTo>
                  <a:lnTo>
                    <a:pt x="109470" y="78024"/>
                  </a:lnTo>
                  <a:lnTo>
                    <a:pt x="108367" y="80431"/>
                  </a:lnTo>
                  <a:lnTo>
                    <a:pt x="107445" y="82831"/>
                  </a:lnTo>
                  <a:lnTo>
                    <a:pt x="106152" y="85056"/>
                  </a:lnTo>
                  <a:lnTo>
                    <a:pt x="105041" y="87274"/>
                  </a:lnTo>
                  <a:lnTo>
                    <a:pt x="103567" y="89492"/>
                  </a:lnTo>
                  <a:lnTo>
                    <a:pt x="102093" y="91521"/>
                  </a:lnTo>
                  <a:lnTo>
                    <a:pt x="100612" y="93557"/>
                  </a:lnTo>
                  <a:lnTo>
                    <a:pt x="98949" y="95404"/>
                  </a:lnTo>
                  <a:lnTo>
                    <a:pt x="97105" y="97252"/>
                  </a:lnTo>
                  <a:lnTo>
                    <a:pt x="95260" y="98917"/>
                  </a:lnTo>
                  <a:lnTo>
                    <a:pt x="93416" y="100582"/>
                  </a:lnTo>
                  <a:lnTo>
                    <a:pt x="91383" y="102248"/>
                  </a:lnTo>
                  <a:lnTo>
                    <a:pt x="89349" y="103724"/>
                  </a:lnTo>
                  <a:lnTo>
                    <a:pt x="87324" y="105018"/>
                  </a:lnTo>
                  <a:lnTo>
                    <a:pt x="85109" y="106313"/>
                  </a:lnTo>
                  <a:lnTo>
                    <a:pt x="82705" y="107426"/>
                  </a:lnTo>
                  <a:lnTo>
                    <a:pt x="80491" y="108531"/>
                  </a:lnTo>
                  <a:lnTo>
                    <a:pt x="78095" y="109454"/>
                  </a:lnTo>
                  <a:lnTo>
                    <a:pt x="75691" y="110378"/>
                  </a:lnTo>
                  <a:lnTo>
                    <a:pt x="73106" y="110938"/>
                  </a:lnTo>
                  <a:lnTo>
                    <a:pt x="70521" y="111672"/>
                  </a:lnTo>
                  <a:lnTo>
                    <a:pt x="67936" y="112043"/>
                  </a:lnTo>
                  <a:lnTo>
                    <a:pt x="65351" y="112414"/>
                  </a:lnTo>
                  <a:lnTo>
                    <a:pt x="62766" y="112604"/>
                  </a:lnTo>
                  <a:lnTo>
                    <a:pt x="57233" y="112604"/>
                  </a:lnTo>
                  <a:lnTo>
                    <a:pt x="54648" y="112414"/>
                  </a:lnTo>
                  <a:lnTo>
                    <a:pt x="52063" y="112043"/>
                  </a:lnTo>
                  <a:lnTo>
                    <a:pt x="49478" y="111672"/>
                  </a:lnTo>
                  <a:lnTo>
                    <a:pt x="46893" y="110938"/>
                  </a:lnTo>
                  <a:lnTo>
                    <a:pt x="44308" y="110378"/>
                  </a:lnTo>
                  <a:lnTo>
                    <a:pt x="41912" y="109454"/>
                  </a:lnTo>
                  <a:lnTo>
                    <a:pt x="39508" y="108531"/>
                  </a:lnTo>
                  <a:lnTo>
                    <a:pt x="37294" y="107426"/>
                  </a:lnTo>
                  <a:lnTo>
                    <a:pt x="34897" y="106313"/>
                  </a:lnTo>
                  <a:lnTo>
                    <a:pt x="32683" y="105018"/>
                  </a:lnTo>
                  <a:lnTo>
                    <a:pt x="30650" y="103724"/>
                  </a:lnTo>
                  <a:lnTo>
                    <a:pt x="28616" y="102248"/>
                  </a:lnTo>
                  <a:lnTo>
                    <a:pt x="26591" y="100582"/>
                  </a:lnTo>
                  <a:lnTo>
                    <a:pt x="24739" y="98917"/>
                  </a:lnTo>
                  <a:lnTo>
                    <a:pt x="22894" y="97252"/>
                  </a:lnTo>
                  <a:lnTo>
                    <a:pt x="21050" y="95404"/>
                  </a:lnTo>
                  <a:lnTo>
                    <a:pt x="19387" y="93557"/>
                  </a:lnTo>
                  <a:lnTo>
                    <a:pt x="17913" y="91521"/>
                  </a:lnTo>
                  <a:lnTo>
                    <a:pt x="16432" y="89492"/>
                  </a:lnTo>
                  <a:lnTo>
                    <a:pt x="14958" y="87274"/>
                  </a:lnTo>
                  <a:lnTo>
                    <a:pt x="13847" y="85056"/>
                  </a:lnTo>
                  <a:lnTo>
                    <a:pt x="12554" y="82831"/>
                  </a:lnTo>
                  <a:lnTo>
                    <a:pt x="11632" y="80431"/>
                  </a:lnTo>
                  <a:lnTo>
                    <a:pt x="10529" y="78024"/>
                  </a:lnTo>
                  <a:lnTo>
                    <a:pt x="9788" y="75624"/>
                  </a:lnTo>
                  <a:lnTo>
                    <a:pt x="9047" y="73217"/>
                  </a:lnTo>
                  <a:lnTo>
                    <a:pt x="8495" y="70635"/>
                  </a:lnTo>
                  <a:lnTo>
                    <a:pt x="7944" y="68046"/>
                  </a:lnTo>
                  <a:lnTo>
                    <a:pt x="7755" y="65457"/>
                  </a:lnTo>
                  <a:lnTo>
                    <a:pt x="7392" y="62679"/>
                  </a:lnTo>
                  <a:lnTo>
                    <a:pt x="7392" y="60090"/>
                  </a:lnTo>
                  <a:lnTo>
                    <a:pt x="7392" y="57320"/>
                  </a:lnTo>
                  <a:lnTo>
                    <a:pt x="7755" y="54549"/>
                  </a:lnTo>
                  <a:lnTo>
                    <a:pt x="7944" y="51960"/>
                  </a:lnTo>
                  <a:lnTo>
                    <a:pt x="8495" y="49371"/>
                  </a:lnTo>
                  <a:lnTo>
                    <a:pt x="9047" y="46782"/>
                  </a:lnTo>
                  <a:lnTo>
                    <a:pt x="9788" y="44375"/>
                  </a:lnTo>
                  <a:lnTo>
                    <a:pt x="10529" y="41975"/>
                  </a:lnTo>
                  <a:lnTo>
                    <a:pt x="11632" y="39568"/>
                  </a:lnTo>
                  <a:lnTo>
                    <a:pt x="12554" y="37168"/>
                  </a:lnTo>
                  <a:lnTo>
                    <a:pt x="13847" y="34950"/>
                  </a:lnTo>
                  <a:lnTo>
                    <a:pt x="14958" y="32732"/>
                  </a:lnTo>
                  <a:lnTo>
                    <a:pt x="16432" y="30514"/>
                  </a:lnTo>
                  <a:lnTo>
                    <a:pt x="17913" y="28478"/>
                  </a:lnTo>
                  <a:lnTo>
                    <a:pt x="19387" y="26442"/>
                  </a:lnTo>
                  <a:lnTo>
                    <a:pt x="21050" y="24595"/>
                  </a:lnTo>
                  <a:lnTo>
                    <a:pt x="22894" y="22747"/>
                  </a:lnTo>
                  <a:lnTo>
                    <a:pt x="24739" y="21082"/>
                  </a:lnTo>
                  <a:lnTo>
                    <a:pt x="26591" y="19417"/>
                  </a:lnTo>
                  <a:lnTo>
                    <a:pt x="28616" y="17759"/>
                  </a:lnTo>
                  <a:lnTo>
                    <a:pt x="30650" y="16275"/>
                  </a:lnTo>
                  <a:lnTo>
                    <a:pt x="32683" y="14981"/>
                  </a:lnTo>
                  <a:lnTo>
                    <a:pt x="34897" y="13686"/>
                  </a:lnTo>
                  <a:lnTo>
                    <a:pt x="37294" y="12581"/>
                  </a:lnTo>
                  <a:lnTo>
                    <a:pt x="39508" y="11468"/>
                  </a:lnTo>
                  <a:lnTo>
                    <a:pt x="41912" y="10545"/>
                  </a:lnTo>
                  <a:lnTo>
                    <a:pt x="44308" y="9621"/>
                  </a:lnTo>
                  <a:lnTo>
                    <a:pt x="46893" y="9068"/>
                  </a:lnTo>
                  <a:lnTo>
                    <a:pt x="49478" y="8327"/>
                  </a:lnTo>
                  <a:lnTo>
                    <a:pt x="52063" y="7956"/>
                  </a:lnTo>
                  <a:lnTo>
                    <a:pt x="54648" y="7585"/>
                  </a:lnTo>
                  <a:lnTo>
                    <a:pt x="57233" y="7403"/>
                  </a:lnTo>
                  <a:close/>
                  <a:moveTo>
                    <a:pt x="56863" y="7"/>
                  </a:moveTo>
                  <a:lnTo>
                    <a:pt x="53907" y="189"/>
                  </a:lnTo>
                  <a:lnTo>
                    <a:pt x="50952" y="560"/>
                  </a:lnTo>
                  <a:lnTo>
                    <a:pt x="48004" y="1112"/>
                  </a:lnTo>
                  <a:lnTo>
                    <a:pt x="45049" y="1854"/>
                  </a:lnTo>
                  <a:lnTo>
                    <a:pt x="42093" y="2596"/>
                  </a:lnTo>
                  <a:lnTo>
                    <a:pt x="39327" y="3520"/>
                  </a:lnTo>
                  <a:lnTo>
                    <a:pt x="36742" y="4625"/>
                  </a:lnTo>
                  <a:lnTo>
                    <a:pt x="33968" y="5919"/>
                  </a:lnTo>
                  <a:lnTo>
                    <a:pt x="31390" y="7214"/>
                  </a:lnTo>
                  <a:lnTo>
                    <a:pt x="28987" y="8697"/>
                  </a:lnTo>
                  <a:lnTo>
                    <a:pt x="26402" y="10174"/>
                  </a:lnTo>
                  <a:lnTo>
                    <a:pt x="24187" y="11839"/>
                  </a:lnTo>
                  <a:lnTo>
                    <a:pt x="21791" y="13686"/>
                  </a:lnTo>
                  <a:lnTo>
                    <a:pt x="19758" y="15533"/>
                  </a:lnTo>
                  <a:lnTo>
                    <a:pt x="17543" y="17570"/>
                  </a:lnTo>
                  <a:lnTo>
                    <a:pt x="15699" y="19606"/>
                  </a:lnTo>
                  <a:lnTo>
                    <a:pt x="13665" y="21824"/>
                  </a:lnTo>
                  <a:lnTo>
                    <a:pt x="12003" y="24042"/>
                  </a:lnTo>
                  <a:lnTo>
                    <a:pt x="10340" y="26442"/>
                  </a:lnTo>
                  <a:lnTo>
                    <a:pt x="8684" y="28849"/>
                  </a:lnTo>
                  <a:lnTo>
                    <a:pt x="7203" y="31438"/>
                  </a:lnTo>
                  <a:lnTo>
                    <a:pt x="5910" y="34027"/>
                  </a:lnTo>
                  <a:lnTo>
                    <a:pt x="4807" y="36616"/>
                  </a:lnTo>
                  <a:lnTo>
                    <a:pt x="3696" y="39386"/>
                  </a:lnTo>
                  <a:lnTo>
                    <a:pt x="2773" y="42157"/>
                  </a:lnTo>
                  <a:lnTo>
                    <a:pt x="1851" y="44935"/>
                  </a:lnTo>
                  <a:lnTo>
                    <a:pt x="1300" y="47887"/>
                  </a:lnTo>
                  <a:lnTo>
                    <a:pt x="740" y="50847"/>
                  </a:lnTo>
                  <a:lnTo>
                    <a:pt x="370" y="53807"/>
                  </a:lnTo>
                  <a:lnTo>
                    <a:pt x="188" y="56949"/>
                  </a:lnTo>
                  <a:lnTo>
                    <a:pt x="7" y="60090"/>
                  </a:lnTo>
                  <a:lnTo>
                    <a:pt x="188" y="63050"/>
                  </a:lnTo>
                  <a:lnTo>
                    <a:pt x="370" y="66192"/>
                  </a:lnTo>
                  <a:lnTo>
                    <a:pt x="740" y="69152"/>
                  </a:lnTo>
                  <a:lnTo>
                    <a:pt x="1300" y="72112"/>
                  </a:lnTo>
                  <a:lnTo>
                    <a:pt x="1851" y="75071"/>
                  </a:lnTo>
                  <a:lnTo>
                    <a:pt x="2773" y="77842"/>
                  </a:lnTo>
                  <a:lnTo>
                    <a:pt x="3696" y="80613"/>
                  </a:lnTo>
                  <a:lnTo>
                    <a:pt x="4807" y="83391"/>
                  </a:lnTo>
                  <a:lnTo>
                    <a:pt x="5910" y="85980"/>
                  </a:lnTo>
                  <a:lnTo>
                    <a:pt x="7203" y="88569"/>
                  </a:lnTo>
                  <a:lnTo>
                    <a:pt x="8684" y="91150"/>
                  </a:lnTo>
                  <a:lnTo>
                    <a:pt x="10340" y="93557"/>
                  </a:lnTo>
                  <a:lnTo>
                    <a:pt x="12003" y="95957"/>
                  </a:lnTo>
                  <a:lnTo>
                    <a:pt x="13665" y="98183"/>
                  </a:lnTo>
                  <a:lnTo>
                    <a:pt x="15699" y="100401"/>
                  </a:lnTo>
                  <a:lnTo>
                    <a:pt x="17543" y="102429"/>
                  </a:lnTo>
                  <a:lnTo>
                    <a:pt x="19758" y="104466"/>
                  </a:lnTo>
                  <a:lnTo>
                    <a:pt x="21791" y="106313"/>
                  </a:lnTo>
                  <a:lnTo>
                    <a:pt x="24187" y="108160"/>
                  </a:lnTo>
                  <a:lnTo>
                    <a:pt x="26402" y="109825"/>
                  </a:lnTo>
                  <a:lnTo>
                    <a:pt x="28987" y="111309"/>
                  </a:lnTo>
                  <a:lnTo>
                    <a:pt x="31390" y="112785"/>
                  </a:lnTo>
                  <a:lnTo>
                    <a:pt x="33968" y="114080"/>
                  </a:lnTo>
                  <a:lnTo>
                    <a:pt x="36742" y="115374"/>
                  </a:lnTo>
                  <a:lnTo>
                    <a:pt x="39327" y="116479"/>
                  </a:lnTo>
                  <a:lnTo>
                    <a:pt x="42093" y="117411"/>
                  </a:lnTo>
                  <a:lnTo>
                    <a:pt x="45049" y="118145"/>
                  </a:lnTo>
                  <a:lnTo>
                    <a:pt x="48004" y="118887"/>
                  </a:lnTo>
                  <a:lnTo>
                    <a:pt x="50952" y="119439"/>
                  </a:lnTo>
                  <a:lnTo>
                    <a:pt x="53907" y="119810"/>
                  </a:lnTo>
                  <a:lnTo>
                    <a:pt x="56863" y="119992"/>
                  </a:lnTo>
                  <a:lnTo>
                    <a:pt x="63136" y="119992"/>
                  </a:lnTo>
                  <a:lnTo>
                    <a:pt x="66092" y="119810"/>
                  </a:lnTo>
                  <a:lnTo>
                    <a:pt x="69047" y="119439"/>
                  </a:lnTo>
                  <a:lnTo>
                    <a:pt x="72003" y="118887"/>
                  </a:lnTo>
                  <a:lnTo>
                    <a:pt x="74950" y="118145"/>
                  </a:lnTo>
                  <a:lnTo>
                    <a:pt x="77906" y="117411"/>
                  </a:lnTo>
                  <a:lnTo>
                    <a:pt x="80672" y="116479"/>
                  </a:lnTo>
                  <a:lnTo>
                    <a:pt x="83257" y="115374"/>
                  </a:lnTo>
                  <a:lnTo>
                    <a:pt x="86031" y="114080"/>
                  </a:lnTo>
                  <a:lnTo>
                    <a:pt x="88616" y="112785"/>
                  </a:lnTo>
                  <a:lnTo>
                    <a:pt x="91012" y="111309"/>
                  </a:lnTo>
                  <a:lnTo>
                    <a:pt x="93597" y="109825"/>
                  </a:lnTo>
                  <a:lnTo>
                    <a:pt x="95812" y="108160"/>
                  </a:lnTo>
                  <a:lnTo>
                    <a:pt x="98216" y="106313"/>
                  </a:lnTo>
                  <a:lnTo>
                    <a:pt x="100241" y="104466"/>
                  </a:lnTo>
                  <a:lnTo>
                    <a:pt x="102456" y="102429"/>
                  </a:lnTo>
                  <a:lnTo>
                    <a:pt x="104308" y="100401"/>
                  </a:lnTo>
                  <a:lnTo>
                    <a:pt x="106334" y="98183"/>
                  </a:lnTo>
                  <a:lnTo>
                    <a:pt x="107996" y="95957"/>
                  </a:lnTo>
                  <a:lnTo>
                    <a:pt x="109659" y="93557"/>
                  </a:lnTo>
                  <a:lnTo>
                    <a:pt x="111322" y="91150"/>
                  </a:lnTo>
                  <a:lnTo>
                    <a:pt x="112796" y="88569"/>
                  </a:lnTo>
                  <a:lnTo>
                    <a:pt x="114089" y="85980"/>
                  </a:lnTo>
                  <a:lnTo>
                    <a:pt x="115200" y="83391"/>
                  </a:lnTo>
                  <a:lnTo>
                    <a:pt x="116303" y="80613"/>
                  </a:lnTo>
                  <a:lnTo>
                    <a:pt x="117226" y="77842"/>
                  </a:lnTo>
                  <a:lnTo>
                    <a:pt x="118148" y="75071"/>
                  </a:lnTo>
                  <a:lnTo>
                    <a:pt x="118707" y="72112"/>
                  </a:lnTo>
                  <a:lnTo>
                    <a:pt x="119259" y="69152"/>
                  </a:lnTo>
                  <a:lnTo>
                    <a:pt x="119629" y="66192"/>
                  </a:lnTo>
                  <a:lnTo>
                    <a:pt x="119811" y="63050"/>
                  </a:lnTo>
                  <a:lnTo>
                    <a:pt x="120000" y="60090"/>
                  </a:lnTo>
                  <a:lnTo>
                    <a:pt x="119811" y="56949"/>
                  </a:lnTo>
                  <a:lnTo>
                    <a:pt x="119629" y="53807"/>
                  </a:lnTo>
                  <a:lnTo>
                    <a:pt x="119259" y="50847"/>
                  </a:lnTo>
                  <a:lnTo>
                    <a:pt x="118707" y="47887"/>
                  </a:lnTo>
                  <a:lnTo>
                    <a:pt x="118148" y="44935"/>
                  </a:lnTo>
                  <a:lnTo>
                    <a:pt x="117226" y="42157"/>
                  </a:lnTo>
                  <a:lnTo>
                    <a:pt x="116303" y="39386"/>
                  </a:lnTo>
                  <a:lnTo>
                    <a:pt x="115200" y="36616"/>
                  </a:lnTo>
                  <a:lnTo>
                    <a:pt x="114089" y="34027"/>
                  </a:lnTo>
                  <a:lnTo>
                    <a:pt x="112796" y="31438"/>
                  </a:lnTo>
                  <a:lnTo>
                    <a:pt x="111322" y="28849"/>
                  </a:lnTo>
                  <a:lnTo>
                    <a:pt x="109659" y="26442"/>
                  </a:lnTo>
                  <a:lnTo>
                    <a:pt x="107996" y="24042"/>
                  </a:lnTo>
                  <a:lnTo>
                    <a:pt x="106334" y="21824"/>
                  </a:lnTo>
                  <a:lnTo>
                    <a:pt x="104308" y="19606"/>
                  </a:lnTo>
                  <a:lnTo>
                    <a:pt x="102456" y="17570"/>
                  </a:lnTo>
                  <a:lnTo>
                    <a:pt x="100241" y="15533"/>
                  </a:lnTo>
                  <a:lnTo>
                    <a:pt x="98216" y="13686"/>
                  </a:lnTo>
                  <a:lnTo>
                    <a:pt x="95812" y="11839"/>
                  </a:lnTo>
                  <a:lnTo>
                    <a:pt x="93597" y="10174"/>
                  </a:lnTo>
                  <a:lnTo>
                    <a:pt x="91012" y="8697"/>
                  </a:lnTo>
                  <a:lnTo>
                    <a:pt x="88616" y="7214"/>
                  </a:lnTo>
                  <a:lnTo>
                    <a:pt x="86031" y="5919"/>
                  </a:lnTo>
                  <a:lnTo>
                    <a:pt x="83257" y="4625"/>
                  </a:lnTo>
                  <a:lnTo>
                    <a:pt x="80672" y="3520"/>
                  </a:lnTo>
                  <a:lnTo>
                    <a:pt x="77906" y="2596"/>
                  </a:lnTo>
                  <a:lnTo>
                    <a:pt x="74950" y="1854"/>
                  </a:lnTo>
                  <a:lnTo>
                    <a:pt x="72003" y="1112"/>
                  </a:lnTo>
                  <a:lnTo>
                    <a:pt x="69047" y="560"/>
                  </a:lnTo>
                  <a:lnTo>
                    <a:pt x="66092" y="189"/>
                  </a:lnTo>
                  <a:lnTo>
                    <a:pt x="63136" y="7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Shape 79"/>
            <p:cNvSpPr/>
            <p:nvPr/>
          </p:nvSpPr>
          <p:spPr>
            <a:xfrm>
              <a:off x="6697400" y="335200"/>
              <a:ext cx="323624" cy="32302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9995" y="12249"/>
                  </a:moveTo>
                  <a:lnTo>
                    <a:pt x="60672" y="12482"/>
                  </a:lnTo>
                  <a:lnTo>
                    <a:pt x="61358" y="12704"/>
                  </a:lnTo>
                  <a:lnTo>
                    <a:pt x="62488" y="13382"/>
                  </a:lnTo>
                  <a:lnTo>
                    <a:pt x="63388" y="14515"/>
                  </a:lnTo>
                  <a:lnTo>
                    <a:pt x="63619" y="15203"/>
                  </a:lnTo>
                  <a:lnTo>
                    <a:pt x="63619" y="15881"/>
                  </a:lnTo>
                  <a:lnTo>
                    <a:pt x="63619" y="58518"/>
                  </a:lnTo>
                  <a:lnTo>
                    <a:pt x="83995" y="78709"/>
                  </a:lnTo>
                  <a:lnTo>
                    <a:pt x="84449" y="79387"/>
                  </a:lnTo>
                  <a:lnTo>
                    <a:pt x="84672" y="80074"/>
                  </a:lnTo>
                  <a:lnTo>
                    <a:pt x="84903" y="81430"/>
                  </a:lnTo>
                  <a:lnTo>
                    <a:pt x="84672" y="82795"/>
                  </a:lnTo>
                  <a:lnTo>
                    <a:pt x="84449" y="83473"/>
                  </a:lnTo>
                  <a:lnTo>
                    <a:pt x="83995" y="83928"/>
                  </a:lnTo>
                  <a:lnTo>
                    <a:pt x="83318" y="84383"/>
                  </a:lnTo>
                  <a:lnTo>
                    <a:pt x="82632" y="84838"/>
                  </a:lnTo>
                  <a:lnTo>
                    <a:pt x="81279" y="85061"/>
                  </a:lnTo>
                  <a:lnTo>
                    <a:pt x="79916" y="84838"/>
                  </a:lnTo>
                  <a:lnTo>
                    <a:pt x="79239" y="84383"/>
                  </a:lnTo>
                  <a:lnTo>
                    <a:pt x="78785" y="83928"/>
                  </a:lnTo>
                  <a:lnTo>
                    <a:pt x="57501" y="62605"/>
                  </a:lnTo>
                  <a:lnTo>
                    <a:pt x="56825" y="61249"/>
                  </a:lnTo>
                  <a:lnTo>
                    <a:pt x="56370" y="60106"/>
                  </a:lnTo>
                  <a:lnTo>
                    <a:pt x="56370" y="15881"/>
                  </a:lnTo>
                  <a:lnTo>
                    <a:pt x="56370" y="15203"/>
                  </a:lnTo>
                  <a:lnTo>
                    <a:pt x="56602" y="14515"/>
                  </a:lnTo>
                  <a:lnTo>
                    <a:pt x="57501" y="13382"/>
                  </a:lnTo>
                  <a:lnTo>
                    <a:pt x="58641" y="12704"/>
                  </a:lnTo>
                  <a:lnTo>
                    <a:pt x="59318" y="12482"/>
                  </a:lnTo>
                  <a:lnTo>
                    <a:pt x="59995" y="12249"/>
                  </a:lnTo>
                  <a:close/>
                  <a:moveTo>
                    <a:pt x="57733" y="0"/>
                  </a:moveTo>
                  <a:lnTo>
                    <a:pt x="54340" y="232"/>
                  </a:lnTo>
                  <a:lnTo>
                    <a:pt x="50938" y="687"/>
                  </a:lnTo>
                  <a:lnTo>
                    <a:pt x="47545" y="1133"/>
                  </a:lnTo>
                  <a:lnTo>
                    <a:pt x="44375" y="2043"/>
                  </a:lnTo>
                  <a:lnTo>
                    <a:pt x="41205" y="2953"/>
                  </a:lnTo>
                  <a:lnTo>
                    <a:pt x="38034" y="4086"/>
                  </a:lnTo>
                  <a:lnTo>
                    <a:pt x="34864" y="5442"/>
                  </a:lnTo>
                  <a:lnTo>
                    <a:pt x="31925" y="6807"/>
                  </a:lnTo>
                  <a:lnTo>
                    <a:pt x="33733" y="9751"/>
                  </a:lnTo>
                  <a:lnTo>
                    <a:pt x="33955" y="10661"/>
                  </a:lnTo>
                  <a:lnTo>
                    <a:pt x="33955" y="11571"/>
                  </a:lnTo>
                  <a:lnTo>
                    <a:pt x="33511" y="12482"/>
                  </a:lnTo>
                  <a:lnTo>
                    <a:pt x="32825" y="12927"/>
                  </a:lnTo>
                  <a:lnTo>
                    <a:pt x="32380" y="13159"/>
                  </a:lnTo>
                  <a:lnTo>
                    <a:pt x="31239" y="13159"/>
                  </a:lnTo>
                  <a:lnTo>
                    <a:pt x="30563" y="12927"/>
                  </a:lnTo>
                  <a:lnTo>
                    <a:pt x="30108" y="12704"/>
                  </a:lnTo>
                  <a:lnTo>
                    <a:pt x="29886" y="12026"/>
                  </a:lnTo>
                  <a:lnTo>
                    <a:pt x="28069" y="9073"/>
                  </a:lnTo>
                  <a:lnTo>
                    <a:pt x="25353" y="11116"/>
                  </a:lnTo>
                  <a:lnTo>
                    <a:pt x="22637" y="13159"/>
                  </a:lnTo>
                  <a:lnTo>
                    <a:pt x="20152" y="15203"/>
                  </a:lnTo>
                  <a:lnTo>
                    <a:pt x="17659" y="17469"/>
                  </a:lnTo>
                  <a:lnTo>
                    <a:pt x="15397" y="19967"/>
                  </a:lnTo>
                  <a:lnTo>
                    <a:pt x="13135" y="22456"/>
                  </a:lnTo>
                  <a:lnTo>
                    <a:pt x="11096" y="25177"/>
                  </a:lnTo>
                  <a:lnTo>
                    <a:pt x="9279" y="28130"/>
                  </a:lnTo>
                  <a:lnTo>
                    <a:pt x="12227" y="29719"/>
                  </a:lnTo>
                  <a:lnTo>
                    <a:pt x="12903" y="30397"/>
                  </a:lnTo>
                  <a:lnTo>
                    <a:pt x="13358" y="31074"/>
                  </a:lnTo>
                  <a:lnTo>
                    <a:pt x="13358" y="31985"/>
                  </a:lnTo>
                  <a:lnTo>
                    <a:pt x="13135" y="32895"/>
                  </a:lnTo>
                  <a:lnTo>
                    <a:pt x="12681" y="33341"/>
                  </a:lnTo>
                  <a:lnTo>
                    <a:pt x="12227" y="33796"/>
                  </a:lnTo>
                  <a:lnTo>
                    <a:pt x="11550" y="34028"/>
                  </a:lnTo>
                  <a:lnTo>
                    <a:pt x="10410" y="34028"/>
                  </a:lnTo>
                  <a:lnTo>
                    <a:pt x="9965" y="33796"/>
                  </a:lnTo>
                  <a:lnTo>
                    <a:pt x="7017" y="31985"/>
                  </a:lnTo>
                  <a:lnTo>
                    <a:pt x="5432" y="34929"/>
                  </a:lnTo>
                  <a:lnTo>
                    <a:pt x="4301" y="37882"/>
                  </a:lnTo>
                  <a:lnTo>
                    <a:pt x="3170" y="41058"/>
                  </a:lnTo>
                  <a:lnTo>
                    <a:pt x="2039" y="44234"/>
                  </a:lnTo>
                  <a:lnTo>
                    <a:pt x="1362" y="47634"/>
                  </a:lnTo>
                  <a:lnTo>
                    <a:pt x="676" y="50810"/>
                  </a:lnTo>
                  <a:lnTo>
                    <a:pt x="222" y="54209"/>
                  </a:lnTo>
                  <a:lnTo>
                    <a:pt x="0" y="57840"/>
                  </a:lnTo>
                  <a:lnTo>
                    <a:pt x="6108" y="57840"/>
                  </a:lnTo>
                  <a:lnTo>
                    <a:pt x="7017" y="58295"/>
                  </a:lnTo>
                  <a:lnTo>
                    <a:pt x="7471" y="59205"/>
                  </a:lnTo>
                  <a:lnTo>
                    <a:pt x="7471" y="60106"/>
                  </a:lnTo>
                  <a:lnTo>
                    <a:pt x="7471" y="60794"/>
                  </a:lnTo>
                  <a:lnTo>
                    <a:pt x="7017" y="61694"/>
                  </a:lnTo>
                  <a:lnTo>
                    <a:pt x="6108" y="62149"/>
                  </a:lnTo>
                  <a:lnTo>
                    <a:pt x="5209" y="62382"/>
                  </a:lnTo>
                  <a:lnTo>
                    <a:pt x="0" y="62382"/>
                  </a:lnTo>
                  <a:lnTo>
                    <a:pt x="222" y="65781"/>
                  </a:lnTo>
                  <a:lnTo>
                    <a:pt x="676" y="69180"/>
                  </a:lnTo>
                  <a:lnTo>
                    <a:pt x="1362" y="72356"/>
                  </a:lnTo>
                  <a:lnTo>
                    <a:pt x="2039" y="75765"/>
                  </a:lnTo>
                  <a:lnTo>
                    <a:pt x="3170" y="78941"/>
                  </a:lnTo>
                  <a:lnTo>
                    <a:pt x="4301" y="82108"/>
                  </a:lnTo>
                  <a:lnTo>
                    <a:pt x="5432" y="85061"/>
                  </a:lnTo>
                  <a:lnTo>
                    <a:pt x="7017" y="88005"/>
                  </a:lnTo>
                  <a:lnTo>
                    <a:pt x="9965" y="86417"/>
                  </a:lnTo>
                  <a:lnTo>
                    <a:pt x="10864" y="85971"/>
                  </a:lnTo>
                  <a:lnTo>
                    <a:pt x="11772" y="86194"/>
                  </a:lnTo>
                  <a:lnTo>
                    <a:pt x="12449" y="86417"/>
                  </a:lnTo>
                  <a:lnTo>
                    <a:pt x="13135" y="87104"/>
                  </a:lnTo>
                  <a:lnTo>
                    <a:pt x="13358" y="88005"/>
                  </a:lnTo>
                  <a:lnTo>
                    <a:pt x="13358" y="88915"/>
                  </a:lnTo>
                  <a:lnTo>
                    <a:pt x="12903" y="89593"/>
                  </a:lnTo>
                  <a:lnTo>
                    <a:pt x="12227" y="90280"/>
                  </a:lnTo>
                  <a:lnTo>
                    <a:pt x="9279" y="91869"/>
                  </a:lnTo>
                  <a:lnTo>
                    <a:pt x="11096" y="94813"/>
                  </a:lnTo>
                  <a:lnTo>
                    <a:pt x="13135" y="97534"/>
                  </a:lnTo>
                  <a:lnTo>
                    <a:pt x="15397" y="100032"/>
                  </a:lnTo>
                  <a:lnTo>
                    <a:pt x="17659" y="102530"/>
                  </a:lnTo>
                  <a:lnTo>
                    <a:pt x="20152" y="104796"/>
                  </a:lnTo>
                  <a:lnTo>
                    <a:pt x="22637" y="106840"/>
                  </a:lnTo>
                  <a:lnTo>
                    <a:pt x="25353" y="108873"/>
                  </a:lnTo>
                  <a:lnTo>
                    <a:pt x="28069" y="110917"/>
                  </a:lnTo>
                  <a:lnTo>
                    <a:pt x="29886" y="107973"/>
                  </a:lnTo>
                  <a:lnTo>
                    <a:pt x="30340" y="107285"/>
                  </a:lnTo>
                  <a:lnTo>
                    <a:pt x="31239" y="106840"/>
                  </a:lnTo>
                  <a:lnTo>
                    <a:pt x="32148" y="106840"/>
                  </a:lnTo>
                  <a:lnTo>
                    <a:pt x="32825" y="107062"/>
                  </a:lnTo>
                  <a:lnTo>
                    <a:pt x="33511" y="107740"/>
                  </a:lnTo>
                  <a:lnTo>
                    <a:pt x="33955" y="108428"/>
                  </a:lnTo>
                  <a:lnTo>
                    <a:pt x="33955" y="109328"/>
                  </a:lnTo>
                  <a:lnTo>
                    <a:pt x="33733" y="110239"/>
                  </a:lnTo>
                  <a:lnTo>
                    <a:pt x="31925" y="113183"/>
                  </a:lnTo>
                  <a:lnTo>
                    <a:pt x="34864" y="114548"/>
                  </a:lnTo>
                  <a:lnTo>
                    <a:pt x="38034" y="115904"/>
                  </a:lnTo>
                  <a:lnTo>
                    <a:pt x="41205" y="117046"/>
                  </a:lnTo>
                  <a:lnTo>
                    <a:pt x="44375" y="117947"/>
                  </a:lnTo>
                  <a:lnTo>
                    <a:pt x="47545" y="118857"/>
                  </a:lnTo>
                  <a:lnTo>
                    <a:pt x="50938" y="119312"/>
                  </a:lnTo>
                  <a:lnTo>
                    <a:pt x="54340" y="119767"/>
                  </a:lnTo>
                  <a:lnTo>
                    <a:pt x="57733" y="119990"/>
                  </a:lnTo>
                  <a:lnTo>
                    <a:pt x="57733" y="114771"/>
                  </a:lnTo>
                  <a:lnTo>
                    <a:pt x="57955" y="113870"/>
                  </a:lnTo>
                  <a:lnTo>
                    <a:pt x="58410" y="113183"/>
                  </a:lnTo>
                  <a:lnTo>
                    <a:pt x="59086" y="112737"/>
                  </a:lnTo>
                  <a:lnTo>
                    <a:pt x="59995" y="112505"/>
                  </a:lnTo>
                  <a:lnTo>
                    <a:pt x="60903" y="112737"/>
                  </a:lnTo>
                  <a:lnTo>
                    <a:pt x="61580" y="113183"/>
                  </a:lnTo>
                  <a:lnTo>
                    <a:pt x="62034" y="113870"/>
                  </a:lnTo>
                  <a:lnTo>
                    <a:pt x="62257" y="114771"/>
                  </a:lnTo>
                  <a:lnTo>
                    <a:pt x="62257" y="119990"/>
                  </a:lnTo>
                  <a:lnTo>
                    <a:pt x="65659" y="119767"/>
                  </a:lnTo>
                  <a:lnTo>
                    <a:pt x="69052" y="119312"/>
                  </a:lnTo>
                  <a:lnTo>
                    <a:pt x="72444" y="118857"/>
                  </a:lnTo>
                  <a:lnTo>
                    <a:pt x="75615" y="117947"/>
                  </a:lnTo>
                  <a:lnTo>
                    <a:pt x="78785" y="117046"/>
                  </a:lnTo>
                  <a:lnTo>
                    <a:pt x="81955" y="115904"/>
                  </a:lnTo>
                  <a:lnTo>
                    <a:pt x="85126" y="114548"/>
                  </a:lnTo>
                  <a:lnTo>
                    <a:pt x="88074" y="113183"/>
                  </a:lnTo>
                  <a:lnTo>
                    <a:pt x="86257" y="110239"/>
                  </a:lnTo>
                  <a:lnTo>
                    <a:pt x="86034" y="109328"/>
                  </a:lnTo>
                  <a:lnTo>
                    <a:pt x="86034" y="108428"/>
                  </a:lnTo>
                  <a:lnTo>
                    <a:pt x="86488" y="107740"/>
                  </a:lnTo>
                  <a:lnTo>
                    <a:pt x="87165" y="107062"/>
                  </a:lnTo>
                  <a:lnTo>
                    <a:pt x="87842" y="106840"/>
                  </a:lnTo>
                  <a:lnTo>
                    <a:pt x="88750" y="106840"/>
                  </a:lnTo>
                  <a:lnTo>
                    <a:pt x="89659" y="107285"/>
                  </a:lnTo>
                  <a:lnTo>
                    <a:pt x="90104" y="107973"/>
                  </a:lnTo>
                  <a:lnTo>
                    <a:pt x="91921" y="110917"/>
                  </a:lnTo>
                  <a:lnTo>
                    <a:pt x="94637" y="108873"/>
                  </a:lnTo>
                  <a:lnTo>
                    <a:pt x="97353" y="106840"/>
                  </a:lnTo>
                  <a:lnTo>
                    <a:pt x="99847" y="104796"/>
                  </a:lnTo>
                  <a:lnTo>
                    <a:pt x="102331" y="102530"/>
                  </a:lnTo>
                  <a:lnTo>
                    <a:pt x="104593" y="100032"/>
                  </a:lnTo>
                  <a:lnTo>
                    <a:pt x="106864" y="97534"/>
                  </a:lnTo>
                  <a:lnTo>
                    <a:pt x="108894" y="94813"/>
                  </a:lnTo>
                  <a:lnTo>
                    <a:pt x="110711" y="91869"/>
                  </a:lnTo>
                  <a:lnTo>
                    <a:pt x="107763" y="90280"/>
                  </a:lnTo>
                  <a:lnTo>
                    <a:pt x="107086" y="89593"/>
                  </a:lnTo>
                  <a:lnTo>
                    <a:pt x="106632" y="88915"/>
                  </a:lnTo>
                  <a:lnTo>
                    <a:pt x="106632" y="88005"/>
                  </a:lnTo>
                  <a:lnTo>
                    <a:pt x="106864" y="87104"/>
                  </a:lnTo>
                  <a:lnTo>
                    <a:pt x="107541" y="86417"/>
                  </a:lnTo>
                  <a:lnTo>
                    <a:pt x="108217" y="86194"/>
                  </a:lnTo>
                  <a:lnTo>
                    <a:pt x="109126" y="85971"/>
                  </a:lnTo>
                  <a:lnTo>
                    <a:pt x="110034" y="86417"/>
                  </a:lnTo>
                  <a:lnTo>
                    <a:pt x="112973" y="88005"/>
                  </a:lnTo>
                  <a:lnTo>
                    <a:pt x="114558" y="85061"/>
                  </a:lnTo>
                  <a:lnTo>
                    <a:pt x="115689" y="82108"/>
                  </a:lnTo>
                  <a:lnTo>
                    <a:pt x="116820" y="78941"/>
                  </a:lnTo>
                  <a:lnTo>
                    <a:pt x="117951" y="75765"/>
                  </a:lnTo>
                  <a:lnTo>
                    <a:pt x="118637" y="72356"/>
                  </a:lnTo>
                  <a:lnTo>
                    <a:pt x="119314" y="69180"/>
                  </a:lnTo>
                  <a:lnTo>
                    <a:pt x="119768" y="65781"/>
                  </a:lnTo>
                  <a:lnTo>
                    <a:pt x="119990" y="62382"/>
                  </a:lnTo>
                  <a:lnTo>
                    <a:pt x="114780" y="62382"/>
                  </a:lnTo>
                  <a:lnTo>
                    <a:pt x="113881" y="62149"/>
                  </a:lnTo>
                  <a:lnTo>
                    <a:pt x="112973" y="61694"/>
                  </a:lnTo>
                  <a:lnTo>
                    <a:pt x="112519" y="60794"/>
                  </a:lnTo>
                  <a:lnTo>
                    <a:pt x="112519" y="60106"/>
                  </a:lnTo>
                  <a:lnTo>
                    <a:pt x="112519" y="59205"/>
                  </a:lnTo>
                  <a:lnTo>
                    <a:pt x="112973" y="58295"/>
                  </a:lnTo>
                  <a:lnTo>
                    <a:pt x="113881" y="57840"/>
                  </a:lnTo>
                  <a:lnTo>
                    <a:pt x="119990" y="57840"/>
                  </a:lnTo>
                  <a:lnTo>
                    <a:pt x="119768" y="54209"/>
                  </a:lnTo>
                  <a:lnTo>
                    <a:pt x="119314" y="50810"/>
                  </a:lnTo>
                  <a:lnTo>
                    <a:pt x="118637" y="47634"/>
                  </a:lnTo>
                  <a:lnTo>
                    <a:pt x="117951" y="44234"/>
                  </a:lnTo>
                  <a:lnTo>
                    <a:pt x="116820" y="41058"/>
                  </a:lnTo>
                  <a:lnTo>
                    <a:pt x="115689" y="37882"/>
                  </a:lnTo>
                  <a:lnTo>
                    <a:pt x="114558" y="34929"/>
                  </a:lnTo>
                  <a:lnTo>
                    <a:pt x="112973" y="31985"/>
                  </a:lnTo>
                  <a:lnTo>
                    <a:pt x="110034" y="33796"/>
                  </a:lnTo>
                  <a:lnTo>
                    <a:pt x="109580" y="34028"/>
                  </a:lnTo>
                  <a:lnTo>
                    <a:pt x="108449" y="34028"/>
                  </a:lnTo>
                  <a:lnTo>
                    <a:pt x="107763" y="33796"/>
                  </a:lnTo>
                  <a:lnTo>
                    <a:pt x="107318" y="33341"/>
                  </a:lnTo>
                  <a:lnTo>
                    <a:pt x="106864" y="32895"/>
                  </a:lnTo>
                  <a:lnTo>
                    <a:pt x="106632" y="31985"/>
                  </a:lnTo>
                  <a:lnTo>
                    <a:pt x="106632" y="31074"/>
                  </a:lnTo>
                  <a:lnTo>
                    <a:pt x="107086" y="30397"/>
                  </a:lnTo>
                  <a:lnTo>
                    <a:pt x="107763" y="29719"/>
                  </a:lnTo>
                  <a:lnTo>
                    <a:pt x="110711" y="28130"/>
                  </a:lnTo>
                  <a:lnTo>
                    <a:pt x="108894" y="25177"/>
                  </a:lnTo>
                  <a:lnTo>
                    <a:pt x="106864" y="22456"/>
                  </a:lnTo>
                  <a:lnTo>
                    <a:pt x="104593" y="19967"/>
                  </a:lnTo>
                  <a:lnTo>
                    <a:pt x="102331" y="17469"/>
                  </a:lnTo>
                  <a:lnTo>
                    <a:pt x="99847" y="15203"/>
                  </a:lnTo>
                  <a:lnTo>
                    <a:pt x="97353" y="13159"/>
                  </a:lnTo>
                  <a:lnTo>
                    <a:pt x="94637" y="11116"/>
                  </a:lnTo>
                  <a:lnTo>
                    <a:pt x="91921" y="9073"/>
                  </a:lnTo>
                  <a:lnTo>
                    <a:pt x="90104" y="12026"/>
                  </a:lnTo>
                  <a:lnTo>
                    <a:pt x="89881" y="12704"/>
                  </a:lnTo>
                  <a:lnTo>
                    <a:pt x="89427" y="12927"/>
                  </a:lnTo>
                  <a:lnTo>
                    <a:pt x="88750" y="13159"/>
                  </a:lnTo>
                  <a:lnTo>
                    <a:pt x="87619" y="13159"/>
                  </a:lnTo>
                  <a:lnTo>
                    <a:pt x="87165" y="12927"/>
                  </a:lnTo>
                  <a:lnTo>
                    <a:pt x="86488" y="12482"/>
                  </a:lnTo>
                  <a:lnTo>
                    <a:pt x="86034" y="11571"/>
                  </a:lnTo>
                  <a:lnTo>
                    <a:pt x="86034" y="10661"/>
                  </a:lnTo>
                  <a:lnTo>
                    <a:pt x="86257" y="9751"/>
                  </a:lnTo>
                  <a:lnTo>
                    <a:pt x="88074" y="6807"/>
                  </a:lnTo>
                  <a:lnTo>
                    <a:pt x="85126" y="5442"/>
                  </a:lnTo>
                  <a:lnTo>
                    <a:pt x="81955" y="4086"/>
                  </a:lnTo>
                  <a:lnTo>
                    <a:pt x="78785" y="2953"/>
                  </a:lnTo>
                  <a:lnTo>
                    <a:pt x="75615" y="2043"/>
                  </a:lnTo>
                  <a:lnTo>
                    <a:pt x="72444" y="1133"/>
                  </a:lnTo>
                  <a:lnTo>
                    <a:pt x="69052" y="687"/>
                  </a:lnTo>
                  <a:lnTo>
                    <a:pt x="65659" y="232"/>
                  </a:lnTo>
                  <a:lnTo>
                    <a:pt x="62257" y="0"/>
                  </a:lnTo>
                  <a:lnTo>
                    <a:pt x="62257" y="5219"/>
                  </a:lnTo>
                  <a:lnTo>
                    <a:pt x="62034" y="6129"/>
                  </a:lnTo>
                  <a:lnTo>
                    <a:pt x="61580" y="6807"/>
                  </a:lnTo>
                  <a:lnTo>
                    <a:pt x="60903" y="7262"/>
                  </a:lnTo>
                  <a:lnTo>
                    <a:pt x="59995" y="7485"/>
                  </a:lnTo>
                  <a:lnTo>
                    <a:pt x="59086" y="7262"/>
                  </a:lnTo>
                  <a:lnTo>
                    <a:pt x="58410" y="6807"/>
                  </a:lnTo>
                  <a:lnTo>
                    <a:pt x="57955" y="6129"/>
                  </a:lnTo>
                  <a:lnTo>
                    <a:pt x="57733" y="5219"/>
                  </a:lnTo>
                  <a:lnTo>
                    <a:pt x="57733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 idx="4294967295"/>
          </p:nvPr>
        </p:nvSpPr>
        <p:spPr>
          <a:xfrm>
            <a:off x="880050" y="274650"/>
            <a:ext cx="738389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5B9"/>
              </a:buClr>
              <a:buSzPct val="25000"/>
              <a:buFont typeface="Source Sans Pro"/>
              <a:buNone/>
            </a:pPr>
            <a:r>
              <a:rPr lang="pt-BR" sz="3200" b="1" i="0" u="sng" strike="noStrike" cap="none" dirty="0" smtClean="0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TRATAMENTO²</a:t>
            </a:r>
            <a:endParaRPr lang="pt-BR" sz="3200" b="1" i="0" u="sng" strike="noStrike" cap="none" dirty="0">
              <a:solidFill>
                <a:srgbClr val="00C5B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body" idx="4294967295"/>
          </p:nvPr>
        </p:nvSpPr>
        <p:spPr>
          <a:xfrm>
            <a:off x="179511" y="2452657"/>
            <a:ext cx="4128744" cy="2153444"/>
          </a:xfrm>
          <a:prstGeom prst="rect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ct val="25000"/>
              <a:buFont typeface="Source Sans Pro"/>
              <a:buNone/>
            </a:pPr>
            <a:r>
              <a:rPr lang="pt-BR" sz="2400" b="1" i="0" u="none" strike="noStrike" cap="none" dirty="0">
                <a:solidFill>
                  <a:srgbClr val="F0576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Farmacológico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ct val="25000"/>
              <a:buFont typeface="Source Sans Pro"/>
              <a:buNone/>
            </a:pPr>
            <a:r>
              <a:rPr lang="pt-BR" sz="1600" b="0" i="0" u="none" strike="noStrike" cap="none" dirty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Propranolol – bloqueador beta adrenérgico (ELENCO DE MEDICAMENTOS BÁSICOS QUE DEVE CONSTAR EM TODAS AS RELAÇÕES ESTADUAIS DE MEDICAMENTOS E DISPONIBILIZADOS) </a:t>
            </a:r>
            <a:r>
              <a:rPr lang="pt-BR" sz="1600" b="0" i="0" u="none" strike="noStrike" cap="none" dirty="0" smtClean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³</a:t>
            </a:r>
            <a:r>
              <a:rPr lang="pt-BR" sz="1600" b="0" i="0" u="none" strike="noStrike" cap="none" dirty="0" smtClean="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GRATUITAMENTE </a:t>
            </a:r>
            <a:r>
              <a:rPr lang="pt-BR" sz="1200" b="0" i="0" u="none" strike="noStrike" cap="none" dirty="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NA REDE DO SUS)</a:t>
            </a:r>
          </a:p>
        </p:txBody>
      </p:sp>
      <p:grpSp>
        <p:nvGrpSpPr>
          <p:cNvPr id="86" name="Shape 86"/>
          <p:cNvGrpSpPr/>
          <p:nvPr/>
        </p:nvGrpSpPr>
        <p:grpSpPr>
          <a:xfrm>
            <a:off x="1058085" y="1904397"/>
            <a:ext cx="430369" cy="289245"/>
            <a:chOff x="1241275" y="3718400"/>
            <a:chExt cx="450650" cy="302874"/>
          </a:xfrm>
        </p:grpSpPr>
        <p:sp>
          <p:nvSpPr>
            <p:cNvPr id="87" name="Shape 87"/>
            <p:cNvSpPr/>
            <p:nvPr/>
          </p:nvSpPr>
          <p:spPr>
            <a:xfrm>
              <a:off x="1241275" y="3718400"/>
              <a:ext cx="450650" cy="30287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3489" y="9677"/>
                  </a:moveTo>
                  <a:lnTo>
                    <a:pt x="113489" y="30973"/>
                  </a:lnTo>
                  <a:lnTo>
                    <a:pt x="6510" y="30973"/>
                  </a:lnTo>
                  <a:lnTo>
                    <a:pt x="6510" y="9677"/>
                  </a:lnTo>
                  <a:close/>
                  <a:moveTo>
                    <a:pt x="113489" y="53952"/>
                  </a:moveTo>
                  <a:lnTo>
                    <a:pt x="113489" y="110312"/>
                  </a:lnTo>
                  <a:lnTo>
                    <a:pt x="6510" y="110312"/>
                  </a:lnTo>
                  <a:lnTo>
                    <a:pt x="6510" y="53952"/>
                  </a:lnTo>
                  <a:close/>
                  <a:moveTo>
                    <a:pt x="6510" y="9"/>
                  </a:moveTo>
                  <a:lnTo>
                    <a:pt x="5205" y="247"/>
                  </a:lnTo>
                  <a:lnTo>
                    <a:pt x="3907" y="732"/>
                  </a:lnTo>
                  <a:lnTo>
                    <a:pt x="2769" y="1703"/>
                  </a:lnTo>
                  <a:lnTo>
                    <a:pt x="1957" y="2912"/>
                  </a:lnTo>
                  <a:lnTo>
                    <a:pt x="1145" y="4358"/>
                  </a:lnTo>
                  <a:lnTo>
                    <a:pt x="492" y="6052"/>
                  </a:lnTo>
                  <a:lnTo>
                    <a:pt x="166" y="7745"/>
                  </a:lnTo>
                  <a:lnTo>
                    <a:pt x="6" y="9677"/>
                  </a:lnTo>
                  <a:lnTo>
                    <a:pt x="6" y="110312"/>
                  </a:lnTo>
                  <a:lnTo>
                    <a:pt x="166" y="112254"/>
                  </a:lnTo>
                  <a:lnTo>
                    <a:pt x="492" y="113947"/>
                  </a:lnTo>
                  <a:lnTo>
                    <a:pt x="1145" y="115641"/>
                  </a:lnTo>
                  <a:lnTo>
                    <a:pt x="1957" y="117087"/>
                  </a:lnTo>
                  <a:lnTo>
                    <a:pt x="2769" y="118296"/>
                  </a:lnTo>
                  <a:lnTo>
                    <a:pt x="3907" y="119267"/>
                  </a:lnTo>
                  <a:lnTo>
                    <a:pt x="5205" y="119752"/>
                  </a:lnTo>
                  <a:lnTo>
                    <a:pt x="6510" y="119990"/>
                  </a:lnTo>
                  <a:lnTo>
                    <a:pt x="113489" y="119990"/>
                  </a:lnTo>
                  <a:lnTo>
                    <a:pt x="114787" y="119752"/>
                  </a:lnTo>
                  <a:lnTo>
                    <a:pt x="116092" y="119267"/>
                  </a:lnTo>
                  <a:lnTo>
                    <a:pt x="117230" y="118296"/>
                  </a:lnTo>
                  <a:lnTo>
                    <a:pt x="118042" y="117087"/>
                  </a:lnTo>
                  <a:lnTo>
                    <a:pt x="118854" y="115641"/>
                  </a:lnTo>
                  <a:lnTo>
                    <a:pt x="119507" y="113947"/>
                  </a:lnTo>
                  <a:lnTo>
                    <a:pt x="119833" y="112254"/>
                  </a:lnTo>
                  <a:lnTo>
                    <a:pt x="119993" y="110312"/>
                  </a:lnTo>
                  <a:lnTo>
                    <a:pt x="119993" y="9677"/>
                  </a:lnTo>
                  <a:lnTo>
                    <a:pt x="119833" y="7745"/>
                  </a:lnTo>
                  <a:lnTo>
                    <a:pt x="119507" y="6052"/>
                  </a:lnTo>
                  <a:lnTo>
                    <a:pt x="118854" y="4358"/>
                  </a:lnTo>
                  <a:lnTo>
                    <a:pt x="118042" y="2912"/>
                  </a:lnTo>
                  <a:lnTo>
                    <a:pt x="117230" y="1703"/>
                  </a:lnTo>
                  <a:lnTo>
                    <a:pt x="116092" y="732"/>
                  </a:lnTo>
                  <a:lnTo>
                    <a:pt x="114787" y="247"/>
                  </a:lnTo>
                  <a:lnTo>
                    <a:pt x="113489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Shape 88"/>
            <p:cNvSpPr/>
            <p:nvPr/>
          </p:nvSpPr>
          <p:spPr>
            <a:xfrm>
              <a:off x="1293175" y="3895475"/>
              <a:ext cx="174049" cy="1222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222" y="0"/>
                  </a:moveTo>
                  <a:lnTo>
                    <a:pt x="2533" y="6134"/>
                  </a:lnTo>
                  <a:lnTo>
                    <a:pt x="1275" y="18159"/>
                  </a:lnTo>
                  <a:lnTo>
                    <a:pt x="430" y="36073"/>
                  </a:lnTo>
                  <a:lnTo>
                    <a:pt x="17" y="59877"/>
                  </a:lnTo>
                  <a:lnTo>
                    <a:pt x="430" y="83926"/>
                  </a:lnTo>
                  <a:lnTo>
                    <a:pt x="1275" y="101840"/>
                  </a:lnTo>
                  <a:lnTo>
                    <a:pt x="2533" y="113865"/>
                  </a:lnTo>
                  <a:lnTo>
                    <a:pt x="4222" y="120000"/>
                  </a:lnTo>
                  <a:lnTo>
                    <a:pt x="115777" y="120000"/>
                  </a:lnTo>
                  <a:lnTo>
                    <a:pt x="117466" y="113865"/>
                  </a:lnTo>
                  <a:lnTo>
                    <a:pt x="118724" y="101840"/>
                  </a:lnTo>
                  <a:lnTo>
                    <a:pt x="119982" y="83926"/>
                  </a:lnTo>
                  <a:lnTo>
                    <a:pt x="119982" y="59877"/>
                  </a:lnTo>
                  <a:lnTo>
                    <a:pt x="119982" y="36073"/>
                  </a:lnTo>
                  <a:lnTo>
                    <a:pt x="118724" y="18159"/>
                  </a:lnTo>
                  <a:lnTo>
                    <a:pt x="117466" y="6134"/>
                  </a:lnTo>
                  <a:lnTo>
                    <a:pt x="1157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Shape 89"/>
            <p:cNvSpPr/>
            <p:nvPr/>
          </p:nvSpPr>
          <p:spPr>
            <a:xfrm>
              <a:off x="1293175" y="3935775"/>
              <a:ext cx="122749" cy="1222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987" y="0"/>
                  </a:moveTo>
                  <a:lnTo>
                    <a:pt x="3592" y="6134"/>
                  </a:lnTo>
                  <a:lnTo>
                    <a:pt x="1808" y="17914"/>
                  </a:lnTo>
                  <a:lnTo>
                    <a:pt x="610" y="36073"/>
                  </a:lnTo>
                  <a:lnTo>
                    <a:pt x="24" y="59877"/>
                  </a:lnTo>
                  <a:lnTo>
                    <a:pt x="610" y="83926"/>
                  </a:lnTo>
                  <a:lnTo>
                    <a:pt x="1808" y="101840"/>
                  </a:lnTo>
                  <a:lnTo>
                    <a:pt x="3592" y="113865"/>
                  </a:lnTo>
                  <a:lnTo>
                    <a:pt x="5987" y="120000"/>
                  </a:lnTo>
                  <a:lnTo>
                    <a:pt x="114036" y="120000"/>
                  </a:lnTo>
                  <a:lnTo>
                    <a:pt x="116407" y="113865"/>
                  </a:lnTo>
                  <a:lnTo>
                    <a:pt x="118215" y="101840"/>
                  </a:lnTo>
                  <a:lnTo>
                    <a:pt x="119389" y="83926"/>
                  </a:lnTo>
                  <a:lnTo>
                    <a:pt x="120000" y="59877"/>
                  </a:lnTo>
                  <a:lnTo>
                    <a:pt x="119389" y="36073"/>
                  </a:lnTo>
                  <a:lnTo>
                    <a:pt x="118215" y="17914"/>
                  </a:lnTo>
                  <a:lnTo>
                    <a:pt x="116407" y="6134"/>
                  </a:lnTo>
                  <a:lnTo>
                    <a:pt x="1140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Shape 90"/>
            <p:cNvSpPr/>
            <p:nvPr/>
          </p:nvSpPr>
          <p:spPr>
            <a:xfrm>
              <a:off x="1570375" y="3901575"/>
              <a:ext cx="62299" cy="4032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8876" y="0"/>
                  </a:moveTo>
                  <a:lnTo>
                    <a:pt x="14157" y="1859"/>
                  </a:lnTo>
                  <a:lnTo>
                    <a:pt x="10642" y="5505"/>
                  </a:lnTo>
                  <a:lnTo>
                    <a:pt x="7078" y="10936"/>
                  </a:lnTo>
                  <a:lnTo>
                    <a:pt x="4767" y="16367"/>
                  </a:lnTo>
                  <a:lnTo>
                    <a:pt x="2407" y="21872"/>
                  </a:lnTo>
                  <a:lnTo>
                    <a:pt x="1203" y="29088"/>
                  </a:lnTo>
                  <a:lnTo>
                    <a:pt x="48" y="36379"/>
                  </a:lnTo>
                  <a:lnTo>
                    <a:pt x="48" y="83620"/>
                  </a:lnTo>
                  <a:lnTo>
                    <a:pt x="1203" y="90911"/>
                  </a:lnTo>
                  <a:lnTo>
                    <a:pt x="2407" y="98127"/>
                  </a:lnTo>
                  <a:lnTo>
                    <a:pt x="4767" y="103632"/>
                  </a:lnTo>
                  <a:lnTo>
                    <a:pt x="7078" y="109063"/>
                  </a:lnTo>
                  <a:lnTo>
                    <a:pt x="10642" y="112709"/>
                  </a:lnTo>
                  <a:lnTo>
                    <a:pt x="14157" y="116354"/>
                  </a:lnTo>
                  <a:lnTo>
                    <a:pt x="18876" y="118140"/>
                  </a:lnTo>
                  <a:lnTo>
                    <a:pt x="23547" y="119925"/>
                  </a:lnTo>
                  <a:lnTo>
                    <a:pt x="96500" y="119925"/>
                  </a:lnTo>
                  <a:lnTo>
                    <a:pt x="101171" y="118140"/>
                  </a:lnTo>
                  <a:lnTo>
                    <a:pt x="105890" y="116354"/>
                  </a:lnTo>
                  <a:lnTo>
                    <a:pt x="109406" y="112709"/>
                  </a:lnTo>
                  <a:lnTo>
                    <a:pt x="112921" y="109063"/>
                  </a:lnTo>
                  <a:lnTo>
                    <a:pt x="115280" y="103632"/>
                  </a:lnTo>
                  <a:lnTo>
                    <a:pt x="117640" y="98127"/>
                  </a:lnTo>
                  <a:lnTo>
                    <a:pt x="120000" y="90911"/>
                  </a:lnTo>
                  <a:lnTo>
                    <a:pt x="120000" y="83620"/>
                  </a:lnTo>
                  <a:lnTo>
                    <a:pt x="120000" y="36379"/>
                  </a:lnTo>
                  <a:lnTo>
                    <a:pt x="120000" y="29088"/>
                  </a:lnTo>
                  <a:lnTo>
                    <a:pt x="117640" y="21872"/>
                  </a:lnTo>
                  <a:lnTo>
                    <a:pt x="115280" y="16367"/>
                  </a:lnTo>
                  <a:lnTo>
                    <a:pt x="112921" y="10936"/>
                  </a:lnTo>
                  <a:lnTo>
                    <a:pt x="109406" y="5505"/>
                  </a:lnTo>
                  <a:lnTo>
                    <a:pt x="105890" y="1859"/>
                  </a:lnTo>
                  <a:lnTo>
                    <a:pt x="1011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1" name="Shape 91"/>
          <p:cNvSpPr txBox="1"/>
          <p:nvPr/>
        </p:nvSpPr>
        <p:spPr>
          <a:xfrm>
            <a:off x="4641317" y="2420888"/>
            <a:ext cx="4320480" cy="2185213"/>
          </a:xfrm>
          <a:prstGeom prst="rect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5768"/>
              </a:buClr>
              <a:buSzPct val="25000"/>
              <a:buFont typeface="Source Sans Pro"/>
              <a:buNone/>
            </a:pPr>
            <a:r>
              <a:rPr lang="pt-BR" sz="2400" b="1" i="0" u="none" strike="noStrike" cap="none">
                <a:solidFill>
                  <a:srgbClr val="F0576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Não-Farmacológico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Source Sans Pro"/>
              <a:buNone/>
            </a:pPr>
            <a:r>
              <a:rPr lang="pt-BR" sz="16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pt-BR" sz="1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Foi encaminhado para uma nutricionista – mudança de habito alimentar e dieta mais pobre em sódio; - o indivíduo não possuía condição financeira para consulta, portanto ficou apenas com o tratamento farmacológico; → não tinha um nutricionista onde Osvaldo foi atendido;</a:t>
            </a:r>
          </a:p>
        </p:txBody>
      </p:sp>
      <p:grpSp>
        <p:nvGrpSpPr>
          <p:cNvPr id="92" name="Shape 92"/>
          <p:cNvGrpSpPr/>
          <p:nvPr/>
        </p:nvGrpSpPr>
        <p:grpSpPr>
          <a:xfrm>
            <a:off x="6300191" y="1767909"/>
            <a:ext cx="170502" cy="425733"/>
            <a:chOff x="3386850" y="2264625"/>
            <a:chExt cx="203950" cy="509250"/>
          </a:xfrm>
        </p:grpSpPr>
        <p:sp>
          <p:nvSpPr>
            <p:cNvPr id="93" name="Shape 93"/>
            <p:cNvSpPr/>
            <p:nvPr/>
          </p:nvSpPr>
          <p:spPr>
            <a:xfrm>
              <a:off x="3386850" y="2370850"/>
              <a:ext cx="203950" cy="40302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7791" y="7"/>
                  </a:moveTo>
                  <a:lnTo>
                    <a:pt x="44187" y="372"/>
                  </a:lnTo>
                  <a:lnTo>
                    <a:pt x="40965" y="736"/>
                  </a:lnTo>
                  <a:lnTo>
                    <a:pt x="37729" y="1280"/>
                  </a:lnTo>
                  <a:lnTo>
                    <a:pt x="34846" y="2002"/>
                  </a:lnTo>
                  <a:lnTo>
                    <a:pt x="31978" y="2731"/>
                  </a:lnTo>
                  <a:lnTo>
                    <a:pt x="29110" y="3461"/>
                  </a:lnTo>
                  <a:lnTo>
                    <a:pt x="26594" y="4369"/>
                  </a:lnTo>
                  <a:lnTo>
                    <a:pt x="24079" y="5463"/>
                  </a:lnTo>
                  <a:lnTo>
                    <a:pt x="21917" y="6550"/>
                  </a:lnTo>
                  <a:lnTo>
                    <a:pt x="19769" y="7644"/>
                  </a:lnTo>
                  <a:lnTo>
                    <a:pt x="15812" y="10190"/>
                  </a:lnTo>
                  <a:lnTo>
                    <a:pt x="12576" y="13279"/>
                  </a:lnTo>
                  <a:lnTo>
                    <a:pt x="9708" y="16368"/>
                  </a:lnTo>
                  <a:lnTo>
                    <a:pt x="7192" y="20001"/>
                  </a:lnTo>
                  <a:lnTo>
                    <a:pt x="5030" y="23641"/>
                  </a:lnTo>
                  <a:lnTo>
                    <a:pt x="3603" y="27824"/>
                  </a:lnTo>
                  <a:lnTo>
                    <a:pt x="2162" y="32000"/>
                  </a:lnTo>
                  <a:lnTo>
                    <a:pt x="1088" y="36548"/>
                  </a:lnTo>
                  <a:lnTo>
                    <a:pt x="720" y="41275"/>
                  </a:lnTo>
                  <a:lnTo>
                    <a:pt x="367" y="46180"/>
                  </a:lnTo>
                  <a:lnTo>
                    <a:pt x="0" y="51272"/>
                  </a:lnTo>
                  <a:lnTo>
                    <a:pt x="367" y="52366"/>
                  </a:lnTo>
                  <a:lnTo>
                    <a:pt x="720" y="53453"/>
                  </a:lnTo>
                  <a:lnTo>
                    <a:pt x="1441" y="54547"/>
                  </a:lnTo>
                  <a:lnTo>
                    <a:pt x="2515" y="55269"/>
                  </a:lnTo>
                  <a:lnTo>
                    <a:pt x="3956" y="55999"/>
                  </a:lnTo>
                  <a:lnTo>
                    <a:pt x="5751" y="56542"/>
                  </a:lnTo>
                  <a:lnTo>
                    <a:pt x="7545" y="56907"/>
                  </a:lnTo>
                  <a:lnTo>
                    <a:pt x="9708" y="57093"/>
                  </a:lnTo>
                  <a:lnTo>
                    <a:pt x="11855" y="56907"/>
                  </a:lnTo>
                  <a:lnTo>
                    <a:pt x="13650" y="56542"/>
                  </a:lnTo>
                  <a:lnTo>
                    <a:pt x="15459" y="55999"/>
                  </a:lnTo>
                  <a:lnTo>
                    <a:pt x="16886" y="55269"/>
                  </a:lnTo>
                  <a:lnTo>
                    <a:pt x="17974" y="54547"/>
                  </a:lnTo>
                  <a:lnTo>
                    <a:pt x="18681" y="53453"/>
                  </a:lnTo>
                  <a:lnTo>
                    <a:pt x="19048" y="52366"/>
                  </a:lnTo>
                  <a:lnTo>
                    <a:pt x="19401" y="51272"/>
                  </a:lnTo>
                  <a:lnTo>
                    <a:pt x="19769" y="46731"/>
                  </a:lnTo>
                  <a:lnTo>
                    <a:pt x="20843" y="41454"/>
                  </a:lnTo>
                  <a:lnTo>
                    <a:pt x="22284" y="36183"/>
                  </a:lnTo>
                  <a:lnTo>
                    <a:pt x="24079" y="30913"/>
                  </a:lnTo>
                  <a:lnTo>
                    <a:pt x="25873" y="26365"/>
                  </a:lnTo>
                  <a:lnTo>
                    <a:pt x="27668" y="22546"/>
                  </a:lnTo>
                  <a:lnTo>
                    <a:pt x="29463" y="20001"/>
                  </a:lnTo>
                  <a:lnTo>
                    <a:pt x="30183" y="19457"/>
                  </a:lnTo>
                  <a:lnTo>
                    <a:pt x="30904" y="19279"/>
                  </a:lnTo>
                  <a:lnTo>
                    <a:pt x="30904" y="19643"/>
                  </a:lnTo>
                  <a:lnTo>
                    <a:pt x="31257" y="20365"/>
                  </a:lnTo>
                  <a:lnTo>
                    <a:pt x="31257" y="23455"/>
                  </a:lnTo>
                  <a:lnTo>
                    <a:pt x="30536" y="34002"/>
                  </a:lnTo>
                  <a:lnTo>
                    <a:pt x="28742" y="49091"/>
                  </a:lnTo>
                  <a:lnTo>
                    <a:pt x="26947" y="65995"/>
                  </a:lnTo>
                  <a:lnTo>
                    <a:pt x="22637" y="97996"/>
                  </a:lnTo>
                  <a:lnTo>
                    <a:pt x="20475" y="112541"/>
                  </a:lnTo>
                  <a:lnTo>
                    <a:pt x="20475" y="113814"/>
                  </a:lnTo>
                  <a:lnTo>
                    <a:pt x="20843" y="115087"/>
                  </a:lnTo>
                  <a:lnTo>
                    <a:pt x="21564" y="116173"/>
                  </a:lnTo>
                  <a:lnTo>
                    <a:pt x="22990" y="117268"/>
                  </a:lnTo>
                  <a:lnTo>
                    <a:pt x="24432" y="118354"/>
                  </a:lnTo>
                  <a:lnTo>
                    <a:pt x="26227" y="119084"/>
                  </a:lnTo>
                  <a:lnTo>
                    <a:pt x="28389" y="119627"/>
                  </a:lnTo>
                  <a:lnTo>
                    <a:pt x="30904" y="119992"/>
                  </a:lnTo>
                  <a:lnTo>
                    <a:pt x="35214" y="119992"/>
                  </a:lnTo>
                  <a:lnTo>
                    <a:pt x="37009" y="119627"/>
                  </a:lnTo>
                  <a:lnTo>
                    <a:pt x="39156" y="119084"/>
                  </a:lnTo>
                  <a:lnTo>
                    <a:pt x="40965" y="118541"/>
                  </a:lnTo>
                  <a:lnTo>
                    <a:pt x="42392" y="117632"/>
                  </a:lnTo>
                  <a:lnTo>
                    <a:pt x="43481" y="116717"/>
                  </a:lnTo>
                  <a:lnTo>
                    <a:pt x="44555" y="115630"/>
                  </a:lnTo>
                  <a:lnTo>
                    <a:pt x="44908" y="114536"/>
                  </a:lnTo>
                  <a:lnTo>
                    <a:pt x="54616" y="63636"/>
                  </a:lnTo>
                  <a:lnTo>
                    <a:pt x="54969" y="63092"/>
                  </a:lnTo>
                  <a:lnTo>
                    <a:pt x="55690" y="62184"/>
                  </a:lnTo>
                  <a:lnTo>
                    <a:pt x="56410" y="61819"/>
                  </a:lnTo>
                  <a:lnTo>
                    <a:pt x="57131" y="61269"/>
                  </a:lnTo>
                  <a:lnTo>
                    <a:pt x="58558" y="61090"/>
                  </a:lnTo>
                  <a:lnTo>
                    <a:pt x="60000" y="60911"/>
                  </a:lnTo>
                  <a:lnTo>
                    <a:pt x="61441" y="61090"/>
                  </a:lnTo>
                  <a:lnTo>
                    <a:pt x="62868" y="61269"/>
                  </a:lnTo>
                  <a:lnTo>
                    <a:pt x="63589" y="61819"/>
                  </a:lnTo>
                  <a:lnTo>
                    <a:pt x="64309" y="62184"/>
                  </a:lnTo>
                  <a:lnTo>
                    <a:pt x="65030" y="63092"/>
                  </a:lnTo>
                  <a:lnTo>
                    <a:pt x="65383" y="63636"/>
                  </a:lnTo>
                  <a:lnTo>
                    <a:pt x="75091" y="114536"/>
                  </a:lnTo>
                  <a:lnTo>
                    <a:pt x="75444" y="115630"/>
                  </a:lnTo>
                  <a:lnTo>
                    <a:pt x="76518" y="116717"/>
                  </a:lnTo>
                  <a:lnTo>
                    <a:pt x="77607" y="117632"/>
                  </a:lnTo>
                  <a:lnTo>
                    <a:pt x="79034" y="118541"/>
                  </a:lnTo>
                  <a:lnTo>
                    <a:pt x="80843" y="119084"/>
                  </a:lnTo>
                  <a:lnTo>
                    <a:pt x="82990" y="119627"/>
                  </a:lnTo>
                  <a:lnTo>
                    <a:pt x="84785" y="119992"/>
                  </a:lnTo>
                  <a:lnTo>
                    <a:pt x="89095" y="119992"/>
                  </a:lnTo>
                  <a:lnTo>
                    <a:pt x="91610" y="119627"/>
                  </a:lnTo>
                  <a:lnTo>
                    <a:pt x="93772" y="119084"/>
                  </a:lnTo>
                  <a:lnTo>
                    <a:pt x="95567" y="118354"/>
                  </a:lnTo>
                  <a:lnTo>
                    <a:pt x="97009" y="117268"/>
                  </a:lnTo>
                  <a:lnTo>
                    <a:pt x="98435" y="116173"/>
                  </a:lnTo>
                  <a:lnTo>
                    <a:pt x="99156" y="115087"/>
                  </a:lnTo>
                  <a:lnTo>
                    <a:pt x="99524" y="113814"/>
                  </a:lnTo>
                  <a:lnTo>
                    <a:pt x="99524" y="112541"/>
                  </a:lnTo>
                  <a:lnTo>
                    <a:pt x="97362" y="97996"/>
                  </a:lnTo>
                  <a:lnTo>
                    <a:pt x="93405" y="66360"/>
                  </a:lnTo>
                  <a:lnTo>
                    <a:pt x="91257" y="49269"/>
                  </a:lnTo>
                  <a:lnTo>
                    <a:pt x="89816" y="34367"/>
                  </a:lnTo>
                  <a:lnTo>
                    <a:pt x="89095" y="23641"/>
                  </a:lnTo>
                  <a:lnTo>
                    <a:pt x="89095" y="20552"/>
                  </a:lnTo>
                  <a:lnTo>
                    <a:pt x="89095" y="19279"/>
                  </a:lnTo>
                  <a:lnTo>
                    <a:pt x="89816" y="19279"/>
                  </a:lnTo>
                  <a:lnTo>
                    <a:pt x="90536" y="20001"/>
                  </a:lnTo>
                  <a:lnTo>
                    <a:pt x="91978" y="22368"/>
                  </a:lnTo>
                  <a:lnTo>
                    <a:pt x="94126" y="26000"/>
                  </a:lnTo>
                  <a:lnTo>
                    <a:pt x="95920" y="30727"/>
                  </a:lnTo>
                  <a:lnTo>
                    <a:pt x="97715" y="36005"/>
                  </a:lnTo>
                  <a:lnTo>
                    <a:pt x="99156" y="41454"/>
                  </a:lnTo>
                  <a:lnTo>
                    <a:pt x="100230" y="46731"/>
                  </a:lnTo>
                  <a:lnTo>
                    <a:pt x="100598" y="51272"/>
                  </a:lnTo>
                  <a:lnTo>
                    <a:pt x="100951" y="52366"/>
                  </a:lnTo>
                  <a:lnTo>
                    <a:pt x="101318" y="53453"/>
                  </a:lnTo>
                  <a:lnTo>
                    <a:pt x="102025" y="54547"/>
                  </a:lnTo>
                  <a:lnTo>
                    <a:pt x="103113" y="55269"/>
                  </a:lnTo>
                  <a:lnTo>
                    <a:pt x="104540" y="55999"/>
                  </a:lnTo>
                  <a:lnTo>
                    <a:pt x="106349" y="56542"/>
                  </a:lnTo>
                  <a:lnTo>
                    <a:pt x="108144" y="56907"/>
                  </a:lnTo>
                  <a:lnTo>
                    <a:pt x="110291" y="57093"/>
                  </a:lnTo>
                  <a:lnTo>
                    <a:pt x="112454" y="56907"/>
                  </a:lnTo>
                  <a:lnTo>
                    <a:pt x="114248" y="56542"/>
                  </a:lnTo>
                  <a:lnTo>
                    <a:pt x="116043" y="55999"/>
                  </a:lnTo>
                  <a:lnTo>
                    <a:pt x="117484" y="55269"/>
                  </a:lnTo>
                  <a:lnTo>
                    <a:pt x="118558" y="54547"/>
                  </a:lnTo>
                  <a:lnTo>
                    <a:pt x="119279" y="53453"/>
                  </a:lnTo>
                  <a:lnTo>
                    <a:pt x="119632" y="52366"/>
                  </a:lnTo>
                  <a:lnTo>
                    <a:pt x="120000" y="51272"/>
                  </a:lnTo>
                  <a:lnTo>
                    <a:pt x="119632" y="41089"/>
                  </a:lnTo>
                  <a:lnTo>
                    <a:pt x="119279" y="36362"/>
                  </a:lnTo>
                  <a:lnTo>
                    <a:pt x="118558" y="32000"/>
                  </a:lnTo>
                  <a:lnTo>
                    <a:pt x="117484" y="27638"/>
                  </a:lnTo>
                  <a:lnTo>
                    <a:pt x="116043" y="23641"/>
                  </a:lnTo>
                  <a:lnTo>
                    <a:pt x="114248" y="19822"/>
                  </a:lnTo>
                  <a:lnTo>
                    <a:pt x="112086" y="16182"/>
                  </a:lnTo>
                  <a:lnTo>
                    <a:pt x="109217" y="13093"/>
                  </a:lnTo>
                  <a:lnTo>
                    <a:pt x="105981" y="10190"/>
                  </a:lnTo>
                  <a:lnTo>
                    <a:pt x="104187" y="8731"/>
                  </a:lnTo>
                  <a:lnTo>
                    <a:pt x="102025" y="7458"/>
                  </a:lnTo>
                  <a:lnTo>
                    <a:pt x="99877" y="6371"/>
                  </a:lnTo>
                  <a:lnTo>
                    <a:pt x="97715" y="5277"/>
                  </a:lnTo>
                  <a:lnTo>
                    <a:pt x="95199" y="4190"/>
                  </a:lnTo>
                  <a:lnTo>
                    <a:pt x="92331" y="3275"/>
                  </a:lnTo>
                  <a:lnTo>
                    <a:pt x="89463" y="2553"/>
                  </a:lnTo>
                  <a:lnTo>
                    <a:pt x="86580" y="1823"/>
                  </a:lnTo>
                  <a:lnTo>
                    <a:pt x="83343" y="1280"/>
                  </a:lnTo>
                  <a:lnTo>
                    <a:pt x="79754" y="736"/>
                  </a:lnTo>
                  <a:lnTo>
                    <a:pt x="76165" y="372"/>
                  </a:lnTo>
                  <a:lnTo>
                    <a:pt x="72208" y="7"/>
                  </a:lnTo>
                  <a:lnTo>
                    <a:pt x="69340" y="550"/>
                  </a:lnTo>
                  <a:lnTo>
                    <a:pt x="66472" y="1094"/>
                  </a:lnTo>
                  <a:lnTo>
                    <a:pt x="63236" y="1458"/>
                  </a:lnTo>
                  <a:lnTo>
                    <a:pt x="56763" y="1458"/>
                  </a:lnTo>
                  <a:lnTo>
                    <a:pt x="53895" y="1094"/>
                  </a:lnTo>
                  <a:lnTo>
                    <a:pt x="50659" y="736"/>
                  </a:lnTo>
                  <a:lnTo>
                    <a:pt x="47791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Shape 94"/>
            <p:cNvSpPr/>
            <p:nvPr/>
          </p:nvSpPr>
          <p:spPr>
            <a:xfrm>
              <a:off x="3446075" y="2264625"/>
              <a:ext cx="85500" cy="9405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4000" y="0"/>
                  </a:moveTo>
                  <a:lnTo>
                    <a:pt x="48000" y="797"/>
                  </a:lnTo>
                  <a:lnTo>
                    <a:pt x="42000" y="1562"/>
                  </a:lnTo>
                  <a:lnTo>
                    <a:pt x="36877" y="3891"/>
                  </a:lnTo>
                  <a:lnTo>
                    <a:pt x="31719" y="5454"/>
                  </a:lnTo>
                  <a:lnTo>
                    <a:pt x="26561" y="8580"/>
                  </a:lnTo>
                  <a:lnTo>
                    <a:pt x="21438" y="10909"/>
                  </a:lnTo>
                  <a:lnTo>
                    <a:pt x="17157" y="14800"/>
                  </a:lnTo>
                  <a:lnTo>
                    <a:pt x="13719" y="18692"/>
                  </a:lnTo>
                  <a:lnTo>
                    <a:pt x="10280" y="22583"/>
                  </a:lnTo>
                  <a:lnTo>
                    <a:pt x="6877" y="27272"/>
                  </a:lnTo>
                  <a:lnTo>
                    <a:pt x="4280" y="31961"/>
                  </a:lnTo>
                  <a:lnTo>
                    <a:pt x="2596" y="36618"/>
                  </a:lnTo>
                  <a:lnTo>
                    <a:pt x="877" y="42073"/>
                  </a:lnTo>
                  <a:lnTo>
                    <a:pt x="0" y="48293"/>
                  </a:lnTo>
                  <a:lnTo>
                    <a:pt x="0" y="54545"/>
                  </a:lnTo>
                  <a:lnTo>
                    <a:pt x="0" y="60765"/>
                  </a:lnTo>
                  <a:lnTo>
                    <a:pt x="877" y="67017"/>
                  </a:lnTo>
                  <a:lnTo>
                    <a:pt x="2596" y="72472"/>
                  </a:lnTo>
                  <a:lnTo>
                    <a:pt x="4280" y="78692"/>
                  </a:lnTo>
                  <a:lnTo>
                    <a:pt x="6877" y="84146"/>
                  </a:lnTo>
                  <a:lnTo>
                    <a:pt x="10280" y="89601"/>
                  </a:lnTo>
                  <a:lnTo>
                    <a:pt x="13719" y="95055"/>
                  </a:lnTo>
                  <a:lnTo>
                    <a:pt x="17157" y="99712"/>
                  </a:lnTo>
                  <a:lnTo>
                    <a:pt x="21438" y="104401"/>
                  </a:lnTo>
                  <a:lnTo>
                    <a:pt x="26561" y="108293"/>
                  </a:lnTo>
                  <a:lnTo>
                    <a:pt x="31719" y="111419"/>
                  </a:lnTo>
                  <a:lnTo>
                    <a:pt x="36877" y="114513"/>
                  </a:lnTo>
                  <a:lnTo>
                    <a:pt x="42000" y="116874"/>
                  </a:lnTo>
                  <a:lnTo>
                    <a:pt x="48000" y="118437"/>
                  </a:lnTo>
                  <a:lnTo>
                    <a:pt x="54000" y="119968"/>
                  </a:lnTo>
                  <a:lnTo>
                    <a:pt x="66000" y="119968"/>
                  </a:lnTo>
                  <a:lnTo>
                    <a:pt x="72000" y="118437"/>
                  </a:lnTo>
                  <a:lnTo>
                    <a:pt x="78000" y="116874"/>
                  </a:lnTo>
                  <a:lnTo>
                    <a:pt x="83122" y="114513"/>
                  </a:lnTo>
                  <a:lnTo>
                    <a:pt x="88280" y="111419"/>
                  </a:lnTo>
                  <a:lnTo>
                    <a:pt x="93403" y="108293"/>
                  </a:lnTo>
                  <a:lnTo>
                    <a:pt x="98561" y="104401"/>
                  </a:lnTo>
                  <a:lnTo>
                    <a:pt x="102842" y="99712"/>
                  </a:lnTo>
                  <a:lnTo>
                    <a:pt x="106280" y="95055"/>
                  </a:lnTo>
                  <a:lnTo>
                    <a:pt x="109719" y="89601"/>
                  </a:lnTo>
                  <a:lnTo>
                    <a:pt x="113122" y="84146"/>
                  </a:lnTo>
                  <a:lnTo>
                    <a:pt x="115684" y="78692"/>
                  </a:lnTo>
                  <a:lnTo>
                    <a:pt x="117403" y="72472"/>
                  </a:lnTo>
                  <a:lnTo>
                    <a:pt x="119122" y="67017"/>
                  </a:lnTo>
                  <a:lnTo>
                    <a:pt x="120000" y="60765"/>
                  </a:lnTo>
                  <a:lnTo>
                    <a:pt x="120000" y="54545"/>
                  </a:lnTo>
                  <a:lnTo>
                    <a:pt x="120000" y="48293"/>
                  </a:lnTo>
                  <a:lnTo>
                    <a:pt x="119122" y="42073"/>
                  </a:lnTo>
                  <a:lnTo>
                    <a:pt x="117403" y="36618"/>
                  </a:lnTo>
                  <a:lnTo>
                    <a:pt x="115684" y="31961"/>
                  </a:lnTo>
                  <a:lnTo>
                    <a:pt x="113122" y="27272"/>
                  </a:lnTo>
                  <a:lnTo>
                    <a:pt x="109719" y="22583"/>
                  </a:lnTo>
                  <a:lnTo>
                    <a:pt x="106280" y="18692"/>
                  </a:lnTo>
                  <a:lnTo>
                    <a:pt x="102842" y="14800"/>
                  </a:lnTo>
                  <a:lnTo>
                    <a:pt x="98561" y="10909"/>
                  </a:lnTo>
                  <a:lnTo>
                    <a:pt x="93403" y="8580"/>
                  </a:lnTo>
                  <a:lnTo>
                    <a:pt x="88280" y="5454"/>
                  </a:lnTo>
                  <a:lnTo>
                    <a:pt x="83122" y="3891"/>
                  </a:lnTo>
                  <a:lnTo>
                    <a:pt x="78000" y="1562"/>
                  </a:lnTo>
                  <a:lnTo>
                    <a:pt x="72000" y="797"/>
                  </a:lnTo>
                  <a:lnTo>
                    <a:pt x="660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5B9"/>
              </a:buClr>
              <a:buSzPct val="25000"/>
              <a:buFont typeface="Source Sans Pro"/>
              <a:buNone/>
            </a:pPr>
            <a:r>
              <a:rPr lang="pt-BR" sz="2400" b="1" i="0" u="sng" strike="noStrike" cap="none" dirty="0" smtClean="0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Bibliografia</a:t>
            </a:r>
            <a:endParaRPr lang="pt-BR" sz="2400" b="1" i="0" u="sng" strike="noStrike" cap="none" dirty="0">
              <a:solidFill>
                <a:srgbClr val="00C5B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832466" y="2011407"/>
            <a:ext cx="8311534" cy="175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indent="0">
              <a:lnSpc>
                <a:spcPct val="200000"/>
              </a:lnSpc>
              <a:buSzPct val="25000"/>
              <a:buNone/>
            </a:pPr>
            <a:r>
              <a:rPr lang="pt-BR" sz="2000" dirty="0"/>
              <a:t>1- http://</a:t>
            </a:r>
            <a:r>
              <a:rPr lang="pt-BR" sz="2000" dirty="0" smtClean="0"/>
              <a:t>www.sautil.com.br/fique-ligado-no-sus/procedimentos-e-servicos/conteudo/exames-realizados-pelo-sus</a:t>
            </a:r>
            <a:endParaRPr lang="pt-BR" sz="2000" dirty="0"/>
          </a:p>
          <a:p>
            <a:pPr lvl="0" indent="0">
              <a:lnSpc>
                <a:spcPct val="200000"/>
              </a:lnSpc>
              <a:buSzPct val="25000"/>
              <a:buNone/>
            </a:pPr>
            <a:r>
              <a:rPr lang="pt-BR" sz="2000" dirty="0"/>
              <a:t>2- http://</a:t>
            </a:r>
            <a:r>
              <a:rPr lang="pt-BR" sz="2000" dirty="0" smtClean="0"/>
              <a:t>www.sphta.org.pt/pt</a:t>
            </a:r>
          </a:p>
          <a:p>
            <a:pPr lvl="0" indent="0">
              <a:lnSpc>
                <a:spcPct val="200000"/>
              </a:lnSpc>
              <a:buSzPct val="25000"/>
              <a:buNone/>
            </a:pPr>
            <a:r>
              <a:rPr lang="pt-BR" sz="2000" dirty="0" smtClean="0"/>
              <a:t>3- http</a:t>
            </a:r>
            <a:r>
              <a:rPr lang="pt-BR" sz="2000" dirty="0"/>
              <a:t>://www.saude.pr.gov.br/arquivos/File/0DAF/RENAME2014ed2015.pdf</a:t>
            </a:r>
            <a:endParaRPr sz="2000" dirty="0"/>
          </a:p>
        </p:txBody>
      </p:sp>
      <p:cxnSp>
        <p:nvCxnSpPr>
          <p:cNvPr id="76" name="Shape 76"/>
          <p:cNvCxnSpPr/>
          <p:nvPr/>
        </p:nvCxnSpPr>
        <p:spPr>
          <a:xfrm rot="-5400000" flipH="1">
            <a:off x="339287" y="2518275"/>
            <a:ext cx="468000" cy="395999"/>
          </a:xfrm>
          <a:prstGeom prst="bentConnector2">
            <a:avLst/>
          </a:prstGeom>
          <a:noFill/>
          <a:ln w="57150" cap="flat" cmpd="sng">
            <a:solidFill>
              <a:schemeClr val="accent4"/>
            </a:solidFill>
            <a:prstDash val="solid"/>
            <a:round/>
            <a:headEnd type="none" w="med" len="med"/>
            <a:tailEnd type="stealth" w="lg" len="lg"/>
          </a:ln>
        </p:spPr>
      </p:cxnSp>
      <p:grpSp>
        <p:nvGrpSpPr>
          <p:cNvPr id="77" name="Shape 77"/>
          <p:cNvGrpSpPr/>
          <p:nvPr/>
        </p:nvGrpSpPr>
        <p:grpSpPr>
          <a:xfrm>
            <a:off x="500668" y="3433895"/>
            <a:ext cx="331808" cy="331306"/>
            <a:chOff x="6660750" y="298550"/>
            <a:chExt cx="396900" cy="396300"/>
          </a:xfrm>
        </p:grpSpPr>
        <p:sp>
          <p:nvSpPr>
            <p:cNvPr id="78" name="Shape 78"/>
            <p:cNvSpPr/>
            <p:nvPr/>
          </p:nvSpPr>
          <p:spPr>
            <a:xfrm>
              <a:off x="6660750" y="298550"/>
              <a:ext cx="396900" cy="3963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2766" y="7403"/>
                  </a:moveTo>
                  <a:lnTo>
                    <a:pt x="65351" y="7585"/>
                  </a:lnTo>
                  <a:lnTo>
                    <a:pt x="67936" y="7956"/>
                  </a:lnTo>
                  <a:lnTo>
                    <a:pt x="70521" y="8327"/>
                  </a:lnTo>
                  <a:lnTo>
                    <a:pt x="73106" y="9068"/>
                  </a:lnTo>
                  <a:lnTo>
                    <a:pt x="75691" y="9621"/>
                  </a:lnTo>
                  <a:lnTo>
                    <a:pt x="78095" y="10545"/>
                  </a:lnTo>
                  <a:lnTo>
                    <a:pt x="80491" y="11468"/>
                  </a:lnTo>
                  <a:lnTo>
                    <a:pt x="82705" y="12581"/>
                  </a:lnTo>
                  <a:lnTo>
                    <a:pt x="85109" y="13686"/>
                  </a:lnTo>
                  <a:lnTo>
                    <a:pt x="87324" y="14981"/>
                  </a:lnTo>
                  <a:lnTo>
                    <a:pt x="89349" y="16275"/>
                  </a:lnTo>
                  <a:lnTo>
                    <a:pt x="91383" y="17759"/>
                  </a:lnTo>
                  <a:lnTo>
                    <a:pt x="93416" y="19417"/>
                  </a:lnTo>
                  <a:lnTo>
                    <a:pt x="95260" y="21082"/>
                  </a:lnTo>
                  <a:lnTo>
                    <a:pt x="97105" y="22747"/>
                  </a:lnTo>
                  <a:lnTo>
                    <a:pt x="98949" y="24595"/>
                  </a:lnTo>
                  <a:lnTo>
                    <a:pt x="100612" y="26442"/>
                  </a:lnTo>
                  <a:lnTo>
                    <a:pt x="102093" y="28478"/>
                  </a:lnTo>
                  <a:lnTo>
                    <a:pt x="103567" y="30514"/>
                  </a:lnTo>
                  <a:lnTo>
                    <a:pt x="105041" y="32732"/>
                  </a:lnTo>
                  <a:lnTo>
                    <a:pt x="106152" y="34950"/>
                  </a:lnTo>
                  <a:lnTo>
                    <a:pt x="107445" y="37168"/>
                  </a:lnTo>
                  <a:lnTo>
                    <a:pt x="108367" y="39568"/>
                  </a:lnTo>
                  <a:lnTo>
                    <a:pt x="109470" y="41975"/>
                  </a:lnTo>
                  <a:lnTo>
                    <a:pt x="110211" y="44375"/>
                  </a:lnTo>
                  <a:lnTo>
                    <a:pt x="110952" y="46782"/>
                  </a:lnTo>
                  <a:lnTo>
                    <a:pt x="111504" y="49371"/>
                  </a:lnTo>
                  <a:lnTo>
                    <a:pt x="112055" y="51960"/>
                  </a:lnTo>
                  <a:lnTo>
                    <a:pt x="112244" y="54549"/>
                  </a:lnTo>
                  <a:lnTo>
                    <a:pt x="112615" y="57320"/>
                  </a:lnTo>
                  <a:lnTo>
                    <a:pt x="112615" y="60090"/>
                  </a:lnTo>
                  <a:lnTo>
                    <a:pt x="112615" y="62679"/>
                  </a:lnTo>
                  <a:lnTo>
                    <a:pt x="112244" y="65457"/>
                  </a:lnTo>
                  <a:lnTo>
                    <a:pt x="112055" y="68046"/>
                  </a:lnTo>
                  <a:lnTo>
                    <a:pt x="111504" y="70635"/>
                  </a:lnTo>
                  <a:lnTo>
                    <a:pt x="110952" y="73217"/>
                  </a:lnTo>
                  <a:lnTo>
                    <a:pt x="110211" y="75624"/>
                  </a:lnTo>
                  <a:lnTo>
                    <a:pt x="109470" y="78024"/>
                  </a:lnTo>
                  <a:lnTo>
                    <a:pt x="108367" y="80431"/>
                  </a:lnTo>
                  <a:lnTo>
                    <a:pt x="107445" y="82831"/>
                  </a:lnTo>
                  <a:lnTo>
                    <a:pt x="106152" y="85056"/>
                  </a:lnTo>
                  <a:lnTo>
                    <a:pt x="105041" y="87274"/>
                  </a:lnTo>
                  <a:lnTo>
                    <a:pt x="103567" y="89492"/>
                  </a:lnTo>
                  <a:lnTo>
                    <a:pt x="102093" y="91521"/>
                  </a:lnTo>
                  <a:lnTo>
                    <a:pt x="100612" y="93557"/>
                  </a:lnTo>
                  <a:lnTo>
                    <a:pt x="98949" y="95404"/>
                  </a:lnTo>
                  <a:lnTo>
                    <a:pt x="97105" y="97252"/>
                  </a:lnTo>
                  <a:lnTo>
                    <a:pt x="95260" y="98917"/>
                  </a:lnTo>
                  <a:lnTo>
                    <a:pt x="93416" y="100582"/>
                  </a:lnTo>
                  <a:lnTo>
                    <a:pt x="91383" y="102248"/>
                  </a:lnTo>
                  <a:lnTo>
                    <a:pt x="89349" y="103724"/>
                  </a:lnTo>
                  <a:lnTo>
                    <a:pt x="87324" y="105018"/>
                  </a:lnTo>
                  <a:lnTo>
                    <a:pt x="85109" y="106313"/>
                  </a:lnTo>
                  <a:lnTo>
                    <a:pt x="82705" y="107426"/>
                  </a:lnTo>
                  <a:lnTo>
                    <a:pt x="80491" y="108531"/>
                  </a:lnTo>
                  <a:lnTo>
                    <a:pt x="78095" y="109454"/>
                  </a:lnTo>
                  <a:lnTo>
                    <a:pt x="75691" y="110378"/>
                  </a:lnTo>
                  <a:lnTo>
                    <a:pt x="73106" y="110938"/>
                  </a:lnTo>
                  <a:lnTo>
                    <a:pt x="70521" y="111672"/>
                  </a:lnTo>
                  <a:lnTo>
                    <a:pt x="67936" y="112043"/>
                  </a:lnTo>
                  <a:lnTo>
                    <a:pt x="65351" y="112414"/>
                  </a:lnTo>
                  <a:lnTo>
                    <a:pt x="62766" y="112604"/>
                  </a:lnTo>
                  <a:lnTo>
                    <a:pt x="57233" y="112604"/>
                  </a:lnTo>
                  <a:lnTo>
                    <a:pt x="54648" y="112414"/>
                  </a:lnTo>
                  <a:lnTo>
                    <a:pt x="52063" y="112043"/>
                  </a:lnTo>
                  <a:lnTo>
                    <a:pt x="49478" y="111672"/>
                  </a:lnTo>
                  <a:lnTo>
                    <a:pt x="46893" y="110938"/>
                  </a:lnTo>
                  <a:lnTo>
                    <a:pt x="44308" y="110378"/>
                  </a:lnTo>
                  <a:lnTo>
                    <a:pt x="41912" y="109454"/>
                  </a:lnTo>
                  <a:lnTo>
                    <a:pt x="39508" y="108531"/>
                  </a:lnTo>
                  <a:lnTo>
                    <a:pt x="37294" y="107426"/>
                  </a:lnTo>
                  <a:lnTo>
                    <a:pt x="34897" y="106313"/>
                  </a:lnTo>
                  <a:lnTo>
                    <a:pt x="32683" y="105018"/>
                  </a:lnTo>
                  <a:lnTo>
                    <a:pt x="30650" y="103724"/>
                  </a:lnTo>
                  <a:lnTo>
                    <a:pt x="28616" y="102248"/>
                  </a:lnTo>
                  <a:lnTo>
                    <a:pt x="26591" y="100582"/>
                  </a:lnTo>
                  <a:lnTo>
                    <a:pt x="24739" y="98917"/>
                  </a:lnTo>
                  <a:lnTo>
                    <a:pt x="22894" y="97252"/>
                  </a:lnTo>
                  <a:lnTo>
                    <a:pt x="21050" y="95404"/>
                  </a:lnTo>
                  <a:lnTo>
                    <a:pt x="19387" y="93557"/>
                  </a:lnTo>
                  <a:lnTo>
                    <a:pt x="17913" y="91521"/>
                  </a:lnTo>
                  <a:lnTo>
                    <a:pt x="16432" y="89492"/>
                  </a:lnTo>
                  <a:lnTo>
                    <a:pt x="14958" y="87274"/>
                  </a:lnTo>
                  <a:lnTo>
                    <a:pt x="13847" y="85056"/>
                  </a:lnTo>
                  <a:lnTo>
                    <a:pt x="12554" y="82831"/>
                  </a:lnTo>
                  <a:lnTo>
                    <a:pt x="11632" y="80431"/>
                  </a:lnTo>
                  <a:lnTo>
                    <a:pt x="10529" y="78024"/>
                  </a:lnTo>
                  <a:lnTo>
                    <a:pt x="9788" y="75624"/>
                  </a:lnTo>
                  <a:lnTo>
                    <a:pt x="9047" y="73217"/>
                  </a:lnTo>
                  <a:lnTo>
                    <a:pt x="8495" y="70635"/>
                  </a:lnTo>
                  <a:lnTo>
                    <a:pt x="7944" y="68046"/>
                  </a:lnTo>
                  <a:lnTo>
                    <a:pt x="7755" y="65457"/>
                  </a:lnTo>
                  <a:lnTo>
                    <a:pt x="7392" y="62679"/>
                  </a:lnTo>
                  <a:lnTo>
                    <a:pt x="7392" y="60090"/>
                  </a:lnTo>
                  <a:lnTo>
                    <a:pt x="7392" y="57320"/>
                  </a:lnTo>
                  <a:lnTo>
                    <a:pt x="7755" y="54549"/>
                  </a:lnTo>
                  <a:lnTo>
                    <a:pt x="7944" y="51960"/>
                  </a:lnTo>
                  <a:lnTo>
                    <a:pt x="8495" y="49371"/>
                  </a:lnTo>
                  <a:lnTo>
                    <a:pt x="9047" y="46782"/>
                  </a:lnTo>
                  <a:lnTo>
                    <a:pt x="9788" y="44375"/>
                  </a:lnTo>
                  <a:lnTo>
                    <a:pt x="10529" y="41975"/>
                  </a:lnTo>
                  <a:lnTo>
                    <a:pt x="11632" y="39568"/>
                  </a:lnTo>
                  <a:lnTo>
                    <a:pt x="12554" y="37168"/>
                  </a:lnTo>
                  <a:lnTo>
                    <a:pt x="13847" y="34950"/>
                  </a:lnTo>
                  <a:lnTo>
                    <a:pt x="14958" y="32732"/>
                  </a:lnTo>
                  <a:lnTo>
                    <a:pt x="16432" y="30514"/>
                  </a:lnTo>
                  <a:lnTo>
                    <a:pt x="17913" y="28478"/>
                  </a:lnTo>
                  <a:lnTo>
                    <a:pt x="19387" y="26442"/>
                  </a:lnTo>
                  <a:lnTo>
                    <a:pt x="21050" y="24595"/>
                  </a:lnTo>
                  <a:lnTo>
                    <a:pt x="22894" y="22747"/>
                  </a:lnTo>
                  <a:lnTo>
                    <a:pt x="24739" y="21082"/>
                  </a:lnTo>
                  <a:lnTo>
                    <a:pt x="26591" y="19417"/>
                  </a:lnTo>
                  <a:lnTo>
                    <a:pt x="28616" y="17759"/>
                  </a:lnTo>
                  <a:lnTo>
                    <a:pt x="30650" y="16275"/>
                  </a:lnTo>
                  <a:lnTo>
                    <a:pt x="32683" y="14981"/>
                  </a:lnTo>
                  <a:lnTo>
                    <a:pt x="34897" y="13686"/>
                  </a:lnTo>
                  <a:lnTo>
                    <a:pt x="37294" y="12581"/>
                  </a:lnTo>
                  <a:lnTo>
                    <a:pt x="39508" y="11468"/>
                  </a:lnTo>
                  <a:lnTo>
                    <a:pt x="41912" y="10545"/>
                  </a:lnTo>
                  <a:lnTo>
                    <a:pt x="44308" y="9621"/>
                  </a:lnTo>
                  <a:lnTo>
                    <a:pt x="46893" y="9068"/>
                  </a:lnTo>
                  <a:lnTo>
                    <a:pt x="49478" y="8327"/>
                  </a:lnTo>
                  <a:lnTo>
                    <a:pt x="52063" y="7956"/>
                  </a:lnTo>
                  <a:lnTo>
                    <a:pt x="54648" y="7585"/>
                  </a:lnTo>
                  <a:lnTo>
                    <a:pt x="57233" y="7403"/>
                  </a:lnTo>
                  <a:close/>
                  <a:moveTo>
                    <a:pt x="56863" y="7"/>
                  </a:moveTo>
                  <a:lnTo>
                    <a:pt x="53907" y="189"/>
                  </a:lnTo>
                  <a:lnTo>
                    <a:pt x="50952" y="560"/>
                  </a:lnTo>
                  <a:lnTo>
                    <a:pt x="48004" y="1112"/>
                  </a:lnTo>
                  <a:lnTo>
                    <a:pt x="45049" y="1854"/>
                  </a:lnTo>
                  <a:lnTo>
                    <a:pt x="42093" y="2596"/>
                  </a:lnTo>
                  <a:lnTo>
                    <a:pt x="39327" y="3520"/>
                  </a:lnTo>
                  <a:lnTo>
                    <a:pt x="36742" y="4625"/>
                  </a:lnTo>
                  <a:lnTo>
                    <a:pt x="33968" y="5919"/>
                  </a:lnTo>
                  <a:lnTo>
                    <a:pt x="31390" y="7214"/>
                  </a:lnTo>
                  <a:lnTo>
                    <a:pt x="28987" y="8697"/>
                  </a:lnTo>
                  <a:lnTo>
                    <a:pt x="26402" y="10174"/>
                  </a:lnTo>
                  <a:lnTo>
                    <a:pt x="24187" y="11839"/>
                  </a:lnTo>
                  <a:lnTo>
                    <a:pt x="21791" y="13686"/>
                  </a:lnTo>
                  <a:lnTo>
                    <a:pt x="19758" y="15533"/>
                  </a:lnTo>
                  <a:lnTo>
                    <a:pt x="17543" y="17570"/>
                  </a:lnTo>
                  <a:lnTo>
                    <a:pt x="15699" y="19606"/>
                  </a:lnTo>
                  <a:lnTo>
                    <a:pt x="13665" y="21824"/>
                  </a:lnTo>
                  <a:lnTo>
                    <a:pt x="12003" y="24042"/>
                  </a:lnTo>
                  <a:lnTo>
                    <a:pt x="10340" y="26442"/>
                  </a:lnTo>
                  <a:lnTo>
                    <a:pt x="8684" y="28849"/>
                  </a:lnTo>
                  <a:lnTo>
                    <a:pt x="7203" y="31438"/>
                  </a:lnTo>
                  <a:lnTo>
                    <a:pt x="5910" y="34027"/>
                  </a:lnTo>
                  <a:lnTo>
                    <a:pt x="4807" y="36616"/>
                  </a:lnTo>
                  <a:lnTo>
                    <a:pt x="3696" y="39386"/>
                  </a:lnTo>
                  <a:lnTo>
                    <a:pt x="2773" y="42157"/>
                  </a:lnTo>
                  <a:lnTo>
                    <a:pt x="1851" y="44935"/>
                  </a:lnTo>
                  <a:lnTo>
                    <a:pt x="1300" y="47887"/>
                  </a:lnTo>
                  <a:lnTo>
                    <a:pt x="740" y="50847"/>
                  </a:lnTo>
                  <a:lnTo>
                    <a:pt x="370" y="53807"/>
                  </a:lnTo>
                  <a:lnTo>
                    <a:pt x="188" y="56949"/>
                  </a:lnTo>
                  <a:lnTo>
                    <a:pt x="7" y="60090"/>
                  </a:lnTo>
                  <a:lnTo>
                    <a:pt x="188" y="63050"/>
                  </a:lnTo>
                  <a:lnTo>
                    <a:pt x="370" y="66192"/>
                  </a:lnTo>
                  <a:lnTo>
                    <a:pt x="740" y="69152"/>
                  </a:lnTo>
                  <a:lnTo>
                    <a:pt x="1300" y="72112"/>
                  </a:lnTo>
                  <a:lnTo>
                    <a:pt x="1851" y="75071"/>
                  </a:lnTo>
                  <a:lnTo>
                    <a:pt x="2773" y="77842"/>
                  </a:lnTo>
                  <a:lnTo>
                    <a:pt x="3696" y="80613"/>
                  </a:lnTo>
                  <a:lnTo>
                    <a:pt x="4807" y="83391"/>
                  </a:lnTo>
                  <a:lnTo>
                    <a:pt x="5910" y="85980"/>
                  </a:lnTo>
                  <a:lnTo>
                    <a:pt x="7203" y="88569"/>
                  </a:lnTo>
                  <a:lnTo>
                    <a:pt x="8684" y="91150"/>
                  </a:lnTo>
                  <a:lnTo>
                    <a:pt x="10340" y="93557"/>
                  </a:lnTo>
                  <a:lnTo>
                    <a:pt x="12003" y="95957"/>
                  </a:lnTo>
                  <a:lnTo>
                    <a:pt x="13665" y="98183"/>
                  </a:lnTo>
                  <a:lnTo>
                    <a:pt x="15699" y="100401"/>
                  </a:lnTo>
                  <a:lnTo>
                    <a:pt x="17543" y="102429"/>
                  </a:lnTo>
                  <a:lnTo>
                    <a:pt x="19758" y="104466"/>
                  </a:lnTo>
                  <a:lnTo>
                    <a:pt x="21791" y="106313"/>
                  </a:lnTo>
                  <a:lnTo>
                    <a:pt x="24187" y="108160"/>
                  </a:lnTo>
                  <a:lnTo>
                    <a:pt x="26402" y="109825"/>
                  </a:lnTo>
                  <a:lnTo>
                    <a:pt x="28987" y="111309"/>
                  </a:lnTo>
                  <a:lnTo>
                    <a:pt x="31390" y="112785"/>
                  </a:lnTo>
                  <a:lnTo>
                    <a:pt x="33968" y="114080"/>
                  </a:lnTo>
                  <a:lnTo>
                    <a:pt x="36742" y="115374"/>
                  </a:lnTo>
                  <a:lnTo>
                    <a:pt x="39327" y="116479"/>
                  </a:lnTo>
                  <a:lnTo>
                    <a:pt x="42093" y="117411"/>
                  </a:lnTo>
                  <a:lnTo>
                    <a:pt x="45049" y="118145"/>
                  </a:lnTo>
                  <a:lnTo>
                    <a:pt x="48004" y="118887"/>
                  </a:lnTo>
                  <a:lnTo>
                    <a:pt x="50952" y="119439"/>
                  </a:lnTo>
                  <a:lnTo>
                    <a:pt x="53907" y="119810"/>
                  </a:lnTo>
                  <a:lnTo>
                    <a:pt x="56863" y="119992"/>
                  </a:lnTo>
                  <a:lnTo>
                    <a:pt x="63136" y="119992"/>
                  </a:lnTo>
                  <a:lnTo>
                    <a:pt x="66092" y="119810"/>
                  </a:lnTo>
                  <a:lnTo>
                    <a:pt x="69047" y="119439"/>
                  </a:lnTo>
                  <a:lnTo>
                    <a:pt x="72003" y="118887"/>
                  </a:lnTo>
                  <a:lnTo>
                    <a:pt x="74950" y="118145"/>
                  </a:lnTo>
                  <a:lnTo>
                    <a:pt x="77906" y="117411"/>
                  </a:lnTo>
                  <a:lnTo>
                    <a:pt x="80672" y="116479"/>
                  </a:lnTo>
                  <a:lnTo>
                    <a:pt x="83257" y="115374"/>
                  </a:lnTo>
                  <a:lnTo>
                    <a:pt x="86031" y="114080"/>
                  </a:lnTo>
                  <a:lnTo>
                    <a:pt x="88616" y="112785"/>
                  </a:lnTo>
                  <a:lnTo>
                    <a:pt x="91012" y="111309"/>
                  </a:lnTo>
                  <a:lnTo>
                    <a:pt x="93597" y="109825"/>
                  </a:lnTo>
                  <a:lnTo>
                    <a:pt x="95812" y="108160"/>
                  </a:lnTo>
                  <a:lnTo>
                    <a:pt x="98216" y="106313"/>
                  </a:lnTo>
                  <a:lnTo>
                    <a:pt x="100241" y="104466"/>
                  </a:lnTo>
                  <a:lnTo>
                    <a:pt x="102456" y="102429"/>
                  </a:lnTo>
                  <a:lnTo>
                    <a:pt x="104308" y="100401"/>
                  </a:lnTo>
                  <a:lnTo>
                    <a:pt x="106334" y="98183"/>
                  </a:lnTo>
                  <a:lnTo>
                    <a:pt x="107996" y="95957"/>
                  </a:lnTo>
                  <a:lnTo>
                    <a:pt x="109659" y="93557"/>
                  </a:lnTo>
                  <a:lnTo>
                    <a:pt x="111322" y="91150"/>
                  </a:lnTo>
                  <a:lnTo>
                    <a:pt x="112796" y="88569"/>
                  </a:lnTo>
                  <a:lnTo>
                    <a:pt x="114089" y="85980"/>
                  </a:lnTo>
                  <a:lnTo>
                    <a:pt x="115200" y="83391"/>
                  </a:lnTo>
                  <a:lnTo>
                    <a:pt x="116303" y="80613"/>
                  </a:lnTo>
                  <a:lnTo>
                    <a:pt x="117226" y="77842"/>
                  </a:lnTo>
                  <a:lnTo>
                    <a:pt x="118148" y="75071"/>
                  </a:lnTo>
                  <a:lnTo>
                    <a:pt x="118707" y="72112"/>
                  </a:lnTo>
                  <a:lnTo>
                    <a:pt x="119259" y="69152"/>
                  </a:lnTo>
                  <a:lnTo>
                    <a:pt x="119629" y="66192"/>
                  </a:lnTo>
                  <a:lnTo>
                    <a:pt x="119811" y="63050"/>
                  </a:lnTo>
                  <a:lnTo>
                    <a:pt x="120000" y="60090"/>
                  </a:lnTo>
                  <a:lnTo>
                    <a:pt x="119811" y="56949"/>
                  </a:lnTo>
                  <a:lnTo>
                    <a:pt x="119629" y="53807"/>
                  </a:lnTo>
                  <a:lnTo>
                    <a:pt x="119259" y="50847"/>
                  </a:lnTo>
                  <a:lnTo>
                    <a:pt x="118707" y="47887"/>
                  </a:lnTo>
                  <a:lnTo>
                    <a:pt x="118148" y="44935"/>
                  </a:lnTo>
                  <a:lnTo>
                    <a:pt x="117226" y="42157"/>
                  </a:lnTo>
                  <a:lnTo>
                    <a:pt x="116303" y="39386"/>
                  </a:lnTo>
                  <a:lnTo>
                    <a:pt x="115200" y="36616"/>
                  </a:lnTo>
                  <a:lnTo>
                    <a:pt x="114089" y="34027"/>
                  </a:lnTo>
                  <a:lnTo>
                    <a:pt x="112796" y="31438"/>
                  </a:lnTo>
                  <a:lnTo>
                    <a:pt x="111322" y="28849"/>
                  </a:lnTo>
                  <a:lnTo>
                    <a:pt x="109659" y="26442"/>
                  </a:lnTo>
                  <a:lnTo>
                    <a:pt x="107996" y="24042"/>
                  </a:lnTo>
                  <a:lnTo>
                    <a:pt x="106334" y="21824"/>
                  </a:lnTo>
                  <a:lnTo>
                    <a:pt x="104308" y="19606"/>
                  </a:lnTo>
                  <a:lnTo>
                    <a:pt x="102456" y="17570"/>
                  </a:lnTo>
                  <a:lnTo>
                    <a:pt x="100241" y="15533"/>
                  </a:lnTo>
                  <a:lnTo>
                    <a:pt x="98216" y="13686"/>
                  </a:lnTo>
                  <a:lnTo>
                    <a:pt x="95812" y="11839"/>
                  </a:lnTo>
                  <a:lnTo>
                    <a:pt x="93597" y="10174"/>
                  </a:lnTo>
                  <a:lnTo>
                    <a:pt x="91012" y="8697"/>
                  </a:lnTo>
                  <a:lnTo>
                    <a:pt x="88616" y="7214"/>
                  </a:lnTo>
                  <a:lnTo>
                    <a:pt x="86031" y="5919"/>
                  </a:lnTo>
                  <a:lnTo>
                    <a:pt x="83257" y="4625"/>
                  </a:lnTo>
                  <a:lnTo>
                    <a:pt x="80672" y="3520"/>
                  </a:lnTo>
                  <a:lnTo>
                    <a:pt x="77906" y="2596"/>
                  </a:lnTo>
                  <a:lnTo>
                    <a:pt x="74950" y="1854"/>
                  </a:lnTo>
                  <a:lnTo>
                    <a:pt x="72003" y="1112"/>
                  </a:lnTo>
                  <a:lnTo>
                    <a:pt x="69047" y="560"/>
                  </a:lnTo>
                  <a:lnTo>
                    <a:pt x="66092" y="189"/>
                  </a:lnTo>
                  <a:lnTo>
                    <a:pt x="63136" y="7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Shape 79"/>
            <p:cNvSpPr/>
            <p:nvPr/>
          </p:nvSpPr>
          <p:spPr>
            <a:xfrm>
              <a:off x="6697400" y="335200"/>
              <a:ext cx="323624" cy="32302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9995" y="12249"/>
                  </a:moveTo>
                  <a:lnTo>
                    <a:pt x="60672" y="12482"/>
                  </a:lnTo>
                  <a:lnTo>
                    <a:pt x="61358" y="12704"/>
                  </a:lnTo>
                  <a:lnTo>
                    <a:pt x="62488" y="13382"/>
                  </a:lnTo>
                  <a:lnTo>
                    <a:pt x="63388" y="14515"/>
                  </a:lnTo>
                  <a:lnTo>
                    <a:pt x="63619" y="15203"/>
                  </a:lnTo>
                  <a:lnTo>
                    <a:pt x="63619" y="15881"/>
                  </a:lnTo>
                  <a:lnTo>
                    <a:pt x="63619" y="58518"/>
                  </a:lnTo>
                  <a:lnTo>
                    <a:pt x="83995" y="78709"/>
                  </a:lnTo>
                  <a:lnTo>
                    <a:pt x="84449" y="79387"/>
                  </a:lnTo>
                  <a:lnTo>
                    <a:pt x="84672" y="80074"/>
                  </a:lnTo>
                  <a:lnTo>
                    <a:pt x="84903" y="81430"/>
                  </a:lnTo>
                  <a:lnTo>
                    <a:pt x="84672" y="82795"/>
                  </a:lnTo>
                  <a:lnTo>
                    <a:pt x="84449" y="83473"/>
                  </a:lnTo>
                  <a:lnTo>
                    <a:pt x="83995" y="83928"/>
                  </a:lnTo>
                  <a:lnTo>
                    <a:pt x="83318" y="84383"/>
                  </a:lnTo>
                  <a:lnTo>
                    <a:pt x="82632" y="84838"/>
                  </a:lnTo>
                  <a:lnTo>
                    <a:pt x="81279" y="85061"/>
                  </a:lnTo>
                  <a:lnTo>
                    <a:pt x="79916" y="84838"/>
                  </a:lnTo>
                  <a:lnTo>
                    <a:pt x="79239" y="84383"/>
                  </a:lnTo>
                  <a:lnTo>
                    <a:pt x="78785" y="83928"/>
                  </a:lnTo>
                  <a:lnTo>
                    <a:pt x="57501" y="62605"/>
                  </a:lnTo>
                  <a:lnTo>
                    <a:pt x="56825" y="61249"/>
                  </a:lnTo>
                  <a:lnTo>
                    <a:pt x="56370" y="60106"/>
                  </a:lnTo>
                  <a:lnTo>
                    <a:pt x="56370" y="15881"/>
                  </a:lnTo>
                  <a:lnTo>
                    <a:pt x="56370" y="15203"/>
                  </a:lnTo>
                  <a:lnTo>
                    <a:pt x="56602" y="14515"/>
                  </a:lnTo>
                  <a:lnTo>
                    <a:pt x="57501" y="13382"/>
                  </a:lnTo>
                  <a:lnTo>
                    <a:pt x="58641" y="12704"/>
                  </a:lnTo>
                  <a:lnTo>
                    <a:pt x="59318" y="12482"/>
                  </a:lnTo>
                  <a:lnTo>
                    <a:pt x="59995" y="12249"/>
                  </a:lnTo>
                  <a:close/>
                  <a:moveTo>
                    <a:pt x="57733" y="0"/>
                  </a:moveTo>
                  <a:lnTo>
                    <a:pt x="54340" y="232"/>
                  </a:lnTo>
                  <a:lnTo>
                    <a:pt x="50938" y="687"/>
                  </a:lnTo>
                  <a:lnTo>
                    <a:pt x="47545" y="1133"/>
                  </a:lnTo>
                  <a:lnTo>
                    <a:pt x="44375" y="2043"/>
                  </a:lnTo>
                  <a:lnTo>
                    <a:pt x="41205" y="2953"/>
                  </a:lnTo>
                  <a:lnTo>
                    <a:pt x="38034" y="4086"/>
                  </a:lnTo>
                  <a:lnTo>
                    <a:pt x="34864" y="5442"/>
                  </a:lnTo>
                  <a:lnTo>
                    <a:pt x="31925" y="6807"/>
                  </a:lnTo>
                  <a:lnTo>
                    <a:pt x="33733" y="9751"/>
                  </a:lnTo>
                  <a:lnTo>
                    <a:pt x="33955" y="10661"/>
                  </a:lnTo>
                  <a:lnTo>
                    <a:pt x="33955" y="11571"/>
                  </a:lnTo>
                  <a:lnTo>
                    <a:pt x="33511" y="12482"/>
                  </a:lnTo>
                  <a:lnTo>
                    <a:pt x="32825" y="12927"/>
                  </a:lnTo>
                  <a:lnTo>
                    <a:pt x="32380" y="13159"/>
                  </a:lnTo>
                  <a:lnTo>
                    <a:pt x="31239" y="13159"/>
                  </a:lnTo>
                  <a:lnTo>
                    <a:pt x="30563" y="12927"/>
                  </a:lnTo>
                  <a:lnTo>
                    <a:pt x="30108" y="12704"/>
                  </a:lnTo>
                  <a:lnTo>
                    <a:pt x="29886" y="12026"/>
                  </a:lnTo>
                  <a:lnTo>
                    <a:pt x="28069" y="9073"/>
                  </a:lnTo>
                  <a:lnTo>
                    <a:pt x="25353" y="11116"/>
                  </a:lnTo>
                  <a:lnTo>
                    <a:pt x="22637" y="13159"/>
                  </a:lnTo>
                  <a:lnTo>
                    <a:pt x="20152" y="15203"/>
                  </a:lnTo>
                  <a:lnTo>
                    <a:pt x="17659" y="17469"/>
                  </a:lnTo>
                  <a:lnTo>
                    <a:pt x="15397" y="19967"/>
                  </a:lnTo>
                  <a:lnTo>
                    <a:pt x="13135" y="22456"/>
                  </a:lnTo>
                  <a:lnTo>
                    <a:pt x="11096" y="25177"/>
                  </a:lnTo>
                  <a:lnTo>
                    <a:pt x="9279" y="28130"/>
                  </a:lnTo>
                  <a:lnTo>
                    <a:pt x="12227" y="29719"/>
                  </a:lnTo>
                  <a:lnTo>
                    <a:pt x="12903" y="30397"/>
                  </a:lnTo>
                  <a:lnTo>
                    <a:pt x="13358" y="31074"/>
                  </a:lnTo>
                  <a:lnTo>
                    <a:pt x="13358" y="31985"/>
                  </a:lnTo>
                  <a:lnTo>
                    <a:pt x="13135" y="32895"/>
                  </a:lnTo>
                  <a:lnTo>
                    <a:pt x="12681" y="33341"/>
                  </a:lnTo>
                  <a:lnTo>
                    <a:pt x="12227" y="33796"/>
                  </a:lnTo>
                  <a:lnTo>
                    <a:pt x="11550" y="34028"/>
                  </a:lnTo>
                  <a:lnTo>
                    <a:pt x="10410" y="34028"/>
                  </a:lnTo>
                  <a:lnTo>
                    <a:pt x="9965" y="33796"/>
                  </a:lnTo>
                  <a:lnTo>
                    <a:pt x="7017" y="31985"/>
                  </a:lnTo>
                  <a:lnTo>
                    <a:pt x="5432" y="34929"/>
                  </a:lnTo>
                  <a:lnTo>
                    <a:pt x="4301" y="37882"/>
                  </a:lnTo>
                  <a:lnTo>
                    <a:pt x="3170" y="41058"/>
                  </a:lnTo>
                  <a:lnTo>
                    <a:pt x="2039" y="44234"/>
                  </a:lnTo>
                  <a:lnTo>
                    <a:pt x="1362" y="47634"/>
                  </a:lnTo>
                  <a:lnTo>
                    <a:pt x="676" y="50810"/>
                  </a:lnTo>
                  <a:lnTo>
                    <a:pt x="222" y="54209"/>
                  </a:lnTo>
                  <a:lnTo>
                    <a:pt x="0" y="57840"/>
                  </a:lnTo>
                  <a:lnTo>
                    <a:pt x="6108" y="57840"/>
                  </a:lnTo>
                  <a:lnTo>
                    <a:pt x="7017" y="58295"/>
                  </a:lnTo>
                  <a:lnTo>
                    <a:pt x="7471" y="59205"/>
                  </a:lnTo>
                  <a:lnTo>
                    <a:pt x="7471" y="60106"/>
                  </a:lnTo>
                  <a:lnTo>
                    <a:pt x="7471" y="60794"/>
                  </a:lnTo>
                  <a:lnTo>
                    <a:pt x="7017" y="61694"/>
                  </a:lnTo>
                  <a:lnTo>
                    <a:pt x="6108" y="62149"/>
                  </a:lnTo>
                  <a:lnTo>
                    <a:pt x="5209" y="62382"/>
                  </a:lnTo>
                  <a:lnTo>
                    <a:pt x="0" y="62382"/>
                  </a:lnTo>
                  <a:lnTo>
                    <a:pt x="222" y="65781"/>
                  </a:lnTo>
                  <a:lnTo>
                    <a:pt x="676" y="69180"/>
                  </a:lnTo>
                  <a:lnTo>
                    <a:pt x="1362" y="72356"/>
                  </a:lnTo>
                  <a:lnTo>
                    <a:pt x="2039" y="75765"/>
                  </a:lnTo>
                  <a:lnTo>
                    <a:pt x="3170" y="78941"/>
                  </a:lnTo>
                  <a:lnTo>
                    <a:pt x="4301" y="82108"/>
                  </a:lnTo>
                  <a:lnTo>
                    <a:pt x="5432" y="85061"/>
                  </a:lnTo>
                  <a:lnTo>
                    <a:pt x="7017" y="88005"/>
                  </a:lnTo>
                  <a:lnTo>
                    <a:pt x="9965" y="86417"/>
                  </a:lnTo>
                  <a:lnTo>
                    <a:pt x="10864" y="85971"/>
                  </a:lnTo>
                  <a:lnTo>
                    <a:pt x="11772" y="86194"/>
                  </a:lnTo>
                  <a:lnTo>
                    <a:pt x="12449" y="86417"/>
                  </a:lnTo>
                  <a:lnTo>
                    <a:pt x="13135" y="87104"/>
                  </a:lnTo>
                  <a:lnTo>
                    <a:pt x="13358" y="88005"/>
                  </a:lnTo>
                  <a:lnTo>
                    <a:pt x="13358" y="88915"/>
                  </a:lnTo>
                  <a:lnTo>
                    <a:pt x="12903" y="89593"/>
                  </a:lnTo>
                  <a:lnTo>
                    <a:pt x="12227" y="90280"/>
                  </a:lnTo>
                  <a:lnTo>
                    <a:pt x="9279" y="91869"/>
                  </a:lnTo>
                  <a:lnTo>
                    <a:pt x="11096" y="94813"/>
                  </a:lnTo>
                  <a:lnTo>
                    <a:pt x="13135" y="97534"/>
                  </a:lnTo>
                  <a:lnTo>
                    <a:pt x="15397" y="100032"/>
                  </a:lnTo>
                  <a:lnTo>
                    <a:pt x="17659" y="102530"/>
                  </a:lnTo>
                  <a:lnTo>
                    <a:pt x="20152" y="104796"/>
                  </a:lnTo>
                  <a:lnTo>
                    <a:pt x="22637" y="106840"/>
                  </a:lnTo>
                  <a:lnTo>
                    <a:pt x="25353" y="108873"/>
                  </a:lnTo>
                  <a:lnTo>
                    <a:pt x="28069" y="110917"/>
                  </a:lnTo>
                  <a:lnTo>
                    <a:pt x="29886" y="107973"/>
                  </a:lnTo>
                  <a:lnTo>
                    <a:pt x="30340" y="107285"/>
                  </a:lnTo>
                  <a:lnTo>
                    <a:pt x="31239" y="106840"/>
                  </a:lnTo>
                  <a:lnTo>
                    <a:pt x="32148" y="106840"/>
                  </a:lnTo>
                  <a:lnTo>
                    <a:pt x="32825" y="107062"/>
                  </a:lnTo>
                  <a:lnTo>
                    <a:pt x="33511" y="107740"/>
                  </a:lnTo>
                  <a:lnTo>
                    <a:pt x="33955" y="108428"/>
                  </a:lnTo>
                  <a:lnTo>
                    <a:pt x="33955" y="109328"/>
                  </a:lnTo>
                  <a:lnTo>
                    <a:pt x="33733" y="110239"/>
                  </a:lnTo>
                  <a:lnTo>
                    <a:pt x="31925" y="113183"/>
                  </a:lnTo>
                  <a:lnTo>
                    <a:pt x="34864" y="114548"/>
                  </a:lnTo>
                  <a:lnTo>
                    <a:pt x="38034" y="115904"/>
                  </a:lnTo>
                  <a:lnTo>
                    <a:pt x="41205" y="117046"/>
                  </a:lnTo>
                  <a:lnTo>
                    <a:pt x="44375" y="117947"/>
                  </a:lnTo>
                  <a:lnTo>
                    <a:pt x="47545" y="118857"/>
                  </a:lnTo>
                  <a:lnTo>
                    <a:pt x="50938" y="119312"/>
                  </a:lnTo>
                  <a:lnTo>
                    <a:pt x="54340" y="119767"/>
                  </a:lnTo>
                  <a:lnTo>
                    <a:pt x="57733" y="119990"/>
                  </a:lnTo>
                  <a:lnTo>
                    <a:pt x="57733" y="114771"/>
                  </a:lnTo>
                  <a:lnTo>
                    <a:pt x="57955" y="113870"/>
                  </a:lnTo>
                  <a:lnTo>
                    <a:pt x="58410" y="113183"/>
                  </a:lnTo>
                  <a:lnTo>
                    <a:pt x="59086" y="112737"/>
                  </a:lnTo>
                  <a:lnTo>
                    <a:pt x="59995" y="112505"/>
                  </a:lnTo>
                  <a:lnTo>
                    <a:pt x="60903" y="112737"/>
                  </a:lnTo>
                  <a:lnTo>
                    <a:pt x="61580" y="113183"/>
                  </a:lnTo>
                  <a:lnTo>
                    <a:pt x="62034" y="113870"/>
                  </a:lnTo>
                  <a:lnTo>
                    <a:pt x="62257" y="114771"/>
                  </a:lnTo>
                  <a:lnTo>
                    <a:pt x="62257" y="119990"/>
                  </a:lnTo>
                  <a:lnTo>
                    <a:pt x="65659" y="119767"/>
                  </a:lnTo>
                  <a:lnTo>
                    <a:pt x="69052" y="119312"/>
                  </a:lnTo>
                  <a:lnTo>
                    <a:pt x="72444" y="118857"/>
                  </a:lnTo>
                  <a:lnTo>
                    <a:pt x="75615" y="117947"/>
                  </a:lnTo>
                  <a:lnTo>
                    <a:pt x="78785" y="117046"/>
                  </a:lnTo>
                  <a:lnTo>
                    <a:pt x="81955" y="115904"/>
                  </a:lnTo>
                  <a:lnTo>
                    <a:pt x="85126" y="114548"/>
                  </a:lnTo>
                  <a:lnTo>
                    <a:pt x="88074" y="113183"/>
                  </a:lnTo>
                  <a:lnTo>
                    <a:pt x="86257" y="110239"/>
                  </a:lnTo>
                  <a:lnTo>
                    <a:pt x="86034" y="109328"/>
                  </a:lnTo>
                  <a:lnTo>
                    <a:pt x="86034" y="108428"/>
                  </a:lnTo>
                  <a:lnTo>
                    <a:pt x="86488" y="107740"/>
                  </a:lnTo>
                  <a:lnTo>
                    <a:pt x="87165" y="107062"/>
                  </a:lnTo>
                  <a:lnTo>
                    <a:pt x="87842" y="106840"/>
                  </a:lnTo>
                  <a:lnTo>
                    <a:pt x="88750" y="106840"/>
                  </a:lnTo>
                  <a:lnTo>
                    <a:pt x="89659" y="107285"/>
                  </a:lnTo>
                  <a:lnTo>
                    <a:pt x="90104" y="107973"/>
                  </a:lnTo>
                  <a:lnTo>
                    <a:pt x="91921" y="110917"/>
                  </a:lnTo>
                  <a:lnTo>
                    <a:pt x="94637" y="108873"/>
                  </a:lnTo>
                  <a:lnTo>
                    <a:pt x="97353" y="106840"/>
                  </a:lnTo>
                  <a:lnTo>
                    <a:pt x="99847" y="104796"/>
                  </a:lnTo>
                  <a:lnTo>
                    <a:pt x="102331" y="102530"/>
                  </a:lnTo>
                  <a:lnTo>
                    <a:pt x="104593" y="100032"/>
                  </a:lnTo>
                  <a:lnTo>
                    <a:pt x="106864" y="97534"/>
                  </a:lnTo>
                  <a:lnTo>
                    <a:pt x="108894" y="94813"/>
                  </a:lnTo>
                  <a:lnTo>
                    <a:pt x="110711" y="91869"/>
                  </a:lnTo>
                  <a:lnTo>
                    <a:pt x="107763" y="90280"/>
                  </a:lnTo>
                  <a:lnTo>
                    <a:pt x="107086" y="89593"/>
                  </a:lnTo>
                  <a:lnTo>
                    <a:pt x="106632" y="88915"/>
                  </a:lnTo>
                  <a:lnTo>
                    <a:pt x="106632" y="88005"/>
                  </a:lnTo>
                  <a:lnTo>
                    <a:pt x="106864" y="87104"/>
                  </a:lnTo>
                  <a:lnTo>
                    <a:pt x="107541" y="86417"/>
                  </a:lnTo>
                  <a:lnTo>
                    <a:pt x="108217" y="86194"/>
                  </a:lnTo>
                  <a:lnTo>
                    <a:pt x="109126" y="85971"/>
                  </a:lnTo>
                  <a:lnTo>
                    <a:pt x="110034" y="86417"/>
                  </a:lnTo>
                  <a:lnTo>
                    <a:pt x="112973" y="88005"/>
                  </a:lnTo>
                  <a:lnTo>
                    <a:pt x="114558" y="85061"/>
                  </a:lnTo>
                  <a:lnTo>
                    <a:pt x="115689" y="82108"/>
                  </a:lnTo>
                  <a:lnTo>
                    <a:pt x="116820" y="78941"/>
                  </a:lnTo>
                  <a:lnTo>
                    <a:pt x="117951" y="75765"/>
                  </a:lnTo>
                  <a:lnTo>
                    <a:pt x="118637" y="72356"/>
                  </a:lnTo>
                  <a:lnTo>
                    <a:pt x="119314" y="69180"/>
                  </a:lnTo>
                  <a:lnTo>
                    <a:pt x="119768" y="65781"/>
                  </a:lnTo>
                  <a:lnTo>
                    <a:pt x="119990" y="62382"/>
                  </a:lnTo>
                  <a:lnTo>
                    <a:pt x="114780" y="62382"/>
                  </a:lnTo>
                  <a:lnTo>
                    <a:pt x="113881" y="62149"/>
                  </a:lnTo>
                  <a:lnTo>
                    <a:pt x="112973" y="61694"/>
                  </a:lnTo>
                  <a:lnTo>
                    <a:pt x="112519" y="60794"/>
                  </a:lnTo>
                  <a:lnTo>
                    <a:pt x="112519" y="60106"/>
                  </a:lnTo>
                  <a:lnTo>
                    <a:pt x="112519" y="59205"/>
                  </a:lnTo>
                  <a:lnTo>
                    <a:pt x="112973" y="58295"/>
                  </a:lnTo>
                  <a:lnTo>
                    <a:pt x="113881" y="57840"/>
                  </a:lnTo>
                  <a:lnTo>
                    <a:pt x="119990" y="57840"/>
                  </a:lnTo>
                  <a:lnTo>
                    <a:pt x="119768" y="54209"/>
                  </a:lnTo>
                  <a:lnTo>
                    <a:pt x="119314" y="50810"/>
                  </a:lnTo>
                  <a:lnTo>
                    <a:pt x="118637" y="47634"/>
                  </a:lnTo>
                  <a:lnTo>
                    <a:pt x="117951" y="44234"/>
                  </a:lnTo>
                  <a:lnTo>
                    <a:pt x="116820" y="41058"/>
                  </a:lnTo>
                  <a:lnTo>
                    <a:pt x="115689" y="37882"/>
                  </a:lnTo>
                  <a:lnTo>
                    <a:pt x="114558" y="34929"/>
                  </a:lnTo>
                  <a:lnTo>
                    <a:pt x="112973" y="31985"/>
                  </a:lnTo>
                  <a:lnTo>
                    <a:pt x="110034" y="33796"/>
                  </a:lnTo>
                  <a:lnTo>
                    <a:pt x="109580" y="34028"/>
                  </a:lnTo>
                  <a:lnTo>
                    <a:pt x="108449" y="34028"/>
                  </a:lnTo>
                  <a:lnTo>
                    <a:pt x="107763" y="33796"/>
                  </a:lnTo>
                  <a:lnTo>
                    <a:pt x="107318" y="33341"/>
                  </a:lnTo>
                  <a:lnTo>
                    <a:pt x="106864" y="32895"/>
                  </a:lnTo>
                  <a:lnTo>
                    <a:pt x="106632" y="31985"/>
                  </a:lnTo>
                  <a:lnTo>
                    <a:pt x="106632" y="31074"/>
                  </a:lnTo>
                  <a:lnTo>
                    <a:pt x="107086" y="30397"/>
                  </a:lnTo>
                  <a:lnTo>
                    <a:pt x="107763" y="29719"/>
                  </a:lnTo>
                  <a:lnTo>
                    <a:pt x="110711" y="28130"/>
                  </a:lnTo>
                  <a:lnTo>
                    <a:pt x="108894" y="25177"/>
                  </a:lnTo>
                  <a:lnTo>
                    <a:pt x="106864" y="22456"/>
                  </a:lnTo>
                  <a:lnTo>
                    <a:pt x="104593" y="19967"/>
                  </a:lnTo>
                  <a:lnTo>
                    <a:pt x="102331" y="17469"/>
                  </a:lnTo>
                  <a:lnTo>
                    <a:pt x="99847" y="15203"/>
                  </a:lnTo>
                  <a:lnTo>
                    <a:pt x="97353" y="13159"/>
                  </a:lnTo>
                  <a:lnTo>
                    <a:pt x="94637" y="11116"/>
                  </a:lnTo>
                  <a:lnTo>
                    <a:pt x="91921" y="9073"/>
                  </a:lnTo>
                  <a:lnTo>
                    <a:pt x="90104" y="12026"/>
                  </a:lnTo>
                  <a:lnTo>
                    <a:pt x="89881" y="12704"/>
                  </a:lnTo>
                  <a:lnTo>
                    <a:pt x="89427" y="12927"/>
                  </a:lnTo>
                  <a:lnTo>
                    <a:pt x="88750" y="13159"/>
                  </a:lnTo>
                  <a:lnTo>
                    <a:pt x="87619" y="13159"/>
                  </a:lnTo>
                  <a:lnTo>
                    <a:pt x="87165" y="12927"/>
                  </a:lnTo>
                  <a:lnTo>
                    <a:pt x="86488" y="12482"/>
                  </a:lnTo>
                  <a:lnTo>
                    <a:pt x="86034" y="11571"/>
                  </a:lnTo>
                  <a:lnTo>
                    <a:pt x="86034" y="10661"/>
                  </a:lnTo>
                  <a:lnTo>
                    <a:pt x="86257" y="9751"/>
                  </a:lnTo>
                  <a:lnTo>
                    <a:pt x="88074" y="6807"/>
                  </a:lnTo>
                  <a:lnTo>
                    <a:pt x="85126" y="5442"/>
                  </a:lnTo>
                  <a:lnTo>
                    <a:pt x="81955" y="4086"/>
                  </a:lnTo>
                  <a:lnTo>
                    <a:pt x="78785" y="2953"/>
                  </a:lnTo>
                  <a:lnTo>
                    <a:pt x="75615" y="2043"/>
                  </a:lnTo>
                  <a:lnTo>
                    <a:pt x="72444" y="1133"/>
                  </a:lnTo>
                  <a:lnTo>
                    <a:pt x="69052" y="687"/>
                  </a:lnTo>
                  <a:lnTo>
                    <a:pt x="65659" y="232"/>
                  </a:lnTo>
                  <a:lnTo>
                    <a:pt x="62257" y="0"/>
                  </a:lnTo>
                  <a:lnTo>
                    <a:pt x="62257" y="5219"/>
                  </a:lnTo>
                  <a:lnTo>
                    <a:pt x="62034" y="6129"/>
                  </a:lnTo>
                  <a:lnTo>
                    <a:pt x="61580" y="6807"/>
                  </a:lnTo>
                  <a:lnTo>
                    <a:pt x="60903" y="7262"/>
                  </a:lnTo>
                  <a:lnTo>
                    <a:pt x="59995" y="7485"/>
                  </a:lnTo>
                  <a:lnTo>
                    <a:pt x="59086" y="7262"/>
                  </a:lnTo>
                  <a:lnTo>
                    <a:pt x="58410" y="6807"/>
                  </a:lnTo>
                  <a:lnTo>
                    <a:pt x="57955" y="6129"/>
                  </a:lnTo>
                  <a:lnTo>
                    <a:pt x="57733" y="5219"/>
                  </a:lnTo>
                  <a:lnTo>
                    <a:pt x="57733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1435427"/>
      </p:ext>
    </p:extLst>
  </p:cSld>
  <p:clrMapOvr>
    <a:masterClrMapping/>
  </p:clrMapOvr>
</p:sld>
</file>

<file path=ppt/theme/theme1.xml><?xml version="1.0" encoding="utf-8"?>
<a:theme xmlns:a="http://schemas.openxmlformats.org/drawingml/2006/main" name="Benedick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Microsoft Office PowerPoint</Application>
  <PresentationFormat>Apresentação na tela (4:3)</PresentationFormat>
  <Paragraphs>35</Paragraphs>
  <Slides>7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Source Sans Pro</vt:lpstr>
      <vt:lpstr>Noto Sans Symbols</vt:lpstr>
      <vt:lpstr>Benedick template</vt:lpstr>
      <vt:lpstr>Fundamentos de Farmácia Clínica e Atenção Farmacêutica </vt:lpstr>
      <vt:lpstr>INDIVÍDUO</vt:lpstr>
      <vt:lpstr>COMO ELE DESCOBRIU QUE TINHA HIPERTENSÃO?</vt:lpstr>
      <vt:lpstr>O Exame</vt:lpstr>
      <vt:lpstr>ONDE FORAM FEITOS OS EXAMES?</vt:lpstr>
      <vt:lpstr>TRATAMENTO²</vt:lpstr>
      <vt:lpstr>Bibliografia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Fundamentos de Farmácia Clínica e Atenção Farmacêutica </dc:title>
  <dc:creator>Gustavo</dc:creator>
  <cp:lastModifiedBy>UserFree</cp:lastModifiedBy>
  <cp:revision>1</cp:revision>
  <dcterms:modified xsi:type="dcterms:W3CDTF">2016-08-31T21:08:24Z</dcterms:modified>
</cp:coreProperties>
</file>