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F59D17-A756-4EB6-B1AD-44A1369D0CC3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D8E56E-EDD8-4D43-B403-21A3CA4E91D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Módulo I – O acesso à medicamentos e outras tecnologias em </a:t>
            </a:r>
            <a:r>
              <a:rPr lang="pt-BR" dirty="0" smtClean="0"/>
              <a:t>saúde</a:t>
            </a:r>
            <a:br>
              <a:rPr lang="pt-BR" dirty="0" smtClean="0"/>
            </a:br>
            <a:r>
              <a:rPr lang="pt-BR" dirty="0" smtClean="0"/>
              <a:t>AIDS – Grupo 2 – Turma 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Bruno Borges</a:t>
            </a:r>
          </a:p>
          <a:p>
            <a:r>
              <a:rPr lang="pt-BR" dirty="0"/>
              <a:t>Carolina </a:t>
            </a:r>
            <a:r>
              <a:rPr lang="pt-BR" dirty="0" err="1"/>
              <a:t>Dimitrov</a:t>
            </a:r>
            <a:endParaRPr lang="pt-BR" dirty="0"/>
          </a:p>
          <a:p>
            <a:r>
              <a:rPr lang="pt-BR" dirty="0"/>
              <a:t>Daniella Garcia</a:t>
            </a:r>
          </a:p>
          <a:p>
            <a:r>
              <a:rPr lang="pt-BR" dirty="0"/>
              <a:t>Douglas Ricardo</a:t>
            </a:r>
          </a:p>
        </p:txBody>
      </p:sp>
      <p:pic>
        <p:nvPicPr>
          <p:cNvPr id="1026" name="Picture 2" descr="http://1.bp.blogspot.com/-MmRGunOVkaA/VSBgGab4zeI/AAAAAAAAGiw/NMc9n-De2rA/s1600/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381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9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8672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Perfil¹</a:t>
            </a:r>
            <a:endParaRPr lang="pt-BR" baseline="30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		    Nome: Alex da Silva</a:t>
            </a:r>
          </a:p>
          <a:p>
            <a:pPr marL="0" indent="0">
              <a:buNone/>
            </a:pPr>
            <a:r>
              <a:rPr lang="pt-BR" dirty="0"/>
              <a:t>		    Idade: 25 anos</a:t>
            </a:r>
          </a:p>
          <a:p>
            <a:pPr marL="0" indent="0">
              <a:buNone/>
            </a:pPr>
            <a:r>
              <a:rPr lang="pt-BR" dirty="0"/>
              <a:t>		    Localidade: Butantã – SP</a:t>
            </a:r>
          </a:p>
          <a:p>
            <a:pPr marL="0" indent="0">
              <a:buNone/>
            </a:pPr>
            <a:r>
              <a:rPr lang="pt-BR" dirty="0"/>
              <a:t>		    Orientação sexual: Heterossexual</a:t>
            </a:r>
          </a:p>
          <a:p>
            <a:pPr marL="0" indent="0">
              <a:buNone/>
            </a:pPr>
            <a:r>
              <a:rPr lang="pt-BR" dirty="0"/>
              <a:t>		    Transmissão sexual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200" dirty="0"/>
              <a:t>1 - http://www.aids.gov.br/</a:t>
            </a:r>
          </a:p>
        </p:txBody>
      </p:sp>
    </p:spTree>
    <p:extLst>
      <p:ext uri="{BB962C8B-B14F-4D97-AF65-F5344CB8AC3E}">
        <p14:creationId xmlns:p14="http://schemas.microsoft.com/office/powerpoint/2010/main" val="3832448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</a:t>
            </a:r>
            <a:r>
              <a:rPr lang="pt-BR" dirty="0"/>
              <a:t>de </a:t>
            </a:r>
            <a:r>
              <a:rPr lang="pt-BR" dirty="0" smtClean="0"/>
              <a:t>Alex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15" y="919054"/>
            <a:ext cx="2279014" cy="2053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r="12223"/>
          <a:stretch/>
        </p:blipFill>
        <p:spPr bwMode="auto">
          <a:xfrm>
            <a:off x="179512" y="1484784"/>
            <a:ext cx="1987058" cy="1669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61630"/>
            <a:ext cx="2228927" cy="19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2166570" y="2511487"/>
            <a:ext cx="1253302" cy="198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4614842" y="2319662"/>
            <a:ext cx="1253302" cy="3442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stCxn id="3077" idx="1"/>
            <a:endCxn id="3077" idx="5"/>
          </p:cNvCxnSpPr>
          <p:nvPr/>
        </p:nvCxnSpPr>
        <p:spPr>
          <a:xfrm>
            <a:off x="470510" y="1729314"/>
            <a:ext cx="1405062" cy="11806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stCxn id="3077" idx="7"/>
          </p:cNvCxnSpPr>
          <p:nvPr/>
        </p:nvCxnSpPr>
        <p:spPr>
          <a:xfrm flipH="1">
            <a:off x="470510" y="1729314"/>
            <a:ext cx="1405062" cy="11806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s://brasildelonge.files.wordpress.com/2014/07/panico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71" y="4280877"/>
            <a:ext cx="2272037" cy="2100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de seta reta 17"/>
          <p:cNvCxnSpPr/>
          <p:nvPr/>
        </p:nvCxnSpPr>
        <p:spPr>
          <a:xfrm>
            <a:off x="7092280" y="2924944"/>
            <a:ext cx="0" cy="13159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26" y="3204776"/>
            <a:ext cx="1303391" cy="75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http://paudalho.portaldacidade.com/img/noticias/g/paudalho-noticia-g-04022015-0642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52" y="4884696"/>
            <a:ext cx="2569468" cy="15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04" y="1889381"/>
            <a:ext cx="5934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814255" y="4291992"/>
            <a:ext cx="376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SAE – Serviço de Assistência Especializada</a:t>
            </a:r>
          </a:p>
        </p:txBody>
      </p:sp>
    </p:spTree>
    <p:extLst>
      <p:ext uri="{BB962C8B-B14F-4D97-AF65-F5344CB8AC3E}">
        <p14:creationId xmlns:p14="http://schemas.microsoft.com/office/powerpoint/2010/main" val="4269301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Procurando ajuda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" y="1780381"/>
            <a:ext cx="6860877" cy="4324508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0381"/>
            <a:ext cx="2095500" cy="24955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73" y="1863404"/>
            <a:ext cx="2329503" cy="232950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27" y="1904206"/>
            <a:ext cx="1933575" cy="23717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62" y="4437112"/>
            <a:ext cx="1887876" cy="18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3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Medicamento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8136904" cy="4233071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3" y="1417638"/>
            <a:ext cx="7728473" cy="49636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3" y="2276872"/>
            <a:ext cx="3787738" cy="28371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Prevenção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7638"/>
            <a:ext cx="4464496" cy="446449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168352" cy="21069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3424808" cy="21176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95349"/>
            <a:ext cx="3200375" cy="20579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90" y="4395348"/>
            <a:ext cx="3394510" cy="20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"/>
          <a:stretch/>
        </p:blipFill>
        <p:spPr>
          <a:xfrm>
            <a:off x="1187625" y="188640"/>
            <a:ext cx="6192688" cy="6404458"/>
          </a:xfrm>
        </p:spPr>
      </p:pic>
    </p:spTree>
    <p:extLst>
      <p:ext uri="{BB962C8B-B14F-4D97-AF65-F5344CB8AC3E}">
        <p14:creationId xmlns:p14="http://schemas.microsoft.com/office/powerpoint/2010/main" val="30368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http://unaids.org.br/estatisticas</a:t>
            </a:r>
            <a:r>
              <a:rPr lang="pt-BR" dirty="0" smtClean="0"/>
              <a:t>/</a:t>
            </a:r>
          </a:p>
          <a:p>
            <a:r>
              <a:rPr lang="pt-BR" dirty="0" smtClean="0"/>
              <a:t>http</a:t>
            </a:r>
            <a:r>
              <a:rPr lang="pt-BR" dirty="0"/>
              <a:t>://</a:t>
            </a:r>
            <a:r>
              <a:rPr lang="pt-BR" dirty="0" smtClean="0"/>
              <a:t>www.aids.gov.br/sites/default/files/anexos/publicacao/2013/55308/protocolofinal_31_7_2015_pdf_31327.pdf</a:t>
            </a:r>
          </a:p>
          <a:p>
            <a:r>
              <a:rPr lang="pt-BR" dirty="0"/>
              <a:t>http://</a:t>
            </a:r>
            <a:r>
              <a:rPr lang="pt-BR" dirty="0" smtClean="0"/>
              <a:t>www.aids.gov.br/sites/default/files/anexos/publicacao/2015/58534/boletim_aids_11_2015_web_pdf_19105.pdf</a:t>
            </a:r>
          </a:p>
          <a:p>
            <a:r>
              <a:rPr lang="pt-BR" dirty="0"/>
              <a:t>http://</a:t>
            </a:r>
            <a:r>
              <a:rPr lang="pt-BR" dirty="0" smtClean="0"/>
              <a:t>www.saude.pr.gov.br/arquivos/File/0DAF/RENAME2014ed2015.pdf</a:t>
            </a:r>
          </a:p>
          <a:p>
            <a:r>
              <a:rPr lang="pt-BR" dirty="0"/>
              <a:t>http://</a:t>
            </a:r>
            <a:r>
              <a:rPr lang="pt-BR" dirty="0" smtClean="0"/>
              <a:t>www.aids.gov.br/tipo_endereco/centro-de-testagem-e-aconselhamento</a:t>
            </a:r>
          </a:p>
          <a:p>
            <a:r>
              <a:rPr lang="pt-BR" dirty="0"/>
              <a:t>http://</a:t>
            </a:r>
            <a:r>
              <a:rPr lang="pt-BR" dirty="0" smtClean="0"/>
              <a:t>www.aids.gov.br/tipo_endereco/servico-de-assistencia-especializada-em-hivaids</a:t>
            </a:r>
          </a:p>
          <a:p>
            <a:r>
              <a:rPr lang="pt-BR" dirty="0"/>
              <a:t>http://</a:t>
            </a:r>
            <a:r>
              <a:rPr lang="pt-BR" dirty="0" smtClean="0"/>
              <a:t>www.aids.gov.br/publicacao/2015/protocolo-clinico-e-diretrizes-terapeuticas-para-profilaxia-antirretroviral-pos-ex-0</a:t>
            </a:r>
          </a:p>
          <a:p>
            <a:r>
              <a:rPr lang="pt-BR" dirty="0"/>
              <a:t>http://prepbrasil.com.br</a:t>
            </a:r>
            <a:r>
              <a:rPr lang="pt-BR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68611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1704</TotalTime>
  <Words>62</Words>
  <Application>Microsoft Office PowerPoint</Application>
  <PresentationFormat>Apresentação na tela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Balcão Envidraçado</vt:lpstr>
      <vt:lpstr>Módulo I – O acesso à medicamentos e outras tecnologias em saúde AIDS – Grupo 2 – Turma A</vt:lpstr>
      <vt:lpstr>Perfil¹</vt:lpstr>
      <vt:lpstr>História de Alex</vt:lpstr>
      <vt:lpstr>Procurando ajuda</vt:lpstr>
      <vt:lpstr>Medicamento</vt:lpstr>
      <vt:lpstr>Prevenção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</dc:title>
  <dc:creator>douglasrsjr@hotmail.com</dc:creator>
  <cp:lastModifiedBy>douglasrsjr@hotmail.com</cp:lastModifiedBy>
  <cp:revision>27</cp:revision>
  <dcterms:created xsi:type="dcterms:W3CDTF">2016-08-20T20:34:33Z</dcterms:created>
  <dcterms:modified xsi:type="dcterms:W3CDTF">2016-08-26T17:20:43Z</dcterms:modified>
</cp:coreProperties>
</file>