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3" r:id="rId1"/>
  </p:sldMasterIdLst>
  <p:notesMasterIdLst>
    <p:notesMasterId r:id="rId49"/>
  </p:notesMasterIdLst>
  <p:handoutMasterIdLst>
    <p:handoutMasterId r:id="rId50"/>
  </p:handoutMasterIdLst>
  <p:sldIdLst>
    <p:sldId id="256" r:id="rId2"/>
    <p:sldId id="450" r:id="rId3"/>
    <p:sldId id="373" r:id="rId4"/>
    <p:sldId id="442" r:id="rId5"/>
    <p:sldId id="441" r:id="rId6"/>
    <p:sldId id="376" r:id="rId7"/>
    <p:sldId id="377" r:id="rId8"/>
    <p:sldId id="379" r:id="rId9"/>
    <p:sldId id="380" r:id="rId10"/>
    <p:sldId id="381" r:id="rId11"/>
    <p:sldId id="382" r:id="rId12"/>
    <p:sldId id="383" r:id="rId13"/>
    <p:sldId id="384" r:id="rId14"/>
    <p:sldId id="385" r:id="rId15"/>
    <p:sldId id="386" r:id="rId16"/>
    <p:sldId id="387" r:id="rId17"/>
    <p:sldId id="388" r:id="rId18"/>
    <p:sldId id="446" r:id="rId19"/>
    <p:sldId id="447" r:id="rId20"/>
    <p:sldId id="448" r:id="rId21"/>
    <p:sldId id="451" r:id="rId22"/>
    <p:sldId id="452" r:id="rId23"/>
    <p:sldId id="453" r:id="rId24"/>
    <p:sldId id="454" r:id="rId25"/>
    <p:sldId id="455" r:id="rId26"/>
    <p:sldId id="456" r:id="rId27"/>
    <p:sldId id="457" r:id="rId28"/>
    <p:sldId id="458" r:id="rId29"/>
    <p:sldId id="460" r:id="rId30"/>
    <p:sldId id="461" r:id="rId31"/>
    <p:sldId id="465" r:id="rId32"/>
    <p:sldId id="466" r:id="rId33"/>
    <p:sldId id="467" r:id="rId34"/>
    <p:sldId id="475" r:id="rId35"/>
    <p:sldId id="476" r:id="rId36"/>
    <p:sldId id="477" r:id="rId37"/>
    <p:sldId id="478" r:id="rId38"/>
    <p:sldId id="479" r:id="rId39"/>
    <p:sldId id="480" r:id="rId40"/>
    <p:sldId id="481" r:id="rId41"/>
    <p:sldId id="487" r:id="rId42"/>
    <p:sldId id="482" r:id="rId43"/>
    <p:sldId id="483" r:id="rId44"/>
    <p:sldId id="484" r:id="rId45"/>
    <p:sldId id="485" r:id="rId46"/>
    <p:sldId id="488" r:id="rId47"/>
    <p:sldId id="489" r:id="rId48"/>
  </p:sldIdLst>
  <p:sldSz cx="9144000" cy="6858000" type="screen4x3"/>
  <p:notesSz cx="7099300" cy="10234613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66"/>
    <a:srgbClr val="00CC00"/>
    <a:srgbClr val="CC0066"/>
    <a:srgbClr val="FF6600"/>
    <a:srgbClr val="FFCC00"/>
    <a:srgbClr val="FFFF00"/>
    <a:srgbClr val="FF0000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58" autoAdjust="0"/>
  </p:normalViewPr>
  <p:slideViewPr>
    <p:cSldViewPr>
      <p:cViewPr varScale="1">
        <p:scale>
          <a:sx n="110" d="100"/>
          <a:sy n="110" d="100"/>
        </p:scale>
        <p:origin x="1644" y="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8466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3.wmf"/><Relationship Id="rId1" Type="http://schemas.openxmlformats.org/officeDocument/2006/relationships/image" Target="../media/image2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5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8.png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png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7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algn="r"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506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506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algn="r"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fld id="{431CC857-0F6B-4284-8339-D5719D3CEAF7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4955847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021138" y="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>
            <a:lvl1pPr algn="r"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5939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90600" y="768350"/>
            <a:ext cx="5118100" cy="38369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09613" y="4860925"/>
            <a:ext cx="5680075" cy="4605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4608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72185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4608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021138" y="9721850"/>
            <a:ext cx="3076575" cy="511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9048" tIns="49524" rIns="99048" bIns="49524" numCol="1" anchor="b" anchorCtr="0" compatLnSpc="1">
            <a:prstTxWarp prst="textNoShape">
              <a:avLst/>
            </a:prstTxWarp>
          </a:bodyPr>
          <a:lstStyle>
            <a:lvl1pPr algn="r" defTabSz="990600">
              <a:defRPr sz="1300" smtClean="0">
                <a:latin typeface="Arial" charset="0"/>
              </a:defRPr>
            </a:lvl1pPr>
          </a:lstStyle>
          <a:p>
            <a:pPr>
              <a:defRPr/>
            </a:pPr>
            <a:fld id="{4F9E35BC-994D-4721-A57F-76C39949CA12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2501391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0B22975B-07C0-4382-B08E-7362C3F49B03}" type="slidenum">
              <a:rPr lang="pt-BR" altLang="pt-BR">
                <a:latin typeface="Arial" charset="0"/>
              </a:rPr>
              <a:pPr eaLnBrk="1" hangingPunct="1"/>
              <a:t>1</a:t>
            </a:fld>
            <a:endParaRPr lang="pt-BR" altLang="pt-BR">
              <a:latin typeface="Arial" charset="0"/>
            </a:endParaRPr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30830849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F00C3B9A-C233-43A5-8C05-201BAB5805F3}" type="slidenum">
              <a:rPr lang="pt-BR" altLang="pt-BR">
                <a:latin typeface="Arial" charset="0"/>
              </a:rPr>
              <a:pPr eaLnBrk="1" hangingPunct="1"/>
              <a:t>2</a:t>
            </a:fld>
            <a:endParaRPr lang="pt-BR" altLang="pt-BR">
              <a:latin typeface="Arial" charset="0"/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en-US" smtClean="0"/>
          </a:p>
        </p:txBody>
      </p:sp>
    </p:spTree>
    <p:extLst>
      <p:ext uri="{BB962C8B-B14F-4D97-AF65-F5344CB8AC3E}">
        <p14:creationId xmlns:p14="http://schemas.microsoft.com/office/powerpoint/2010/main" val="287970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1A57B40F-1D4C-415D-8A8C-05A1480DCDE2}" type="slidenum">
              <a:rPr lang="pt-BR" altLang="pt-BR">
                <a:latin typeface="Arial" charset="0"/>
              </a:rPr>
              <a:pPr eaLnBrk="1" hangingPunct="1"/>
              <a:t>5</a:t>
            </a:fld>
            <a:endParaRPr lang="pt-BR" altLang="pt-BR">
              <a:latin typeface="Arial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594122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87FC2FF9-4208-439D-AA79-0DD055991BE6}" type="slidenum">
              <a:rPr lang="pt-BR" altLang="pt-BR">
                <a:latin typeface="Arial" charset="0"/>
              </a:rPr>
              <a:pPr eaLnBrk="1" hangingPunct="1"/>
              <a:t>19</a:t>
            </a:fld>
            <a:endParaRPr lang="pt-BR" altLang="pt-BR">
              <a:latin typeface="Arial" charset="0"/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pt-BR" altLang="pt-BR" smtClean="0"/>
              <a:t>Catalogado todos os equipamentos</a:t>
            </a:r>
          </a:p>
          <a:p>
            <a:pPr eaLnBrk="1" hangingPunct="1"/>
            <a:endParaRPr lang="en-US" altLang="pt-BR" smtClean="0"/>
          </a:p>
        </p:txBody>
      </p:sp>
    </p:spTree>
    <p:extLst>
      <p:ext uri="{BB962C8B-B14F-4D97-AF65-F5344CB8AC3E}">
        <p14:creationId xmlns:p14="http://schemas.microsoft.com/office/powerpoint/2010/main" val="42302964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5B569981-E166-4DAC-AB92-3A03F21B09B3}" type="slidenum">
              <a:rPr lang="pt-BR" altLang="pt-BR">
                <a:latin typeface="Arial" charset="0"/>
              </a:rPr>
              <a:pPr eaLnBrk="1" hangingPunct="1"/>
              <a:t>23</a:t>
            </a:fld>
            <a:endParaRPr lang="pt-BR" altLang="pt-BR">
              <a:latin typeface="Arial" charset="0"/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38380922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CF2AFEC0-7AA0-4CA7-B716-60668D154F78}" type="slidenum">
              <a:rPr lang="pt-BR" altLang="pt-BR">
                <a:latin typeface="Arial" charset="0"/>
              </a:rPr>
              <a:pPr eaLnBrk="1" hangingPunct="1"/>
              <a:t>24</a:t>
            </a:fld>
            <a:endParaRPr lang="pt-BR" altLang="pt-BR">
              <a:latin typeface="Arial" charset="0"/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7677813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C4EFF5C1-3632-4A12-AE15-41CB5EA7DBEB}" type="slidenum">
              <a:rPr lang="pt-BR" altLang="pt-BR">
                <a:latin typeface="Arial" charset="0"/>
              </a:rPr>
              <a:pPr eaLnBrk="1" hangingPunct="1"/>
              <a:t>25</a:t>
            </a:fld>
            <a:endParaRPr lang="pt-BR" altLang="pt-BR">
              <a:latin typeface="Arial" charset="0"/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23057660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F8C9B44D-051B-4933-AF0B-3C7F2D75DBE7}" type="slidenum">
              <a:rPr lang="pt-BR" altLang="pt-BR">
                <a:latin typeface="Arial" charset="0"/>
              </a:rPr>
              <a:pPr eaLnBrk="1" hangingPunct="1"/>
              <a:t>26</a:t>
            </a:fld>
            <a:endParaRPr lang="pt-BR" altLang="pt-BR">
              <a:latin typeface="Arial" charset="0"/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42815930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990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990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fld id="{5127542E-0D80-46B9-BF10-4F4487EA466B}" type="slidenum">
              <a:rPr lang="pt-BR" altLang="pt-BR">
                <a:latin typeface="Arial" charset="0"/>
              </a:rPr>
              <a:pPr eaLnBrk="1" hangingPunct="1"/>
              <a:t>29</a:t>
            </a:fld>
            <a:endParaRPr lang="pt-BR" altLang="pt-BR">
              <a:latin typeface="Arial" charset="0"/>
            </a:endParaRPr>
          </a:p>
        </p:txBody>
      </p:sp>
      <p:sp>
        <p:nvSpPr>
          <p:cNvPr id="68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92188" y="768350"/>
            <a:ext cx="5114925" cy="3836988"/>
          </a:xfrm>
          <a:ln/>
        </p:spPr>
      </p:sp>
      <p:sp>
        <p:nvSpPr>
          <p:cNvPr id="68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pt-BR" altLang="pt-BR" smtClean="0"/>
          </a:p>
        </p:txBody>
      </p:sp>
    </p:spTree>
    <p:extLst>
      <p:ext uri="{BB962C8B-B14F-4D97-AF65-F5344CB8AC3E}">
        <p14:creationId xmlns:p14="http://schemas.microsoft.com/office/powerpoint/2010/main" val="38122426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/>
        </p:nvSpPr>
        <p:spPr bwMode="auto">
          <a:xfrm>
            <a:off x="1066800" y="304800"/>
            <a:ext cx="7543800" cy="1431925"/>
          </a:xfrm>
          <a:prstGeom prst="rect">
            <a:avLst/>
          </a:prstGeom>
        </p:spPr>
        <p:txBody>
          <a:bodyPr anchor="ctr"/>
          <a:lstStyle>
            <a:lvl1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1pPr>
            <a:lvl2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2pPr>
            <a:lvl3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3pPr>
            <a:lvl4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4pPr>
            <a:lvl5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9pPr>
          </a:lstStyle>
          <a:p>
            <a:endParaRPr lang="pt-BR" altLang="pt-BR"/>
          </a:p>
        </p:txBody>
      </p:sp>
      <p:sp>
        <p:nvSpPr>
          <p:cNvPr id="89091" name="Rectangle 3"/>
          <p:cNvSpPr>
            <a:spLocks noGrp="1" noChangeArrowheads="1"/>
          </p:cNvSpPr>
          <p:nvPr/>
        </p:nvSpPr>
        <p:spPr bwMode="auto"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>
            <a:lvl1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algn="ctr" eaLnBrk="0" hangingPunct="0">
              <a:spcBef>
                <a:spcPct val="20000"/>
              </a:spcBef>
              <a:buClr>
                <a:schemeClr val="tx1"/>
              </a:buClr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algn="ctr" eaLnBrk="0" hangingPunct="0">
              <a:spcBef>
                <a:spcPct val="20000"/>
              </a:spcBef>
              <a:buClr>
                <a:schemeClr val="tx1"/>
              </a:buClr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marL="342900" indent="-342900" algn="l">
              <a:buFont typeface="Wingdings" pitchFamily="2" charset="2"/>
              <a:buChar char="n"/>
            </a:pPr>
            <a:endParaRPr lang="pt-BR" alt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024F7B-C55C-4C48-95F2-3CBE2A7440A1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16666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347E06-8445-4E30-B0E8-F592601A0333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113753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069E88-4675-447D-A534-9E292F0C42D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15687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pt-BR" noProof="0" smtClean="0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5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40E76D-4AE8-48AB-9ED0-E2A47D263E64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05077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1B483B-7DB0-4416-B214-C8B01A6E4F33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026070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724650" y="304800"/>
            <a:ext cx="1885950" cy="5791200"/>
          </a:xfrm>
        </p:spPr>
        <p:txBody>
          <a:bodyPr vert="eaVert"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1066800" y="304800"/>
            <a:ext cx="5505450" cy="5791200"/>
          </a:xfrm>
        </p:spPr>
        <p:txBody>
          <a:bodyPr vert="eaVert"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F7C311-C414-44C2-8260-B0544B9BB961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9306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ítulo, conteúdo e 2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66800" y="304800"/>
            <a:ext cx="7543800" cy="1431925"/>
          </a:xfrm>
        </p:spPr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695700" cy="4114800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quarter" idx="2"/>
          </p:nvPr>
        </p:nvSpPr>
        <p:spPr>
          <a:xfrm>
            <a:off x="4914900" y="1981200"/>
            <a:ext cx="3695700" cy="1981200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Conteúdo 4"/>
          <p:cNvSpPr>
            <a:spLocks noGrp="1"/>
          </p:cNvSpPr>
          <p:nvPr>
            <p:ph sz="quarter" idx="3"/>
          </p:nvPr>
        </p:nvSpPr>
        <p:spPr>
          <a:xfrm>
            <a:off x="4914900" y="4114800"/>
            <a:ext cx="3695700" cy="1981200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1AA2E6-7C79-44A9-80B0-D320E08BF9D9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8208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/>
          </p:nvPr>
        </p:nvSpPr>
        <p:spPr>
          <a:xfrm>
            <a:off x="1066800" y="304800"/>
            <a:ext cx="7543800" cy="5791200"/>
          </a:xfrm>
        </p:spPr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3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1F15FB-6B32-41D9-8FDE-5761E329DD52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8862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/>
        </p:nvSpPr>
        <p:spPr bwMode="auto">
          <a:xfrm>
            <a:off x="1066800" y="304800"/>
            <a:ext cx="7543800" cy="1431925"/>
          </a:xfrm>
          <a:prstGeom prst="rect">
            <a:avLst/>
          </a:prstGeom>
        </p:spPr>
        <p:txBody>
          <a:bodyPr anchor="ctr"/>
          <a:lstStyle>
            <a:lvl1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1pPr>
            <a:lvl2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2pPr>
            <a:lvl3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3pPr>
            <a:lvl4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4pPr>
            <a:lvl5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9pPr>
          </a:lstStyle>
          <a:p>
            <a:endParaRPr lang="pt-BR" altLang="pt-BR"/>
          </a:p>
        </p:txBody>
      </p:sp>
      <p:sp>
        <p:nvSpPr>
          <p:cNvPr id="91139" name="Rectangle 3"/>
          <p:cNvSpPr>
            <a:spLocks noGrp="1" noChangeArrowheads="1"/>
          </p:cNvSpPr>
          <p:nvPr/>
        </p:nvSpPr>
        <p:spPr bwMode="auto"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>
            <a:lvl1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algn="ctr" eaLnBrk="0" hangingPunct="0">
              <a:spcBef>
                <a:spcPct val="20000"/>
              </a:spcBef>
              <a:buClr>
                <a:schemeClr val="tx1"/>
              </a:buClr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algn="ctr" eaLnBrk="0" hangingPunct="0">
              <a:spcBef>
                <a:spcPct val="20000"/>
              </a:spcBef>
              <a:buClr>
                <a:schemeClr val="tx1"/>
              </a:buClr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marL="342900" indent="-342900" algn="l">
              <a:buFont typeface="Wingdings" pitchFamily="2" charset="2"/>
              <a:buChar char="n"/>
            </a:pPr>
            <a:endParaRPr lang="pt-BR" alt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/>
        </p:nvSpPr>
        <p:spPr bwMode="auto">
          <a:xfrm>
            <a:off x="1066800" y="304800"/>
            <a:ext cx="7543800" cy="1431925"/>
          </a:xfrm>
          <a:prstGeom prst="rect">
            <a:avLst/>
          </a:prstGeom>
        </p:spPr>
        <p:txBody>
          <a:bodyPr anchor="ctr"/>
          <a:lstStyle>
            <a:lvl1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1pPr>
            <a:lvl2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2pPr>
            <a:lvl3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3pPr>
            <a:lvl4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4pPr>
            <a:lvl5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9pPr>
          </a:lstStyle>
          <a:p>
            <a:endParaRPr lang="pt-BR" altLang="pt-BR"/>
          </a:p>
        </p:txBody>
      </p:sp>
      <p:sp>
        <p:nvSpPr>
          <p:cNvPr id="90115" name="Rectangle 3"/>
          <p:cNvSpPr>
            <a:spLocks noGrp="1" noChangeArrowheads="1"/>
          </p:cNvSpPr>
          <p:nvPr/>
        </p:nvSpPr>
        <p:spPr bwMode="auto"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>
            <a:lvl1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algn="ctr" eaLnBrk="0" hangingPunct="0">
              <a:spcBef>
                <a:spcPct val="20000"/>
              </a:spcBef>
              <a:buClr>
                <a:schemeClr val="tx1"/>
              </a:buClr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algn="ctr" eaLnBrk="0" hangingPunct="0">
              <a:spcBef>
                <a:spcPct val="20000"/>
              </a:spcBef>
              <a:buClr>
                <a:schemeClr val="tx1"/>
              </a:buClr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marL="342900" indent="-342900" algn="l">
              <a:buFont typeface="Wingdings" pitchFamily="2" charset="2"/>
              <a:buChar char="n"/>
            </a:pPr>
            <a:endParaRPr lang="pt-BR" alt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/>
        </p:nvSpPr>
        <p:spPr bwMode="auto">
          <a:xfrm>
            <a:off x="1066800" y="304800"/>
            <a:ext cx="7543800" cy="1431925"/>
          </a:xfrm>
          <a:prstGeom prst="rect">
            <a:avLst/>
          </a:prstGeom>
        </p:spPr>
        <p:txBody>
          <a:bodyPr anchor="ctr"/>
          <a:lstStyle>
            <a:lvl1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1pPr>
            <a:lvl2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2pPr>
            <a:lvl3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3pPr>
            <a:lvl4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4pPr>
            <a:lvl5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9pPr>
          </a:lstStyle>
          <a:p>
            <a:endParaRPr lang="pt-BR" altLang="pt-BR"/>
          </a:p>
        </p:txBody>
      </p:sp>
      <p:sp>
        <p:nvSpPr>
          <p:cNvPr id="88067" name="Rectangle 3"/>
          <p:cNvSpPr>
            <a:spLocks noGrp="1" noChangeArrowheads="1"/>
          </p:cNvSpPr>
          <p:nvPr/>
        </p:nvSpPr>
        <p:spPr bwMode="auto"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>
            <a:lvl1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algn="ctr" eaLnBrk="0" hangingPunct="0">
              <a:spcBef>
                <a:spcPct val="20000"/>
              </a:spcBef>
              <a:buClr>
                <a:schemeClr val="tx1"/>
              </a:buClr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algn="ctr" eaLnBrk="0" hangingPunct="0">
              <a:spcBef>
                <a:spcPct val="20000"/>
              </a:spcBef>
              <a:buClr>
                <a:schemeClr val="tx1"/>
              </a:buClr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marL="342900" indent="-342900" algn="l">
              <a:buFont typeface="Wingdings" pitchFamily="2" charset="2"/>
              <a:buChar char="n"/>
            </a:pPr>
            <a:endParaRPr lang="pt-BR" alt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/>
        </p:nvSpPr>
        <p:spPr bwMode="auto">
          <a:xfrm>
            <a:off x="1066800" y="304800"/>
            <a:ext cx="7543800" cy="1431925"/>
          </a:xfrm>
          <a:prstGeom prst="rect">
            <a:avLst/>
          </a:prstGeom>
        </p:spPr>
        <p:txBody>
          <a:bodyPr anchor="ctr"/>
          <a:lstStyle>
            <a:lvl1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1pPr>
            <a:lvl2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2pPr>
            <a:lvl3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3pPr>
            <a:lvl4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4pPr>
            <a:lvl5pPr eaLnBrk="0" hangingPunct="0">
              <a:defRPr sz="4400" b="1">
                <a:solidFill>
                  <a:schemeClr val="tx2"/>
                </a:solidFill>
                <a:latin typeface="Tahoma" pitchFamily="34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4400" b="1">
                <a:solidFill>
                  <a:schemeClr val="tx2"/>
                </a:solidFill>
                <a:latin typeface="Tahoma" pitchFamily="34" charset="0"/>
              </a:defRPr>
            </a:lvl9pPr>
          </a:lstStyle>
          <a:p>
            <a:endParaRPr lang="pt-BR" altLang="pt-BR"/>
          </a:p>
        </p:txBody>
      </p:sp>
      <p:sp>
        <p:nvSpPr>
          <p:cNvPr id="92163" name="Rectangle 3"/>
          <p:cNvSpPr>
            <a:spLocks noGrp="1" noChangeArrowheads="1"/>
          </p:cNvSpPr>
          <p:nvPr/>
        </p:nvSpPr>
        <p:spPr bwMode="auto">
          <a:xfrm>
            <a:off x="1066800" y="1981200"/>
            <a:ext cx="7543800" cy="4114800"/>
          </a:xfrm>
          <a:prstGeom prst="rect">
            <a:avLst/>
          </a:prstGeom>
        </p:spPr>
        <p:txBody>
          <a:bodyPr/>
          <a:lstStyle>
            <a:lvl1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3200">
                <a:solidFill>
                  <a:schemeClr val="tx1"/>
                </a:solidFill>
                <a:latin typeface="Tahoma" pitchFamily="34" charset="0"/>
              </a:defRPr>
            </a:lvl1pPr>
            <a:lvl2pPr algn="ctr" eaLnBrk="0" hangingPunct="0">
              <a:spcBef>
                <a:spcPct val="20000"/>
              </a:spcBef>
              <a:buClr>
                <a:schemeClr val="tx1"/>
              </a:buClr>
              <a:defRPr sz="2800">
                <a:solidFill>
                  <a:schemeClr val="tx1"/>
                </a:solidFill>
                <a:latin typeface="Tahoma" pitchFamily="34" charset="0"/>
              </a:defRPr>
            </a:lvl2pPr>
            <a:lvl3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400">
                <a:solidFill>
                  <a:schemeClr val="tx1"/>
                </a:solidFill>
                <a:latin typeface="Tahoma" pitchFamily="34" charset="0"/>
              </a:defRPr>
            </a:lvl3pPr>
            <a:lvl4pPr algn="ctr" eaLnBrk="0" hangingPunct="0">
              <a:spcBef>
                <a:spcPct val="20000"/>
              </a:spcBef>
              <a:buClr>
                <a:schemeClr val="tx1"/>
              </a:buClr>
              <a:defRPr sz="2000">
                <a:solidFill>
                  <a:schemeClr val="tx1"/>
                </a:solidFill>
                <a:latin typeface="Tahoma" pitchFamily="34" charset="0"/>
              </a:defRPr>
            </a:lvl4pPr>
            <a:lvl5pPr algn="ctr"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itchFamily="2" charset="2"/>
              <a:defRPr sz="2000"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marL="342900" indent="-342900" algn="l">
              <a:buFont typeface="Wingdings" pitchFamily="2" charset="2"/>
              <a:buChar char="n"/>
            </a:pPr>
            <a:endParaRPr lang="pt-BR" alt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D4932B-083B-4EB0-AE2A-A3CE3EF3F043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5604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0FD88B-5260-4E33-8FC9-4A5698A32965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64015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1066800" y="1981200"/>
            <a:ext cx="36957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914900" y="1981200"/>
            <a:ext cx="36957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17489-CA3B-4C03-B926-365432F89AFB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95517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estilo do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Rectangle 17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18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19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A4BF7E-AA98-4715-ADDA-E032FB458EC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39363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Group 2"/>
          <p:cNvGrpSpPr>
            <a:grpSpLocks/>
          </p:cNvGrpSpPr>
          <p:nvPr/>
        </p:nvGrpSpPr>
        <p:grpSpPr bwMode="auto">
          <a:xfrm>
            <a:off x="0" y="6350"/>
            <a:ext cx="9140825" cy="6851650"/>
            <a:chOff x="0" y="4"/>
            <a:chExt cx="5758" cy="4316"/>
          </a:xfrm>
        </p:grpSpPr>
        <p:sp>
          <p:nvSpPr>
            <p:cNvPr id="38915" name="Freeform 3"/>
            <p:cNvSpPr>
              <a:spLocks/>
            </p:cNvSpPr>
            <p:nvPr/>
          </p:nvSpPr>
          <p:spPr bwMode="hidden">
            <a:xfrm>
              <a:off x="558" y="1161"/>
              <a:ext cx="5200" cy="3159"/>
            </a:xfrm>
            <a:custGeom>
              <a:avLst/>
              <a:gdLst/>
              <a:ahLst/>
              <a:cxnLst>
                <a:cxn ang="0">
                  <a:pos x="0" y="3159"/>
                </a:cxn>
                <a:cxn ang="0">
                  <a:pos x="5184" y="3159"/>
                </a:cxn>
                <a:cxn ang="0">
                  <a:pos x="5184" y="0"/>
                </a:cxn>
                <a:cxn ang="0">
                  <a:pos x="0" y="0"/>
                </a:cxn>
                <a:cxn ang="0">
                  <a:pos x="0" y="3159"/>
                </a:cxn>
                <a:cxn ang="0">
                  <a:pos x="0" y="3159"/>
                </a:cxn>
              </a:cxnLst>
              <a:rect l="0" t="0" r="r" b="b"/>
              <a:pathLst>
                <a:path w="5184" h="3159">
                  <a:moveTo>
                    <a:pt x="0" y="3159"/>
                  </a:moveTo>
                  <a:lnTo>
                    <a:pt x="5184" y="3159"/>
                  </a:lnTo>
                  <a:lnTo>
                    <a:pt x="5184" y="0"/>
                  </a:lnTo>
                  <a:lnTo>
                    <a:pt x="0" y="0"/>
                  </a:lnTo>
                  <a:lnTo>
                    <a:pt x="0" y="3159"/>
                  </a:lnTo>
                  <a:lnTo>
                    <a:pt x="0" y="3159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/>
            </a:p>
          </p:txBody>
        </p:sp>
        <p:sp>
          <p:nvSpPr>
            <p:cNvPr id="38916" name="Freeform 4"/>
            <p:cNvSpPr>
              <a:spLocks/>
            </p:cNvSpPr>
            <p:nvPr/>
          </p:nvSpPr>
          <p:spPr bwMode="hidden">
            <a:xfrm>
              <a:off x="0" y="1161"/>
              <a:ext cx="558" cy="31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159"/>
                </a:cxn>
                <a:cxn ang="0">
                  <a:pos x="556" y="3159"/>
                </a:cxn>
                <a:cxn ang="0">
                  <a:pos x="556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556" h="3159">
                  <a:moveTo>
                    <a:pt x="0" y="0"/>
                  </a:moveTo>
                  <a:lnTo>
                    <a:pt x="0" y="3159"/>
                  </a:lnTo>
                  <a:lnTo>
                    <a:pt x="556" y="3159"/>
                  </a:lnTo>
                  <a:lnTo>
                    <a:pt x="55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chemeClr val="bg2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pt-BR"/>
            </a:p>
          </p:txBody>
        </p:sp>
        <p:grpSp>
          <p:nvGrpSpPr>
            <p:cNvPr id="11274" name="Group 5"/>
            <p:cNvGrpSpPr>
              <a:grpSpLocks/>
            </p:cNvGrpSpPr>
            <p:nvPr userDrawn="1"/>
          </p:nvGrpSpPr>
          <p:grpSpPr bwMode="auto">
            <a:xfrm>
              <a:off x="0" y="4"/>
              <a:ext cx="5758" cy="4316"/>
              <a:chOff x="0" y="4"/>
              <a:chExt cx="5758" cy="4316"/>
            </a:xfrm>
          </p:grpSpPr>
          <p:sp>
            <p:nvSpPr>
              <p:cNvPr id="38918" name="Freeform 6"/>
              <p:cNvSpPr>
                <a:spLocks/>
              </p:cNvSpPr>
              <p:nvPr/>
            </p:nvSpPr>
            <p:spPr bwMode="ltGray">
              <a:xfrm>
                <a:off x="552" y="4"/>
                <a:ext cx="12" cy="69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695"/>
                  </a:cxn>
                  <a:cxn ang="0">
                    <a:pos x="12" y="695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695">
                    <a:moveTo>
                      <a:pt x="12" y="0"/>
                    </a:moveTo>
                    <a:lnTo>
                      <a:pt x="0" y="0"/>
                    </a:lnTo>
                    <a:lnTo>
                      <a:pt x="0" y="695"/>
                    </a:lnTo>
                    <a:lnTo>
                      <a:pt x="12" y="69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19" name="Freeform 7"/>
              <p:cNvSpPr>
                <a:spLocks/>
              </p:cNvSpPr>
              <p:nvPr/>
            </p:nvSpPr>
            <p:spPr bwMode="ltGray">
              <a:xfrm>
                <a:off x="552" y="1623"/>
                <a:ext cx="12" cy="2697"/>
              </a:xfrm>
              <a:custGeom>
                <a:avLst/>
                <a:gdLst/>
                <a:ahLst/>
                <a:cxnLst>
                  <a:cxn ang="0">
                    <a:pos x="0" y="2697"/>
                  </a:cxn>
                  <a:cxn ang="0">
                    <a:pos x="12" y="2697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697"/>
                  </a:cxn>
                  <a:cxn ang="0">
                    <a:pos x="0" y="2697"/>
                  </a:cxn>
                </a:cxnLst>
                <a:rect l="0" t="0" r="r" b="b"/>
                <a:pathLst>
                  <a:path w="12" h="2697">
                    <a:moveTo>
                      <a:pt x="0" y="2697"/>
                    </a:moveTo>
                    <a:lnTo>
                      <a:pt x="12" y="269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697"/>
                    </a:lnTo>
                    <a:lnTo>
                      <a:pt x="0" y="2697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0" name="Freeform 8"/>
              <p:cNvSpPr>
                <a:spLocks/>
              </p:cNvSpPr>
              <p:nvPr/>
            </p:nvSpPr>
            <p:spPr bwMode="ltGray">
              <a:xfrm>
                <a:off x="1019" y="1155"/>
                <a:ext cx="4739" cy="12"/>
              </a:xfrm>
              <a:custGeom>
                <a:avLst/>
                <a:gdLst/>
                <a:ahLst/>
                <a:cxnLst>
                  <a:cxn ang="0">
                    <a:pos x="4724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724" y="12"/>
                  </a:cxn>
                  <a:cxn ang="0">
                    <a:pos x="4724" y="0"/>
                  </a:cxn>
                  <a:cxn ang="0">
                    <a:pos x="4724" y="0"/>
                  </a:cxn>
                </a:cxnLst>
                <a:rect l="0" t="0" r="r" b="b"/>
                <a:pathLst>
                  <a:path w="4724" h="12">
                    <a:moveTo>
                      <a:pt x="4724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4724" y="12"/>
                    </a:lnTo>
                    <a:lnTo>
                      <a:pt x="4724" y="0"/>
                    </a:lnTo>
                    <a:lnTo>
                      <a:pt x="4724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bg1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1" name="Freeform 9"/>
              <p:cNvSpPr>
                <a:spLocks/>
              </p:cNvSpPr>
              <p:nvPr/>
            </p:nvSpPr>
            <p:spPr bwMode="ltGray">
              <a:xfrm>
                <a:off x="552" y="1371"/>
                <a:ext cx="12" cy="252"/>
              </a:xfrm>
              <a:custGeom>
                <a:avLst/>
                <a:gdLst/>
                <a:ahLst/>
                <a:cxnLst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0" y="252"/>
                  </a:cxn>
                </a:cxnLst>
                <a:rect l="0" t="0" r="r" b="b"/>
                <a:pathLst>
                  <a:path w="12" h="252">
                    <a:moveTo>
                      <a:pt x="0" y="252"/>
                    </a:moveTo>
                    <a:lnTo>
                      <a:pt x="12" y="25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252"/>
                    </a:lnTo>
                    <a:lnTo>
                      <a:pt x="0" y="25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2" name="Freeform 10"/>
              <p:cNvSpPr>
                <a:spLocks/>
              </p:cNvSpPr>
              <p:nvPr/>
            </p:nvSpPr>
            <p:spPr bwMode="ltGray">
              <a:xfrm>
                <a:off x="552" y="699"/>
                <a:ext cx="12" cy="25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0"/>
                  </a:cxn>
                  <a:cxn ang="0">
                    <a:pos x="0" y="252"/>
                  </a:cxn>
                  <a:cxn ang="0">
                    <a:pos x="12" y="252"/>
                  </a:cxn>
                  <a:cxn ang="0">
                    <a:pos x="12" y="0"/>
                  </a:cxn>
                  <a:cxn ang="0">
                    <a:pos x="12" y="0"/>
                  </a:cxn>
                </a:cxnLst>
                <a:rect l="0" t="0" r="r" b="b"/>
                <a:pathLst>
                  <a:path w="12" h="252">
                    <a:moveTo>
                      <a:pt x="12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2" y="252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3" name="Freeform 11"/>
              <p:cNvSpPr>
                <a:spLocks/>
              </p:cNvSpPr>
              <p:nvPr/>
            </p:nvSpPr>
            <p:spPr bwMode="ltGray">
              <a:xfrm>
                <a:off x="552" y="951"/>
                <a:ext cx="12" cy="4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0"/>
                  </a:cxn>
                  <a:cxn ang="0">
                    <a:pos x="12" y="420"/>
                  </a:cxn>
                  <a:cxn ang="0">
                    <a:pos x="1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2" h="420">
                    <a:moveTo>
                      <a:pt x="0" y="0"/>
                    </a:moveTo>
                    <a:lnTo>
                      <a:pt x="0" y="420"/>
                    </a:lnTo>
                    <a:lnTo>
                      <a:pt x="12" y="42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4" name="Freeform 12"/>
              <p:cNvSpPr>
                <a:spLocks/>
              </p:cNvSpPr>
              <p:nvPr/>
            </p:nvSpPr>
            <p:spPr bwMode="ltGray">
              <a:xfrm>
                <a:off x="0" y="1155"/>
                <a:ext cx="351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51" h="12">
                    <a:moveTo>
                      <a:pt x="0" y="0"/>
                    </a:move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2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5" name="Freeform 13"/>
              <p:cNvSpPr>
                <a:spLocks/>
              </p:cNvSpPr>
              <p:nvPr/>
            </p:nvSpPr>
            <p:spPr bwMode="ltGray">
              <a:xfrm>
                <a:off x="767" y="1155"/>
                <a:ext cx="252" cy="12"/>
              </a:xfrm>
              <a:custGeom>
                <a:avLst/>
                <a:gdLst/>
                <a:ahLst/>
                <a:cxnLst>
                  <a:cxn ang="0">
                    <a:pos x="251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251" y="12"/>
                  </a:cxn>
                  <a:cxn ang="0">
                    <a:pos x="251" y="0"/>
                  </a:cxn>
                  <a:cxn ang="0">
                    <a:pos x="251" y="0"/>
                  </a:cxn>
                </a:cxnLst>
                <a:rect l="0" t="0" r="r" b="b"/>
                <a:pathLst>
                  <a:path w="251" h="12">
                    <a:moveTo>
                      <a:pt x="251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251" y="12"/>
                    </a:lnTo>
                    <a:lnTo>
                      <a:pt x="251" y="0"/>
                    </a:lnTo>
                    <a:lnTo>
                      <a:pt x="251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  <p:sp>
            <p:nvSpPr>
              <p:cNvPr id="38926" name="Freeform 14"/>
              <p:cNvSpPr>
                <a:spLocks/>
              </p:cNvSpPr>
              <p:nvPr/>
            </p:nvSpPr>
            <p:spPr bwMode="ltGray">
              <a:xfrm>
                <a:off x="348" y="1155"/>
                <a:ext cx="4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2"/>
                  </a:cxn>
                  <a:cxn ang="0">
                    <a:pos x="418" y="12"/>
                  </a:cxn>
                  <a:cxn ang="0">
                    <a:pos x="418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418" h="12">
                    <a:moveTo>
                      <a:pt x="0" y="0"/>
                    </a:moveTo>
                    <a:lnTo>
                      <a:pt x="0" y="12"/>
                    </a:lnTo>
                    <a:lnTo>
                      <a:pt x="418" y="12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/>
                  </a:gs>
                  <a:gs pos="50000">
                    <a:schemeClr val="hlink"/>
                  </a:gs>
                  <a:gs pos="100000">
                    <a:schemeClr val="accent2"/>
                  </a:gs>
                </a:gsLst>
                <a:lin ang="0" scaled="1"/>
              </a:gra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pt-BR"/>
              </a:p>
            </p:txBody>
          </p:sp>
        </p:grpSp>
      </p:grpSp>
      <p:sp>
        <p:nvSpPr>
          <p:cNvPr id="38927" name="Rectangle 15"/>
          <p:cNvSpPr>
            <a:spLocks noGrp="1" noChangeArrowheads="1"/>
          </p:cNvSpPr>
          <p:nvPr>
            <p:ph type="title"/>
          </p:nvPr>
        </p:nvSpPr>
        <p:spPr bwMode="auto">
          <a:xfrm>
            <a:off x="1066800" y="304800"/>
            <a:ext cx="7543800" cy="143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Clique para editar o estilo do título mestre</a:t>
            </a:r>
          </a:p>
        </p:txBody>
      </p:sp>
      <p:sp>
        <p:nvSpPr>
          <p:cNvPr id="38928" name="Rectangle 16"/>
          <p:cNvSpPr>
            <a:spLocks noGrp="1" noChangeArrowheads="1"/>
          </p:cNvSpPr>
          <p:nvPr>
            <p:ph type="body" idx="1"/>
          </p:nvPr>
        </p:nvSpPr>
        <p:spPr bwMode="auto">
          <a:xfrm>
            <a:off x="1066800" y="1981200"/>
            <a:ext cx="75438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Clique para editar os estilos do texto mestre</a:t>
            </a:r>
          </a:p>
          <a:p>
            <a:pPr lvl="1"/>
            <a:r>
              <a:rPr lang="en-US" smtClean="0"/>
              <a:t>Segundo nível</a:t>
            </a:r>
          </a:p>
          <a:p>
            <a:pPr lvl="2"/>
            <a:r>
              <a:rPr lang="en-US" smtClean="0"/>
              <a:t>Terceiro nível</a:t>
            </a:r>
          </a:p>
          <a:p>
            <a:pPr lvl="3"/>
            <a:r>
              <a:rPr lang="en-US" smtClean="0"/>
              <a:t>Quarto nível</a:t>
            </a:r>
          </a:p>
          <a:p>
            <a:pPr lvl="4"/>
            <a:r>
              <a:rPr lang="en-US" smtClean="0"/>
              <a:t>Quinto nível</a:t>
            </a:r>
          </a:p>
        </p:txBody>
      </p:sp>
      <p:sp>
        <p:nvSpPr>
          <p:cNvPr id="38929" name="Rectangle 1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1066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 smtClean="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30" name="Rectangle 1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4290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 smtClean="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8931" name="Rectangle 1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7056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 smtClean="0">
                <a:effectLst>
                  <a:outerShdw blurRad="38100" dist="38100" dir="2700000" algn="tl">
                    <a:srgbClr val="000000"/>
                  </a:outerShdw>
                </a:effectLst>
              </a:defRPr>
            </a:lvl1pPr>
          </a:lstStyle>
          <a:p>
            <a:pPr>
              <a:defRPr/>
            </a:pPr>
            <a:fld id="{065884F2-36E5-4A1F-A5B2-1CC4934D2ED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97" r:id="rId1"/>
    <p:sldLayoutId id="2147483701" r:id="rId2"/>
    <p:sldLayoutId id="2147483699" r:id="rId3"/>
    <p:sldLayoutId id="2147483705" r:id="rId4"/>
    <p:sldLayoutId id="2147483703" r:id="rId5"/>
    <p:sldLayoutId id="2147483717" r:id="rId6"/>
    <p:sldLayoutId id="2147483716" r:id="rId7"/>
    <p:sldLayoutId id="2147483715" r:id="rId8"/>
    <p:sldLayoutId id="2147483714" r:id="rId9"/>
    <p:sldLayoutId id="2147483713" r:id="rId10"/>
    <p:sldLayoutId id="2147483712" r:id="rId11"/>
    <p:sldLayoutId id="2147483711" r:id="rId12"/>
    <p:sldLayoutId id="2147483710" r:id="rId13"/>
    <p:sldLayoutId id="2147483709" r:id="rId14"/>
    <p:sldLayoutId id="2147483708" r:id="rId15"/>
    <p:sldLayoutId id="2147483707" r:id="rId16"/>
    <p:sldLayoutId id="2147483706" r:id="rId17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ahom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8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4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–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itchFamily="2" charset="2"/>
        <a:buChar char="n"/>
        <a:defRPr sz="20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mailto:pmarques@fmrp.usp.br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hyperlink" Target="http://www.fmrp.usp.br/" TargetMode="External"/><Relationship Id="rId4" Type="http://schemas.openxmlformats.org/officeDocument/2006/relationships/hyperlink" Target="http://cci.fmrp.usp.br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3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22.wmf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3" Type="http://schemas.openxmlformats.org/officeDocument/2006/relationships/image" Target="../media/image31.jpeg"/><Relationship Id="rId7" Type="http://schemas.openxmlformats.org/officeDocument/2006/relationships/image" Target="../media/image35.jpeg"/><Relationship Id="rId12" Type="http://schemas.openxmlformats.org/officeDocument/2006/relationships/image" Target="../media/image40.jpe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44.jpe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4.jpeg"/><Relationship Id="rId11" Type="http://schemas.openxmlformats.org/officeDocument/2006/relationships/image" Target="../media/image39.jpeg"/><Relationship Id="rId5" Type="http://schemas.openxmlformats.org/officeDocument/2006/relationships/image" Target="../media/image33.png"/><Relationship Id="rId15" Type="http://schemas.openxmlformats.org/officeDocument/2006/relationships/image" Target="../media/image43.jpeg"/><Relationship Id="rId10" Type="http://schemas.openxmlformats.org/officeDocument/2006/relationships/image" Target="../media/image38.png"/><Relationship Id="rId4" Type="http://schemas.openxmlformats.org/officeDocument/2006/relationships/image" Target="../media/image32.jpeg"/><Relationship Id="rId9" Type="http://schemas.openxmlformats.org/officeDocument/2006/relationships/image" Target="../media/image37.jpeg"/><Relationship Id="rId14" Type="http://schemas.openxmlformats.org/officeDocument/2006/relationships/image" Target="../media/image42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9.jpeg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png"/><Relationship Id="rId12" Type="http://schemas.openxmlformats.org/officeDocument/2006/relationships/image" Target="../media/image8.png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12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png"/><Relationship Id="rId11" Type="http://schemas.openxmlformats.org/officeDocument/2006/relationships/image" Target="../media/image7.png"/><Relationship Id="rId5" Type="http://schemas.openxmlformats.org/officeDocument/2006/relationships/image" Target="../media/image3.jpeg"/><Relationship Id="rId15" Type="http://schemas.openxmlformats.org/officeDocument/2006/relationships/image" Target="../media/image11.png"/><Relationship Id="rId10" Type="http://schemas.openxmlformats.org/officeDocument/2006/relationships/image" Target="../media/image1.emf"/><Relationship Id="rId4" Type="http://schemas.openxmlformats.org/officeDocument/2006/relationships/image" Target="../media/image2.jpeg"/><Relationship Id="rId9" Type="http://schemas.openxmlformats.org/officeDocument/2006/relationships/oleObject" Target="../embeddings/oleObject1.bin"/><Relationship Id="rId1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7" Type="http://schemas.openxmlformats.org/officeDocument/2006/relationships/image" Target="../media/image45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10.png"/><Relationship Id="rId4" Type="http://schemas.openxmlformats.org/officeDocument/2006/relationships/image" Target="../media/image4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9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50.wmf"/><Relationship Id="rId4" Type="http://schemas.openxmlformats.org/officeDocument/2006/relationships/oleObject" Target="../embeddings/oleObject6.bin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16.jpeg"/><Relationship Id="rId7" Type="http://schemas.openxmlformats.org/officeDocument/2006/relationships/image" Target="../media/image5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51.jpeg"/><Relationship Id="rId5" Type="http://schemas.openxmlformats.org/officeDocument/2006/relationships/image" Target="../media/image5.png"/><Relationship Id="rId4" Type="http://schemas.openxmlformats.org/officeDocument/2006/relationships/image" Target="../media/image8.png"/><Relationship Id="rId9" Type="http://schemas.openxmlformats.org/officeDocument/2006/relationships/image" Target="../media/image54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jpeg"/><Relationship Id="rId3" Type="http://schemas.openxmlformats.org/officeDocument/2006/relationships/image" Target="../media/image55.jpeg"/><Relationship Id="rId7" Type="http://schemas.openxmlformats.org/officeDocument/2006/relationships/image" Target="../media/image52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56.jpeg"/><Relationship Id="rId5" Type="http://schemas.openxmlformats.org/officeDocument/2006/relationships/image" Target="../media/image5.png"/><Relationship Id="rId10" Type="http://schemas.openxmlformats.org/officeDocument/2006/relationships/image" Target="../media/image54.png"/><Relationship Id="rId4" Type="http://schemas.openxmlformats.org/officeDocument/2006/relationships/image" Target="../media/image8.png"/><Relationship Id="rId9" Type="http://schemas.openxmlformats.org/officeDocument/2006/relationships/image" Target="../media/image5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6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58.png"/><Relationship Id="rId4" Type="http://schemas.openxmlformats.org/officeDocument/2006/relationships/oleObject" Target="../embeddings/oleObject7.bin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60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13" Type="http://schemas.openxmlformats.org/officeDocument/2006/relationships/image" Target="../media/image70.png"/><Relationship Id="rId18" Type="http://schemas.openxmlformats.org/officeDocument/2006/relationships/image" Target="../media/image74.wmf"/><Relationship Id="rId3" Type="http://schemas.openxmlformats.org/officeDocument/2006/relationships/image" Target="../media/image62.wmf"/><Relationship Id="rId7" Type="http://schemas.openxmlformats.org/officeDocument/2006/relationships/image" Target="../media/image66.wmf"/><Relationship Id="rId12" Type="http://schemas.openxmlformats.org/officeDocument/2006/relationships/image" Target="../media/image54.png"/><Relationship Id="rId17" Type="http://schemas.openxmlformats.org/officeDocument/2006/relationships/image" Target="../media/image73.png"/><Relationship Id="rId2" Type="http://schemas.openxmlformats.org/officeDocument/2006/relationships/image" Target="../media/image61.wmf"/><Relationship Id="rId16" Type="http://schemas.openxmlformats.org/officeDocument/2006/relationships/image" Target="../media/image5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5.wmf"/><Relationship Id="rId11" Type="http://schemas.openxmlformats.org/officeDocument/2006/relationships/image" Target="../media/image14.wmf"/><Relationship Id="rId5" Type="http://schemas.openxmlformats.org/officeDocument/2006/relationships/image" Target="../media/image64.wmf"/><Relationship Id="rId15" Type="http://schemas.openxmlformats.org/officeDocument/2006/relationships/image" Target="../media/image72.png"/><Relationship Id="rId10" Type="http://schemas.openxmlformats.org/officeDocument/2006/relationships/image" Target="../media/image69.wmf"/><Relationship Id="rId4" Type="http://schemas.openxmlformats.org/officeDocument/2006/relationships/image" Target="../media/image63.wmf"/><Relationship Id="rId9" Type="http://schemas.openxmlformats.org/officeDocument/2006/relationships/image" Target="../media/image68.wmf"/><Relationship Id="rId14" Type="http://schemas.openxmlformats.org/officeDocument/2006/relationships/image" Target="../media/image7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75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9.bin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10.xml"/><Relationship Id="rId1" Type="http://schemas.openxmlformats.org/officeDocument/2006/relationships/vmlDrawing" Target="../drawings/vmlDrawing9.vml"/><Relationship Id="rId4" Type="http://schemas.openxmlformats.org/officeDocument/2006/relationships/image" Target="../media/image77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11.xml"/><Relationship Id="rId1" Type="http://schemas.openxmlformats.org/officeDocument/2006/relationships/vmlDrawing" Target="../drawings/vmlDrawing10.vml"/><Relationship Id="rId4" Type="http://schemas.openxmlformats.org/officeDocument/2006/relationships/image" Target="../media/image78.emf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.bin"/><Relationship Id="rId13" Type="http://schemas.openxmlformats.org/officeDocument/2006/relationships/image" Target="../media/image17.png"/><Relationship Id="rId3" Type="http://schemas.openxmlformats.org/officeDocument/2006/relationships/image" Target="../media/image13.png"/><Relationship Id="rId7" Type="http://schemas.openxmlformats.org/officeDocument/2006/relationships/image" Target="../media/image6.png"/><Relationship Id="rId12" Type="http://schemas.openxmlformats.org/officeDocument/2006/relationships/image" Target="../media/image8.png"/><Relationship Id="rId2" Type="http://schemas.openxmlformats.org/officeDocument/2006/relationships/slideLayout" Target="../slideLayouts/slideLayout10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5.png"/><Relationship Id="rId11" Type="http://schemas.openxmlformats.org/officeDocument/2006/relationships/image" Target="../media/image16.jpeg"/><Relationship Id="rId5" Type="http://schemas.openxmlformats.org/officeDocument/2006/relationships/image" Target="../media/image10.png"/><Relationship Id="rId10" Type="http://schemas.openxmlformats.org/officeDocument/2006/relationships/image" Target="../media/image7.png"/><Relationship Id="rId4" Type="http://schemas.openxmlformats.org/officeDocument/2006/relationships/image" Target="../media/image14.wmf"/><Relationship Id="rId9" Type="http://schemas.openxmlformats.org/officeDocument/2006/relationships/image" Target="../media/image1.emf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7" Type="http://schemas.openxmlformats.org/officeDocument/2006/relationships/image" Target="../media/image84.jpeg"/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3.jpeg"/><Relationship Id="rId5" Type="http://schemas.openxmlformats.org/officeDocument/2006/relationships/image" Target="../media/image82.jpeg"/><Relationship Id="rId4" Type="http://schemas.openxmlformats.org/officeDocument/2006/relationships/image" Target="../media/image81.jpe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0.jpeg"/><Relationship Id="rId5" Type="http://schemas.openxmlformats.org/officeDocument/2006/relationships/image" Target="../media/image89.jpeg"/><Relationship Id="rId4" Type="http://schemas.openxmlformats.org/officeDocument/2006/relationships/image" Target="../media/image88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wmf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21.wmf"/><Relationship Id="rId4" Type="http://schemas.openxmlformats.org/officeDocument/2006/relationships/image" Target="../media/image20.wmf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ctrTitle" idx="4294967295"/>
          </p:nvPr>
        </p:nvSpPr>
        <p:spPr bwMode="auto">
          <a:xfrm>
            <a:off x="900113" y="188913"/>
            <a:ext cx="8243887" cy="1431925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anchor="b"/>
          <a:lstStyle/>
          <a:p>
            <a:pPr algn="ctr" eaLnBrk="1" hangingPunct="1"/>
            <a:r>
              <a:rPr lang="pt-BR" altLang="pt-BR" sz="2800" smtClean="0">
                <a:solidFill>
                  <a:schemeClr val="bg2"/>
                </a:solidFill>
                <a:effectLst/>
              </a:rPr>
              <a:t>PACS: Sistemas de Armazenamento e Comunicação de Imagens Médicas. Aspectos Técnicos e de Implementação</a:t>
            </a:r>
            <a:endParaRPr lang="en-US" altLang="pt-BR" sz="2800" smtClean="0">
              <a:solidFill>
                <a:schemeClr val="bg2"/>
              </a:solidFill>
              <a:effectLst/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468313" y="2362200"/>
            <a:ext cx="8675687" cy="3659188"/>
          </a:xfrm>
        </p:spPr>
        <p:txBody>
          <a:bodyPr/>
          <a:lstStyle/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1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</a:t>
            </a: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Prof. Dr. Paulo </a:t>
            </a:r>
            <a:r>
              <a:rPr lang="en-US" altLang="pt-BR" sz="24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Mazzoncini</a:t>
            </a: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de </a:t>
            </a:r>
            <a:r>
              <a:rPr lang="en-US" altLang="pt-BR" sz="24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Azevedo</a:t>
            </a: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Marques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	     (</a:t>
            </a: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  <a:hlinkClick r:id="rId3"/>
              </a:rPr>
              <a:t>pmarques@fmrp.usp.br</a:t>
            </a: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)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endParaRPr lang="en-US" altLang="pt-BR" sz="2400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4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	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Centro de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Ciências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das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Imagens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e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Física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Médica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– CCIFM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			(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hlinkClick r:id="rId4"/>
              </a:rPr>
              <a:t>http://cci.fmrp.usp.br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)  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endParaRPr lang="en-US" altLang="pt-BR" sz="2000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	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Faculdade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de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Medicina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de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Ribeirão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n-US" altLang="pt-BR" sz="2000" dirty="0" err="1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Preto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 – FMRP/USP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				(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  <a:hlinkClick r:id="rId5"/>
              </a:rPr>
              <a:t>http://www.fmrp.usp.br</a:t>
            </a:r>
            <a:r>
              <a:rPr lang="en-US" altLang="pt-BR" sz="2000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)</a:t>
            </a: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endParaRPr lang="en-US" altLang="pt-BR" sz="2000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</a:pPr>
            <a:endParaRPr lang="en-US" altLang="pt-BR" sz="2400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Rectangle 2"/>
          <p:cNvSpPr>
            <a:spLocks noChangeArrowheads="1"/>
          </p:cNvSpPr>
          <p:nvPr/>
        </p:nvSpPr>
        <p:spPr bwMode="auto">
          <a:xfrm>
            <a:off x="1042988" y="-100013"/>
            <a:ext cx="7772400" cy="83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kumimoji="1" lang="en-US" altLang="pt-BR" sz="2800" i="1"/>
              <a:t>Tabela IMD- Information Module Definition</a:t>
            </a:r>
          </a:p>
        </p:txBody>
      </p:sp>
      <p:sp>
        <p:nvSpPr>
          <p:cNvPr id="3077" name="Rectangle 3"/>
          <p:cNvSpPr>
            <a:spLocks noChangeArrowheads="1"/>
          </p:cNvSpPr>
          <p:nvPr/>
        </p:nvSpPr>
        <p:spPr bwMode="auto">
          <a:xfrm>
            <a:off x="827088" y="476250"/>
            <a:ext cx="63754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buFontTx/>
              <a:buChar char="•"/>
            </a:pPr>
            <a:r>
              <a:rPr lang="en-US" altLang="pt-BR" sz="1600" b="1"/>
              <a:t>Cada módulo contém:</a:t>
            </a:r>
          </a:p>
          <a:p>
            <a:pPr lvl="1">
              <a:buFontTx/>
              <a:buChar char="•"/>
            </a:pPr>
            <a:r>
              <a:rPr lang="en-US" altLang="pt-BR" sz="1600" b="1"/>
              <a:t>Nome do atributo; Data element tag; Definição do atributo</a:t>
            </a:r>
          </a:p>
          <a:p>
            <a:pPr>
              <a:buFontTx/>
              <a:buChar char="•"/>
            </a:pPr>
            <a:r>
              <a:rPr lang="en-US" altLang="pt-BR" sz="1600" b="1"/>
              <a:t>Ex1: Patient Module</a:t>
            </a:r>
            <a:endParaRPr lang="en-US" altLang="pt-BR" sz="1200"/>
          </a:p>
        </p:txBody>
      </p:sp>
      <p:graphicFrame>
        <p:nvGraphicFramePr>
          <p:cNvPr id="3074" name="Object 4">
            <a:hlinkClick r:id="" action="ppaction://ole?verb=0"/>
          </p:cNvPr>
          <p:cNvGraphicFramePr>
            <a:graphicFrameLocks/>
          </p:cNvGraphicFramePr>
          <p:nvPr/>
        </p:nvGraphicFramePr>
        <p:xfrm>
          <a:off x="1143000" y="1268413"/>
          <a:ext cx="7662863" cy="24431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7" name="Documento" r:id="rId3" imgW="5754600" imgH="2557440" progId="Word.Document.8">
                  <p:embed/>
                </p:oleObj>
              </mc:Choice>
              <mc:Fallback>
                <p:oleObj name="Documento" r:id="rId3" imgW="5754600" imgH="2557440" progId="Word.Document.8">
                  <p:embed/>
                  <p:pic>
                    <p:nvPicPr>
                      <p:cNvPr id="0" name="Object 4"/>
                      <p:cNvPicPr>
                        <a:picLocks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1268413"/>
                        <a:ext cx="7662863" cy="2443162"/>
                      </a:xfrm>
                      <a:prstGeom prst="rect">
                        <a:avLst/>
                      </a:prstGeom>
                      <a:solidFill>
                        <a:schemeClr val="accent1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075" name="Object 5">
            <a:hlinkClick r:id="" action="ppaction://ole?verb=0"/>
          </p:cNvPr>
          <p:cNvGraphicFramePr>
            <a:graphicFrameLocks/>
          </p:cNvGraphicFramePr>
          <p:nvPr/>
        </p:nvGraphicFramePr>
        <p:xfrm>
          <a:off x="1116013" y="4005263"/>
          <a:ext cx="7704137" cy="27813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8" name="Documento" r:id="rId5" imgW="5754600" imgH="2917080" progId="Word.Document.8">
                  <p:embed/>
                </p:oleObj>
              </mc:Choice>
              <mc:Fallback>
                <p:oleObj name="Documento" r:id="rId5" imgW="5754600" imgH="2917080" progId="Word.Document.8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6013" y="4005263"/>
                        <a:ext cx="7704137" cy="2781300"/>
                      </a:xfrm>
                      <a:prstGeom prst="rect">
                        <a:avLst/>
                      </a:prstGeom>
                      <a:solidFill>
                        <a:srgbClr val="33CCCC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12700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78" name="Rectangle 6"/>
          <p:cNvSpPr>
            <a:spLocks noChangeArrowheads="1"/>
          </p:cNvSpPr>
          <p:nvPr/>
        </p:nvSpPr>
        <p:spPr bwMode="auto">
          <a:xfrm>
            <a:off x="971550" y="3671888"/>
            <a:ext cx="1863725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600" b="1"/>
              <a:t>Ex2: Study Module</a:t>
            </a:r>
          </a:p>
        </p:txBody>
      </p:sp>
      <p:sp>
        <p:nvSpPr>
          <p:cNvPr id="3079" name="Rectangle 7"/>
          <p:cNvSpPr>
            <a:spLocks noChangeArrowheads="1"/>
          </p:cNvSpPr>
          <p:nvPr/>
        </p:nvSpPr>
        <p:spPr bwMode="auto">
          <a:xfrm>
            <a:off x="1116013" y="1844675"/>
            <a:ext cx="7704137" cy="216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0" tIns="46080" rIns="92160" bIns="4608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080" name="Rectangle 8"/>
          <p:cNvSpPr>
            <a:spLocks noChangeArrowheads="1"/>
          </p:cNvSpPr>
          <p:nvPr/>
        </p:nvSpPr>
        <p:spPr bwMode="auto">
          <a:xfrm>
            <a:off x="1187450" y="4508500"/>
            <a:ext cx="71438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0" tIns="46080" rIns="92160" bIns="4608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081" name="Rectangle 9"/>
          <p:cNvSpPr>
            <a:spLocks noChangeArrowheads="1"/>
          </p:cNvSpPr>
          <p:nvPr/>
        </p:nvSpPr>
        <p:spPr bwMode="auto">
          <a:xfrm>
            <a:off x="1116013" y="4508500"/>
            <a:ext cx="7704137" cy="234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160" tIns="46080" rIns="92160" bIns="46080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1047750" y="444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kumimoji="1" lang="en-US" altLang="pt-BR" sz="2800" i="1"/>
              <a:t>DICOM- estruturas de elementos e conjuntos de dados</a:t>
            </a:r>
          </a:p>
        </p:txBody>
      </p:sp>
      <p:sp>
        <p:nvSpPr>
          <p:cNvPr id="26627" name="Rectangle 3"/>
          <p:cNvSpPr>
            <a:spLocks noChangeArrowheads="1"/>
          </p:cNvSpPr>
          <p:nvPr/>
        </p:nvSpPr>
        <p:spPr bwMode="auto">
          <a:xfrm>
            <a:off x="1290638" y="1504950"/>
            <a:ext cx="1506537" cy="5619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400">
                <a:latin typeface="Arial" charset="0"/>
              </a:rPr>
              <a:t>Elemento	1</a:t>
            </a:r>
          </a:p>
        </p:txBody>
      </p:sp>
      <p:sp>
        <p:nvSpPr>
          <p:cNvPr id="26628" name="Rectangle 4"/>
          <p:cNvSpPr>
            <a:spLocks noChangeArrowheads="1"/>
          </p:cNvSpPr>
          <p:nvPr/>
        </p:nvSpPr>
        <p:spPr bwMode="auto">
          <a:xfrm>
            <a:off x="1258888" y="1052513"/>
            <a:ext cx="2827337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2400">
                <a:latin typeface="Arial" charset="0"/>
              </a:rPr>
              <a:t>Conjunto de dados:</a:t>
            </a:r>
          </a:p>
        </p:txBody>
      </p:sp>
      <p:sp>
        <p:nvSpPr>
          <p:cNvPr id="26629" name="Rectangle 5"/>
          <p:cNvSpPr>
            <a:spLocks noChangeArrowheads="1"/>
          </p:cNvSpPr>
          <p:nvPr/>
        </p:nvSpPr>
        <p:spPr bwMode="auto">
          <a:xfrm>
            <a:off x="2822575" y="1509713"/>
            <a:ext cx="1508125" cy="5619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200">
                <a:latin typeface="Arial" charset="0"/>
              </a:rPr>
              <a:t>Elemento	2</a:t>
            </a:r>
          </a:p>
        </p:txBody>
      </p:sp>
      <p:sp>
        <p:nvSpPr>
          <p:cNvPr id="26630" name="Rectangle 6"/>
          <p:cNvSpPr>
            <a:spLocks noChangeArrowheads="1"/>
          </p:cNvSpPr>
          <p:nvPr/>
        </p:nvSpPr>
        <p:spPr bwMode="auto">
          <a:xfrm>
            <a:off x="4346575" y="1509713"/>
            <a:ext cx="1508125" cy="5619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200">
                <a:latin typeface="Arial" charset="0"/>
              </a:rPr>
              <a:t>Elemento	3</a:t>
            </a:r>
          </a:p>
        </p:txBody>
      </p:sp>
      <p:sp>
        <p:nvSpPr>
          <p:cNvPr id="26631" name="Rectangle 7"/>
          <p:cNvSpPr>
            <a:spLocks noChangeArrowheads="1"/>
          </p:cNvSpPr>
          <p:nvPr/>
        </p:nvSpPr>
        <p:spPr bwMode="auto">
          <a:xfrm>
            <a:off x="5870575" y="1509713"/>
            <a:ext cx="1508125" cy="5619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200">
                <a:latin typeface="Arial" charset="0"/>
              </a:rPr>
              <a:t>......</a:t>
            </a:r>
          </a:p>
        </p:txBody>
      </p:sp>
      <p:sp>
        <p:nvSpPr>
          <p:cNvPr id="26632" name="Rectangle 8"/>
          <p:cNvSpPr>
            <a:spLocks noChangeArrowheads="1"/>
          </p:cNvSpPr>
          <p:nvPr/>
        </p:nvSpPr>
        <p:spPr bwMode="auto">
          <a:xfrm>
            <a:off x="7394575" y="1509713"/>
            <a:ext cx="1508125" cy="56197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200">
                <a:latin typeface="Arial" charset="0"/>
              </a:rPr>
              <a:t>Elemento	x</a:t>
            </a:r>
          </a:p>
        </p:txBody>
      </p:sp>
      <p:sp>
        <p:nvSpPr>
          <p:cNvPr id="26633" name="Line 9"/>
          <p:cNvSpPr>
            <a:spLocks noChangeShapeType="1"/>
          </p:cNvSpPr>
          <p:nvPr/>
        </p:nvSpPr>
        <p:spPr bwMode="auto">
          <a:xfrm>
            <a:off x="1425575" y="2419350"/>
            <a:ext cx="7248525" cy="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6634" name="Rectangle 10"/>
          <p:cNvSpPr>
            <a:spLocks noChangeArrowheads="1"/>
          </p:cNvSpPr>
          <p:nvPr/>
        </p:nvSpPr>
        <p:spPr bwMode="auto">
          <a:xfrm>
            <a:off x="4210050" y="2128838"/>
            <a:ext cx="2349500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600" b="1">
                <a:latin typeface="Arial" charset="0"/>
              </a:rPr>
              <a:t>ordem de transmissão</a:t>
            </a:r>
          </a:p>
        </p:txBody>
      </p:sp>
      <p:sp>
        <p:nvSpPr>
          <p:cNvPr id="26635" name="Rectangle 11"/>
          <p:cNvSpPr>
            <a:spLocks noChangeArrowheads="1"/>
          </p:cNvSpPr>
          <p:nvPr/>
        </p:nvSpPr>
        <p:spPr bwMode="auto">
          <a:xfrm>
            <a:off x="2111375" y="3167063"/>
            <a:ext cx="1203325" cy="50482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2000">
                <a:latin typeface="Arial" charset="0"/>
              </a:rPr>
              <a:t>TAG</a:t>
            </a:r>
          </a:p>
        </p:txBody>
      </p:sp>
      <p:sp>
        <p:nvSpPr>
          <p:cNvPr id="26636" name="Rectangle 12" descr="70%"/>
          <p:cNvSpPr>
            <a:spLocks noChangeArrowheads="1"/>
          </p:cNvSpPr>
          <p:nvPr/>
        </p:nvSpPr>
        <p:spPr bwMode="auto">
          <a:xfrm>
            <a:off x="3330575" y="3167063"/>
            <a:ext cx="1203325" cy="504825"/>
          </a:xfrm>
          <a:prstGeom prst="rect">
            <a:avLst/>
          </a:prstGeom>
          <a:pattFill prst="pct70">
            <a:fgClr>
              <a:srgbClr val="414141"/>
            </a:fgClr>
            <a:bgClr>
              <a:schemeClr val="bg1"/>
            </a:bgClr>
          </a:patt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2000">
                <a:latin typeface="Arial" charset="0"/>
              </a:rPr>
              <a:t>VR</a:t>
            </a:r>
          </a:p>
        </p:txBody>
      </p:sp>
      <p:sp>
        <p:nvSpPr>
          <p:cNvPr id="26637" name="Rectangle 13"/>
          <p:cNvSpPr>
            <a:spLocks noChangeArrowheads="1"/>
          </p:cNvSpPr>
          <p:nvPr/>
        </p:nvSpPr>
        <p:spPr bwMode="auto">
          <a:xfrm>
            <a:off x="4549775" y="3167063"/>
            <a:ext cx="1203325" cy="50482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b="1">
                <a:latin typeface="Arial" charset="0"/>
              </a:rPr>
              <a:t>Value</a:t>
            </a:r>
          </a:p>
          <a:p>
            <a:pPr algn="ctr"/>
            <a:r>
              <a:rPr lang="en-US" altLang="pt-BR" sz="1600" b="1">
                <a:latin typeface="Arial" charset="0"/>
              </a:rPr>
              <a:t>length</a:t>
            </a:r>
            <a:endParaRPr lang="en-US" altLang="pt-BR" b="1">
              <a:latin typeface="Arial" charset="0"/>
            </a:endParaRPr>
          </a:p>
        </p:txBody>
      </p:sp>
      <p:sp>
        <p:nvSpPr>
          <p:cNvPr id="26638" name="Rectangle 14"/>
          <p:cNvSpPr>
            <a:spLocks noChangeArrowheads="1"/>
          </p:cNvSpPr>
          <p:nvPr/>
        </p:nvSpPr>
        <p:spPr bwMode="auto">
          <a:xfrm>
            <a:off x="5768975" y="3167063"/>
            <a:ext cx="3235325" cy="504825"/>
          </a:xfrm>
          <a:prstGeom prst="rect">
            <a:avLst/>
          </a:prstGeom>
          <a:solidFill>
            <a:schemeClr val="folHlink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2000">
                <a:latin typeface="Arial" charset="0"/>
              </a:rPr>
              <a:t>Value Field</a:t>
            </a:r>
          </a:p>
        </p:txBody>
      </p:sp>
      <p:sp>
        <p:nvSpPr>
          <p:cNvPr id="26639" name="Line 15"/>
          <p:cNvSpPr>
            <a:spLocks noChangeShapeType="1"/>
          </p:cNvSpPr>
          <p:nvPr/>
        </p:nvSpPr>
        <p:spPr bwMode="auto">
          <a:xfrm>
            <a:off x="1298575" y="2081213"/>
            <a:ext cx="796925" cy="1076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6640" name="Line 16"/>
          <p:cNvSpPr>
            <a:spLocks noChangeShapeType="1"/>
          </p:cNvSpPr>
          <p:nvPr/>
        </p:nvSpPr>
        <p:spPr bwMode="auto">
          <a:xfrm>
            <a:off x="2822575" y="2081213"/>
            <a:ext cx="6181725" cy="10763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6641" name="Rectangle 17"/>
          <p:cNvSpPr>
            <a:spLocks noChangeArrowheads="1"/>
          </p:cNvSpPr>
          <p:nvPr/>
        </p:nvSpPr>
        <p:spPr bwMode="auto">
          <a:xfrm>
            <a:off x="2076450" y="2746375"/>
            <a:ext cx="2741613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2400">
                <a:latin typeface="Arial" charset="0"/>
              </a:rPr>
              <a:t>Elemento de dado:</a:t>
            </a:r>
          </a:p>
        </p:txBody>
      </p:sp>
      <p:sp>
        <p:nvSpPr>
          <p:cNvPr id="26642" name="Rectangle 18"/>
          <p:cNvSpPr>
            <a:spLocks noChangeArrowheads="1"/>
          </p:cNvSpPr>
          <p:nvPr/>
        </p:nvSpPr>
        <p:spPr bwMode="auto">
          <a:xfrm>
            <a:off x="2586038" y="4002088"/>
            <a:ext cx="5214937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1600">
                <a:latin typeface="Arial" charset="0"/>
              </a:rPr>
              <a:t>Campo opcional- depende de Sintaxe de Transferência </a:t>
            </a:r>
          </a:p>
          <a:p>
            <a:pPr algn="ctr"/>
            <a:r>
              <a:rPr lang="en-US" altLang="pt-BR" sz="1600">
                <a:latin typeface="Arial" charset="0"/>
              </a:rPr>
              <a:t>negociada entre duas aplicações</a:t>
            </a:r>
          </a:p>
        </p:txBody>
      </p:sp>
      <p:sp>
        <p:nvSpPr>
          <p:cNvPr id="26643" name="Line 19"/>
          <p:cNvSpPr>
            <a:spLocks noChangeShapeType="1"/>
          </p:cNvSpPr>
          <p:nvPr/>
        </p:nvSpPr>
        <p:spPr bwMode="auto">
          <a:xfrm flipH="1">
            <a:off x="3619500" y="3681413"/>
            <a:ext cx="320675" cy="333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998538"/>
            <a:ext cx="7543800" cy="440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16000"/>
            <a:ext cx="7543800" cy="436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12825"/>
            <a:ext cx="7543800" cy="437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08063"/>
            <a:ext cx="7543800" cy="438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03300"/>
            <a:ext cx="7543800" cy="439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roup 2"/>
          <p:cNvGrpSpPr>
            <a:grpSpLocks/>
          </p:cNvGrpSpPr>
          <p:nvPr/>
        </p:nvGrpSpPr>
        <p:grpSpPr bwMode="auto">
          <a:xfrm>
            <a:off x="827088" y="188913"/>
            <a:ext cx="8245475" cy="6264275"/>
            <a:chOff x="249" y="255"/>
            <a:chExt cx="5353" cy="3758"/>
          </a:xfrm>
        </p:grpSpPr>
        <p:pic>
          <p:nvPicPr>
            <p:cNvPr id="32771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" y="255"/>
              <a:ext cx="5353" cy="3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72" name="Rectangle 4"/>
            <p:cNvSpPr>
              <a:spLocks noChangeArrowheads="1"/>
            </p:cNvSpPr>
            <p:nvPr/>
          </p:nvSpPr>
          <p:spPr bwMode="auto">
            <a:xfrm>
              <a:off x="2789" y="890"/>
              <a:ext cx="499" cy="91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12700" algn="ctr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18" name="Rectangle 2"/>
          <p:cNvSpPr>
            <a:spLocks noGrp="1" noChangeArrowheads="1"/>
          </p:cNvSpPr>
          <p:nvPr>
            <p:ph type="title"/>
          </p:nvPr>
        </p:nvSpPr>
        <p:spPr>
          <a:xfrm>
            <a:off x="950913" y="341313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pt-BR" sz="2800" smtClean="0"/>
              <a:t>Sete classes de serviços DICOM relevantes</a:t>
            </a:r>
            <a:r>
              <a:rPr lang="pt-BR" sz="4000" smtClean="0"/>
              <a:t/>
            </a:r>
            <a:br>
              <a:rPr lang="pt-BR" sz="4000" smtClean="0"/>
            </a:br>
            <a:r>
              <a:rPr lang="pt-BR" sz="2000" smtClean="0"/>
              <a:t>Opcionais de Compra</a:t>
            </a:r>
            <a:br>
              <a:rPr lang="pt-BR" sz="2000" smtClean="0"/>
            </a:br>
            <a:endParaRPr lang="en-US" sz="2000" smtClean="0"/>
          </a:p>
        </p:txBody>
      </p:sp>
      <p:sp>
        <p:nvSpPr>
          <p:cNvPr id="470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79475" y="1916113"/>
            <a:ext cx="8229600" cy="4530725"/>
          </a:xfrm>
        </p:spPr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Verification </a:t>
            </a:r>
            <a:r>
              <a:rPr lang="pt-BR" sz="2000" smtClean="0"/>
              <a:t>- Serviço para verificar uma comunicação DICOM</a:t>
            </a:r>
          </a:p>
          <a:p>
            <a:pPr lvl="1" eaLnBrk="1" hangingPunct="1">
              <a:lnSpc>
                <a:spcPct val="80000"/>
              </a:lnSpc>
              <a:defRPr/>
            </a:pPr>
            <a:r>
              <a:rPr lang="pt-BR" sz="2000" smtClean="0"/>
              <a:t>DICOM Ping ou C-ECHO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MWM – Modality Worklist Management</a:t>
            </a:r>
            <a:r>
              <a:rPr lang="pt-BR" sz="2000" smtClean="0"/>
              <a:t> – Tráfego de informações com o servidor Worklist (Ex. nome do paciente, tipo de estudo, data de nascimento , numero de registro, etc.) 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MPPS – Modality Performed Procedure Step</a:t>
            </a:r>
            <a:r>
              <a:rPr lang="pt-BR" sz="2000" smtClean="0"/>
              <a:t> – Monitora os passos do exame e do paciente (ex. Exame agendado, exame realizado, exame impresso, exame assinado, etc.).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C-Store</a:t>
            </a:r>
            <a:r>
              <a:rPr lang="pt-BR" sz="2000" smtClean="0"/>
              <a:t> – Envio do exame para outro local (Ex. Armazenamento no DICOM Server e envio para Workstation).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Storage Commitment</a:t>
            </a:r>
            <a:r>
              <a:rPr lang="pt-BR" sz="2000" smtClean="0"/>
              <a:t> – Confirma se todas as imagens do exame foram transferidas para o destino.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Print </a:t>
            </a:r>
            <a:r>
              <a:rPr lang="pt-BR" sz="2000" smtClean="0"/>
              <a:t>– Impressão das imagens em impressora DICOM.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000" smtClean="0">
                <a:solidFill>
                  <a:srgbClr val="FFFF00"/>
                </a:solidFill>
              </a:rPr>
              <a:t>Query/Retrive </a:t>
            </a:r>
            <a:r>
              <a:rPr lang="pt-BR" sz="2000" smtClean="0"/>
              <a:t>– Pesquisa no banco de dados e transferência do arquivo.</a:t>
            </a:r>
            <a:endParaRPr lang="en-US" sz="2000" smtClean="0"/>
          </a:p>
        </p:txBody>
      </p:sp>
      <p:pic>
        <p:nvPicPr>
          <p:cNvPr id="470020" name="Picture 4" descr="dicomlogo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833"/>
          <a:stretch>
            <a:fillRect/>
          </a:stretch>
        </p:blipFill>
        <p:spPr bwMode="auto">
          <a:xfrm>
            <a:off x="5076825" y="836613"/>
            <a:ext cx="2794000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470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4700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4700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700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700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00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700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700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700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0019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ChangeArrowheads="1"/>
          </p:cNvSpPr>
          <p:nvPr/>
        </p:nvSpPr>
        <p:spPr bwMode="auto">
          <a:xfrm>
            <a:off x="0" y="152400"/>
            <a:ext cx="88836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6000" rIns="36000" anchorCtr="1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3600">
                <a:solidFill>
                  <a:srgbClr val="FFFF00"/>
                </a:solidFill>
              </a:rPr>
              <a:t>Exemplo de fluxo de Informação</a:t>
            </a:r>
            <a:endParaRPr lang="pt-PT" altLang="pt-BR" sz="3600">
              <a:solidFill>
                <a:srgbClr val="FFFF00"/>
              </a:solidFill>
            </a:endParaRPr>
          </a:p>
        </p:txBody>
      </p:sp>
      <p:pic>
        <p:nvPicPr>
          <p:cNvPr id="34819" name="Picture 3" descr="c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2250" y="838200"/>
            <a:ext cx="527050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4" descr="mr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575" y="1125538"/>
            <a:ext cx="8382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1" name="Picture 5" descr="workstati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2" r="16682" b="8943"/>
          <a:stretch>
            <a:fillRect/>
          </a:stretch>
        </p:blipFill>
        <p:spPr bwMode="auto">
          <a:xfrm>
            <a:off x="349250" y="4495800"/>
            <a:ext cx="6858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2" name="Picture 6" descr="workstation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8650" y="4876800"/>
            <a:ext cx="762000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3" name="Picture 7" descr="workstati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2" r="16682" b="8943"/>
          <a:stretch>
            <a:fillRect/>
          </a:stretch>
        </p:blipFill>
        <p:spPr bwMode="auto">
          <a:xfrm>
            <a:off x="1187450" y="4495800"/>
            <a:ext cx="6858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4" name="Picture 8" descr="workstati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2" r="16682" b="8943"/>
          <a:stretch>
            <a:fillRect/>
          </a:stretch>
        </p:blipFill>
        <p:spPr bwMode="auto">
          <a:xfrm>
            <a:off x="2101850" y="4495800"/>
            <a:ext cx="6858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5" name="Picture 9" descr="workstati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2" r="16682" b="8943"/>
          <a:stretch>
            <a:fillRect/>
          </a:stretch>
        </p:blipFill>
        <p:spPr bwMode="auto">
          <a:xfrm>
            <a:off x="2940050" y="4495800"/>
            <a:ext cx="6858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6" name="Picture 10" descr="workstation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72" r="16682" b="8943"/>
          <a:stretch>
            <a:fillRect/>
          </a:stretch>
        </p:blipFill>
        <p:spPr bwMode="auto">
          <a:xfrm>
            <a:off x="3702050" y="4495800"/>
            <a:ext cx="685800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7" name="Picture 11" descr="ct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8"/>
          <a:stretch>
            <a:fillRect/>
          </a:stretch>
        </p:blipFill>
        <p:spPr bwMode="auto">
          <a:xfrm>
            <a:off x="6597650" y="6019800"/>
            <a:ext cx="8382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8" name="Picture 12" descr="ct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8"/>
          <a:stretch>
            <a:fillRect/>
          </a:stretch>
        </p:blipFill>
        <p:spPr bwMode="auto">
          <a:xfrm>
            <a:off x="806450" y="1143000"/>
            <a:ext cx="1079500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9" name="Picture 13" descr="ct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8"/>
          <a:stretch>
            <a:fillRect/>
          </a:stretch>
        </p:blipFill>
        <p:spPr bwMode="auto">
          <a:xfrm>
            <a:off x="1979613" y="1125538"/>
            <a:ext cx="1079500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0" name="Picture 14" descr="mri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9250" y="1143000"/>
            <a:ext cx="838200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1" name="Picture 15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2650" y="2209800"/>
            <a:ext cx="990600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2" name="Picture 16" descr="swtaskcard_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6777" b="9764"/>
          <a:stretch>
            <a:fillRect/>
          </a:stretch>
        </p:blipFill>
        <p:spPr bwMode="auto">
          <a:xfrm>
            <a:off x="4692650" y="2343150"/>
            <a:ext cx="914400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33" name="Line 17"/>
          <p:cNvSpPr>
            <a:spLocks noChangeShapeType="1"/>
          </p:cNvSpPr>
          <p:nvPr/>
        </p:nvSpPr>
        <p:spPr bwMode="auto">
          <a:xfrm>
            <a:off x="1339850" y="2057400"/>
            <a:ext cx="419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4" name="Line 18"/>
          <p:cNvSpPr>
            <a:spLocks noChangeShapeType="1"/>
          </p:cNvSpPr>
          <p:nvPr/>
        </p:nvSpPr>
        <p:spPr bwMode="auto">
          <a:xfrm>
            <a:off x="1416050" y="1752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5" name="Line 19"/>
          <p:cNvSpPr>
            <a:spLocks noChangeShapeType="1"/>
          </p:cNvSpPr>
          <p:nvPr/>
        </p:nvSpPr>
        <p:spPr bwMode="auto">
          <a:xfrm>
            <a:off x="2482850" y="1752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6" name="Line 20"/>
          <p:cNvSpPr>
            <a:spLocks noChangeShapeType="1"/>
          </p:cNvSpPr>
          <p:nvPr/>
        </p:nvSpPr>
        <p:spPr bwMode="auto">
          <a:xfrm>
            <a:off x="3549650" y="1752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7" name="Line 21"/>
          <p:cNvSpPr>
            <a:spLocks noChangeShapeType="1"/>
          </p:cNvSpPr>
          <p:nvPr/>
        </p:nvSpPr>
        <p:spPr bwMode="auto">
          <a:xfrm>
            <a:off x="4540250" y="1752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8" name="Line 22"/>
          <p:cNvSpPr>
            <a:spLocks noChangeShapeType="1"/>
          </p:cNvSpPr>
          <p:nvPr/>
        </p:nvSpPr>
        <p:spPr bwMode="auto">
          <a:xfrm>
            <a:off x="5530850" y="17526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39" name="Line 23"/>
          <p:cNvSpPr>
            <a:spLocks noChangeShapeType="1"/>
          </p:cNvSpPr>
          <p:nvPr/>
        </p:nvSpPr>
        <p:spPr bwMode="auto">
          <a:xfrm>
            <a:off x="3244850" y="2057400"/>
            <a:ext cx="4572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0" name="Line 24"/>
          <p:cNvSpPr>
            <a:spLocks noChangeShapeType="1"/>
          </p:cNvSpPr>
          <p:nvPr/>
        </p:nvSpPr>
        <p:spPr bwMode="auto">
          <a:xfrm flipV="1">
            <a:off x="4159250" y="2667000"/>
            <a:ext cx="5334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1" name="Line 25"/>
          <p:cNvSpPr>
            <a:spLocks noChangeShapeType="1"/>
          </p:cNvSpPr>
          <p:nvPr/>
        </p:nvSpPr>
        <p:spPr bwMode="auto">
          <a:xfrm flipH="1" flipV="1">
            <a:off x="1949450" y="2667000"/>
            <a:ext cx="1219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2" name="Line 26"/>
          <p:cNvSpPr>
            <a:spLocks noChangeShapeType="1"/>
          </p:cNvSpPr>
          <p:nvPr/>
        </p:nvSpPr>
        <p:spPr bwMode="auto">
          <a:xfrm flipH="1">
            <a:off x="1797050" y="3581400"/>
            <a:ext cx="1371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3" name="Line 27"/>
          <p:cNvSpPr>
            <a:spLocks noChangeShapeType="1"/>
          </p:cNvSpPr>
          <p:nvPr/>
        </p:nvSpPr>
        <p:spPr bwMode="auto">
          <a:xfrm>
            <a:off x="4159250" y="38100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4" name="Line 28"/>
          <p:cNvSpPr>
            <a:spLocks noChangeShapeType="1"/>
          </p:cNvSpPr>
          <p:nvPr/>
        </p:nvSpPr>
        <p:spPr bwMode="auto">
          <a:xfrm>
            <a:off x="7435850" y="3810000"/>
            <a:ext cx="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5" name="Line 29"/>
          <p:cNvSpPr>
            <a:spLocks noChangeShapeType="1"/>
          </p:cNvSpPr>
          <p:nvPr/>
        </p:nvSpPr>
        <p:spPr bwMode="auto">
          <a:xfrm flipV="1">
            <a:off x="6445250" y="55626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6" name="Line 30"/>
          <p:cNvSpPr>
            <a:spLocks noChangeShapeType="1"/>
          </p:cNvSpPr>
          <p:nvPr/>
        </p:nvSpPr>
        <p:spPr bwMode="auto">
          <a:xfrm>
            <a:off x="7207250" y="55626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7" name="Line 31"/>
          <p:cNvSpPr>
            <a:spLocks noChangeShapeType="1"/>
          </p:cNvSpPr>
          <p:nvPr/>
        </p:nvSpPr>
        <p:spPr bwMode="auto">
          <a:xfrm>
            <a:off x="7359650" y="5334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8" name="Line 32"/>
          <p:cNvSpPr>
            <a:spLocks noChangeShapeType="1"/>
          </p:cNvSpPr>
          <p:nvPr/>
        </p:nvSpPr>
        <p:spPr bwMode="auto">
          <a:xfrm>
            <a:off x="730250" y="4267200"/>
            <a:ext cx="335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49" name="Line 33"/>
          <p:cNvSpPr>
            <a:spLocks noChangeShapeType="1"/>
          </p:cNvSpPr>
          <p:nvPr/>
        </p:nvSpPr>
        <p:spPr bwMode="auto">
          <a:xfrm>
            <a:off x="730250" y="4267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0" name="Line 34"/>
          <p:cNvSpPr>
            <a:spLocks noChangeShapeType="1"/>
          </p:cNvSpPr>
          <p:nvPr/>
        </p:nvSpPr>
        <p:spPr bwMode="auto">
          <a:xfrm>
            <a:off x="1644650" y="4267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1" name="Line 35"/>
          <p:cNvSpPr>
            <a:spLocks noChangeShapeType="1"/>
          </p:cNvSpPr>
          <p:nvPr/>
        </p:nvSpPr>
        <p:spPr bwMode="auto">
          <a:xfrm>
            <a:off x="2559050" y="4267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2" name="Line 36"/>
          <p:cNvSpPr>
            <a:spLocks noChangeShapeType="1"/>
          </p:cNvSpPr>
          <p:nvPr/>
        </p:nvSpPr>
        <p:spPr bwMode="auto">
          <a:xfrm>
            <a:off x="3397250" y="4267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3" name="Line 37"/>
          <p:cNvSpPr>
            <a:spLocks noChangeShapeType="1"/>
          </p:cNvSpPr>
          <p:nvPr/>
        </p:nvSpPr>
        <p:spPr bwMode="auto">
          <a:xfrm>
            <a:off x="4083050" y="42672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4" name="Line 38"/>
          <p:cNvSpPr>
            <a:spLocks noChangeShapeType="1"/>
          </p:cNvSpPr>
          <p:nvPr/>
        </p:nvSpPr>
        <p:spPr bwMode="auto">
          <a:xfrm>
            <a:off x="3702050" y="3810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55" name="Rectangle 39"/>
          <p:cNvSpPr>
            <a:spLocks noChangeArrowheads="1"/>
          </p:cNvSpPr>
          <p:nvPr/>
        </p:nvSpPr>
        <p:spPr bwMode="auto">
          <a:xfrm>
            <a:off x="120650" y="838200"/>
            <a:ext cx="5715000" cy="4724400"/>
          </a:xfrm>
          <a:prstGeom prst="rect">
            <a:avLst/>
          </a:prstGeom>
          <a:noFill/>
          <a:ln w="9525" cap="rnd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4856" name="Rectangle 40"/>
          <p:cNvSpPr>
            <a:spLocks noChangeArrowheads="1"/>
          </p:cNvSpPr>
          <p:nvPr/>
        </p:nvSpPr>
        <p:spPr bwMode="auto">
          <a:xfrm>
            <a:off x="5988050" y="3962400"/>
            <a:ext cx="3124200" cy="2743200"/>
          </a:xfrm>
          <a:prstGeom prst="rect">
            <a:avLst/>
          </a:prstGeom>
          <a:noFill/>
          <a:ln w="9525" cap="rnd">
            <a:solidFill>
              <a:schemeClr val="tx1"/>
            </a:solidFill>
            <a:prstDash val="sys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34857" name="Text Box 41"/>
          <p:cNvSpPr txBox="1">
            <a:spLocks noChangeArrowheads="1"/>
          </p:cNvSpPr>
          <p:nvPr/>
        </p:nvSpPr>
        <p:spPr bwMode="auto">
          <a:xfrm>
            <a:off x="1187450" y="838200"/>
            <a:ext cx="45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600">
                <a:latin typeface="Arial" charset="0"/>
              </a:rPr>
              <a:t>CT</a:t>
            </a:r>
            <a:endParaRPr lang="pt-PT" altLang="pt-BR" sz="1600">
              <a:latin typeface="Arial" charset="0"/>
            </a:endParaRPr>
          </a:p>
        </p:txBody>
      </p:sp>
      <p:sp>
        <p:nvSpPr>
          <p:cNvPr id="34858" name="Text Box 42"/>
          <p:cNvSpPr txBox="1">
            <a:spLocks noChangeArrowheads="1"/>
          </p:cNvSpPr>
          <p:nvPr/>
        </p:nvSpPr>
        <p:spPr bwMode="auto">
          <a:xfrm>
            <a:off x="6673850" y="5791200"/>
            <a:ext cx="3873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200">
                <a:latin typeface="Arial" charset="0"/>
              </a:rPr>
              <a:t>CT</a:t>
            </a:r>
            <a:endParaRPr lang="pt-PT" altLang="pt-BR" sz="1200">
              <a:latin typeface="Arial" charset="0"/>
            </a:endParaRPr>
          </a:p>
        </p:txBody>
      </p:sp>
      <p:sp>
        <p:nvSpPr>
          <p:cNvPr id="34859" name="Text Box 43"/>
          <p:cNvSpPr txBox="1">
            <a:spLocks noChangeArrowheads="1"/>
          </p:cNvSpPr>
          <p:nvPr/>
        </p:nvSpPr>
        <p:spPr bwMode="auto">
          <a:xfrm>
            <a:off x="2178050" y="838200"/>
            <a:ext cx="45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600">
                <a:latin typeface="Arial" charset="0"/>
              </a:rPr>
              <a:t>CT</a:t>
            </a:r>
            <a:endParaRPr lang="pt-PT" altLang="pt-BR" sz="1600">
              <a:latin typeface="Arial" charset="0"/>
            </a:endParaRPr>
          </a:p>
        </p:txBody>
      </p:sp>
      <p:sp>
        <p:nvSpPr>
          <p:cNvPr id="34860" name="Text Box 44"/>
          <p:cNvSpPr txBox="1">
            <a:spLocks noChangeArrowheads="1"/>
          </p:cNvSpPr>
          <p:nvPr/>
        </p:nvSpPr>
        <p:spPr bwMode="auto">
          <a:xfrm>
            <a:off x="3152775" y="822325"/>
            <a:ext cx="557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600">
                <a:latin typeface="Arial" charset="0"/>
              </a:rPr>
              <a:t>MRI</a:t>
            </a:r>
            <a:endParaRPr lang="pt-PT" altLang="pt-BR" sz="1600">
              <a:latin typeface="Arial" charset="0"/>
            </a:endParaRPr>
          </a:p>
        </p:txBody>
      </p:sp>
      <p:sp>
        <p:nvSpPr>
          <p:cNvPr id="34861" name="Text Box 45"/>
          <p:cNvSpPr txBox="1">
            <a:spLocks noChangeArrowheads="1"/>
          </p:cNvSpPr>
          <p:nvPr/>
        </p:nvSpPr>
        <p:spPr bwMode="auto">
          <a:xfrm>
            <a:off x="4235450" y="838200"/>
            <a:ext cx="5572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600">
                <a:latin typeface="Arial" charset="0"/>
              </a:rPr>
              <a:t>MRI</a:t>
            </a:r>
            <a:endParaRPr lang="pt-PT" altLang="pt-BR" sz="1600">
              <a:latin typeface="Arial" charset="0"/>
            </a:endParaRPr>
          </a:p>
        </p:txBody>
      </p:sp>
      <p:sp>
        <p:nvSpPr>
          <p:cNvPr id="34862" name="Text Box 46"/>
          <p:cNvSpPr txBox="1">
            <a:spLocks noChangeArrowheads="1"/>
          </p:cNvSpPr>
          <p:nvPr/>
        </p:nvSpPr>
        <p:spPr bwMode="auto">
          <a:xfrm>
            <a:off x="7283450" y="5764213"/>
            <a:ext cx="4635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200">
                <a:latin typeface="Arial" charset="0"/>
              </a:rPr>
              <a:t>MRI</a:t>
            </a:r>
            <a:endParaRPr lang="pt-PT" altLang="pt-BR" sz="1200">
              <a:latin typeface="Arial" charset="0"/>
            </a:endParaRPr>
          </a:p>
        </p:txBody>
      </p:sp>
      <p:sp>
        <p:nvSpPr>
          <p:cNvPr id="34863" name="Text Box 47"/>
          <p:cNvSpPr txBox="1">
            <a:spLocks noChangeArrowheads="1"/>
          </p:cNvSpPr>
          <p:nvPr/>
        </p:nvSpPr>
        <p:spPr bwMode="auto">
          <a:xfrm>
            <a:off x="3321050" y="2362200"/>
            <a:ext cx="7762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400">
                <a:latin typeface="Arial" charset="0"/>
              </a:rPr>
              <a:t>DICOM</a:t>
            </a:r>
          </a:p>
          <a:p>
            <a:r>
              <a:rPr lang="pt-BR" altLang="pt-BR" sz="1400">
                <a:latin typeface="Arial" charset="0"/>
              </a:rPr>
              <a:t>Server</a:t>
            </a:r>
            <a:endParaRPr lang="pt-PT" altLang="pt-BR" sz="1400">
              <a:latin typeface="Arial" charset="0"/>
            </a:endParaRPr>
          </a:p>
        </p:txBody>
      </p:sp>
      <p:sp>
        <p:nvSpPr>
          <p:cNvPr id="34864" name="Text Box 48"/>
          <p:cNvSpPr txBox="1">
            <a:spLocks noChangeArrowheads="1"/>
          </p:cNvSpPr>
          <p:nvPr/>
        </p:nvSpPr>
        <p:spPr bwMode="auto">
          <a:xfrm>
            <a:off x="1873250" y="4016375"/>
            <a:ext cx="12096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400">
                <a:latin typeface="Arial" charset="0"/>
              </a:rPr>
              <a:t>Workstations</a:t>
            </a:r>
            <a:endParaRPr lang="pt-PT" altLang="pt-BR" sz="1400">
              <a:latin typeface="Arial" charset="0"/>
            </a:endParaRPr>
          </a:p>
        </p:txBody>
      </p:sp>
      <p:sp>
        <p:nvSpPr>
          <p:cNvPr id="34865" name="Text Box 49"/>
          <p:cNvSpPr txBox="1">
            <a:spLocks noChangeArrowheads="1"/>
          </p:cNvSpPr>
          <p:nvPr/>
        </p:nvSpPr>
        <p:spPr bwMode="auto">
          <a:xfrm>
            <a:off x="257175" y="5062538"/>
            <a:ext cx="860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200">
                <a:latin typeface="Arial" charset="0"/>
              </a:rPr>
              <a:t>Musc-Esq</a:t>
            </a:r>
            <a:endParaRPr lang="pt-PT" altLang="pt-BR" sz="1200">
              <a:latin typeface="Arial" charset="0"/>
            </a:endParaRPr>
          </a:p>
        </p:txBody>
      </p:sp>
      <p:sp>
        <p:nvSpPr>
          <p:cNvPr id="34866" name="Text Box 50"/>
          <p:cNvSpPr txBox="1">
            <a:spLocks noChangeArrowheads="1"/>
          </p:cNvSpPr>
          <p:nvPr/>
        </p:nvSpPr>
        <p:spPr bwMode="auto">
          <a:xfrm>
            <a:off x="1171575" y="5062538"/>
            <a:ext cx="33496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200">
                <a:latin typeface="Arial" charset="0"/>
              </a:rPr>
              <a:t>Neuro          Abdome       Tórax           Pediatria</a:t>
            </a:r>
            <a:endParaRPr lang="pt-PT" altLang="pt-BR" sz="1200">
              <a:latin typeface="Arial" charset="0"/>
            </a:endParaRPr>
          </a:p>
        </p:txBody>
      </p:sp>
      <p:sp>
        <p:nvSpPr>
          <p:cNvPr id="34867" name="Text Box 51"/>
          <p:cNvSpPr txBox="1">
            <a:spLocks noChangeArrowheads="1"/>
          </p:cNvSpPr>
          <p:nvPr/>
        </p:nvSpPr>
        <p:spPr bwMode="auto">
          <a:xfrm>
            <a:off x="4845050" y="2921000"/>
            <a:ext cx="914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000" b="1">
                <a:latin typeface="Arial" charset="0"/>
              </a:rPr>
              <a:t>Web Server</a:t>
            </a:r>
            <a:endParaRPr lang="pt-PT" altLang="pt-BR" sz="1000" b="1">
              <a:latin typeface="Arial" charset="0"/>
            </a:endParaRPr>
          </a:p>
        </p:txBody>
      </p:sp>
      <p:sp>
        <p:nvSpPr>
          <p:cNvPr id="34868" name="Text Box 52"/>
          <p:cNvSpPr txBox="1">
            <a:spLocks noChangeArrowheads="1"/>
          </p:cNvSpPr>
          <p:nvPr/>
        </p:nvSpPr>
        <p:spPr bwMode="auto">
          <a:xfrm>
            <a:off x="7054850" y="4495800"/>
            <a:ext cx="1022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200">
                <a:latin typeface="Arial" charset="0"/>
              </a:rPr>
              <a:t>Mini</a:t>
            </a:r>
          </a:p>
          <a:p>
            <a:r>
              <a:rPr lang="pt-BR" altLang="pt-BR" sz="1200">
                <a:latin typeface="Arial" charset="0"/>
              </a:rPr>
              <a:t>Server - RW</a:t>
            </a:r>
            <a:endParaRPr lang="pt-PT" altLang="pt-BR" sz="1200">
              <a:latin typeface="Arial" charset="0"/>
            </a:endParaRPr>
          </a:p>
        </p:txBody>
      </p:sp>
      <p:sp>
        <p:nvSpPr>
          <p:cNvPr id="34869" name="Text Box 53"/>
          <p:cNvSpPr txBox="1">
            <a:spLocks noChangeArrowheads="1"/>
          </p:cNvSpPr>
          <p:nvPr/>
        </p:nvSpPr>
        <p:spPr bwMode="auto">
          <a:xfrm>
            <a:off x="1035050" y="2111375"/>
            <a:ext cx="8651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just"/>
            <a:r>
              <a:rPr lang="pt-BR" altLang="pt-BR" sz="1400">
                <a:latin typeface="Arial" charset="0"/>
              </a:rPr>
              <a:t>JukeBox</a:t>
            </a:r>
          </a:p>
          <a:p>
            <a:pPr algn="just"/>
            <a:r>
              <a:rPr lang="pt-BR" altLang="pt-BR" sz="1400">
                <a:latin typeface="Arial" charset="0"/>
              </a:rPr>
              <a:t>DVD</a:t>
            </a:r>
            <a:endParaRPr lang="pt-PT" altLang="pt-BR" sz="1400">
              <a:latin typeface="Arial" charset="0"/>
            </a:endParaRPr>
          </a:p>
        </p:txBody>
      </p:sp>
      <p:sp>
        <p:nvSpPr>
          <p:cNvPr id="34870" name="Text Box 54"/>
          <p:cNvSpPr txBox="1">
            <a:spLocks noChangeArrowheads="1"/>
          </p:cNvSpPr>
          <p:nvPr/>
        </p:nvSpPr>
        <p:spPr bwMode="auto">
          <a:xfrm>
            <a:off x="5911850" y="3505200"/>
            <a:ext cx="1533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400" i="1">
                <a:solidFill>
                  <a:srgbClr val="FF0000"/>
                </a:solidFill>
                <a:latin typeface="Arial" charset="0"/>
              </a:rPr>
              <a:t>conexão– 2Mbps</a:t>
            </a:r>
            <a:endParaRPr lang="pt-PT" altLang="pt-BR" sz="1400" i="1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4871" name="Line 55"/>
          <p:cNvSpPr>
            <a:spLocks noChangeShapeType="1"/>
          </p:cNvSpPr>
          <p:nvPr/>
        </p:nvSpPr>
        <p:spPr bwMode="auto">
          <a:xfrm flipH="1">
            <a:off x="5607050" y="2362200"/>
            <a:ext cx="1295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4872" name="Text Box 56"/>
          <p:cNvSpPr txBox="1">
            <a:spLocks noChangeArrowheads="1"/>
          </p:cNvSpPr>
          <p:nvPr/>
        </p:nvSpPr>
        <p:spPr bwMode="auto">
          <a:xfrm>
            <a:off x="4975225" y="868363"/>
            <a:ext cx="403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pt-BR" altLang="pt-BR" sz="1200">
                <a:latin typeface="Arial" charset="0"/>
              </a:rPr>
              <a:t>CR</a:t>
            </a:r>
            <a:endParaRPr lang="pt-PT" altLang="pt-BR" sz="1200">
              <a:latin typeface="Arial" charset="0"/>
            </a:endParaRPr>
          </a:p>
        </p:txBody>
      </p:sp>
      <p:pic>
        <p:nvPicPr>
          <p:cNvPr id="34873" name="Picture 57" descr="950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0850" y="2286000"/>
            <a:ext cx="5429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74" name="Picture 58" descr="cr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0450" y="5943600"/>
            <a:ext cx="396875" cy="69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75" name="Line 59"/>
          <p:cNvSpPr>
            <a:spLocks noChangeShapeType="1"/>
          </p:cNvSpPr>
          <p:nvPr/>
        </p:nvSpPr>
        <p:spPr bwMode="auto">
          <a:xfrm>
            <a:off x="6445250" y="55626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76" name="Text Box 60"/>
          <p:cNvSpPr txBox="1">
            <a:spLocks noChangeArrowheads="1"/>
          </p:cNvSpPr>
          <p:nvPr/>
        </p:nvSpPr>
        <p:spPr bwMode="auto">
          <a:xfrm>
            <a:off x="6140450" y="5486400"/>
            <a:ext cx="40322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200">
                <a:latin typeface="Arial" charset="0"/>
              </a:rPr>
              <a:t>CR</a:t>
            </a:r>
          </a:p>
        </p:txBody>
      </p:sp>
      <p:sp>
        <p:nvSpPr>
          <p:cNvPr id="34877" name="Line 61"/>
          <p:cNvSpPr>
            <a:spLocks noChangeShapeType="1"/>
          </p:cNvSpPr>
          <p:nvPr/>
        </p:nvSpPr>
        <p:spPr bwMode="auto">
          <a:xfrm flipV="1">
            <a:off x="8121650" y="4724400"/>
            <a:ext cx="68580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pic>
        <p:nvPicPr>
          <p:cNvPr id="34878" name="Picture 62" descr="DOLS_PE_4400_3-4rfW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450" y="2819400"/>
            <a:ext cx="110807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79" name="Picture 63" descr="hard_market278440738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2" r="17241"/>
          <a:stretch>
            <a:fillRect/>
          </a:stretch>
        </p:blipFill>
        <p:spPr bwMode="auto">
          <a:xfrm>
            <a:off x="8785225" y="4572000"/>
            <a:ext cx="3270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80" name="Picture 64" descr="hard_market278440738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792" r="17241"/>
          <a:stretch>
            <a:fillRect/>
          </a:stretch>
        </p:blipFill>
        <p:spPr bwMode="auto">
          <a:xfrm>
            <a:off x="5149850" y="4114800"/>
            <a:ext cx="44926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81" name="Line 65"/>
          <p:cNvSpPr>
            <a:spLocks noChangeShapeType="1"/>
          </p:cNvSpPr>
          <p:nvPr/>
        </p:nvSpPr>
        <p:spPr bwMode="auto">
          <a:xfrm>
            <a:off x="4159250" y="3962400"/>
            <a:ext cx="9906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82" name="Text Box 66"/>
          <p:cNvSpPr txBox="1">
            <a:spLocks noChangeArrowheads="1"/>
          </p:cNvSpPr>
          <p:nvPr/>
        </p:nvSpPr>
        <p:spPr bwMode="auto">
          <a:xfrm>
            <a:off x="4921250" y="4876800"/>
            <a:ext cx="9445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200">
                <a:latin typeface="Arial" charset="0"/>
              </a:rPr>
              <a:t>Impressora</a:t>
            </a:r>
          </a:p>
        </p:txBody>
      </p:sp>
      <p:sp>
        <p:nvSpPr>
          <p:cNvPr id="34883" name="Text Box 67"/>
          <p:cNvSpPr txBox="1">
            <a:spLocks noChangeArrowheads="1"/>
          </p:cNvSpPr>
          <p:nvPr/>
        </p:nvSpPr>
        <p:spPr bwMode="auto">
          <a:xfrm>
            <a:off x="8326438" y="4330700"/>
            <a:ext cx="8175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000">
                <a:latin typeface="Arial" charset="0"/>
              </a:rPr>
              <a:t>Impressora</a:t>
            </a:r>
          </a:p>
        </p:txBody>
      </p:sp>
      <p:sp>
        <p:nvSpPr>
          <p:cNvPr id="34884" name="Text Box 68"/>
          <p:cNvSpPr txBox="1">
            <a:spLocks noChangeArrowheads="1"/>
          </p:cNvSpPr>
          <p:nvPr/>
        </p:nvSpPr>
        <p:spPr bwMode="auto">
          <a:xfrm>
            <a:off x="5988050" y="3962400"/>
            <a:ext cx="1447800" cy="25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000" b="1">
                <a:latin typeface="Arial" charset="0"/>
              </a:rPr>
              <a:t>Unidade Remota</a:t>
            </a:r>
          </a:p>
        </p:txBody>
      </p:sp>
      <p:grpSp>
        <p:nvGrpSpPr>
          <p:cNvPr id="34885" name="Group 69"/>
          <p:cNvGrpSpPr>
            <a:grpSpLocks/>
          </p:cNvGrpSpPr>
          <p:nvPr/>
        </p:nvGrpSpPr>
        <p:grpSpPr bwMode="auto">
          <a:xfrm>
            <a:off x="6750050" y="1066800"/>
            <a:ext cx="2168525" cy="2255838"/>
            <a:chOff x="4272" y="672"/>
            <a:chExt cx="1366" cy="1421"/>
          </a:xfrm>
        </p:grpSpPr>
        <p:pic>
          <p:nvPicPr>
            <p:cNvPr id="34915" name="Picture 70" descr="workstation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72" r="16682" b="8943"/>
            <a:stretch>
              <a:fillRect/>
            </a:stretch>
          </p:blipFill>
          <p:spPr bwMode="auto">
            <a:xfrm>
              <a:off x="4320" y="816"/>
              <a:ext cx="336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6" name="Picture 71" descr="workstation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72" r="16682" b="8943"/>
            <a:stretch>
              <a:fillRect/>
            </a:stretch>
          </p:blipFill>
          <p:spPr bwMode="auto">
            <a:xfrm>
              <a:off x="5040" y="1056"/>
              <a:ext cx="336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7" name="Picture 72" descr="workstation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72" r="16682" b="8943"/>
            <a:stretch>
              <a:fillRect/>
            </a:stretch>
          </p:blipFill>
          <p:spPr bwMode="auto">
            <a:xfrm>
              <a:off x="5040" y="1632"/>
              <a:ext cx="336" cy="3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18" name="Text Box 73"/>
            <p:cNvSpPr txBox="1">
              <a:spLocks noChangeArrowheads="1"/>
            </p:cNvSpPr>
            <p:nvPr/>
          </p:nvSpPr>
          <p:spPr bwMode="auto">
            <a:xfrm>
              <a:off x="4320" y="672"/>
              <a:ext cx="339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pt-BR" altLang="pt-BR" sz="1200">
                  <a:latin typeface="Arial" charset="0"/>
                </a:rPr>
                <a:t>Casa</a:t>
              </a:r>
            </a:p>
          </p:txBody>
        </p:sp>
        <p:sp>
          <p:nvSpPr>
            <p:cNvPr id="34919" name="Text Box 74"/>
            <p:cNvSpPr txBox="1">
              <a:spLocks noChangeArrowheads="1"/>
            </p:cNvSpPr>
            <p:nvPr/>
          </p:nvSpPr>
          <p:spPr bwMode="auto">
            <a:xfrm>
              <a:off x="4944" y="864"/>
              <a:ext cx="43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pt-BR" altLang="pt-BR" sz="1200">
                  <a:latin typeface="Arial" charset="0"/>
                </a:rPr>
                <a:t>intranet</a:t>
              </a:r>
            </a:p>
          </p:txBody>
        </p:sp>
        <p:sp>
          <p:nvSpPr>
            <p:cNvPr id="34920" name="Text Box 75"/>
            <p:cNvSpPr txBox="1">
              <a:spLocks noChangeArrowheads="1"/>
            </p:cNvSpPr>
            <p:nvPr/>
          </p:nvSpPr>
          <p:spPr bwMode="auto">
            <a:xfrm>
              <a:off x="4704" y="1920"/>
              <a:ext cx="93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pt-BR" altLang="pt-BR" sz="1200">
                  <a:latin typeface="Arial" charset="0"/>
                </a:rPr>
                <a:t>Consultório médico</a:t>
              </a:r>
            </a:p>
          </p:txBody>
        </p:sp>
        <p:sp>
          <p:nvSpPr>
            <p:cNvPr id="471116" name="Oval 76"/>
            <p:cNvSpPr>
              <a:spLocks noChangeArrowheads="1"/>
            </p:cNvSpPr>
            <p:nvPr/>
          </p:nvSpPr>
          <p:spPr bwMode="auto">
            <a:xfrm>
              <a:off x="4368" y="1344"/>
              <a:ext cx="480" cy="288"/>
            </a:xfrm>
            <a:prstGeom prst="ellipse">
              <a:avLst/>
            </a:prstGeom>
            <a:gradFill rotWithShape="0">
              <a:gsLst>
                <a:gs pos="0">
                  <a:schemeClr val="accent1"/>
                </a:gs>
                <a:gs pos="100000">
                  <a:schemeClr val="accent1">
                    <a:gamma/>
                    <a:shade val="40000"/>
                    <a:invGamma/>
                  </a:schemeClr>
                </a:gs>
              </a:gsLst>
              <a:lin ang="2700000" scaled="1"/>
            </a:gradFill>
            <a:ln w="9525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pt-BR"/>
            </a:p>
          </p:txBody>
        </p:sp>
        <p:sp>
          <p:nvSpPr>
            <p:cNvPr id="34922" name="Text Box 77"/>
            <p:cNvSpPr txBox="1">
              <a:spLocks noChangeArrowheads="1"/>
            </p:cNvSpPr>
            <p:nvPr/>
          </p:nvSpPr>
          <p:spPr bwMode="auto">
            <a:xfrm>
              <a:off x="4368" y="1392"/>
              <a:ext cx="4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pt-BR" altLang="pt-BR" sz="1200">
                  <a:latin typeface="Arial" charset="0"/>
                </a:rPr>
                <a:t>Internet</a:t>
              </a:r>
            </a:p>
          </p:txBody>
        </p:sp>
        <p:sp>
          <p:nvSpPr>
            <p:cNvPr id="34923" name="Line 78"/>
            <p:cNvSpPr>
              <a:spLocks noChangeShapeType="1"/>
            </p:cNvSpPr>
            <p:nvPr/>
          </p:nvSpPr>
          <p:spPr bwMode="auto">
            <a:xfrm>
              <a:off x="4512" y="1104"/>
              <a:ext cx="48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4924" name="Line 79"/>
            <p:cNvSpPr>
              <a:spLocks noChangeShapeType="1"/>
            </p:cNvSpPr>
            <p:nvPr/>
          </p:nvSpPr>
          <p:spPr bwMode="auto">
            <a:xfrm flipH="1">
              <a:off x="4800" y="1248"/>
              <a:ext cx="24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4925" name="Line 80"/>
            <p:cNvSpPr>
              <a:spLocks noChangeShapeType="1"/>
            </p:cNvSpPr>
            <p:nvPr/>
          </p:nvSpPr>
          <p:spPr bwMode="auto">
            <a:xfrm flipH="1" flipV="1">
              <a:off x="4752" y="1584"/>
              <a:ext cx="288" cy="2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4926" name="Rectangle 81"/>
            <p:cNvSpPr>
              <a:spLocks noChangeArrowheads="1"/>
            </p:cNvSpPr>
            <p:nvPr/>
          </p:nvSpPr>
          <p:spPr bwMode="auto">
            <a:xfrm>
              <a:off x="4272" y="672"/>
              <a:ext cx="1344" cy="1392"/>
            </a:xfrm>
            <a:prstGeom prst="rect">
              <a:avLst/>
            </a:prstGeom>
            <a:noFill/>
            <a:ln w="9525" cap="rnd">
              <a:solidFill>
                <a:schemeClr val="tx1"/>
              </a:solidFill>
              <a:prstDash val="sysDot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  <p:pic>
        <p:nvPicPr>
          <p:cNvPr id="34886" name="Picture 82" descr="SIERRA11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2013" y="5334000"/>
            <a:ext cx="474662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87" name="Line 83"/>
          <p:cNvSpPr>
            <a:spLocks noChangeShapeType="1"/>
          </p:cNvSpPr>
          <p:nvPr/>
        </p:nvSpPr>
        <p:spPr bwMode="auto">
          <a:xfrm>
            <a:off x="8350250" y="55626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34888" name="Text Box 84"/>
          <p:cNvSpPr txBox="1">
            <a:spLocks noChangeArrowheads="1"/>
          </p:cNvSpPr>
          <p:nvPr/>
        </p:nvSpPr>
        <p:spPr bwMode="auto">
          <a:xfrm>
            <a:off x="8370888" y="6223000"/>
            <a:ext cx="6334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000">
                <a:latin typeface="Arial" charset="0"/>
              </a:rPr>
              <a:t>scanner</a:t>
            </a:r>
          </a:p>
        </p:txBody>
      </p:sp>
      <p:sp>
        <p:nvSpPr>
          <p:cNvPr id="34889" name="Line 85"/>
          <p:cNvSpPr>
            <a:spLocks noChangeShapeType="1"/>
          </p:cNvSpPr>
          <p:nvPr/>
        </p:nvSpPr>
        <p:spPr bwMode="auto">
          <a:xfrm>
            <a:off x="7664450" y="55626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34890" name="Picture 86" descr="DOLS_PE_4400_3-4rfW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773238"/>
            <a:ext cx="3460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91" name="Text Box 87"/>
          <p:cNvSpPr txBox="1">
            <a:spLocks noChangeArrowheads="1"/>
          </p:cNvSpPr>
          <p:nvPr/>
        </p:nvSpPr>
        <p:spPr bwMode="auto">
          <a:xfrm>
            <a:off x="250825" y="2349500"/>
            <a:ext cx="719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1200"/>
              <a:t>Worklist</a:t>
            </a:r>
          </a:p>
          <a:p>
            <a:pPr eaLnBrk="1" hangingPunct="1"/>
            <a:r>
              <a:rPr lang="pt-BR" altLang="pt-BR" sz="1200"/>
              <a:t>server</a:t>
            </a:r>
          </a:p>
        </p:txBody>
      </p:sp>
      <p:sp>
        <p:nvSpPr>
          <p:cNvPr id="34892" name="Line 88"/>
          <p:cNvSpPr>
            <a:spLocks noChangeShapeType="1"/>
          </p:cNvSpPr>
          <p:nvPr/>
        </p:nvSpPr>
        <p:spPr bwMode="auto">
          <a:xfrm flipV="1">
            <a:off x="611188" y="2060575"/>
            <a:ext cx="72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34893" name="Text Box 89"/>
          <p:cNvSpPr txBox="1">
            <a:spLocks noChangeArrowheads="1"/>
          </p:cNvSpPr>
          <p:nvPr/>
        </p:nvSpPr>
        <p:spPr bwMode="auto">
          <a:xfrm>
            <a:off x="3397250" y="2057400"/>
            <a:ext cx="1219200" cy="254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000" b="1">
                <a:latin typeface="Arial" charset="0"/>
              </a:rPr>
              <a:t>Unidade Central</a:t>
            </a:r>
          </a:p>
        </p:txBody>
      </p:sp>
      <p:pic>
        <p:nvPicPr>
          <p:cNvPr id="34894" name="Picture 90" descr="intera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2050" y="6019800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95" name="Picture 91" descr="97590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917" b="25166"/>
          <a:stretch>
            <a:fillRect/>
          </a:stretch>
        </p:blipFill>
        <p:spPr bwMode="auto">
          <a:xfrm>
            <a:off x="571500" y="3370263"/>
            <a:ext cx="1266825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96" name="Text Box 92"/>
          <p:cNvSpPr txBox="1">
            <a:spLocks noChangeArrowheads="1"/>
          </p:cNvSpPr>
          <p:nvPr/>
        </p:nvSpPr>
        <p:spPr bwMode="auto">
          <a:xfrm>
            <a:off x="844550" y="314642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pt-BR" altLang="pt-BR" sz="1400">
                <a:latin typeface="Arial" charset="0"/>
              </a:rPr>
              <a:t>RAID</a:t>
            </a:r>
            <a:endParaRPr lang="pt-PT" altLang="pt-BR" sz="1400">
              <a:latin typeface="Arial" charset="0"/>
            </a:endParaRPr>
          </a:p>
        </p:txBody>
      </p:sp>
      <p:grpSp>
        <p:nvGrpSpPr>
          <p:cNvPr id="3" name="Group 93"/>
          <p:cNvGrpSpPr>
            <a:grpSpLocks/>
          </p:cNvGrpSpPr>
          <p:nvPr/>
        </p:nvGrpSpPr>
        <p:grpSpPr bwMode="auto">
          <a:xfrm>
            <a:off x="611188" y="1628775"/>
            <a:ext cx="2952750" cy="431800"/>
            <a:chOff x="385" y="1026"/>
            <a:chExt cx="1860" cy="272"/>
          </a:xfrm>
        </p:grpSpPr>
        <p:sp>
          <p:nvSpPr>
            <p:cNvPr id="34913" name="Line 94"/>
            <p:cNvSpPr>
              <a:spLocks noChangeShapeType="1"/>
            </p:cNvSpPr>
            <p:nvPr/>
          </p:nvSpPr>
          <p:spPr bwMode="auto">
            <a:xfrm>
              <a:off x="385" y="1298"/>
              <a:ext cx="1860" cy="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914" name="Line 95"/>
            <p:cNvSpPr>
              <a:spLocks noChangeShapeType="1"/>
            </p:cNvSpPr>
            <p:nvPr/>
          </p:nvSpPr>
          <p:spPr bwMode="auto">
            <a:xfrm>
              <a:off x="2245" y="1026"/>
              <a:ext cx="0" cy="272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71136" name="Text Box 96"/>
          <p:cNvSpPr txBox="1">
            <a:spLocks noChangeArrowheads="1"/>
          </p:cNvSpPr>
          <p:nvPr/>
        </p:nvSpPr>
        <p:spPr bwMode="auto">
          <a:xfrm>
            <a:off x="3184525" y="1844675"/>
            <a:ext cx="811213" cy="36671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>
                <a:solidFill>
                  <a:srgbClr val="FF0000"/>
                </a:solidFill>
                <a:latin typeface="Arial" charset="0"/>
              </a:rPr>
              <a:t>MWM</a:t>
            </a:r>
            <a:endParaRPr lang="en-US" altLang="pt-BR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71137" name="Line 97"/>
          <p:cNvSpPr>
            <a:spLocks noChangeShapeType="1"/>
          </p:cNvSpPr>
          <p:nvPr/>
        </p:nvSpPr>
        <p:spPr bwMode="auto">
          <a:xfrm>
            <a:off x="3563938" y="1700213"/>
            <a:ext cx="0" cy="1223962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471138" name="Text Box 98"/>
          <p:cNvSpPr txBox="1">
            <a:spLocks noChangeArrowheads="1"/>
          </p:cNvSpPr>
          <p:nvPr/>
        </p:nvSpPr>
        <p:spPr bwMode="auto">
          <a:xfrm>
            <a:off x="2916238" y="1773238"/>
            <a:ext cx="1336675" cy="5810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1600">
                <a:solidFill>
                  <a:srgbClr val="FF0000"/>
                </a:solidFill>
                <a:latin typeface="Arial" charset="0"/>
              </a:rPr>
              <a:t>C-Store</a:t>
            </a:r>
          </a:p>
          <a:p>
            <a:pPr eaLnBrk="1" hangingPunct="1"/>
            <a:r>
              <a:rPr lang="pt-BR" altLang="pt-BR" sz="1600">
                <a:solidFill>
                  <a:srgbClr val="FF0000"/>
                </a:solidFill>
                <a:latin typeface="Arial" charset="0"/>
              </a:rPr>
              <a:t>Commitment</a:t>
            </a:r>
            <a:endParaRPr lang="en-US" altLang="pt-BR" sz="1600">
              <a:solidFill>
                <a:srgbClr val="FF0000"/>
              </a:solidFill>
              <a:latin typeface="Arial" charset="0"/>
            </a:endParaRPr>
          </a:p>
        </p:txBody>
      </p:sp>
      <p:grpSp>
        <p:nvGrpSpPr>
          <p:cNvPr id="4" name="Group 99"/>
          <p:cNvGrpSpPr>
            <a:grpSpLocks/>
          </p:cNvGrpSpPr>
          <p:nvPr/>
        </p:nvGrpSpPr>
        <p:grpSpPr bwMode="auto">
          <a:xfrm>
            <a:off x="2555875" y="4005263"/>
            <a:ext cx="1152525" cy="503237"/>
            <a:chOff x="1610" y="2523"/>
            <a:chExt cx="726" cy="317"/>
          </a:xfrm>
        </p:grpSpPr>
        <p:sp>
          <p:nvSpPr>
            <p:cNvPr id="34910" name="Line 100"/>
            <p:cNvSpPr>
              <a:spLocks noChangeShapeType="1"/>
            </p:cNvSpPr>
            <p:nvPr/>
          </p:nvSpPr>
          <p:spPr bwMode="auto">
            <a:xfrm>
              <a:off x="2336" y="2523"/>
              <a:ext cx="0" cy="18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911" name="Line 101"/>
            <p:cNvSpPr>
              <a:spLocks noChangeShapeType="1"/>
            </p:cNvSpPr>
            <p:nvPr/>
          </p:nvSpPr>
          <p:spPr bwMode="auto">
            <a:xfrm>
              <a:off x="1610" y="2704"/>
              <a:ext cx="0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912" name="Line 102"/>
            <p:cNvSpPr>
              <a:spLocks noChangeShapeType="1"/>
            </p:cNvSpPr>
            <p:nvPr/>
          </p:nvSpPr>
          <p:spPr bwMode="auto">
            <a:xfrm flipH="1">
              <a:off x="1610" y="2704"/>
              <a:ext cx="72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71143" name="Text Box 103"/>
          <p:cNvSpPr txBox="1">
            <a:spLocks noChangeArrowheads="1"/>
          </p:cNvSpPr>
          <p:nvPr/>
        </p:nvSpPr>
        <p:spPr bwMode="auto">
          <a:xfrm>
            <a:off x="2771775" y="4292600"/>
            <a:ext cx="1063625" cy="4572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1200">
                <a:solidFill>
                  <a:srgbClr val="FF0000"/>
                </a:solidFill>
                <a:latin typeface="Arial" charset="0"/>
              </a:rPr>
              <a:t>Query/retrive</a:t>
            </a:r>
          </a:p>
          <a:p>
            <a:pPr eaLnBrk="1" hangingPunct="1"/>
            <a:r>
              <a:rPr lang="pt-BR" altLang="pt-BR" sz="1200">
                <a:solidFill>
                  <a:srgbClr val="FF0000"/>
                </a:solidFill>
                <a:latin typeface="Arial" charset="0"/>
              </a:rPr>
              <a:t>C-Store</a:t>
            </a:r>
            <a:endParaRPr lang="en-US" altLang="pt-BR" sz="120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71144" name="Line 104"/>
          <p:cNvSpPr>
            <a:spLocks noChangeShapeType="1"/>
          </p:cNvSpPr>
          <p:nvPr/>
        </p:nvSpPr>
        <p:spPr bwMode="auto">
          <a:xfrm>
            <a:off x="2555875" y="4292600"/>
            <a:ext cx="266382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471145" name="Text Box 105"/>
          <p:cNvSpPr txBox="1">
            <a:spLocks noChangeArrowheads="1"/>
          </p:cNvSpPr>
          <p:nvPr/>
        </p:nvSpPr>
        <p:spPr bwMode="auto">
          <a:xfrm>
            <a:off x="4211638" y="4292600"/>
            <a:ext cx="687387" cy="51752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1400">
                <a:solidFill>
                  <a:srgbClr val="FF0000"/>
                </a:solidFill>
                <a:latin typeface="Arial" charset="0"/>
              </a:rPr>
              <a:t>Dicom</a:t>
            </a:r>
          </a:p>
          <a:p>
            <a:pPr eaLnBrk="1" hangingPunct="1"/>
            <a:r>
              <a:rPr lang="pt-BR" altLang="pt-BR" sz="1400">
                <a:solidFill>
                  <a:srgbClr val="FF0000"/>
                </a:solidFill>
                <a:latin typeface="Arial" charset="0"/>
              </a:rPr>
              <a:t>Print</a:t>
            </a:r>
            <a:endParaRPr lang="en-US" altLang="pt-BR" sz="1400">
              <a:solidFill>
                <a:srgbClr val="FF0000"/>
              </a:solidFill>
              <a:latin typeface="Arial" charset="0"/>
            </a:endParaRPr>
          </a:p>
        </p:txBody>
      </p:sp>
      <p:grpSp>
        <p:nvGrpSpPr>
          <p:cNvPr id="5" name="Group 106"/>
          <p:cNvGrpSpPr>
            <a:grpSpLocks/>
          </p:cNvGrpSpPr>
          <p:nvPr/>
        </p:nvGrpSpPr>
        <p:grpSpPr bwMode="auto">
          <a:xfrm>
            <a:off x="2555875" y="4005263"/>
            <a:ext cx="1152525" cy="503237"/>
            <a:chOff x="1610" y="2523"/>
            <a:chExt cx="726" cy="317"/>
          </a:xfrm>
        </p:grpSpPr>
        <p:sp>
          <p:nvSpPr>
            <p:cNvPr id="34907" name="Line 107"/>
            <p:cNvSpPr>
              <a:spLocks noChangeShapeType="1"/>
            </p:cNvSpPr>
            <p:nvPr/>
          </p:nvSpPr>
          <p:spPr bwMode="auto">
            <a:xfrm>
              <a:off x="2336" y="2523"/>
              <a:ext cx="0" cy="18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908" name="Line 108"/>
            <p:cNvSpPr>
              <a:spLocks noChangeShapeType="1"/>
            </p:cNvSpPr>
            <p:nvPr/>
          </p:nvSpPr>
          <p:spPr bwMode="auto">
            <a:xfrm>
              <a:off x="1610" y="2704"/>
              <a:ext cx="0" cy="13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909" name="Line 109"/>
            <p:cNvSpPr>
              <a:spLocks noChangeShapeType="1"/>
            </p:cNvSpPr>
            <p:nvPr/>
          </p:nvSpPr>
          <p:spPr bwMode="auto">
            <a:xfrm flipH="1">
              <a:off x="1610" y="2704"/>
              <a:ext cx="726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</p:grpSp>
      <p:sp>
        <p:nvSpPr>
          <p:cNvPr id="471150" name="Text Box 110"/>
          <p:cNvSpPr txBox="1">
            <a:spLocks noChangeArrowheads="1"/>
          </p:cNvSpPr>
          <p:nvPr/>
        </p:nvSpPr>
        <p:spPr bwMode="auto">
          <a:xfrm>
            <a:off x="3276600" y="3860800"/>
            <a:ext cx="863600" cy="3048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400">
                <a:solidFill>
                  <a:srgbClr val="FF0000"/>
                </a:solidFill>
                <a:latin typeface="Arial" charset="0"/>
              </a:rPr>
              <a:t>Prefetch</a:t>
            </a:r>
            <a:endParaRPr lang="en-US" altLang="pt-BR" sz="1400">
              <a:solidFill>
                <a:srgbClr val="FF0000"/>
              </a:solidFill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711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4711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711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47114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1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711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71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9" dur="500"/>
                                        <p:tgtEl>
                                          <p:spTgt spid="471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71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1136" grpId="0" animBg="1"/>
      <p:bldP spid="471137" grpId="0" animBg="1"/>
      <p:bldP spid="471138" grpId="0" animBg="1"/>
      <p:bldP spid="471143" grpId="0" animBg="1"/>
      <p:bldP spid="471144" grpId="0" animBg="1"/>
      <p:bldP spid="471145" grpId="0" animBg="1"/>
      <p:bldP spid="47115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" name="Group 2"/>
          <p:cNvGrpSpPr>
            <a:grpSpLocks/>
          </p:cNvGrpSpPr>
          <p:nvPr/>
        </p:nvGrpSpPr>
        <p:grpSpPr bwMode="auto">
          <a:xfrm>
            <a:off x="827088" y="836613"/>
            <a:ext cx="8355012" cy="5761037"/>
            <a:chOff x="188" y="384"/>
            <a:chExt cx="5462" cy="3656"/>
          </a:xfrm>
        </p:grpSpPr>
        <p:sp>
          <p:nvSpPr>
            <p:cNvPr id="1029" name="Rectangle 3"/>
            <p:cNvSpPr>
              <a:spLocks noChangeArrowheads="1"/>
            </p:cNvSpPr>
            <p:nvPr/>
          </p:nvSpPr>
          <p:spPr bwMode="auto">
            <a:xfrm>
              <a:off x="1248" y="536"/>
              <a:ext cx="2928" cy="3504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  <a:prstDash val="lgDash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30" name="Rectangle 4"/>
            <p:cNvSpPr>
              <a:spLocks noChangeArrowheads="1"/>
            </p:cNvSpPr>
            <p:nvPr/>
          </p:nvSpPr>
          <p:spPr bwMode="auto">
            <a:xfrm>
              <a:off x="2281" y="1976"/>
              <a:ext cx="938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7" tIns="44450" rIns="90487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en-US" sz="1600" b="1">
                  <a:latin typeface="Arial" charset="0"/>
                </a:rPr>
                <a:t>Rede de alta </a:t>
              </a:r>
            </a:p>
            <a:p>
              <a:pPr algn="ctr"/>
              <a:r>
                <a:rPr lang="en-US" altLang="en-US" sz="1600" b="1">
                  <a:latin typeface="Arial" charset="0"/>
                </a:rPr>
                <a:t>velocidade</a:t>
              </a:r>
            </a:p>
          </p:txBody>
        </p:sp>
        <p:sp>
          <p:nvSpPr>
            <p:cNvPr id="1031" name="Oval 5"/>
            <p:cNvSpPr>
              <a:spLocks noChangeArrowheads="1"/>
            </p:cNvSpPr>
            <p:nvPr/>
          </p:nvSpPr>
          <p:spPr bwMode="auto">
            <a:xfrm>
              <a:off x="2064" y="1832"/>
              <a:ext cx="1394" cy="768"/>
            </a:xfrm>
            <a:prstGeom prst="ellips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pic>
          <p:nvPicPr>
            <p:cNvPr id="1032" name="Picture 6" descr="CT1Large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1946"/>
              <a:ext cx="672" cy="555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3" name="Picture 7" descr="juke&amp;raid 2 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26" t="20152" b="18825"/>
            <a:stretch>
              <a:fillRect/>
            </a:stretch>
          </p:blipFill>
          <p:spPr bwMode="auto">
            <a:xfrm>
              <a:off x="2352" y="3176"/>
              <a:ext cx="746" cy="541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4" name="Picture 8" descr="0008new"/>
            <p:cNvPicPr>
              <a:picLocks noChangeAspect="1" noChangeArrowheads="1"/>
            </p:cNvPicPr>
            <p:nvPr/>
          </p:nvPicPr>
          <p:blipFill>
            <a:blip r:embed="rId6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8" y="680"/>
              <a:ext cx="816" cy="615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5" name="Picture 9" descr="servernew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04" y="1112"/>
              <a:ext cx="502" cy="428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036" name="Group 10"/>
            <p:cNvGrpSpPr>
              <a:grpSpLocks/>
            </p:cNvGrpSpPr>
            <p:nvPr/>
          </p:nvGrpSpPr>
          <p:grpSpPr bwMode="auto">
            <a:xfrm>
              <a:off x="4608" y="2072"/>
              <a:ext cx="986" cy="658"/>
              <a:chOff x="4628" y="909"/>
              <a:chExt cx="1020" cy="660"/>
            </a:xfrm>
          </p:grpSpPr>
          <p:pic>
            <p:nvPicPr>
              <p:cNvPr id="1096" name="Picture 11"/>
              <p:cNvPicPr>
                <a:picLocks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28" y="909"/>
                <a:ext cx="1020" cy="4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97" name="Rectangle 12"/>
              <p:cNvSpPr>
                <a:spLocks noChangeArrowheads="1"/>
              </p:cNvSpPr>
              <p:nvPr/>
            </p:nvSpPr>
            <p:spPr bwMode="auto">
              <a:xfrm>
                <a:off x="4661" y="1376"/>
                <a:ext cx="958" cy="1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2075" tIns="46038" rIns="92075" bIns="46038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en-US" altLang="pt-BR" sz="1400">
                    <a:latin typeface="Arial" charset="0"/>
                  </a:rPr>
                  <a:t>HIS/MIS</a:t>
                </a:r>
                <a:endParaRPr lang="en-US" altLang="pt-BR">
                  <a:latin typeface="Arial" charset="0"/>
                </a:endParaRPr>
              </a:p>
            </p:txBody>
          </p:sp>
        </p:grpSp>
        <p:sp>
          <p:nvSpPr>
            <p:cNvPr id="1037" name="Text Box 13"/>
            <p:cNvSpPr txBox="1">
              <a:spLocks noChangeArrowheads="1"/>
            </p:cNvSpPr>
            <p:nvPr/>
          </p:nvSpPr>
          <p:spPr bwMode="auto">
            <a:xfrm>
              <a:off x="2252" y="3704"/>
              <a:ext cx="900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 sz="1400" b="1">
                  <a:latin typeface="Arial" charset="0"/>
                </a:rPr>
                <a:t>Arquivamento</a:t>
              </a:r>
            </a:p>
          </p:txBody>
        </p:sp>
        <p:sp>
          <p:nvSpPr>
            <p:cNvPr id="1038" name="Text Box 14"/>
            <p:cNvSpPr txBox="1">
              <a:spLocks noChangeArrowheads="1"/>
            </p:cNvSpPr>
            <p:nvPr/>
          </p:nvSpPr>
          <p:spPr bwMode="auto">
            <a:xfrm>
              <a:off x="188" y="824"/>
              <a:ext cx="775" cy="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 sz="1400" b="1">
                  <a:latin typeface="Arial" charset="0"/>
                </a:rPr>
                <a:t>Modalidade </a:t>
              </a:r>
            </a:p>
            <a:p>
              <a:pPr algn="ctr"/>
              <a:r>
                <a:rPr lang="en-US" altLang="pt-BR" sz="1400" b="1">
                  <a:latin typeface="Arial" charset="0"/>
                </a:rPr>
                <a:t>de Imagem</a:t>
              </a:r>
            </a:p>
          </p:txBody>
        </p:sp>
        <p:sp>
          <p:nvSpPr>
            <p:cNvPr id="1039" name="Text Box 15"/>
            <p:cNvSpPr txBox="1">
              <a:spLocks noChangeArrowheads="1"/>
            </p:cNvSpPr>
            <p:nvPr/>
          </p:nvSpPr>
          <p:spPr bwMode="auto">
            <a:xfrm>
              <a:off x="4464" y="3464"/>
              <a:ext cx="1186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 sz="1400" b="1">
                  <a:latin typeface="Arial" charset="0"/>
                </a:rPr>
                <a:t>Web-based RIS/PACS/EMR</a:t>
              </a:r>
            </a:p>
          </p:txBody>
        </p:sp>
        <p:sp>
          <p:nvSpPr>
            <p:cNvPr id="1040" name="Text Box 16"/>
            <p:cNvSpPr txBox="1">
              <a:spLocks noChangeArrowheads="1"/>
            </p:cNvSpPr>
            <p:nvPr/>
          </p:nvSpPr>
          <p:spPr bwMode="auto">
            <a:xfrm>
              <a:off x="5184" y="1160"/>
              <a:ext cx="314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latin typeface="Arial" charset="0"/>
                </a:rPr>
                <a:t>RIS</a:t>
              </a:r>
            </a:p>
          </p:txBody>
        </p:sp>
        <p:sp>
          <p:nvSpPr>
            <p:cNvPr id="1041" name="Text Box 17"/>
            <p:cNvSpPr txBox="1">
              <a:spLocks noChangeArrowheads="1"/>
            </p:cNvSpPr>
            <p:nvPr/>
          </p:nvSpPr>
          <p:spPr bwMode="auto">
            <a:xfrm>
              <a:off x="3346" y="632"/>
              <a:ext cx="802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 sz="1400" b="1">
                  <a:latin typeface="Arial" charset="0"/>
                </a:rPr>
                <a:t>Estação de </a:t>
              </a:r>
            </a:p>
            <a:p>
              <a:pPr algn="ctr"/>
              <a:r>
                <a:rPr lang="en-US" altLang="pt-BR" sz="1400" b="1">
                  <a:latin typeface="Arial" charset="0"/>
                </a:rPr>
                <a:t>visualização</a:t>
              </a:r>
            </a:p>
          </p:txBody>
        </p:sp>
        <p:cxnSp>
          <p:nvCxnSpPr>
            <p:cNvPr id="1042" name="AutoShape 18"/>
            <p:cNvCxnSpPr>
              <a:cxnSpLocks noChangeShapeType="1"/>
              <a:endCxn id="1031" idx="2"/>
            </p:cNvCxnSpPr>
            <p:nvPr/>
          </p:nvCxnSpPr>
          <p:spPr bwMode="auto">
            <a:xfrm flipV="1">
              <a:off x="912" y="2216"/>
              <a:ext cx="1140" cy="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3" name="AutoShape 19"/>
            <p:cNvCxnSpPr>
              <a:cxnSpLocks noChangeShapeType="1"/>
              <a:stCxn id="1031" idx="5"/>
            </p:cNvCxnSpPr>
            <p:nvPr/>
          </p:nvCxnSpPr>
          <p:spPr bwMode="auto">
            <a:xfrm rot="16200000" flipH="1">
              <a:off x="3364" y="2390"/>
              <a:ext cx="461" cy="682"/>
            </a:xfrm>
            <a:prstGeom prst="curvedConnector2">
              <a:avLst/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4" name="AutoShape 20"/>
            <p:cNvCxnSpPr>
              <a:cxnSpLocks noChangeShapeType="1"/>
            </p:cNvCxnSpPr>
            <p:nvPr/>
          </p:nvCxnSpPr>
          <p:spPr bwMode="auto">
            <a:xfrm>
              <a:off x="4420" y="2961"/>
              <a:ext cx="662" cy="167"/>
            </a:xfrm>
            <a:prstGeom prst="curvedConnector2">
              <a:avLst/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5" name="AutoShape 21"/>
            <p:cNvCxnSpPr>
              <a:cxnSpLocks noChangeShapeType="1"/>
              <a:endCxn id="1031" idx="0"/>
            </p:cNvCxnSpPr>
            <p:nvPr/>
          </p:nvCxnSpPr>
          <p:spPr bwMode="auto">
            <a:xfrm rot="5400000">
              <a:off x="2546" y="1510"/>
              <a:ext cx="525" cy="95"/>
            </a:xfrm>
            <a:prstGeom prst="curvedConnector3">
              <a:avLst>
                <a:gd name="adj1" fmla="val 51046"/>
              </a:avLst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6" name="AutoShape 22"/>
            <p:cNvCxnSpPr>
              <a:cxnSpLocks noChangeShapeType="1"/>
              <a:stCxn id="1031" idx="7"/>
            </p:cNvCxnSpPr>
            <p:nvPr/>
          </p:nvCxnSpPr>
          <p:spPr bwMode="auto">
            <a:xfrm rot="-5400000">
              <a:off x="3676" y="904"/>
              <a:ext cx="606" cy="1450"/>
            </a:xfrm>
            <a:prstGeom prst="curvedConnector2">
              <a:avLst/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7" name="AutoShape 23"/>
            <p:cNvCxnSpPr>
              <a:cxnSpLocks noChangeShapeType="1"/>
            </p:cNvCxnSpPr>
            <p:nvPr/>
          </p:nvCxnSpPr>
          <p:spPr bwMode="auto">
            <a:xfrm rot="16200000" flipH="1">
              <a:off x="4762" y="1733"/>
              <a:ext cx="532" cy="146"/>
            </a:xfrm>
            <a:prstGeom prst="curvedConnector3">
              <a:avLst>
                <a:gd name="adj1" fmla="val 50000"/>
              </a:avLst>
            </a:prstGeom>
            <a:noFill/>
            <a:ln w="2540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48" name="Text Box 24"/>
            <p:cNvSpPr txBox="1">
              <a:spLocks noChangeArrowheads="1"/>
            </p:cNvSpPr>
            <p:nvPr/>
          </p:nvSpPr>
          <p:spPr bwMode="auto">
            <a:xfrm>
              <a:off x="4992" y="1688"/>
              <a:ext cx="378" cy="193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solidFill>
                    <a:srgbClr val="FF0000"/>
                  </a:solidFill>
                  <a:latin typeface="Arial" charset="0"/>
                </a:rPr>
                <a:t>HL-7</a:t>
              </a:r>
            </a:p>
          </p:txBody>
        </p:sp>
        <p:sp>
          <p:nvSpPr>
            <p:cNvPr id="1049" name="Text Box 25"/>
            <p:cNvSpPr txBox="1">
              <a:spLocks noChangeArrowheads="1"/>
            </p:cNvSpPr>
            <p:nvPr/>
          </p:nvSpPr>
          <p:spPr bwMode="auto">
            <a:xfrm>
              <a:off x="3408" y="1352"/>
              <a:ext cx="508" cy="194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solidFill>
                    <a:srgbClr val="FF0000"/>
                  </a:solidFill>
                  <a:latin typeface="Arial" charset="0"/>
                </a:rPr>
                <a:t>DICOM</a:t>
              </a:r>
            </a:p>
          </p:txBody>
        </p:sp>
        <p:sp>
          <p:nvSpPr>
            <p:cNvPr id="476186" name="Text Box 26"/>
            <p:cNvSpPr txBox="1">
              <a:spLocks noChangeArrowheads="1"/>
            </p:cNvSpPr>
            <p:nvPr/>
          </p:nvSpPr>
          <p:spPr bwMode="auto">
            <a:xfrm>
              <a:off x="1247" y="3752"/>
              <a:ext cx="536" cy="2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b="1" u="sng"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PACS</a:t>
              </a:r>
            </a:p>
          </p:txBody>
        </p:sp>
        <p:graphicFrame>
          <p:nvGraphicFramePr>
            <p:cNvPr id="1026" name="Object 27"/>
            <p:cNvGraphicFramePr>
              <a:graphicFrameLocks noChangeAspect="1"/>
            </p:cNvGraphicFramePr>
            <p:nvPr/>
          </p:nvGraphicFramePr>
          <p:xfrm>
            <a:off x="3936" y="2744"/>
            <a:ext cx="484" cy="4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01" name="VISIO" r:id="rId9" imgW="1135440" imgH="1018440" progId="Visio.Drawing.6">
                    <p:embed/>
                  </p:oleObj>
                </mc:Choice>
                <mc:Fallback>
                  <p:oleObj name="VISIO" r:id="rId9" imgW="1135440" imgH="1018440" progId="Visio.Drawing.6">
                    <p:embed/>
                    <p:pic>
                      <p:nvPicPr>
                        <p:cNvPr id="0" name="Object 2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936" y="2744"/>
                          <a:ext cx="484" cy="4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51" name="Text Box 28"/>
            <p:cNvSpPr txBox="1">
              <a:spLocks noChangeArrowheads="1"/>
            </p:cNvSpPr>
            <p:nvPr/>
          </p:nvSpPr>
          <p:spPr bwMode="auto">
            <a:xfrm>
              <a:off x="3504" y="3080"/>
              <a:ext cx="552" cy="1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latin typeface="Arial" charset="0"/>
                </a:rPr>
                <a:t>Firewall</a:t>
              </a:r>
            </a:p>
          </p:txBody>
        </p:sp>
        <p:sp>
          <p:nvSpPr>
            <p:cNvPr id="1052" name="AutoShape 29"/>
            <p:cNvSpPr>
              <a:spLocks noChangeArrowheads="1"/>
            </p:cNvSpPr>
            <p:nvPr/>
          </p:nvSpPr>
          <p:spPr bwMode="auto">
            <a:xfrm>
              <a:off x="1488" y="920"/>
              <a:ext cx="510" cy="623"/>
            </a:xfrm>
            <a:prstGeom prst="flowChartMagneticDisk">
              <a:avLst/>
            </a:prstGeom>
            <a:solidFill>
              <a:srgbClr val="FFCC99"/>
            </a:solidFill>
            <a:ln w="3175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en-US" altLang="pt-BR" sz="1200" b="1">
                  <a:latin typeface="Arial" charset="0"/>
                </a:rPr>
                <a:t>PACS</a:t>
              </a:r>
            </a:p>
            <a:p>
              <a:pPr algn="ctr" eaLnBrk="1" hangingPunct="1"/>
              <a:r>
                <a:rPr lang="en-US" altLang="pt-BR" sz="1200" b="1">
                  <a:latin typeface="Arial" charset="0"/>
                </a:rPr>
                <a:t>DB</a:t>
              </a:r>
            </a:p>
          </p:txBody>
        </p:sp>
        <p:sp>
          <p:nvSpPr>
            <p:cNvPr id="1053" name="Text Box 30"/>
            <p:cNvSpPr txBox="1">
              <a:spLocks noChangeArrowheads="1"/>
            </p:cNvSpPr>
            <p:nvPr/>
          </p:nvSpPr>
          <p:spPr bwMode="auto">
            <a:xfrm>
              <a:off x="1008" y="2120"/>
              <a:ext cx="507" cy="193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solidFill>
                    <a:srgbClr val="FF0000"/>
                  </a:solidFill>
                  <a:latin typeface="Arial" charset="0"/>
                </a:rPr>
                <a:t>DICOM</a:t>
              </a:r>
            </a:p>
          </p:txBody>
        </p:sp>
        <p:pic>
          <p:nvPicPr>
            <p:cNvPr id="1054" name="Picture 31" descr="Siemens MRI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" y="1326"/>
              <a:ext cx="720" cy="521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55" name="Picture 3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" y="2600"/>
              <a:ext cx="557" cy="649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56" name="AutoShape 33"/>
            <p:cNvCxnSpPr>
              <a:cxnSpLocks noChangeShapeType="1"/>
              <a:stCxn id="1031" idx="1"/>
              <a:endCxn id="1052" idx="3"/>
            </p:cNvCxnSpPr>
            <p:nvPr/>
          </p:nvCxnSpPr>
          <p:spPr bwMode="auto">
            <a:xfrm rot="5400000" flipH="1">
              <a:off x="1816" y="1480"/>
              <a:ext cx="379" cy="525"/>
            </a:xfrm>
            <a:prstGeom prst="curvedConnector3">
              <a:avLst>
                <a:gd name="adj1" fmla="val 64380"/>
              </a:avLst>
            </a:prstGeom>
            <a:noFill/>
            <a:ln w="2540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1057" name="Picture 34" descr="megadrive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6" y="2600"/>
              <a:ext cx="273" cy="5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8" name="Text Box 35"/>
            <p:cNvSpPr txBox="1">
              <a:spLocks noChangeArrowheads="1"/>
            </p:cNvSpPr>
            <p:nvPr/>
          </p:nvSpPr>
          <p:spPr bwMode="auto">
            <a:xfrm>
              <a:off x="1392" y="3128"/>
              <a:ext cx="42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/>
                <a:t>RAID</a:t>
              </a:r>
            </a:p>
          </p:txBody>
        </p:sp>
        <p:cxnSp>
          <p:nvCxnSpPr>
            <p:cNvPr id="1059" name="AutoShape 36"/>
            <p:cNvCxnSpPr>
              <a:cxnSpLocks noChangeShapeType="1"/>
              <a:stCxn id="1031" idx="3"/>
            </p:cNvCxnSpPr>
            <p:nvPr/>
          </p:nvCxnSpPr>
          <p:spPr bwMode="auto">
            <a:xfrm rot="5400000">
              <a:off x="1845" y="2464"/>
              <a:ext cx="388" cy="459"/>
            </a:xfrm>
            <a:prstGeom prst="curvedConnector2">
              <a:avLst/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0" name="AutoShape 37"/>
            <p:cNvCxnSpPr>
              <a:cxnSpLocks noChangeShapeType="1"/>
              <a:stCxn id="1031" idx="4"/>
            </p:cNvCxnSpPr>
            <p:nvPr/>
          </p:nvCxnSpPr>
          <p:spPr bwMode="auto">
            <a:xfrm rot="5400000">
              <a:off x="2461" y="2876"/>
              <a:ext cx="564" cy="36"/>
            </a:xfrm>
            <a:prstGeom prst="curvedConnector3">
              <a:avLst>
                <a:gd name="adj1" fmla="val 48935"/>
              </a:avLst>
            </a:prstGeom>
            <a:noFill/>
            <a:ln w="31750">
              <a:solidFill>
                <a:schemeClr val="tx1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61" name="Group 38"/>
            <p:cNvGrpSpPr>
              <a:grpSpLocks/>
            </p:cNvGrpSpPr>
            <p:nvPr/>
          </p:nvGrpSpPr>
          <p:grpSpPr bwMode="auto">
            <a:xfrm>
              <a:off x="4848" y="3128"/>
              <a:ext cx="467" cy="384"/>
              <a:chOff x="2016" y="1632"/>
              <a:chExt cx="2592" cy="1889"/>
            </a:xfrm>
          </p:grpSpPr>
          <p:pic>
            <p:nvPicPr>
              <p:cNvPr id="1086" name="Picture 39" descr="xu"/>
              <p:cNvPicPr>
                <a:picLocks noChangeAspect="1" noChangeArrowheads="1"/>
              </p:cNvPicPr>
              <p:nvPr/>
            </p:nvPicPr>
            <p:blipFill>
              <a:blip r:embed="rId14" cstate="print">
                <a:lum bright="-10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16" y="1632"/>
                <a:ext cx="2592" cy="1889"/>
              </a:xfrm>
              <a:prstGeom prst="rect">
                <a:avLst/>
              </a:prstGeom>
              <a:noFill/>
              <a:ln w="9525">
                <a:solidFill>
                  <a:srgbClr val="CC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087" name="Group 40"/>
              <p:cNvGrpSpPr>
                <a:grpSpLocks/>
              </p:cNvGrpSpPr>
              <p:nvPr/>
            </p:nvGrpSpPr>
            <p:grpSpPr bwMode="auto">
              <a:xfrm>
                <a:off x="2304" y="1920"/>
                <a:ext cx="1248" cy="816"/>
                <a:chOff x="2160" y="1152"/>
                <a:chExt cx="1296" cy="672"/>
              </a:xfrm>
            </p:grpSpPr>
            <p:pic>
              <p:nvPicPr>
                <p:cNvPr id="1088" name="Picture 41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20" y="1152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89" name="Picture 42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96" y="1488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0" name="Picture 43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160" y="1488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1" name="Picture 44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160" y="1152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2" name="Picture 45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496" y="1152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3" name="Picture 46"/>
                <p:cNvPicPr>
                  <a:picLocks noChangeAspect="1" noChangeArrowheads="1"/>
                </p:cNvPicPr>
                <p:nvPr/>
              </p:nvPicPr>
              <p:blipFill>
                <a:blip r:embed="rId16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2" y="1152"/>
                  <a:ext cx="288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4" name="Picture 47"/>
                <p:cNvPicPr>
                  <a:picLocks noChangeAspect="1" noChangeArrowheads="1"/>
                </p:cNvPicPr>
                <p:nvPr/>
              </p:nvPicPr>
              <p:blipFill>
                <a:blip r:embed="rId16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2" y="1488"/>
                  <a:ext cx="288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1095" name="Picture 48"/>
                <p:cNvPicPr>
                  <a:picLocks noChangeAspect="1" noChangeArrowheads="1"/>
                </p:cNvPicPr>
                <p:nvPr/>
              </p:nvPicPr>
              <p:blipFill>
                <a:blip r:embed="rId15">
                  <a:lum bright="48000" contrast="66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20" y="1488"/>
                  <a:ext cx="336" cy="336"/>
                </a:xfrm>
                <a:prstGeom prst="rect">
                  <a:avLst/>
                </a:prstGeom>
                <a:noFill/>
                <a:ln w="9525">
                  <a:solidFill>
                    <a:srgbClr val="CC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sp>
          <p:nvSpPr>
            <p:cNvPr id="1062" name="Rectangle 49"/>
            <p:cNvSpPr>
              <a:spLocks noChangeArrowheads="1"/>
            </p:cNvSpPr>
            <p:nvPr/>
          </p:nvSpPr>
          <p:spPr bwMode="auto">
            <a:xfrm>
              <a:off x="4649" y="384"/>
              <a:ext cx="398" cy="4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63" name="Rectangle 50"/>
            <p:cNvSpPr>
              <a:spLocks noChangeArrowheads="1"/>
            </p:cNvSpPr>
            <p:nvPr/>
          </p:nvSpPr>
          <p:spPr bwMode="auto">
            <a:xfrm>
              <a:off x="4649" y="384"/>
              <a:ext cx="398" cy="400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64" name="Freeform 51"/>
            <p:cNvSpPr>
              <a:spLocks/>
            </p:cNvSpPr>
            <p:nvPr/>
          </p:nvSpPr>
          <p:spPr bwMode="auto">
            <a:xfrm>
              <a:off x="4680" y="411"/>
              <a:ext cx="117" cy="349"/>
            </a:xfrm>
            <a:custGeom>
              <a:avLst/>
              <a:gdLst>
                <a:gd name="T0" fmla="*/ 0 w 117"/>
                <a:gd name="T1" fmla="*/ 74 h 349"/>
                <a:gd name="T2" fmla="*/ 0 w 117"/>
                <a:gd name="T3" fmla="*/ 10 h 349"/>
                <a:gd name="T4" fmla="*/ 19 w 117"/>
                <a:gd name="T5" fmla="*/ 0 h 349"/>
                <a:gd name="T6" fmla="*/ 102 w 117"/>
                <a:gd name="T7" fmla="*/ 0 h 349"/>
                <a:gd name="T8" fmla="*/ 117 w 117"/>
                <a:gd name="T9" fmla="*/ 10 h 349"/>
                <a:gd name="T10" fmla="*/ 117 w 117"/>
                <a:gd name="T11" fmla="*/ 74 h 349"/>
                <a:gd name="T12" fmla="*/ 102 w 117"/>
                <a:gd name="T13" fmla="*/ 98 h 349"/>
                <a:gd name="T14" fmla="*/ 102 w 117"/>
                <a:gd name="T15" fmla="*/ 251 h 349"/>
                <a:gd name="T16" fmla="*/ 117 w 117"/>
                <a:gd name="T17" fmla="*/ 275 h 349"/>
                <a:gd name="T18" fmla="*/ 117 w 117"/>
                <a:gd name="T19" fmla="*/ 336 h 349"/>
                <a:gd name="T20" fmla="*/ 102 w 117"/>
                <a:gd name="T21" fmla="*/ 349 h 349"/>
                <a:gd name="T22" fmla="*/ 19 w 117"/>
                <a:gd name="T23" fmla="*/ 349 h 349"/>
                <a:gd name="T24" fmla="*/ 0 w 117"/>
                <a:gd name="T25" fmla="*/ 336 h 349"/>
                <a:gd name="T26" fmla="*/ 0 w 117"/>
                <a:gd name="T27" fmla="*/ 275 h 349"/>
                <a:gd name="T28" fmla="*/ 19 w 117"/>
                <a:gd name="T29" fmla="*/ 251 h 349"/>
                <a:gd name="T30" fmla="*/ 19 w 117"/>
                <a:gd name="T31" fmla="*/ 98 h 349"/>
                <a:gd name="T32" fmla="*/ 0 w 117"/>
                <a:gd name="T33" fmla="*/ 74 h 3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349"/>
                <a:gd name="T53" fmla="*/ 117 w 117"/>
                <a:gd name="T54" fmla="*/ 349 h 3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349">
                  <a:moveTo>
                    <a:pt x="0" y="74"/>
                  </a:moveTo>
                  <a:lnTo>
                    <a:pt x="0" y="10"/>
                  </a:lnTo>
                  <a:lnTo>
                    <a:pt x="19" y="0"/>
                  </a:lnTo>
                  <a:lnTo>
                    <a:pt x="102" y="0"/>
                  </a:lnTo>
                  <a:lnTo>
                    <a:pt x="117" y="10"/>
                  </a:lnTo>
                  <a:lnTo>
                    <a:pt x="117" y="74"/>
                  </a:lnTo>
                  <a:lnTo>
                    <a:pt x="102" y="98"/>
                  </a:lnTo>
                  <a:lnTo>
                    <a:pt x="102" y="251"/>
                  </a:lnTo>
                  <a:lnTo>
                    <a:pt x="117" y="275"/>
                  </a:lnTo>
                  <a:lnTo>
                    <a:pt x="117" y="336"/>
                  </a:lnTo>
                  <a:lnTo>
                    <a:pt x="102" y="349"/>
                  </a:lnTo>
                  <a:lnTo>
                    <a:pt x="19" y="349"/>
                  </a:lnTo>
                  <a:lnTo>
                    <a:pt x="0" y="336"/>
                  </a:lnTo>
                  <a:lnTo>
                    <a:pt x="0" y="275"/>
                  </a:lnTo>
                  <a:lnTo>
                    <a:pt x="19" y="251"/>
                  </a:lnTo>
                  <a:lnTo>
                    <a:pt x="19" y="98"/>
                  </a:lnTo>
                  <a:lnTo>
                    <a:pt x="0" y="7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5" name="Freeform 52"/>
            <p:cNvSpPr>
              <a:spLocks noEditPoints="1"/>
            </p:cNvSpPr>
            <p:nvPr/>
          </p:nvSpPr>
          <p:spPr bwMode="auto">
            <a:xfrm>
              <a:off x="4832" y="411"/>
              <a:ext cx="184" cy="349"/>
            </a:xfrm>
            <a:custGeom>
              <a:avLst/>
              <a:gdLst>
                <a:gd name="T0" fmla="*/ 0 w 184"/>
                <a:gd name="T1" fmla="*/ 125 h 349"/>
                <a:gd name="T2" fmla="*/ 82 w 184"/>
                <a:gd name="T3" fmla="*/ 125 h 349"/>
                <a:gd name="T4" fmla="*/ 82 w 184"/>
                <a:gd name="T5" fmla="*/ 0 h 349"/>
                <a:gd name="T6" fmla="*/ 0 w 184"/>
                <a:gd name="T7" fmla="*/ 0 h 349"/>
                <a:gd name="T8" fmla="*/ 0 w 184"/>
                <a:gd name="T9" fmla="*/ 125 h 349"/>
                <a:gd name="T10" fmla="*/ 98 w 184"/>
                <a:gd name="T11" fmla="*/ 125 h 349"/>
                <a:gd name="T12" fmla="*/ 184 w 184"/>
                <a:gd name="T13" fmla="*/ 125 h 349"/>
                <a:gd name="T14" fmla="*/ 184 w 184"/>
                <a:gd name="T15" fmla="*/ 0 h 349"/>
                <a:gd name="T16" fmla="*/ 98 w 184"/>
                <a:gd name="T17" fmla="*/ 0 h 349"/>
                <a:gd name="T18" fmla="*/ 98 w 184"/>
                <a:gd name="T19" fmla="*/ 125 h 349"/>
                <a:gd name="T20" fmla="*/ 0 w 184"/>
                <a:gd name="T21" fmla="*/ 349 h 349"/>
                <a:gd name="T22" fmla="*/ 184 w 184"/>
                <a:gd name="T23" fmla="*/ 349 h 349"/>
                <a:gd name="T24" fmla="*/ 184 w 184"/>
                <a:gd name="T25" fmla="*/ 224 h 349"/>
                <a:gd name="T26" fmla="*/ 0 w 184"/>
                <a:gd name="T27" fmla="*/ 224 h 349"/>
                <a:gd name="T28" fmla="*/ 0 w 184"/>
                <a:gd name="T29" fmla="*/ 349 h 3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4"/>
                <a:gd name="T46" fmla="*/ 0 h 349"/>
                <a:gd name="T47" fmla="*/ 184 w 184"/>
                <a:gd name="T48" fmla="*/ 349 h 3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4" h="349">
                  <a:moveTo>
                    <a:pt x="0" y="125"/>
                  </a:moveTo>
                  <a:lnTo>
                    <a:pt x="82" y="125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25"/>
                  </a:lnTo>
                  <a:close/>
                  <a:moveTo>
                    <a:pt x="98" y="125"/>
                  </a:moveTo>
                  <a:lnTo>
                    <a:pt x="184" y="125"/>
                  </a:lnTo>
                  <a:lnTo>
                    <a:pt x="184" y="0"/>
                  </a:lnTo>
                  <a:lnTo>
                    <a:pt x="98" y="0"/>
                  </a:lnTo>
                  <a:lnTo>
                    <a:pt x="98" y="125"/>
                  </a:lnTo>
                  <a:close/>
                  <a:moveTo>
                    <a:pt x="0" y="349"/>
                  </a:moveTo>
                  <a:lnTo>
                    <a:pt x="184" y="349"/>
                  </a:lnTo>
                  <a:lnTo>
                    <a:pt x="184" y="224"/>
                  </a:lnTo>
                  <a:lnTo>
                    <a:pt x="0" y="224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6" name="Rectangle 53"/>
            <p:cNvSpPr>
              <a:spLocks noChangeArrowheads="1"/>
            </p:cNvSpPr>
            <p:nvPr/>
          </p:nvSpPr>
          <p:spPr bwMode="auto">
            <a:xfrm>
              <a:off x="4832" y="411"/>
              <a:ext cx="82" cy="125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67" name="Rectangle 54"/>
            <p:cNvSpPr>
              <a:spLocks noChangeArrowheads="1"/>
            </p:cNvSpPr>
            <p:nvPr/>
          </p:nvSpPr>
          <p:spPr bwMode="auto">
            <a:xfrm>
              <a:off x="4930" y="411"/>
              <a:ext cx="86" cy="125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68" name="Line 55"/>
            <p:cNvSpPr>
              <a:spLocks noChangeShapeType="1"/>
            </p:cNvSpPr>
            <p:nvPr/>
          </p:nvSpPr>
          <p:spPr bwMode="auto">
            <a:xfrm>
              <a:off x="4832" y="611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69" name="Line 56"/>
            <p:cNvSpPr>
              <a:spLocks noChangeShapeType="1"/>
            </p:cNvSpPr>
            <p:nvPr/>
          </p:nvSpPr>
          <p:spPr bwMode="auto">
            <a:xfrm>
              <a:off x="4832" y="598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0" name="Line 57"/>
            <p:cNvSpPr>
              <a:spLocks noChangeShapeType="1"/>
            </p:cNvSpPr>
            <p:nvPr/>
          </p:nvSpPr>
          <p:spPr bwMode="auto">
            <a:xfrm>
              <a:off x="4832" y="584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1" name="Line 58"/>
            <p:cNvSpPr>
              <a:spLocks noChangeShapeType="1"/>
            </p:cNvSpPr>
            <p:nvPr/>
          </p:nvSpPr>
          <p:spPr bwMode="auto">
            <a:xfrm>
              <a:off x="4832" y="574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2" name="Line 59"/>
            <p:cNvSpPr>
              <a:spLocks noChangeShapeType="1"/>
            </p:cNvSpPr>
            <p:nvPr/>
          </p:nvSpPr>
          <p:spPr bwMode="auto">
            <a:xfrm>
              <a:off x="4832" y="560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3" name="Rectangle 60"/>
            <p:cNvSpPr>
              <a:spLocks noChangeArrowheads="1"/>
            </p:cNvSpPr>
            <p:nvPr/>
          </p:nvSpPr>
          <p:spPr bwMode="auto">
            <a:xfrm>
              <a:off x="4832" y="635"/>
              <a:ext cx="184" cy="125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074" name="Line 61"/>
            <p:cNvSpPr>
              <a:spLocks noChangeShapeType="1"/>
            </p:cNvSpPr>
            <p:nvPr/>
          </p:nvSpPr>
          <p:spPr bwMode="auto">
            <a:xfrm>
              <a:off x="4930" y="440"/>
              <a:ext cx="8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5" name="Line 62"/>
            <p:cNvSpPr>
              <a:spLocks noChangeShapeType="1"/>
            </p:cNvSpPr>
            <p:nvPr/>
          </p:nvSpPr>
          <p:spPr bwMode="auto">
            <a:xfrm>
              <a:off x="4930" y="504"/>
              <a:ext cx="8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6" name="Line 63"/>
            <p:cNvSpPr>
              <a:spLocks noChangeShapeType="1"/>
            </p:cNvSpPr>
            <p:nvPr/>
          </p:nvSpPr>
          <p:spPr bwMode="auto">
            <a:xfrm>
              <a:off x="4930" y="472"/>
              <a:ext cx="8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7" name="Line 64"/>
            <p:cNvSpPr>
              <a:spLocks noChangeShapeType="1"/>
            </p:cNvSpPr>
            <p:nvPr/>
          </p:nvSpPr>
          <p:spPr bwMode="auto">
            <a:xfrm>
              <a:off x="4832" y="440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8" name="Line 65"/>
            <p:cNvSpPr>
              <a:spLocks noChangeShapeType="1"/>
            </p:cNvSpPr>
            <p:nvPr/>
          </p:nvSpPr>
          <p:spPr bwMode="auto">
            <a:xfrm>
              <a:off x="4832" y="504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79" name="Line 66"/>
            <p:cNvSpPr>
              <a:spLocks noChangeShapeType="1"/>
            </p:cNvSpPr>
            <p:nvPr/>
          </p:nvSpPr>
          <p:spPr bwMode="auto">
            <a:xfrm>
              <a:off x="4832" y="472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0" name="Line 67"/>
            <p:cNvSpPr>
              <a:spLocks noChangeShapeType="1"/>
            </p:cNvSpPr>
            <p:nvPr/>
          </p:nvSpPr>
          <p:spPr bwMode="auto">
            <a:xfrm>
              <a:off x="4832" y="728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1" name="Line 68"/>
            <p:cNvSpPr>
              <a:spLocks noChangeShapeType="1"/>
            </p:cNvSpPr>
            <p:nvPr/>
          </p:nvSpPr>
          <p:spPr bwMode="auto">
            <a:xfrm>
              <a:off x="4832" y="696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2" name="Line 69"/>
            <p:cNvSpPr>
              <a:spLocks noChangeShapeType="1"/>
            </p:cNvSpPr>
            <p:nvPr/>
          </p:nvSpPr>
          <p:spPr bwMode="auto">
            <a:xfrm>
              <a:off x="4832" y="667"/>
              <a:ext cx="1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3" name="Line 70"/>
            <p:cNvSpPr>
              <a:spLocks noChangeShapeType="1"/>
            </p:cNvSpPr>
            <p:nvPr/>
          </p:nvSpPr>
          <p:spPr bwMode="auto">
            <a:xfrm>
              <a:off x="4954" y="635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4" name="Line 71"/>
            <p:cNvSpPr>
              <a:spLocks noChangeShapeType="1"/>
            </p:cNvSpPr>
            <p:nvPr/>
          </p:nvSpPr>
          <p:spPr bwMode="auto">
            <a:xfrm>
              <a:off x="4893" y="635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085" name="Rectangle 72"/>
            <p:cNvSpPr>
              <a:spLocks noChangeArrowheads="1"/>
            </p:cNvSpPr>
            <p:nvPr/>
          </p:nvSpPr>
          <p:spPr bwMode="auto">
            <a:xfrm>
              <a:off x="4246" y="833"/>
              <a:ext cx="132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pt-BR" altLang="pt-BR" sz="1400" b="1">
                  <a:latin typeface="Arial" charset="0"/>
                </a:rPr>
                <a:t>Reconhecimento de voz</a:t>
              </a:r>
              <a:endParaRPr lang="pt-BR" altLang="pt-BR" sz="1400" b="1"/>
            </a:p>
          </p:txBody>
        </p:sp>
      </p:grpSp>
      <p:sp>
        <p:nvSpPr>
          <p:cNvPr id="1028" name="Rectangle 73"/>
          <p:cNvSpPr>
            <a:spLocks noChangeArrowheads="1"/>
          </p:cNvSpPr>
          <p:nvPr/>
        </p:nvSpPr>
        <p:spPr bwMode="auto">
          <a:xfrm>
            <a:off x="1042988" y="20638"/>
            <a:ext cx="7772400" cy="74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3600" b="1">
                <a:solidFill>
                  <a:srgbClr val="FFFF00"/>
                </a:solidFill>
              </a:rPr>
              <a:t>Gerenciamento de Imagens Médicas</a:t>
            </a:r>
            <a:endParaRPr lang="en-US" altLang="pt-BR" sz="3600" b="1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Rectangle 2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lnSpc>
                <a:spcPct val="80000"/>
              </a:lnSpc>
              <a:defRPr/>
            </a:pPr>
            <a:r>
              <a:rPr lang="pt-BR" sz="2800" smtClean="0"/>
              <a:t>Documentação técnica (Hardware e Software) com instrução para cada componente DICOM </a:t>
            </a:r>
          </a:p>
          <a:p>
            <a:pPr lvl="1" eaLnBrk="1" hangingPunct="1">
              <a:lnSpc>
                <a:spcPct val="80000"/>
              </a:lnSpc>
              <a:defRPr/>
            </a:pPr>
            <a:r>
              <a:rPr lang="pt-BR" sz="2400" smtClean="0"/>
              <a:t>Descreve os serviços DICOM suportados</a:t>
            </a:r>
          </a:p>
          <a:p>
            <a:pPr lvl="1" eaLnBrk="1" hangingPunct="1">
              <a:lnSpc>
                <a:spcPct val="80000"/>
              </a:lnSpc>
              <a:defRPr/>
            </a:pPr>
            <a:r>
              <a:rPr lang="pt-BR" sz="2400" smtClean="0"/>
              <a:t>Prever possíveis funcionalidades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800" smtClean="0"/>
              <a:t>Deve-se especificar os serviços DICOM na proposta de compra, pois são vendidos separadamente como opcionais</a:t>
            </a:r>
          </a:p>
          <a:p>
            <a:pPr eaLnBrk="1" hangingPunct="1">
              <a:lnSpc>
                <a:spcPct val="80000"/>
              </a:lnSpc>
              <a:defRPr/>
            </a:pPr>
            <a:r>
              <a:rPr lang="pt-BR" sz="2800" smtClean="0"/>
              <a:t>A compra de um equipamento não-DICOM ou sem o serviço DICOM pode significar o isolamento do equipamento no momento da integração com outros sistemas.</a:t>
            </a:r>
            <a:endParaRPr lang="en-US" sz="2800" smtClean="0"/>
          </a:p>
        </p:txBody>
      </p:sp>
      <p:sp>
        <p:nvSpPr>
          <p:cNvPr id="473091" name="Rectangle 3"/>
          <p:cNvSpPr>
            <a:spLocks noGrp="1" noChangeArrowheads="1"/>
          </p:cNvSpPr>
          <p:nvPr>
            <p:ph type="title"/>
          </p:nvPr>
        </p:nvSpPr>
        <p:spPr>
          <a:xfrm>
            <a:off x="971550" y="692150"/>
            <a:ext cx="8569325" cy="703263"/>
          </a:xfrm>
        </p:spPr>
        <p:txBody>
          <a:bodyPr/>
          <a:lstStyle/>
          <a:p>
            <a:pPr eaLnBrk="1" hangingPunct="1">
              <a:defRPr/>
            </a:pPr>
            <a:r>
              <a:rPr lang="pt-BR" sz="3600" smtClean="0"/>
              <a:t>DICOM Conformance Statement.</a:t>
            </a:r>
            <a:r>
              <a:rPr lang="en-US" sz="3600" smtClean="0"/>
              <a:t/>
            </a:r>
            <a:br>
              <a:rPr lang="en-US" sz="3600" smtClean="0"/>
            </a:br>
            <a:endParaRPr lang="en-US" sz="360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730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730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7309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7309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0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7309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090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ChangeArrowheads="1"/>
          </p:cNvSpPr>
          <p:nvPr/>
        </p:nvSpPr>
        <p:spPr bwMode="auto">
          <a:xfrm>
            <a:off x="685800" y="381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3600" b="1">
                <a:solidFill>
                  <a:srgbClr val="FF0000"/>
                </a:solidFill>
              </a:rPr>
              <a:t>PACS - Componentes</a:t>
            </a:r>
            <a:endParaRPr lang="en-US" altLang="pt-BR" sz="3600" b="1">
              <a:solidFill>
                <a:srgbClr val="FF0000"/>
              </a:solidFill>
            </a:endParaRPr>
          </a:p>
        </p:txBody>
      </p:sp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1042988" y="2132013"/>
            <a:ext cx="7772400" cy="309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80000"/>
              <a:buFont typeface="Wingdings" pitchFamily="2" charset="2"/>
              <a:buAutoNum type="romanUcPeriod"/>
            </a:pPr>
            <a:r>
              <a:rPr lang="en-US" altLang="pt-BR" sz="2800"/>
              <a:t>Subsistema de Aquisição de Imagem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80000"/>
              <a:buFont typeface="Wingdings" pitchFamily="2" charset="2"/>
              <a:buAutoNum type="romanUcPeriod"/>
            </a:pPr>
            <a:r>
              <a:rPr lang="en-US" altLang="pt-BR" sz="2800"/>
              <a:t>Subsistema de Arquivamento e Gerenciamento 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80000"/>
              <a:buFont typeface="Wingdings" pitchFamily="2" charset="2"/>
              <a:buAutoNum type="romanUcPeriod"/>
            </a:pPr>
            <a:r>
              <a:rPr lang="en-US" altLang="pt-BR" sz="2800"/>
              <a:t>Subsistema de Exibição e Processamento 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ct val="80000"/>
              <a:buFont typeface="Wingdings" pitchFamily="2" charset="2"/>
              <a:buAutoNum type="romanUcPeriod"/>
            </a:pPr>
            <a:r>
              <a:rPr lang="en-US" altLang="pt-BR" sz="2800"/>
              <a:t>Subsistema de Rede e Segurança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Rectangle 2"/>
          <p:cNvSpPr>
            <a:spLocks noGrp="1" noChangeArrowheads="1"/>
          </p:cNvSpPr>
          <p:nvPr>
            <p:ph type="title"/>
          </p:nvPr>
        </p:nvSpPr>
        <p:spPr>
          <a:xfrm>
            <a:off x="1042988" y="587375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smtClean="0">
                <a:solidFill>
                  <a:srgbClr val="FF0000"/>
                </a:solidFill>
              </a:rPr>
              <a:t>I. Subsistema de Aquisição de Imagem</a:t>
            </a:r>
          </a:p>
        </p:txBody>
      </p:sp>
      <p:pic>
        <p:nvPicPr>
          <p:cNvPr id="4100" name="Picture 5" descr="CT1Larg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113" y="3927475"/>
            <a:ext cx="1066800" cy="881063"/>
          </a:xfrm>
          <a:prstGeom prst="rect">
            <a:avLst/>
          </a:prstGeom>
          <a:noFill/>
          <a:ln w="25400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9238" name="Picture 6" descr="toshultr"/>
          <p:cNvPicPr>
            <a:picLocks noChangeAspect="1" noChangeArrowheads="1"/>
          </p:cNvPicPr>
          <p:nvPr/>
        </p:nvPicPr>
        <p:blipFill>
          <a:blip r:embed="rId4"/>
          <a:srcRect l="76283"/>
          <a:stretch>
            <a:fillRect/>
          </a:stretch>
        </p:blipFill>
        <p:spPr bwMode="auto">
          <a:xfrm>
            <a:off x="1317625" y="4965700"/>
            <a:ext cx="611188" cy="1065213"/>
          </a:xfrm>
          <a:prstGeom prst="rect">
            <a:avLst/>
          </a:prstGeom>
          <a:noFill/>
          <a:ln w="25400">
            <a:solidFill>
              <a:schemeClr val="folHlink"/>
            </a:solidFill>
            <a:miter lim="800000"/>
            <a:headEnd/>
            <a:tailEnd/>
          </a:ln>
          <a:effectLst>
            <a:outerShdw dist="17961" dir="2700000" algn="ctr" rotWithShape="0">
              <a:schemeClr val="accent1">
                <a:alpha val="50000"/>
              </a:schemeClr>
            </a:outerShdw>
          </a:effectLst>
        </p:spPr>
      </p:pic>
      <p:sp>
        <p:nvSpPr>
          <p:cNvPr id="4102" name="AutoShape 7"/>
          <p:cNvSpPr>
            <a:spLocks noChangeArrowheads="1"/>
          </p:cNvSpPr>
          <p:nvPr/>
        </p:nvSpPr>
        <p:spPr bwMode="auto">
          <a:xfrm>
            <a:off x="7402513" y="3860800"/>
            <a:ext cx="762000" cy="914400"/>
          </a:xfrm>
          <a:prstGeom prst="flowChartMagneticDisk">
            <a:avLst/>
          </a:prstGeom>
          <a:solidFill>
            <a:srgbClr val="C0C0C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103" name="AutoShape 8"/>
          <p:cNvSpPr>
            <a:spLocks noChangeArrowheads="1"/>
          </p:cNvSpPr>
          <p:nvPr/>
        </p:nvSpPr>
        <p:spPr bwMode="auto">
          <a:xfrm>
            <a:off x="4583113" y="4003675"/>
            <a:ext cx="838200" cy="914400"/>
          </a:xfrm>
          <a:prstGeom prst="flowChartMagneticDisk">
            <a:avLst/>
          </a:prstGeom>
          <a:solidFill>
            <a:srgbClr val="C0C0C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104" name="Text Box 9"/>
          <p:cNvSpPr txBox="1">
            <a:spLocks noChangeArrowheads="1"/>
          </p:cNvSpPr>
          <p:nvPr/>
        </p:nvSpPr>
        <p:spPr bwMode="auto">
          <a:xfrm>
            <a:off x="468313" y="6115050"/>
            <a:ext cx="2532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600" b="1">
                <a:solidFill>
                  <a:srgbClr val="FF0000"/>
                </a:solidFill>
                <a:latin typeface="Arial" charset="0"/>
              </a:rPr>
              <a:t>Modalidades de Exames</a:t>
            </a:r>
          </a:p>
        </p:txBody>
      </p:sp>
      <p:sp>
        <p:nvSpPr>
          <p:cNvPr id="4105" name="Text Box 10"/>
          <p:cNvSpPr txBox="1">
            <a:spLocks noChangeArrowheads="1"/>
          </p:cNvSpPr>
          <p:nvPr/>
        </p:nvSpPr>
        <p:spPr bwMode="auto">
          <a:xfrm>
            <a:off x="7454900" y="4341813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 b="1">
                <a:solidFill>
                  <a:srgbClr val="CC0000"/>
                </a:solidFill>
                <a:latin typeface="Arial" charset="0"/>
              </a:rPr>
              <a:t>RIS</a:t>
            </a:r>
          </a:p>
        </p:txBody>
      </p:sp>
      <p:cxnSp>
        <p:nvCxnSpPr>
          <p:cNvPr id="4106" name="AutoShape 11"/>
          <p:cNvCxnSpPr>
            <a:cxnSpLocks noChangeShapeType="1"/>
          </p:cNvCxnSpPr>
          <p:nvPr/>
        </p:nvCxnSpPr>
        <p:spPr bwMode="auto">
          <a:xfrm>
            <a:off x="2297113" y="4460875"/>
            <a:ext cx="2209800" cy="0"/>
          </a:xfrm>
          <a:prstGeom prst="straightConnector1">
            <a:avLst/>
          </a:prstGeom>
          <a:noFill/>
          <a:ln w="38100">
            <a:solidFill>
              <a:srgbClr val="FF66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07" name="AutoShape 12"/>
          <p:cNvCxnSpPr>
            <a:cxnSpLocks noChangeShapeType="1"/>
            <a:endCxn id="4103" idx="2"/>
          </p:cNvCxnSpPr>
          <p:nvPr/>
        </p:nvCxnSpPr>
        <p:spPr bwMode="auto">
          <a:xfrm flipV="1">
            <a:off x="1941513" y="4460875"/>
            <a:ext cx="2632075" cy="1038225"/>
          </a:xfrm>
          <a:prstGeom prst="bentConnector3">
            <a:avLst>
              <a:gd name="adj1" fmla="val 49940"/>
            </a:avLst>
          </a:prstGeom>
          <a:noFill/>
          <a:ln w="38100">
            <a:solidFill>
              <a:srgbClr val="FF6600"/>
            </a:solidFill>
            <a:miter lim="800000"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108" name="Picture 13" descr="xu"/>
          <p:cNvPicPr>
            <a:picLocks noChangeAspect="1" noChangeArrowheads="1"/>
          </p:cNvPicPr>
          <p:nvPr/>
        </p:nvPicPr>
        <p:blipFill>
          <a:blip r:embed="rId5" cstate="print">
            <a:lum bright="-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0913" y="4918075"/>
            <a:ext cx="6096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09" name="Text Box 14"/>
          <p:cNvSpPr txBox="1">
            <a:spLocks noChangeArrowheads="1"/>
          </p:cNvSpPr>
          <p:nvPr/>
        </p:nvSpPr>
        <p:spPr bwMode="auto">
          <a:xfrm>
            <a:off x="5226050" y="5430838"/>
            <a:ext cx="22748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2000" b="1">
                <a:solidFill>
                  <a:srgbClr val="FF0000"/>
                </a:solidFill>
                <a:latin typeface="Arial" charset="0"/>
              </a:rPr>
              <a:t>PACS/RIS Broker</a:t>
            </a:r>
          </a:p>
        </p:txBody>
      </p:sp>
      <p:cxnSp>
        <p:nvCxnSpPr>
          <p:cNvPr id="4110" name="AutoShape 15"/>
          <p:cNvCxnSpPr>
            <a:cxnSpLocks noChangeShapeType="1"/>
            <a:stCxn id="4103" idx="4"/>
          </p:cNvCxnSpPr>
          <p:nvPr/>
        </p:nvCxnSpPr>
        <p:spPr bwMode="auto">
          <a:xfrm>
            <a:off x="5430838" y="4460875"/>
            <a:ext cx="600075" cy="719138"/>
          </a:xfrm>
          <a:prstGeom prst="bentConnector3">
            <a:avLst>
              <a:gd name="adj1" fmla="val 49208"/>
            </a:avLst>
          </a:prstGeom>
          <a:noFill/>
          <a:ln w="38100">
            <a:solidFill>
              <a:srgbClr val="FF6600"/>
            </a:solidFill>
            <a:miter lim="800000"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11" name="AutoShape 16"/>
          <p:cNvCxnSpPr>
            <a:cxnSpLocks noChangeShapeType="1"/>
            <a:stCxn id="4102" idx="2"/>
          </p:cNvCxnSpPr>
          <p:nvPr/>
        </p:nvCxnSpPr>
        <p:spPr bwMode="auto">
          <a:xfrm rot="10800000" flipV="1">
            <a:off x="6640513" y="4318000"/>
            <a:ext cx="752475" cy="862013"/>
          </a:xfrm>
          <a:prstGeom prst="bentConnector3">
            <a:avLst>
              <a:gd name="adj1" fmla="val 49366"/>
            </a:avLst>
          </a:prstGeom>
          <a:noFill/>
          <a:ln w="38100">
            <a:solidFill>
              <a:srgbClr val="FF6600"/>
            </a:solidFill>
            <a:miter lim="800000"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4098" name="Object 17"/>
          <p:cNvGraphicFramePr>
            <a:graphicFrameLocks/>
          </p:cNvGraphicFramePr>
          <p:nvPr/>
        </p:nvGraphicFramePr>
        <p:xfrm>
          <a:off x="4049713" y="5756275"/>
          <a:ext cx="441325" cy="6207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33" name="Clip" r:id="rId6" imgW="2733480" imgH="3824280" progId="MS_ClipArt_Gallery.2">
                  <p:embed/>
                </p:oleObj>
              </mc:Choice>
              <mc:Fallback>
                <p:oleObj name="Clip" r:id="rId6" imgW="2733480" imgH="3824280" progId="MS_ClipArt_Gallery.2">
                  <p:embed/>
                  <p:pic>
                    <p:nvPicPr>
                      <p:cNvPr id="0" name="Object 17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49713" y="5756275"/>
                        <a:ext cx="441325" cy="6207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12" name="Text Box 18"/>
          <p:cNvSpPr txBox="1">
            <a:spLocks noChangeArrowheads="1"/>
          </p:cNvSpPr>
          <p:nvPr/>
        </p:nvSpPr>
        <p:spPr bwMode="auto">
          <a:xfrm>
            <a:off x="3889375" y="6345238"/>
            <a:ext cx="947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/>
            <a:r>
              <a:rPr lang="en-US" altLang="pt-BR" sz="2000" b="1">
                <a:solidFill>
                  <a:srgbClr val="FF0000"/>
                </a:solidFill>
                <a:latin typeface="Arial" charset="0"/>
              </a:rPr>
              <a:t>Laudo</a:t>
            </a:r>
          </a:p>
        </p:txBody>
      </p:sp>
      <p:sp>
        <p:nvSpPr>
          <p:cNvPr id="4113" name="Text Box 19"/>
          <p:cNvSpPr txBox="1">
            <a:spLocks noChangeArrowheads="1"/>
          </p:cNvSpPr>
          <p:nvPr/>
        </p:nvSpPr>
        <p:spPr bwMode="auto">
          <a:xfrm>
            <a:off x="6869113" y="2405063"/>
            <a:ext cx="2095500" cy="1455737"/>
          </a:xfrm>
          <a:prstGeom prst="rect">
            <a:avLst/>
          </a:prstGeom>
          <a:solidFill>
            <a:srgbClr val="FFFF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pt-BR" b="1">
                <a:solidFill>
                  <a:srgbClr val="FF0000"/>
                </a:solidFill>
                <a:latin typeface="Arial" charset="0"/>
              </a:rPr>
              <a:t> </a:t>
            </a:r>
            <a:r>
              <a:rPr lang="en-US" altLang="pt-BR" sz="1400" b="1">
                <a:solidFill>
                  <a:srgbClr val="FF0000"/>
                </a:solidFill>
                <a:latin typeface="Arial" charset="0"/>
              </a:rPr>
              <a:t>Dados demográficos</a:t>
            </a:r>
          </a:p>
          <a:p>
            <a:pPr eaLnBrk="1" hangingPunct="1">
              <a:buFontTx/>
              <a:buChar char="•"/>
            </a:pPr>
            <a:r>
              <a:rPr lang="en-US" altLang="pt-BR" sz="1400" b="1">
                <a:solidFill>
                  <a:srgbClr val="FF0000"/>
                </a:solidFill>
                <a:latin typeface="Arial" charset="0"/>
              </a:rPr>
              <a:t> Dados do pedido</a:t>
            </a:r>
          </a:p>
          <a:p>
            <a:pPr eaLnBrk="1" hangingPunct="1">
              <a:buFontTx/>
              <a:buChar char="•"/>
            </a:pPr>
            <a:r>
              <a:rPr lang="en-US" altLang="pt-BR" sz="1400" b="1">
                <a:solidFill>
                  <a:srgbClr val="FF0000"/>
                </a:solidFill>
                <a:latin typeface="Arial" charset="0"/>
              </a:rPr>
              <a:t> Clinica solicitante, </a:t>
            </a:r>
          </a:p>
          <a:p>
            <a:pPr eaLnBrk="1" hangingPunct="1">
              <a:buFontTx/>
              <a:buChar char="•"/>
            </a:pPr>
            <a:r>
              <a:rPr lang="en-US" altLang="pt-BR" sz="1400" b="1">
                <a:solidFill>
                  <a:srgbClr val="FF0000"/>
                </a:solidFill>
                <a:latin typeface="Arial" charset="0"/>
              </a:rPr>
              <a:t>médico solicitante, etc..</a:t>
            </a:r>
          </a:p>
        </p:txBody>
      </p:sp>
      <p:sp>
        <p:nvSpPr>
          <p:cNvPr id="4114" name="Text Box 20"/>
          <p:cNvSpPr txBox="1">
            <a:spLocks noChangeArrowheads="1"/>
          </p:cNvSpPr>
          <p:nvPr/>
        </p:nvSpPr>
        <p:spPr bwMode="auto">
          <a:xfrm>
            <a:off x="4583113" y="5989638"/>
            <a:ext cx="1584325" cy="392112"/>
          </a:xfrm>
          <a:prstGeom prst="rect">
            <a:avLst/>
          </a:prstGeom>
          <a:solidFill>
            <a:srgbClr val="FFFF99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buFontTx/>
              <a:buChar char="•"/>
            </a:pPr>
            <a:r>
              <a:rPr lang="en-US" altLang="pt-BR" b="1">
                <a:solidFill>
                  <a:srgbClr val="CC0000"/>
                </a:solidFill>
                <a:latin typeface="Arial" charset="0"/>
              </a:rPr>
              <a:t> Resultados</a:t>
            </a:r>
          </a:p>
        </p:txBody>
      </p:sp>
      <p:cxnSp>
        <p:nvCxnSpPr>
          <p:cNvPr id="4115" name="AutoShape 21"/>
          <p:cNvCxnSpPr>
            <a:cxnSpLocks noChangeShapeType="1"/>
            <a:stCxn id="4113" idx="0"/>
          </p:cNvCxnSpPr>
          <p:nvPr/>
        </p:nvCxnSpPr>
        <p:spPr bwMode="auto">
          <a:xfrm rot="-5400000" flipH="1" flipV="1">
            <a:off x="3927476" y="-136525"/>
            <a:ext cx="1460500" cy="6518275"/>
          </a:xfrm>
          <a:prstGeom prst="bentConnector4">
            <a:avLst>
              <a:gd name="adj1" fmla="val -14782"/>
              <a:gd name="adj2" fmla="val 99731"/>
            </a:avLst>
          </a:prstGeom>
          <a:noFill/>
          <a:ln w="31750">
            <a:solidFill>
              <a:schemeClr val="tx1"/>
            </a:solidFill>
            <a:prstDash val="dash"/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16" name="AutoShape 22"/>
          <p:cNvCxnSpPr>
            <a:cxnSpLocks noChangeShapeType="1"/>
            <a:stCxn id="4114" idx="3"/>
            <a:endCxn id="4102" idx="3"/>
          </p:cNvCxnSpPr>
          <p:nvPr/>
        </p:nvCxnSpPr>
        <p:spPr bwMode="auto">
          <a:xfrm flipV="1">
            <a:off x="6180138" y="4784725"/>
            <a:ext cx="1603375" cy="1401763"/>
          </a:xfrm>
          <a:prstGeom prst="bentConnector2">
            <a:avLst/>
          </a:prstGeom>
          <a:noFill/>
          <a:ln w="31750">
            <a:solidFill>
              <a:schemeClr val="tx1"/>
            </a:solidFill>
            <a:prstDash val="dash"/>
            <a:miter lim="800000"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17" name="Text Box 23"/>
          <p:cNvSpPr txBox="1">
            <a:spLocks noChangeArrowheads="1"/>
          </p:cNvSpPr>
          <p:nvPr/>
        </p:nvSpPr>
        <p:spPr bwMode="auto">
          <a:xfrm>
            <a:off x="5192713" y="1874838"/>
            <a:ext cx="1555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b="1">
                <a:latin typeface="Arial" charset="0"/>
              </a:rPr>
              <a:t>DICOM MWL</a:t>
            </a:r>
          </a:p>
        </p:txBody>
      </p:sp>
      <p:sp>
        <p:nvSpPr>
          <p:cNvPr id="4118" name="Text Box 24"/>
          <p:cNvSpPr txBox="1">
            <a:spLocks noChangeArrowheads="1"/>
          </p:cNvSpPr>
          <p:nvPr/>
        </p:nvSpPr>
        <p:spPr bwMode="auto">
          <a:xfrm>
            <a:off x="5421313" y="4541838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600" b="1">
                <a:latin typeface="Arial" charset="0"/>
              </a:rPr>
              <a:t>DICOM</a:t>
            </a:r>
          </a:p>
        </p:txBody>
      </p:sp>
      <p:sp>
        <p:nvSpPr>
          <p:cNvPr id="4119" name="Text Box 25"/>
          <p:cNvSpPr txBox="1">
            <a:spLocks noChangeArrowheads="1"/>
          </p:cNvSpPr>
          <p:nvPr/>
        </p:nvSpPr>
        <p:spPr bwMode="auto">
          <a:xfrm>
            <a:off x="6640513" y="4541838"/>
            <a:ext cx="63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600" b="1">
                <a:latin typeface="Arial" charset="0"/>
              </a:rPr>
              <a:t>HL-7</a:t>
            </a:r>
          </a:p>
        </p:txBody>
      </p:sp>
      <p:cxnSp>
        <p:nvCxnSpPr>
          <p:cNvPr id="4120" name="AutoShape 26"/>
          <p:cNvCxnSpPr>
            <a:cxnSpLocks noChangeShapeType="1"/>
            <a:stCxn id="4113" idx="1"/>
          </p:cNvCxnSpPr>
          <p:nvPr/>
        </p:nvCxnSpPr>
        <p:spPr bwMode="auto">
          <a:xfrm rot="10800000" flipV="1">
            <a:off x="5192713" y="3133725"/>
            <a:ext cx="1663700" cy="777875"/>
          </a:xfrm>
          <a:prstGeom prst="bentConnector3">
            <a:avLst>
              <a:gd name="adj1" fmla="val 99139"/>
            </a:avLst>
          </a:prstGeom>
          <a:noFill/>
          <a:ln w="31750">
            <a:solidFill>
              <a:schemeClr val="tx1"/>
            </a:solidFill>
            <a:prstDash val="dash"/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21" name="Text Box 27"/>
          <p:cNvSpPr txBox="1">
            <a:spLocks noChangeArrowheads="1"/>
          </p:cNvSpPr>
          <p:nvPr/>
        </p:nvSpPr>
        <p:spPr bwMode="auto">
          <a:xfrm>
            <a:off x="5268913" y="2789238"/>
            <a:ext cx="1492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b="1">
                <a:latin typeface="Arial" charset="0"/>
              </a:rPr>
              <a:t>Pre-Fetches</a:t>
            </a:r>
          </a:p>
        </p:txBody>
      </p:sp>
      <p:cxnSp>
        <p:nvCxnSpPr>
          <p:cNvPr id="4122" name="AutoShape 29"/>
          <p:cNvCxnSpPr>
            <a:cxnSpLocks noChangeShapeType="1"/>
          </p:cNvCxnSpPr>
          <p:nvPr/>
        </p:nvCxnSpPr>
        <p:spPr bwMode="auto">
          <a:xfrm rot="-5400000">
            <a:off x="3560763" y="758825"/>
            <a:ext cx="1282700" cy="5029200"/>
          </a:xfrm>
          <a:prstGeom prst="bentConnector2">
            <a:avLst/>
          </a:prstGeom>
          <a:noFill/>
          <a:ln w="31750">
            <a:solidFill>
              <a:srgbClr val="FFFF00"/>
            </a:solidFill>
            <a:prstDash val="dash"/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23" name="AutoShape 30"/>
          <p:cNvCxnSpPr>
            <a:cxnSpLocks noChangeShapeType="1"/>
            <a:endCxn id="4103" idx="1"/>
          </p:cNvCxnSpPr>
          <p:nvPr/>
        </p:nvCxnSpPr>
        <p:spPr bwMode="auto">
          <a:xfrm rot="5400000" flipV="1">
            <a:off x="3305175" y="2297113"/>
            <a:ext cx="79375" cy="3314700"/>
          </a:xfrm>
          <a:prstGeom prst="bentConnector3">
            <a:avLst>
              <a:gd name="adj1" fmla="val -1010005"/>
            </a:avLst>
          </a:prstGeom>
          <a:noFill/>
          <a:ln w="31750">
            <a:solidFill>
              <a:srgbClr val="FFFF00"/>
            </a:solidFill>
            <a:prstDash val="dash"/>
            <a:miter lim="800000"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124" name="Text Box 31"/>
          <p:cNvSpPr txBox="1">
            <a:spLocks noChangeArrowheads="1"/>
          </p:cNvSpPr>
          <p:nvPr/>
        </p:nvSpPr>
        <p:spPr bwMode="auto">
          <a:xfrm>
            <a:off x="2068513" y="2306638"/>
            <a:ext cx="18208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000" b="1">
                <a:solidFill>
                  <a:srgbClr val="FFFF00"/>
                </a:solidFill>
                <a:latin typeface="Arial" charset="0"/>
              </a:rPr>
              <a:t>DICOM MPPS</a:t>
            </a:r>
          </a:p>
        </p:txBody>
      </p:sp>
      <p:sp>
        <p:nvSpPr>
          <p:cNvPr id="4125" name="Text Box 32"/>
          <p:cNvSpPr txBox="1">
            <a:spLocks noChangeArrowheads="1"/>
          </p:cNvSpPr>
          <p:nvPr/>
        </p:nvSpPr>
        <p:spPr bwMode="auto">
          <a:xfrm>
            <a:off x="2144713" y="2763838"/>
            <a:ext cx="145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000" b="1">
                <a:solidFill>
                  <a:srgbClr val="FFFF00"/>
                </a:solidFill>
                <a:latin typeface="Arial" charset="0"/>
              </a:rPr>
              <a:t>DICOM SC</a:t>
            </a:r>
          </a:p>
        </p:txBody>
      </p:sp>
      <p:sp>
        <p:nvSpPr>
          <p:cNvPr id="4126" name="Text Box 33"/>
          <p:cNvSpPr txBox="1">
            <a:spLocks noChangeArrowheads="1"/>
          </p:cNvSpPr>
          <p:nvPr/>
        </p:nvSpPr>
        <p:spPr bwMode="auto">
          <a:xfrm>
            <a:off x="5437188" y="3094038"/>
            <a:ext cx="1111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en-US" altLang="pt-BR" b="1">
                <a:latin typeface="Arial" charset="0"/>
              </a:rPr>
              <a:t>Hanging</a:t>
            </a:r>
          </a:p>
          <a:p>
            <a:pPr algn="ctr" eaLnBrk="1" hangingPunct="1"/>
            <a:r>
              <a:rPr lang="en-US" altLang="pt-BR" b="1">
                <a:latin typeface="Arial" charset="0"/>
              </a:rPr>
              <a:t>Protocol</a:t>
            </a:r>
          </a:p>
        </p:txBody>
      </p:sp>
      <p:sp>
        <p:nvSpPr>
          <p:cNvPr id="479266" name="Text Box 34"/>
          <p:cNvSpPr txBox="1">
            <a:spLocks noChangeArrowheads="1"/>
          </p:cNvSpPr>
          <p:nvPr/>
        </p:nvSpPr>
        <p:spPr bwMode="auto">
          <a:xfrm>
            <a:off x="2601913" y="4003675"/>
            <a:ext cx="1660525" cy="30480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>
                <a:effectLst>
                  <a:outerShdw blurRad="38100" dist="38100" dir="2700000" algn="tl">
                    <a:srgbClr val="000000"/>
                  </a:outerShdw>
                </a:effectLst>
              </a:rPr>
              <a:t>10/100/1000 Mbps</a:t>
            </a:r>
          </a:p>
        </p:txBody>
      </p:sp>
      <p:sp>
        <p:nvSpPr>
          <p:cNvPr id="4128" name="Text Box 35"/>
          <p:cNvSpPr txBox="1">
            <a:spLocks noChangeArrowheads="1"/>
          </p:cNvSpPr>
          <p:nvPr/>
        </p:nvSpPr>
        <p:spPr bwMode="auto">
          <a:xfrm>
            <a:off x="2830513" y="4765675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600" b="1">
                <a:latin typeface="Arial" charset="0"/>
              </a:rPr>
              <a:t>DICOM</a:t>
            </a:r>
          </a:p>
        </p:txBody>
      </p:sp>
      <p:sp>
        <p:nvSpPr>
          <p:cNvPr id="4129" name="Text Box 37"/>
          <p:cNvSpPr txBox="1">
            <a:spLocks noChangeArrowheads="1"/>
          </p:cNvSpPr>
          <p:nvPr/>
        </p:nvSpPr>
        <p:spPr bwMode="auto">
          <a:xfrm>
            <a:off x="4476750" y="4292600"/>
            <a:ext cx="10318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 b="1">
                <a:solidFill>
                  <a:srgbClr val="CC0000"/>
                </a:solidFill>
                <a:latin typeface="Arial" charset="0"/>
              </a:rPr>
              <a:t>PACS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2"/>
          <p:cNvGrpSpPr>
            <a:grpSpLocks/>
          </p:cNvGrpSpPr>
          <p:nvPr/>
        </p:nvGrpSpPr>
        <p:grpSpPr bwMode="auto">
          <a:xfrm>
            <a:off x="1066800" y="1916113"/>
            <a:ext cx="6840538" cy="4824412"/>
            <a:chOff x="975" y="1253"/>
            <a:chExt cx="4128" cy="2958"/>
          </a:xfrm>
        </p:grpSpPr>
        <p:pic>
          <p:nvPicPr>
            <p:cNvPr id="3789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" y="1253"/>
              <a:ext cx="4128" cy="2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4065"/>
              <a:ext cx="1303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5" name="Picture 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" y="4029"/>
              <a:ext cx="53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96" name="Rectangle 6"/>
            <p:cNvSpPr>
              <a:spLocks noChangeArrowheads="1"/>
            </p:cNvSpPr>
            <p:nvPr/>
          </p:nvSpPr>
          <p:spPr bwMode="auto">
            <a:xfrm>
              <a:off x="1020" y="1253"/>
              <a:ext cx="4083" cy="18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  <p:sp>
        <p:nvSpPr>
          <p:cNvPr id="480264" name="Rectangle 8"/>
          <p:cNvSpPr>
            <a:spLocks noGrp="1" noChangeArrowheads="1"/>
          </p:cNvSpPr>
          <p:nvPr>
            <p:ph type="title"/>
          </p:nvPr>
        </p:nvSpPr>
        <p:spPr>
          <a:xfrm>
            <a:off x="971550" y="587375"/>
            <a:ext cx="817245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sz="2400" smtClean="0">
                <a:solidFill>
                  <a:srgbClr val="FF0000"/>
                </a:solidFill>
              </a:rPr>
              <a:t>II. Subsistema de Arquivamento e Gerenciamento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2"/>
          <p:cNvSpPr txBox="1">
            <a:spLocks noChangeArrowheads="1"/>
          </p:cNvSpPr>
          <p:nvPr/>
        </p:nvSpPr>
        <p:spPr bwMode="auto">
          <a:xfrm>
            <a:off x="1042988" y="2060575"/>
            <a:ext cx="78501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</a:p>
        </p:txBody>
      </p:sp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900113" y="1268413"/>
            <a:ext cx="8101012" cy="4908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2800">
                <a:solidFill>
                  <a:srgbClr val="FF0000"/>
                </a:solidFill>
              </a:rPr>
              <a:t>É o nó central do PACS (hardware e software).</a:t>
            </a:r>
          </a:p>
          <a:p>
            <a:pPr eaLnBrk="1" hangingPunct="1">
              <a:spcBef>
                <a:spcPct val="50000"/>
              </a:spcBef>
            </a:pPr>
            <a:endParaRPr lang="pt-BR" altLang="pt-BR" sz="2800">
              <a:solidFill>
                <a:srgbClr val="FF0000"/>
              </a:solidFill>
            </a:endParaRP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Controla o fluxo de dados.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Gerencia o armazenamento das imagens.</a:t>
            </a:r>
          </a:p>
          <a:p>
            <a:pPr eaLnBrk="1" hangingPunct="1">
              <a:spcBef>
                <a:spcPct val="50000"/>
              </a:spcBef>
            </a:pPr>
            <a:endParaRPr lang="pt-BR" altLang="pt-BR"/>
          </a:p>
          <a:p>
            <a:pPr eaLnBrk="1" hangingPunct="1">
              <a:spcBef>
                <a:spcPct val="50000"/>
              </a:spcBef>
            </a:pPr>
            <a:r>
              <a:rPr lang="pt-BR" altLang="pt-BR"/>
              <a:t>É composto de: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 servidores de armazenamento;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 bases de dados;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dispositivos de armazenamento de longo prazo (“jukebox”); 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dispositivos de backup;</a:t>
            </a:r>
          </a:p>
          <a:p>
            <a:pPr lvl="1" eaLnBrk="1" hangingPunct="1">
              <a:spcBef>
                <a:spcPct val="50000"/>
              </a:spcBef>
              <a:buFontTx/>
              <a:buChar char="•"/>
            </a:pPr>
            <a:r>
              <a:rPr lang="pt-BR" altLang="pt-BR"/>
              <a:t> programas de gerenciamento e execução de tarefas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 Box 2"/>
          <p:cNvSpPr txBox="1">
            <a:spLocks noChangeArrowheads="1"/>
          </p:cNvSpPr>
          <p:nvPr/>
        </p:nvSpPr>
        <p:spPr bwMode="auto">
          <a:xfrm>
            <a:off x="1042988" y="2060575"/>
            <a:ext cx="78501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971550" y="995363"/>
            <a:ext cx="7921625" cy="588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>
                <a:solidFill>
                  <a:srgbClr val="FF0000"/>
                </a:solidFill>
              </a:rPr>
              <a:t>Funções:</a:t>
            </a:r>
          </a:p>
          <a:p>
            <a:pPr eaLnBrk="1" hangingPunct="1"/>
            <a:endParaRPr lang="pt-BR" altLang="pt-BR" sz="2800">
              <a:solidFill>
                <a:srgbClr val="FF0000"/>
              </a:solidFill>
            </a:endParaRPr>
          </a:p>
          <a:p>
            <a:pPr eaLnBrk="1" hangingPunct="1">
              <a:buFontTx/>
              <a:buChar char="•"/>
            </a:pPr>
            <a:r>
              <a:rPr lang="pt-BR" altLang="pt-BR"/>
              <a:t> Recebimento de imagens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Organização (empilhamento) de imagens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Roteamento (distribuição) de imagens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Armazenamento de imagens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Agrupamento de imagens por estudo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Comunicação com RIS e HIS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Atualização da base de dados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Recuperação de Imagens</a:t>
            </a:r>
          </a:p>
          <a:p>
            <a:pPr eaLnBrk="1" hangingPunct="1">
              <a:buFontTx/>
              <a:buChar char="•"/>
            </a:pPr>
            <a:endParaRPr lang="pt-BR" altLang="pt-BR"/>
          </a:p>
          <a:p>
            <a:pPr eaLnBrk="1" hangingPunct="1">
              <a:buFontTx/>
              <a:buChar char="•"/>
            </a:pPr>
            <a:r>
              <a:rPr lang="pt-BR" altLang="pt-BR"/>
              <a:t> Recuperação agendada de imagens (prefetching)</a:t>
            </a:r>
          </a:p>
          <a:p>
            <a:pPr eaLnBrk="1" hangingPunct="1"/>
            <a:endParaRPr lang="pt-BR" alt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Text Box 2"/>
          <p:cNvSpPr txBox="1">
            <a:spLocks noChangeArrowheads="1"/>
          </p:cNvSpPr>
          <p:nvPr/>
        </p:nvSpPr>
        <p:spPr bwMode="auto">
          <a:xfrm>
            <a:off x="1042988" y="2060575"/>
            <a:ext cx="78501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</a:p>
        </p:txBody>
      </p:sp>
      <p:sp>
        <p:nvSpPr>
          <p:cNvPr id="5124" name="Text Box 3"/>
          <p:cNvSpPr txBox="1">
            <a:spLocks noChangeArrowheads="1"/>
          </p:cNvSpPr>
          <p:nvPr/>
        </p:nvSpPr>
        <p:spPr bwMode="auto">
          <a:xfrm>
            <a:off x="971550" y="549275"/>
            <a:ext cx="8461375" cy="132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2400" b="1">
                <a:solidFill>
                  <a:srgbClr val="FF0000"/>
                </a:solidFill>
              </a:rPr>
              <a:t>Alta Disponibilidade e Resiliência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 sz="2000">
                <a:solidFill>
                  <a:srgbClr val="FF0000"/>
                </a:solidFill>
              </a:rPr>
              <a:t>Tolerância a Falhas (tempo parado &amp; tempo de recuperação)</a:t>
            </a:r>
          </a:p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</a:p>
        </p:txBody>
      </p:sp>
      <p:sp>
        <p:nvSpPr>
          <p:cNvPr id="486404" name="Text Box 4"/>
          <p:cNvSpPr txBox="1">
            <a:spLocks noChangeArrowheads="1"/>
          </p:cNvSpPr>
          <p:nvPr/>
        </p:nvSpPr>
        <p:spPr bwMode="auto">
          <a:xfrm>
            <a:off x="890588" y="4724400"/>
            <a:ext cx="7720012" cy="779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>
                <a:solidFill>
                  <a:srgbClr val="CC0066"/>
                </a:solidFill>
              </a:rPr>
              <a:t>“Disaster Recovery”  (HIPAA)  e Migração de Dados</a:t>
            </a:r>
            <a:endParaRPr lang="pt-BR" altLang="pt-BR"/>
          </a:p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  <a:r>
              <a:rPr lang="pt-BR" altLang="pt-BR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HIPPA – Health Insurance Portability and Accountability Act</a:t>
            </a:r>
          </a:p>
        </p:txBody>
      </p:sp>
      <p:graphicFrame>
        <p:nvGraphicFramePr>
          <p:cNvPr id="5122" name="Object 5"/>
          <p:cNvGraphicFramePr>
            <a:graphicFrameLocks noChangeAspect="1"/>
          </p:cNvGraphicFramePr>
          <p:nvPr/>
        </p:nvGraphicFramePr>
        <p:xfrm>
          <a:off x="914400" y="2438400"/>
          <a:ext cx="8229600" cy="1476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30" name="Documento" r:id="rId4" imgW="6794640" imgH="1218960" progId="Word.Document.8">
                  <p:embed/>
                </p:oleObj>
              </mc:Choice>
              <mc:Fallback>
                <p:oleObj name="Documento" r:id="rId4" imgW="6794640" imgH="1218960" progId="Word.Document.8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438400"/>
                        <a:ext cx="8229600" cy="1476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126" name="Text Box 6"/>
          <p:cNvSpPr txBox="1">
            <a:spLocks noChangeArrowheads="1"/>
          </p:cNvSpPr>
          <p:nvPr/>
        </p:nvSpPr>
        <p:spPr bwMode="auto">
          <a:xfrm>
            <a:off x="990600" y="3886200"/>
            <a:ext cx="7467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1400"/>
              <a:t>Tabela de tempo parado descontados manutenção e upgrades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2"/>
          <p:cNvSpPr>
            <a:spLocks noGrp="1" noChangeArrowheads="1"/>
          </p:cNvSpPr>
          <p:nvPr>
            <p:ph type="title"/>
          </p:nvPr>
        </p:nvSpPr>
        <p:spPr>
          <a:xfrm>
            <a:off x="1042988" y="476250"/>
            <a:ext cx="7772400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smtClean="0">
                <a:solidFill>
                  <a:srgbClr val="FF0000"/>
                </a:solidFill>
              </a:rPr>
              <a:t>Arquitetura Centralizada </a:t>
            </a:r>
            <a:br>
              <a:rPr lang="en-US" sz="2800" smtClean="0">
                <a:solidFill>
                  <a:srgbClr val="FF0000"/>
                </a:solidFill>
              </a:rPr>
            </a:br>
            <a:r>
              <a:rPr lang="en-US" sz="2800" smtClean="0">
                <a:solidFill>
                  <a:srgbClr val="FF0000"/>
                </a:solidFill>
              </a:rPr>
              <a:t>(On-Demand PACS)</a:t>
            </a:r>
          </a:p>
        </p:txBody>
      </p:sp>
      <p:grpSp>
        <p:nvGrpSpPr>
          <p:cNvPr id="40963" name="Group 3"/>
          <p:cNvGrpSpPr>
            <a:grpSpLocks/>
          </p:cNvGrpSpPr>
          <p:nvPr/>
        </p:nvGrpSpPr>
        <p:grpSpPr bwMode="auto">
          <a:xfrm>
            <a:off x="439738" y="2147888"/>
            <a:ext cx="5716587" cy="4089400"/>
            <a:chOff x="0" y="776"/>
            <a:chExt cx="3601" cy="2576"/>
          </a:xfrm>
        </p:grpSpPr>
        <p:pic>
          <p:nvPicPr>
            <p:cNvPr id="40965" name="Picture 4" descr="Siemens MRI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9" y="875"/>
              <a:ext cx="480" cy="347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66" name="Picture 5" descr="CT1Larg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5" y="864"/>
              <a:ext cx="432" cy="357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67" name="Picture 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5" y="827"/>
              <a:ext cx="371" cy="432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968" name="Rectangle 7"/>
            <p:cNvSpPr>
              <a:spLocks noChangeArrowheads="1"/>
            </p:cNvSpPr>
            <p:nvPr/>
          </p:nvSpPr>
          <p:spPr bwMode="auto">
            <a:xfrm>
              <a:off x="672" y="776"/>
              <a:ext cx="1585" cy="531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cxnSp>
          <p:nvCxnSpPr>
            <p:cNvPr id="40969" name="AutoShape 8"/>
            <p:cNvCxnSpPr>
              <a:cxnSpLocks noChangeShapeType="1"/>
            </p:cNvCxnSpPr>
            <p:nvPr/>
          </p:nvCxnSpPr>
          <p:spPr bwMode="auto">
            <a:xfrm rot="5400000">
              <a:off x="760" y="1508"/>
              <a:ext cx="401" cy="0"/>
            </a:xfrm>
            <a:prstGeom prst="straightConnector1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40970" name="Picture 9" descr="servernew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" y="1765"/>
              <a:ext cx="502" cy="428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71" name="Picture 10" descr="megadrive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1" y="1691"/>
              <a:ext cx="273" cy="576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72" name="Picture 11" descr="juke&amp;raid 2 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26" t="20152" b="18825"/>
            <a:stretch>
              <a:fillRect/>
            </a:stretch>
          </p:blipFill>
          <p:spPr bwMode="auto">
            <a:xfrm>
              <a:off x="2809" y="1728"/>
              <a:ext cx="746" cy="541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0973" name="Line 12"/>
            <p:cNvSpPr>
              <a:spLocks noChangeShapeType="1"/>
            </p:cNvSpPr>
            <p:nvPr/>
          </p:nvSpPr>
          <p:spPr bwMode="auto">
            <a:xfrm>
              <a:off x="1249" y="1883"/>
              <a:ext cx="624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974" name="Line 13"/>
            <p:cNvSpPr>
              <a:spLocks noChangeShapeType="1"/>
            </p:cNvSpPr>
            <p:nvPr/>
          </p:nvSpPr>
          <p:spPr bwMode="auto">
            <a:xfrm>
              <a:off x="2209" y="1883"/>
              <a:ext cx="576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975" name="Line 14"/>
            <p:cNvSpPr>
              <a:spLocks noChangeShapeType="1"/>
            </p:cNvSpPr>
            <p:nvPr/>
          </p:nvSpPr>
          <p:spPr bwMode="auto">
            <a:xfrm flipH="1">
              <a:off x="2209" y="2027"/>
              <a:ext cx="576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976" name="Line 15"/>
            <p:cNvSpPr>
              <a:spLocks noChangeShapeType="1"/>
            </p:cNvSpPr>
            <p:nvPr/>
          </p:nvSpPr>
          <p:spPr bwMode="auto">
            <a:xfrm flipH="1">
              <a:off x="1249" y="2027"/>
              <a:ext cx="624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pic>
          <p:nvPicPr>
            <p:cNvPr id="40977" name="Picture 16" descr="Autorad~7new"/>
            <p:cNvPicPr>
              <a:picLocks noChangeAspect="1" noChangeArrowheads="1"/>
            </p:cNvPicPr>
            <p:nvPr/>
          </p:nvPicPr>
          <p:blipFill>
            <a:blip r:embed="rId8" cstate="print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" y="2891"/>
              <a:ext cx="768" cy="461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78" name="Picture 17" descr="Autorad~7new"/>
            <p:cNvPicPr>
              <a:picLocks noChangeAspect="1" noChangeArrowheads="1"/>
            </p:cNvPicPr>
            <p:nvPr/>
          </p:nvPicPr>
          <p:blipFill>
            <a:blip r:embed="rId8" cstate="print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3" y="2891"/>
              <a:ext cx="768" cy="461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0979" name="Picture 18" descr="0013new"/>
            <p:cNvPicPr>
              <a:picLocks noChangeAspect="1" noChangeArrowheads="1"/>
            </p:cNvPicPr>
            <p:nvPr/>
          </p:nvPicPr>
          <p:blipFill>
            <a:blip r:embed="rId9">
              <a:lum bright="28000" contrast="28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7" y="2902"/>
              <a:ext cx="720" cy="450"/>
            </a:xfrm>
            <a:prstGeom prst="rect">
              <a:avLst/>
            </a:prstGeom>
            <a:noFill/>
            <a:ln w="254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40980" name="AutoShape 19"/>
            <p:cNvCxnSpPr>
              <a:cxnSpLocks noChangeShapeType="1"/>
            </p:cNvCxnSpPr>
            <p:nvPr/>
          </p:nvCxnSpPr>
          <p:spPr bwMode="auto">
            <a:xfrm rot="5400000" flipV="1">
              <a:off x="1207" y="1965"/>
              <a:ext cx="683" cy="1176"/>
            </a:xfrm>
            <a:prstGeom prst="bentConnector3">
              <a:avLst>
                <a:gd name="adj1" fmla="val 42602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981" name="AutoShape 20"/>
            <p:cNvCxnSpPr>
              <a:cxnSpLocks noChangeShapeType="1"/>
            </p:cNvCxnSpPr>
            <p:nvPr/>
          </p:nvCxnSpPr>
          <p:spPr bwMode="auto">
            <a:xfrm rot="5400000" flipV="1">
              <a:off x="1753" y="1419"/>
              <a:ext cx="672" cy="2256"/>
            </a:xfrm>
            <a:prstGeom prst="bentConnector3">
              <a:avLst>
                <a:gd name="adj1" fmla="val 42704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82" name="Line 21"/>
            <p:cNvSpPr>
              <a:spLocks noChangeShapeType="1"/>
            </p:cNvSpPr>
            <p:nvPr/>
          </p:nvSpPr>
          <p:spPr bwMode="auto">
            <a:xfrm>
              <a:off x="961" y="2171"/>
              <a:ext cx="0" cy="72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0983" name="Text Box 22"/>
            <p:cNvSpPr txBox="1">
              <a:spLocks noChangeArrowheads="1"/>
            </p:cNvSpPr>
            <p:nvPr/>
          </p:nvSpPr>
          <p:spPr bwMode="auto">
            <a:xfrm>
              <a:off x="960" y="1304"/>
              <a:ext cx="16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/>
                <a:t>Images from Modalities</a:t>
              </a:r>
            </a:p>
          </p:txBody>
        </p:sp>
        <p:sp>
          <p:nvSpPr>
            <p:cNvPr id="40984" name="Text Box 23"/>
            <p:cNvSpPr txBox="1">
              <a:spLocks noChangeArrowheads="1"/>
            </p:cNvSpPr>
            <p:nvPr/>
          </p:nvSpPr>
          <p:spPr bwMode="auto">
            <a:xfrm>
              <a:off x="0" y="1784"/>
              <a:ext cx="720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/>
                <a:t>Database Server</a:t>
              </a:r>
            </a:p>
          </p:txBody>
        </p:sp>
        <p:sp>
          <p:nvSpPr>
            <p:cNvPr id="40985" name="Text Box 24"/>
            <p:cNvSpPr txBox="1">
              <a:spLocks noChangeArrowheads="1"/>
            </p:cNvSpPr>
            <p:nvPr/>
          </p:nvSpPr>
          <p:spPr bwMode="auto">
            <a:xfrm>
              <a:off x="1488" y="2120"/>
              <a:ext cx="44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/>
                <a:t>RAID</a:t>
              </a:r>
            </a:p>
          </p:txBody>
        </p:sp>
        <p:sp>
          <p:nvSpPr>
            <p:cNvPr id="40986" name="Text Box 25"/>
            <p:cNvSpPr txBox="1">
              <a:spLocks noChangeArrowheads="1"/>
            </p:cNvSpPr>
            <p:nvPr/>
          </p:nvSpPr>
          <p:spPr bwMode="auto">
            <a:xfrm>
              <a:off x="2736" y="1304"/>
              <a:ext cx="85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/>
                <a:t>Long-Term </a:t>
              </a:r>
            </a:p>
            <a:p>
              <a:pPr algn="ctr"/>
              <a:r>
                <a:rPr lang="en-US" altLang="pt-BR"/>
                <a:t>Archive</a:t>
              </a:r>
            </a:p>
          </p:txBody>
        </p:sp>
        <p:sp>
          <p:nvSpPr>
            <p:cNvPr id="40987" name="Text Box 26"/>
            <p:cNvSpPr txBox="1">
              <a:spLocks noChangeArrowheads="1"/>
            </p:cNvSpPr>
            <p:nvPr/>
          </p:nvSpPr>
          <p:spPr bwMode="auto">
            <a:xfrm>
              <a:off x="1104" y="2648"/>
              <a:ext cx="939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/>
                <a:t>Workstations</a:t>
              </a:r>
            </a:p>
          </p:txBody>
        </p:sp>
        <p:sp>
          <p:nvSpPr>
            <p:cNvPr id="40988" name="Text Box 27"/>
            <p:cNvSpPr txBox="1">
              <a:spLocks noChangeArrowheads="1"/>
            </p:cNvSpPr>
            <p:nvPr/>
          </p:nvSpPr>
          <p:spPr bwMode="auto">
            <a:xfrm>
              <a:off x="336" y="968"/>
              <a:ext cx="32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600" b="1"/>
                <a:t>(A)</a:t>
              </a:r>
            </a:p>
          </p:txBody>
        </p:sp>
        <p:sp>
          <p:nvSpPr>
            <p:cNvPr id="40989" name="Text Box 28"/>
            <p:cNvSpPr txBox="1">
              <a:spLocks noChangeArrowheads="1"/>
            </p:cNvSpPr>
            <p:nvPr/>
          </p:nvSpPr>
          <p:spPr bwMode="auto">
            <a:xfrm>
              <a:off x="576" y="1400"/>
              <a:ext cx="32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600" b="1"/>
                <a:t>(B)</a:t>
              </a:r>
            </a:p>
          </p:txBody>
        </p:sp>
        <p:sp>
          <p:nvSpPr>
            <p:cNvPr id="40990" name="Text Box 29"/>
            <p:cNvSpPr txBox="1">
              <a:spLocks noChangeArrowheads="1"/>
            </p:cNvSpPr>
            <p:nvPr/>
          </p:nvSpPr>
          <p:spPr bwMode="auto">
            <a:xfrm>
              <a:off x="1392" y="1592"/>
              <a:ext cx="31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600" b="1"/>
                <a:t>(C)</a:t>
              </a:r>
            </a:p>
          </p:txBody>
        </p:sp>
        <p:sp>
          <p:nvSpPr>
            <p:cNvPr id="40991" name="Text Box 30"/>
            <p:cNvSpPr txBox="1">
              <a:spLocks noChangeArrowheads="1"/>
            </p:cNvSpPr>
            <p:nvPr/>
          </p:nvSpPr>
          <p:spPr bwMode="auto">
            <a:xfrm>
              <a:off x="2352" y="1592"/>
              <a:ext cx="32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600" b="1"/>
                <a:t>(D)</a:t>
              </a:r>
            </a:p>
          </p:txBody>
        </p:sp>
        <p:sp>
          <p:nvSpPr>
            <p:cNvPr id="40992" name="Text Box 31"/>
            <p:cNvSpPr txBox="1">
              <a:spLocks noChangeArrowheads="1"/>
            </p:cNvSpPr>
            <p:nvPr/>
          </p:nvSpPr>
          <p:spPr bwMode="auto">
            <a:xfrm>
              <a:off x="576" y="2408"/>
              <a:ext cx="3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600" b="1"/>
                <a:t>(E)</a:t>
              </a:r>
            </a:p>
          </p:txBody>
        </p:sp>
      </p:grpSp>
      <p:sp>
        <p:nvSpPr>
          <p:cNvPr id="40964" name="Text Box 32"/>
          <p:cNvSpPr txBox="1">
            <a:spLocks noChangeArrowheads="1"/>
          </p:cNvSpPr>
          <p:nvPr/>
        </p:nvSpPr>
        <p:spPr bwMode="auto">
          <a:xfrm>
            <a:off x="5875338" y="6381750"/>
            <a:ext cx="3268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200" b="1"/>
              <a:t>Goldszal et al., </a:t>
            </a:r>
            <a:r>
              <a:rPr lang="en-US" altLang="pt-BR" sz="1200" b="1" i="1"/>
              <a:t>Journal of Digital Imaging</a:t>
            </a:r>
            <a:r>
              <a:rPr lang="en-US" altLang="pt-BR" sz="1200" b="1"/>
              <a:t>, 2001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"/>
          <p:cNvSpPr>
            <a:spLocks noGrp="1" noChangeArrowheads="1"/>
          </p:cNvSpPr>
          <p:nvPr>
            <p:ph type="title"/>
          </p:nvPr>
        </p:nvSpPr>
        <p:spPr>
          <a:xfrm>
            <a:off x="1047750" y="434975"/>
            <a:ext cx="7772400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smtClean="0">
                <a:solidFill>
                  <a:srgbClr val="FF0000"/>
                </a:solidFill>
              </a:rPr>
              <a:t>  Arquitetura Descentralizada </a:t>
            </a:r>
            <a:br>
              <a:rPr lang="en-US" sz="2800" smtClean="0">
                <a:solidFill>
                  <a:srgbClr val="FF0000"/>
                </a:solidFill>
              </a:rPr>
            </a:br>
            <a:r>
              <a:rPr lang="en-US" sz="2800" smtClean="0">
                <a:solidFill>
                  <a:srgbClr val="FF0000"/>
                </a:solidFill>
              </a:rPr>
              <a:t>(Routed PACS)</a:t>
            </a:r>
          </a:p>
        </p:txBody>
      </p:sp>
      <p:sp>
        <p:nvSpPr>
          <p:cNvPr id="41987" name="Text Box 3"/>
          <p:cNvSpPr txBox="1">
            <a:spLocks noChangeArrowheads="1"/>
          </p:cNvSpPr>
          <p:nvPr/>
        </p:nvSpPr>
        <p:spPr bwMode="auto">
          <a:xfrm>
            <a:off x="5840413" y="6524625"/>
            <a:ext cx="32686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200" b="1"/>
              <a:t>Goldszal et al., </a:t>
            </a:r>
            <a:r>
              <a:rPr lang="en-US" altLang="pt-BR" sz="1200" b="1" i="1"/>
              <a:t>Journal of Digital Imaging</a:t>
            </a:r>
            <a:r>
              <a:rPr lang="en-US" altLang="pt-BR" sz="1200" b="1"/>
              <a:t>, 2001</a:t>
            </a:r>
          </a:p>
        </p:txBody>
      </p:sp>
      <p:grpSp>
        <p:nvGrpSpPr>
          <p:cNvPr id="41988" name="Group 4"/>
          <p:cNvGrpSpPr>
            <a:grpSpLocks/>
          </p:cNvGrpSpPr>
          <p:nvPr/>
        </p:nvGrpSpPr>
        <p:grpSpPr bwMode="auto">
          <a:xfrm>
            <a:off x="814388" y="1773238"/>
            <a:ext cx="5486400" cy="4710112"/>
            <a:chOff x="288" y="624"/>
            <a:chExt cx="3456" cy="2967"/>
          </a:xfrm>
        </p:grpSpPr>
        <p:pic>
          <p:nvPicPr>
            <p:cNvPr id="41989" name="Picture 5" descr="Siemens MRI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768"/>
              <a:ext cx="720" cy="521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990" name="Picture 6" descr="CT1Large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" y="768"/>
              <a:ext cx="648" cy="536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991" name="Picture 7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6" y="624"/>
              <a:ext cx="557" cy="649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41992" name="AutoShape 8"/>
            <p:cNvCxnSpPr>
              <a:cxnSpLocks noChangeShapeType="1"/>
            </p:cNvCxnSpPr>
            <p:nvPr/>
          </p:nvCxnSpPr>
          <p:spPr bwMode="auto">
            <a:xfrm rot="5400000">
              <a:off x="697" y="1559"/>
              <a:ext cx="528" cy="1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41993" name="Picture 9" descr="servernew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" y="2880"/>
              <a:ext cx="502" cy="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4" name="Picture 10" descr="megadrive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" y="2784"/>
              <a:ext cx="159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5" name="Picture 11" descr="juke&amp;raid 2 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26" t="20152" b="18825"/>
            <a:stretch>
              <a:fillRect/>
            </a:stretch>
          </p:blipFill>
          <p:spPr bwMode="auto">
            <a:xfrm>
              <a:off x="2640" y="2832"/>
              <a:ext cx="746" cy="54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96" name="Line 12"/>
            <p:cNvSpPr>
              <a:spLocks noChangeShapeType="1"/>
            </p:cNvSpPr>
            <p:nvPr/>
          </p:nvSpPr>
          <p:spPr bwMode="auto">
            <a:xfrm flipV="1">
              <a:off x="1239" y="3024"/>
              <a:ext cx="1353" cy="3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1997" name="Line 13"/>
            <p:cNvSpPr>
              <a:spLocks noChangeShapeType="1"/>
            </p:cNvSpPr>
            <p:nvPr/>
          </p:nvSpPr>
          <p:spPr bwMode="auto">
            <a:xfrm flipH="1">
              <a:off x="1248" y="3168"/>
              <a:ext cx="1344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pic>
          <p:nvPicPr>
            <p:cNvPr id="41998" name="Picture 14" descr="Autorad~7new"/>
            <p:cNvPicPr>
              <a:picLocks noChangeAspect="1" noChangeArrowheads="1"/>
            </p:cNvPicPr>
            <p:nvPr/>
          </p:nvPicPr>
          <p:blipFill>
            <a:blip r:embed="rId8" cstate="print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1824"/>
              <a:ext cx="768" cy="461"/>
            </a:xfrm>
            <a:prstGeom prst="rect">
              <a:avLst/>
            </a:prstGeom>
            <a:noFill/>
            <a:ln w="9525">
              <a:solidFill>
                <a:srgbClr val="FF99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999" name="Picture 15" descr="Autorad~7new"/>
            <p:cNvPicPr>
              <a:picLocks noChangeAspect="1" noChangeArrowheads="1"/>
            </p:cNvPicPr>
            <p:nvPr/>
          </p:nvPicPr>
          <p:blipFill>
            <a:blip r:embed="rId9" cstate="print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824"/>
              <a:ext cx="768" cy="461"/>
            </a:xfrm>
            <a:prstGeom prst="rect">
              <a:avLst/>
            </a:prstGeom>
            <a:noFill/>
            <a:ln w="9525">
              <a:solidFill>
                <a:srgbClr val="FF99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000" name="Picture 16" descr="0013new"/>
            <p:cNvPicPr>
              <a:picLocks noChangeAspect="1" noChangeArrowheads="1"/>
            </p:cNvPicPr>
            <p:nvPr/>
          </p:nvPicPr>
          <p:blipFill>
            <a:blip r:embed="rId10">
              <a:lum bright="28000" contrast="28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76" y="1824"/>
              <a:ext cx="720" cy="450"/>
            </a:xfrm>
            <a:prstGeom prst="rect">
              <a:avLst/>
            </a:prstGeom>
            <a:noFill/>
            <a:ln w="9525">
              <a:solidFill>
                <a:srgbClr val="FF99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2001" name="Text Box 17"/>
            <p:cNvSpPr txBox="1">
              <a:spLocks noChangeArrowheads="1"/>
            </p:cNvSpPr>
            <p:nvPr/>
          </p:nvSpPr>
          <p:spPr bwMode="auto">
            <a:xfrm>
              <a:off x="288" y="3312"/>
              <a:ext cx="13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Database Server</a:t>
              </a:r>
            </a:p>
          </p:txBody>
        </p:sp>
        <p:sp>
          <p:nvSpPr>
            <p:cNvPr id="42002" name="Text Box 18"/>
            <p:cNvSpPr txBox="1">
              <a:spLocks noChangeArrowheads="1"/>
            </p:cNvSpPr>
            <p:nvPr/>
          </p:nvSpPr>
          <p:spPr bwMode="auto">
            <a:xfrm>
              <a:off x="288" y="2592"/>
              <a:ext cx="413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/>
                <a:t>RAID</a:t>
              </a:r>
            </a:p>
          </p:txBody>
        </p:sp>
        <p:sp>
          <p:nvSpPr>
            <p:cNvPr id="42003" name="Text Box 19"/>
            <p:cNvSpPr txBox="1">
              <a:spLocks noChangeArrowheads="1"/>
            </p:cNvSpPr>
            <p:nvPr/>
          </p:nvSpPr>
          <p:spPr bwMode="auto">
            <a:xfrm>
              <a:off x="2256" y="3360"/>
              <a:ext cx="1488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Long-Term Archive</a:t>
              </a:r>
            </a:p>
          </p:txBody>
        </p:sp>
        <p:cxnSp>
          <p:nvCxnSpPr>
            <p:cNvPr id="42004" name="AutoShape 20"/>
            <p:cNvCxnSpPr>
              <a:cxnSpLocks noChangeShapeType="1"/>
            </p:cNvCxnSpPr>
            <p:nvPr/>
          </p:nvCxnSpPr>
          <p:spPr bwMode="auto">
            <a:xfrm rot="5400000">
              <a:off x="697" y="2567"/>
              <a:ext cx="528" cy="1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5" name="AutoShape 21"/>
            <p:cNvCxnSpPr>
              <a:cxnSpLocks noChangeShapeType="1"/>
            </p:cNvCxnSpPr>
            <p:nvPr/>
          </p:nvCxnSpPr>
          <p:spPr bwMode="auto">
            <a:xfrm rot="5400000">
              <a:off x="1801" y="1559"/>
              <a:ext cx="528" cy="1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6" name="AutoShape 22"/>
            <p:cNvCxnSpPr>
              <a:cxnSpLocks noChangeShapeType="1"/>
            </p:cNvCxnSpPr>
            <p:nvPr/>
          </p:nvCxnSpPr>
          <p:spPr bwMode="auto">
            <a:xfrm rot="5400000">
              <a:off x="3001" y="1559"/>
              <a:ext cx="528" cy="1"/>
            </a:xfrm>
            <a:prstGeom prst="bentConnector3">
              <a:avLst>
                <a:gd name="adj1" fmla="val 50000"/>
              </a:avLst>
            </a:prstGeom>
            <a:noFill/>
            <a:ln w="38100">
              <a:solidFill>
                <a:srgbClr val="FF66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7" name="AutoShape 23"/>
            <p:cNvCxnSpPr>
              <a:cxnSpLocks noChangeShapeType="1"/>
            </p:cNvCxnSpPr>
            <p:nvPr/>
          </p:nvCxnSpPr>
          <p:spPr bwMode="auto">
            <a:xfrm rot="5400000">
              <a:off x="1389" y="1845"/>
              <a:ext cx="318" cy="1176"/>
            </a:xfrm>
            <a:prstGeom prst="bentConnector2">
              <a:avLst/>
            </a:prstGeom>
            <a:noFill/>
            <a:ln w="38100">
              <a:solidFill>
                <a:srgbClr val="FF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08" name="AutoShape 24"/>
            <p:cNvCxnSpPr>
              <a:cxnSpLocks noChangeShapeType="1"/>
            </p:cNvCxnSpPr>
            <p:nvPr/>
          </p:nvCxnSpPr>
          <p:spPr bwMode="auto">
            <a:xfrm rot="5400000">
              <a:off x="1982" y="1263"/>
              <a:ext cx="307" cy="2352"/>
            </a:xfrm>
            <a:prstGeom prst="bentConnector2">
              <a:avLst/>
            </a:prstGeom>
            <a:noFill/>
            <a:ln w="38100">
              <a:solidFill>
                <a:srgbClr val="FF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2009" name="Text Box 25"/>
            <p:cNvSpPr txBox="1">
              <a:spLocks noChangeArrowheads="1"/>
            </p:cNvSpPr>
            <p:nvPr/>
          </p:nvSpPr>
          <p:spPr bwMode="auto">
            <a:xfrm>
              <a:off x="1152" y="1296"/>
              <a:ext cx="183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Images from Modalities</a:t>
              </a:r>
            </a:p>
          </p:txBody>
        </p:sp>
        <p:sp>
          <p:nvSpPr>
            <p:cNvPr id="42010" name="Text Box 26"/>
            <p:cNvSpPr txBox="1">
              <a:spLocks noChangeArrowheads="1"/>
            </p:cNvSpPr>
            <p:nvPr/>
          </p:nvSpPr>
          <p:spPr bwMode="auto">
            <a:xfrm>
              <a:off x="1008" y="2304"/>
              <a:ext cx="108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Workstations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Text Box 2"/>
          <p:cNvSpPr txBox="1">
            <a:spLocks noChangeArrowheads="1"/>
          </p:cNvSpPr>
          <p:nvPr/>
        </p:nvSpPr>
        <p:spPr bwMode="auto">
          <a:xfrm>
            <a:off x="1042988" y="2060575"/>
            <a:ext cx="78501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/>
              <a:t> </a:t>
            </a:r>
          </a:p>
        </p:txBody>
      </p:sp>
      <p:sp>
        <p:nvSpPr>
          <p:cNvPr id="6148" name="Text Box 3"/>
          <p:cNvSpPr txBox="1">
            <a:spLocks noChangeArrowheads="1"/>
          </p:cNvSpPr>
          <p:nvPr/>
        </p:nvSpPr>
        <p:spPr bwMode="auto">
          <a:xfrm>
            <a:off x="863600" y="1196975"/>
            <a:ext cx="81010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pt-BR" altLang="pt-BR" sz="2800">
                <a:solidFill>
                  <a:srgbClr val="FF0000"/>
                </a:solidFill>
              </a:rPr>
              <a:t>Definição da Capacidade de Armazenamento</a:t>
            </a:r>
            <a:r>
              <a:rPr lang="pt-BR" altLang="pt-BR"/>
              <a:t> </a:t>
            </a:r>
          </a:p>
        </p:txBody>
      </p:sp>
      <p:graphicFrame>
        <p:nvGraphicFramePr>
          <p:cNvPr id="6146" name="Object 4"/>
          <p:cNvGraphicFramePr>
            <a:graphicFrameLocks noChangeAspect="1"/>
          </p:cNvGraphicFramePr>
          <p:nvPr/>
        </p:nvGraphicFramePr>
        <p:xfrm>
          <a:off x="990600" y="2025650"/>
          <a:ext cx="7696200" cy="4298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2" name="Foto do Photo Editor" r:id="rId4" imgW="14885714" imgH="8314286" progId="MSPhotoEd.3">
                  <p:embed/>
                </p:oleObj>
              </mc:Choice>
              <mc:Fallback>
                <p:oleObj name="Foto do Photo Editor" r:id="rId4" imgW="14885714" imgH="8314286" progId="MSPhotoEd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90600" y="2025650"/>
                        <a:ext cx="7696200" cy="4298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Text Box 2" descr="Papel de seda rosa"/>
          <p:cNvSpPr txBox="1">
            <a:spLocks noChangeArrowheads="1"/>
          </p:cNvSpPr>
          <p:nvPr/>
        </p:nvSpPr>
        <p:spPr bwMode="auto">
          <a:xfrm>
            <a:off x="1619250" y="1989138"/>
            <a:ext cx="6121400" cy="808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pt-BR" sz="2000" b="1"/>
              <a:t>DEFINIÇÕES </a:t>
            </a:r>
            <a:r>
              <a:rPr lang="en-US" altLang="pt-BR" sz="1600" b="1"/>
              <a:t>(pela NEMA)</a:t>
            </a:r>
            <a:endParaRPr lang="en-US" altLang="pt-BR" b="1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altLang="pt-BR" sz="2400" b="1"/>
              <a:t>Um PACS deve oferecer</a:t>
            </a:r>
            <a:r>
              <a:rPr lang="en-US" altLang="pt-BR" sz="2400" b="1">
                <a:effectLst>
                  <a:outerShdw blurRad="38100" dist="38100" dir="2700000" algn="tl">
                    <a:srgbClr val="000000"/>
                  </a:outerShdw>
                </a:effectLst>
              </a:rPr>
              <a:t>:</a:t>
            </a:r>
            <a:endParaRPr lang="pt-BR" altLang="pt-BR" sz="2400" b="1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971550" y="3009900"/>
            <a:ext cx="7848600" cy="3011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lvl="1">
              <a:lnSpc>
                <a:spcPct val="80000"/>
              </a:lnSpc>
              <a:spcBef>
                <a:spcPct val="50000"/>
              </a:spcBef>
              <a:buFont typeface="Wingdings" pitchFamily="2" charset="2"/>
              <a:buChar char="ü"/>
            </a:pPr>
            <a:r>
              <a:rPr lang="en-US" altLang="pt-BR" sz="2200" b="1"/>
              <a:t>visualização em estações de diagnóstico, de relatórios, de laudos e remotas;</a:t>
            </a:r>
          </a:p>
          <a:p>
            <a:pPr lvl="1">
              <a:lnSpc>
                <a:spcPct val="80000"/>
              </a:lnSpc>
              <a:spcBef>
                <a:spcPct val="50000"/>
              </a:spcBef>
              <a:buFont typeface="Wingdings" pitchFamily="2" charset="2"/>
              <a:buChar char="ü"/>
            </a:pPr>
            <a:r>
              <a:rPr lang="en-US" altLang="pt-BR" sz="2200" b="1"/>
              <a:t> armazenamento em meios magnéticos ou ópticos usando equipamentos digitais para recuperação a curto e longo prazo. </a:t>
            </a:r>
          </a:p>
          <a:p>
            <a:pPr lvl="1">
              <a:lnSpc>
                <a:spcPct val="80000"/>
              </a:lnSpc>
              <a:spcBef>
                <a:spcPct val="50000"/>
              </a:spcBef>
              <a:buFont typeface="Wingdings" pitchFamily="2" charset="2"/>
              <a:buChar char="ü"/>
            </a:pPr>
            <a:r>
              <a:rPr lang="en-US" altLang="pt-BR" sz="2200" b="1"/>
              <a:t> comunicação usando LAN or WAN ou outros serviços públicos de telecomunicação </a:t>
            </a:r>
          </a:p>
          <a:p>
            <a:pPr lvl="1">
              <a:lnSpc>
                <a:spcPct val="80000"/>
              </a:lnSpc>
              <a:spcBef>
                <a:spcPct val="50000"/>
              </a:spcBef>
              <a:buFont typeface="Wingdings" pitchFamily="2" charset="2"/>
              <a:buChar char="ü"/>
            </a:pPr>
            <a:r>
              <a:rPr lang="en-US" altLang="pt-BR" sz="2200" b="1"/>
              <a:t> sistemas com interfaces por modalidade e conexões para serviços de saúde e informações departamentais, oferencendo um sistema integrado para o usuário final;</a:t>
            </a:r>
          </a:p>
        </p:txBody>
      </p:sp>
      <p:sp>
        <p:nvSpPr>
          <p:cNvPr id="18436" name="Text Box 4"/>
          <p:cNvSpPr txBox="1">
            <a:spLocks noChangeArrowheads="1"/>
          </p:cNvSpPr>
          <p:nvPr/>
        </p:nvSpPr>
        <p:spPr bwMode="auto">
          <a:xfrm>
            <a:off x="792163" y="692150"/>
            <a:ext cx="8243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pt-BR" altLang="pt-BR" sz="2400" b="1" i="1">
                <a:latin typeface="Arial" charset="0"/>
              </a:rPr>
              <a:t>PACS – Picture Archiving and Communication System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800" smtClean="0">
                <a:solidFill>
                  <a:srgbClr val="FFFF00"/>
                </a:solidFill>
              </a:rPr>
              <a:t>Dimensionamento do “Storage”</a:t>
            </a:r>
            <a:endParaRPr lang="en-US" sz="2800" smtClean="0">
              <a:solidFill>
                <a:srgbClr val="FFFF00"/>
              </a:solidFill>
            </a:endParaRPr>
          </a:p>
        </p:txBody>
      </p:sp>
      <p:sp>
        <p:nvSpPr>
          <p:cNvPr id="494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879475" y="1887538"/>
            <a:ext cx="8229600" cy="4997450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pt-BR" altLang="pt-BR" sz="1600" b="1" smtClean="0"/>
              <a:t>Estimativa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Exames/tempo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Imagens por exame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Tamanho da Imagem</a:t>
            </a:r>
          </a:p>
          <a:p>
            <a:pPr eaLnBrk="1" hangingPunct="1">
              <a:lnSpc>
                <a:spcPct val="80000"/>
              </a:lnSpc>
            </a:pPr>
            <a:r>
              <a:rPr lang="pt-BR" altLang="pt-BR" sz="1600" b="1" smtClean="0"/>
              <a:t>Conceito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On-Line: Cache do Servidor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Near-Line: Mídia - Jukebox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Off-Line: Mídia na prateleira</a:t>
            </a:r>
          </a:p>
          <a:p>
            <a:pPr eaLnBrk="1" hangingPunct="1">
              <a:lnSpc>
                <a:spcPct val="80000"/>
              </a:lnSpc>
            </a:pPr>
            <a:r>
              <a:rPr lang="pt-BR" altLang="pt-BR" sz="1600" b="1" smtClean="0"/>
              <a:t>Tendência tecnológica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>
                <a:cs typeface="Arial" charset="0"/>
              </a:rPr>
              <a:t>↑ </a:t>
            </a:r>
            <a:r>
              <a:rPr lang="pt-BR" altLang="pt-BR" sz="1600" smtClean="0"/>
              <a:t> On-Line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pt-BR" sz="1600" b="1" smtClean="0"/>
              <a:t>Pacientes da TC e RM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pt-BR" sz="1600" smtClean="0"/>
              <a:t>80% retornam em 6 meses para um novo exame controle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pt-BR" sz="1600" smtClean="0"/>
              <a:t>90% em 1 ano</a:t>
            </a:r>
          </a:p>
          <a:p>
            <a:pPr eaLnBrk="1" hangingPunct="1">
              <a:lnSpc>
                <a:spcPct val="80000"/>
              </a:lnSpc>
            </a:pPr>
            <a:r>
              <a:rPr lang="pt-BR" altLang="pt-BR" sz="1600" b="1" smtClean="0"/>
              <a:t>Quanto tempo deve-se guardar um exame ?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Lei Americana - Instituição é responsável pela guarda dos exames por 5 anos</a:t>
            </a:r>
          </a:p>
          <a:p>
            <a:pPr lvl="1" eaLnBrk="1" hangingPunct="1">
              <a:lnSpc>
                <a:spcPct val="80000"/>
              </a:lnSpc>
            </a:pPr>
            <a:r>
              <a:rPr lang="pt-BR" altLang="pt-BR" sz="1600" smtClean="0"/>
              <a:t>No Brasil - </a:t>
            </a:r>
            <a:r>
              <a:rPr lang="pt-BR" altLang="pt-BR" sz="1600" i="1" u="sng" smtClean="0"/>
              <a:t>Resolução CFM nº 1.639/2002-  </a:t>
            </a:r>
            <a:r>
              <a:rPr lang="pt-BR" altLang="pt-BR" sz="1600" b="1" i="1" smtClean="0">
                <a:effectLst/>
              </a:rPr>
              <a:t>Art. 2º </a:t>
            </a:r>
            <a:r>
              <a:rPr lang="pt-BR" altLang="pt-BR" sz="1600" b="1" smtClean="0">
                <a:effectLst/>
              </a:rPr>
              <a:t>- Estabelece a guarda permanente para os prontuários médicos arquivados eletrônicamente em meio óptico ou magnético, e microfilmados.</a:t>
            </a:r>
            <a:endParaRPr lang="pt-BR" altLang="pt-BR" sz="1400" smtClean="0"/>
          </a:p>
          <a:p>
            <a:pPr eaLnBrk="1" hangingPunct="1">
              <a:lnSpc>
                <a:spcPct val="80000"/>
              </a:lnSpc>
            </a:pPr>
            <a:r>
              <a:rPr lang="pt-BR" altLang="pt-BR" sz="1600" b="1" smtClean="0"/>
              <a:t>Lei de Moore : Preço do armazenamento cai pela metade a cada 18 meses</a:t>
            </a:r>
            <a:endParaRPr lang="en-US" altLang="pt-BR" sz="1600" b="1" smtClean="0"/>
          </a:p>
        </p:txBody>
      </p:sp>
      <p:grpSp>
        <p:nvGrpSpPr>
          <p:cNvPr id="43012" name="Group 4"/>
          <p:cNvGrpSpPr>
            <a:grpSpLocks/>
          </p:cNvGrpSpPr>
          <p:nvPr/>
        </p:nvGrpSpPr>
        <p:grpSpPr bwMode="auto">
          <a:xfrm>
            <a:off x="5148263" y="2060575"/>
            <a:ext cx="3417887" cy="2232025"/>
            <a:chOff x="3177" y="1026"/>
            <a:chExt cx="2153" cy="1406"/>
          </a:xfrm>
        </p:grpSpPr>
        <p:pic>
          <p:nvPicPr>
            <p:cNvPr id="43013" name="Picture 5" descr="26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7" y="1026"/>
              <a:ext cx="1066" cy="1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14" name="Picture 6" descr="97590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5917" b="25166"/>
            <a:stretch>
              <a:fillRect/>
            </a:stretch>
          </p:blipFill>
          <p:spPr bwMode="auto">
            <a:xfrm>
              <a:off x="4241" y="1026"/>
              <a:ext cx="1089" cy="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15" name="Picture 7" descr="pr-Addonics_4SA_ae4rcs35nsa_Drive_Case-resized20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1" y="1525"/>
              <a:ext cx="907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90" name="Rectangle 2"/>
          <p:cNvSpPr>
            <a:spLocks noGrp="1" noChangeArrowheads="1"/>
          </p:cNvSpPr>
          <p:nvPr>
            <p:ph type="title"/>
          </p:nvPr>
        </p:nvSpPr>
        <p:spPr>
          <a:xfrm>
            <a:off x="969963" y="152400"/>
            <a:ext cx="8355012" cy="8382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dirty="0" smtClean="0">
                <a:solidFill>
                  <a:srgbClr val="FF0000"/>
                </a:solidFill>
              </a:rPr>
              <a:t>III. </a:t>
            </a:r>
            <a:r>
              <a:rPr lang="en-US" sz="2800" dirty="0" err="1" smtClean="0">
                <a:solidFill>
                  <a:srgbClr val="FF0000"/>
                </a:solidFill>
              </a:rPr>
              <a:t>Subsistema</a:t>
            </a:r>
            <a:r>
              <a:rPr lang="en-US" sz="2800" dirty="0" smtClean="0">
                <a:solidFill>
                  <a:srgbClr val="FF0000"/>
                </a:solidFill>
              </a:rPr>
              <a:t> de </a:t>
            </a:r>
            <a:r>
              <a:rPr lang="en-US" sz="2800" dirty="0" err="1" smtClean="0">
                <a:solidFill>
                  <a:srgbClr val="FF0000"/>
                </a:solidFill>
              </a:rPr>
              <a:t>Exibição</a:t>
            </a:r>
            <a:endParaRPr lang="en-US" sz="2800" dirty="0" smtClean="0">
              <a:solidFill>
                <a:srgbClr val="FF0000"/>
              </a:solidFill>
            </a:endParaRPr>
          </a:p>
        </p:txBody>
      </p:sp>
      <p:sp>
        <p:nvSpPr>
          <p:cNvPr id="498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71550" y="923925"/>
            <a:ext cx="7772400" cy="849313"/>
          </a:xfrm>
        </p:spPr>
        <p:txBody>
          <a:bodyPr/>
          <a:lstStyle/>
          <a:p>
            <a:pPr eaLnBrk="1" hangingPunct="1">
              <a:buClr>
                <a:srgbClr val="3366FF"/>
              </a:buClr>
              <a:defRPr/>
            </a:pPr>
            <a:r>
              <a:rPr lang="en-US" sz="1600" b="1" smtClean="0"/>
              <a:t>Componentes de exibição e manipulação de imagens</a:t>
            </a:r>
          </a:p>
          <a:p>
            <a:pPr eaLnBrk="1" hangingPunct="1">
              <a:buClr>
                <a:srgbClr val="3366FF"/>
              </a:buClr>
              <a:defRPr/>
            </a:pPr>
            <a:r>
              <a:rPr lang="en-US" sz="1600" b="1" smtClean="0"/>
              <a:t>Componentes para impressão e geração de cópias de imagens (hard-copy).</a:t>
            </a:r>
          </a:p>
        </p:txBody>
      </p:sp>
      <p:grpSp>
        <p:nvGrpSpPr>
          <p:cNvPr id="44036" name="Group 4"/>
          <p:cNvGrpSpPr>
            <a:grpSpLocks/>
          </p:cNvGrpSpPr>
          <p:nvPr/>
        </p:nvGrpSpPr>
        <p:grpSpPr bwMode="auto">
          <a:xfrm>
            <a:off x="930275" y="2178050"/>
            <a:ext cx="7980363" cy="4419600"/>
            <a:chOff x="288" y="1344"/>
            <a:chExt cx="5027" cy="2784"/>
          </a:xfrm>
        </p:grpSpPr>
        <p:grpSp>
          <p:nvGrpSpPr>
            <p:cNvPr id="44037" name="Group 5"/>
            <p:cNvGrpSpPr>
              <a:grpSpLocks/>
            </p:cNvGrpSpPr>
            <p:nvPr/>
          </p:nvGrpSpPr>
          <p:grpSpPr bwMode="auto">
            <a:xfrm>
              <a:off x="2160" y="3168"/>
              <a:ext cx="560" cy="504"/>
              <a:chOff x="1448" y="1304"/>
              <a:chExt cx="560" cy="504"/>
            </a:xfrm>
          </p:grpSpPr>
          <p:pic>
            <p:nvPicPr>
              <p:cNvPr id="44067" name="Picture 6"/>
              <p:cNvPicPr>
                <a:picLocks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8" y="1304"/>
                <a:ext cx="560" cy="5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44068" name="Group 7"/>
              <p:cNvGrpSpPr>
                <a:grpSpLocks/>
              </p:cNvGrpSpPr>
              <p:nvPr/>
            </p:nvGrpSpPr>
            <p:grpSpPr bwMode="auto">
              <a:xfrm>
                <a:off x="1504" y="1368"/>
                <a:ext cx="304" cy="264"/>
                <a:chOff x="1504" y="1368"/>
                <a:chExt cx="304" cy="264"/>
              </a:xfrm>
            </p:grpSpPr>
            <p:pic>
              <p:nvPicPr>
                <p:cNvPr id="44069" name="Picture 8"/>
                <p:cNvPicPr>
                  <a:picLocks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72" y="1368"/>
                  <a:ext cx="136" cy="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0" name="Picture 9"/>
                <p:cNvPicPr>
                  <a:picLocks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60" y="1456"/>
                  <a:ext cx="144" cy="1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1" name="Picture 10"/>
                <p:cNvPicPr>
                  <a:picLocks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04" y="1456"/>
                  <a:ext cx="136" cy="1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2" name="Picture 11"/>
                <p:cNvPicPr>
                  <a:picLocks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04" y="1368"/>
                  <a:ext cx="136" cy="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3" name="Picture 12"/>
                <p:cNvPicPr>
                  <a:picLocks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560" y="1368"/>
                  <a:ext cx="144" cy="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4" name="Picture 13"/>
                <p:cNvPicPr>
                  <a:picLocks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4" y="1368"/>
                  <a:ext cx="128" cy="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5" name="Picture 14"/>
                <p:cNvPicPr>
                  <a:picLocks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24" y="1456"/>
                  <a:ext cx="128" cy="1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4076" name="Picture 15"/>
                <p:cNvPicPr>
                  <a:picLocks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672" y="1456"/>
                  <a:ext cx="136" cy="17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pic>
          <p:nvPicPr>
            <p:cNvPr id="44038" name="Picture 16"/>
            <p:cNvPicPr>
              <a:picLocks noChangeArrowheads="1"/>
            </p:cNvPicPr>
            <p:nvPr/>
          </p:nvPicPr>
          <p:blipFill>
            <a:blip r:embed="rId11">
              <a:lum bright="-10000" contrast="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" y="1344"/>
              <a:ext cx="944" cy="7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39" name="Picture 17" descr="0013new"/>
            <p:cNvPicPr>
              <a:picLocks noChangeAspect="1" noChangeArrowheads="1"/>
            </p:cNvPicPr>
            <p:nvPr/>
          </p:nvPicPr>
          <p:blipFill>
            <a:blip r:embed="rId12">
              <a:lum bright="26000" contrast="4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107"/>
              <a:ext cx="965" cy="603"/>
            </a:xfrm>
            <a:prstGeom prst="rect">
              <a:avLst/>
            </a:prstGeom>
            <a:noFill/>
            <a:ln w="127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4040" name="Picture 18" descr="ci_cvnew"/>
            <p:cNvPicPr>
              <a:picLocks noChangeAspect="1" noChangeArrowheads="1"/>
            </p:cNvPicPr>
            <p:nvPr/>
          </p:nvPicPr>
          <p:blipFill>
            <a:blip r:embed="rId13">
              <a:lum bright="30000" contrast="2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0" y="2112"/>
              <a:ext cx="824" cy="593"/>
            </a:xfrm>
            <a:prstGeom prst="rect">
              <a:avLst/>
            </a:prstGeom>
            <a:noFill/>
            <a:ln w="127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4041" name="Picture 19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8" y="3456"/>
              <a:ext cx="558" cy="496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4042" name="Picture 20" descr="0020new"/>
            <p:cNvPicPr>
              <a:picLocks noChangeAspect="1" noChangeArrowheads="1"/>
            </p:cNvPicPr>
            <p:nvPr/>
          </p:nvPicPr>
          <p:blipFill>
            <a:blip r:embed="rId15" cstate="print">
              <a:lum contrast="18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8" y="2688"/>
              <a:ext cx="423" cy="429"/>
            </a:xfrm>
            <a:prstGeom prst="rect">
              <a:avLst/>
            </a:prstGeom>
            <a:noFill/>
            <a:ln w="9525">
              <a:solidFill>
                <a:srgbClr val="FF66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4043" name="Picture 21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8" y="1920"/>
              <a:ext cx="535" cy="476"/>
            </a:xfrm>
            <a:prstGeom prst="rect">
              <a:avLst/>
            </a:prstGeom>
            <a:noFill/>
            <a:ln w="9525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044" name="Text Box 22"/>
            <p:cNvSpPr txBox="1">
              <a:spLocks noChangeArrowheads="1"/>
            </p:cNvSpPr>
            <p:nvPr/>
          </p:nvSpPr>
          <p:spPr bwMode="auto">
            <a:xfrm>
              <a:off x="4368" y="3232"/>
              <a:ext cx="94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Impressora</a:t>
              </a:r>
            </a:p>
          </p:txBody>
        </p:sp>
        <p:sp>
          <p:nvSpPr>
            <p:cNvPr id="44045" name="Text Box 23"/>
            <p:cNvSpPr txBox="1">
              <a:spLocks noChangeArrowheads="1"/>
            </p:cNvSpPr>
            <p:nvPr/>
          </p:nvSpPr>
          <p:spPr bwMode="auto">
            <a:xfrm>
              <a:off x="4368" y="2464"/>
              <a:ext cx="50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Laser</a:t>
              </a:r>
            </a:p>
          </p:txBody>
        </p:sp>
        <p:sp>
          <p:nvSpPr>
            <p:cNvPr id="44046" name="Text Box 24"/>
            <p:cNvSpPr txBox="1">
              <a:spLocks noChangeArrowheads="1"/>
            </p:cNvSpPr>
            <p:nvPr/>
          </p:nvSpPr>
          <p:spPr bwMode="auto">
            <a:xfrm>
              <a:off x="4368" y="1696"/>
              <a:ext cx="947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Impressora</a:t>
              </a:r>
            </a:p>
          </p:txBody>
        </p:sp>
        <p:pic>
          <p:nvPicPr>
            <p:cNvPr id="44047" name="Picture 25" descr="Autorad~7new"/>
            <p:cNvPicPr>
              <a:picLocks noChangeAspect="1" noChangeArrowheads="1"/>
            </p:cNvPicPr>
            <p:nvPr/>
          </p:nvPicPr>
          <p:blipFill>
            <a:blip r:embed="rId16">
              <a:lum bright="34000" contrast="34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8" y="1406"/>
              <a:ext cx="1032" cy="616"/>
            </a:xfrm>
            <a:prstGeom prst="rect">
              <a:avLst/>
            </a:prstGeom>
            <a:noFill/>
            <a:ln w="127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4048" name="Picture 26"/>
            <p:cNvPicPr preferRelativeResize="0"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928"/>
              <a:ext cx="931" cy="634"/>
            </a:xfrm>
            <a:prstGeom prst="rect">
              <a:avLst/>
            </a:prstGeom>
            <a:noFill/>
            <a:ln w="12700">
              <a:solidFill>
                <a:srgbClr val="0000CC"/>
              </a:solidFill>
              <a:miter lim="800000"/>
              <a:headEnd/>
              <a:tailEnd type="none" w="lg" len="lg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049" name="Text Box 27"/>
            <p:cNvSpPr txBox="1">
              <a:spLocks noChangeArrowheads="1"/>
            </p:cNvSpPr>
            <p:nvPr/>
          </p:nvSpPr>
          <p:spPr bwMode="auto">
            <a:xfrm>
              <a:off x="2352" y="1344"/>
              <a:ext cx="2184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en-US" altLang="pt-BR" b="1"/>
                <a:t>Diagnóstico: 2.5k, 1.5k, 1.0k</a:t>
              </a:r>
            </a:p>
            <a:p>
              <a:pPr eaLnBrk="1" hangingPunct="1"/>
              <a:r>
                <a:rPr lang="en-US" altLang="pt-BR" b="1"/>
                <a:t>(5.0 MP, 3.0 MP, 2.0 MP)</a:t>
              </a:r>
            </a:p>
          </p:txBody>
        </p:sp>
        <p:pic>
          <p:nvPicPr>
            <p:cNvPr id="44050" name="Picture 28"/>
            <p:cNvPicPr>
              <a:picLocks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" y="3216"/>
              <a:ext cx="728" cy="448"/>
            </a:xfrm>
            <a:prstGeom prst="rect">
              <a:avLst/>
            </a:prstGeom>
            <a:noFill/>
            <a:ln w="127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051" name="AutoShape 29"/>
            <p:cNvSpPr>
              <a:spLocks noChangeArrowheads="1"/>
            </p:cNvSpPr>
            <p:nvPr/>
          </p:nvSpPr>
          <p:spPr bwMode="auto">
            <a:xfrm>
              <a:off x="3264" y="2400"/>
              <a:ext cx="528" cy="480"/>
            </a:xfrm>
            <a:prstGeom prst="flowChartMagneticDisk">
              <a:avLst/>
            </a:prstGeom>
            <a:solidFill>
              <a:srgbClr val="C0C0C0"/>
            </a:solidFill>
            <a:ln w="31750">
              <a:solidFill>
                <a:srgbClr val="FF66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44052" name="Text Box 30"/>
            <p:cNvSpPr txBox="1">
              <a:spLocks noChangeArrowheads="1"/>
            </p:cNvSpPr>
            <p:nvPr/>
          </p:nvSpPr>
          <p:spPr bwMode="auto">
            <a:xfrm>
              <a:off x="3264" y="2546"/>
              <a:ext cx="55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en-US" altLang="pt-BR" sz="2400" b="1"/>
                <a:t>PACS</a:t>
              </a:r>
            </a:p>
          </p:txBody>
        </p:sp>
        <p:cxnSp>
          <p:nvCxnSpPr>
            <p:cNvPr id="44053" name="AutoShape 31"/>
            <p:cNvCxnSpPr>
              <a:cxnSpLocks noChangeShapeType="1"/>
              <a:endCxn id="44051" idx="2"/>
            </p:cNvCxnSpPr>
            <p:nvPr/>
          </p:nvCxnSpPr>
          <p:spPr bwMode="auto">
            <a:xfrm flipV="1">
              <a:off x="1507" y="2640"/>
              <a:ext cx="1747" cy="605"/>
            </a:xfrm>
            <a:prstGeom prst="curvedConnector3">
              <a:avLst>
                <a:gd name="adj1" fmla="val 50259"/>
              </a:avLst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54" name="AutoShape 32"/>
            <p:cNvCxnSpPr>
              <a:cxnSpLocks noChangeShapeType="1"/>
              <a:endCxn id="44051" idx="2"/>
            </p:cNvCxnSpPr>
            <p:nvPr/>
          </p:nvCxnSpPr>
          <p:spPr bwMode="auto">
            <a:xfrm rot="-5400000">
              <a:off x="2583" y="2497"/>
              <a:ext cx="528" cy="814"/>
            </a:xfrm>
            <a:prstGeom prst="curvedConnector2">
              <a:avLst/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55" name="AutoShape 33"/>
            <p:cNvCxnSpPr>
              <a:cxnSpLocks noChangeShapeType="1"/>
              <a:endCxn id="44051" idx="3"/>
            </p:cNvCxnSpPr>
            <p:nvPr/>
          </p:nvCxnSpPr>
          <p:spPr bwMode="auto">
            <a:xfrm rot="-5400000">
              <a:off x="3319" y="3007"/>
              <a:ext cx="326" cy="92"/>
            </a:xfrm>
            <a:prstGeom prst="curvedConnector3">
              <a:avLst>
                <a:gd name="adj1" fmla="val 51532"/>
              </a:avLst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56" name="Text Box 34"/>
            <p:cNvSpPr txBox="1">
              <a:spLocks noChangeArrowheads="1"/>
            </p:cNvSpPr>
            <p:nvPr/>
          </p:nvSpPr>
          <p:spPr bwMode="auto">
            <a:xfrm>
              <a:off x="384" y="3600"/>
              <a:ext cx="1473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Estação de revisão</a:t>
              </a:r>
            </a:p>
          </p:txBody>
        </p:sp>
        <p:sp>
          <p:nvSpPr>
            <p:cNvPr id="44057" name="Text Box 35"/>
            <p:cNvSpPr txBox="1">
              <a:spLocks noChangeArrowheads="1"/>
            </p:cNvSpPr>
            <p:nvPr/>
          </p:nvSpPr>
          <p:spPr bwMode="auto">
            <a:xfrm>
              <a:off x="1931" y="3600"/>
              <a:ext cx="9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/>
              <a:r>
                <a:rPr lang="en-US" altLang="pt-BR" b="1"/>
                <a:t>cliente Web</a:t>
              </a:r>
            </a:p>
          </p:txBody>
        </p:sp>
        <p:sp>
          <p:nvSpPr>
            <p:cNvPr id="44058" name="Text Box 36"/>
            <p:cNvSpPr txBox="1">
              <a:spLocks noChangeArrowheads="1"/>
            </p:cNvSpPr>
            <p:nvPr/>
          </p:nvSpPr>
          <p:spPr bwMode="auto">
            <a:xfrm>
              <a:off x="2976" y="3648"/>
              <a:ext cx="915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b="1"/>
                <a:t>Nó DICOM </a:t>
              </a:r>
            </a:p>
          </p:txBody>
        </p:sp>
        <p:sp>
          <p:nvSpPr>
            <p:cNvPr id="44059" name="Rectangle 37"/>
            <p:cNvSpPr>
              <a:spLocks noChangeArrowheads="1"/>
            </p:cNvSpPr>
            <p:nvPr/>
          </p:nvSpPr>
          <p:spPr bwMode="auto">
            <a:xfrm>
              <a:off x="288" y="1344"/>
              <a:ext cx="2064" cy="1440"/>
            </a:xfrm>
            <a:prstGeom prst="rect">
              <a:avLst/>
            </a:prstGeom>
            <a:noFill/>
            <a:ln w="12700">
              <a:solidFill>
                <a:schemeClr val="fol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cxnSp>
          <p:nvCxnSpPr>
            <p:cNvPr id="44060" name="AutoShape 38"/>
            <p:cNvCxnSpPr>
              <a:cxnSpLocks noChangeShapeType="1"/>
              <a:stCxn id="44059" idx="3"/>
              <a:endCxn id="44051" idx="1"/>
            </p:cNvCxnSpPr>
            <p:nvPr/>
          </p:nvCxnSpPr>
          <p:spPr bwMode="auto">
            <a:xfrm>
              <a:off x="2352" y="2064"/>
              <a:ext cx="1176" cy="326"/>
            </a:xfrm>
            <a:prstGeom prst="curvedConnector2">
              <a:avLst/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61" name="AutoShape 39"/>
            <p:cNvCxnSpPr>
              <a:cxnSpLocks noChangeShapeType="1"/>
              <a:stCxn id="44051" idx="4"/>
            </p:cNvCxnSpPr>
            <p:nvPr/>
          </p:nvCxnSpPr>
          <p:spPr bwMode="auto">
            <a:xfrm flipV="1">
              <a:off x="3802" y="2158"/>
              <a:ext cx="566" cy="482"/>
            </a:xfrm>
            <a:prstGeom prst="curvedConnector3">
              <a:avLst>
                <a:gd name="adj1" fmla="val 49116"/>
              </a:avLst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62" name="AutoShape 40"/>
            <p:cNvCxnSpPr>
              <a:cxnSpLocks noChangeShapeType="1"/>
              <a:stCxn id="44051" idx="4"/>
            </p:cNvCxnSpPr>
            <p:nvPr/>
          </p:nvCxnSpPr>
          <p:spPr bwMode="auto">
            <a:xfrm>
              <a:off x="3802" y="2640"/>
              <a:ext cx="566" cy="263"/>
            </a:xfrm>
            <a:prstGeom prst="curvedConnector3">
              <a:avLst>
                <a:gd name="adj1" fmla="val 49116"/>
              </a:avLst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063" name="AutoShape 41"/>
            <p:cNvCxnSpPr>
              <a:cxnSpLocks noChangeShapeType="1"/>
              <a:stCxn id="44051" idx="4"/>
            </p:cNvCxnSpPr>
            <p:nvPr/>
          </p:nvCxnSpPr>
          <p:spPr bwMode="auto">
            <a:xfrm>
              <a:off x="3802" y="2640"/>
              <a:ext cx="566" cy="1064"/>
            </a:xfrm>
            <a:prstGeom prst="curvedConnector3">
              <a:avLst>
                <a:gd name="adj1" fmla="val 49116"/>
              </a:avLst>
            </a:prstGeom>
            <a:noFill/>
            <a:ln w="25400">
              <a:solidFill>
                <a:srgbClr val="3366FF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4064" name="Line 42"/>
            <p:cNvSpPr>
              <a:spLocks noChangeShapeType="1"/>
            </p:cNvSpPr>
            <p:nvPr/>
          </p:nvSpPr>
          <p:spPr bwMode="auto">
            <a:xfrm>
              <a:off x="2352" y="1824"/>
              <a:ext cx="1968" cy="192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44065" name="Text Box 43"/>
            <p:cNvSpPr txBox="1">
              <a:spLocks noChangeArrowheads="1"/>
            </p:cNvSpPr>
            <p:nvPr/>
          </p:nvSpPr>
          <p:spPr bwMode="auto">
            <a:xfrm>
              <a:off x="3216" y="1728"/>
              <a:ext cx="85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r>
                <a:rPr lang="en-US" altLang="pt-BR" sz="1600" b="1"/>
                <a:t>Direct Print</a:t>
              </a:r>
            </a:p>
          </p:txBody>
        </p:sp>
        <p:sp>
          <p:nvSpPr>
            <p:cNvPr id="44066" name="Text Box 44"/>
            <p:cNvSpPr txBox="1">
              <a:spLocks noChangeArrowheads="1"/>
            </p:cNvSpPr>
            <p:nvPr/>
          </p:nvSpPr>
          <p:spPr bwMode="auto">
            <a:xfrm>
              <a:off x="1104" y="3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 sz="2400"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Rectangle 2"/>
          <p:cNvSpPr>
            <a:spLocks noGrp="1" noChangeArrowheads="1"/>
          </p:cNvSpPr>
          <p:nvPr>
            <p:ph type="title"/>
          </p:nvPr>
        </p:nvSpPr>
        <p:spPr>
          <a:xfrm>
            <a:off x="1047750" y="650875"/>
            <a:ext cx="7772400" cy="7620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smtClean="0">
                <a:solidFill>
                  <a:srgbClr val="FF0000"/>
                </a:solidFill>
              </a:rPr>
              <a:t>IV. Subsistema de Rede e Segurança</a:t>
            </a:r>
          </a:p>
        </p:txBody>
      </p:sp>
      <p:sp>
        <p:nvSpPr>
          <p:cNvPr id="4997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03288" y="1809750"/>
            <a:ext cx="7772400" cy="4572000"/>
          </a:xfrm>
        </p:spPr>
        <p:txBody>
          <a:bodyPr/>
          <a:lstStyle/>
          <a:p>
            <a:pPr eaLnBrk="1" hangingPunct="1">
              <a:buClr>
                <a:srgbClr val="3366FF"/>
              </a:buClr>
              <a:buFontTx/>
              <a:buChar char="•"/>
              <a:defRPr/>
            </a:pPr>
            <a:r>
              <a:rPr lang="en-US" sz="2400" smtClean="0"/>
              <a:t>Componentes necessários para manter a conectividade entre os subsistemas de aquisição, arquivamento e exibição; </a:t>
            </a:r>
          </a:p>
          <a:p>
            <a:pPr eaLnBrk="1" hangingPunct="1">
              <a:buClr>
                <a:srgbClr val="3366FF"/>
              </a:buClr>
              <a:buFontTx/>
              <a:buChar char="•"/>
              <a:defRPr/>
            </a:pPr>
            <a:r>
              <a:rPr lang="en-US" sz="2400" smtClean="0"/>
              <a:t>Pode ser WAN/LAN, Ethernet/GB Ethernet/ATM</a:t>
            </a:r>
          </a:p>
          <a:p>
            <a:pPr eaLnBrk="1" hangingPunct="1">
              <a:buClr>
                <a:srgbClr val="3366FF"/>
              </a:buClr>
              <a:buFontTx/>
              <a:buChar char="•"/>
              <a:defRPr/>
            </a:pPr>
            <a:r>
              <a:rPr lang="en-US" sz="2400" smtClean="0"/>
              <a:t>Digital Communications in Medicine (DICOM 3.0) </a:t>
            </a:r>
          </a:p>
          <a:p>
            <a:pPr lvl="1" eaLnBrk="1" hangingPunct="1">
              <a:buClr>
                <a:srgbClr val="3366FF"/>
              </a:buClr>
              <a:defRPr/>
            </a:pPr>
            <a:r>
              <a:rPr lang="en-US" sz="2400" smtClean="0"/>
              <a:t>Segue o padrão Open Systems Integration (OSI)</a:t>
            </a:r>
          </a:p>
          <a:p>
            <a:pPr lvl="1" eaLnBrk="1" hangingPunct="1">
              <a:buClr>
                <a:srgbClr val="3366FF"/>
              </a:buClr>
              <a:defRPr/>
            </a:pPr>
            <a:r>
              <a:rPr lang="en-US" sz="2400" smtClean="0"/>
              <a:t>Suporta TCP/IP e ACR/NEMA</a:t>
            </a:r>
          </a:p>
          <a:p>
            <a:pPr eaLnBrk="1" hangingPunct="1">
              <a:buClr>
                <a:srgbClr val="3366FF"/>
              </a:buClr>
              <a:buFontTx/>
              <a:buChar char="•"/>
              <a:defRPr/>
            </a:pPr>
            <a:r>
              <a:rPr lang="en-US" sz="2400" smtClean="0"/>
              <a:t>Deve estar em conformidade com o padrão legal</a:t>
            </a:r>
          </a:p>
          <a:p>
            <a:pPr lvl="1" eaLnBrk="1" hangingPunct="1">
              <a:buClr>
                <a:srgbClr val="3366FF"/>
              </a:buClr>
              <a:defRPr/>
            </a:pPr>
            <a:r>
              <a:rPr lang="en-US" sz="2400" smtClean="0"/>
              <a:t>Regras de Privacidade </a:t>
            </a:r>
          </a:p>
          <a:p>
            <a:pPr lvl="1" eaLnBrk="1" hangingPunct="1">
              <a:buClr>
                <a:srgbClr val="3366FF"/>
              </a:buClr>
              <a:defRPr/>
            </a:pPr>
            <a:r>
              <a:rPr lang="en-US" sz="2400" smtClean="0"/>
              <a:t>Regras de Segurança</a:t>
            </a:r>
          </a:p>
        </p:txBody>
      </p:sp>
      <p:graphicFrame>
        <p:nvGraphicFramePr>
          <p:cNvPr id="7170" name="Object 4"/>
          <p:cNvGraphicFramePr>
            <a:graphicFrameLocks noChangeAspect="1"/>
          </p:cNvGraphicFramePr>
          <p:nvPr/>
        </p:nvGraphicFramePr>
        <p:xfrm>
          <a:off x="6588125" y="5200650"/>
          <a:ext cx="2016125" cy="1541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6" name="Bitmap Image" r:id="rId3" imgW="5428571" imgH="4153480" progId="Paint.Picture">
                  <p:embed/>
                </p:oleObj>
              </mc:Choice>
              <mc:Fallback>
                <p:oleObj name="Bitmap Image" r:id="rId3" imgW="5428571" imgH="4153480" progId="Paint.Picture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88125" y="5200650"/>
                        <a:ext cx="2016125" cy="1541463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FF99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Rectangle 2"/>
          <p:cNvSpPr>
            <a:spLocks noChangeArrowheads="1"/>
          </p:cNvSpPr>
          <p:nvPr/>
        </p:nvSpPr>
        <p:spPr bwMode="auto">
          <a:xfrm>
            <a:off x="903288" y="476250"/>
            <a:ext cx="77724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en-US" altLang="pt-BR" sz="2400">
                <a:solidFill>
                  <a:srgbClr val="FF0000"/>
                </a:solidFill>
              </a:rPr>
              <a:t>“Load-Balanced Fully-Redundant Meshed Network”</a:t>
            </a:r>
          </a:p>
        </p:txBody>
      </p:sp>
      <p:grpSp>
        <p:nvGrpSpPr>
          <p:cNvPr id="8196" name="Group 3"/>
          <p:cNvGrpSpPr>
            <a:grpSpLocks/>
          </p:cNvGrpSpPr>
          <p:nvPr/>
        </p:nvGrpSpPr>
        <p:grpSpPr bwMode="auto">
          <a:xfrm>
            <a:off x="1123950" y="1773238"/>
            <a:ext cx="7408863" cy="4903787"/>
            <a:chOff x="528" y="607"/>
            <a:chExt cx="4667" cy="3089"/>
          </a:xfrm>
        </p:grpSpPr>
        <p:sp>
          <p:nvSpPr>
            <p:cNvPr id="8198" name="Freeform 4"/>
            <p:cNvSpPr>
              <a:spLocks/>
            </p:cNvSpPr>
            <p:nvPr/>
          </p:nvSpPr>
          <p:spPr bwMode="auto">
            <a:xfrm>
              <a:off x="2912" y="318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8199" name="Rectangle 5"/>
            <p:cNvSpPr>
              <a:spLocks noChangeArrowheads="1"/>
            </p:cNvSpPr>
            <p:nvPr/>
          </p:nvSpPr>
          <p:spPr bwMode="auto">
            <a:xfrm>
              <a:off x="3483" y="3499"/>
              <a:ext cx="2" cy="0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8200" name="Rectangle 6"/>
            <p:cNvSpPr>
              <a:spLocks noChangeArrowheads="1"/>
            </p:cNvSpPr>
            <p:nvPr/>
          </p:nvSpPr>
          <p:spPr bwMode="auto">
            <a:xfrm>
              <a:off x="2750" y="607"/>
              <a:ext cx="1440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8201" name="Group 7"/>
            <p:cNvGrpSpPr>
              <a:grpSpLocks/>
            </p:cNvGrpSpPr>
            <p:nvPr/>
          </p:nvGrpSpPr>
          <p:grpSpPr bwMode="auto">
            <a:xfrm>
              <a:off x="4752" y="2832"/>
              <a:ext cx="392" cy="483"/>
              <a:chOff x="2352" y="3112"/>
              <a:chExt cx="392" cy="483"/>
            </a:xfrm>
          </p:grpSpPr>
          <p:sp>
            <p:nvSpPr>
              <p:cNvPr id="46904" name="Rectangle 8"/>
              <p:cNvSpPr>
                <a:spLocks noChangeArrowheads="1"/>
              </p:cNvSpPr>
              <p:nvPr/>
            </p:nvSpPr>
            <p:spPr bwMode="auto">
              <a:xfrm>
                <a:off x="2352" y="3112"/>
                <a:ext cx="392" cy="483"/>
              </a:xfrm>
              <a:prstGeom prst="rect">
                <a:avLst/>
              </a:prstGeom>
              <a:solidFill>
                <a:srgbClr val="C0C0C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05" name="Rectangle 9"/>
              <p:cNvSpPr>
                <a:spLocks noChangeArrowheads="1"/>
              </p:cNvSpPr>
              <p:nvPr/>
            </p:nvSpPr>
            <p:spPr bwMode="auto">
              <a:xfrm>
                <a:off x="2361" y="3496"/>
                <a:ext cx="183" cy="92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06" name="Rectangle 10"/>
              <p:cNvSpPr>
                <a:spLocks noChangeArrowheads="1"/>
              </p:cNvSpPr>
              <p:nvPr/>
            </p:nvSpPr>
            <p:spPr bwMode="auto">
              <a:xfrm>
                <a:off x="2552" y="3496"/>
                <a:ext cx="183" cy="92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07" name="Rectangle 11"/>
              <p:cNvSpPr>
                <a:spLocks noChangeArrowheads="1"/>
              </p:cNvSpPr>
              <p:nvPr/>
            </p:nvSpPr>
            <p:spPr bwMode="auto">
              <a:xfrm>
                <a:off x="2363" y="3438"/>
                <a:ext cx="370" cy="51"/>
              </a:xfrm>
              <a:prstGeom prst="rect">
                <a:avLst/>
              </a:prstGeom>
              <a:pattFill prst="openDmnd">
                <a:fgClr>
                  <a:srgbClr val="000000"/>
                </a:fgClr>
                <a:bgClr>
                  <a:srgbClr val="C0C0C0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08" name="Rectangle 12"/>
              <p:cNvSpPr>
                <a:spLocks noChangeArrowheads="1"/>
              </p:cNvSpPr>
              <p:nvPr/>
            </p:nvSpPr>
            <p:spPr bwMode="auto">
              <a:xfrm>
                <a:off x="2384" y="3126"/>
                <a:ext cx="326" cy="50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09" name="Rectangle 13"/>
              <p:cNvSpPr>
                <a:spLocks noChangeArrowheads="1"/>
              </p:cNvSpPr>
              <p:nvPr/>
            </p:nvSpPr>
            <p:spPr bwMode="auto">
              <a:xfrm>
                <a:off x="2366" y="3189"/>
                <a:ext cx="364" cy="243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10" name="Freeform 14"/>
              <p:cNvSpPr>
                <a:spLocks noEditPoints="1"/>
              </p:cNvSpPr>
              <p:nvPr/>
            </p:nvSpPr>
            <p:spPr bwMode="auto">
              <a:xfrm>
                <a:off x="2395" y="3190"/>
                <a:ext cx="140" cy="240"/>
              </a:xfrm>
              <a:custGeom>
                <a:avLst/>
                <a:gdLst>
                  <a:gd name="T0" fmla="*/ 0 w 140"/>
                  <a:gd name="T1" fmla="*/ 0 h 240"/>
                  <a:gd name="T2" fmla="*/ 0 w 140"/>
                  <a:gd name="T3" fmla="*/ 240 h 240"/>
                  <a:gd name="T4" fmla="*/ 29 w 140"/>
                  <a:gd name="T5" fmla="*/ 0 h 240"/>
                  <a:gd name="T6" fmla="*/ 29 w 140"/>
                  <a:gd name="T7" fmla="*/ 240 h 240"/>
                  <a:gd name="T8" fmla="*/ 55 w 140"/>
                  <a:gd name="T9" fmla="*/ 0 h 240"/>
                  <a:gd name="T10" fmla="*/ 55 w 140"/>
                  <a:gd name="T11" fmla="*/ 240 h 240"/>
                  <a:gd name="T12" fmla="*/ 84 w 140"/>
                  <a:gd name="T13" fmla="*/ 0 h 240"/>
                  <a:gd name="T14" fmla="*/ 84 w 140"/>
                  <a:gd name="T15" fmla="*/ 240 h 240"/>
                  <a:gd name="T16" fmla="*/ 113 w 140"/>
                  <a:gd name="T17" fmla="*/ 0 h 240"/>
                  <a:gd name="T18" fmla="*/ 113 w 140"/>
                  <a:gd name="T19" fmla="*/ 240 h 240"/>
                  <a:gd name="T20" fmla="*/ 140 w 140"/>
                  <a:gd name="T21" fmla="*/ 0 h 240"/>
                  <a:gd name="T22" fmla="*/ 140 w 140"/>
                  <a:gd name="T23" fmla="*/ 240 h 2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0"/>
                  <a:gd name="T37" fmla="*/ 0 h 240"/>
                  <a:gd name="T38" fmla="*/ 140 w 140"/>
                  <a:gd name="T39" fmla="*/ 240 h 2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0" h="240">
                    <a:moveTo>
                      <a:pt x="0" y="0"/>
                    </a:moveTo>
                    <a:lnTo>
                      <a:pt x="0" y="240"/>
                    </a:lnTo>
                    <a:moveTo>
                      <a:pt x="29" y="0"/>
                    </a:moveTo>
                    <a:lnTo>
                      <a:pt x="29" y="240"/>
                    </a:lnTo>
                    <a:moveTo>
                      <a:pt x="55" y="0"/>
                    </a:moveTo>
                    <a:lnTo>
                      <a:pt x="55" y="240"/>
                    </a:lnTo>
                    <a:moveTo>
                      <a:pt x="84" y="0"/>
                    </a:moveTo>
                    <a:lnTo>
                      <a:pt x="84" y="240"/>
                    </a:lnTo>
                    <a:moveTo>
                      <a:pt x="113" y="0"/>
                    </a:moveTo>
                    <a:lnTo>
                      <a:pt x="113" y="240"/>
                    </a:lnTo>
                    <a:moveTo>
                      <a:pt x="140" y="0"/>
                    </a:moveTo>
                    <a:lnTo>
                      <a:pt x="140" y="240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11" name="Freeform 15"/>
              <p:cNvSpPr>
                <a:spLocks noEditPoints="1"/>
              </p:cNvSpPr>
              <p:nvPr/>
            </p:nvSpPr>
            <p:spPr bwMode="auto">
              <a:xfrm>
                <a:off x="2565" y="3190"/>
                <a:ext cx="140" cy="240"/>
              </a:xfrm>
              <a:custGeom>
                <a:avLst/>
                <a:gdLst>
                  <a:gd name="T0" fmla="*/ 0 w 140"/>
                  <a:gd name="T1" fmla="*/ 0 h 240"/>
                  <a:gd name="T2" fmla="*/ 0 w 140"/>
                  <a:gd name="T3" fmla="*/ 240 h 240"/>
                  <a:gd name="T4" fmla="*/ 27 w 140"/>
                  <a:gd name="T5" fmla="*/ 0 h 240"/>
                  <a:gd name="T6" fmla="*/ 27 w 140"/>
                  <a:gd name="T7" fmla="*/ 240 h 240"/>
                  <a:gd name="T8" fmla="*/ 55 w 140"/>
                  <a:gd name="T9" fmla="*/ 0 h 240"/>
                  <a:gd name="T10" fmla="*/ 55 w 140"/>
                  <a:gd name="T11" fmla="*/ 240 h 240"/>
                  <a:gd name="T12" fmla="*/ 82 w 140"/>
                  <a:gd name="T13" fmla="*/ 0 h 240"/>
                  <a:gd name="T14" fmla="*/ 82 w 140"/>
                  <a:gd name="T15" fmla="*/ 240 h 240"/>
                  <a:gd name="T16" fmla="*/ 111 w 140"/>
                  <a:gd name="T17" fmla="*/ 0 h 240"/>
                  <a:gd name="T18" fmla="*/ 111 w 140"/>
                  <a:gd name="T19" fmla="*/ 240 h 240"/>
                  <a:gd name="T20" fmla="*/ 140 w 140"/>
                  <a:gd name="T21" fmla="*/ 0 h 240"/>
                  <a:gd name="T22" fmla="*/ 140 w 140"/>
                  <a:gd name="T23" fmla="*/ 240 h 2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0"/>
                  <a:gd name="T37" fmla="*/ 0 h 240"/>
                  <a:gd name="T38" fmla="*/ 140 w 140"/>
                  <a:gd name="T39" fmla="*/ 240 h 24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0" h="240">
                    <a:moveTo>
                      <a:pt x="0" y="0"/>
                    </a:moveTo>
                    <a:lnTo>
                      <a:pt x="0" y="240"/>
                    </a:lnTo>
                    <a:moveTo>
                      <a:pt x="27" y="0"/>
                    </a:moveTo>
                    <a:lnTo>
                      <a:pt x="27" y="240"/>
                    </a:lnTo>
                    <a:moveTo>
                      <a:pt x="55" y="0"/>
                    </a:moveTo>
                    <a:lnTo>
                      <a:pt x="55" y="240"/>
                    </a:lnTo>
                    <a:moveTo>
                      <a:pt x="82" y="0"/>
                    </a:moveTo>
                    <a:lnTo>
                      <a:pt x="82" y="240"/>
                    </a:lnTo>
                    <a:moveTo>
                      <a:pt x="111" y="0"/>
                    </a:moveTo>
                    <a:lnTo>
                      <a:pt x="111" y="240"/>
                    </a:lnTo>
                    <a:moveTo>
                      <a:pt x="140" y="0"/>
                    </a:moveTo>
                    <a:lnTo>
                      <a:pt x="140" y="240"/>
                    </a:lnTo>
                  </a:path>
                </a:pathLst>
              </a:custGeom>
              <a:noFill/>
              <a:ln w="3175">
                <a:solidFill>
                  <a:srgbClr val="C0C0C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12" name="Rectangle 16"/>
              <p:cNvSpPr>
                <a:spLocks noChangeArrowheads="1"/>
              </p:cNvSpPr>
              <p:nvPr/>
            </p:nvSpPr>
            <p:spPr bwMode="auto">
              <a:xfrm>
                <a:off x="2501" y="3148"/>
                <a:ext cx="94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913" name="Rectangle 17"/>
              <p:cNvSpPr>
                <a:spLocks noChangeArrowheads="1"/>
              </p:cNvSpPr>
              <p:nvPr/>
            </p:nvSpPr>
            <p:spPr bwMode="auto">
              <a:xfrm>
                <a:off x="2366" y="3181"/>
                <a:ext cx="36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  <p:graphicFrame>
          <p:nvGraphicFramePr>
            <p:cNvPr id="8194" name="Object 18"/>
            <p:cNvGraphicFramePr>
              <a:graphicFrameLocks noChangeAspect="1"/>
            </p:cNvGraphicFramePr>
            <p:nvPr/>
          </p:nvGraphicFramePr>
          <p:xfrm>
            <a:off x="720" y="2160"/>
            <a:ext cx="484" cy="43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917" name="VISIO" r:id="rId4" imgW="1135440" imgH="1018440" progId="Visio.Drawing.6">
                    <p:embed/>
                  </p:oleObj>
                </mc:Choice>
                <mc:Fallback>
                  <p:oleObj name="VISIO" r:id="rId4" imgW="1135440" imgH="1018440" progId="Visio.Drawing.6">
                    <p:embed/>
                    <p:pic>
                      <p:nvPicPr>
                        <p:cNvPr id="0" name="Object 1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20" y="2160"/>
                          <a:ext cx="484" cy="43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12700">
                              <a:solidFill>
                                <a:srgbClr val="FF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202" name="Oval 19"/>
            <p:cNvSpPr>
              <a:spLocks noChangeArrowheads="1"/>
            </p:cNvSpPr>
            <p:nvPr/>
          </p:nvSpPr>
          <p:spPr bwMode="auto">
            <a:xfrm>
              <a:off x="1392" y="3024"/>
              <a:ext cx="1536" cy="672"/>
            </a:xfrm>
            <a:prstGeom prst="ellips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8203" name="Oval 20"/>
            <p:cNvSpPr>
              <a:spLocks noChangeArrowheads="1"/>
            </p:cNvSpPr>
            <p:nvPr/>
          </p:nvSpPr>
          <p:spPr bwMode="auto">
            <a:xfrm>
              <a:off x="1488" y="3120"/>
              <a:ext cx="1344" cy="480"/>
            </a:xfrm>
            <a:prstGeom prst="ellips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cxnSp>
          <p:nvCxnSpPr>
            <p:cNvPr id="8204" name="AutoShape 21"/>
            <p:cNvCxnSpPr>
              <a:cxnSpLocks noChangeShapeType="1"/>
              <a:stCxn id="46866" idx="3"/>
              <a:endCxn id="8202" idx="2"/>
            </p:cNvCxnSpPr>
            <p:nvPr/>
          </p:nvCxnSpPr>
          <p:spPr bwMode="auto">
            <a:xfrm>
              <a:off x="1163" y="3324"/>
              <a:ext cx="219" cy="36"/>
            </a:xfrm>
            <a:prstGeom prst="bentConnector3">
              <a:avLst>
                <a:gd name="adj1" fmla="val 52056"/>
              </a:avLst>
            </a:prstGeom>
            <a:noFill/>
            <a:ln w="317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05" name="AutoShape 22"/>
            <p:cNvCxnSpPr>
              <a:cxnSpLocks noChangeShapeType="1"/>
              <a:stCxn id="46795" idx="0"/>
            </p:cNvCxnSpPr>
            <p:nvPr/>
          </p:nvCxnSpPr>
          <p:spPr bwMode="auto">
            <a:xfrm rot="5400000" flipH="1">
              <a:off x="414" y="2683"/>
              <a:ext cx="839" cy="227"/>
            </a:xfrm>
            <a:prstGeom prst="bentConnector4">
              <a:avLst>
                <a:gd name="adj1" fmla="val 37069"/>
                <a:gd name="adj2" fmla="val 163435"/>
              </a:avLst>
            </a:prstGeom>
            <a:noFill/>
            <a:ln w="317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06" name="AutoShape 23"/>
            <p:cNvCxnSpPr>
              <a:cxnSpLocks noChangeShapeType="1"/>
              <a:endCxn id="8239" idx="0"/>
            </p:cNvCxnSpPr>
            <p:nvPr/>
          </p:nvCxnSpPr>
          <p:spPr bwMode="auto">
            <a:xfrm flipV="1">
              <a:off x="1204" y="2298"/>
              <a:ext cx="542" cy="79"/>
            </a:xfrm>
            <a:prstGeom prst="bentConnector4">
              <a:avLst>
                <a:gd name="adj1" fmla="val 49630"/>
                <a:gd name="adj2" fmla="val 282278"/>
              </a:avLst>
            </a:prstGeom>
            <a:noFill/>
            <a:ln w="317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207" name="Group 24"/>
            <p:cNvGrpSpPr>
              <a:grpSpLocks/>
            </p:cNvGrpSpPr>
            <p:nvPr/>
          </p:nvGrpSpPr>
          <p:grpSpPr bwMode="auto">
            <a:xfrm>
              <a:off x="720" y="3216"/>
              <a:ext cx="454" cy="243"/>
              <a:chOff x="988" y="2056"/>
              <a:chExt cx="454" cy="243"/>
            </a:xfrm>
          </p:grpSpPr>
          <p:sp>
            <p:nvSpPr>
              <p:cNvPr id="46795" name="Rectangle 25"/>
              <p:cNvSpPr>
                <a:spLocks noChangeArrowheads="1"/>
              </p:cNvSpPr>
              <p:nvPr/>
            </p:nvSpPr>
            <p:spPr bwMode="auto">
              <a:xfrm>
                <a:off x="988" y="2056"/>
                <a:ext cx="454" cy="243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796" name="Rectangle 26"/>
              <p:cNvSpPr>
                <a:spLocks noChangeArrowheads="1"/>
              </p:cNvSpPr>
              <p:nvPr/>
            </p:nvSpPr>
            <p:spPr bwMode="auto">
              <a:xfrm>
                <a:off x="997" y="2074"/>
                <a:ext cx="60" cy="20"/>
              </a:xfrm>
              <a:prstGeom prst="rect">
                <a:avLst/>
              </a:prstGeom>
              <a:solidFill>
                <a:srgbClr val="0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797" name="Line 27"/>
              <p:cNvSpPr>
                <a:spLocks noChangeShapeType="1"/>
              </p:cNvSpPr>
              <p:nvPr/>
            </p:nvSpPr>
            <p:spPr bwMode="auto">
              <a:xfrm>
                <a:off x="1002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98" name="Line 28"/>
              <p:cNvSpPr>
                <a:spLocks noChangeShapeType="1"/>
              </p:cNvSpPr>
              <p:nvPr/>
            </p:nvSpPr>
            <p:spPr bwMode="auto">
              <a:xfrm>
                <a:off x="1024" y="2092"/>
                <a:ext cx="1" cy="2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99" name="Line 29"/>
              <p:cNvSpPr>
                <a:spLocks noChangeShapeType="1"/>
              </p:cNvSpPr>
              <p:nvPr/>
            </p:nvSpPr>
            <p:spPr bwMode="auto">
              <a:xfrm>
                <a:off x="1006" y="2091"/>
                <a:ext cx="1" cy="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0" name="Line 30"/>
              <p:cNvSpPr>
                <a:spLocks noChangeShapeType="1"/>
              </p:cNvSpPr>
              <p:nvPr/>
            </p:nvSpPr>
            <p:spPr bwMode="auto">
              <a:xfrm>
                <a:off x="1007" y="2090"/>
                <a:ext cx="1" cy="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1" name="Line 31"/>
              <p:cNvSpPr>
                <a:spLocks noChangeShapeType="1"/>
              </p:cNvSpPr>
              <p:nvPr/>
            </p:nvSpPr>
            <p:spPr bwMode="auto">
              <a:xfrm>
                <a:off x="1009" y="2089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2" name="Line 32"/>
              <p:cNvSpPr>
                <a:spLocks noChangeShapeType="1"/>
              </p:cNvSpPr>
              <p:nvPr/>
            </p:nvSpPr>
            <p:spPr bwMode="auto">
              <a:xfrm>
                <a:off x="1010" y="2087"/>
                <a:ext cx="1" cy="7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3" name="Line 33"/>
              <p:cNvSpPr>
                <a:spLocks noChangeShapeType="1"/>
              </p:cNvSpPr>
              <p:nvPr/>
            </p:nvSpPr>
            <p:spPr bwMode="auto">
              <a:xfrm>
                <a:off x="1011" y="2085"/>
                <a:ext cx="1" cy="9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4" name="Line 34"/>
              <p:cNvSpPr>
                <a:spLocks noChangeShapeType="1"/>
              </p:cNvSpPr>
              <p:nvPr/>
            </p:nvSpPr>
            <p:spPr bwMode="auto">
              <a:xfrm>
                <a:off x="1012" y="2083"/>
                <a:ext cx="1" cy="1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5" name="Line 35"/>
              <p:cNvSpPr>
                <a:spLocks noChangeShapeType="1"/>
              </p:cNvSpPr>
              <p:nvPr/>
            </p:nvSpPr>
            <p:spPr bwMode="auto">
              <a:xfrm>
                <a:off x="1013" y="2081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6" name="Line 36"/>
              <p:cNvSpPr>
                <a:spLocks noChangeShapeType="1"/>
              </p:cNvSpPr>
              <p:nvPr/>
            </p:nvSpPr>
            <p:spPr bwMode="auto">
              <a:xfrm>
                <a:off x="1014" y="2078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7" name="Line 37"/>
              <p:cNvSpPr>
                <a:spLocks noChangeShapeType="1"/>
              </p:cNvSpPr>
              <p:nvPr/>
            </p:nvSpPr>
            <p:spPr bwMode="auto">
              <a:xfrm>
                <a:off x="1015" y="2080"/>
                <a:ext cx="1" cy="1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8" name="Line 38"/>
              <p:cNvSpPr>
                <a:spLocks noChangeShapeType="1"/>
              </p:cNvSpPr>
              <p:nvPr/>
            </p:nvSpPr>
            <p:spPr bwMode="auto">
              <a:xfrm>
                <a:off x="1016" y="2083"/>
                <a:ext cx="1" cy="1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09" name="Line 39"/>
              <p:cNvSpPr>
                <a:spLocks noChangeShapeType="1"/>
              </p:cNvSpPr>
              <p:nvPr/>
            </p:nvSpPr>
            <p:spPr bwMode="auto">
              <a:xfrm>
                <a:off x="1017" y="2085"/>
                <a:ext cx="1" cy="9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0" name="Line 40"/>
              <p:cNvSpPr>
                <a:spLocks noChangeShapeType="1"/>
              </p:cNvSpPr>
              <p:nvPr/>
            </p:nvSpPr>
            <p:spPr bwMode="auto">
              <a:xfrm>
                <a:off x="1018" y="2087"/>
                <a:ext cx="1" cy="7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1" name="Line 41"/>
              <p:cNvSpPr>
                <a:spLocks noChangeShapeType="1"/>
              </p:cNvSpPr>
              <p:nvPr/>
            </p:nvSpPr>
            <p:spPr bwMode="auto">
              <a:xfrm>
                <a:off x="1019" y="2089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2" name="Line 42"/>
              <p:cNvSpPr>
                <a:spLocks noChangeShapeType="1"/>
              </p:cNvSpPr>
              <p:nvPr/>
            </p:nvSpPr>
            <p:spPr bwMode="auto">
              <a:xfrm>
                <a:off x="1021" y="2090"/>
                <a:ext cx="1" cy="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3" name="Line 43"/>
              <p:cNvSpPr>
                <a:spLocks noChangeShapeType="1"/>
              </p:cNvSpPr>
              <p:nvPr/>
            </p:nvSpPr>
            <p:spPr bwMode="auto">
              <a:xfrm>
                <a:off x="1022" y="2091"/>
                <a:ext cx="1" cy="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4" name="Line 44"/>
              <p:cNvSpPr>
                <a:spLocks noChangeShapeType="1"/>
              </p:cNvSpPr>
              <p:nvPr/>
            </p:nvSpPr>
            <p:spPr bwMode="auto">
              <a:xfrm>
                <a:off x="1026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5" name="Line 45"/>
              <p:cNvSpPr>
                <a:spLocks noChangeShapeType="1"/>
              </p:cNvSpPr>
              <p:nvPr/>
            </p:nvSpPr>
            <p:spPr bwMode="auto">
              <a:xfrm>
                <a:off x="1004" y="2092"/>
                <a:ext cx="1" cy="2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6" name="Line 46"/>
              <p:cNvSpPr>
                <a:spLocks noChangeShapeType="1"/>
              </p:cNvSpPr>
              <p:nvPr/>
            </p:nvSpPr>
            <p:spPr bwMode="auto">
              <a:xfrm>
                <a:off x="1000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7" name="Line 47"/>
              <p:cNvSpPr>
                <a:spLocks noChangeShapeType="1"/>
              </p:cNvSpPr>
              <p:nvPr/>
            </p:nvSpPr>
            <p:spPr bwMode="auto">
              <a:xfrm>
                <a:off x="1027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8" name="Line 48"/>
              <p:cNvSpPr>
                <a:spLocks noChangeShapeType="1"/>
              </p:cNvSpPr>
              <p:nvPr/>
            </p:nvSpPr>
            <p:spPr bwMode="auto">
              <a:xfrm>
                <a:off x="1029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19" name="Line 49"/>
              <p:cNvSpPr>
                <a:spLocks noChangeShapeType="1"/>
              </p:cNvSpPr>
              <p:nvPr/>
            </p:nvSpPr>
            <p:spPr bwMode="auto">
              <a:xfrm>
                <a:off x="1052" y="2092"/>
                <a:ext cx="1" cy="2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0" name="Line 50"/>
              <p:cNvSpPr>
                <a:spLocks noChangeShapeType="1"/>
              </p:cNvSpPr>
              <p:nvPr/>
            </p:nvSpPr>
            <p:spPr bwMode="auto">
              <a:xfrm>
                <a:off x="1033" y="2091"/>
                <a:ext cx="1" cy="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1" name="Line 51"/>
              <p:cNvSpPr>
                <a:spLocks noChangeShapeType="1"/>
              </p:cNvSpPr>
              <p:nvPr/>
            </p:nvSpPr>
            <p:spPr bwMode="auto">
              <a:xfrm>
                <a:off x="1035" y="2090"/>
                <a:ext cx="1" cy="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2" name="Line 52"/>
              <p:cNvSpPr>
                <a:spLocks noChangeShapeType="1"/>
              </p:cNvSpPr>
              <p:nvPr/>
            </p:nvSpPr>
            <p:spPr bwMode="auto">
              <a:xfrm>
                <a:off x="1036" y="2089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3" name="Line 53"/>
              <p:cNvSpPr>
                <a:spLocks noChangeShapeType="1"/>
              </p:cNvSpPr>
              <p:nvPr/>
            </p:nvSpPr>
            <p:spPr bwMode="auto">
              <a:xfrm>
                <a:off x="1038" y="2087"/>
                <a:ext cx="1" cy="7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4" name="Line 54"/>
              <p:cNvSpPr>
                <a:spLocks noChangeShapeType="1"/>
              </p:cNvSpPr>
              <p:nvPr/>
            </p:nvSpPr>
            <p:spPr bwMode="auto">
              <a:xfrm>
                <a:off x="1039" y="2085"/>
                <a:ext cx="1" cy="9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5" name="Line 55"/>
              <p:cNvSpPr>
                <a:spLocks noChangeShapeType="1"/>
              </p:cNvSpPr>
              <p:nvPr/>
            </p:nvSpPr>
            <p:spPr bwMode="auto">
              <a:xfrm>
                <a:off x="1040" y="2083"/>
                <a:ext cx="1" cy="1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6" name="Line 56"/>
              <p:cNvSpPr>
                <a:spLocks noChangeShapeType="1"/>
              </p:cNvSpPr>
              <p:nvPr/>
            </p:nvSpPr>
            <p:spPr bwMode="auto">
              <a:xfrm>
                <a:off x="1041" y="2081"/>
                <a:ext cx="1" cy="1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7" name="Line 57"/>
              <p:cNvSpPr>
                <a:spLocks noChangeShapeType="1"/>
              </p:cNvSpPr>
              <p:nvPr/>
            </p:nvSpPr>
            <p:spPr bwMode="auto">
              <a:xfrm>
                <a:off x="1042" y="2078"/>
                <a:ext cx="1" cy="16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8" name="Line 58"/>
              <p:cNvSpPr>
                <a:spLocks noChangeShapeType="1"/>
              </p:cNvSpPr>
              <p:nvPr/>
            </p:nvSpPr>
            <p:spPr bwMode="auto">
              <a:xfrm>
                <a:off x="1043" y="2080"/>
                <a:ext cx="1" cy="1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29" name="Line 59"/>
              <p:cNvSpPr>
                <a:spLocks noChangeShapeType="1"/>
              </p:cNvSpPr>
              <p:nvPr/>
            </p:nvSpPr>
            <p:spPr bwMode="auto">
              <a:xfrm>
                <a:off x="1044" y="2083"/>
                <a:ext cx="1" cy="1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0" name="Line 60"/>
              <p:cNvSpPr>
                <a:spLocks noChangeShapeType="1"/>
              </p:cNvSpPr>
              <p:nvPr/>
            </p:nvSpPr>
            <p:spPr bwMode="auto">
              <a:xfrm>
                <a:off x="1045" y="2085"/>
                <a:ext cx="1" cy="9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1" name="Line 61"/>
              <p:cNvSpPr>
                <a:spLocks noChangeShapeType="1"/>
              </p:cNvSpPr>
              <p:nvPr/>
            </p:nvSpPr>
            <p:spPr bwMode="auto">
              <a:xfrm>
                <a:off x="1046" y="2087"/>
                <a:ext cx="1" cy="7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2" name="Line 62"/>
              <p:cNvSpPr>
                <a:spLocks noChangeShapeType="1"/>
              </p:cNvSpPr>
              <p:nvPr/>
            </p:nvSpPr>
            <p:spPr bwMode="auto">
              <a:xfrm>
                <a:off x="1047" y="2089"/>
                <a:ext cx="1" cy="5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3" name="Line 63"/>
              <p:cNvSpPr>
                <a:spLocks noChangeShapeType="1"/>
              </p:cNvSpPr>
              <p:nvPr/>
            </p:nvSpPr>
            <p:spPr bwMode="auto">
              <a:xfrm>
                <a:off x="1049" y="2090"/>
                <a:ext cx="1" cy="4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4" name="Line 64"/>
              <p:cNvSpPr>
                <a:spLocks noChangeShapeType="1"/>
              </p:cNvSpPr>
              <p:nvPr/>
            </p:nvSpPr>
            <p:spPr bwMode="auto">
              <a:xfrm>
                <a:off x="1050" y="2091"/>
                <a:ext cx="1" cy="3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5" name="Line 65"/>
              <p:cNvSpPr>
                <a:spLocks noChangeShapeType="1"/>
              </p:cNvSpPr>
              <p:nvPr/>
            </p:nvSpPr>
            <p:spPr bwMode="auto">
              <a:xfrm>
                <a:off x="1054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6" name="Line 66"/>
              <p:cNvSpPr>
                <a:spLocks noChangeShapeType="1"/>
              </p:cNvSpPr>
              <p:nvPr/>
            </p:nvSpPr>
            <p:spPr bwMode="auto">
              <a:xfrm>
                <a:off x="1031" y="2092"/>
                <a:ext cx="1" cy="2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7" name="Line 67"/>
              <p:cNvSpPr>
                <a:spLocks noChangeShapeType="1"/>
              </p:cNvSpPr>
              <p:nvPr/>
            </p:nvSpPr>
            <p:spPr bwMode="auto">
              <a:xfrm>
                <a:off x="1027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38" name="Line 68"/>
              <p:cNvSpPr>
                <a:spLocks noChangeShapeType="1"/>
              </p:cNvSpPr>
              <p:nvPr/>
            </p:nvSpPr>
            <p:spPr bwMode="auto">
              <a:xfrm>
                <a:off x="1055" y="2093"/>
                <a:ext cx="1" cy="1"/>
              </a:xfrm>
              <a:prstGeom prst="line">
                <a:avLst/>
              </a:prstGeom>
              <a:noFill/>
              <a:ln w="1588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6839" name="Group 69"/>
              <p:cNvGrpSpPr>
                <a:grpSpLocks/>
              </p:cNvGrpSpPr>
              <p:nvPr/>
            </p:nvGrpSpPr>
            <p:grpSpPr bwMode="auto">
              <a:xfrm>
                <a:off x="1000" y="2095"/>
                <a:ext cx="57" cy="4"/>
                <a:chOff x="320" y="2112"/>
                <a:chExt cx="57" cy="4"/>
              </a:xfrm>
            </p:grpSpPr>
            <p:sp>
              <p:nvSpPr>
                <p:cNvPr id="46892" name="Freeform 70"/>
                <p:cNvSpPr>
                  <a:spLocks/>
                </p:cNvSpPr>
                <p:nvPr/>
              </p:nvSpPr>
              <p:spPr bwMode="auto">
                <a:xfrm>
                  <a:off x="320" y="2113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3 h 3"/>
                    <a:gd name="T10" fmla="*/ 3 w 3"/>
                    <a:gd name="T11" fmla="*/ 3 h 3"/>
                    <a:gd name="T12" fmla="*/ 2 w 3"/>
                    <a:gd name="T13" fmla="*/ 3 h 3"/>
                    <a:gd name="T14" fmla="*/ 2 w 3"/>
                    <a:gd name="T15" fmla="*/ 3 h 3"/>
                    <a:gd name="T16" fmla="*/ 2 w 3"/>
                    <a:gd name="T17" fmla="*/ 3 h 3"/>
                    <a:gd name="T18" fmla="*/ 2 w 3"/>
                    <a:gd name="T19" fmla="*/ 3 h 3"/>
                    <a:gd name="T20" fmla="*/ 1 w 3"/>
                    <a:gd name="T21" fmla="*/ 3 h 3"/>
                    <a:gd name="T22" fmla="*/ 1 w 3"/>
                    <a:gd name="T23" fmla="*/ 3 h 3"/>
                    <a:gd name="T24" fmla="*/ 1 w 3"/>
                    <a:gd name="T25" fmla="*/ 3 h 3"/>
                    <a:gd name="T26" fmla="*/ 1 w 3"/>
                    <a:gd name="T27" fmla="*/ 3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0 w 3"/>
                    <a:gd name="T35" fmla="*/ 1 h 3"/>
                    <a:gd name="T36" fmla="*/ 0 w 3"/>
                    <a:gd name="T37" fmla="*/ 1 h 3"/>
                    <a:gd name="T38" fmla="*/ 0 w 3"/>
                    <a:gd name="T39" fmla="*/ 1 h 3"/>
                    <a:gd name="T40" fmla="*/ 0 w 3"/>
                    <a:gd name="T41" fmla="*/ 0 h 3"/>
                    <a:gd name="T42" fmla="*/ 1 w 3"/>
                    <a:gd name="T43" fmla="*/ 0 h 3"/>
                    <a:gd name="T44" fmla="*/ 1 w 3"/>
                    <a:gd name="T45" fmla="*/ 0 h 3"/>
                    <a:gd name="T46" fmla="*/ 1 w 3"/>
                    <a:gd name="T47" fmla="*/ 0 h 3"/>
                    <a:gd name="T48" fmla="*/ 1 w 3"/>
                    <a:gd name="T49" fmla="*/ 0 h 3"/>
                    <a:gd name="T50" fmla="*/ 2 w 3"/>
                    <a:gd name="T51" fmla="*/ 0 h 3"/>
                    <a:gd name="T52" fmla="*/ 2 w 3"/>
                    <a:gd name="T53" fmla="*/ 0 h 3"/>
                    <a:gd name="T54" fmla="*/ 2 w 3"/>
                    <a:gd name="T55" fmla="*/ 0 h 3"/>
                    <a:gd name="T56" fmla="*/ 3 w 3"/>
                    <a:gd name="T57" fmla="*/ 0 h 3"/>
                    <a:gd name="T58" fmla="*/ 3 w 3"/>
                    <a:gd name="T59" fmla="*/ 0 h 3"/>
                    <a:gd name="T60" fmla="*/ 3 w 3"/>
                    <a:gd name="T61" fmla="*/ 0 h 3"/>
                    <a:gd name="T62" fmla="*/ 3 w 3"/>
                    <a:gd name="T63" fmla="*/ 1 h 3"/>
                    <a:gd name="T64" fmla="*/ 2 w 3"/>
                    <a:gd name="T65" fmla="*/ 1 h 3"/>
                    <a:gd name="T66" fmla="*/ 2 w 3"/>
                    <a:gd name="T67" fmla="*/ 1 h 3"/>
                    <a:gd name="T68" fmla="*/ 2 w 3"/>
                    <a:gd name="T69" fmla="*/ 1 h 3"/>
                    <a:gd name="T70" fmla="*/ 2 w 3"/>
                    <a:gd name="T71" fmla="*/ 0 h 3"/>
                    <a:gd name="T72" fmla="*/ 2 w 3"/>
                    <a:gd name="T73" fmla="*/ 0 h 3"/>
                    <a:gd name="T74" fmla="*/ 2 w 3"/>
                    <a:gd name="T75" fmla="*/ 0 h 3"/>
                    <a:gd name="T76" fmla="*/ 1 w 3"/>
                    <a:gd name="T77" fmla="*/ 0 h 3"/>
                    <a:gd name="T78" fmla="*/ 1 w 3"/>
                    <a:gd name="T79" fmla="*/ 1 h 3"/>
                    <a:gd name="T80" fmla="*/ 1 w 3"/>
                    <a:gd name="T81" fmla="*/ 1 h 3"/>
                    <a:gd name="T82" fmla="*/ 1 w 3"/>
                    <a:gd name="T83" fmla="*/ 1 h 3"/>
                    <a:gd name="T84" fmla="*/ 1 w 3"/>
                    <a:gd name="T85" fmla="*/ 1 h 3"/>
                    <a:gd name="T86" fmla="*/ 1 w 3"/>
                    <a:gd name="T87" fmla="*/ 1 h 3"/>
                    <a:gd name="T88" fmla="*/ 1 w 3"/>
                    <a:gd name="T89" fmla="*/ 1 h 3"/>
                    <a:gd name="T90" fmla="*/ 1 w 3"/>
                    <a:gd name="T91" fmla="*/ 2 h 3"/>
                    <a:gd name="T92" fmla="*/ 1 w 3"/>
                    <a:gd name="T93" fmla="*/ 2 h 3"/>
                    <a:gd name="T94" fmla="*/ 1 w 3"/>
                    <a:gd name="T95" fmla="*/ 2 h 3"/>
                    <a:gd name="T96" fmla="*/ 1 w 3"/>
                    <a:gd name="T97" fmla="*/ 2 h 3"/>
                    <a:gd name="T98" fmla="*/ 1 w 3"/>
                    <a:gd name="T99" fmla="*/ 2 h 3"/>
                    <a:gd name="T100" fmla="*/ 1 w 3"/>
                    <a:gd name="T101" fmla="*/ 2 h 3"/>
                    <a:gd name="T102" fmla="*/ 2 w 3"/>
                    <a:gd name="T103" fmla="*/ 2 h 3"/>
                    <a:gd name="T104" fmla="*/ 2 w 3"/>
                    <a:gd name="T105" fmla="*/ 3 h 3"/>
                    <a:gd name="T106" fmla="*/ 2 w 3"/>
                    <a:gd name="T107" fmla="*/ 2 h 3"/>
                    <a:gd name="T108" fmla="*/ 2 w 3"/>
                    <a:gd name="T109" fmla="*/ 2 h 3"/>
                    <a:gd name="T110" fmla="*/ 2 w 3"/>
                    <a:gd name="T111" fmla="*/ 2 h 3"/>
                    <a:gd name="T112" fmla="*/ 2 w 3"/>
                    <a:gd name="T113" fmla="*/ 2 h 3"/>
                    <a:gd name="T114" fmla="*/ 2 w 3"/>
                    <a:gd name="T115" fmla="*/ 2 h 3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"/>
                    <a:gd name="T175" fmla="*/ 0 h 3"/>
                    <a:gd name="T176" fmla="*/ 3 w 3"/>
                    <a:gd name="T177" fmla="*/ 3 h 3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" h="3">
                      <a:moveTo>
                        <a:pt x="2" y="2"/>
                      </a:move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3" name="Rectangle 71"/>
                <p:cNvSpPr>
                  <a:spLocks noChangeArrowheads="1"/>
                </p:cNvSpPr>
                <p:nvPr/>
              </p:nvSpPr>
              <p:spPr bwMode="auto">
                <a:xfrm>
                  <a:off x="325" y="2113"/>
                  <a:ext cx="1" cy="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894" name="Freeform 72"/>
                <p:cNvSpPr>
                  <a:spLocks/>
                </p:cNvSpPr>
                <p:nvPr/>
              </p:nvSpPr>
              <p:spPr bwMode="auto">
                <a:xfrm>
                  <a:off x="327" y="2113"/>
                  <a:ext cx="3" cy="3"/>
                </a:xfrm>
                <a:custGeom>
                  <a:avLst/>
                  <a:gdLst>
                    <a:gd name="T0" fmla="*/ 1 w 3"/>
                    <a:gd name="T1" fmla="*/ 2 h 3"/>
                    <a:gd name="T2" fmla="*/ 1 w 3"/>
                    <a:gd name="T3" fmla="*/ 2 h 3"/>
                    <a:gd name="T4" fmla="*/ 2 w 3"/>
                    <a:gd name="T5" fmla="*/ 3 h 3"/>
                    <a:gd name="T6" fmla="*/ 2 w 3"/>
                    <a:gd name="T7" fmla="*/ 2 h 3"/>
                    <a:gd name="T8" fmla="*/ 2 w 3"/>
                    <a:gd name="T9" fmla="*/ 2 h 3"/>
                    <a:gd name="T10" fmla="*/ 2 w 3"/>
                    <a:gd name="T11" fmla="*/ 2 h 3"/>
                    <a:gd name="T12" fmla="*/ 1 w 3"/>
                    <a:gd name="T13" fmla="*/ 2 h 3"/>
                    <a:gd name="T14" fmla="*/ 1 w 3"/>
                    <a:gd name="T15" fmla="*/ 1 h 3"/>
                    <a:gd name="T16" fmla="*/ 0 w 3"/>
                    <a:gd name="T17" fmla="*/ 1 h 3"/>
                    <a:gd name="T18" fmla="*/ 0 w 3"/>
                    <a:gd name="T19" fmla="*/ 1 h 3"/>
                    <a:gd name="T20" fmla="*/ 0 w 3"/>
                    <a:gd name="T21" fmla="*/ 0 h 3"/>
                    <a:gd name="T22" fmla="*/ 1 w 3"/>
                    <a:gd name="T23" fmla="*/ 0 h 3"/>
                    <a:gd name="T24" fmla="*/ 2 w 3"/>
                    <a:gd name="T25" fmla="*/ 0 h 3"/>
                    <a:gd name="T26" fmla="*/ 2 w 3"/>
                    <a:gd name="T27" fmla="*/ 0 h 3"/>
                    <a:gd name="T28" fmla="*/ 2 w 3"/>
                    <a:gd name="T29" fmla="*/ 0 h 3"/>
                    <a:gd name="T30" fmla="*/ 3 w 3"/>
                    <a:gd name="T31" fmla="*/ 0 h 3"/>
                    <a:gd name="T32" fmla="*/ 3 w 3"/>
                    <a:gd name="T33" fmla="*/ 1 h 3"/>
                    <a:gd name="T34" fmla="*/ 2 w 3"/>
                    <a:gd name="T35" fmla="*/ 1 h 3"/>
                    <a:gd name="T36" fmla="*/ 2 w 3"/>
                    <a:gd name="T37" fmla="*/ 0 h 3"/>
                    <a:gd name="T38" fmla="*/ 1 w 3"/>
                    <a:gd name="T39" fmla="*/ 0 h 3"/>
                    <a:gd name="T40" fmla="*/ 1 w 3"/>
                    <a:gd name="T41" fmla="*/ 1 h 3"/>
                    <a:gd name="T42" fmla="*/ 1 w 3"/>
                    <a:gd name="T43" fmla="*/ 1 h 3"/>
                    <a:gd name="T44" fmla="*/ 1 w 3"/>
                    <a:gd name="T45" fmla="*/ 1 h 3"/>
                    <a:gd name="T46" fmla="*/ 2 w 3"/>
                    <a:gd name="T47" fmla="*/ 1 h 3"/>
                    <a:gd name="T48" fmla="*/ 3 w 3"/>
                    <a:gd name="T49" fmla="*/ 1 h 3"/>
                    <a:gd name="T50" fmla="*/ 3 w 3"/>
                    <a:gd name="T51" fmla="*/ 2 h 3"/>
                    <a:gd name="T52" fmla="*/ 3 w 3"/>
                    <a:gd name="T53" fmla="*/ 2 h 3"/>
                    <a:gd name="T54" fmla="*/ 3 w 3"/>
                    <a:gd name="T55" fmla="*/ 3 h 3"/>
                    <a:gd name="T56" fmla="*/ 2 w 3"/>
                    <a:gd name="T57" fmla="*/ 3 h 3"/>
                    <a:gd name="T58" fmla="*/ 2 w 3"/>
                    <a:gd name="T59" fmla="*/ 3 h 3"/>
                    <a:gd name="T60" fmla="*/ 1 w 3"/>
                    <a:gd name="T61" fmla="*/ 3 h 3"/>
                    <a:gd name="T62" fmla="*/ 1 w 3"/>
                    <a:gd name="T63" fmla="*/ 3 h 3"/>
                    <a:gd name="T64" fmla="*/ 0 w 3"/>
                    <a:gd name="T65" fmla="*/ 3 h 3"/>
                    <a:gd name="T66" fmla="*/ 0 w 3"/>
                    <a:gd name="T67" fmla="*/ 2 h 3"/>
                    <a:gd name="T68" fmla="*/ 0 w 3"/>
                    <a:gd name="T69" fmla="*/ 2 h 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"/>
                    <a:gd name="T106" fmla="*/ 0 h 3"/>
                    <a:gd name="T107" fmla="*/ 3 w 3"/>
                    <a:gd name="T108" fmla="*/ 3 h 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" h="3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5" name="Freeform 73"/>
                <p:cNvSpPr>
                  <a:spLocks/>
                </p:cNvSpPr>
                <p:nvPr/>
              </p:nvSpPr>
              <p:spPr bwMode="auto">
                <a:xfrm>
                  <a:off x="332" y="2113"/>
                  <a:ext cx="3" cy="3"/>
                </a:xfrm>
                <a:custGeom>
                  <a:avLst/>
                  <a:gdLst>
                    <a:gd name="T0" fmla="*/ 2 w 3"/>
                    <a:gd name="T1" fmla="*/ 2 h 3"/>
                    <a:gd name="T2" fmla="*/ 3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2 w 3"/>
                    <a:gd name="T9" fmla="*/ 3 h 3"/>
                    <a:gd name="T10" fmla="*/ 2 w 3"/>
                    <a:gd name="T11" fmla="*/ 3 h 3"/>
                    <a:gd name="T12" fmla="*/ 2 w 3"/>
                    <a:gd name="T13" fmla="*/ 3 h 3"/>
                    <a:gd name="T14" fmla="*/ 2 w 3"/>
                    <a:gd name="T15" fmla="*/ 3 h 3"/>
                    <a:gd name="T16" fmla="*/ 2 w 3"/>
                    <a:gd name="T17" fmla="*/ 3 h 3"/>
                    <a:gd name="T18" fmla="*/ 1 w 3"/>
                    <a:gd name="T19" fmla="*/ 3 h 3"/>
                    <a:gd name="T20" fmla="*/ 1 w 3"/>
                    <a:gd name="T21" fmla="*/ 3 h 3"/>
                    <a:gd name="T22" fmla="*/ 1 w 3"/>
                    <a:gd name="T23" fmla="*/ 3 h 3"/>
                    <a:gd name="T24" fmla="*/ 1 w 3"/>
                    <a:gd name="T25" fmla="*/ 3 h 3"/>
                    <a:gd name="T26" fmla="*/ 0 w 3"/>
                    <a:gd name="T27" fmla="*/ 3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0 w 3"/>
                    <a:gd name="T35" fmla="*/ 1 h 3"/>
                    <a:gd name="T36" fmla="*/ 0 w 3"/>
                    <a:gd name="T37" fmla="*/ 1 h 3"/>
                    <a:gd name="T38" fmla="*/ 0 w 3"/>
                    <a:gd name="T39" fmla="*/ 1 h 3"/>
                    <a:gd name="T40" fmla="*/ 0 w 3"/>
                    <a:gd name="T41" fmla="*/ 0 h 3"/>
                    <a:gd name="T42" fmla="*/ 0 w 3"/>
                    <a:gd name="T43" fmla="*/ 0 h 3"/>
                    <a:gd name="T44" fmla="*/ 1 w 3"/>
                    <a:gd name="T45" fmla="*/ 0 h 3"/>
                    <a:gd name="T46" fmla="*/ 1 w 3"/>
                    <a:gd name="T47" fmla="*/ 0 h 3"/>
                    <a:gd name="T48" fmla="*/ 1 w 3"/>
                    <a:gd name="T49" fmla="*/ 0 h 3"/>
                    <a:gd name="T50" fmla="*/ 1 w 3"/>
                    <a:gd name="T51" fmla="*/ 0 h 3"/>
                    <a:gd name="T52" fmla="*/ 2 w 3"/>
                    <a:gd name="T53" fmla="*/ 0 h 3"/>
                    <a:gd name="T54" fmla="*/ 2 w 3"/>
                    <a:gd name="T55" fmla="*/ 0 h 3"/>
                    <a:gd name="T56" fmla="*/ 2 w 3"/>
                    <a:gd name="T57" fmla="*/ 0 h 3"/>
                    <a:gd name="T58" fmla="*/ 2 w 3"/>
                    <a:gd name="T59" fmla="*/ 0 h 3"/>
                    <a:gd name="T60" fmla="*/ 3 w 3"/>
                    <a:gd name="T61" fmla="*/ 0 h 3"/>
                    <a:gd name="T62" fmla="*/ 3 w 3"/>
                    <a:gd name="T63" fmla="*/ 1 h 3"/>
                    <a:gd name="T64" fmla="*/ 2 w 3"/>
                    <a:gd name="T65" fmla="*/ 1 h 3"/>
                    <a:gd name="T66" fmla="*/ 2 w 3"/>
                    <a:gd name="T67" fmla="*/ 1 h 3"/>
                    <a:gd name="T68" fmla="*/ 2 w 3"/>
                    <a:gd name="T69" fmla="*/ 1 h 3"/>
                    <a:gd name="T70" fmla="*/ 2 w 3"/>
                    <a:gd name="T71" fmla="*/ 0 h 3"/>
                    <a:gd name="T72" fmla="*/ 1 w 3"/>
                    <a:gd name="T73" fmla="*/ 0 h 3"/>
                    <a:gd name="T74" fmla="*/ 1 w 3"/>
                    <a:gd name="T75" fmla="*/ 0 h 3"/>
                    <a:gd name="T76" fmla="*/ 1 w 3"/>
                    <a:gd name="T77" fmla="*/ 0 h 3"/>
                    <a:gd name="T78" fmla="*/ 1 w 3"/>
                    <a:gd name="T79" fmla="*/ 1 h 3"/>
                    <a:gd name="T80" fmla="*/ 1 w 3"/>
                    <a:gd name="T81" fmla="*/ 1 h 3"/>
                    <a:gd name="T82" fmla="*/ 1 w 3"/>
                    <a:gd name="T83" fmla="*/ 1 h 3"/>
                    <a:gd name="T84" fmla="*/ 1 w 3"/>
                    <a:gd name="T85" fmla="*/ 1 h 3"/>
                    <a:gd name="T86" fmla="*/ 1 w 3"/>
                    <a:gd name="T87" fmla="*/ 1 h 3"/>
                    <a:gd name="T88" fmla="*/ 1 w 3"/>
                    <a:gd name="T89" fmla="*/ 1 h 3"/>
                    <a:gd name="T90" fmla="*/ 1 w 3"/>
                    <a:gd name="T91" fmla="*/ 2 h 3"/>
                    <a:gd name="T92" fmla="*/ 1 w 3"/>
                    <a:gd name="T93" fmla="*/ 2 h 3"/>
                    <a:gd name="T94" fmla="*/ 1 w 3"/>
                    <a:gd name="T95" fmla="*/ 2 h 3"/>
                    <a:gd name="T96" fmla="*/ 1 w 3"/>
                    <a:gd name="T97" fmla="*/ 2 h 3"/>
                    <a:gd name="T98" fmla="*/ 1 w 3"/>
                    <a:gd name="T99" fmla="*/ 2 h 3"/>
                    <a:gd name="T100" fmla="*/ 1 w 3"/>
                    <a:gd name="T101" fmla="*/ 2 h 3"/>
                    <a:gd name="T102" fmla="*/ 1 w 3"/>
                    <a:gd name="T103" fmla="*/ 2 h 3"/>
                    <a:gd name="T104" fmla="*/ 1 w 3"/>
                    <a:gd name="T105" fmla="*/ 3 h 3"/>
                    <a:gd name="T106" fmla="*/ 2 w 3"/>
                    <a:gd name="T107" fmla="*/ 2 h 3"/>
                    <a:gd name="T108" fmla="*/ 2 w 3"/>
                    <a:gd name="T109" fmla="*/ 2 h 3"/>
                    <a:gd name="T110" fmla="*/ 2 w 3"/>
                    <a:gd name="T111" fmla="*/ 2 h 3"/>
                    <a:gd name="T112" fmla="*/ 2 w 3"/>
                    <a:gd name="T113" fmla="*/ 2 h 3"/>
                    <a:gd name="T114" fmla="*/ 2 w 3"/>
                    <a:gd name="T115" fmla="*/ 2 h 3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"/>
                    <a:gd name="T175" fmla="*/ 0 h 3"/>
                    <a:gd name="T176" fmla="*/ 3 w 3"/>
                    <a:gd name="T177" fmla="*/ 3 h 3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" h="3">
                      <a:moveTo>
                        <a:pt x="2" y="2"/>
                      </a:moveTo>
                      <a:lnTo>
                        <a:pt x="3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6" name="Freeform 74"/>
                <p:cNvSpPr>
                  <a:spLocks noEditPoints="1"/>
                </p:cNvSpPr>
                <p:nvPr/>
              </p:nvSpPr>
              <p:spPr bwMode="auto">
                <a:xfrm>
                  <a:off x="337" y="2113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0 w 3"/>
                    <a:gd name="T3" fmla="*/ 1 h 3"/>
                    <a:gd name="T4" fmla="*/ 0 w 3"/>
                    <a:gd name="T5" fmla="*/ 0 h 3"/>
                    <a:gd name="T6" fmla="*/ 1 w 3"/>
                    <a:gd name="T7" fmla="*/ 0 h 3"/>
                    <a:gd name="T8" fmla="*/ 1 w 3"/>
                    <a:gd name="T9" fmla="*/ 0 h 3"/>
                    <a:gd name="T10" fmla="*/ 2 w 3"/>
                    <a:gd name="T11" fmla="*/ 0 h 3"/>
                    <a:gd name="T12" fmla="*/ 3 w 3"/>
                    <a:gd name="T13" fmla="*/ 0 h 3"/>
                    <a:gd name="T14" fmla="*/ 3 w 3"/>
                    <a:gd name="T15" fmla="*/ 1 h 3"/>
                    <a:gd name="T16" fmla="*/ 3 w 3"/>
                    <a:gd name="T17" fmla="*/ 1 h 3"/>
                    <a:gd name="T18" fmla="*/ 3 w 3"/>
                    <a:gd name="T19" fmla="*/ 2 h 3"/>
                    <a:gd name="T20" fmla="*/ 3 w 3"/>
                    <a:gd name="T21" fmla="*/ 3 h 3"/>
                    <a:gd name="T22" fmla="*/ 2 w 3"/>
                    <a:gd name="T23" fmla="*/ 3 h 3"/>
                    <a:gd name="T24" fmla="*/ 1 w 3"/>
                    <a:gd name="T25" fmla="*/ 3 h 3"/>
                    <a:gd name="T26" fmla="*/ 1 w 3"/>
                    <a:gd name="T27" fmla="*/ 3 h 3"/>
                    <a:gd name="T28" fmla="*/ 0 w 3"/>
                    <a:gd name="T29" fmla="*/ 3 h 3"/>
                    <a:gd name="T30" fmla="*/ 0 w 3"/>
                    <a:gd name="T31" fmla="*/ 2 h 3"/>
                    <a:gd name="T32" fmla="*/ 0 w 3"/>
                    <a:gd name="T33" fmla="*/ 1 h 3"/>
                    <a:gd name="T34" fmla="*/ 1 w 3"/>
                    <a:gd name="T35" fmla="*/ 1 h 3"/>
                    <a:gd name="T36" fmla="*/ 1 w 3"/>
                    <a:gd name="T37" fmla="*/ 2 h 3"/>
                    <a:gd name="T38" fmla="*/ 1 w 3"/>
                    <a:gd name="T39" fmla="*/ 2 h 3"/>
                    <a:gd name="T40" fmla="*/ 1 w 3"/>
                    <a:gd name="T41" fmla="*/ 2 h 3"/>
                    <a:gd name="T42" fmla="*/ 1 w 3"/>
                    <a:gd name="T43" fmla="*/ 3 h 3"/>
                    <a:gd name="T44" fmla="*/ 2 w 3"/>
                    <a:gd name="T45" fmla="*/ 2 h 3"/>
                    <a:gd name="T46" fmla="*/ 2 w 3"/>
                    <a:gd name="T47" fmla="*/ 2 h 3"/>
                    <a:gd name="T48" fmla="*/ 2 w 3"/>
                    <a:gd name="T49" fmla="*/ 2 h 3"/>
                    <a:gd name="T50" fmla="*/ 2 w 3"/>
                    <a:gd name="T51" fmla="*/ 1 h 3"/>
                    <a:gd name="T52" fmla="*/ 2 w 3"/>
                    <a:gd name="T53" fmla="*/ 1 h 3"/>
                    <a:gd name="T54" fmla="*/ 2 w 3"/>
                    <a:gd name="T55" fmla="*/ 1 h 3"/>
                    <a:gd name="T56" fmla="*/ 2 w 3"/>
                    <a:gd name="T57" fmla="*/ 0 h 3"/>
                    <a:gd name="T58" fmla="*/ 1 w 3"/>
                    <a:gd name="T59" fmla="*/ 0 h 3"/>
                    <a:gd name="T60" fmla="*/ 1 w 3"/>
                    <a:gd name="T61" fmla="*/ 0 h 3"/>
                    <a:gd name="T62" fmla="*/ 1 w 3"/>
                    <a:gd name="T63" fmla="*/ 1 h 3"/>
                    <a:gd name="T64" fmla="*/ 1 w 3"/>
                    <a:gd name="T65" fmla="*/ 1 h 3"/>
                    <a:gd name="T66" fmla="*/ 1 w 3"/>
                    <a:gd name="T67" fmla="*/ 1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lnTo>
                        <a:pt x="0" y="1"/>
                      </a:lnTo>
                      <a:close/>
                      <a:moveTo>
                        <a:pt x="1" y="1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7" name="Freeform 75"/>
                <p:cNvSpPr>
                  <a:spLocks/>
                </p:cNvSpPr>
                <p:nvPr/>
              </p:nvSpPr>
              <p:spPr bwMode="auto">
                <a:xfrm>
                  <a:off x="350" y="2113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2 h 3"/>
                    <a:gd name="T4" fmla="*/ 0 w 3"/>
                    <a:gd name="T5" fmla="*/ 0 h 3"/>
                    <a:gd name="T6" fmla="*/ 1 w 3"/>
                    <a:gd name="T7" fmla="*/ 0 h 3"/>
                    <a:gd name="T8" fmla="*/ 1 w 3"/>
                    <a:gd name="T9" fmla="*/ 1 h 3"/>
                    <a:gd name="T10" fmla="*/ 2 w 3"/>
                    <a:gd name="T11" fmla="*/ 0 h 3"/>
                    <a:gd name="T12" fmla="*/ 3 w 3"/>
                    <a:gd name="T13" fmla="*/ 0 h 3"/>
                    <a:gd name="T14" fmla="*/ 2 w 3"/>
                    <a:gd name="T15" fmla="*/ 2 h 3"/>
                    <a:gd name="T16" fmla="*/ 2 w 3"/>
                    <a:gd name="T17" fmla="*/ 3 h 3"/>
                    <a:gd name="T18" fmla="*/ 1 w 3"/>
                    <a:gd name="T19" fmla="*/ 3 h 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"/>
                    <a:gd name="T31" fmla="*/ 0 h 3"/>
                    <a:gd name="T32" fmla="*/ 3 w 3"/>
                    <a:gd name="T33" fmla="*/ 3 h 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" h="3">
                      <a:moveTo>
                        <a:pt x="1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8" name="Freeform 76"/>
                <p:cNvSpPr>
                  <a:spLocks/>
                </p:cNvSpPr>
                <p:nvPr/>
              </p:nvSpPr>
              <p:spPr bwMode="auto">
                <a:xfrm>
                  <a:off x="355" y="2113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0 w 2"/>
                    <a:gd name="T3" fmla="*/ 2 h 3"/>
                    <a:gd name="T4" fmla="*/ 1 w 2"/>
                    <a:gd name="T5" fmla="*/ 3 h 3"/>
                    <a:gd name="T6" fmla="*/ 1 w 2"/>
                    <a:gd name="T7" fmla="*/ 2 h 3"/>
                    <a:gd name="T8" fmla="*/ 2 w 2"/>
                    <a:gd name="T9" fmla="*/ 2 h 3"/>
                    <a:gd name="T10" fmla="*/ 2 w 2"/>
                    <a:gd name="T11" fmla="*/ 2 h 3"/>
                    <a:gd name="T12" fmla="*/ 1 w 2"/>
                    <a:gd name="T13" fmla="*/ 2 h 3"/>
                    <a:gd name="T14" fmla="*/ 0 w 2"/>
                    <a:gd name="T15" fmla="*/ 1 h 3"/>
                    <a:gd name="T16" fmla="*/ 0 w 2"/>
                    <a:gd name="T17" fmla="*/ 1 h 3"/>
                    <a:gd name="T18" fmla="*/ 0 w 2"/>
                    <a:gd name="T19" fmla="*/ 1 h 3"/>
                    <a:gd name="T20" fmla="*/ 0 w 2"/>
                    <a:gd name="T21" fmla="*/ 0 h 3"/>
                    <a:gd name="T22" fmla="*/ 0 w 2"/>
                    <a:gd name="T23" fmla="*/ 0 h 3"/>
                    <a:gd name="T24" fmla="*/ 1 w 2"/>
                    <a:gd name="T25" fmla="*/ 0 h 3"/>
                    <a:gd name="T26" fmla="*/ 1 w 2"/>
                    <a:gd name="T27" fmla="*/ 0 h 3"/>
                    <a:gd name="T28" fmla="*/ 2 w 2"/>
                    <a:gd name="T29" fmla="*/ 0 h 3"/>
                    <a:gd name="T30" fmla="*/ 2 w 2"/>
                    <a:gd name="T31" fmla="*/ 0 h 3"/>
                    <a:gd name="T32" fmla="*/ 2 w 2"/>
                    <a:gd name="T33" fmla="*/ 1 h 3"/>
                    <a:gd name="T34" fmla="*/ 1 w 2"/>
                    <a:gd name="T35" fmla="*/ 1 h 3"/>
                    <a:gd name="T36" fmla="*/ 1 w 2"/>
                    <a:gd name="T37" fmla="*/ 0 h 3"/>
                    <a:gd name="T38" fmla="*/ 1 w 2"/>
                    <a:gd name="T39" fmla="*/ 0 h 3"/>
                    <a:gd name="T40" fmla="*/ 0 w 2"/>
                    <a:gd name="T41" fmla="*/ 1 h 3"/>
                    <a:gd name="T42" fmla="*/ 0 w 2"/>
                    <a:gd name="T43" fmla="*/ 1 h 3"/>
                    <a:gd name="T44" fmla="*/ 1 w 2"/>
                    <a:gd name="T45" fmla="*/ 1 h 3"/>
                    <a:gd name="T46" fmla="*/ 2 w 2"/>
                    <a:gd name="T47" fmla="*/ 1 h 3"/>
                    <a:gd name="T48" fmla="*/ 2 w 2"/>
                    <a:gd name="T49" fmla="*/ 1 h 3"/>
                    <a:gd name="T50" fmla="*/ 2 w 2"/>
                    <a:gd name="T51" fmla="*/ 2 h 3"/>
                    <a:gd name="T52" fmla="*/ 2 w 2"/>
                    <a:gd name="T53" fmla="*/ 2 h 3"/>
                    <a:gd name="T54" fmla="*/ 2 w 2"/>
                    <a:gd name="T55" fmla="*/ 3 h 3"/>
                    <a:gd name="T56" fmla="*/ 2 w 2"/>
                    <a:gd name="T57" fmla="*/ 3 h 3"/>
                    <a:gd name="T58" fmla="*/ 1 w 2"/>
                    <a:gd name="T59" fmla="*/ 3 h 3"/>
                    <a:gd name="T60" fmla="*/ 1 w 2"/>
                    <a:gd name="T61" fmla="*/ 3 h 3"/>
                    <a:gd name="T62" fmla="*/ 0 w 2"/>
                    <a:gd name="T63" fmla="*/ 3 h 3"/>
                    <a:gd name="T64" fmla="*/ 0 w 2"/>
                    <a:gd name="T65" fmla="*/ 3 h 3"/>
                    <a:gd name="T66" fmla="*/ 0 w 2"/>
                    <a:gd name="T67" fmla="*/ 2 h 3"/>
                    <a:gd name="T68" fmla="*/ 0 w 2"/>
                    <a:gd name="T69" fmla="*/ 2 h 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2"/>
                    <a:gd name="T106" fmla="*/ 0 h 3"/>
                    <a:gd name="T107" fmla="*/ 2 w 2"/>
                    <a:gd name="T108" fmla="*/ 3 h 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2" h="3">
                      <a:moveTo>
                        <a:pt x="0" y="2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1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9" name="Freeform 77"/>
                <p:cNvSpPr>
                  <a:spLocks/>
                </p:cNvSpPr>
                <p:nvPr/>
              </p:nvSpPr>
              <p:spPr bwMode="auto">
                <a:xfrm>
                  <a:off x="359" y="2113"/>
                  <a:ext cx="3" cy="3"/>
                </a:xfrm>
                <a:custGeom>
                  <a:avLst/>
                  <a:gdLst>
                    <a:gd name="T0" fmla="*/ 1 w 3"/>
                    <a:gd name="T1" fmla="*/ 3 h 3"/>
                    <a:gd name="T2" fmla="*/ 1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3 w 3"/>
                    <a:gd name="T9" fmla="*/ 0 h 3"/>
                    <a:gd name="T10" fmla="*/ 3 w 3"/>
                    <a:gd name="T11" fmla="*/ 0 h 3"/>
                    <a:gd name="T12" fmla="*/ 2 w 3"/>
                    <a:gd name="T13" fmla="*/ 0 h 3"/>
                    <a:gd name="T14" fmla="*/ 2 w 3"/>
                    <a:gd name="T15" fmla="*/ 3 h 3"/>
                    <a:gd name="T16" fmla="*/ 1 w 3"/>
                    <a:gd name="T17" fmla="*/ 3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1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900" name="Freeform 78"/>
                <p:cNvSpPr>
                  <a:spLocks/>
                </p:cNvSpPr>
                <p:nvPr/>
              </p:nvSpPr>
              <p:spPr bwMode="auto">
                <a:xfrm>
                  <a:off x="364" y="2113"/>
                  <a:ext cx="2" cy="3"/>
                </a:xfrm>
                <a:custGeom>
                  <a:avLst/>
                  <a:gdLst>
                    <a:gd name="T0" fmla="*/ 0 w 2"/>
                    <a:gd name="T1" fmla="*/ 3 h 3"/>
                    <a:gd name="T2" fmla="*/ 0 w 2"/>
                    <a:gd name="T3" fmla="*/ 0 h 3"/>
                    <a:gd name="T4" fmla="*/ 2 w 2"/>
                    <a:gd name="T5" fmla="*/ 0 h 3"/>
                    <a:gd name="T6" fmla="*/ 2 w 2"/>
                    <a:gd name="T7" fmla="*/ 0 h 3"/>
                    <a:gd name="T8" fmla="*/ 0 w 2"/>
                    <a:gd name="T9" fmla="*/ 0 h 3"/>
                    <a:gd name="T10" fmla="*/ 0 w 2"/>
                    <a:gd name="T11" fmla="*/ 1 h 3"/>
                    <a:gd name="T12" fmla="*/ 2 w 2"/>
                    <a:gd name="T13" fmla="*/ 1 h 3"/>
                    <a:gd name="T14" fmla="*/ 2 w 2"/>
                    <a:gd name="T15" fmla="*/ 2 h 3"/>
                    <a:gd name="T16" fmla="*/ 0 w 2"/>
                    <a:gd name="T17" fmla="*/ 2 h 3"/>
                    <a:gd name="T18" fmla="*/ 0 w 2"/>
                    <a:gd name="T19" fmla="*/ 2 h 3"/>
                    <a:gd name="T20" fmla="*/ 2 w 2"/>
                    <a:gd name="T21" fmla="*/ 2 h 3"/>
                    <a:gd name="T22" fmla="*/ 2 w 2"/>
                    <a:gd name="T23" fmla="*/ 3 h 3"/>
                    <a:gd name="T24" fmla="*/ 0 w 2"/>
                    <a:gd name="T25" fmla="*/ 3 h 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2"/>
                    <a:gd name="T40" fmla="*/ 0 h 3"/>
                    <a:gd name="T41" fmla="*/ 2 w 2"/>
                    <a:gd name="T42" fmla="*/ 3 h 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2"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901" name="Freeform 79"/>
                <p:cNvSpPr>
                  <a:spLocks/>
                </p:cNvSpPr>
                <p:nvPr/>
              </p:nvSpPr>
              <p:spPr bwMode="auto">
                <a:xfrm>
                  <a:off x="368" y="2113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0 w 4"/>
                    <a:gd name="T3" fmla="*/ 0 h 3"/>
                    <a:gd name="T4" fmla="*/ 1 w 4"/>
                    <a:gd name="T5" fmla="*/ 0 h 3"/>
                    <a:gd name="T6" fmla="*/ 2 w 4"/>
                    <a:gd name="T7" fmla="*/ 2 h 3"/>
                    <a:gd name="T8" fmla="*/ 3 w 4"/>
                    <a:gd name="T9" fmla="*/ 0 h 3"/>
                    <a:gd name="T10" fmla="*/ 4 w 4"/>
                    <a:gd name="T11" fmla="*/ 0 h 3"/>
                    <a:gd name="T12" fmla="*/ 4 w 4"/>
                    <a:gd name="T13" fmla="*/ 3 h 3"/>
                    <a:gd name="T14" fmla="*/ 3 w 4"/>
                    <a:gd name="T15" fmla="*/ 3 h 3"/>
                    <a:gd name="T16" fmla="*/ 3 w 4"/>
                    <a:gd name="T17" fmla="*/ 1 h 3"/>
                    <a:gd name="T18" fmla="*/ 2 w 4"/>
                    <a:gd name="T19" fmla="*/ 3 h 3"/>
                    <a:gd name="T20" fmla="*/ 2 w 4"/>
                    <a:gd name="T21" fmla="*/ 3 h 3"/>
                    <a:gd name="T22" fmla="*/ 1 w 4"/>
                    <a:gd name="T23" fmla="*/ 1 h 3"/>
                    <a:gd name="T24" fmla="*/ 1 w 4"/>
                    <a:gd name="T25" fmla="*/ 3 h 3"/>
                    <a:gd name="T26" fmla="*/ 0 w 4"/>
                    <a:gd name="T27" fmla="*/ 3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4"/>
                    <a:gd name="T43" fmla="*/ 0 h 3"/>
                    <a:gd name="T44" fmla="*/ 4 w 4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4" h="3">
                      <a:moveTo>
                        <a:pt x="0" y="3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1"/>
                      </a:lnTo>
                      <a:lnTo>
                        <a:pt x="2" y="3"/>
                      </a:lnTo>
                      <a:lnTo>
                        <a:pt x="1" y="1"/>
                      </a:lnTo>
                      <a:lnTo>
                        <a:pt x="1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902" name="Freeform 80"/>
                <p:cNvSpPr>
                  <a:spLocks/>
                </p:cNvSpPr>
                <p:nvPr/>
              </p:nvSpPr>
              <p:spPr bwMode="auto">
                <a:xfrm>
                  <a:off x="374" y="2113"/>
                  <a:ext cx="3" cy="3"/>
                </a:xfrm>
                <a:custGeom>
                  <a:avLst/>
                  <a:gdLst>
                    <a:gd name="T0" fmla="*/ 1 w 3"/>
                    <a:gd name="T1" fmla="*/ 2 h 3"/>
                    <a:gd name="T2" fmla="*/ 1 w 3"/>
                    <a:gd name="T3" fmla="*/ 2 h 3"/>
                    <a:gd name="T4" fmla="*/ 1 w 3"/>
                    <a:gd name="T5" fmla="*/ 3 h 3"/>
                    <a:gd name="T6" fmla="*/ 2 w 3"/>
                    <a:gd name="T7" fmla="*/ 2 h 3"/>
                    <a:gd name="T8" fmla="*/ 2 w 3"/>
                    <a:gd name="T9" fmla="*/ 2 h 3"/>
                    <a:gd name="T10" fmla="*/ 2 w 3"/>
                    <a:gd name="T11" fmla="*/ 2 h 3"/>
                    <a:gd name="T12" fmla="*/ 1 w 3"/>
                    <a:gd name="T13" fmla="*/ 2 h 3"/>
                    <a:gd name="T14" fmla="*/ 1 w 3"/>
                    <a:gd name="T15" fmla="*/ 1 h 3"/>
                    <a:gd name="T16" fmla="*/ 0 w 3"/>
                    <a:gd name="T17" fmla="*/ 1 h 3"/>
                    <a:gd name="T18" fmla="*/ 0 w 3"/>
                    <a:gd name="T19" fmla="*/ 1 h 3"/>
                    <a:gd name="T20" fmla="*/ 0 w 3"/>
                    <a:gd name="T21" fmla="*/ 0 h 3"/>
                    <a:gd name="T22" fmla="*/ 1 w 3"/>
                    <a:gd name="T23" fmla="*/ 0 h 3"/>
                    <a:gd name="T24" fmla="*/ 1 w 3"/>
                    <a:gd name="T25" fmla="*/ 0 h 3"/>
                    <a:gd name="T26" fmla="*/ 2 w 3"/>
                    <a:gd name="T27" fmla="*/ 0 h 3"/>
                    <a:gd name="T28" fmla="*/ 2 w 3"/>
                    <a:gd name="T29" fmla="*/ 0 h 3"/>
                    <a:gd name="T30" fmla="*/ 3 w 3"/>
                    <a:gd name="T31" fmla="*/ 0 h 3"/>
                    <a:gd name="T32" fmla="*/ 3 w 3"/>
                    <a:gd name="T33" fmla="*/ 1 h 3"/>
                    <a:gd name="T34" fmla="*/ 2 w 3"/>
                    <a:gd name="T35" fmla="*/ 1 h 3"/>
                    <a:gd name="T36" fmla="*/ 2 w 3"/>
                    <a:gd name="T37" fmla="*/ 0 h 3"/>
                    <a:gd name="T38" fmla="*/ 1 w 3"/>
                    <a:gd name="T39" fmla="*/ 0 h 3"/>
                    <a:gd name="T40" fmla="*/ 1 w 3"/>
                    <a:gd name="T41" fmla="*/ 1 h 3"/>
                    <a:gd name="T42" fmla="*/ 1 w 3"/>
                    <a:gd name="T43" fmla="*/ 1 h 3"/>
                    <a:gd name="T44" fmla="*/ 1 w 3"/>
                    <a:gd name="T45" fmla="*/ 1 h 3"/>
                    <a:gd name="T46" fmla="*/ 2 w 3"/>
                    <a:gd name="T47" fmla="*/ 1 h 3"/>
                    <a:gd name="T48" fmla="*/ 2 w 3"/>
                    <a:gd name="T49" fmla="*/ 1 h 3"/>
                    <a:gd name="T50" fmla="*/ 3 w 3"/>
                    <a:gd name="T51" fmla="*/ 2 h 3"/>
                    <a:gd name="T52" fmla="*/ 3 w 3"/>
                    <a:gd name="T53" fmla="*/ 2 h 3"/>
                    <a:gd name="T54" fmla="*/ 3 w 3"/>
                    <a:gd name="T55" fmla="*/ 3 h 3"/>
                    <a:gd name="T56" fmla="*/ 2 w 3"/>
                    <a:gd name="T57" fmla="*/ 3 h 3"/>
                    <a:gd name="T58" fmla="*/ 2 w 3"/>
                    <a:gd name="T59" fmla="*/ 3 h 3"/>
                    <a:gd name="T60" fmla="*/ 1 w 3"/>
                    <a:gd name="T61" fmla="*/ 3 h 3"/>
                    <a:gd name="T62" fmla="*/ 1 w 3"/>
                    <a:gd name="T63" fmla="*/ 3 h 3"/>
                    <a:gd name="T64" fmla="*/ 0 w 3"/>
                    <a:gd name="T65" fmla="*/ 3 h 3"/>
                    <a:gd name="T66" fmla="*/ 0 w 3"/>
                    <a:gd name="T67" fmla="*/ 2 h 3"/>
                    <a:gd name="T68" fmla="*/ 0 w 3"/>
                    <a:gd name="T69" fmla="*/ 2 h 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3"/>
                    <a:gd name="T106" fmla="*/ 0 h 3"/>
                    <a:gd name="T107" fmla="*/ 3 w 3"/>
                    <a:gd name="T108" fmla="*/ 3 h 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3" h="3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903" name="Freeform 81"/>
                <p:cNvSpPr>
                  <a:spLocks/>
                </p:cNvSpPr>
                <p:nvPr/>
              </p:nvSpPr>
              <p:spPr bwMode="auto">
                <a:xfrm>
                  <a:off x="342" y="2112"/>
                  <a:ext cx="4" cy="4"/>
                </a:xfrm>
                <a:custGeom>
                  <a:avLst/>
                  <a:gdLst>
                    <a:gd name="T0" fmla="*/ 1 w 4"/>
                    <a:gd name="T1" fmla="*/ 3 h 4"/>
                    <a:gd name="T2" fmla="*/ 1 w 4"/>
                    <a:gd name="T3" fmla="*/ 3 h 4"/>
                    <a:gd name="T4" fmla="*/ 1 w 4"/>
                    <a:gd name="T5" fmla="*/ 3 h 4"/>
                    <a:gd name="T6" fmla="*/ 1 w 4"/>
                    <a:gd name="T7" fmla="*/ 3 h 4"/>
                    <a:gd name="T8" fmla="*/ 2 w 4"/>
                    <a:gd name="T9" fmla="*/ 3 h 4"/>
                    <a:gd name="T10" fmla="*/ 2 w 4"/>
                    <a:gd name="T11" fmla="*/ 3 h 4"/>
                    <a:gd name="T12" fmla="*/ 3 w 4"/>
                    <a:gd name="T13" fmla="*/ 3 h 4"/>
                    <a:gd name="T14" fmla="*/ 3 w 4"/>
                    <a:gd name="T15" fmla="*/ 3 h 4"/>
                    <a:gd name="T16" fmla="*/ 2 w 4"/>
                    <a:gd name="T17" fmla="*/ 2 h 4"/>
                    <a:gd name="T18" fmla="*/ 1 w 4"/>
                    <a:gd name="T19" fmla="*/ 2 h 4"/>
                    <a:gd name="T20" fmla="*/ 1 w 4"/>
                    <a:gd name="T21" fmla="*/ 2 h 4"/>
                    <a:gd name="T22" fmla="*/ 0 w 4"/>
                    <a:gd name="T23" fmla="*/ 1 h 4"/>
                    <a:gd name="T24" fmla="*/ 0 w 4"/>
                    <a:gd name="T25" fmla="*/ 1 h 4"/>
                    <a:gd name="T26" fmla="*/ 0 w 4"/>
                    <a:gd name="T27" fmla="*/ 0 h 4"/>
                    <a:gd name="T28" fmla="*/ 1 w 4"/>
                    <a:gd name="T29" fmla="*/ 0 h 4"/>
                    <a:gd name="T30" fmla="*/ 2 w 4"/>
                    <a:gd name="T31" fmla="*/ 0 h 4"/>
                    <a:gd name="T32" fmla="*/ 2 w 4"/>
                    <a:gd name="T33" fmla="*/ 0 h 4"/>
                    <a:gd name="T34" fmla="*/ 3 w 4"/>
                    <a:gd name="T35" fmla="*/ 0 h 4"/>
                    <a:gd name="T36" fmla="*/ 3 w 4"/>
                    <a:gd name="T37" fmla="*/ 0 h 4"/>
                    <a:gd name="T38" fmla="*/ 3 w 4"/>
                    <a:gd name="T39" fmla="*/ 1 h 4"/>
                    <a:gd name="T40" fmla="*/ 2 w 4"/>
                    <a:gd name="T41" fmla="*/ 1 h 4"/>
                    <a:gd name="T42" fmla="*/ 2 w 4"/>
                    <a:gd name="T43" fmla="*/ 0 h 4"/>
                    <a:gd name="T44" fmla="*/ 1 w 4"/>
                    <a:gd name="T45" fmla="*/ 0 h 4"/>
                    <a:gd name="T46" fmla="*/ 1 w 4"/>
                    <a:gd name="T47" fmla="*/ 1 h 4"/>
                    <a:gd name="T48" fmla="*/ 1 w 4"/>
                    <a:gd name="T49" fmla="*/ 1 h 4"/>
                    <a:gd name="T50" fmla="*/ 1 w 4"/>
                    <a:gd name="T51" fmla="*/ 1 h 4"/>
                    <a:gd name="T52" fmla="*/ 3 w 4"/>
                    <a:gd name="T53" fmla="*/ 1 h 4"/>
                    <a:gd name="T54" fmla="*/ 3 w 4"/>
                    <a:gd name="T55" fmla="*/ 2 h 4"/>
                    <a:gd name="T56" fmla="*/ 4 w 4"/>
                    <a:gd name="T57" fmla="*/ 2 h 4"/>
                    <a:gd name="T58" fmla="*/ 4 w 4"/>
                    <a:gd name="T59" fmla="*/ 3 h 4"/>
                    <a:gd name="T60" fmla="*/ 3 w 4"/>
                    <a:gd name="T61" fmla="*/ 3 h 4"/>
                    <a:gd name="T62" fmla="*/ 3 w 4"/>
                    <a:gd name="T63" fmla="*/ 4 h 4"/>
                    <a:gd name="T64" fmla="*/ 2 w 4"/>
                    <a:gd name="T65" fmla="*/ 4 h 4"/>
                    <a:gd name="T66" fmla="*/ 1 w 4"/>
                    <a:gd name="T67" fmla="*/ 4 h 4"/>
                    <a:gd name="T68" fmla="*/ 1 w 4"/>
                    <a:gd name="T69" fmla="*/ 4 h 4"/>
                    <a:gd name="T70" fmla="*/ 0 w 4"/>
                    <a:gd name="T71" fmla="*/ 4 h 4"/>
                    <a:gd name="T72" fmla="*/ 0 w 4"/>
                    <a:gd name="T73" fmla="*/ 3 h 4"/>
                    <a:gd name="T74" fmla="*/ 0 w 4"/>
                    <a:gd name="T75" fmla="*/ 3 h 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"/>
                    <a:gd name="T115" fmla="*/ 0 h 4"/>
                    <a:gd name="T116" fmla="*/ 4 w 4"/>
                    <a:gd name="T117" fmla="*/ 4 h 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" h="4">
                      <a:moveTo>
                        <a:pt x="0" y="3"/>
                      </a:move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3" y="3"/>
                      </a:lnTo>
                      <a:lnTo>
                        <a:pt x="3" y="4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840" name="Rectangle 82"/>
              <p:cNvSpPr>
                <a:spLocks noChangeArrowheads="1"/>
              </p:cNvSpPr>
              <p:nvPr/>
            </p:nvSpPr>
            <p:spPr bwMode="auto">
              <a:xfrm>
                <a:off x="1257" y="2066"/>
                <a:ext cx="168" cy="6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41" name="Freeform 83"/>
              <p:cNvSpPr>
                <a:spLocks/>
              </p:cNvSpPr>
              <p:nvPr/>
            </p:nvSpPr>
            <p:spPr bwMode="auto">
              <a:xfrm>
                <a:off x="1263" y="2094"/>
                <a:ext cx="8" cy="8"/>
              </a:xfrm>
              <a:custGeom>
                <a:avLst/>
                <a:gdLst>
                  <a:gd name="T0" fmla="*/ 0 w 33"/>
                  <a:gd name="T1" fmla="*/ 22 h 43"/>
                  <a:gd name="T2" fmla="*/ 2 w 33"/>
                  <a:gd name="T3" fmla="*/ 13 h 43"/>
                  <a:gd name="T4" fmla="*/ 7 w 33"/>
                  <a:gd name="T5" fmla="*/ 4 h 43"/>
                  <a:gd name="T6" fmla="*/ 12 w 33"/>
                  <a:gd name="T7" fmla="*/ 0 h 43"/>
                  <a:gd name="T8" fmla="*/ 21 w 33"/>
                  <a:gd name="T9" fmla="*/ 0 h 43"/>
                  <a:gd name="T10" fmla="*/ 28 w 33"/>
                  <a:gd name="T11" fmla="*/ 4 h 43"/>
                  <a:gd name="T12" fmla="*/ 32 w 33"/>
                  <a:gd name="T13" fmla="*/ 13 h 43"/>
                  <a:gd name="T14" fmla="*/ 33 w 33"/>
                  <a:gd name="T15" fmla="*/ 22 h 43"/>
                  <a:gd name="T16" fmla="*/ 32 w 33"/>
                  <a:gd name="T17" fmla="*/ 31 h 43"/>
                  <a:gd name="T18" fmla="*/ 28 w 33"/>
                  <a:gd name="T19" fmla="*/ 39 h 43"/>
                  <a:gd name="T20" fmla="*/ 21 w 33"/>
                  <a:gd name="T21" fmla="*/ 43 h 43"/>
                  <a:gd name="T22" fmla="*/ 12 w 33"/>
                  <a:gd name="T23" fmla="*/ 43 h 43"/>
                  <a:gd name="T24" fmla="*/ 7 w 33"/>
                  <a:gd name="T25" fmla="*/ 39 h 43"/>
                  <a:gd name="T26" fmla="*/ 2 w 33"/>
                  <a:gd name="T27" fmla="*/ 31 h 43"/>
                  <a:gd name="T28" fmla="*/ 0 w 33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3"/>
                  <a:gd name="T47" fmla="*/ 33 w 33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3">
                    <a:moveTo>
                      <a:pt x="0" y="22"/>
                    </a:moveTo>
                    <a:lnTo>
                      <a:pt x="2" y="13"/>
                    </a:lnTo>
                    <a:lnTo>
                      <a:pt x="7" y="4"/>
                    </a:lnTo>
                    <a:lnTo>
                      <a:pt x="12" y="0"/>
                    </a:lnTo>
                    <a:lnTo>
                      <a:pt x="21" y="0"/>
                    </a:lnTo>
                    <a:lnTo>
                      <a:pt x="28" y="4"/>
                    </a:lnTo>
                    <a:lnTo>
                      <a:pt x="32" y="13"/>
                    </a:lnTo>
                    <a:lnTo>
                      <a:pt x="33" y="22"/>
                    </a:lnTo>
                    <a:lnTo>
                      <a:pt x="32" y="31"/>
                    </a:lnTo>
                    <a:lnTo>
                      <a:pt x="28" y="39"/>
                    </a:lnTo>
                    <a:lnTo>
                      <a:pt x="21" y="43"/>
                    </a:lnTo>
                    <a:lnTo>
                      <a:pt x="12" y="43"/>
                    </a:lnTo>
                    <a:lnTo>
                      <a:pt x="7" y="39"/>
                    </a:lnTo>
                    <a:lnTo>
                      <a:pt x="2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2" name="Freeform 84"/>
              <p:cNvSpPr>
                <a:spLocks/>
              </p:cNvSpPr>
              <p:nvPr/>
            </p:nvSpPr>
            <p:spPr bwMode="auto">
              <a:xfrm>
                <a:off x="1410" y="2094"/>
                <a:ext cx="9" cy="7"/>
              </a:xfrm>
              <a:custGeom>
                <a:avLst/>
                <a:gdLst>
                  <a:gd name="T0" fmla="*/ 0 w 34"/>
                  <a:gd name="T1" fmla="*/ 18 h 36"/>
                  <a:gd name="T2" fmla="*/ 1 w 34"/>
                  <a:gd name="T3" fmla="*/ 10 h 36"/>
                  <a:gd name="T4" fmla="*/ 6 w 34"/>
                  <a:gd name="T5" fmla="*/ 3 h 36"/>
                  <a:gd name="T6" fmla="*/ 13 w 34"/>
                  <a:gd name="T7" fmla="*/ 0 h 36"/>
                  <a:gd name="T8" fmla="*/ 20 w 34"/>
                  <a:gd name="T9" fmla="*/ 0 h 36"/>
                  <a:gd name="T10" fmla="*/ 27 w 34"/>
                  <a:gd name="T11" fmla="*/ 3 h 36"/>
                  <a:gd name="T12" fmla="*/ 31 w 34"/>
                  <a:gd name="T13" fmla="*/ 10 h 36"/>
                  <a:gd name="T14" fmla="*/ 34 w 34"/>
                  <a:gd name="T15" fmla="*/ 18 h 36"/>
                  <a:gd name="T16" fmla="*/ 31 w 34"/>
                  <a:gd name="T17" fmla="*/ 25 h 36"/>
                  <a:gd name="T18" fmla="*/ 27 w 34"/>
                  <a:gd name="T19" fmla="*/ 32 h 36"/>
                  <a:gd name="T20" fmla="*/ 20 w 34"/>
                  <a:gd name="T21" fmla="*/ 36 h 36"/>
                  <a:gd name="T22" fmla="*/ 13 w 34"/>
                  <a:gd name="T23" fmla="*/ 36 h 36"/>
                  <a:gd name="T24" fmla="*/ 6 w 34"/>
                  <a:gd name="T25" fmla="*/ 32 h 36"/>
                  <a:gd name="T26" fmla="*/ 1 w 34"/>
                  <a:gd name="T27" fmla="*/ 25 h 36"/>
                  <a:gd name="T28" fmla="*/ 0 w 34"/>
                  <a:gd name="T29" fmla="*/ 18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36"/>
                  <a:gd name="T47" fmla="*/ 34 w 34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36">
                    <a:moveTo>
                      <a:pt x="0" y="18"/>
                    </a:moveTo>
                    <a:lnTo>
                      <a:pt x="1" y="10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3"/>
                    </a:lnTo>
                    <a:lnTo>
                      <a:pt x="31" y="10"/>
                    </a:lnTo>
                    <a:lnTo>
                      <a:pt x="34" y="18"/>
                    </a:lnTo>
                    <a:lnTo>
                      <a:pt x="31" y="25"/>
                    </a:lnTo>
                    <a:lnTo>
                      <a:pt x="27" y="32"/>
                    </a:lnTo>
                    <a:lnTo>
                      <a:pt x="20" y="36"/>
                    </a:lnTo>
                    <a:lnTo>
                      <a:pt x="13" y="36"/>
                    </a:lnTo>
                    <a:lnTo>
                      <a:pt x="6" y="32"/>
                    </a:lnTo>
                    <a:lnTo>
                      <a:pt x="1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3" name="Rectangle 85"/>
              <p:cNvSpPr>
                <a:spLocks noChangeArrowheads="1"/>
              </p:cNvSpPr>
              <p:nvPr/>
            </p:nvSpPr>
            <p:spPr bwMode="auto">
              <a:xfrm>
                <a:off x="1067" y="2066"/>
                <a:ext cx="169" cy="6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44" name="Freeform 86"/>
              <p:cNvSpPr>
                <a:spLocks/>
              </p:cNvSpPr>
              <p:nvPr/>
            </p:nvSpPr>
            <p:spPr bwMode="auto">
              <a:xfrm>
                <a:off x="1074" y="2094"/>
                <a:ext cx="8" cy="8"/>
              </a:xfrm>
              <a:custGeom>
                <a:avLst/>
                <a:gdLst>
                  <a:gd name="T0" fmla="*/ 0 w 34"/>
                  <a:gd name="T1" fmla="*/ 22 h 43"/>
                  <a:gd name="T2" fmla="*/ 1 w 34"/>
                  <a:gd name="T3" fmla="*/ 13 h 43"/>
                  <a:gd name="T4" fmla="*/ 6 w 34"/>
                  <a:gd name="T5" fmla="*/ 4 h 43"/>
                  <a:gd name="T6" fmla="*/ 13 w 34"/>
                  <a:gd name="T7" fmla="*/ 0 h 43"/>
                  <a:gd name="T8" fmla="*/ 20 w 34"/>
                  <a:gd name="T9" fmla="*/ 0 h 43"/>
                  <a:gd name="T10" fmla="*/ 27 w 34"/>
                  <a:gd name="T11" fmla="*/ 4 h 43"/>
                  <a:gd name="T12" fmla="*/ 32 w 34"/>
                  <a:gd name="T13" fmla="*/ 13 h 43"/>
                  <a:gd name="T14" fmla="*/ 34 w 34"/>
                  <a:gd name="T15" fmla="*/ 22 h 43"/>
                  <a:gd name="T16" fmla="*/ 32 w 34"/>
                  <a:gd name="T17" fmla="*/ 31 h 43"/>
                  <a:gd name="T18" fmla="*/ 27 w 34"/>
                  <a:gd name="T19" fmla="*/ 39 h 43"/>
                  <a:gd name="T20" fmla="*/ 20 w 34"/>
                  <a:gd name="T21" fmla="*/ 43 h 43"/>
                  <a:gd name="T22" fmla="*/ 13 w 34"/>
                  <a:gd name="T23" fmla="*/ 43 h 43"/>
                  <a:gd name="T24" fmla="*/ 6 w 34"/>
                  <a:gd name="T25" fmla="*/ 39 h 43"/>
                  <a:gd name="T26" fmla="*/ 1 w 34"/>
                  <a:gd name="T27" fmla="*/ 31 h 43"/>
                  <a:gd name="T28" fmla="*/ 0 w 34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43"/>
                  <a:gd name="T47" fmla="*/ 34 w 34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43">
                    <a:moveTo>
                      <a:pt x="0" y="22"/>
                    </a:moveTo>
                    <a:lnTo>
                      <a:pt x="1" y="13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4"/>
                    </a:lnTo>
                    <a:lnTo>
                      <a:pt x="32" y="13"/>
                    </a:lnTo>
                    <a:lnTo>
                      <a:pt x="34" y="22"/>
                    </a:lnTo>
                    <a:lnTo>
                      <a:pt x="32" y="31"/>
                    </a:lnTo>
                    <a:lnTo>
                      <a:pt x="27" y="39"/>
                    </a:lnTo>
                    <a:lnTo>
                      <a:pt x="20" y="43"/>
                    </a:lnTo>
                    <a:lnTo>
                      <a:pt x="13" y="43"/>
                    </a:lnTo>
                    <a:lnTo>
                      <a:pt x="6" y="39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5" name="Freeform 87"/>
              <p:cNvSpPr>
                <a:spLocks/>
              </p:cNvSpPr>
              <p:nvPr/>
            </p:nvSpPr>
            <p:spPr bwMode="auto">
              <a:xfrm>
                <a:off x="1221" y="2094"/>
                <a:ext cx="8" cy="7"/>
              </a:xfrm>
              <a:custGeom>
                <a:avLst/>
                <a:gdLst>
                  <a:gd name="T0" fmla="*/ 0 w 34"/>
                  <a:gd name="T1" fmla="*/ 18 h 36"/>
                  <a:gd name="T2" fmla="*/ 3 w 34"/>
                  <a:gd name="T3" fmla="*/ 10 h 36"/>
                  <a:gd name="T4" fmla="*/ 7 w 34"/>
                  <a:gd name="T5" fmla="*/ 3 h 36"/>
                  <a:gd name="T6" fmla="*/ 13 w 34"/>
                  <a:gd name="T7" fmla="*/ 0 h 36"/>
                  <a:gd name="T8" fmla="*/ 21 w 34"/>
                  <a:gd name="T9" fmla="*/ 0 h 36"/>
                  <a:gd name="T10" fmla="*/ 28 w 34"/>
                  <a:gd name="T11" fmla="*/ 3 h 36"/>
                  <a:gd name="T12" fmla="*/ 33 w 34"/>
                  <a:gd name="T13" fmla="*/ 10 h 36"/>
                  <a:gd name="T14" fmla="*/ 34 w 34"/>
                  <a:gd name="T15" fmla="*/ 18 h 36"/>
                  <a:gd name="T16" fmla="*/ 33 w 34"/>
                  <a:gd name="T17" fmla="*/ 25 h 36"/>
                  <a:gd name="T18" fmla="*/ 28 w 34"/>
                  <a:gd name="T19" fmla="*/ 32 h 36"/>
                  <a:gd name="T20" fmla="*/ 21 w 34"/>
                  <a:gd name="T21" fmla="*/ 36 h 36"/>
                  <a:gd name="T22" fmla="*/ 13 w 34"/>
                  <a:gd name="T23" fmla="*/ 36 h 36"/>
                  <a:gd name="T24" fmla="*/ 7 w 34"/>
                  <a:gd name="T25" fmla="*/ 32 h 36"/>
                  <a:gd name="T26" fmla="*/ 3 w 34"/>
                  <a:gd name="T27" fmla="*/ 25 h 36"/>
                  <a:gd name="T28" fmla="*/ 0 w 34"/>
                  <a:gd name="T29" fmla="*/ 18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4"/>
                  <a:gd name="T46" fmla="*/ 0 h 36"/>
                  <a:gd name="T47" fmla="*/ 34 w 34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4" h="36">
                    <a:moveTo>
                      <a:pt x="0" y="18"/>
                    </a:moveTo>
                    <a:lnTo>
                      <a:pt x="3" y="10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10"/>
                    </a:lnTo>
                    <a:lnTo>
                      <a:pt x="34" y="18"/>
                    </a:lnTo>
                    <a:lnTo>
                      <a:pt x="33" y="25"/>
                    </a:lnTo>
                    <a:lnTo>
                      <a:pt x="28" y="32"/>
                    </a:lnTo>
                    <a:lnTo>
                      <a:pt x="21" y="36"/>
                    </a:lnTo>
                    <a:lnTo>
                      <a:pt x="13" y="36"/>
                    </a:lnTo>
                    <a:lnTo>
                      <a:pt x="7" y="32"/>
                    </a:lnTo>
                    <a:lnTo>
                      <a:pt x="3" y="25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6" name="Rectangle 88"/>
              <p:cNvSpPr>
                <a:spLocks noChangeArrowheads="1"/>
              </p:cNvSpPr>
              <p:nvPr/>
            </p:nvSpPr>
            <p:spPr bwMode="auto">
              <a:xfrm>
                <a:off x="1002" y="2146"/>
                <a:ext cx="35" cy="145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47" name="Freeform 89"/>
              <p:cNvSpPr>
                <a:spLocks/>
              </p:cNvSpPr>
              <p:nvPr/>
            </p:nvSpPr>
            <p:spPr bwMode="auto">
              <a:xfrm>
                <a:off x="1015" y="2153"/>
                <a:ext cx="9" cy="8"/>
              </a:xfrm>
              <a:custGeom>
                <a:avLst/>
                <a:gdLst>
                  <a:gd name="T0" fmla="*/ 0 w 33"/>
                  <a:gd name="T1" fmla="*/ 20 h 41"/>
                  <a:gd name="T2" fmla="*/ 2 w 33"/>
                  <a:gd name="T3" fmla="*/ 11 h 41"/>
                  <a:gd name="T4" fmla="*/ 7 w 33"/>
                  <a:gd name="T5" fmla="*/ 3 h 41"/>
                  <a:gd name="T6" fmla="*/ 13 w 33"/>
                  <a:gd name="T7" fmla="*/ 0 h 41"/>
                  <a:gd name="T8" fmla="*/ 21 w 33"/>
                  <a:gd name="T9" fmla="*/ 0 h 41"/>
                  <a:gd name="T10" fmla="*/ 28 w 33"/>
                  <a:gd name="T11" fmla="*/ 3 h 41"/>
                  <a:gd name="T12" fmla="*/ 32 w 33"/>
                  <a:gd name="T13" fmla="*/ 11 h 41"/>
                  <a:gd name="T14" fmla="*/ 33 w 33"/>
                  <a:gd name="T15" fmla="*/ 20 h 41"/>
                  <a:gd name="T16" fmla="*/ 32 w 33"/>
                  <a:gd name="T17" fmla="*/ 30 h 41"/>
                  <a:gd name="T18" fmla="*/ 28 w 33"/>
                  <a:gd name="T19" fmla="*/ 38 h 41"/>
                  <a:gd name="T20" fmla="*/ 21 w 33"/>
                  <a:gd name="T21" fmla="*/ 41 h 41"/>
                  <a:gd name="T22" fmla="*/ 13 w 33"/>
                  <a:gd name="T23" fmla="*/ 41 h 41"/>
                  <a:gd name="T24" fmla="*/ 7 w 33"/>
                  <a:gd name="T25" fmla="*/ 38 h 41"/>
                  <a:gd name="T26" fmla="*/ 2 w 33"/>
                  <a:gd name="T27" fmla="*/ 30 h 41"/>
                  <a:gd name="T28" fmla="*/ 0 w 33"/>
                  <a:gd name="T29" fmla="*/ 2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1"/>
                  <a:gd name="T47" fmla="*/ 33 w 33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1">
                    <a:moveTo>
                      <a:pt x="0" y="20"/>
                    </a:moveTo>
                    <a:lnTo>
                      <a:pt x="2" y="11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2" y="11"/>
                    </a:lnTo>
                    <a:lnTo>
                      <a:pt x="33" y="20"/>
                    </a:lnTo>
                    <a:lnTo>
                      <a:pt x="32" y="30"/>
                    </a:lnTo>
                    <a:lnTo>
                      <a:pt x="28" y="38"/>
                    </a:lnTo>
                    <a:lnTo>
                      <a:pt x="21" y="41"/>
                    </a:lnTo>
                    <a:lnTo>
                      <a:pt x="13" y="41"/>
                    </a:lnTo>
                    <a:lnTo>
                      <a:pt x="7" y="38"/>
                    </a:lnTo>
                    <a:lnTo>
                      <a:pt x="2" y="3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8" name="Freeform 90"/>
              <p:cNvSpPr>
                <a:spLocks/>
              </p:cNvSpPr>
              <p:nvPr/>
            </p:nvSpPr>
            <p:spPr bwMode="auto">
              <a:xfrm>
                <a:off x="1015" y="2277"/>
                <a:ext cx="9" cy="7"/>
              </a:xfrm>
              <a:custGeom>
                <a:avLst/>
                <a:gdLst>
                  <a:gd name="T0" fmla="*/ 0 w 33"/>
                  <a:gd name="T1" fmla="*/ 17 h 36"/>
                  <a:gd name="T2" fmla="*/ 2 w 33"/>
                  <a:gd name="T3" fmla="*/ 10 h 36"/>
                  <a:gd name="T4" fmla="*/ 7 w 33"/>
                  <a:gd name="T5" fmla="*/ 3 h 36"/>
                  <a:gd name="T6" fmla="*/ 13 w 33"/>
                  <a:gd name="T7" fmla="*/ 0 h 36"/>
                  <a:gd name="T8" fmla="*/ 21 w 33"/>
                  <a:gd name="T9" fmla="*/ 0 h 36"/>
                  <a:gd name="T10" fmla="*/ 28 w 33"/>
                  <a:gd name="T11" fmla="*/ 3 h 36"/>
                  <a:gd name="T12" fmla="*/ 32 w 33"/>
                  <a:gd name="T13" fmla="*/ 10 h 36"/>
                  <a:gd name="T14" fmla="*/ 33 w 33"/>
                  <a:gd name="T15" fmla="*/ 17 h 36"/>
                  <a:gd name="T16" fmla="*/ 32 w 33"/>
                  <a:gd name="T17" fmla="*/ 25 h 36"/>
                  <a:gd name="T18" fmla="*/ 28 w 33"/>
                  <a:gd name="T19" fmla="*/ 32 h 36"/>
                  <a:gd name="T20" fmla="*/ 21 w 33"/>
                  <a:gd name="T21" fmla="*/ 36 h 36"/>
                  <a:gd name="T22" fmla="*/ 13 w 33"/>
                  <a:gd name="T23" fmla="*/ 36 h 36"/>
                  <a:gd name="T24" fmla="*/ 7 w 33"/>
                  <a:gd name="T25" fmla="*/ 32 h 36"/>
                  <a:gd name="T26" fmla="*/ 2 w 33"/>
                  <a:gd name="T27" fmla="*/ 25 h 36"/>
                  <a:gd name="T28" fmla="*/ 0 w 33"/>
                  <a:gd name="T29" fmla="*/ 17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36"/>
                  <a:gd name="T47" fmla="*/ 33 w 33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36">
                    <a:moveTo>
                      <a:pt x="0" y="17"/>
                    </a:moveTo>
                    <a:lnTo>
                      <a:pt x="2" y="10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2" y="10"/>
                    </a:lnTo>
                    <a:lnTo>
                      <a:pt x="33" y="17"/>
                    </a:lnTo>
                    <a:lnTo>
                      <a:pt x="32" y="25"/>
                    </a:lnTo>
                    <a:lnTo>
                      <a:pt x="28" y="32"/>
                    </a:lnTo>
                    <a:lnTo>
                      <a:pt x="21" y="36"/>
                    </a:lnTo>
                    <a:lnTo>
                      <a:pt x="13" y="36"/>
                    </a:lnTo>
                    <a:lnTo>
                      <a:pt x="7" y="32"/>
                    </a:lnTo>
                    <a:lnTo>
                      <a:pt x="2" y="25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49" name="Rectangle 91"/>
              <p:cNvSpPr>
                <a:spLocks noChangeArrowheads="1"/>
              </p:cNvSpPr>
              <p:nvPr/>
            </p:nvSpPr>
            <p:spPr bwMode="auto">
              <a:xfrm>
                <a:off x="1051" y="2178"/>
                <a:ext cx="380" cy="2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50" name="Rectangle 92"/>
              <p:cNvSpPr>
                <a:spLocks noChangeArrowheads="1"/>
              </p:cNvSpPr>
              <p:nvPr/>
            </p:nvSpPr>
            <p:spPr bwMode="auto">
              <a:xfrm>
                <a:off x="1051" y="2261"/>
                <a:ext cx="380" cy="2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51" name="Rectangle 93"/>
              <p:cNvSpPr>
                <a:spLocks noChangeArrowheads="1"/>
              </p:cNvSpPr>
              <p:nvPr/>
            </p:nvSpPr>
            <p:spPr bwMode="auto">
              <a:xfrm>
                <a:off x="1051" y="2233"/>
                <a:ext cx="380" cy="2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52" name="Rectangle 94"/>
              <p:cNvSpPr>
                <a:spLocks noChangeArrowheads="1"/>
              </p:cNvSpPr>
              <p:nvPr/>
            </p:nvSpPr>
            <p:spPr bwMode="auto">
              <a:xfrm>
                <a:off x="1051" y="2206"/>
                <a:ext cx="380" cy="27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53" name="Rectangle 95"/>
              <p:cNvSpPr>
                <a:spLocks noChangeArrowheads="1"/>
              </p:cNvSpPr>
              <p:nvPr/>
            </p:nvSpPr>
            <p:spPr bwMode="auto">
              <a:xfrm>
                <a:off x="1051" y="2150"/>
                <a:ext cx="380" cy="28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54" name="Freeform 96"/>
              <p:cNvSpPr>
                <a:spLocks/>
              </p:cNvSpPr>
              <p:nvPr/>
            </p:nvSpPr>
            <p:spPr bwMode="auto">
              <a:xfrm>
                <a:off x="1056" y="2160"/>
                <a:ext cx="9" cy="8"/>
              </a:xfrm>
              <a:custGeom>
                <a:avLst/>
                <a:gdLst>
                  <a:gd name="T0" fmla="*/ 0 w 32"/>
                  <a:gd name="T1" fmla="*/ 22 h 43"/>
                  <a:gd name="T2" fmla="*/ 1 w 32"/>
                  <a:gd name="T3" fmla="*/ 11 h 43"/>
                  <a:gd name="T4" fmla="*/ 6 w 32"/>
                  <a:gd name="T5" fmla="*/ 4 h 43"/>
                  <a:gd name="T6" fmla="*/ 12 w 32"/>
                  <a:gd name="T7" fmla="*/ 0 h 43"/>
                  <a:gd name="T8" fmla="*/ 19 w 32"/>
                  <a:gd name="T9" fmla="*/ 0 h 43"/>
                  <a:gd name="T10" fmla="*/ 26 w 32"/>
                  <a:gd name="T11" fmla="*/ 4 h 43"/>
                  <a:gd name="T12" fmla="*/ 31 w 32"/>
                  <a:gd name="T13" fmla="*/ 11 h 43"/>
                  <a:gd name="T14" fmla="*/ 32 w 32"/>
                  <a:gd name="T15" fmla="*/ 22 h 43"/>
                  <a:gd name="T16" fmla="*/ 31 w 32"/>
                  <a:gd name="T17" fmla="*/ 31 h 43"/>
                  <a:gd name="T18" fmla="*/ 26 w 32"/>
                  <a:gd name="T19" fmla="*/ 38 h 43"/>
                  <a:gd name="T20" fmla="*/ 19 w 32"/>
                  <a:gd name="T21" fmla="*/ 43 h 43"/>
                  <a:gd name="T22" fmla="*/ 12 w 32"/>
                  <a:gd name="T23" fmla="*/ 43 h 43"/>
                  <a:gd name="T24" fmla="*/ 6 w 32"/>
                  <a:gd name="T25" fmla="*/ 38 h 43"/>
                  <a:gd name="T26" fmla="*/ 1 w 32"/>
                  <a:gd name="T27" fmla="*/ 31 h 43"/>
                  <a:gd name="T28" fmla="*/ 0 w 32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3"/>
                  <a:gd name="T47" fmla="*/ 32 w 32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3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4"/>
                    </a:lnTo>
                    <a:lnTo>
                      <a:pt x="31" y="11"/>
                    </a:lnTo>
                    <a:lnTo>
                      <a:pt x="32" y="22"/>
                    </a:lnTo>
                    <a:lnTo>
                      <a:pt x="31" y="31"/>
                    </a:lnTo>
                    <a:lnTo>
                      <a:pt x="26" y="38"/>
                    </a:lnTo>
                    <a:lnTo>
                      <a:pt x="19" y="43"/>
                    </a:lnTo>
                    <a:lnTo>
                      <a:pt x="12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55" name="Freeform 97"/>
              <p:cNvSpPr>
                <a:spLocks/>
              </p:cNvSpPr>
              <p:nvPr/>
            </p:nvSpPr>
            <p:spPr bwMode="auto">
              <a:xfrm>
                <a:off x="1418" y="2160"/>
                <a:ext cx="8" cy="8"/>
              </a:xfrm>
              <a:custGeom>
                <a:avLst/>
                <a:gdLst>
                  <a:gd name="T0" fmla="*/ 0 w 33"/>
                  <a:gd name="T1" fmla="*/ 22 h 43"/>
                  <a:gd name="T2" fmla="*/ 1 w 33"/>
                  <a:gd name="T3" fmla="*/ 11 h 43"/>
                  <a:gd name="T4" fmla="*/ 6 w 33"/>
                  <a:gd name="T5" fmla="*/ 4 h 43"/>
                  <a:gd name="T6" fmla="*/ 13 w 33"/>
                  <a:gd name="T7" fmla="*/ 0 h 43"/>
                  <a:gd name="T8" fmla="*/ 20 w 33"/>
                  <a:gd name="T9" fmla="*/ 0 h 43"/>
                  <a:gd name="T10" fmla="*/ 27 w 33"/>
                  <a:gd name="T11" fmla="*/ 4 h 43"/>
                  <a:gd name="T12" fmla="*/ 30 w 33"/>
                  <a:gd name="T13" fmla="*/ 11 h 43"/>
                  <a:gd name="T14" fmla="*/ 33 w 33"/>
                  <a:gd name="T15" fmla="*/ 22 h 43"/>
                  <a:gd name="T16" fmla="*/ 30 w 33"/>
                  <a:gd name="T17" fmla="*/ 31 h 43"/>
                  <a:gd name="T18" fmla="*/ 27 w 33"/>
                  <a:gd name="T19" fmla="*/ 38 h 43"/>
                  <a:gd name="T20" fmla="*/ 20 w 33"/>
                  <a:gd name="T21" fmla="*/ 43 h 43"/>
                  <a:gd name="T22" fmla="*/ 13 w 33"/>
                  <a:gd name="T23" fmla="*/ 43 h 43"/>
                  <a:gd name="T24" fmla="*/ 6 w 33"/>
                  <a:gd name="T25" fmla="*/ 38 h 43"/>
                  <a:gd name="T26" fmla="*/ 1 w 33"/>
                  <a:gd name="T27" fmla="*/ 31 h 43"/>
                  <a:gd name="T28" fmla="*/ 0 w 33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3"/>
                  <a:gd name="T47" fmla="*/ 33 w 33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3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4"/>
                    </a:lnTo>
                    <a:lnTo>
                      <a:pt x="30" y="11"/>
                    </a:lnTo>
                    <a:lnTo>
                      <a:pt x="33" y="22"/>
                    </a:lnTo>
                    <a:lnTo>
                      <a:pt x="30" y="31"/>
                    </a:lnTo>
                    <a:lnTo>
                      <a:pt x="27" y="38"/>
                    </a:lnTo>
                    <a:lnTo>
                      <a:pt x="20" y="43"/>
                    </a:lnTo>
                    <a:lnTo>
                      <a:pt x="13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56" name="Freeform 98"/>
              <p:cNvSpPr>
                <a:spLocks/>
              </p:cNvSpPr>
              <p:nvPr/>
            </p:nvSpPr>
            <p:spPr bwMode="auto">
              <a:xfrm>
                <a:off x="1056" y="2187"/>
                <a:ext cx="9" cy="9"/>
              </a:xfrm>
              <a:custGeom>
                <a:avLst/>
                <a:gdLst>
                  <a:gd name="T0" fmla="*/ 0 w 32"/>
                  <a:gd name="T1" fmla="*/ 22 h 43"/>
                  <a:gd name="T2" fmla="*/ 1 w 32"/>
                  <a:gd name="T3" fmla="*/ 13 h 43"/>
                  <a:gd name="T4" fmla="*/ 6 w 32"/>
                  <a:gd name="T5" fmla="*/ 5 h 43"/>
                  <a:gd name="T6" fmla="*/ 12 w 32"/>
                  <a:gd name="T7" fmla="*/ 0 h 43"/>
                  <a:gd name="T8" fmla="*/ 19 w 32"/>
                  <a:gd name="T9" fmla="*/ 0 h 43"/>
                  <a:gd name="T10" fmla="*/ 26 w 32"/>
                  <a:gd name="T11" fmla="*/ 5 h 43"/>
                  <a:gd name="T12" fmla="*/ 31 w 32"/>
                  <a:gd name="T13" fmla="*/ 13 h 43"/>
                  <a:gd name="T14" fmla="*/ 32 w 32"/>
                  <a:gd name="T15" fmla="*/ 22 h 43"/>
                  <a:gd name="T16" fmla="*/ 31 w 32"/>
                  <a:gd name="T17" fmla="*/ 32 h 43"/>
                  <a:gd name="T18" fmla="*/ 26 w 32"/>
                  <a:gd name="T19" fmla="*/ 40 h 43"/>
                  <a:gd name="T20" fmla="*/ 19 w 32"/>
                  <a:gd name="T21" fmla="*/ 43 h 43"/>
                  <a:gd name="T22" fmla="*/ 12 w 32"/>
                  <a:gd name="T23" fmla="*/ 43 h 43"/>
                  <a:gd name="T24" fmla="*/ 6 w 32"/>
                  <a:gd name="T25" fmla="*/ 40 h 43"/>
                  <a:gd name="T26" fmla="*/ 1 w 32"/>
                  <a:gd name="T27" fmla="*/ 32 h 43"/>
                  <a:gd name="T28" fmla="*/ 0 w 32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3"/>
                  <a:gd name="T47" fmla="*/ 32 w 32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3">
                    <a:moveTo>
                      <a:pt x="0" y="22"/>
                    </a:moveTo>
                    <a:lnTo>
                      <a:pt x="1" y="13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5"/>
                    </a:lnTo>
                    <a:lnTo>
                      <a:pt x="31" y="13"/>
                    </a:lnTo>
                    <a:lnTo>
                      <a:pt x="32" y="22"/>
                    </a:lnTo>
                    <a:lnTo>
                      <a:pt x="31" y="32"/>
                    </a:lnTo>
                    <a:lnTo>
                      <a:pt x="26" y="40"/>
                    </a:lnTo>
                    <a:lnTo>
                      <a:pt x="19" y="43"/>
                    </a:lnTo>
                    <a:lnTo>
                      <a:pt x="12" y="43"/>
                    </a:lnTo>
                    <a:lnTo>
                      <a:pt x="6" y="40"/>
                    </a:lnTo>
                    <a:lnTo>
                      <a:pt x="1" y="3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57" name="Freeform 99"/>
              <p:cNvSpPr>
                <a:spLocks/>
              </p:cNvSpPr>
              <p:nvPr/>
            </p:nvSpPr>
            <p:spPr bwMode="auto">
              <a:xfrm>
                <a:off x="1418" y="2187"/>
                <a:ext cx="8" cy="9"/>
              </a:xfrm>
              <a:custGeom>
                <a:avLst/>
                <a:gdLst>
                  <a:gd name="T0" fmla="*/ 0 w 33"/>
                  <a:gd name="T1" fmla="*/ 22 h 43"/>
                  <a:gd name="T2" fmla="*/ 1 w 33"/>
                  <a:gd name="T3" fmla="*/ 13 h 43"/>
                  <a:gd name="T4" fmla="*/ 6 w 33"/>
                  <a:gd name="T5" fmla="*/ 5 h 43"/>
                  <a:gd name="T6" fmla="*/ 13 w 33"/>
                  <a:gd name="T7" fmla="*/ 0 h 43"/>
                  <a:gd name="T8" fmla="*/ 20 w 33"/>
                  <a:gd name="T9" fmla="*/ 0 h 43"/>
                  <a:gd name="T10" fmla="*/ 27 w 33"/>
                  <a:gd name="T11" fmla="*/ 5 h 43"/>
                  <a:gd name="T12" fmla="*/ 30 w 33"/>
                  <a:gd name="T13" fmla="*/ 13 h 43"/>
                  <a:gd name="T14" fmla="*/ 33 w 33"/>
                  <a:gd name="T15" fmla="*/ 22 h 43"/>
                  <a:gd name="T16" fmla="*/ 30 w 33"/>
                  <a:gd name="T17" fmla="*/ 32 h 43"/>
                  <a:gd name="T18" fmla="*/ 27 w 33"/>
                  <a:gd name="T19" fmla="*/ 40 h 43"/>
                  <a:gd name="T20" fmla="*/ 20 w 33"/>
                  <a:gd name="T21" fmla="*/ 43 h 43"/>
                  <a:gd name="T22" fmla="*/ 13 w 33"/>
                  <a:gd name="T23" fmla="*/ 43 h 43"/>
                  <a:gd name="T24" fmla="*/ 6 w 33"/>
                  <a:gd name="T25" fmla="*/ 40 h 43"/>
                  <a:gd name="T26" fmla="*/ 1 w 33"/>
                  <a:gd name="T27" fmla="*/ 32 h 43"/>
                  <a:gd name="T28" fmla="*/ 0 w 33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3"/>
                  <a:gd name="T47" fmla="*/ 33 w 33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3">
                    <a:moveTo>
                      <a:pt x="0" y="22"/>
                    </a:moveTo>
                    <a:lnTo>
                      <a:pt x="1" y="13"/>
                    </a:lnTo>
                    <a:lnTo>
                      <a:pt x="6" y="5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5"/>
                    </a:lnTo>
                    <a:lnTo>
                      <a:pt x="30" y="13"/>
                    </a:lnTo>
                    <a:lnTo>
                      <a:pt x="33" y="22"/>
                    </a:lnTo>
                    <a:lnTo>
                      <a:pt x="30" y="32"/>
                    </a:lnTo>
                    <a:lnTo>
                      <a:pt x="27" y="40"/>
                    </a:lnTo>
                    <a:lnTo>
                      <a:pt x="20" y="43"/>
                    </a:lnTo>
                    <a:lnTo>
                      <a:pt x="13" y="43"/>
                    </a:lnTo>
                    <a:lnTo>
                      <a:pt x="6" y="40"/>
                    </a:lnTo>
                    <a:lnTo>
                      <a:pt x="1" y="3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58" name="Freeform 100"/>
              <p:cNvSpPr>
                <a:spLocks/>
              </p:cNvSpPr>
              <p:nvPr/>
            </p:nvSpPr>
            <p:spPr bwMode="auto">
              <a:xfrm>
                <a:off x="1056" y="2215"/>
                <a:ext cx="9" cy="9"/>
              </a:xfrm>
              <a:custGeom>
                <a:avLst/>
                <a:gdLst>
                  <a:gd name="T0" fmla="*/ 0 w 32"/>
                  <a:gd name="T1" fmla="*/ 22 h 43"/>
                  <a:gd name="T2" fmla="*/ 1 w 32"/>
                  <a:gd name="T3" fmla="*/ 11 h 43"/>
                  <a:gd name="T4" fmla="*/ 6 w 32"/>
                  <a:gd name="T5" fmla="*/ 4 h 43"/>
                  <a:gd name="T6" fmla="*/ 12 w 32"/>
                  <a:gd name="T7" fmla="*/ 0 h 43"/>
                  <a:gd name="T8" fmla="*/ 19 w 32"/>
                  <a:gd name="T9" fmla="*/ 0 h 43"/>
                  <a:gd name="T10" fmla="*/ 26 w 32"/>
                  <a:gd name="T11" fmla="*/ 4 h 43"/>
                  <a:gd name="T12" fmla="*/ 31 w 32"/>
                  <a:gd name="T13" fmla="*/ 11 h 43"/>
                  <a:gd name="T14" fmla="*/ 32 w 32"/>
                  <a:gd name="T15" fmla="*/ 22 h 43"/>
                  <a:gd name="T16" fmla="*/ 31 w 32"/>
                  <a:gd name="T17" fmla="*/ 31 h 43"/>
                  <a:gd name="T18" fmla="*/ 26 w 32"/>
                  <a:gd name="T19" fmla="*/ 38 h 43"/>
                  <a:gd name="T20" fmla="*/ 19 w 32"/>
                  <a:gd name="T21" fmla="*/ 43 h 43"/>
                  <a:gd name="T22" fmla="*/ 12 w 32"/>
                  <a:gd name="T23" fmla="*/ 43 h 43"/>
                  <a:gd name="T24" fmla="*/ 6 w 32"/>
                  <a:gd name="T25" fmla="*/ 38 h 43"/>
                  <a:gd name="T26" fmla="*/ 1 w 32"/>
                  <a:gd name="T27" fmla="*/ 31 h 43"/>
                  <a:gd name="T28" fmla="*/ 0 w 32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3"/>
                  <a:gd name="T47" fmla="*/ 32 w 32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3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4"/>
                    </a:lnTo>
                    <a:lnTo>
                      <a:pt x="31" y="11"/>
                    </a:lnTo>
                    <a:lnTo>
                      <a:pt x="32" y="22"/>
                    </a:lnTo>
                    <a:lnTo>
                      <a:pt x="31" y="31"/>
                    </a:lnTo>
                    <a:lnTo>
                      <a:pt x="26" y="38"/>
                    </a:lnTo>
                    <a:lnTo>
                      <a:pt x="19" y="43"/>
                    </a:lnTo>
                    <a:lnTo>
                      <a:pt x="12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59" name="Freeform 101"/>
              <p:cNvSpPr>
                <a:spLocks/>
              </p:cNvSpPr>
              <p:nvPr/>
            </p:nvSpPr>
            <p:spPr bwMode="auto">
              <a:xfrm>
                <a:off x="1418" y="2215"/>
                <a:ext cx="8" cy="9"/>
              </a:xfrm>
              <a:custGeom>
                <a:avLst/>
                <a:gdLst>
                  <a:gd name="T0" fmla="*/ 0 w 33"/>
                  <a:gd name="T1" fmla="*/ 22 h 43"/>
                  <a:gd name="T2" fmla="*/ 1 w 33"/>
                  <a:gd name="T3" fmla="*/ 11 h 43"/>
                  <a:gd name="T4" fmla="*/ 6 w 33"/>
                  <a:gd name="T5" fmla="*/ 4 h 43"/>
                  <a:gd name="T6" fmla="*/ 13 w 33"/>
                  <a:gd name="T7" fmla="*/ 0 h 43"/>
                  <a:gd name="T8" fmla="*/ 20 w 33"/>
                  <a:gd name="T9" fmla="*/ 0 h 43"/>
                  <a:gd name="T10" fmla="*/ 27 w 33"/>
                  <a:gd name="T11" fmla="*/ 4 h 43"/>
                  <a:gd name="T12" fmla="*/ 30 w 33"/>
                  <a:gd name="T13" fmla="*/ 11 h 43"/>
                  <a:gd name="T14" fmla="*/ 33 w 33"/>
                  <a:gd name="T15" fmla="*/ 22 h 43"/>
                  <a:gd name="T16" fmla="*/ 30 w 33"/>
                  <a:gd name="T17" fmla="*/ 31 h 43"/>
                  <a:gd name="T18" fmla="*/ 27 w 33"/>
                  <a:gd name="T19" fmla="*/ 38 h 43"/>
                  <a:gd name="T20" fmla="*/ 20 w 33"/>
                  <a:gd name="T21" fmla="*/ 43 h 43"/>
                  <a:gd name="T22" fmla="*/ 13 w 33"/>
                  <a:gd name="T23" fmla="*/ 43 h 43"/>
                  <a:gd name="T24" fmla="*/ 6 w 33"/>
                  <a:gd name="T25" fmla="*/ 38 h 43"/>
                  <a:gd name="T26" fmla="*/ 1 w 33"/>
                  <a:gd name="T27" fmla="*/ 31 h 43"/>
                  <a:gd name="T28" fmla="*/ 0 w 33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3"/>
                  <a:gd name="T47" fmla="*/ 33 w 33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3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4"/>
                    </a:lnTo>
                    <a:lnTo>
                      <a:pt x="30" y="11"/>
                    </a:lnTo>
                    <a:lnTo>
                      <a:pt x="33" y="22"/>
                    </a:lnTo>
                    <a:lnTo>
                      <a:pt x="30" y="31"/>
                    </a:lnTo>
                    <a:lnTo>
                      <a:pt x="27" y="38"/>
                    </a:lnTo>
                    <a:lnTo>
                      <a:pt x="20" y="43"/>
                    </a:lnTo>
                    <a:lnTo>
                      <a:pt x="13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0" name="Freeform 102"/>
              <p:cNvSpPr>
                <a:spLocks/>
              </p:cNvSpPr>
              <p:nvPr/>
            </p:nvSpPr>
            <p:spPr bwMode="auto">
              <a:xfrm>
                <a:off x="1056" y="2243"/>
                <a:ext cx="9" cy="8"/>
              </a:xfrm>
              <a:custGeom>
                <a:avLst/>
                <a:gdLst>
                  <a:gd name="T0" fmla="*/ 0 w 32"/>
                  <a:gd name="T1" fmla="*/ 22 h 43"/>
                  <a:gd name="T2" fmla="*/ 1 w 32"/>
                  <a:gd name="T3" fmla="*/ 12 h 43"/>
                  <a:gd name="T4" fmla="*/ 6 w 32"/>
                  <a:gd name="T5" fmla="*/ 5 h 43"/>
                  <a:gd name="T6" fmla="*/ 12 w 32"/>
                  <a:gd name="T7" fmla="*/ 0 h 43"/>
                  <a:gd name="T8" fmla="*/ 19 w 32"/>
                  <a:gd name="T9" fmla="*/ 0 h 43"/>
                  <a:gd name="T10" fmla="*/ 26 w 32"/>
                  <a:gd name="T11" fmla="*/ 5 h 43"/>
                  <a:gd name="T12" fmla="*/ 31 w 32"/>
                  <a:gd name="T13" fmla="*/ 12 h 43"/>
                  <a:gd name="T14" fmla="*/ 32 w 32"/>
                  <a:gd name="T15" fmla="*/ 22 h 43"/>
                  <a:gd name="T16" fmla="*/ 31 w 32"/>
                  <a:gd name="T17" fmla="*/ 31 h 43"/>
                  <a:gd name="T18" fmla="*/ 26 w 32"/>
                  <a:gd name="T19" fmla="*/ 38 h 43"/>
                  <a:gd name="T20" fmla="*/ 19 w 32"/>
                  <a:gd name="T21" fmla="*/ 43 h 43"/>
                  <a:gd name="T22" fmla="*/ 12 w 32"/>
                  <a:gd name="T23" fmla="*/ 43 h 43"/>
                  <a:gd name="T24" fmla="*/ 6 w 32"/>
                  <a:gd name="T25" fmla="*/ 38 h 43"/>
                  <a:gd name="T26" fmla="*/ 1 w 32"/>
                  <a:gd name="T27" fmla="*/ 31 h 43"/>
                  <a:gd name="T28" fmla="*/ 0 w 32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3"/>
                  <a:gd name="T47" fmla="*/ 32 w 32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3">
                    <a:moveTo>
                      <a:pt x="0" y="22"/>
                    </a:moveTo>
                    <a:lnTo>
                      <a:pt x="1" y="12"/>
                    </a:lnTo>
                    <a:lnTo>
                      <a:pt x="6" y="5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5"/>
                    </a:lnTo>
                    <a:lnTo>
                      <a:pt x="31" y="12"/>
                    </a:lnTo>
                    <a:lnTo>
                      <a:pt x="32" y="22"/>
                    </a:lnTo>
                    <a:lnTo>
                      <a:pt x="31" y="31"/>
                    </a:lnTo>
                    <a:lnTo>
                      <a:pt x="26" y="38"/>
                    </a:lnTo>
                    <a:lnTo>
                      <a:pt x="19" y="43"/>
                    </a:lnTo>
                    <a:lnTo>
                      <a:pt x="12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1" name="Freeform 103"/>
              <p:cNvSpPr>
                <a:spLocks/>
              </p:cNvSpPr>
              <p:nvPr/>
            </p:nvSpPr>
            <p:spPr bwMode="auto">
              <a:xfrm>
                <a:off x="1418" y="2243"/>
                <a:ext cx="8" cy="8"/>
              </a:xfrm>
              <a:custGeom>
                <a:avLst/>
                <a:gdLst>
                  <a:gd name="T0" fmla="*/ 0 w 33"/>
                  <a:gd name="T1" fmla="*/ 22 h 43"/>
                  <a:gd name="T2" fmla="*/ 1 w 33"/>
                  <a:gd name="T3" fmla="*/ 12 h 43"/>
                  <a:gd name="T4" fmla="*/ 6 w 33"/>
                  <a:gd name="T5" fmla="*/ 5 h 43"/>
                  <a:gd name="T6" fmla="*/ 13 w 33"/>
                  <a:gd name="T7" fmla="*/ 0 h 43"/>
                  <a:gd name="T8" fmla="*/ 20 w 33"/>
                  <a:gd name="T9" fmla="*/ 0 h 43"/>
                  <a:gd name="T10" fmla="*/ 27 w 33"/>
                  <a:gd name="T11" fmla="*/ 5 h 43"/>
                  <a:gd name="T12" fmla="*/ 30 w 33"/>
                  <a:gd name="T13" fmla="*/ 12 h 43"/>
                  <a:gd name="T14" fmla="*/ 33 w 33"/>
                  <a:gd name="T15" fmla="*/ 22 h 43"/>
                  <a:gd name="T16" fmla="*/ 30 w 33"/>
                  <a:gd name="T17" fmla="*/ 31 h 43"/>
                  <a:gd name="T18" fmla="*/ 27 w 33"/>
                  <a:gd name="T19" fmla="*/ 38 h 43"/>
                  <a:gd name="T20" fmla="*/ 20 w 33"/>
                  <a:gd name="T21" fmla="*/ 43 h 43"/>
                  <a:gd name="T22" fmla="*/ 13 w 33"/>
                  <a:gd name="T23" fmla="*/ 43 h 43"/>
                  <a:gd name="T24" fmla="*/ 6 w 33"/>
                  <a:gd name="T25" fmla="*/ 38 h 43"/>
                  <a:gd name="T26" fmla="*/ 1 w 33"/>
                  <a:gd name="T27" fmla="*/ 31 h 43"/>
                  <a:gd name="T28" fmla="*/ 0 w 33"/>
                  <a:gd name="T29" fmla="*/ 22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3"/>
                  <a:gd name="T47" fmla="*/ 33 w 33"/>
                  <a:gd name="T48" fmla="*/ 43 h 4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3">
                    <a:moveTo>
                      <a:pt x="0" y="22"/>
                    </a:moveTo>
                    <a:lnTo>
                      <a:pt x="1" y="12"/>
                    </a:lnTo>
                    <a:lnTo>
                      <a:pt x="6" y="5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5"/>
                    </a:lnTo>
                    <a:lnTo>
                      <a:pt x="30" y="12"/>
                    </a:lnTo>
                    <a:lnTo>
                      <a:pt x="33" y="22"/>
                    </a:lnTo>
                    <a:lnTo>
                      <a:pt x="30" y="31"/>
                    </a:lnTo>
                    <a:lnTo>
                      <a:pt x="27" y="38"/>
                    </a:lnTo>
                    <a:lnTo>
                      <a:pt x="20" y="43"/>
                    </a:lnTo>
                    <a:lnTo>
                      <a:pt x="13" y="43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2" name="Freeform 104"/>
              <p:cNvSpPr>
                <a:spLocks/>
              </p:cNvSpPr>
              <p:nvPr/>
            </p:nvSpPr>
            <p:spPr bwMode="auto">
              <a:xfrm>
                <a:off x="1056" y="2270"/>
                <a:ext cx="9" cy="9"/>
              </a:xfrm>
              <a:custGeom>
                <a:avLst/>
                <a:gdLst>
                  <a:gd name="T0" fmla="*/ 0 w 32"/>
                  <a:gd name="T1" fmla="*/ 22 h 42"/>
                  <a:gd name="T2" fmla="*/ 1 w 32"/>
                  <a:gd name="T3" fmla="*/ 11 h 42"/>
                  <a:gd name="T4" fmla="*/ 6 w 32"/>
                  <a:gd name="T5" fmla="*/ 4 h 42"/>
                  <a:gd name="T6" fmla="*/ 12 w 32"/>
                  <a:gd name="T7" fmla="*/ 0 h 42"/>
                  <a:gd name="T8" fmla="*/ 19 w 32"/>
                  <a:gd name="T9" fmla="*/ 0 h 42"/>
                  <a:gd name="T10" fmla="*/ 26 w 32"/>
                  <a:gd name="T11" fmla="*/ 4 h 42"/>
                  <a:gd name="T12" fmla="*/ 31 w 32"/>
                  <a:gd name="T13" fmla="*/ 11 h 42"/>
                  <a:gd name="T14" fmla="*/ 32 w 32"/>
                  <a:gd name="T15" fmla="*/ 22 h 42"/>
                  <a:gd name="T16" fmla="*/ 31 w 32"/>
                  <a:gd name="T17" fmla="*/ 31 h 42"/>
                  <a:gd name="T18" fmla="*/ 26 w 32"/>
                  <a:gd name="T19" fmla="*/ 38 h 42"/>
                  <a:gd name="T20" fmla="*/ 19 w 32"/>
                  <a:gd name="T21" fmla="*/ 42 h 42"/>
                  <a:gd name="T22" fmla="*/ 12 w 32"/>
                  <a:gd name="T23" fmla="*/ 42 h 42"/>
                  <a:gd name="T24" fmla="*/ 6 w 32"/>
                  <a:gd name="T25" fmla="*/ 38 h 42"/>
                  <a:gd name="T26" fmla="*/ 1 w 32"/>
                  <a:gd name="T27" fmla="*/ 31 h 42"/>
                  <a:gd name="T28" fmla="*/ 0 w 32"/>
                  <a:gd name="T29" fmla="*/ 2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2"/>
                  <a:gd name="T46" fmla="*/ 0 h 42"/>
                  <a:gd name="T47" fmla="*/ 32 w 32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2" h="42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26" y="4"/>
                    </a:lnTo>
                    <a:lnTo>
                      <a:pt x="31" y="11"/>
                    </a:lnTo>
                    <a:lnTo>
                      <a:pt x="32" y="22"/>
                    </a:lnTo>
                    <a:lnTo>
                      <a:pt x="31" y="31"/>
                    </a:lnTo>
                    <a:lnTo>
                      <a:pt x="26" y="38"/>
                    </a:lnTo>
                    <a:lnTo>
                      <a:pt x="19" y="42"/>
                    </a:lnTo>
                    <a:lnTo>
                      <a:pt x="12" y="42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3" name="Freeform 105"/>
              <p:cNvSpPr>
                <a:spLocks/>
              </p:cNvSpPr>
              <p:nvPr/>
            </p:nvSpPr>
            <p:spPr bwMode="auto">
              <a:xfrm>
                <a:off x="1418" y="2270"/>
                <a:ext cx="8" cy="9"/>
              </a:xfrm>
              <a:custGeom>
                <a:avLst/>
                <a:gdLst>
                  <a:gd name="T0" fmla="*/ 0 w 33"/>
                  <a:gd name="T1" fmla="*/ 22 h 42"/>
                  <a:gd name="T2" fmla="*/ 1 w 33"/>
                  <a:gd name="T3" fmla="*/ 11 h 42"/>
                  <a:gd name="T4" fmla="*/ 6 w 33"/>
                  <a:gd name="T5" fmla="*/ 4 h 42"/>
                  <a:gd name="T6" fmla="*/ 13 w 33"/>
                  <a:gd name="T7" fmla="*/ 0 h 42"/>
                  <a:gd name="T8" fmla="*/ 20 w 33"/>
                  <a:gd name="T9" fmla="*/ 0 h 42"/>
                  <a:gd name="T10" fmla="*/ 27 w 33"/>
                  <a:gd name="T11" fmla="*/ 4 h 42"/>
                  <a:gd name="T12" fmla="*/ 30 w 33"/>
                  <a:gd name="T13" fmla="*/ 11 h 42"/>
                  <a:gd name="T14" fmla="*/ 33 w 33"/>
                  <a:gd name="T15" fmla="*/ 22 h 42"/>
                  <a:gd name="T16" fmla="*/ 30 w 33"/>
                  <a:gd name="T17" fmla="*/ 31 h 42"/>
                  <a:gd name="T18" fmla="*/ 27 w 33"/>
                  <a:gd name="T19" fmla="*/ 38 h 42"/>
                  <a:gd name="T20" fmla="*/ 20 w 33"/>
                  <a:gd name="T21" fmla="*/ 42 h 42"/>
                  <a:gd name="T22" fmla="*/ 13 w 33"/>
                  <a:gd name="T23" fmla="*/ 42 h 42"/>
                  <a:gd name="T24" fmla="*/ 6 w 33"/>
                  <a:gd name="T25" fmla="*/ 38 h 42"/>
                  <a:gd name="T26" fmla="*/ 1 w 33"/>
                  <a:gd name="T27" fmla="*/ 31 h 42"/>
                  <a:gd name="T28" fmla="*/ 0 w 33"/>
                  <a:gd name="T29" fmla="*/ 22 h 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3"/>
                  <a:gd name="T46" fmla="*/ 0 h 42"/>
                  <a:gd name="T47" fmla="*/ 33 w 33"/>
                  <a:gd name="T48" fmla="*/ 42 h 4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3" h="42">
                    <a:moveTo>
                      <a:pt x="0" y="22"/>
                    </a:moveTo>
                    <a:lnTo>
                      <a:pt x="1" y="11"/>
                    </a:lnTo>
                    <a:lnTo>
                      <a:pt x="6" y="4"/>
                    </a:lnTo>
                    <a:lnTo>
                      <a:pt x="13" y="0"/>
                    </a:lnTo>
                    <a:lnTo>
                      <a:pt x="20" y="0"/>
                    </a:lnTo>
                    <a:lnTo>
                      <a:pt x="27" y="4"/>
                    </a:lnTo>
                    <a:lnTo>
                      <a:pt x="30" y="11"/>
                    </a:lnTo>
                    <a:lnTo>
                      <a:pt x="33" y="22"/>
                    </a:lnTo>
                    <a:lnTo>
                      <a:pt x="30" y="31"/>
                    </a:lnTo>
                    <a:lnTo>
                      <a:pt x="27" y="38"/>
                    </a:lnTo>
                    <a:lnTo>
                      <a:pt x="20" y="42"/>
                    </a:lnTo>
                    <a:lnTo>
                      <a:pt x="13" y="42"/>
                    </a:lnTo>
                    <a:lnTo>
                      <a:pt x="6" y="38"/>
                    </a:lnTo>
                    <a:lnTo>
                      <a:pt x="1" y="31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4" name="Rectangle 106"/>
              <p:cNvSpPr>
                <a:spLocks noChangeArrowheads="1"/>
              </p:cNvSpPr>
              <p:nvPr/>
            </p:nvSpPr>
            <p:spPr bwMode="auto">
              <a:xfrm>
                <a:off x="1051" y="2260"/>
                <a:ext cx="380" cy="30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865" name="Group 107"/>
              <p:cNvGrpSpPr>
                <a:grpSpLocks/>
              </p:cNvGrpSpPr>
              <p:nvPr/>
            </p:nvGrpSpPr>
            <p:grpSpPr bwMode="auto">
              <a:xfrm>
                <a:off x="1073" y="2264"/>
                <a:ext cx="335" cy="21"/>
                <a:chOff x="393" y="2281"/>
                <a:chExt cx="335" cy="21"/>
              </a:xfrm>
            </p:grpSpPr>
            <p:sp>
              <p:nvSpPr>
                <p:cNvPr id="46877" name="Freeform 108"/>
                <p:cNvSpPr>
                  <a:spLocks/>
                </p:cNvSpPr>
                <p:nvPr/>
              </p:nvSpPr>
              <p:spPr bwMode="auto">
                <a:xfrm>
                  <a:off x="393" y="2294"/>
                  <a:ext cx="6" cy="6"/>
                </a:xfrm>
                <a:custGeom>
                  <a:avLst/>
                  <a:gdLst>
                    <a:gd name="T0" fmla="*/ 0 w 6"/>
                    <a:gd name="T1" fmla="*/ 2 h 6"/>
                    <a:gd name="T2" fmla="*/ 2 w 6"/>
                    <a:gd name="T3" fmla="*/ 0 h 6"/>
                    <a:gd name="T4" fmla="*/ 6 w 6"/>
                    <a:gd name="T5" fmla="*/ 2 h 6"/>
                    <a:gd name="T6" fmla="*/ 2 w 6"/>
                    <a:gd name="T7" fmla="*/ 6 h 6"/>
                    <a:gd name="T8" fmla="*/ 0 w 6"/>
                    <a:gd name="T9" fmla="*/ 2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2"/>
                      </a:lnTo>
                      <a:lnTo>
                        <a:pt x="2" y="6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8" name="Freeform 109"/>
                <p:cNvSpPr>
                  <a:spLocks/>
                </p:cNvSpPr>
                <p:nvPr/>
              </p:nvSpPr>
              <p:spPr bwMode="auto">
                <a:xfrm>
                  <a:off x="404" y="2298"/>
                  <a:ext cx="6" cy="4"/>
                </a:xfrm>
                <a:custGeom>
                  <a:avLst/>
                  <a:gdLst>
                    <a:gd name="T0" fmla="*/ 2 w 6"/>
                    <a:gd name="T1" fmla="*/ 4 h 4"/>
                    <a:gd name="T2" fmla="*/ 0 w 6"/>
                    <a:gd name="T3" fmla="*/ 2 h 4"/>
                    <a:gd name="T4" fmla="*/ 2 w 6"/>
                    <a:gd name="T5" fmla="*/ 0 h 4"/>
                    <a:gd name="T6" fmla="*/ 6 w 6"/>
                    <a:gd name="T7" fmla="*/ 2 h 4"/>
                    <a:gd name="T8" fmla="*/ 2 w 6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2" y="4"/>
                      </a:move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9" name="Freeform 110"/>
                <p:cNvSpPr>
                  <a:spLocks/>
                </p:cNvSpPr>
                <p:nvPr/>
              </p:nvSpPr>
              <p:spPr bwMode="auto">
                <a:xfrm>
                  <a:off x="404" y="2289"/>
                  <a:ext cx="6" cy="5"/>
                </a:xfrm>
                <a:custGeom>
                  <a:avLst/>
                  <a:gdLst>
                    <a:gd name="T0" fmla="*/ 2 w 6"/>
                    <a:gd name="T1" fmla="*/ 5 h 5"/>
                    <a:gd name="T2" fmla="*/ 0 w 6"/>
                    <a:gd name="T3" fmla="*/ 3 h 5"/>
                    <a:gd name="T4" fmla="*/ 2 w 6"/>
                    <a:gd name="T5" fmla="*/ 0 h 5"/>
                    <a:gd name="T6" fmla="*/ 6 w 6"/>
                    <a:gd name="T7" fmla="*/ 3 h 5"/>
                    <a:gd name="T8" fmla="*/ 2 w 6"/>
                    <a:gd name="T9" fmla="*/ 5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5"/>
                    <a:gd name="T17" fmla="*/ 6 w 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5">
                      <a:moveTo>
                        <a:pt x="2" y="5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6" y="3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0" name="Freeform 111"/>
                <p:cNvSpPr>
                  <a:spLocks/>
                </p:cNvSpPr>
                <p:nvPr/>
              </p:nvSpPr>
              <p:spPr bwMode="auto">
                <a:xfrm>
                  <a:off x="404" y="2281"/>
                  <a:ext cx="6" cy="6"/>
                </a:xfrm>
                <a:custGeom>
                  <a:avLst/>
                  <a:gdLst>
                    <a:gd name="T0" fmla="*/ 2 w 6"/>
                    <a:gd name="T1" fmla="*/ 6 h 6"/>
                    <a:gd name="T2" fmla="*/ 0 w 6"/>
                    <a:gd name="T3" fmla="*/ 4 h 6"/>
                    <a:gd name="T4" fmla="*/ 2 w 6"/>
                    <a:gd name="T5" fmla="*/ 0 h 6"/>
                    <a:gd name="T6" fmla="*/ 6 w 6"/>
                    <a:gd name="T7" fmla="*/ 4 h 6"/>
                    <a:gd name="T8" fmla="*/ 2 w 6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6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1" name="Rectangle 112"/>
                <p:cNvSpPr>
                  <a:spLocks noChangeArrowheads="1"/>
                </p:cNvSpPr>
                <p:nvPr/>
              </p:nvSpPr>
              <p:spPr bwMode="auto">
                <a:xfrm>
                  <a:off x="469" y="2285"/>
                  <a:ext cx="21" cy="15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882" name="Freeform 113"/>
                <p:cNvSpPr>
                  <a:spLocks/>
                </p:cNvSpPr>
                <p:nvPr/>
              </p:nvSpPr>
              <p:spPr bwMode="auto">
                <a:xfrm>
                  <a:off x="473" y="2287"/>
                  <a:ext cx="13" cy="11"/>
                </a:xfrm>
                <a:custGeom>
                  <a:avLst/>
                  <a:gdLst>
                    <a:gd name="T0" fmla="*/ 0 w 13"/>
                    <a:gd name="T1" fmla="*/ 7 h 11"/>
                    <a:gd name="T2" fmla="*/ 0 w 13"/>
                    <a:gd name="T3" fmla="*/ 0 h 11"/>
                    <a:gd name="T4" fmla="*/ 13 w 13"/>
                    <a:gd name="T5" fmla="*/ 0 h 11"/>
                    <a:gd name="T6" fmla="*/ 13 w 13"/>
                    <a:gd name="T7" fmla="*/ 7 h 11"/>
                    <a:gd name="T8" fmla="*/ 11 w 13"/>
                    <a:gd name="T9" fmla="*/ 7 h 11"/>
                    <a:gd name="T10" fmla="*/ 11 w 13"/>
                    <a:gd name="T11" fmla="*/ 9 h 11"/>
                    <a:gd name="T12" fmla="*/ 9 w 13"/>
                    <a:gd name="T13" fmla="*/ 9 h 11"/>
                    <a:gd name="T14" fmla="*/ 9 w 13"/>
                    <a:gd name="T15" fmla="*/ 11 h 11"/>
                    <a:gd name="T16" fmla="*/ 4 w 13"/>
                    <a:gd name="T17" fmla="*/ 11 h 11"/>
                    <a:gd name="T18" fmla="*/ 4 w 13"/>
                    <a:gd name="T19" fmla="*/ 9 h 11"/>
                    <a:gd name="T20" fmla="*/ 2 w 13"/>
                    <a:gd name="T21" fmla="*/ 9 h 11"/>
                    <a:gd name="T22" fmla="*/ 2 w 13"/>
                    <a:gd name="T23" fmla="*/ 7 h 11"/>
                    <a:gd name="T24" fmla="*/ 0 w 13"/>
                    <a:gd name="T25" fmla="*/ 7 h 11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11"/>
                    <a:gd name="T41" fmla="*/ 13 w 13"/>
                    <a:gd name="T42" fmla="*/ 11 h 11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11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11" y="9"/>
                      </a:lnTo>
                      <a:lnTo>
                        <a:pt x="9" y="9"/>
                      </a:lnTo>
                      <a:lnTo>
                        <a:pt x="9" y="11"/>
                      </a:lnTo>
                      <a:lnTo>
                        <a:pt x="4" y="11"/>
                      </a:lnTo>
                      <a:lnTo>
                        <a:pt x="4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3" name="Freeform 114"/>
                <p:cNvSpPr>
                  <a:spLocks/>
                </p:cNvSpPr>
                <p:nvPr/>
              </p:nvSpPr>
              <p:spPr bwMode="auto">
                <a:xfrm>
                  <a:off x="625" y="2289"/>
                  <a:ext cx="46" cy="7"/>
                </a:xfrm>
                <a:custGeom>
                  <a:avLst/>
                  <a:gdLst>
                    <a:gd name="T0" fmla="*/ 42 w 46"/>
                    <a:gd name="T1" fmla="*/ 0 h 7"/>
                    <a:gd name="T2" fmla="*/ 4 w 46"/>
                    <a:gd name="T3" fmla="*/ 0 h 7"/>
                    <a:gd name="T4" fmla="*/ 0 w 46"/>
                    <a:gd name="T5" fmla="*/ 0 h 7"/>
                    <a:gd name="T6" fmla="*/ 0 w 46"/>
                    <a:gd name="T7" fmla="*/ 3 h 7"/>
                    <a:gd name="T8" fmla="*/ 0 w 46"/>
                    <a:gd name="T9" fmla="*/ 7 h 7"/>
                    <a:gd name="T10" fmla="*/ 4 w 46"/>
                    <a:gd name="T11" fmla="*/ 7 h 7"/>
                    <a:gd name="T12" fmla="*/ 42 w 46"/>
                    <a:gd name="T13" fmla="*/ 7 h 7"/>
                    <a:gd name="T14" fmla="*/ 44 w 46"/>
                    <a:gd name="T15" fmla="*/ 7 h 7"/>
                    <a:gd name="T16" fmla="*/ 46 w 46"/>
                    <a:gd name="T17" fmla="*/ 3 h 7"/>
                    <a:gd name="T18" fmla="*/ 46 w 46"/>
                    <a:gd name="T19" fmla="*/ 3 h 7"/>
                    <a:gd name="T20" fmla="*/ 44 w 46"/>
                    <a:gd name="T21" fmla="*/ 0 h 7"/>
                    <a:gd name="T22" fmla="*/ 42 w 46"/>
                    <a:gd name="T23" fmla="*/ 0 h 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6"/>
                    <a:gd name="T37" fmla="*/ 0 h 7"/>
                    <a:gd name="T38" fmla="*/ 46 w 46"/>
                    <a:gd name="T39" fmla="*/ 7 h 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6" h="7">
                      <a:moveTo>
                        <a:pt x="42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6" y="3"/>
                      </a:lnTo>
                      <a:lnTo>
                        <a:pt x="44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4" name="Freeform 115"/>
                <p:cNvSpPr>
                  <a:spLocks/>
                </p:cNvSpPr>
                <p:nvPr/>
              </p:nvSpPr>
              <p:spPr bwMode="auto">
                <a:xfrm>
                  <a:off x="680" y="2289"/>
                  <a:ext cx="48" cy="7"/>
                </a:xfrm>
                <a:custGeom>
                  <a:avLst/>
                  <a:gdLst>
                    <a:gd name="T0" fmla="*/ 42 w 48"/>
                    <a:gd name="T1" fmla="*/ 0 h 7"/>
                    <a:gd name="T2" fmla="*/ 6 w 48"/>
                    <a:gd name="T3" fmla="*/ 0 h 7"/>
                    <a:gd name="T4" fmla="*/ 2 w 48"/>
                    <a:gd name="T5" fmla="*/ 0 h 7"/>
                    <a:gd name="T6" fmla="*/ 0 w 48"/>
                    <a:gd name="T7" fmla="*/ 3 h 7"/>
                    <a:gd name="T8" fmla="*/ 2 w 48"/>
                    <a:gd name="T9" fmla="*/ 7 h 7"/>
                    <a:gd name="T10" fmla="*/ 6 w 48"/>
                    <a:gd name="T11" fmla="*/ 7 h 7"/>
                    <a:gd name="T12" fmla="*/ 42 w 48"/>
                    <a:gd name="T13" fmla="*/ 7 h 7"/>
                    <a:gd name="T14" fmla="*/ 46 w 48"/>
                    <a:gd name="T15" fmla="*/ 7 h 7"/>
                    <a:gd name="T16" fmla="*/ 48 w 48"/>
                    <a:gd name="T17" fmla="*/ 3 h 7"/>
                    <a:gd name="T18" fmla="*/ 48 w 48"/>
                    <a:gd name="T19" fmla="*/ 3 h 7"/>
                    <a:gd name="T20" fmla="*/ 46 w 48"/>
                    <a:gd name="T21" fmla="*/ 0 h 7"/>
                    <a:gd name="T22" fmla="*/ 42 w 48"/>
                    <a:gd name="T23" fmla="*/ 0 h 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8"/>
                    <a:gd name="T37" fmla="*/ 0 h 7"/>
                    <a:gd name="T38" fmla="*/ 48 w 48"/>
                    <a:gd name="T39" fmla="*/ 7 h 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8" h="7">
                      <a:moveTo>
                        <a:pt x="42" y="0"/>
                      </a:move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6" y="7"/>
                      </a:lnTo>
                      <a:lnTo>
                        <a:pt x="42" y="7"/>
                      </a:lnTo>
                      <a:lnTo>
                        <a:pt x="46" y="7"/>
                      </a:lnTo>
                      <a:lnTo>
                        <a:pt x="48" y="3"/>
                      </a:lnTo>
                      <a:lnTo>
                        <a:pt x="46" y="0"/>
                      </a:lnTo>
                      <a:lnTo>
                        <a:pt x="4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5" name="Freeform 116"/>
                <p:cNvSpPr>
                  <a:spLocks/>
                </p:cNvSpPr>
                <p:nvPr/>
              </p:nvSpPr>
              <p:spPr bwMode="auto">
                <a:xfrm>
                  <a:off x="463" y="2294"/>
                  <a:ext cx="6" cy="4"/>
                </a:xfrm>
                <a:custGeom>
                  <a:avLst/>
                  <a:gdLst>
                    <a:gd name="T0" fmla="*/ 4 w 6"/>
                    <a:gd name="T1" fmla="*/ 4 h 4"/>
                    <a:gd name="T2" fmla="*/ 0 w 6"/>
                    <a:gd name="T3" fmla="*/ 2 h 4"/>
                    <a:gd name="T4" fmla="*/ 4 w 6"/>
                    <a:gd name="T5" fmla="*/ 0 h 4"/>
                    <a:gd name="T6" fmla="*/ 6 w 6"/>
                    <a:gd name="T7" fmla="*/ 2 h 4"/>
                    <a:gd name="T8" fmla="*/ 4 w 6"/>
                    <a:gd name="T9" fmla="*/ 4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4" y="4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6" name="Freeform 117"/>
                <p:cNvSpPr>
                  <a:spLocks/>
                </p:cNvSpPr>
                <p:nvPr/>
              </p:nvSpPr>
              <p:spPr bwMode="auto">
                <a:xfrm>
                  <a:off x="463" y="2287"/>
                  <a:ext cx="6" cy="3"/>
                </a:xfrm>
                <a:custGeom>
                  <a:avLst/>
                  <a:gdLst>
                    <a:gd name="T0" fmla="*/ 4 w 6"/>
                    <a:gd name="T1" fmla="*/ 3 h 3"/>
                    <a:gd name="T2" fmla="*/ 0 w 6"/>
                    <a:gd name="T3" fmla="*/ 2 h 3"/>
                    <a:gd name="T4" fmla="*/ 4 w 6"/>
                    <a:gd name="T5" fmla="*/ 0 h 3"/>
                    <a:gd name="T6" fmla="*/ 6 w 6"/>
                    <a:gd name="T7" fmla="*/ 2 h 3"/>
                    <a:gd name="T8" fmla="*/ 4 w 6"/>
                    <a:gd name="T9" fmla="*/ 3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4" y="3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7" name="Rectangle 118"/>
                <p:cNvSpPr>
                  <a:spLocks noChangeArrowheads="1"/>
                </p:cNvSpPr>
                <p:nvPr/>
              </p:nvSpPr>
              <p:spPr bwMode="auto">
                <a:xfrm>
                  <a:off x="520" y="2287"/>
                  <a:ext cx="82" cy="11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888" name="Line 119"/>
                <p:cNvSpPr>
                  <a:spLocks noChangeShapeType="1"/>
                </p:cNvSpPr>
                <p:nvPr/>
              </p:nvSpPr>
              <p:spPr bwMode="auto">
                <a:xfrm flipH="1">
                  <a:off x="686" y="2294"/>
                  <a:ext cx="34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89" name="Line 120"/>
                <p:cNvSpPr>
                  <a:spLocks noChangeShapeType="1"/>
                </p:cNvSpPr>
                <p:nvPr/>
              </p:nvSpPr>
              <p:spPr bwMode="auto">
                <a:xfrm flipH="1">
                  <a:off x="686" y="2290"/>
                  <a:ext cx="34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0" name="Line 121"/>
                <p:cNvSpPr>
                  <a:spLocks noChangeShapeType="1"/>
                </p:cNvSpPr>
                <p:nvPr/>
              </p:nvSpPr>
              <p:spPr bwMode="auto">
                <a:xfrm flipH="1">
                  <a:off x="631" y="2294"/>
                  <a:ext cx="34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91" name="Line 122"/>
                <p:cNvSpPr>
                  <a:spLocks noChangeShapeType="1"/>
                </p:cNvSpPr>
                <p:nvPr/>
              </p:nvSpPr>
              <p:spPr bwMode="auto">
                <a:xfrm flipH="1">
                  <a:off x="631" y="2290"/>
                  <a:ext cx="34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866" name="Rectangle 123"/>
              <p:cNvSpPr>
                <a:spLocks noChangeArrowheads="1"/>
              </p:cNvSpPr>
              <p:nvPr/>
            </p:nvSpPr>
            <p:spPr bwMode="auto">
              <a:xfrm>
                <a:off x="1051" y="2151"/>
                <a:ext cx="380" cy="2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867" name="Line 124"/>
              <p:cNvSpPr>
                <a:spLocks noChangeShapeType="1"/>
              </p:cNvSpPr>
              <p:nvPr/>
            </p:nvSpPr>
            <p:spPr bwMode="auto">
              <a:xfrm>
                <a:off x="1241" y="2152"/>
                <a:ext cx="1" cy="25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68" name="Rectangle 125"/>
              <p:cNvSpPr>
                <a:spLocks noChangeArrowheads="1"/>
              </p:cNvSpPr>
              <p:nvPr/>
            </p:nvSpPr>
            <p:spPr bwMode="auto">
              <a:xfrm>
                <a:off x="1051" y="2151"/>
                <a:ext cx="190" cy="2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869" name="Group 126"/>
              <p:cNvGrpSpPr>
                <a:grpSpLocks/>
              </p:cNvGrpSpPr>
              <p:nvPr/>
            </p:nvGrpSpPr>
            <p:grpSpPr bwMode="auto">
              <a:xfrm>
                <a:off x="1061" y="2157"/>
                <a:ext cx="90" cy="14"/>
                <a:chOff x="381" y="2174"/>
                <a:chExt cx="90" cy="14"/>
              </a:xfrm>
            </p:grpSpPr>
            <p:sp>
              <p:nvSpPr>
                <p:cNvPr id="46870" name="Rectangle 127"/>
                <p:cNvSpPr>
                  <a:spLocks noChangeArrowheads="1"/>
                </p:cNvSpPr>
                <p:nvPr/>
              </p:nvSpPr>
              <p:spPr bwMode="auto">
                <a:xfrm>
                  <a:off x="381" y="2176"/>
                  <a:ext cx="14" cy="10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871" name="Rectangle 128"/>
                <p:cNvSpPr>
                  <a:spLocks noChangeArrowheads="1"/>
                </p:cNvSpPr>
                <p:nvPr/>
              </p:nvSpPr>
              <p:spPr bwMode="auto">
                <a:xfrm>
                  <a:off x="395" y="2176"/>
                  <a:ext cx="13" cy="10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872" name="Freeform 129"/>
                <p:cNvSpPr>
                  <a:spLocks/>
                </p:cNvSpPr>
                <p:nvPr/>
              </p:nvSpPr>
              <p:spPr bwMode="auto">
                <a:xfrm>
                  <a:off x="412" y="2176"/>
                  <a:ext cx="4" cy="3"/>
                </a:xfrm>
                <a:custGeom>
                  <a:avLst/>
                  <a:gdLst>
                    <a:gd name="T0" fmla="*/ 0 w 4"/>
                    <a:gd name="T1" fmla="*/ 1 h 3"/>
                    <a:gd name="T2" fmla="*/ 2 w 4"/>
                    <a:gd name="T3" fmla="*/ 0 h 3"/>
                    <a:gd name="T4" fmla="*/ 4 w 4"/>
                    <a:gd name="T5" fmla="*/ 1 h 3"/>
                    <a:gd name="T6" fmla="*/ 2 w 4"/>
                    <a:gd name="T7" fmla="*/ 3 h 3"/>
                    <a:gd name="T8" fmla="*/ 0 w 4"/>
                    <a:gd name="T9" fmla="*/ 1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0" y="1"/>
                      </a:moveTo>
                      <a:lnTo>
                        <a:pt x="2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3" name="Freeform 130"/>
                <p:cNvSpPr>
                  <a:spLocks/>
                </p:cNvSpPr>
                <p:nvPr/>
              </p:nvSpPr>
              <p:spPr bwMode="auto">
                <a:xfrm>
                  <a:off x="412" y="2182"/>
                  <a:ext cx="4" cy="4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0 h 4"/>
                    <a:gd name="T4" fmla="*/ 4 w 4"/>
                    <a:gd name="T5" fmla="*/ 2 h 4"/>
                    <a:gd name="T6" fmla="*/ 2 w 4"/>
                    <a:gd name="T7" fmla="*/ 4 h 4"/>
                    <a:gd name="T8" fmla="*/ 0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4" name="Freeform 131"/>
                <p:cNvSpPr>
                  <a:spLocks/>
                </p:cNvSpPr>
                <p:nvPr/>
              </p:nvSpPr>
              <p:spPr bwMode="auto">
                <a:xfrm>
                  <a:off x="455" y="2174"/>
                  <a:ext cx="16" cy="14"/>
                </a:xfrm>
                <a:custGeom>
                  <a:avLst/>
                  <a:gdLst>
                    <a:gd name="T0" fmla="*/ 0 w 16"/>
                    <a:gd name="T1" fmla="*/ 7 h 14"/>
                    <a:gd name="T2" fmla="*/ 2 w 16"/>
                    <a:gd name="T3" fmla="*/ 2 h 14"/>
                    <a:gd name="T4" fmla="*/ 8 w 16"/>
                    <a:gd name="T5" fmla="*/ 0 h 14"/>
                    <a:gd name="T6" fmla="*/ 14 w 16"/>
                    <a:gd name="T7" fmla="*/ 2 h 14"/>
                    <a:gd name="T8" fmla="*/ 16 w 16"/>
                    <a:gd name="T9" fmla="*/ 7 h 14"/>
                    <a:gd name="T10" fmla="*/ 14 w 16"/>
                    <a:gd name="T11" fmla="*/ 12 h 14"/>
                    <a:gd name="T12" fmla="*/ 8 w 16"/>
                    <a:gd name="T13" fmla="*/ 14 h 14"/>
                    <a:gd name="T14" fmla="*/ 2 w 16"/>
                    <a:gd name="T15" fmla="*/ 12 h 14"/>
                    <a:gd name="T16" fmla="*/ 0 w 16"/>
                    <a:gd name="T17" fmla="*/ 7 h 1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6"/>
                    <a:gd name="T28" fmla="*/ 0 h 14"/>
                    <a:gd name="T29" fmla="*/ 16 w 16"/>
                    <a:gd name="T30" fmla="*/ 14 h 1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6" h="14">
                      <a:moveTo>
                        <a:pt x="0" y="7"/>
                      </a:moveTo>
                      <a:lnTo>
                        <a:pt x="2" y="2"/>
                      </a:lnTo>
                      <a:lnTo>
                        <a:pt x="8" y="0"/>
                      </a:lnTo>
                      <a:lnTo>
                        <a:pt x="14" y="2"/>
                      </a:lnTo>
                      <a:lnTo>
                        <a:pt x="16" y="7"/>
                      </a:lnTo>
                      <a:lnTo>
                        <a:pt x="14" y="12"/>
                      </a:lnTo>
                      <a:lnTo>
                        <a:pt x="8" y="14"/>
                      </a:lnTo>
                      <a:lnTo>
                        <a:pt x="2" y="12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5" name="Freeform 132"/>
                <p:cNvSpPr>
                  <a:spLocks/>
                </p:cNvSpPr>
                <p:nvPr/>
              </p:nvSpPr>
              <p:spPr bwMode="auto">
                <a:xfrm>
                  <a:off x="385" y="2179"/>
                  <a:ext cx="6" cy="3"/>
                </a:xfrm>
                <a:custGeom>
                  <a:avLst/>
                  <a:gdLst>
                    <a:gd name="T0" fmla="*/ 0 w 6"/>
                    <a:gd name="T1" fmla="*/ 2 h 3"/>
                    <a:gd name="T2" fmla="*/ 2 w 6"/>
                    <a:gd name="T3" fmla="*/ 0 h 3"/>
                    <a:gd name="T4" fmla="*/ 6 w 6"/>
                    <a:gd name="T5" fmla="*/ 2 h 3"/>
                    <a:gd name="T6" fmla="*/ 2 w 6"/>
                    <a:gd name="T7" fmla="*/ 3 h 3"/>
                    <a:gd name="T8" fmla="*/ 0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2"/>
                      </a:lnTo>
                      <a:lnTo>
                        <a:pt x="2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876" name="Freeform 133"/>
                <p:cNvSpPr>
                  <a:spLocks/>
                </p:cNvSpPr>
                <p:nvPr/>
              </p:nvSpPr>
              <p:spPr bwMode="auto">
                <a:xfrm>
                  <a:off x="399" y="2179"/>
                  <a:ext cx="5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0 h 3"/>
                    <a:gd name="T4" fmla="*/ 5 w 5"/>
                    <a:gd name="T5" fmla="*/ 2 h 3"/>
                    <a:gd name="T6" fmla="*/ 3 w 5"/>
                    <a:gd name="T7" fmla="*/ 3 h 3"/>
                    <a:gd name="T8" fmla="*/ 0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3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8208" name="Line 134"/>
            <p:cNvSpPr>
              <a:spLocks noChangeShapeType="1"/>
            </p:cNvSpPr>
            <p:nvPr/>
          </p:nvSpPr>
          <p:spPr bwMode="auto">
            <a:xfrm>
              <a:off x="1872" y="1440"/>
              <a:ext cx="0" cy="72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09" name="Line 135"/>
            <p:cNvSpPr>
              <a:spLocks noChangeShapeType="1"/>
            </p:cNvSpPr>
            <p:nvPr/>
          </p:nvSpPr>
          <p:spPr bwMode="auto">
            <a:xfrm>
              <a:off x="1968" y="1440"/>
              <a:ext cx="0" cy="72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0" name="Line 136"/>
            <p:cNvSpPr>
              <a:spLocks noChangeShapeType="1"/>
            </p:cNvSpPr>
            <p:nvPr/>
          </p:nvSpPr>
          <p:spPr bwMode="auto">
            <a:xfrm>
              <a:off x="2160" y="960"/>
              <a:ext cx="168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1" name="Line 137"/>
            <p:cNvSpPr>
              <a:spLocks noChangeShapeType="1"/>
            </p:cNvSpPr>
            <p:nvPr/>
          </p:nvSpPr>
          <p:spPr bwMode="auto">
            <a:xfrm>
              <a:off x="2160" y="1056"/>
              <a:ext cx="168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2" name="Line 138"/>
            <p:cNvSpPr>
              <a:spLocks noChangeShapeType="1"/>
            </p:cNvSpPr>
            <p:nvPr/>
          </p:nvSpPr>
          <p:spPr bwMode="auto">
            <a:xfrm>
              <a:off x="4032" y="1440"/>
              <a:ext cx="0" cy="72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3" name="Line 139"/>
            <p:cNvSpPr>
              <a:spLocks noChangeShapeType="1"/>
            </p:cNvSpPr>
            <p:nvPr/>
          </p:nvSpPr>
          <p:spPr bwMode="auto">
            <a:xfrm>
              <a:off x="4128" y="1440"/>
              <a:ext cx="0" cy="72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4" name="Line 140"/>
            <p:cNvSpPr>
              <a:spLocks noChangeShapeType="1"/>
            </p:cNvSpPr>
            <p:nvPr/>
          </p:nvSpPr>
          <p:spPr bwMode="auto">
            <a:xfrm>
              <a:off x="2208" y="2496"/>
              <a:ext cx="168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15" name="Line 141"/>
            <p:cNvSpPr>
              <a:spLocks noChangeShapeType="1"/>
            </p:cNvSpPr>
            <p:nvPr/>
          </p:nvSpPr>
          <p:spPr bwMode="auto">
            <a:xfrm>
              <a:off x="2208" y="2592"/>
              <a:ext cx="1680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grpSp>
          <p:nvGrpSpPr>
            <p:cNvPr id="8216" name="Group 142"/>
            <p:cNvGrpSpPr>
              <a:grpSpLocks/>
            </p:cNvGrpSpPr>
            <p:nvPr/>
          </p:nvGrpSpPr>
          <p:grpSpPr bwMode="auto">
            <a:xfrm>
              <a:off x="1680" y="816"/>
              <a:ext cx="549" cy="642"/>
              <a:chOff x="1965" y="2695"/>
              <a:chExt cx="549" cy="642"/>
            </a:xfrm>
          </p:grpSpPr>
          <p:sp>
            <p:nvSpPr>
              <p:cNvPr id="46115" name="Rectangle 143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473" cy="548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16" name="Rectangle 144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36" cy="383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17" name="Freeform 145"/>
              <p:cNvSpPr>
                <a:spLocks/>
              </p:cNvSpPr>
              <p:nvPr/>
            </p:nvSpPr>
            <p:spPr bwMode="auto">
              <a:xfrm>
                <a:off x="1979" y="2797"/>
                <a:ext cx="8" cy="9"/>
              </a:xfrm>
              <a:custGeom>
                <a:avLst/>
                <a:gdLst>
                  <a:gd name="T0" fmla="*/ 0 w 35"/>
                  <a:gd name="T1" fmla="*/ 20 h 41"/>
                  <a:gd name="T2" fmla="*/ 3 w 35"/>
                  <a:gd name="T3" fmla="*/ 12 h 41"/>
                  <a:gd name="T4" fmla="*/ 7 w 35"/>
                  <a:gd name="T5" fmla="*/ 4 h 41"/>
                  <a:gd name="T6" fmla="*/ 14 w 35"/>
                  <a:gd name="T7" fmla="*/ 0 h 41"/>
                  <a:gd name="T8" fmla="*/ 22 w 35"/>
                  <a:gd name="T9" fmla="*/ 0 h 41"/>
                  <a:gd name="T10" fmla="*/ 29 w 35"/>
                  <a:gd name="T11" fmla="*/ 4 h 41"/>
                  <a:gd name="T12" fmla="*/ 34 w 35"/>
                  <a:gd name="T13" fmla="*/ 12 h 41"/>
                  <a:gd name="T14" fmla="*/ 35 w 35"/>
                  <a:gd name="T15" fmla="*/ 20 h 41"/>
                  <a:gd name="T16" fmla="*/ 34 w 35"/>
                  <a:gd name="T17" fmla="*/ 29 h 41"/>
                  <a:gd name="T18" fmla="*/ 29 w 35"/>
                  <a:gd name="T19" fmla="*/ 36 h 41"/>
                  <a:gd name="T20" fmla="*/ 22 w 35"/>
                  <a:gd name="T21" fmla="*/ 41 h 41"/>
                  <a:gd name="T22" fmla="*/ 14 w 35"/>
                  <a:gd name="T23" fmla="*/ 41 h 41"/>
                  <a:gd name="T24" fmla="*/ 7 w 35"/>
                  <a:gd name="T25" fmla="*/ 36 h 41"/>
                  <a:gd name="T26" fmla="*/ 3 w 35"/>
                  <a:gd name="T27" fmla="*/ 29 h 41"/>
                  <a:gd name="T28" fmla="*/ 0 w 35"/>
                  <a:gd name="T29" fmla="*/ 2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41"/>
                  <a:gd name="T47" fmla="*/ 35 w 35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41">
                    <a:moveTo>
                      <a:pt x="0" y="20"/>
                    </a:moveTo>
                    <a:lnTo>
                      <a:pt x="3" y="12"/>
                    </a:lnTo>
                    <a:lnTo>
                      <a:pt x="7" y="4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4"/>
                    </a:lnTo>
                    <a:lnTo>
                      <a:pt x="34" y="12"/>
                    </a:lnTo>
                    <a:lnTo>
                      <a:pt x="35" y="20"/>
                    </a:lnTo>
                    <a:lnTo>
                      <a:pt x="34" y="29"/>
                    </a:lnTo>
                    <a:lnTo>
                      <a:pt x="29" y="36"/>
                    </a:lnTo>
                    <a:lnTo>
                      <a:pt x="22" y="41"/>
                    </a:lnTo>
                    <a:lnTo>
                      <a:pt x="14" y="41"/>
                    </a:lnTo>
                    <a:lnTo>
                      <a:pt x="7" y="36"/>
                    </a:lnTo>
                    <a:lnTo>
                      <a:pt x="3" y="2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18" name="Freeform 146"/>
              <p:cNvSpPr>
                <a:spLocks/>
              </p:cNvSpPr>
              <p:nvPr/>
            </p:nvSpPr>
            <p:spPr bwMode="auto">
              <a:xfrm>
                <a:off x="1979" y="3158"/>
                <a:ext cx="8" cy="7"/>
              </a:xfrm>
              <a:custGeom>
                <a:avLst/>
                <a:gdLst>
                  <a:gd name="T0" fmla="*/ 0 w 35"/>
                  <a:gd name="T1" fmla="*/ 17 h 33"/>
                  <a:gd name="T2" fmla="*/ 3 w 35"/>
                  <a:gd name="T3" fmla="*/ 9 h 33"/>
                  <a:gd name="T4" fmla="*/ 7 w 35"/>
                  <a:gd name="T5" fmla="*/ 3 h 33"/>
                  <a:gd name="T6" fmla="*/ 14 w 35"/>
                  <a:gd name="T7" fmla="*/ 0 h 33"/>
                  <a:gd name="T8" fmla="*/ 22 w 35"/>
                  <a:gd name="T9" fmla="*/ 0 h 33"/>
                  <a:gd name="T10" fmla="*/ 29 w 35"/>
                  <a:gd name="T11" fmla="*/ 3 h 33"/>
                  <a:gd name="T12" fmla="*/ 34 w 35"/>
                  <a:gd name="T13" fmla="*/ 9 h 33"/>
                  <a:gd name="T14" fmla="*/ 35 w 35"/>
                  <a:gd name="T15" fmla="*/ 17 h 33"/>
                  <a:gd name="T16" fmla="*/ 34 w 35"/>
                  <a:gd name="T17" fmla="*/ 24 h 33"/>
                  <a:gd name="T18" fmla="*/ 29 w 35"/>
                  <a:gd name="T19" fmla="*/ 30 h 33"/>
                  <a:gd name="T20" fmla="*/ 22 w 35"/>
                  <a:gd name="T21" fmla="*/ 33 h 33"/>
                  <a:gd name="T22" fmla="*/ 14 w 35"/>
                  <a:gd name="T23" fmla="*/ 33 h 33"/>
                  <a:gd name="T24" fmla="*/ 7 w 35"/>
                  <a:gd name="T25" fmla="*/ 30 h 33"/>
                  <a:gd name="T26" fmla="*/ 3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3" y="9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3"/>
                    </a:lnTo>
                    <a:lnTo>
                      <a:pt x="34" y="9"/>
                    </a:lnTo>
                    <a:lnTo>
                      <a:pt x="35" y="17"/>
                    </a:lnTo>
                    <a:lnTo>
                      <a:pt x="34" y="24"/>
                    </a:lnTo>
                    <a:lnTo>
                      <a:pt x="29" y="30"/>
                    </a:lnTo>
                    <a:lnTo>
                      <a:pt x="22" y="33"/>
                    </a:lnTo>
                    <a:lnTo>
                      <a:pt x="14" y="33"/>
                    </a:lnTo>
                    <a:lnTo>
                      <a:pt x="7" y="30"/>
                    </a:lnTo>
                    <a:lnTo>
                      <a:pt x="3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19" name="Rectangle 147"/>
              <p:cNvSpPr>
                <a:spLocks noChangeArrowheads="1"/>
              </p:cNvSpPr>
              <p:nvPr/>
            </p:nvSpPr>
            <p:spPr bwMode="auto">
              <a:xfrm>
                <a:off x="1979" y="2929"/>
                <a:ext cx="8" cy="1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20" name="Freeform 148"/>
              <p:cNvSpPr>
                <a:spLocks/>
              </p:cNvSpPr>
              <p:nvPr/>
            </p:nvSpPr>
            <p:spPr bwMode="auto">
              <a:xfrm>
                <a:off x="2015" y="280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8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8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8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1" name="Freeform 149"/>
              <p:cNvSpPr>
                <a:spLocks/>
              </p:cNvSpPr>
              <p:nvPr/>
            </p:nvSpPr>
            <p:spPr bwMode="auto">
              <a:xfrm>
                <a:off x="2416" y="280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8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8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8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2" name="Freeform 150"/>
              <p:cNvSpPr>
                <a:spLocks/>
              </p:cNvSpPr>
              <p:nvPr/>
            </p:nvSpPr>
            <p:spPr bwMode="auto">
              <a:xfrm>
                <a:off x="2015" y="285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3" name="Freeform 151"/>
              <p:cNvSpPr>
                <a:spLocks/>
              </p:cNvSpPr>
              <p:nvPr/>
            </p:nvSpPr>
            <p:spPr bwMode="auto">
              <a:xfrm>
                <a:off x="2416" y="285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4" name="Freeform 152"/>
              <p:cNvSpPr>
                <a:spLocks/>
              </p:cNvSpPr>
              <p:nvPr/>
            </p:nvSpPr>
            <p:spPr bwMode="auto">
              <a:xfrm>
                <a:off x="2015" y="2893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5" name="Freeform 153"/>
              <p:cNvSpPr>
                <a:spLocks/>
              </p:cNvSpPr>
              <p:nvPr/>
            </p:nvSpPr>
            <p:spPr bwMode="auto">
              <a:xfrm>
                <a:off x="2416" y="2893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6" name="Rectangle 154"/>
              <p:cNvSpPr>
                <a:spLocks noChangeArrowheads="1"/>
              </p:cNvSpPr>
              <p:nvPr/>
            </p:nvSpPr>
            <p:spPr bwMode="auto">
              <a:xfrm>
                <a:off x="1979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27" name="Freeform 155"/>
              <p:cNvSpPr>
                <a:spLocks/>
              </p:cNvSpPr>
              <p:nvPr/>
            </p:nvSpPr>
            <p:spPr bwMode="auto">
              <a:xfrm>
                <a:off x="1987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1 w 35"/>
                  <a:gd name="T3" fmla="*/ 9 h 33"/>
                  <a:gd name="T4" fmla="*/ 6 w 35"/>
                  <a:gd name="T5" fmla="*/ 3 h 33"/>
                  <a:gd name="T6" fmla="*/ 14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4 w 35"/>
                  <a:gd name="T23" fmla="*/ 33 h 33"/>
                  <a:gd name="T24" fmla="*/ 6 w 35"/>
                  <a:gd name="T25" fmla="*/ 30 h 33"/>
                  <a:gd name="T26" fmla="*/ 1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1" y="9"/>
                    </a:lnTo>
                    <a:lnTo>
                      <a:pt x="6" y="3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4" y="33"/>
                    </a:lnTo>
                    <a:lnTo>
                      <a:pt x="6" y="30"/>
                    </a:lnTo>
                    <a:lnTo>
                      <a:pt x="1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8" name="Freeform 156"/>
              <p:cNvSpPr>
                <a:spLocks/>
              </p:cNvSpPr>
              <p:nvPr/>
            </p:nvSpPr>
            <p:spPr bwMode="auto">
              <a:xfrm>
                <a:off x="2181" y="3253"/>
                <a:ext cx="9" cy="6"/>
              </a:xfrm>
              <a:custGeom>
                <a:avLst/>
                <a:gdLst>
                  <a:gd name="T0" fmla="*/ 0 w 35"/>
                  <a:gd name="T1" fmla="*/ 14 h 28"/>
                  <a:gd name="T2" fmla="*/ 2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2 w 35"/>
                  <a:gd name="T9" fmla="*/ 0 h 28"/>
                  <a:gd name="T10" fmla="*/ 29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9 w 35"/>
                  <a:gd name="T19" fmla="*/ 24 h 28"/>
                  <a:gd name="T20" fmla="*/ 22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2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2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9" y="24"/>
                    </a:lnTo>
                    <a:lnTo>
                      <a:pt x="22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2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29" name="Rectangle 157"/>
              <p:cNvSpPr>
                <a:spLocks noChangeArrowheads="1"/>
              </p:cNvSpPr>
              <p:nvPr/>
            </p:nvSpPr>
            <p:spPr bwMode="auto">
              <a:xfrm>
                <a:off x="2207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0" name="Freeform 158"/>
              <p:cNvSpPr>
                <a:spLocks/>
              </p:cNvSpPr>
              <p:nvPr/>
            </p:nvSpPr>
            <p:spPr bwMode="auto">
              <a:xfrm>
                <a:off x="2216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2 w 35"/>
                  <a:gd name="T3" fmla="*/ 9 h 33"/>
                  <a:gd name="T4" fmla="*/ 6 w 35"/>
                  <a:gd name="T5" fmla="*/ 3 h 33"/>
                  <a:gd name="T6" fmla="*/ 13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3 w 35"/>
                  <a:gd name="T23" fmla="*/ 33 h 33"/>
                  <a:gd name="T24" fmla="*/ 6 w 35"/>
                  <a:gd name="T25" fmla="*/ 30 h 33"/>
                  <a:gd name="T26" fmla="*/ 2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2" y="9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3" y="33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31" name="Freeform 159"/>
              <p:cNvSpPr>
                <a:spLocks/>
              </p:cNvSpPr>
              <p:nvPr/>
            </p:nvSpPr>
            <p:spPr bwMode="auto">
              <a:xfrm>
                <a:off x="2410" y="3253"/>
                <a:ext cx="8" cy="6"/>
              </a:xfrm>
              <a:custGeom>
                <a:avLst/>
                <a:gdLst>
                  <a:gd name="T0" fmla="*/ 0 w 35"/>
                  <a:gd name="T1" fmla="*/ 14 h 28"/>
                  <a:gd name="T2" fmla="*/ 1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1 w 35"/>
                  <a:gd name="T9" fmla="*/ 0 h 28"/>
                  <a:gd name="T10" fmla="*/ 28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8 w 35"/>
                  <a:gd name="T19" fmla="*/ 24 h 28"/>
                  <a:gd name="T20" fmla="*/ 21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1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1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8" y="24"/>
                    </a:lnTo>
                    <a:lnTo>
                      <a:pt x="21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1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32" name="Rectangle 160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3" name="Rectangle 161"/>
              <p:cNvSpPr>
                <a:spLocks noChangeArrowheads="1"/>
              </p:cNvSpPr>
              <p:nvPr/>
            </p:nvSpPr>
            <p:spPr bwMode="auto">
              <a:xfrm>
                <a:off x="2006" y="2960"/>
                <a:ext cx="428" cy="43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4" name="Rectangle 162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5" name="Rectangle 163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6" name="Rectangle 164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7" name="Rectangle 165"/>
              <p:cNvSpPr>
                <a:spLocks noChangeArrowheads="1"/>
              </p:cNvSpPr>
              <p:nvPr/>
            </p:nvSpPr>
            <p:spPr bwMode="auto">
              <a:xfrm>
                <a:off x="2006" y="2918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8" name="Rectangle 166"/>
              <p:cNvSpPr>
                <a:spLocks noChangeArrowheads="1"/>
              </p:cNvSpPr>
              <p:nvPr/>
            </p:nvSpPr>
            <p:spPr bwMode="auto">
              <a:xfrm>
                <a:off x="2006" y="283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39" name="Rectangle 167"/>
              <p:cNvSpPr>
                <a:spLocks noChangeArrowheads="1"/>
              </p:cNvSpPr>
              <p:nvPr/>
            </p:nvSpPr>
            <p:spPr bwMode="auto">
              <a:xfrm>
                <a:off x="2006" y="287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40" name="Rectangle 168"/>
              <p:cNvSpPr>
                <a:spLocks noChangeArrowheads="1"/>
              </p:cNvSpPr>
              <p:nvPr/>
            </p:nvSpPr>
            <p:spPr bwMode="auto">
              <a:xfrm>
                <a:off x="2006" y="279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41" name="Freeform 169"/>
              <p:cNvSpPr>
                <a:spLocks/>
              </p:cNvSpPr>
              <p:nvPr/>
            </p:nvSpPr>
            <p:spPr bwMode="auto">
              <a:xfrm>
                <a:off x="2015" y="306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2" name="Freeform 170"/>
              <p:cNvSpPr>
                <a:spLocks/>
              </p:cNvSpPr>
              <p:nvPr/>
            </p:nvSpPr>
            <p:spPr bwMode="auto">
              <a:xfrm>
                <a:off x="2416" y="306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3" name="Freeform 171"/>
              <p:cNvSpPr>
                <a:spLocks/>
              </p:cNvSpPr>
              <p:nvPr/>
            </p:nvSpPr>
            <p:spPr bwMode="auto">
              <a:xfrm>
                <a:off x="2015" y="3103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4" name="Freeform 172"/>
              <p:cNvSpPr>
                <a:spLocks/>
              </p:cNvSpPr>
              <p:nvPr/>
            </p:nvSpPr>
            <p:spPr bwMode="auto">
              <a:xfrm>
                <a:off x="2416" y="3103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5" name="Freeform 173"/>
              <p:cNvSpPr>
                <a:spLocks/>
              </p:cNvSpPr>
              <p:nvPr/>
            </p:nvSpPr>
            <p:spPr bwMode="auto">
              <a:xfrm>
                <a:off x="2015" y="3145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6" name="Freeform 174"/>
              <p:cNvSpPr>
                <a:spLocks/>
              </p:cNvSpPr>
              <p:nvPr/>
            </p:nvSpPr>
            <p:spPr bwMode="auto">
              <a:xfrm>
                <a:off x="2416" y="3145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7" name="Freeform 175"/>
              <p:cNvSpPr>
                <a:spLocks/>
              </p:cNvSpPr>
              <p:nvPr/>
            </p:nvSpPr>
            <p:spPr bwMode="auto">
              <a:xfrm>
                <a:off x="2015" y="2935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8" name="Freeform 176"/>
              <p:cNvSpPr>
                <a:spLocks/>
              </p:cNvSpPr>
              <p:nvPr/>
            </p:nvSpPr>
            <p:spPr bwMode="auto">
              <a:xfrm>
                <a:off x="2416" y="2935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49" name="Freeform 177"/>
              <p:cNvSpPr>
                <a:spLocks/>
              </p:cNvSpPr>
              <p:nvPr/>
            </p:nvSpPr>
            <p:spPr bwMode="auto">
              <a:xfrm>
                <a:off x="2015" y="2977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50" name="Freeform 178"/>
              <p:cNvSpPr>
                <a:spLocks/>
              </p:cNvSpPr>
              <p:nvPr/>
            </p:nvSpPr>
            <p:spPr bwMode="auto">
              <a:xfrm>
                <a:off x="2416" y="2977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51" name="Freeform 179"/>
              <p:cNvSpPr>
                <a:spLocks/>
              </p:cNvSpPr>
              <p:nvPr/>
            </p:nvSpPr>
            <p:spPr bwMode="auto">
              <a:xfrm>
                <a:off x="2015" y="301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52" name="Freeform 180"/>
              <p:cNvSpPr>
                <a:spLocks/>
              </p:cNvSpPr>
              <p:nvPr/>
            </p:nvSpPr>
            <p:spPr bwMode="auto">
              <a:xfrm>
                <a:off x="2416" y="301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53" name="Rectangle 181"/>
              <p:cNvSpPr>
                <a:spLocks noChangeArrowheads="1"/>
              </p:cNvSpPr>
              <p:nvPr/>
            </p:nvSpPr>
            <p:spPr bwMode="auto">
              <a:xfrm>
                <a:off x="2207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54" name="Group 182"/>
              <p:cNvGrpSpPr>
                <a:grpSpLocks/>
              </p:cNvGrpSpPr>
              <p:nvPr/>
            </p:nvGrpSpPr>
            <p:grpSpPr bwMode="auto">
              <a:xfrm>
                <a:off x="2220" y="3188"/>
                <a:ext cx="192" cy="135"/>
                <a:chOff x="1540" y="3205"/>
                <a:chExt cx="192" cy="135"/>
              </a:xfrm>
            </p:grpSpPr>
            <p:sp>
              <p:nvSpPr>
                <p:cNvPr id="46779" name="Rectangle 183"/>
                <p:cNvSpPr>
                  <a:spLocks noChangeArrowheads="1"/>
                </p:cNvSpPr>
                <p:nvPr/>
              </p:nvSpPr>
              <p:spPr bwMode="auto">
                <a:xfrm>
                  <a:off x="1540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80" name="Freeform 184"/>
                <p:cNvSpPr>
                  <a:spLocks/>
                </p:cNvSpPr>
                <p:nvPr/>
              </p:nvSpPr>
              <p:spPr bwMode="auto">
                <a:xfrm>
                  <a:off x="1551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81" name="Rectangle 185"/>
                <p:cNvSpPr>
                  <a:spLocks noChangeArrowheads="1"/>
                </p:cNvSpPr>
                <p:nvPr/>
              </p:nvSpPr>
              <p:spPr bwMode="auto">
                <a:xfrm>
                  <a:off x="1547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82" name="Line 186"/>
                <p:cNvSpPr>
                  <a:spLocks noChangeShapeType="1"/>
                </p:cNvSpPr>
                <p:nvPr/>
              </p:nvSpPr>
              <p:spPr bwMode="auto">
                <a:xfrm>
                  <a:off x="1566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83" name="Line 187"/>
                <p:cNvSpPr>
                  <a:spLocks noChangeShapeType="1"/>
                </p:cNvSpPr>
                <p:nvPr/>
              </p:nvSpPr>
              <p:spPr bwMode="auto">
                <a:xfrm>
                  <a:off x="1553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84" name="Line 188"/>
                <p:cNvSpPr>
                  <a:spLocks noChangeShapeType="1"/>
                </p:cNvSpPr>
                <p:nvPr/>
              </p:nvSpPr>
              <p:spPr bwMode="auto">
                <a:xfrm>
                  <a:off x="1553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85" name="Rectangle 189"/>
                <p:cNvSpPr>
                  <a:spLocks noChangeArrowheads="1"/>
                </p:cNvSpPr>
                <p:nvPr/>
              </p:nvSpPr>
              <p:spPr bwMode="auto">
                <a:xfrm>
                  <a:off x="1573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86" name="Rectangle 190"/>
                <p:cNvSpPr>
                  <a:spLocks noChangeArrowheads="1"/>
                </p:cNvSpPr>
                <p:nvPr/>
              </p:nvSpPr>
              <p:spPr bwMode="auto">
                <a:xfrm>
                  <a:off x="1562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87" name="Rectangle 191"/>
                <p:cNvSpPr>
                  <a:spLocks noChangeArrowheads="1"/>
                </p:cNvSpPr>
                <p:nvPr/>
              </p:nvSpPr>
              <p:spPr bwMode="auto">
                <a:xfrm>
                  <a:off x="1549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88" name="Freeform 192"/>
                <p:cNvSpPr>
                  <a:spLocks/>
                </p:cNvSpPr>
                <p:nvPr/>
              </p:nvSpPr>
              <p:spPr bwMode="auto">
                <a:xfrm>
                  <a:off x="1625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89" name="Freeform 193"/>
                <p:cNvSpPr>
                  <a:spLocks/>
                </p:cNvSpPr>
                <p:nvPr/>
              </p:nvSpPr>
              <p:spPr bwMode="auto">
                <a:xfrm>
                  <a:off x="1601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90" name="Rectangle 194"/>
                <p:cNvSpPr>
                  <a:spLocks noChangeArrowheads="1"/>
                </p:cNvSpPr>
                <p:nvPr/>
              </p:nvSpPr>
              <p:spPr bwMode="auto">
                <a:xfrm>
                  <a:off x="1597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91" name="Freeform 195"/>
                <p:cNvSpPr>
                  <a:spLocks/>
                </p:cNvSpPr>
                <p:nvPr/>
              </p:nvSpPr>
              <p:spPr bwMode="auto">
                <a:xfrm>
                  <a:off x="1605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92" name="Freeform 196"/>
                <p:cNvSpPr>
                  <a:spLocks/>
                </p:cNvSpPr>
                <p:nvPr/>
              </p:nvSpPr>
              <p:spPr bwMode="auto">
                <a:xfrm>
                  <a:off x="1715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93" name="Freeform 197"/>
                <p:cNvSpPr>
                  <a:spLocks/>
                </p:cNvSpPr>
                <p:nvPr/>
              </p:nvSpPr>
              <p:spPr bwMode="auto">
                <a:xfrm>
                  <a:off x="1605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94" name="Freeform 198"/>
                <p:cNvSpPr>
                  <a:spLocks/>
                </p:cNvSpPr>
                <p:nvPr/>
              </p:nvSpPr>
              <p:spPr bwMode="auto">
                <a:xfrm>
                  <a:off x="1715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55" name="Rectangle 199"/>
              <p:cNvSpPr>
                <a:spLocks noChangeArrowheads="1"/>
              </p:cNvSpPr>
              <p:nvPr/>
            </p:nvSpPr>
            <p:spPr bwMode="auto">
              <a:xfrm>
                <a:off x="2006" y="2917"/>
                <a:ext cx="428" cy="4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56" name="Freeform 200"/>
              <p:cNvSpPr>
                <a:spLocks/>
              </p:cNvSpPr>
              <p:nvPr/>
            </p:nvSpPr>
            <p:spPr bwMode="auto">
              <a:xfrm>
                <a:off x="2011" y="2950"/>
                <a:ext cx="6" cy="4"/>
              </a:xfrm>
              <a:custGeom>
                <a:avLst/>
                <a:gdLst>
                  <a:gd name="T0" fmla="*/ 23 w 23"/>
                  <a:gd name="T1" fmla="*/ 10 h 21"/>
                  <a:gd name="T2" fmla="*/ 20 w 23"/>
                  <a:gd name="T3" fmla="*/ 17 h 21"/>
                  <a:gd name="T4" fmla="*/ 15 w 23"/>
                  <a:gd name="T5" fmla="*/ 21 h 21"/>
                  <a:gd name="T6" fmla="*/ 8 w 23"/>
                  <a:gd name="T7" fmla="*/ 21 h 21"/>
                  <a:gd name="T8" fmla="*/ 2 w 23"/>
                  <a:gd name="T9" fmla="*/ 17 h 21"/>
                  <a:gd name="T10" fmla="*/ 0 w 23"/>
                  <a:gd name="T11" fmla="*/ 10 h 21"/>
                  <a:gd name="T12" fmla="*/ 2 w 23"/>
                  <a:gd name="T13" fmla="*/ 5 h 21"/>
                  <a:gd name="T14" fmla="*/ 8 w 23"/>
                  <a:gd name="T15" fmla="*/ 0 h 21"/>
                  <a:gd name="T16" fmla="*/ 15 w 23"/>
                  <a:gd name="T17" fmla="*/ 0 h 21"/>
                  <a:gd name="T18" fmla="*/ 20 w 23"/>
                  <a:gd name="T19" fmla="*/ 5 h 21"/>
                  <a:gd name="T20" fmla="*/ 23 w 23"/>
                  <a:gd name="T21" fmla="*/ 1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1"/>
                  <a:gd name="T35" fmla="*/ 23 w 23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1">
                    <a:moveTo>
                      <a:pt x="23" y="10"/>
                    </a:moveTo>
                    <a:lnTo>
                      <a:pt x="20" y="17"/>
                    </a:lnTo>
                    <a:lnTo>
                      <a:pt x="15" y="21"/>
                    </a:lnTo>
                    <a:lnTo>
                      <a:pt x="8" y="21"/>
                    </a:lnTo>
                    <a:lnTo>
                      <a:pt x="2" y="17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6157" name="Group 201"/>
              <p:cNvGrpSpPr>
                <a:grpSpLocks/>
              </p:cNvGrpSpPr>
              <p:nvPr/>
            </p:nvGrpSpPr>
            <p:grpSpPr bwMode="auto">
              <a:xfrm>
                <a:off x="2028" y="2933"/>
                <a:ext cx="383" cy="14"/>
                <a:chOff x="1348" y="2950"/>
                <a:chExt cx="383" cy="14"/>
              </a:xfrm>
            </p:grpSpPr>
            <p:sp>
              <p:nvSpPr>
                <p:cNvPr id="46747" name="Rectangle 202"/>
                <p:cNvSpPr>
                  <a:spLocks noChangeArrowheads="1"/>
                </p:cNvSpPr>
                <p:nvPr/>
              </p:nvSpPr>
              <p:spPr bwMode="auto">
                <a:xfrm>
                  <a:off x="1643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8" name="Rectangle 203"/>
                <p:cNvSpPr>
                  <a:spLocks noChangeArrowheads="1"/>
                </p:cNvSpPr>
                <p:nvPr/>
              </p:nvSpPr>
              <p:spPr bwMode="auto">
                <a:xfrm>
                  <a:off x="1665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9" name="Freeform 204"/>
                <p:cNvSpPr>
                  <a:spLocks/>
                </p:cNvSpPr>
                <p:nvPr/>
              </p:nvSpPr>
              <p:spPr bwMode="auto">
                <a:xfrm>
                  <a:off x="1648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0" name="Freeform 205"/>
                <p:cNvSpPr>
                  <a:spLocks/>
                </p:cNvSpPr>
                <p:nvPr/>
              </p:nvSpPr>
              <p:spPr bwMode="auto">
                <a:xfrm>
                  <a:off x="167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6 w 9"/>
                    <a:gd name="T5" fmla="*/ 0 h 7"/>
                    <a:gd name="T6" fmla="*/ 9 w 9"/>
                    <a:gd name="T7" fmla="*/ 4 h 7"/>
                    <a:gd name="T8" fmla="*/ 6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9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1" name="Rectangle 206"/>
                <p:cNvSpPr>
                  <a:spLocks noChangeArrowheads="1"/>
                </p:cNvSpPr>
                <p:nvPr/>
              </p:nvSpPr>
              <p:spPr bwMode="auto">
                <a:xfrm>
                  <a:off x="1692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52" name="Rectangle 207"/>
                <p:cNvSpPr>
                  <a:spLocks noChangeArrowheads="1"/>
                </p:cNvSpPr>
                <p:nvPr/>
              </p:nvSpPr>
              <p:spPr bwMode="auto">
                <a:xfrm>
                  <a:off x="1714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53" name="Freeform 208"/>
                <p:cNvSpPr>
                  <a:spLocks/>
                </p:cNvSpPr>
                <p:nvPr/>
              </p:nvSpPr>
              <p:spPr bwMode="auto">
                <a:xfrm>
                  <a:off x="1698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3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3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4" name="Freeform 209"/>
                <p:cNvSpPr>
                  <a:spLocks/>
                </p:cNvSpPr>
                <p:nvPr/>
              </p:nvSpPr>
              <p:spPr bwMode="auto">
                <a:xfrm>
                  <a:off x="1718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5" name="Rectangle 210"/>
                <p:cNvSpPr>
                  <a:spLocks noChangeArrowheads="1"/>
                </p:cNvSpPr>
                <p:nvPr/>
              </p:nvSpPr>
              <p:spPr bwMode="auto">
                <a:xfrm>
                  <a:off x="159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56" name="Rectangle 211"/>
                <p:cNvSpPr>
                  <a:spLocks noChangeArrowheads="1"/>
                </p:cNvSpPr>
                <p:nvPr/>
              </p:nvSpPr>
              <p:spPr bwMode="auto">
                <a:xfrm>
                  <a:off x="161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57" name="Freeform 212"/>
                <p:cNvSpPr>
                  <a:spLocks/>
                </p:cNvSpPr>
                <p:nvPr/>
              </p:nvSpPr>
              <p:spPr bwMode="auto">
                <a:xfrm>
                  <a:off x="1599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8" name="Freeform 213"/>
                <p:cNvSpPr>
                  <a:spLocks/>
                </p:cNvSpPr>
                <p:nvPr/>
              </p:nvSpPr>
              <p:spPr bwMode="auto">
                <a:xfrm>
                  <a:off x="1621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59" name="Rectangle 214"/>
                <p:cNvSpPr>
                  <a:spLocks noChangeArrowheads="1"/>
                </p:cNvSpPr>
                <p:nvPr/>
              </p:nvSpPr>
              <p:spPr bwMode="auto">
                <a:xfrm>
                  <a:off x="1544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0" name="Rectangle 215"/>
                <p:cNvSpPr>
                  <a:spLocks noChangeArrowheads="1"/>
                </p:cNvSpPr>
                <p:nvPr/>
              </p:nvSpPr>
              <p:spPr bwMode="auto">
                <a:xfrm>
                  <a:off x="1566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1" name="Freeform 216"/>
                <p:cNvSpPr>
                  <a:spLocks/>
                </p:cNvSpPr>
                <p:nvPr/>
              </p:nvSpPr>
              <p:spPr bwMode="auto">
                <a:xfrm>
                  <a:off x="1551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62" name="Freeform 217"/>
                <p:cNvSpPr>
                  <a:spLocks/>
                </p:cNvSpPr>
                <p:nvPr/>
              </p:nvSpPr>
              <p:spPr bwMode="auto">
                <a:xfrm>
                  <a:off x="1571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63" name="Rectangle 218"/>
                <p:cNvSpPr>
                  <a:spLocks noChangeArrowheads="1"/>
                </p:cNvSpPr>
                <p:nvPr/>
              </p:nvSpPr>
              <p:spPr bwMode="auto">
                <a:xfrm>
                  <a:off x="1496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4" name="Rectangle 219"/>
                <p:cNvSpPr>
                  <a:spLocks noChangeArrowheads="1"/>
                </p:cNvSpPr>
                <p:nvPr/>
              </p:nvSpPr>
              <p:spPr bwMode="auto">
                <a:xfrm>
                  <a:off x="1518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5" name="Freeform 220"/>
                <p:cNvSpPr>
                  <a:spLocks/>
                </p:cNvSpPr>
                <p:nvPr/>
              </p:nvSpPr>
              <p:spPr bwMode="auto">
                <a:xfrm>
                  <a:off x="150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66" name="Freeform 221"/>
                <p:cNvSpPr>
                  <a:spLocks/>
                </p:cNvSpPr>
                <p:nvPr/>
              </p:nvSpPr>
              <p:spPr bwMode="auto">
                <a:xfrm>
                  <a:off x="152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67" name="Rectangle 222"/>
                <p:cNvSpPr>
                  <a:spLocks noChangeArrowheads="1"/>
                </p:cNvSpPr>
                <p:nvPr/>
              </p:nvSpPr>
              <p:spPr bwMode="auto">
                <a:xfrm>
                  <a:off x="1447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8" name="Rectangle 223"/>
                <p:cNvSpPr>
                  <a:spLocks noChangeArrowheads="1"/>
                </p:cNvSpPr>
                <p:nvPr/>
              </p:nvSpPr>
              <p:spPr bwMode="auto">
                <a:xfrm>
                  <a:off x="1467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69" name="Freeform 224"/>
                <p:cNvSpPr>
                  <a:spLocks/>
                </p:cNvSpPr>
                <p:nvPr/>
              </p:nvSpPr>
              <p:spPr bwMode="auto">
                <a:xfrm>
                  <a:off x="1452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70" name="Freeform 225"/>
                <p:cNvSpPr>
                  <a:spLocks/>
                </p:cNvSpPr>
                <p:nvPr/>
              </p:nvSpPr>
              <p:spPr bwMode="auto">
                <a:xfrm>
                  <a:off x="1474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71" name="Rectangle 226"/>
                <p:cNvSpPr>
                  <a:spLocks noChangeArrowheads="1"/>
                </p:cNvSpPr>
                <p:nvPr/>
              </p:nvSpPr>
              <p:spPr bwMode="auto">
                <a:xfrm>
                  <a:off x="1396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72" name="Rectangle 227"/>
                <p:cNvSpPr>
                  <a:spLocks noChangeArrowheads="1"/>
                </p:cNvSpPr>
                <p:nvPr/>
              </p:nvSpPr>
              <p:spPr bwMode="auto">
                <a:xfrm>
                  <a:off x="1419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73" name="Freeform 228"/>
                <p:cNvSpPr>
                  <a:spLocks/>
                </p:cNvSpPr>
                <p:nvPr/>
              </p:nvSpPr>
              <p:spPr bwMode="auto">
                <a:xfrm>
                  <a:off x="1403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4 w 7"/>
                    <a:gd name="T5" fmla="*/ 0 h 7"/>
                    <a:gd name="T6" fmla="*/ 7 w 7"/>
                    <a:gd name="T7" fmla="*/ 4 h 7"/>
                    <a:gd name="T8" fmla="*/ 4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74" name="Freeform 229"/>
                <p:cNvSpPr>
                  <a:spLocks/>
                </p:cNvSpPr>
                <p:nvPr/>
              </p:nvSpPr>
              <p:spPr bwMode="auto">
                <a:xfrm>
                  <a:off x="1423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75" name="Rectangle 230"/>
                <p:cNvSpPr>
                  <a:spLocks noChangeArrowheads="1"/>
                </p:cNvSpPr>
                <p:nvPr/>
              </p:nvSpPr>
              <p:spPr bwMode="auto">
                <a:xfrm>
                  <a:off x="1348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76" name="Rectangle 231"/>
                <p:cNvSpPr>
                  <a:spLocks noChangeArrowheads="1"/>
                </p:cNvSpPr>
                <p:nvPr/>
              </p:nvSpPr>
              <p:spPr bwMode="auto">
                <a:xfrm>
                  <a:off x="1370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77" name="Freeform 232"/>
                <p:cNvSpPr>
                  <a:spLocks/>
                </p:cNvSpPr>
                <p:nvPr/>
              </p:nvSpPr>
              <p:spPr bwMode="auto">
                <a:xfrm>
                  <a:off x="135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78" name="Freeform 233"/>
                <p:cNvSpPr>
                  <a:spLocks/>
                </p:cNvSpPr>
                <p:nvPr/>
              </p:nvSpPr>
              <p:spPr bwMode="auto">
                <a:xfrm>
                  <a:off x="1374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58" name="Rectangle 234"/>
              <p:cNvSpPr>
                <a:spLocks noChangeArrowheads="1"/>
              </p:cNvSpPr>
              <p:nvPr/>
            </p:nvSpPr>
            <p:spPr bwMode="auto">
              <a:xfrm>
                <a:off x="2006" y="2792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59" name="Group 235"/>
              <p:cNvGrpSpPr>
                <a:grpSpLocks/>
              </p:cNvGrpSpPr>
              <p:nvPr/>
            </p:nvGrpSpPr>
            <p:grpSpPr bwMode="auto">
              <a:xfrm>
                <a:off x="2033" y="2796"/>
                <a:ext cx="374" cy="35"/>
                <a:chOff x="1353" y="2813"/>
                <a:chExt cx="374" cy="35"/>
              </a:xfrm>
            </p:grpSpPr>
            <p:sp>
              <p:nvSpPr>
                <p:cNvPr id="46729" name="Rectangle 236"/>
                <p:cNvSpPr>
                  <a:spLocks noChangeArrowheads="1"/>
                </p:cNvSpPr>
                <p:nvPr/>
              </p:nvSpPr>
              <p:spPr bwMode="auto">
                <a:xfrm>
                  <a:off x="1467" y="2813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30" name="Freeform 237"/>
                <p:cNvSpPr>
                  <a:spLocks/>
                </p:cNvSpPr>
                <p:nvPr/>
              </p:nvSpPr>
              <p:spPr bwMode="auto">
                <a:xfrm>
                  <a:off x="1373" y="2831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1" name="Freeform 238"/>
                <p:cNvSpPr>
                  <a:spLocks/>
                </p:cNvSpPr>
                <p:nvPr/>
              </p:nvSpPr>
              <p:spPr bwMode="auto">
                <a:xfrm>
                  <a:off x="1364" y="2831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2" name="Freeform 239"/>
                <p:cNvSpPr>
                  <a:spLocks/>
                </p:cNvSpPr>
                <p:nvPr/>
              </p:nvSpPr>
              <p:spPr bwMode="auto">
                <a:xfrm>
                  <a:off x="1353" y="283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3" name="Freeform 240"/>
                <p:cNvSpPr>
                  <a:spLocks/>
                </p:cNvSpPr>
                <p:nvPr/>
              </p:nvSpPr>
              <p:spPr bwMode="auto">
                <a:xfrm>
                  <a:off x="1384" y="2831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4" name="Rectangle 241"/>
                <p:cNvSpPr>
                  <a:spLocks noChangeArrowheads="1"/>
                </p:cNvSpPr>
                <p:nvPr/>
              </p:nvSpPr>
              <p:spPr bwMode="auto">
                <a:xfrm>
                  <a:off x="1509" y="2835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35" name="Rectangle 242"/>
                <p:cNvSpPr>
                  <a:spLocks noChangeArrowheads="1"/>
                </p:cNvSpPr>
                <p:nvPr/>
              </p:nvSpPr>
              <p:spPr bwMode="auto">
                <a:xfrm>
                  <a:off x="1421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36" name="Freeform 243"/>
                <p:cNvSpPr>
                  <a:spLocks/>
                </p:cNvSpPr>
                <p:nvPr/>
              </p:nvSpPr>
              <p:spPr bwMode="auto">
                <a:xfrm>
                  <a:off x="1423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7" name="Rectangle 244"/>
                <p:cNvSpPr>
                  <a:spLocks noChangeArrowheads="1"/>
                </p:cNvSpPr>
                <p:nvPr/>
              </p:nvSpPr>
              <p:spPr bwMode="auto">
                <a:xfrm>
                  <a:off x="1399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38" name="Freeform 245"/>
                <p:cNvSpPr>
                  <a:spLocks/>
                </p:cNvSpPr>
                <p:nvPr/>
              </p:nvSpPr>
              <p:spPr bwMode="auto">
                <a:xfrm>
                  <a:off x="1401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39" name="Rectangle 246"/>
                <p:cNvSpPr>
                  <a:spLocks noChangeArrowheads="1"/>
                </p:cNvSpPr>
                <p:nvPr/>
              </p:nvSpPr>
              <p:spPr bwMode="auto">
                <a:xfrm>
                  <a:off x="1621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0" name="Rectangle 247"/>
                <p:cNvSpPr>
                  <a:spLocks noChangeArrowheads="1"/>
                </p:cNvSpPr>
                <p:nvPr/>
              </p:nvSpPr>
              <p:spPr bwMode="auto">
                <a:xfrm>
                  <a:off x="1643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1" name="Freeform 248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42" name="Freeform 249"/>
                <p:cNvSpPr>
                  <a:spLocks/>
                </p:cNvSpPr>
                <p:nvPr/>
              </p:nvSpPr>
              <p:spPr bwMode="auto">
                <a:xfrm>
                  <a:off x="1648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43" name="Rectangle 250"/>
                <p:cNvSpPr>
                  <a:spLocks noChangeArrowheads="1"/>
                </p:cNvSpPr>
                <p:nvPr/>
              </p:nvSpPr>
              <p:spPr bwMode="auto">
                <a:xfrm>
                  <a:off x="1687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4" name="Rectangle 251"/>
                <p:cNvSpPr>
                  <a:spLocks noChangeArrowheads="1"/>
                </p:cNvSpPr>
                <p:nvPr/>
              </p:nvSpPr>
              <p:spPr bwMode="auto">
                <a:xfrm>
                  <a:off x="1707" y="2824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745" name="Freeform 252"/>
                <p:cNvSpPr>
                  <a:spLocks/>
                </p:cNvSpPr>
                <p:nvPr/>
              </p:nvSpPr>
              <p:spPr bwMode="auto">
                <a:xfrm>
                  <a:off x="1692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46" name="Freeform 253"/>
                <p:cNvSpPr>
                  <a:spLocks/>
                </p:cNvSpPr>
                <p:nvPr/>
              </p:nvSpPr>
              <p:spPr bwMode="auto">
                <a:xfrm>
                  <a:off x="1714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60" name="Rectangle 254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61" name="Group 255"/>
              <p:cNvGrpSpPr>
                <a:grpSpLocks/>
              </p:cNvGrpSpPr>
              <p:nvPr/>
            </p:nvGrpSpPr>
            <p:grpSpPr bwMode="auto">
              <a:xfrm>
                <a:off x="2009" y="3134"/>
                <a:ext cx="420" cy="31"/>
                <a:chOff x="1329" y="3151"/>
                <a:chExt cx="420" cy="31"/>
              </a:xfrm>
            </p:grpSpPr>
            <p:sp>
              <p:nvSpPr>
                <p:cNvPr id="46600" name="Freeform 256"/>
                <p:cNvSpPr>
                  <a:spLocks/>
                </p:cNvSpPr>
                <p:nvPr/>
              </p:nvSpPr>
              <p:spPr bwMode="auto">
                <a:xfrm>
                  <a:off x="1329" y="317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01" name="Rectangle 257"/>
                <p:cNvSpPr>
                  <a:spLocks noChangeArrowheads="1"/>
                </p:cNvSpPr>
                <p:nvPr/>
              </p:nvSpPr>
              <p:spPr bwMode="auto">
                <a:xfrm>
                  <a:off x="135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02" name="Freeform 258"/>
                <p:cNvSpPr>
                  <a:spLocks/>
                </p:cNvSpPr>
                <p:nvPr/>
              </p:nvSpPr>
              <p:spPr bwMode="auto">
                <a:xfrm>
                  <a:off x="136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03" name="Rectangle 259"/>
                <p:cNvSpPr>
                  <a:spLocks noChangeArrowheads="1"/>
                </p:cNvSpPr>
                <p:nvPr/>
              </p:nvSpPr>
              <p:spPr bwMode="auto">
                <a:xfrm>
                  <a:off x="134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04" name="Freeform 260"/>
                <p:cNvSpPr>
                  <a:spLocks/>
                </p:cNvSpPr>
                <p:nvPr/>
              </p:nvSpPr>
              <p:spPr bwMode="auto">
                <a:xfrm>
                  <a:off x="1342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05" name="Rectangle 261"/>
                <p:cNvSpPr>
                  <a:spLocks noChangeArrowheads="1"/>
                </p:cNvSpPr>
                <p:nvPr/>
              </p:nvSpPr>
              <p:spPr bwMode="auto">
                <a:xfrm>
                  <a:off x="1714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06" name="Freeform 262"/>
                <p:cNvSpPr>
                  <a:spLocks/>
                </p:cNvSpPr>
                <p:nvPr/>
              </p:nvSpPr>
              <p:spPr bwMode="auto">
                <a:xfrm>
                  <a:off x="1716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07" name="Rectangle 263"/>
                <p:cNvSpPr>
                  <a:spLocks noChangeArrowheads="1"/>
                </p:cNvSpPr>
                <p:nvPr/>
              </p:nvSpPr>
              <p:spPr bwMode="auto">
                <a:xfrm>
                  <a:off x="1542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08" name="Freeform 264"/>
                <p:cNvSpPr>
                  <a:spLocks/>
                </p:cNvSpPr>
                <p:nvPr/>
              </p:nvSpPr>
              <p:spPr bwMode="auto">
                <a:xfrm>
                  <a:off x="154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09" name="Rectangle 265"/>
                <p:cNvSpPr>
                  <a:spLocks noChangeArrowheads="1"/>
                </p:cNvSpPr>
                <p:nvPr/>
              </p:nvSpPr>
              <p:spPr bwMode="auto">
                <a:xfrm>
                  <a:off x="1696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10" name="Freeform 266"/>
                <p:cNvSpPr>
                  <a:spLocks/>
                </p:cNvSpPr>
                <p:nvPr/>
              </p:nvSpPr>
              <p:spPr bwMode="auto">
                <a:xfrm>
                  <a:off x="1699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11" name="Rectangle 267"/>
                <p:cNvSpPr>
                  <a:spLocks noChangeArrowheads="1"/>
                </p:cNvSpPr>
                <p:nvPr/>
              </p:nvSpPr>
              <p:spPr bwMode="auto">
                <a:xfrm>
                  <a:off x="1527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12" name="Freeform 268"/>
                <p:cNvSpPr>
                  <a:spLocks/>
                </p:cNvSpPr>
                <p:nvPr/>
              </p:nvSpPr>
              <p:spPr bwMode="auto">
                <a:xfrm>
                  <a:off x="152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13" name="Rectangle 269"/>
                <p:cNvSpPr>
                  <a:spLocks noChangeArrowheads="1"/>
                </p:cNvSpPr>
                <p:nvPr/>
              </p:nvSpPr>
              <p:spPr bwMode="auto">
                <a:xfrm>
                  <a:off x="167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14" name="Freeform 270"/>
                <p:cNvSpPr>
                  <a:spLocks/>
                </p:cNvSpPr>
                <p:nvPr/>
              </p:nvSpPr>
              <p:spPr bwMode="auto">
                <a:xfrm>
                  <a:off x="1683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15" name="Rectangle 271"/>
                <p:cNvSpPr>
                  <a:spLocks noChangeArrowheads="1"/>
                </p:cNvSpPr>
                <p:nvPr/>
              </p:nvSpPr>
              <p:spPr bwMode="auto">
                <a:xfrm>
                  <a:off x="1509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16" name="Freeform 272"/>
                <p:cNvSpPr>
                  <a:spLocks/>
                </p:cNvSpPr>
                <p:nvPr/>
              </p:nvSpPr>
              <p:spPr bwMode="auto">
                <a:xfrm>
                  <a:off x="151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17" name="Rectangle 273"/>
                <p:cNvSpPr>
                  <a:spLocks noChangeArrowheads="1"/>
                </p:cNvSpPr>
                <p:nvPr/>
              </p:nvSpPr>
              <p:spPr bwMode="auto">
                <a:xfrm>
                  <a:off x="166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18" name="Freeform 274"/>
                <p:cNvSpPr>
                  <a:spLocks/>
                </p:cNvSpPr>
                <p:nvPr/>
              </p:nvSpPr>
              <p:spPr bwMode="auto">
                <a:xfrm>
                  <a:off x="1666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19" name="Rectangle 275"/>
                <p:cNvSpPr>
                  <a:spLocks noChangeArrowheads="1"/>
                </p:cNvSpPr>
                <p:nvPr/>
              </p:nvSpPr>
              <p:spPr bwMode="auto">
                <a:xfrm>
                  <a:off x="1492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20" name="Freeform 276"/>
                <p:cNvSpPr>
                  <a:spLocks/>
                </p:cNvSpPr>
                <p:nvPr/>
              </p:nvSpPr>
              <p:spPr bwMode="auto">
                <a:xfrm>
                  <a:off x="1494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21" name="Rectangle 277"/>
                <p:cNvSpPr>
                  <a:spLocks noChangeArrowheads="1"/>
                </p:cNvSpPr>
                <p:nvPr/>
              </p:nvSpPr>
              <p:spPr bwMode="auto">
                <a:xfrm>
                  <a:off x="1646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22" name="Freeform 278"/>
                <p:cNvSpPr>
                  <a:spLocks/>
                </p:cNvSpPr>
                <p:nvPr/>
              </p:nvSpPr>
              <p:spPr bwMode="auto">
                <a:xfrm>
                  <a:off x="1648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23" name="Rectangle 279"/>
                <p:cNvSpPr>
                  <a:spLocks noChangeArrowheads="1"/>
                </p:cNvSpPr>
                <p:nvPr/>
              </p:nvSpPr>
              <p:spPr bwMode="auto">
                <a:xfrm>
                  <a:off x="1476" y="316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24" name="Freeform 280"/>
                <p:cNvSpPr>
                  <a:spLocks/>
                </p:cNvSpPr>
                <p:nvPr/>
              </p:nvSpPr>
              <p:spPr bwMode="auto">
                <a:xfrm>
                  <a:off x="147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25" name="Rectangle 281"/>
                <p:cNvSpPr>
                  <a:spLocks noChangeArrowheads="1"/>
                </p:cNvSpPr>
                <p:nvPr/>
              </p:nvSpPr>
              <p:spPr bwMode="auto">
                <a:xfrm>
                  <a:off x="162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26" name="Freeform 282"/>
                <p:cNvSpPr>
                  <a:spLocks/>
                </p:cNvSpPr>
                <p:nvPr/>
              </p:nvSpPr>
              <p:spPr bwMode="auto">
                <a:xfrm>
                  <a:off x="1630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27" name="Rectangle 283"/>
                <p:cNvSpPr>
                  <a:spLocks noChangeArrowheads="1"/>
                </p:cNvSpPr>
                <p:nvPr/>
              </p:nvSpPr>
              <p:spPr bwMode="auto">
                <a:xfrm>
                  <a:off x="145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28" name="Freeform 284"/>
                <p:cNvSpPr>
                  <a:spLocks/>
                </p:cNvSpPr>
                <p:nvPr/>
              </p:nvSpPr>
              <p:spPr bwMode="auto">
                <a:xfrm>
                  <a:off x="1461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29" name="Rectangle 285"/>
                <p:cNvSpPr>
                  <a:spLocks noChangeArrowheads="1"/>
                </p:cNvSpPr>
                <p:nvPr/>
              </p:nvSpPr>
              <p:spPr bwMode="auto">
                <a:xfrm>
                  <a:off x="161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30" name="Freeform 286"/>
                <p:cNvSpPr>
                  <a:spLocks/>
                </p:cNvSpPr>
                <p:nvPr/>
              </p:nvSpPr>
              <p:spPr bwMode="auto">
                <a:xfrm>
                  <a:off x="1615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31" name="Rectangle 287"/>
                <p:cNvSpPr>
                  <a:spLocks noChangeArrowheads="1"/>
                </p:cNvSpPr>
                <p:nvPr/>
              </p:nvSpPr>
              <p:spPr bwMode="auto">
                <a:xfrm>
                  <a:off x="1441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32" name="Freeform 288"/>
                <p:cNvSpPr>
                  <a:spLocks/>
                </p:cNvSpPr>
                <p:nvPr/>
              </p:nvSpPr>
              <p:spPr bwMode="auto">
                <a:xfrm>
                  <a:off x="1443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33" name="Rectangle 289"/>
                <p:cNvSpPr>
                  <a:spLocks noChangeArrowheads="1"/>
                </p:cNvSpPr>
                <p:nvPr/>
              </p:nvSpPr>
              <p:spPr bwMode="auto">
                <a:xfrm>
                  <a:off x="159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34" name="Freeform 290"/>
                <p:cNvSpPr>
                  <a:spLocks/>
                </p:cNvSpPr>
                <p:nvPr/>
              </p:nvSpPr>
              <p:spPr bwMode="auto">
                <a:xfrm>
                  <a:off x="159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35" name="Rectangle 291"/>
                <p:cNvSpPr>
                  <a:spLocks noChangeArrowheads="1"/>
                </p:cNvSpPr>
                <p:nvPr/>
              </p:nvSpPr>
              <p:spPr bwMode="auto">
                <a:xfrm>
                  <a:off x="1424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36" name="Freeform 292"/>
                <p:cNvSpPr>
                  <a:spLocks/>
                </p:cNvSpPr>
                <p:nvPr/>
              </p:nvSpPr>
              <p:spPr bwMode="auto">
                <a:xfrm>
                  <a:off x="1428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37" name="Rectangle 293"/>
                <p:cNvSpPr>
                  <a:spLocks noChangeArrowheads="1"/>
                </p:cNvSpPr>
                <p:nvPr/>
              </p:nvSpPr>
              <p:spPr bwMode="auto">
                <a:xfrm>
                  <a:off x="1578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38" name="Freeform 294"/>
                <p:cNvSpPr>
                  <a:spLocks/>
                </p:cNvSpPr>
                <p:nvPr/>
              </p:nvSpPr>
              <p:spPr bwMode="auto">
                <a:xfrm>
                  <a:off x="1580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39" name="Rectangle 295"/>
                <p:cNvSpPr>
                  <a:spLocks noChangeArrowheads="1"/>
                </p:cNvSpPr>
                <p:nvPr/>
              </p:nvSpPr>
              <p:spPr bwMode="auto">
                <a:xfrm>
                  <a:off x="140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40" name="Freeform 296"/>
                <p:cNvSpPr>
                  <a:spLocks/>
                </p:cNvSpPr>
                <p:nvPr/>
              </p:nvSpPr>
              <p:spPr bwMode="auto">
                <a:xfrm>
                  <a:off x="141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41" name="Rectangle 297"/>
                <p:cNvSpPr>
                  <a:spLocks noChangeArrowheads="1"/>
                </p:cNvSpPr>
                <p:nvPr/>
              </p:nvSpPr>
              <p:spPr bwMode="auto">
                <a:xfrm>
                  <a:off x="156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42" name="Freeform 298"/>
                <p:cNvSpPr>
                  <a:spLocks/>
                </p:cNvSpPr>
                <p:nvPr/>
              </p:nvSpPr>
              <p:spPr bwMode="auto">
                <a:xfrm>
                  <a:off x="156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43" name="Rectangle 299"/>
                <p:cNvSpPr>
                  <a:spLocks noChangeArrowheads="1"/>
                </p:cNvSpPr>
                <p:nvPr/>
              </p:nvSpPr>
              <p:spPr bwMode="auto">
                <a:xfrm>
                  <a:off x="139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44" name="Freeform 300"/>
                <p:cNvSpPr>
                  <a:spLocks/>
                </p:cNvSpPr>
                <p:nvPr/>
              </p:nvSpPr>
              <p:spPr bwMode="auto">
                <a:xfrm>
                  <a:off x="1393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45" name="Rectangle 301"/>
                <p:cNvSpPr>
                  <a:spLocks noChangeArrowheads="1"/>
                </p:cNvSpPr>
                <p:nvPr/>
              </p:nvSpPr>
              <p:spPr bwMode="auto">
                <a:xfrm>
                  <a:off x="1732" y="316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46" name="Freeform 302"/>
                <p:cNvSpPr>
                  <a:spLocks/>
                </p:cNvSpPr>
                <p:nvPr/>
              </p:nvSpPr>
              <p:spPr bwMode="auto">
                <a:xfrm>
                  <a:off x="1734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47" name="Rectangle 303"/>
                <p:cNvSpPr>
                  <a:spLocks noChangeArrowheads="1"/>
                </p:cNvSpPr>
                <p:nvPr/>
              </p:nvSpPr>
              <p:spPr bwMode="auto">
                <a:xfrm>
                  <a:off x="137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48" name="Freeform 304"/>
                <p:cNvSpPr>
                  <a:spLocks/>
                </p:cNvSpPr>
                <p:nvPr/>
              </p:nvSpPr>
              <p:spPr bwMode="auto">
                <a:xfrm>
                  <a:off x="1375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49" name="Rectangle 305"/>
                <p:cNvSpPr>
                  <a:spLocks noChangeArrowheads="1"/>
                </p:cNvSpPr>
                <p:nvPr/>
              </p:nvSpPr>
              <p:spPr bwMode="auto">
                <a:xfrm>
                  <a:off x="135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50" name="Freeform 306"/>
                <p:cNvSpPr>
                  <a:spLocks/>
                </p:cNvSpPr>
                <p:nvPr/>
              </p:nvSpPr>
              <p:spPr bwMode="auto">
                <a:xfrm>
                  <a:off x="136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51" name="Rectangle 307"/>
                <p:cNvSpPr>
                  <a:spLocks noChangeArrowheads="1"/>
                </p:cNvSpPr>
                <p:nvPr/>
              </p:nvSpPr>
              <p:spPr bwMode="auto">
                <a:xfrm>
                  <a:off x="134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52" name="Freeform 308"/>
                <p:cNvSpPr>
                  <a:spLocks/>
                </p:cNvSpPr>
                <p:nvPr/>
              </p:nvSpPr>
              <p:spPr bwMode="auto">
                <a:xfrm>
                  <a:off x="1342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53" name="Rectangle 309"/>
                <p:cNvSpPr>
                  <a:spLocks noChangeArrowheads="1"/>
                </p:cNvSpPr>
                <p:nvPr/>
              </p:nvSpPr>
              <p:spPr bwMode="auto">
                <a:xfrm>
                  <a:off x="1714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54" name="Freeform 310"/>
                <p:cNvSpPr>
                  <a:spLocks/>
                </p:cNvSpPr>
                <p:nvPr/>
              </p:nvSpPr>
              <p:spPr bwMode="auto">
                <a:xfrm>
                  <a:off x="1716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55" name="Rectangle 311"/>
                <p:cNvSpPr>
                  <a:spLocks noChangeArrowheads="1"/>
                </p:cNvSpPr>
                <p:nvPr/>
              </p:nvSpPr>
              <p:spPr bwMode="auto">
                <a:xfrm>
                  <a:off x="1542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56" name="Freeform 312"/>
                <p:cNvSpPr>
                  <a:spLocks/>
                </p:cNvSpPr>
                <p:nvPr/>
              </p:nvSpPr>
              <p:spPr bwMode="auto">
                <a:xfrm>
                  <a:off x="154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57" name="Rectangle 313"/>
                <p:cNvSpPr>
                  <a:spLocks noChangeArrowheads="1"/>
                </p:cNvSpPr>
                <p:nvPr/>
              </p:nvSpPr>
              <p:spPr bwMode="auto">
                <a:xfrm>
                  <a:off x="1696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58" name="Freeform 314"/>
                <p:cNvSpPr>
                  <a:spLocks/>
                </p:cNvSpPr>
                <p:nvPr/>
              </p:nvSpPr>
              <p:spPr bwMode="auto">
                <a:xfrm>
                  <a:off x="1699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59" name="Rectangle 315"/>
                <p:cNvSpPr>
                  <a:spLocks noChangeArrowheads="1"/>
                </p:cNvSpPr>
                <p:nvPr/>
              </p:nvSpPr>
              <p:spPr bwMode="auto">
                <a:xfrm>
                  <a:off x="1527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60" name="Freeform 316"/>
                <p:cNvSpPr>
                  <a:spLocks/>
                </p:cNvSpPr>
                <p:nvPr/>
              </p:nvSpPr>
              <p:spPr bwMode="auto">
                <a:xfrm>
                  <a:off x="152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61" name="Rectangle 317"/>
                <p:cNvSpPr>
                  <a:spLocks noChangeArrowheads="1"/>
                </p:cNvSpPr>
                <p:nvPr/>
              </p:nvSpPr>
              <p:spPr bwMode="auto">
                <a:xfrm>
                  <a:off x="167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62" name="Freeform 318"/>
                <p:cNvSpPr>
                  <a:spLocks/>
                </p:cNvSpPr>
                <p:nvPr/>
              </p:nvSpPr>
              <p:spPr bwMode="auto">
                <a:xfrm>
                  <a:off x="1683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63" name="Rectangle 319"/>
                <p:cNvSpPr>
                  <a:spLocks noChangeArrowheads="1"/>
                </p:cNvSpPr>
                <p:nvPr/>
              </p:nvSpPr>
              <p:spPr bwMode="auto">
                <a:xfrm>
                  <a:off x="1509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64" name="Freeform 320"/>
                <p:cNvSpPr>
                  <a:spLocks/>
                </p:cNvSpPr>
                <p:nvPr/>
              </p:nvSpPr>
              <p:spPr bwMode="auto">
                <a:xfrm>
                  <a:off x="151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65" name="Rectangle 321"/>
                <p:cNvSpPr>
                  <a:spLocks noChangeArrowheads="1"/>
                </p:cNvSpPr>
                <p:nvPr/>
              </p:nvSpPr>
              <p:spPr bwMode="auto">
                <a:xfrm>
                  <a:off x="166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66" name="Freeform 322"/>
                <p:cNvSpPr>
                  <a:spLocks/>
                </p:cNvSpPr>
                <p:nvPr/>
              </p:nvSpPr>
              <p:spPr bwMode="auto">
                <a:xfrm>
                  <a:off x="1666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67" name="Rectangle 323"/>
                <p:cNvSpPr>
                  <a:spLocks noChangeArrowheads="1"/>
                </p:cNvSpPr>
                <p:nvPr/>
              </p:nvSpPr>
              <p:spPr bwMode="auto">
                <a:xfrm>
                  <a:off x="1492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68" name="Freeform 324"/>
                <p:cNvSpPr>
                  <a:spLocks/>
                </p:cNvSpPr>
                <p:nvPr/>
              </p:nvSpPr>
              <p:spPr bwMode="auto">
                <a:xfrm>
                  <a:off x="1494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69" name="Rectangle 325"/>
                <p:cNvSpPr>
                  <a:spLocks noChangeArrowheads="1"/>
                </p:cNvSpPr>
                <p:nvPr/>
              </p:nvSpPr>
              <p:spPr bwMode="auto">
                <a:xfrm>
                  <a:off x="1646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70" name="Freeform 326"/>
                <p:cNvSpPr>
                  <a:spLocks/>
                </p:cNvSpPr>
                <p:nvPr/>
              </p:nvSpPr>
              <p:spPr bwMode="auto">
                <a:xfrm>
                  <a:off x="1648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71" name="Rectangle 327"/>
                <p:cNvSpPr>
                  <a:spLocks noChangeArrowheads="1"/>
                </p:cNvSpPr>
                <p:nvPr/>
              </p:nvSpPr>
              <p:spPr bwMode="auto">
                <a:xfrm>
                  <a:off x="1476" y="315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72" name="Freeform 328"/>
                <p:cNvSpPr>
                  <a:spLocks/>
                </p:cNvSpPr>
                <p:nvPr/>
              </p:nvSpPr>
              <p:spPr bwMode="auto">
                <a:xfrm>
                  <a:off x="147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73" name="Rectangle 329"/>
                <p:cNvSpPr>
                  <a:spLocks noChangeArrowheads="1"/>
                </p:cNvSpPr>
                <p:nvPr/>
              </p:nvSpPr>
              <p:spPr bwMode="auto">
                <a:xfrm>
                  <a:off x="162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74" name="Freeform 330"/>
                <p:cNvSpPr>
                  <a:spLocks/>
                </p:cNvSpPr>
                <p:nvPr/>
              </p:nvSpPr>
              <p:spPr bwMode="auto">
                <a:xfrm>
                  <a:off x="1630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75" name="Rectangle 331"/>
                <p:cNvSpPr>
                  <a:spLocks noChangeArrowheads="1"/>
                </p:cNvSpPr>
                <p:nvPr/>
              </p:nvSpPr>
              <p:spPr bwMode="auto">
                <a:xfrm>
                  <a:off x="145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76" name="Freeform 332"/>
                <p:cNvSpPr>
                  <a:spLocks/>
                </p:cNvSpPr>
                <p:nvPr/>
              </p:nvSpPr>
              <p:spPr bwMode="auto">
                <a:xfrm>
                  <a:off x="1461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77" name="Rectangle 333"/>
                <p:cNvSpPr>
                  <a:spLocks noChangeArrowheads="1"/>
                </p:cNvSpPr>
                <p:nvPr/>
              </p:nvSpPr>
              <p:spPr bwMode="auto">
                <a:xfrm>
                  <a:off x="161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78" name="Freeform 334"/>
                <p:cNvSpPr>
                  <a:spLocks/>
                </p:cNvSpPr>
                <p:nvPr/>
              </p:nvSpPr>
              <p:spPr bwMode="auto">
                <a:xfrm>
                  <a:off x="1615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79" name="Rectangle 335"/>
                <p:cNvSpPr>
                  <a:spLocks noChangeArrowheads="1"/>
                </p:cNvSpPr>
                <p:nvPr/>
              </p:nvSpPr>
              <p:spPr bwMode="auto">
                <a:xfrm>
                  <a:off x="1441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80" name="Freeform 336"/>
                <p:cNvSpPr>
                  <a:spLocks/>
                </p:cNvSpPr>
                <p:nvPr/>
              </p:nvSpPr>
              <p:spPr bwMode="auto">
                <a:xfrm>
                  <a:off x="1443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81" name="Rectangle 337"/>
                <p:cNvSpPr>
                  <a:spLocks noChangeArrowheads="1"/>
                </p:cNvSpPr>
                <p:nvPr/>
              </p:nvSpPr>
              <p:spPr bwMode="auto">
                <a:xfrm>
                  <a:off x="159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82" name="Freeform 338"/>
                <p:cNvSpPr>
                  <a:spLocks/>
                </p:cNvSpPr>
                <p:nvPr/>
              </p:nvSpPr>
              <p:spPr bwMode="auto">
                <a:xfrm>
                  <a:off x="159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83" name="Rectangle 339"/>
                <p:cNvSpPr>
                  <a:spLocks noChangeArrowheads="1"/>
                </p:cNvSpPr>
                <p:nvPr/>
              </p:nvSpPr>
              <p:spPr bwMode="auto">
                <a:xfrm>
                  <a:off x="1424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84" name="Freeform 340"/>
                <p:cNvSpPr>
                  <a:spLocks/>
                </p:cNvSpPr>
                <p:nvPr/>
              </p:nvSpPr>
              <p:spPr bwMode="auto">
                <a:xfrm>
                  <a:off x="1428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85" name="Rectangle 341"/>
                <p:cNvSpPr>
                  <a:spLocks noChangeArrowheads="1"/>
                </p:cNvSpPr>
                <p:nvPr/>
              </p:nvSpPr>
              <p:spPr bwMode="auto">
                <a:xfrm>
                  <a:off x="1578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86" name="Freeform 342"/>
                <p:cNvSpPr>
                  <a:spLocks/>
                </p:cNvSpPr>
                <p:nvPr/>
              </p:nvSpPr>
              <p:spPr bwMode="auto">
                <a:xfrm>
                  <a:off x="1580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87" name="Rectangle 343"/>
                <p:cNvSpPr>
                  <a:spLocks noChangeArrowheads="1"/>
                </p:cNvSpPr>
                <p:nvPr/>
              </p:nvSpPr>
              <p:spPr bwMode="auto">
                <a:xfrm>
                  <a:off x="140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88" name="Freeform 344"/>
                <p:cNvSpPr>
                  <a:spLocks/>
                </p:cNvSpPr>
                <p:nvPr/>
              </p:nvSpPr>
              <p:spPr bwMode="auto">
                <a:xfrm>
                  <a:off x="141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89" name="Rectangle 345"/>
                <p:cNvSpPr>
                  <a:spLocks noChangeArrowheads="1"/>
                </p:cNvSpPr>
                <p:nvPr/>
              </p:nvSpPr>
              <p:spPr bwMode="auto">
                <a:xfrm>
                  <a:off x="156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90" name="Freeform 346"/>
                <p:cNvSpPr>
                  <a:spLocks/>
                </p:cNvSpPr>
                <p:nvPr/>
              </p:nvSpPr>
              <p:spPr bwMode="auto">
                <a:xfrm>
                  <a:off x="156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1" name="Rectangle 347"/>
                <p:cNvSpPr>
                  <a:spLocks noChangeArrowheads="1"/>
                </p:cNvSpPr>
                <p:nvPr/>
              </p:nvSpPr>
              <p:spPr bwMode="auto">
                <a:xfrm>
                  <a:off x="139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92" name="Freeform 348"/>
                <p:cNvSpPr>
                  <a:spLocks/>
                </p:cNvSpPr>
                <p:nvPr/>
              </p:nvSpPr>
              <p:spPr bwMode="auto">
                <a:xfrm>
                  <a:off x="1393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3" name="Rectangle 349"/>
                <p:cNvSpPr>
                  <a:spLocks noChangeArrowheads="1"/>
                </p:cNvSpPr>
                <p:nvPr/>
              </p:nvSpPr>
              <p:spPr bwMode="auto">
                <a:xfrm>
                  <a:off x="1732" y="315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94" name="Freeform 350"/>
                <p:cNvSpPr>
                  <a:spLocks/>
                </p:cNvSpPr>
                <p:nvPr/>
              </p:nvSpPr>
              <p:spPr bwMode="auto">
                <a:xfrm>
                  <a:off x="1734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5" name="Rectangle 351"/>
                <p:cNvSpPr>
                  <a:spLocks noChangeArrowheads="1"/>
                </p:cNvSpPr>
                <p:nvPr/>
              </p:nvSpPr>
              <p:spPr bwMode="auto">
                <a:xfrm>
                  <a:off x="137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696" name="Freeform 352"/>
                <p:cNvSpPr>
                  <a:spLocks/>
                </p:cNvSpPr>
                <p:nvPr/>
              </p:nvSpPr>
              <p:spPr bwMode="auto">
                <a:xfrm>
                  <a:off x="1375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7" name="Freeform 353"/>
                <p:cNvSpPr>
                  <a:spLocks/>
                </p:cNvSpPr>
                <p:nvPr/>
              </p:nvSpPr>
              <p:spPr bwMode="auto">
                <a:xfrm>
                  <a:off x="170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8" name="Freeform 354"/>
                <p:cNvSpPr>
                  <a:spLocks/>
                </p:cNvSpPr>
                <p:nvPr/>
              </p:nvSpPr>
              <p:spPr bwMode="auto">
                <a:xfrm>
                  <a:off x="167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699" name="Freeform 355"/>
                <p:cNvSpPr>
                  <a:spLocks/>
                </p:cNvSpPr>
                <p:nvPr/>
              </p:nvSpPr>
              <p:spPr bwMode="auto">
                <a:xfrm>
                  <a:off x="165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0" name="Freeform 356"/>
                <p:cNvSpPr>
                  <a:spLocks/>
                </p:cNvSpPr>
                <p:nvPr/>
              </p:nvSpPr>
              <p:spPr bwMode="auto">
                <a:xfrm>
                  <a:off x="162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1" name="Freeform 357"/>
                <p:cNvSpPr>
                  <a:spLocks/>
                </p:cNvSpPr>
                <p:nvPr/>
              </p:nvSpPr>
              <p:spPr bwMode="auto">
                <a:xfrm>
                  <a:off x="160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2" name="Freeform 358"/>
                <p:cNvSpPr>
                  <a:spLocks/>
                </p:cNvSpPr>
                <p:nvPr/>
              </p:nvSpPr>
              <p:spPr bwMode="auto">
                <a:xfrm>
                  <a:off x="157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3" name="Freeform 359"/>
                <p:cNvSpPr>
                  <a:spLocks/>
                </p:cNvSpPr>
                <p:nvPr/>
              </p:nvSpPr>
              <p:spPr bwMode="auto">
                <a:xfrm>
                  <a:off x="155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4" name="Freeform 360"/>
                <p:cNvSpPr>
                  <a:spLocks/>
                </p:cNvSpPr>
                <p:nvPr/>
              </p:nvSpPr>
              <p:spPr bwMode="auto">
                <a:xfrm>
                  <a:off x="1525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5" name="Freeform 361"/>
                <p:cNvSpPr>
                  <a:spLocks/>
                </p:cNvSpPr>
                <p:nvPr/>
              </p:nvSpPr>
              <p:spPr bwMode="auto">
                <a:xfrm>
                  <a:off x="149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6" name="Freeform 362"/>
                <p:cNvSpPr>
                  <a:spLocks/>
                </p:cNvSpPr>
                <p:nvPr/>
              </p:nvSpPr>
              <p:spPr bwMode="auto">
                <a:xfrm>
                  <a:off x="147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7" name="Freeform 363"/>
                <p:cNvSpPr>
                  <a:spLocks/>
                </p:cNvSpPr>
                <p:nvPr/>
              </p:nvSpPr>
              <p:spPr bwMode="auto">
                <a:xfrm>
                  <a:off x="144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8" name="Freeform 364"/>
                <p:cNvSpPr>
                  <a:spLocks/>
                </p:cNvSpPr>
                <p:nvPr/>
              </p:nvSpPr>
              <p:spPr bwMode="auto">
                <a:xfrm>
                  <a:off x="1421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09" name="Freeform 365"/>
                <p:cNvSpPr>
                  <a:spLocks/>
                </p:cNvSpPr>
                <p:nvPr/>
              </p:nvSpPr>
              <p:spPr bwMode="auto">
                <a:xfrm>
                  <a:off x="139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0" name="Freeform 366"/>
                <p:cNvSpPr>
                  <a:spLocks/>
                </p:cNvSpPr>
                <p:nvPr/>
              </p:nvSpPr>
              <p:spPr bwMode="auto">
                <a:xfrm>
                  <a:off x="137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1" name="Freeform 367"/>
                <p:cNvSpPr>
                  <a:spLocks/>
                </p:cNvSpPr>
                <p:nvPr/>
              </p:nvSpPr>
              <p:spPr bwMode="auto">
                <a:xfrm>
                  <a:off x="134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2" name="Freeform 368"/>
                <p:cNvSpPr>
                  <a:spLocks/>
                </p:cNvSpPr>
                <p:nvPr/>
              </p:nvSpPr>
              <p:spPr bwMode="auto">
                <a:xfrm>
                  <a:off x="173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3" name="Freeform 369"/>
                <p:cNvSpPr>
                  <a:spLocks/>
                </p:cNvSpPr>
                <p:nvPr/>
              </p:nvSpPr>
              <p:spPr bwMode="auto">
                <a:xfrm>
                  <a:off x="171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4" name="Freeform 370"/>
                <p:cNvSpPr>
                  <a:spLocks/>
                </p:cNvSpPr>
                <p:nvPr/>
              </p:nvSpPr>
              <p:spPr bwMode="auto">
                <a:xfrm>
                  <a:off x="169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5" name="Freeform 371"/>
                <p:cNvSpPr>
                  <a:spLocks/>
                </p:cNvSpPr>
                <p:nvPr/>
              </p:nvSpPr>
              <p:spPr bwMode="auto">
                <a:xfrm>
                  <a:off x="166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6" name="Freeform 372"/>
                <p:cNvSpPr>
                  <a:spLocks/>
                </p:cNvSpPr>
                <p:nvPr/>
              </p:nvSpPr>
              <p:spPr bwMode="auto">
                <a:xfrm>
                  <a:off x="164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7" name="Freeform 373"/>
                <p:cNvSpPr>
                  <a:spLocks/>
                </p:cNvSpPr>
                <p:nvPr/>
              </p:nvSpPr>
              <p:spPr bwMode="auto">
                <a:xfrm>
                  <a:off x="161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8" name="Freeform 374"/>
                <p:cNvSpPr>
                  <a:spLocks/>
                </p:cNvSpPr>
                <p:nvPr/>
              </p:nvSpPr>
              <p:spPr bwMode="auto">
                <a:xfrm>
                  <a:off x="158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19" name="Freeform 375"/>
                <p:cNvSpPr>
                  <a:spLocks/>
                </p:cNvSpPr>
                <p:nvPr/>
              </p:nvSpPr>
              <p:spPr bwMode="auto">
                <a:xfrm>
                  <a:off x="156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0" name="Freeform 376"/>
                <p:cNvSpPr>
                  <a:spLocks/>
                </p:cNvSpPr>
                <p:nvPr/>
              </p:nvSpPr>
              <p:spPr bwMode="auto">
                <a:xfrm>
                  <a:off x="153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1" name="Freeform 377"/>
                <p:cNvSpPr>
                  <a:spLocks/>
                </p:cNvSpPr>
                <p:nvPr/>
              </p:nvSpPr>
              <p:spPr bwMode="auto">
                <a:xfrm>
                  <a:off x="151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2" name="Freeform 378"/>
                <p:cNvSpPr>
                  <a:spLocks/>
                </p:cNvSpPr>
                <p:nvPr/>
              </p:nvSpPr>
              <p:spPr bwMode="auto">
                <a:xfrm>
                  <a:off x="148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3" name="Freeform 379"/>
                <p:cNvSpPr>
                  <a:spLocks/>
                </p:cNvSpPr>
                <p:nvPr/>
              </p:nvSpPr>
              <p:spPr bwMode="auto">
                <a:xfrm>
                  <a:off x="146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4" name="Freeform 380"/>
                <p:cNvSpPr>
                  <a:spLocks/>
                </p:cNvSpPr>
                <p:nvPr/>
              </p:nvSpPr>
              <p:spPr bwMode="auto">
                <a:xfrm>
                  <a:off x="143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5" name="Freeform 381"/>
                <p:cNvSpPr>
                  <a:spLocks/>
                </p:cNvSpPr>
                <p:nvPr/>
              </p:nvSpPr>
              <p:spPr bwMode="auto">
                <a:xfrm>
                  <a:off x="140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6" name="Freeform 382"/>
                <p:cNvSpPr>
                  <a:spLocks/>
                </p:cNvSpPr>
                <p:nvPr/>
              </p:nvSpPr>
              <p:spPr bwMode="auto">
                <a:xfrm>
                  <a:off x="138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7" name="Freeform 383"/>
                <p:cNvSpPr>
                  <a:spLocks/>
                </p:cNvSpPr>
                <p:nvPr/>
              </p:nvSpPr>
              <p:spPr bwMode="auto">
                <a:xfrm>
                  <a:off x="135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728" name="Freeform 384"/>
                <p:cNvSpPr>
                  <a:spLocks/>
                </p:cNvSpPr>
                <p:nvPr/>
              </p:nvSpPr>
              <p:spPr bwMode="auto">
                <a:xfrm>
                  <a:off x="174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62" name="Rectangle 385"/>
              <p:cNvSpPr>
                <a:spLocks noChangeArrowheads="1"/>
              </p:cNvSpPr>
              <p:nvPr/>
            </p:nvSpPr>
            <p:spPr bwMode="auto">
              <a:xfrm>
                <a:off x="1979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63" name="Group 386"/>
              <p:cNvGrpSpPr>
                <a:grpSpLocks/>
              </p:cNvGrpSpPr>
              <p:nvPr/>
            </p:nvGrpSpPr>
            <p:grpSpPr bwMode="auto">
              <a:xfrm>
                <a:off x="1991" y="3188"/>
                <a:ext cx="192" cy="135"/>
                <a:chOff x="1311" y="3205"/>
                <a:chExt cx="192" cy="135"/>
              </a:xfrm>
            </p:grpSpPr>
            <p:sp>
              <p:nvSpPr>
                <p:cNvPr id="46584" name="Rectangle 387"/>
                <p:cNvSpPr>
                  <a:spLocks noChangeArrowheads="1"/>
                </p:cNvSpPr>
                <p:nvPr/>
              </p:nvSpPr>
              <p:spPr bwMode="auto">
                <a:xfrm>
                  <a:off x="1311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85" name="Freeform 388"/>
                <p:cNvSpPr>
                  <a:spLocks/>
                </p:cNvSpPr>
                <p:nvPr/>
              </p:nvSpPr>
              <p:spPr bwMode="auto">
                <a:xfrm>
                  <a:off x="1322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6" name="Rectangle 389"/>
                <p:cNvSpPr>
                  <a:spLocks noChangeArrowheads="1"/>
                </p:cNvSpPr>
                <p:nvPr/>
              </p:nvSpPr>
              <p:spPr bwMode="auto">
                <a:xfrm>
                  <a:off x="1318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87" name="Line 390"/>
                <p:cNvSpPr>
                  <a:spLocks noChangeShapeType="1"/>
                </p:cNvSpPr>
                <p:nvPr/>
              </p:nvSpPr>
              <p:spPr bwMode="auto">
                <a:xfrm>
                  <a:off x="1337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8" name="Line 391"/>
                <p:cNvSpPr>
                  <a:spLocks noChangeShapeType="1"/>
                </p:cNvSpPr>
                <p:nvPr/>
              </p:nvSpPr>
              <p:spPr bwMode="auto">
                <a:xfrm>
                  <a:off x="1324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9" name="Line 392"/>
                <p:cNvSpPr>
                  <a:spLocks noChangeShapeType="1"/>
                </p:cNvSpPr>
                <p:nvPr/>
              </p:nvSpPr>
              <p:spPr bwMode="auto">
                <a:xfrm>
                  <a:off x="1324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0" name="Rectangle 393"/>
                <p:cNvSpPr>
                  <a:spLocks noChangeArrowheads="1"/>
                </p:cNvSpPr>
                <p:nvPr/>
              </p:nvSpPr>
              <p:spPr bwMode="auto">
                <a:xfrm>
                  <a:off x="1344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91" name="Rectangle 394"/>
                <p:cNvSpPr>
                  <a:spLocks noChangeArrowheads="1"/>
                </p:cNvSpPr>
                <p:nvPr/>
              </p:nvSpPr>
              <p:spPr bwMode="auto">
                <a:xfrm>
                  <a:off x="1333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92" name="Rectangle 395"/>
                <p:cNvSpPr>
                  <a:spLocks noChangeArrowheads="1"/>
                </p:cNvSpPr>
                <p:nvPr/>
              </p:nvSpPr>
              <p:spPr bwMode="auto">
                <a:xfrm>
                  <a:off x="1320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93" name="Freeform 396"/>
                <p:cNvSpPr>
                  <a:spLocks/>
                </p:cNvSpPr>
                <p:nvPr/>
              </p:nvSpPr>
              <p:spPr bwMode="auto">
                <a:xfrm>
                  <a:off x="1396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4" name="Freeform 397"/>
                <p:cNvSpPr>
                  <a:spLocks/>
                </p:cNvSpPr>
                <p:nvPr/>
              </p:nvSpPr>
              <p:spPr bwMode="auto">
                <a:xfrm>
                  <a:off x="1372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5" name="Rectangle 398"/>
                <p:cNvSpPr>
                  <a:spLocks noChangeArrowheads="1"/>
                </p:cNvSpPr>
                <p:nvPr/>
              </p:nvSpPr>
              <p:spPr bwMode="auto">
                <a:xfrm>
                  <a:off x="1368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96" name="Freeform 399"/>
                <p:cNvSpPr>
                  <a:spLocks/>
                </p:cNvSpPr>
                <p:nvPr/>
              </p:nvSpPr>
              <p:spPr bwMode="auto">
                <a:xfrm>
                  <a:off x="1376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7" name="Freeform 400"/>
                <p:cNvSpPr>
                  <a:spLocks/>
                </p:cNvSpPr>
                <p:nvPr/>
              </p:nvSpPr>
              <p:spPr bwMode="auto">
                <a:xfrm>
                  <a:off x="1486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8" name="Freeform 401"/>
                <p:cNvSpPr>
                  <a:spLocks/>
                </p:cNvSpPr>
                <p:nvPr/>
              </p:nvSpPr>
              <p:spPr bwMode="auto">
                <a:xfrm>
                  <a:off x="1376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99" name="Freeform 402"/>
                <p:cNvSpPr>
                  <a:spLocks/>
                </p:cNvSpPr>
                <p:nvPr/>
              </p:nvSpPr>
              <p:spPr bwMode="auto">
                <a:xfrm>
                  <a:off x="1486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64" name="Rectangle 403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65" name="Group 404"/>
              <p:cNvGrpSpPr>
                <a:grpSpLocks/>
              </p:cNvGrpSpPr>
              <p:nvPr/>
            </p:nvGrpSpPr>
            <p:grpSpPr bwMode="auto">
              <a:xfrm>
                <a:off x="2009" y="3092"/>
                <a:ext cx="420" cy="31"/>
                <a:chOff x="1329" y="3109"/>
                <a:chExt cx="420" cy="31"/>
              </a:xfrm>
            </p:grpSpPr>
            <p:sp>
              <p:nvSpPr>
                <p:cNvPr id="46455" name="Freeform 405"/>
                <p:cNvSpPr>
                  <a:spLocks/>
                </p:cNvSpPr>
                <p:nvPr/>
              </p:nvSpPr>
              <p:spPr bwMode="auto">
                <a:xfrm>
                  <a:off x="1329" y="3129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6" name="Rectangle 406"/>
                <p:cNvSpPr>
                  <a:spLocks noChangeArrowheads="1"/>
                </p:cNvSpPr>
                <p:nvPr/>
              </p:nvSpPr>
              <p:spPr bwMode="auto">
                <a:xfrm>
                  <a:off x="135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57" name="Freeform 407"/>
                <p:cNvSpPr>
                  <a:spLocks/>
                </p:cNvSpPr>
                <p:nvPr/>
              </p:nvSpPr>
              <p:spPr bwMode="auto">
                <a:xfrm>
                  <a:off x="136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8" name="Rectangle 408"/>
                <p:cNvSpPr>
                  <a:spLocks noChangeArrowheads="1"/>
                </p:cNvSpPr>
                <p:nvPr/>
              </p:nvSpPr>
              <p:spPr bwMode="auto">
                <a:xfrm>
                  <a:off x="134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59" name="Freeform 409"/>
                <p:cNvSpPr>
                  <a:spLocks/>
                </p:cNvSpPr>
                <p:nvPr/>
              </p:nvSpPr>
              <p:spPr bwMode="auto">
                <a:xfrm>
                  <a:off x="1342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60" name="Rectangle 410"/>
                <p:cNvSpPr>
                  <a:spLocks noChangeArrowheads="1"/>
                </p:cNvSpPr>
                <p:nvPr/>
              </p:nvSpPr>
              <p:spPr bwMode="auto">
                <a:xfrm>
                  <a:off x="1714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61" name="Freeform 411"/>
                <p:cNvSpPr>
                  <a:spLocks/>
                </p:cNvSpPr>
                <p:nvPr/>
              </p:nvSpPr>
              <p:spPr bwMode="auto">
                <a:xfrm>
                  <a:off x="1716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62" name="Rectangle 412"/>
                <p:cNvSpPr>
                  <a:spLocks noChangeArrowheads="1"/>
                </p:cNvSpPr>
                <p:nvPr/>
              </p:nvSpPr>
              <p:spPr bwMode="auto">
                <a:xfrm>
                  <a:off x="1542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63" name="Freeform 413"/>
                <p:cNvSpPr>
                  <a:spLocks/>
                </p:cNvSpPr>
                <p:nvPr/>
              </p:nvSpPr>
              <p:spPr bwMode="auto">
                <a:xfrm>
                  <a:off x="154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64" name="Rectangle 414"/>
                <p:cNvSpPr>
                  <a:spLocks noChangeArrowheads="1"/>
                </p:cNvSpPr>
                <p:nvPr/>
              </p:nvSpPr>
              <p:spPr bwMode="auto">
                <a:xfrm>
                  <a:off x="1696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65" name="Freeform 415"/>
                <p:cNvSpPr>
                  <a:spLocks/>
                </p:cNvSpPr>
                <p:nvPr/>
              </p:nvSpPr>
              <p:spPr bwMode="auto">
                <a:xfrm>
                  <a:off x="1699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66" name="Rectangle 416"/>
                <p:cNvSpPr>
                  <a:spLocks noChangeArrowheads="1"/>
                </p:cNvSpPr>
                <p:nvPr/>
              </p:nvSpPr>
              <p:spPr bwMode="auto">
                <a:xfrm>
                  <a:off x="1527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67" name="Freeform 417"/>
                <p:cNvSpPr>
                  <a:spLocks/>
                </p:cNvSpPr>
                <p:nvPr/>
              </p:nvSpPr>
              <p:spPr bwMode="auto">
                <a:xfrm>
                  <a:off x="152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68" name="Rectangle 418"/>
                <p:cNvSpPr>
                  <a:spLocks noChangeArrowheads="1"/>
                </p:cNvSpPr>
                <p:nvPr/>
              </p:nvSpPr>
              <p:spPr bwMode="auto">
                <a:xfrm>
                  <a:off x="167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69" name="Freeform 419"/>
                <p:cNvSpPr>
                  <a:spLocks/>
                </p:cNvSpPr>
                <p:nvPr/>
              </p:nvSpPr>
              <p:spPr bwMode="auto">
                <a:xfrm>
                  <a:off x="1683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70" name="Rectangle 420"/>
                <p:cNvSpPr>
                  <a:spLocks noChangeArrowheads="1"/>
                </p:cNvSpPr>
                <p:nvPr/>
              </p:nvSpPr>
              <p:spPr bwMode="auto">
                <a:xfrm>
                  <a:off x="1509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71" name="Freeform 421"/>
                <p:cNvSpPr>
                  <a:spLocks/>
                </p:cNvSpPr>
                <p:nvPr/>
              </p:nvSpPr>
              <p:spPr bwMode="auto">
                <a:xfrm>
                  <a:off x="151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72" name="Rectangle 422"/>
                <p:cNvSpPr>
                  <a:spLocks noChangeArrowheads="1"/>
                </p:cNvSpPr>
                <p:nvPr/>
              </p:nvSpPr>
              <p:spPr bwMode="auto">
                <a:xfrm>
                  <a:off x="166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73" name="Freeform 423"/>
                <p:cNvSpPr>
                  <a:spLocks/>
                </p:cNvSpPr>
                <p:nvPr/>
              </p:nvSpPr>
              <p:spPr bwMode="auto">
                <a:xfrm>
                  <a:off x="1666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74" name="Rectangle 424"/>
                <p:cNvSpPr>
                  <a:spLocks noChangeArrowheads="1"/>
                </p:cNvSpPr>
                <p:nvPr/>
              </p:nvSpPr>
              <p:spPr bwMode="auto">
                <a:xfrm>
                  <a:off x="1492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75" name="Freeform 425"/>
                <p:cNvSpPr>
                  <a:spLocks/>
                </p:cNvSpPr>
                <p:nvPr/>
              </p:nvSpPr>
              <p:spPr bwMode="auto">
                <a:xfrm>
                  <a:off x="1494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76" name="Rectangle 426"/>
                <p:cNvSpPr>
                  <a:spLocks noChangeArrowheads="1"/>
                </p:cNvSpPr>
                <p:nvPr/>
              </p:nvSpPr>
              <p:spPr bwMode="auto">
                <a:xfrm>
                  <a:off x="1646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77" name="Freeform 427"/>
                <p:cNvSpPr>
                  <a:spLocks/>
                </p:cNvSpPr>
                <p:nvPr/>
              </p:nvSpPr>
              <p:spPr bwMode="auto">
                <a:xfrm>
                  <a:off x="1648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78" name="Rectangle 428"/>
                <p:cNvSpPr>
                  <a:spLocks noChangeArrowheads="1"/>
                </p:cNvSpPr>
                <p:nvPr/>
              </p:nvSpPr>
              <p:spPr bwMode="auto">
                <a:xfrm>
                  <a:off x="1476" y="3123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79" name="Freeform 429"/>
                <p:cNvSpPr>
                  <a:spLocks/>
                </p:cNvSpPr>
                <p:nvPr/>
              </p:nvSpPr>
              <p:spPr bwMode="auto">
                <a:xfrm>
                  <a:off x="147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80" name="Rectangle 430"/>
                <p:cNvSpPr>
                  <a:spLocks noChangeArrowheads="1"/>
                </p:cNvSpPr>
                <p:nvPr/>
              </p:nvSpPr>
              <p:spPr bwMode="auto">
                <a:xfrm>
                  <a:off x="162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81" name="Freeform 431"/>
                <p:cNvSpPr>
                  <a:spLocks/>
                </p:cNvSpPr>
                <p:nvPr/>
              </p:nvSpPr>
              <p:spPr bwMode="auto">
                <a:xfrm>
                  <a:off x="1630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82" name="Rectangle 432"/>
                <p:cNvSpPr>
                  <a:spLocks noChangeArrowheads="1"/>
                </p:cNvSpPr>
                <p:nvPr/>
              </p:nvSpPr>
              <p:spPr bwMode="auto">
                <a:xfrm>
                  <a:off x="145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83" name="Freeform 433"/>
                <p:cNvSpPr>
                  <a:spLocks/>
                </p:cNvSpPr>
                <p:nvPr/>
              </p:nvSpPr>
              <p:spPr bwMode="auto">
                <a:xfrm>
                  <a:off x="1461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84" name="Rectangle 434"/>
                <p:cNvSpPr>
                  <a:spLocks noChangeArrowheads="1"/>
                </p:cNvSpPr>
                <p:nvPr/>
              </p:nvSpPr>
              <p:spPr bwMode="auto">
                <a:xfrm>
                  <a:off x="161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85" name="Freeform 435"/>
                <p:cNvSpPr>
                  <a:spLocks/>
                </p:cNvSpPr>
                <p:nvPr/>
              </p:nvSpPr>
              <p:spPr bwMode="auto">
                <a:xfrm>
                  <a:off x="1615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86" name="Rectangle 436"/>
                <p:cNvSpPr>
                  <a:spLocks noChangeArrowheads="1"/>
                </p:cNvSpPr>
                <p:nvPr/>
              </p:nvSpPr>
              <p:spPr bwMode="auto">
                <a:xfrm>
                  <a:off x="1441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87" name="Freeform 437"/>
                <p:cNvSpPr>
                  <a:spLocks/>
                </p:cNvSpPr>
                <p:nvPr/>
              </p:nvSpPr>
              <p:spPr bwMode="auto">
                <a:xfrm>
                  <a:off x="1443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88" name="Rectangle 438"/>
                <p:cNvSpPr>
                  <a:spLocks noChangeArrowheads="1"/>
                </p:cNvSpPr>
                <p:nvPr/>
              </p:nvSpPr>
              <p:spPr bwMode="auto">
                <a:xfrm>
                  <a:off x="159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89" name="Freeform 439"/>
                <p:cNvSpPr>
                  <a:spLocks/>
                </p:cNvSpPr>
                <p:nvPr/>
              </p:nvSpPr>
              <p:spPr bwMode="auto">
                <a:xfrm>
                  <a:off x="159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90" name="Rectangle 440"/>
                <p:cNvSpPr>
                  <a:spLocks noChangeArrowheads="1"/>
                </p:cNvSpPr>
                <p:nvPr/>
              </p:nvSpPr>
              <p:spPr bwMode="auto">
                <a:xfrm>
                  <a:off x="1424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91" name="Freeform 441"/>
                <p:cNvSpPr>
                  <a:spLocks/>
                </p:cNvSpPr>
                <p:nvPr/>
              </p:nvSpPr>
              <p:spPr bwMode="auto">
                <a:xfrm>
                  <a:off x="1428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92" name="Rectangle 442"/>
                <p:cNvSpPr>
                  <a:spLocks noChangeArrowheads="1"/>
                </p:cNvSpPr>
                <p:nvPr/>
              </p:nvSpPr>
              <p:spPr bwMode="auto">
                <a:xfrm>
                  <a:off x="1578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93" name="Freeform 443"/>
                <p:cNvSpPr>
                  <a:spLocks/>
                </p:cNvSpPr>
                <p:nvPr/>
              </p:nvSpPr>
              <p:spPr bwMode="auto">
                <a:xfrm>
                  <a:off x="1580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94" name="Rectangle 444"/>
                <p:cNvSpPr>
                  <a:spLocks noChangeArrowheads="1"/>
                </p:cNvSpPr>
                <p:nvPr/>
              </p:nvSpPr>
              <p:spPr bwMode="auto">
                <a:xfrm>
                  <a:off x="140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95" name="Freeform 445"/>
                <p:cNvSpPr>
                  <a:spLocks/>
                </p:cNvSpPr>
                <p:nvPr/>
              </p:nvSpPr>
              <p:spPr bwMode="auto">
                <a:xfrm>
                  <a:off x="141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96" name="Rectangle 446"/>
                <p:cNvSpPr>
                  <a:spLocks noChangeArrowheads="1"/>
                </p:cNvSpPr>
                <p:nvPr/>
              </p:nvSpPr>
              <p:spPr bwMode="auto">
                <a:xfrm>
                  <a:off x="156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97" name="Freeform 447"/>
                <p:cNvSpPr>
                  <a:spLocks/>
                </p:cNvSpPr>
                <p:nvPr/>
              </p:nvSpPr>
              <p:spPr bwMode="auto">
                <a:xfrm>
                  <a:off x="156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98" name="Rectangle 448"/>
                <p:cNvSpPr>
                  <a:spLocks noChangeArrowheads="1"/>
                </p:cNvSpPr>
                <p:nvPr/>
              </p:nvSpPr>
              <p:spPr bwMode="auto">
                <a:xfrm>
                  <a:off x="139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99" name="Freeform 449"/>
                <p:cNvSpPr>
                  <a:spLocks/>
                </p:cNvSpPr>
                <p:nvPr/>
              </p:nvSpPr>
              <p:spPr bwMode="auto">
                <a:xfrm>
                  <a:off x="1393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1732" y="3123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01" name="Freeform 451"/>
                <p:cNvSpPr>
                  <a:spLocks/>
                </p:cNvSpPr>
                <p:nvPr/>
              </p:nvSpPr>
              <p:spPr bwMode="auto">
                <a:xfrm>
                  <a:off x="1734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02" name="Rectangle 452"/>
                <p:cNvSpPr>
                  <a:spLocks noChangeArrowheads="1"/>
                </p:cNvSpPr>
                <p:nvPr/>
              </p:nvSpPr>
              <p:spPr bwMode="auto">
                <a:xfrm>
                  <a:off x="137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03" name="Freeform 453"/>
                <p:cNvSpPr>
                  <a:spLocks/>
                </p:cNvSpPr>
                <p:nvPr/>
              </p:nvSpPr>
              <p:spPr bwMode="auto">
                <a:xfrm>
                  <a:off x="1375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04" name="Rectangle 454"/>
                <p:cNvSpPr>
                  <a:spLocks noChangeArrowheads="1"/>
                </p:cNvSpPr>
                <p:nvPr/>
              </p:nvSpPr>
              <p:spPr bwMode="auto">
                <a:xfrm>
                  <a:off x="135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05" name="Freeform 455"/>
                <p:cNvSpPr>
                  <a:spLocks/>
                </p:cNvSpPr>
                <p:nvPr/>
              </p:nvSpPr>
              <p:spPr bwMode="auto">
                <a:xfrm>
                  <a:off x="136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06" name="Rectangle 456"/>
                <p:cNvSpPr>
                  <a:spLocks noChangeArrowheads="1"/>
                </p:cNvSpPr>
                <p:nvPr/>
              </p:nvSpPr>
              <p:spPr bwMode="auto">
                <a:xfrm>
                  <a:off x="134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07" name="Freeform 457"/>
                <p:cNvSpPr>
                  <a:spLocks/>
                </p:cNvSpPr>
                <p:nvPr/>
              </p:nvSpPr>
              <p:spPr bwMode="auto">
                <a:xfrm>
                  <a:off x="1342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08" name="Rectangle 458"/>
                <p:cNvSpPr>
                  <a:spLocks noChangeArrowheads="1"/>
                </p:cNvSpPr>
                <p:nvPr/>
              </p:nvSpPr>
              <p:spPr bwMode="auto">
                <a:xfrm>
                  <a:off x="1714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09" name="Freeform 459"/>
                <p:cNvSpPr>
                  <a:spLocks/>
                </p:cNvSpPr>
                <p:nvPr/>
              </p:nvSpPr>
              <p:spPr bwMode="auto">
                <a:xfrm>
                  <a:off x="1716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10" name="Rectangle 460"/>
                <p:cNvSpPr>
                  <a:spLocks noChangeArrowheads="1"/>
                </p:cNvSpPr>
                <p:nvPr/>
              </p:nvSpPr>
              <p:spPr bwMode="auto">
                <a:xfrm>
                  <a:off x="1542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11" name="Freeform 461"/>
                <p:cNvSpPr>
                  <a:spLocks/>
                </p:cNvSpPr>
                <p:nvPr/>
              </p:nvSpPr>
              <p:spPr bwMode="auto">
                <a:xfrm>
                  <a:off x="154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12" name="Rectangle 462"/>
                <p:cNvSpPr>
                  <a:spLocks noChangeArrowheads="1"/>
                </p:cNvSpPr>
                <p:nvPr/>
              </p:nvSpPr>
              <p:spPr bwMode="auto">
                <a:xfrm>
                  <a:off x="1696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13" name="Freeform 463"/>
                <p:cNvSpPr>
                  <a:spLocks/>
                </p:cNvSpPr>
                <p:nvPr/>
              </p:nvSpPr>
              <p:spPr bwMode="auto">
                <a:xfrm>
                  <a:off x="1699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14" name="Rectangle 464"/>
                <p:cNvSpPr>
                  <a:spLocks noChangeArrowheads="1"/>
                </p:cNvSpPr>
                <p:nvPr/>
              </p:nvSpPr>
              <p:spPr bwMode="auto">
                <a:xfrm>
                  <a:off x="1527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15" name="Freeform 465"/>
                <p:cNvSpPr>
                  <a:spLocks/>
                </p:cNvSpPr>
                <p:nvPr/>
              </p:nvSpPr>
              <p:spPr bwMode="auto">
                <a:xfrm>
                  <a:off x="152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16" name="Rectangle 466"/>
                <p:cNvSpPr>
                  <a:spLocks noChangeArrowheads="1"/>
                </p:cNvSpPr>
                <p:nvPr/>
              </p:nvSpPr>
              <p:spPr bwMode="auto">
                <a:xfrm>
                  <a:off x="167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17" name="Freeform 467"/>
                <p:cNvSpPr>
                  <a:spLocks/>
                </p:cNvSpPr>
                <p:nvPr/>
              </p:nvSpPr>
              <p:spPr bwMode="auto">
                <a:xfrm>
                  <a:off x="1683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18" name="Rectangle 468"/>
                <p:cNvSpPr>
                  <a:spLocks noChangeArrowheads="1"/>
                </p:cNvSpPr>
                <p:nvPr/>
              </p:nvSpPr>
              <p:spPr bwMode="auto">
                <a:xfrm>
                  <a:off x="1509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19" name="Freeform 469"/>
                <p:cNvSpPr>
                  <a:spLocks/>
                </p:cNvSpPr>
                <p:nvPr/>
              </p:nvSpPr>
              <p:spPr bwMode="auto">
                <a:xfrm>
                  <a:off x="151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20" name="Rectangle 470"/>
                <p:cNvSpPr>
                  <a:spLocks noChangeArrowheads="1"/>
                </p:cNvSpPr>
                <p:nvPr/>
              </p:nvSpPr>
              <p:spPr bwMode="auto">
                <a:xfrm>
                  <a:off x="166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21" name="Freeform 471"/>
                <p:cNvSpPr>
                  <a:spLocks/>
                </p:cNvSpPr>
                <p:nvPr/>
              </p:nvSpPr>
              <p:spPr bwMode="auto">
                <a:xfrm>
                  <a:off x="1666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22" name="Rectangle 472"/>
                <p:cNvSpPr>
                  <a:spLocks noChangeArrowheads="1"/>
                </p:cNvSpPr>
                <p:nvPr/>
              </p:nvSpPr>
              <p:spPr bwMode="auto">
                <a:xfrm>
                  <a:off x="1492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23" name="Freeform 473"/>
                <p:cNvSpPr>
                  <a:spLocks/>
                </p:cNvSpPr>
                <p:nvPr/>
              </p:nvSpPr>
              <p:spPr bwMode="auto">
                <a:xfrm>
                  <a:off x="1494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24" name="Rectangle 474"/>
                <p:cNvSpPr>
                  <a:spLocks noChangeArrowheads="1"/>
                </p:cNvSpPr>
                <p:nvPr/>
              </p:nvSpPr>
              <p:spPr bwMode="auto">
                <a:xfrm>
                  <a:off x="1646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25" name="Freeform 475"/>
                <p:cNvSpPr>
                  <a:spLocks/>
                </p:cNvSpPr>
                <p:nvPr/>
              </p:nvSpPr>
              <p:spPr bwMode="auto">
                <a:xfrm>
                  <a:off x="1648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26" name="Rectangle 476"/>
                <p:cNvSpPr>
                  <a:spLocks noChangeArrowheads="1"/>
                </p:cNvSpPr>
                <p:nvPr/>
              </p:nvSpPr>
              <p:spPr bwMode="auto">
                <a:xfrm>
                  <a:off x="1476" y="3109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27" name="Freeform 477"/>
                <p:cNvSpPr>
                  <a:spLocks/>
                </p:cNvSpPr>
                <p:nvPr/>
              </p:nvSpPr>
              <p:spPr bwMode="auto">
                <a:xfrm>
                  <a:off x="147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28" name="Rectangle 478"/>
                <p:cNvSpPr>
                  <a:spLocks noChangeArrowheads="1"/>
                </p:cNvSpPr>
                <p:nvPr/>
              </p:nvSpPr>
              <p:spPr bwMode="auto">
                <a:xfrm>
                  <a:off x="162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29" name="Freeform 479"/>
                <p:cNvSpPr>
                  <a:spLocks/>
                </p:cNvSpPr>
                <p:nvPr/>
              </p:nvSpPr>
              <p:spPr bwMode="auto">
                <a:xfrm>
                  <a:off x="1630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30" name="Rectangle 480"/>
                <p:cNvSpPr>
                  <a:spLocks noChangeArrowheads="1"/>
                </p:cNvSpPr>
                <p:nvPr/>
              </p:nvSpPr>
              <p:spPr bwMode="auto">
                <a:xfrm>
                  <a:off x="145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31" name="Freeform 481"/>
                <p:cNvSpPr>
                  <a:spLocks/>
                </p:cNvSpPr>
                <p:nvPr/>
              </p:nvSpPr>
              <p:spPr bwMode="auto">
                <a:xfrm>
                  <a:off x="1461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32" name="Rectangle 482"/>
                <p:cNvSpPr>
                  <a:spLocks noChangeArrowheads="1"/>
                </p:cNvSpPr>
                <p:nvPr/>
              </p:nvSpPr>
              <p:spPr bwMode="auto">
                <a:xfrm>
                  <a:off x="161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33" name="Freeform 483"/>
                <p:cNvSpPr>
                  <a:spLocks/>
                </p:cNvSpPr>
                <p:nvPr/>
              </p:nvSpPr>
              <p:spPr bwMode="auto">
                <a:xfrm>
                  <a:off x="1615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34" name="Rectangle 484"/>
                <p:cNvSpPr>
                  <a:spLocks noChangeArrowheads="1"/>
                </p:cNvSpPr>
                <p:nvPr/>
              </p:nvSpPr>
              <p:spPr bwMode="auto">
                <a:xfrm>
                  <a:off x="1441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35" name="Freeform 485"/>
                <p:cNvSpPr>
                  <a:spLocks/>
                </p:cNvSpPr>
                <p:nvPr/>
              </p:nvSpPr>
              <p:spPr bwMode="auto">
                <a:xfrm>
                  <a:off x="1443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36" name="Rectangle 486"/>
                <p:cNvSpPr>
                  <a:spLocks noChangeArrowheads="1"/>
                </p:cNvSpPr>
                <p:nvPr/>
              </p:nvSpPr>
              <p:spPr bwMode="auto">
                <a:xfrm>
                  <a:off x="159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37" name="Freeform 487"/>
                <p:cNvSpPr>
                  <a:spLocks/>
                </p:cNvSpPr>
                <p:nvPr/>
              </p:nvSpPr>
              <p:spPr bwMode="auto">
                <a:xfrm>
                  <a:off x="159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38" name="Rectangle 488"/>
                <p:cNvSpPr>
                  <a:spLocks noChangeArrowheads="1"/>
                </p:cNvSpPr>
                <p:nvPr/>
              </p:nvSpPr>
              <p:spPr bwMode="auto">
                <a:xfrm>
                  <a:off x="1424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39" name="Freeform 489"/>
                <p:cNvSpPr>
                  <a:spLocks/>
                </p:cNvSpPr>
                <p:nvPr/>
              </p:nvSpPr>
              <p:spPr bwMode="auto">
                <a:xfrm>
                  <a:off x="1428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40" name="Rectangle 490"/>
                <p:cNvSpPr>
                  <a:spLocks noChangeArrowheads="1"/>
                </p:cNvSpPr>
                <p:nvPr/>
              </p:nvSpPr>
              <p:spPr bwMode="auto">
                <a:xfrm>
                  <a:off x="1578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41" name="Freeform 491"/>
                <p:cNvSpPr>
                  <a:spLocks/>
                </p:cNvSpPr>
                <p:nvPr/>
              </p:nvSpPr>
              <p:spPr bwMode="auto">
                <a:xfrm>
                  <a:off x="1580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42" name="Rectangle 492"/>
                <p:cNvSpPr>
                  <a:spLocks noChangeArrowheads="1"/>
                </p:cNvSpPr>
                <p:nvPr/>
              </p:nvSpPr>
              <p:spPr bwMode="auto">
                <a:xfrm>
                  <a:off x="140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43" name="Freeform 493"/>
                <p:cNvSpPr>
                  <a:spLocks/>
                </p:cNvSpPr>
                <p:nvPr/>
              </p:nvSpPr>
              <p:spPr bwMode="auto">
                <a:xfrm>
                  <a:off x="141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44" name="Rectangle 494"/>
                <p:cNvSpPr>
                  <a:spLocks noChangeArrowheads="1"/>
                </p:cNvSpPr>
                <p:nvPr/>
              </p:nvSpPr>
              <p:spPr bwMode="auto">
                <a:xfrm>
                  <a:off x="156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45" name="Freeform 495"/>
                <p:cNvSpPr>
                  <a:spLocks/>
                </p:cNvSpPr>
                <p:nvPr/>
              </p:nvSpPr>
              <p:spPr bwMode="auto">
                <a:xfrm>
                  <a:off x="156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46" name="Rectangle 496"/>
                <p:cNvSpPr>
                  <a:spLocks noChangeArrowheads="1"/>
                </p:cNvSpPr>
                <p:nvPr/>
              </p:nvSpPr>
              <p:spPr bwMode="auto">
                <a:xfrm>
                  <a:off x="139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47" name="Freeform 497"/>
                <p:cNvSpPr>
                  <a:spLocks/>
                </p:cNvSpPr>
                <p:nvPr/>
              </p:nvSpPr>
              <p:spPr bwMode="auto">
                <a:xfrm>
                  <a:off x="1393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48" name="Rectangle 498"/>
                <p:cNvSpPr>
                  <a:spLocks noChangeArrowheads="1"/>
                </p:cNvSpPr>
                <p:nvPr/>
              </p:nvSpPr>
              <p:spPr bwMode="auto">
                <a:xfrm>
                  <a:off x="1732" y="3109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49" name="Freeform 499"/>
                <p:cNvSpPr>
                  <a:spLocks/>
                </p:cNvSpPr>
                <p:nvPr/>
              </p:nvSpPr>
              <p:spPr bwMode="auto">
                <a:xfrm>
                  <a:off x="1734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0" name="Rectangle 500"/>
                <p:cNvSpPr>
                  <a:spLocks noChangeArrowheads="1"/>
                </p:cNvSpPr>
                <p:nvPr/>
              </p:nvSpPr>
              <p:spPr bwMode="auto">
                <a:xfrm>
                  <a:off x="137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551" name="Freeform 501"/>
                <p:cNvSpPr>
                  <a:spLocks/>
                </p:cNvSpPr>
                <p:nvPr/>
              </p:nvSpPr>
              <p:spPr bwMode="auto">
                <a:xfrm>
                  <a:off x="1375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2" name="Freeform 502"/>
                <p:cNvSpPr>
                  <a:spLocks/>
                </p:cNvSpPr>
                <p:nvPr/>
              </p:nvSpPr>
              <p:spPr bwMode="auto">
                <a:xfrm>
                  <a:off x="170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3" name="Freeform 503"/>
                <p:cNvSpPr>
                  <a:spLocks/>
                </p:cNvSpPr>
                <p:nvPr/>
              </p:nvSpPr>
              <p:spPr bwMode="auto">
                <a:xfrm>
                  <a:off x="167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4" name="Freeform 504"/>
                <p:cNvSpPr>
                  <a:spLocks/>
                </p:cNvSpPr>
                <p:nvPr/>
              </p:nvSpPr>
              <p:spPr bwMode="auto">
                <a:xfrm>
                  <a:off x="165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5" name="Freeform 505"/>
                <p:cNvSpPr>
                  <a:spLocks/>
                </p:cNvSpPr>
                <p:nvPr/>
              </p:nvSpPr>
              <p:spPr bwMode="auto">
                <a:xfrm>
                  <a:off x="162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6" name="Freeform 506"/>
                <p:cNvSpPr>
                  <a:spLocks/>
                </p:cNvSpPr>
                <p:nvPr/>
              </p:nvSpPr>
              <p:spPr bwMode="auto">
                <a:xfrm>
                  <a:off x="160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7" name="Freeform 507"/>
                <p:cNvSpPr>
                  <a:spLocks/>
                </p:cNvSpPr>
                <p:nvPr/>
              </p:nvSpPr>
              <p:spPr bwMode="auto">
                <a:xfrm>
                  <a:off x="157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8" name="Freeform 508"/>
                <p:cNvSpPr>
                  <a:spLocks/>
                </p:cNvSpPr>
                <p:nvPr/>
              </p:nvSpPr>
              <p:spPr bwMode="auto">
                <a:xfrm>
                  <a:off x="155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59" name="Freeform 509"/>
                <p:cNvSpPr>
                  <a:spLocks/>
                </p:cNvSpPr>
                <p:nvPr/>
              </p:nvSpPr>
              <p:spPr bwMode="auto">
                <a:xfrm>
                  <a:off x="1525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0" name="Freeform 510"/>
                <p:cNvSpPr>
                  <a:spLocks/>
                </p:cNvSpPr>
                <p:nvPr/>
              </p:nvSpPr>
              <p:spPr bwMode="auto">
                <a:xfrm>
                  <a:off x="149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1" name="Freeform 511"/>
                <p:cNvSpPr>
                  <a:spLocks/>
                </p:cNvSpPr>
                <p:nvPr/>
              </p:nvSpPr>
              <p:spPr bwMode="auto">
                <a:xfrm>
                  <a:off x="147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2" name="Freeform 512"/>
                <p:cNvSpPr>
                  <a:spLocks/>
                </p:cNvSpPr>
                <p:nvPr/>
              </p:nvSpPr>
              <p:spPr bwMode="auto">
                <a:xfrm>
                  <a:off x="144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3" name="Freeform 513"/>
                <p:cNvSpPr>
                  <a:spLocks/>
                </p:cNvSpPr>
                <p:nvPr/>
              </p:nvSpPr>
              <p:spPr bwMode="auto">
                <a:xfrm>
                  <a:off x="1421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4" name="Freeform 514"/>
                <p:cNvSpPr>
                  <a:spLocks/>
                </p:cNvSpPr>
                <p:nvPr/>
              </p:nvSpPr>
              <p:spPr bwMode="auto">
                <a:xfrm>
                  <a:off x="139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5" name="Freeform 515"/>
                <p:cNvSpPr>
                  <a:spLocks/>
                </p:cNvSpPr>
                <p:nvPr/>
              </p:nvSpPr>
              <p:spPr bwMode="auto">
                <a:xfrm>
                  <a:off x="137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6" name="Freeform 516"/>
                <p:cNvSpPr>
                  <a:spLocks/>
                </p:cNvSpPr>
                <p:nvPr/>
              </p:nvSpPr>
              <p:spPr bwMode="auto">
                <a:xfrm>
                  <a:off x="134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7" name="Freeform 517"/>
                <p:cNvSpPr>
                  <a:spLocks/>
                </p:cNvSpPr>
                <p:nvPr/>
              </p:nvSpPr>
              <p:spPr bwMode="auto">
                <a:xfrm>
                  <a:off x="173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8" name="Freeform 518"/>
                <p:cNvSpPr>
                  <a:spLocks/>
                </p:cNvSpPr>
                <p:nvPr/>
              </p:nvSpPr>
              <p:spPr bwMode="auto">
                <a:xfrm>
                  <a:off x="171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69" name="Freeform 519"/>
                <p:cNvSpPr>
                  <a:spLocks/>
                </p:cNvSpPr>
                <p:nvPr/>
              </p:nvSpPr>
              <p:spPr bwMode="auto">
                <a:xfrm>
                  <a:off x="169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0" name="Freeform 520"/>
                <p:cNvSpPr>
                  <a:spLocks/>
                </p:cNvSpPr>
                <p:nvPr/>
              </p:nvSpPr>
              <p:spPr bwMode="auto">
                <a:xfrm>
                  <a:off x="166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1" name="Freeform 521"/>
                <p:cNvSpPr>
                  <a:spLocks/>
                </p:cNvSpPr>
                <p:nvPr/>
              </p:nvSpPr>
              <p:spPr bwMode="auto">
                <a:xfrm>
                  <a:off x="164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2" name="Freeform 522"/>
                <p:cNvSpPr>
                  <a:spLocks/>
                </p:cNvSpPr>
                <p:nvPr/>
              </p:nvSpPr>
              <p:spPr bwMode="auto">
                <a:xfrm>
                  <a:off x="161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3" name="Freeform 523"/>
                <p:cNvSpPr>
                  <a:spLocks/>
                </p:cNvSpPr>
                <p:nvPr/>
              </p:nvSpPr>
              <p:spPr bwMode="auto">
                <a:xfrm>
                  <a:off x="158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4" name="Freeform 524"/>
                <p:cNvSpPr>
                  <a:spLocks/>
                </p:cNvSpPr>
                <p:nvPr/>
              </p:nvSpPr>
              <p:spPr bwMode="auto">
                <a:xfrm>
                  <a:off x="156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5" name="Freeform 525"/>
                <p:cNvSpPr>
                  <a:spLocks/>
                </p:cNvSpPr>
                <p:nvPr/>
              </p:nvSpPr>
              <p:spPr bwMode="auto">
                <a:xfrm>
                  <a:off x="153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6" name="Freeform 526"/>
                <p:cNvSpPr>
                  <a:spLocks/>
                </p:cNvSpPr>
                <p:nvPr/>
              </p:nvSpPr>
              <p:spPr bwMode="auto">
                <a:xfrm>
                  <a:off x="151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7" name="Freeform 527"/>
                <p:cNvSpPr>
                  <a:spLocks/>
                </p:cNvSpPr>
                <p:nvPr/>
              </p:nvSpPr>
              <p:spPr bwMode="auto">
                <a:xfrm>
                  <a:off x="148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8" name="Freeform 528"/>
                <p:cNvSpPr>
                  <a:spLocks/>
                </p:cNvSpPr>
                <p:nvPr/>
              </p:nvSpPr>
              <p:spPr bwMode="auto">
                <a:xfrm>
                  <a:off x="146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79" name="Freeform 529"/>
                <p:cNvSpPr>
                  <a:spLocks/>
                </p:cNvSpPr>
                <p:nvPr/>
              </p:nvSpPr>
              <p:spPr bwMode="auto">
                <a:xfrm>
                  <a:off x="143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0" name="Freeform 530"/>
                <p:cNvSpPr>
                  <a:spLocks/>
                </p:cNvSpPr>
                <p:nvPr/>
              </p:nvSpPr>
              <p:spPr bwMode="auto">
                <a:xfrm>
                  <a:off x="140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1" name="Freeform 531"/>
                <p:cNvSpPr>
                  <a:spLocks/>
                </p:cNvSpPr>
                <p:nvPr/>
              </p:nvSpPr>
              <p:spPr bwMode="auto">
                <a:xfrm>
                  <a:off x="138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2" name="Freeform 532"/>
                <p:cNvSpPr>
                  <a:spLocks/>
                </p:cNvSpPr>
                <p:nvPr/>
              </p:nvSpPr>
              <p:spPr bwMode="auto">
                <a:xfrm>
                  <a:off x="135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583" name="Freeform 533"/>
                <p:cNvSpPr>
                  <a:spLocks/>
                </p:cNvSpPr>
                <p:nvPr/>
              </p:nvSpPr>
              <p:spPr bwMode="auto">
                <a:xfrm>
                  <a:off x="174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66" name="Rectangle 534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67" name="Group 535"/>
              <p:cNvGrpSpPr>
                <a:grpSpLocks/>
              </p:cNvGrpSpPr>
              <p:nvPr/>
            </p:nvGrpSpPr>
            <p:grpSpPr bwMode="auto">
              <a:xfrm>
                <a:off x="2009" y="3050"/>
                <a:ext cx="420" cy="31"/>
                <a:chOff x="1329" y="3067"/>
                <a:chExt cx="420" cy="31"/>
              </a:xfrm>
            </p:grpSpPr>
            <p:sp>
              <p:nvSpPr>
                <p:cNvPr id="46326" name="Freeform 536"/>
                <p:cNvSpPr>
                  <a:spLocks/>
                </p:cNvSpPr>
                <p:nvPr/>
              </p:nvSpPr>
              <p:spPr bwMode="auto">
                <a:xfrm>
                  <a:off x="1329" y="3087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7" name="Rectangle 537"/>
                <p:cNvSpPr>
                  <a:spLocks noChangeArrowheads="1"/>
                </p:cNvSpPr>
                <p:nvPr/>
              </p:nvSpPr>
              <p:spPr bwMode="auto">
                <a:xfrm>
                  <a:off x="135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28" name="Freeform 538"/>
                <p:cNvSpPr>
                  <a:spLocks/>
                </p:cNvSpPr>
                <p:nvPr/>
              </p:nvSpPr>
              <p:spPr bwMode="auto">
                <a:xfrm>
                  <a:off x="136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9" name="Rectangle 539"/>
                <p:cNvSpPr>
                  <a:spLocks noChangeArrowheads="1"/>
                </p:cNvSpPr>
                <p:nvPr/>
              </p:nvSpPr>
              <p:spPr bwMode="auto">
                <a:xfrm>
                  <a:off x="134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30" name="Freeform 540"/>
                <p:cNvSpPr>
                  <a:spLocks/>
                </p:cNvSpPr>
                <p:nvPr/>
              </p:nvSpPr>
              <p:spPr bwMode="auto">
                <a:xfrm>
                  <a:off x="1342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31" name="Rectangle 541"/>
                <p:cNvSpPr>
                  <a:spLocks noChangeArrowheads="1"/>
                </p:cNvSpPr>
                <p:nvPr/>
              </p:nvSpPr>
              <p:spPr bwMode="auto">
                <a:xfrm>
                  <a:off x="1714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32" name="Freeform 542"/>
                <p:cNvSpPr>
                  <a:spLocks/>
                </p:cNvSpPr>
                <p:nvPr/>
              </p:nvSpPr>
              <p:spPr bwMode="auto">
                <a:xfrm>
                  <a:off x="1716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33" name="Rectangle 543"/>
                <p:cNvSpPr>
                  <a:spLocks noChangeArrowheads="1"/>
                </p:cNvSpPr>
                <p:nvPr/>
              </p:nvSpPr>
              <p:spPr bwMode="auto">
                <a:xfrm>
                  <a:off x="1542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34" name="Freeform 544"/>
                <p:cNvSpPr>
                  <a:spLocks/>
                </p:cNvSpPr>
                <p:nvPr/>
              </p:nvSpPr>
              <p:spPr bwMode="auto">
                <a:xfrm>
                  <a:off x="154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35" name="Rectangle 545"/>
                <p:cNvSpPr>
                  <a:spLocks noChangeArrowheads="1"/>
                </p:cNvSpPr>
                <p:nvPr/>
              </p:nvSpPr>
              <p:spPr bwMode="auto">
                <a:xfrm>
                  <a:off x="1696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36" name="Freeform 546"/>
                <p:cNvSpPr>
                  <a:spLocks/>
                </p:cNvSpPr>
                <p:nvPr/>
              </p:nvSpPr>
              <p:spPr bwMode="auto">
                <a:xfrm>
                  <a:off x="1699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37" name="Rectangle 547"/>
                <p:cNvSpPr>
                  <a:spLocks noChangeArrowheads="1"/>
                </p:cNvSpPr>
                <p:nvPr/>
              </p:nvSpPr>
              <p:spPr bwMode="auto">
                <a:xfrm>
                  <a:off x="1527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38" name="Freeform 548"/>
                <p:cNvSpPr>
                  <a:spLocks/>
                </p:cNvSpPr>
                <p:nvPr/>
              </p:nvSpPr>
              <p:spPr bwMode="auto">
                <a:xfrm>
                  <a:off x="152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39" name="Rectangle 549"/>
                <p:cNvSpPr>
                  <a:spLocks noChangeArrowheads="1"/>
                </p:cNvSpPr>
                <p:nvPr/>
              </p:nvSpPr>
              <p:spPr bwMode="auto">
                <a:xfrm>
                  <a:off x="167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40" name="Freeform 550"/>
                <p:cNvSpPr>
                  <a:spLocks/>
                </p:cNvSpPr>
                <p:nvPr/>
              </p:nvSpPr>
              <p:spPr bwMode="auto">
                <a:xfrm>
                  <a:off x="1683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41" name="Rectangle 551"/>
                <p:cNvSpPr>
                  <a:spLocks noChangeArrowheads="1"/>
                </p:cNvSpPr>
                <p:nvPr/>
              </p:nvSpPr>
              <p:spPr bwMode="auto">
                <a:xfrm>
                  <a:off x="1509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42" name="Freeform 552"/>
                <p:cNvSpPr>
                  <a:spLocks/>
                </p:cNvSpPr>
                <p:nvPr/>
              </p:nvSpPr>
              <p:spPr bwMode="auto">
                <a:xfrm>
                  <a:off x="151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43" name="Rectangle 553"/>
                <p:cNvSpPr>
                  <a:spLocks noChangeArrowheads="1"/>
                </p:cNvSpPr>
                <p:nvPr/>
              </p:nvSpPr>
              <p:spPr bwMode="auto">
                <a:xfrm>
                  <a:off x="166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44" name="Freeform 554"/>
                <p:cNvSpPr>
                  <a:spLocks/>
                </p:cNvSpPr>
                <p:nvPr/>
              </p:nvSpPr>
              <p:spPr bwMode="auto">
                <a:xfrm>
                  <a:off x="1666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45" name="Rectangle 555"/>
                <p:cNvSpPr>
                  <a:spLocks noChangeArrowheads="1"/>
                </p:cNvSpPr>
                <p:nvPr/>
              </p:nvSpPr>
              <p:spPr bwMode="auto">
                <a:xfrm>
                  <a:off x="1492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46" name="Freeform 556"/>
                <p:cNvSpPr>
                  <a:spLocks/>
                </p:cNvSpPr>
                <p:nvPr/>
              </p:nvSpPr>
              <p:spPr bwMode="auto">
                <a:xfrm>
                  <a:off x="1494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47" name="Rectangle 557"/>
                <p:cNvSpPr>
                  <a:spLocks noChangeArrowheads="1"/>
                </p:cNvSpPr>
                <p:nvPr/>
              </p:nvSpPr>
              <p:spPr bwMode="auto">
                <a:xfrm>
                  <a:off x="1646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48" name="Freeform 558"/>
                <p:cNvSpPr>
                  <a:spLocks/>
                </p:cNvSpPr>
                <p:nvPr/>
              </p:nvSpPr>
              <p:spPr bwMode="auto">
                <a:xfrm>
                  <a:off x="1648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49" name="Rectangle 559"/>
                <p:cNvSpPr>
                  <a:spLocks noChangeArrowheads="1"/>
                </p:cNvSpPr>
                <p:nvPr/>
              </p:nvSpPr>
              <p:spPr bwMode="auto">
                <a:xfrm>
                  <a:off x="1476" y="308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50" name="Freeform 560"/>
                <p:cNvSpPr>
                  <a:spLocks/>
                </p:cNvSpPr>
                <p:nvPr/>
              </p:nvSpPr>
              <p:spPr bwMode="auto">
                <a:xfrm>
                  <a:off x="147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51" name="Rectangle 561"/>
                <p:cNvSpPr>
                  <a:spLocks noChangeArrowheads="1"/>
                </p:cNvSpPr>
                <p:nvPr/>
              </p:nvSpPr>
              <p:spPr bwMode="auto">
                <a:xfrm>
                  <a:off x="162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52" name="Freeform 562"/>
                <p:cNvSpPr>
                  <a:spLocks/>
                </p:cNvSpPr>
                <p:nvPr/>
              </p:nvSpPr>
              <p:spPr bwMode="auto">
                <a:xfrm>
                  <a:off x="1630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53" name="Rectangle 563"/>
                <p:cNvSpPr>
                  <a:spLocks noChangeArrowheads="1"/>
                </p:cNvSpPr>
                <p:nvPr/>
              </p:nvSpPr>
              <p:spPr bwMode="auto">
                <a:xfrm>
                  <a:off x="145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54" name="Freeform 564"/>
                <p:cNvSpPr>
                  <a:spLocks/>
                </p:cNvSpPr>
                <p:nvPr/>
              </p:nvSpPr>
              <p:spPr bwMode="auto">
                <a:xfrm>
                  <a:off x="1461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55" name="Rectangle 565"/>
                <p:cNvSpPr>
                  <a:spLocks noChangeArrowheads="1"/>
                </p:cNvSpPr>
                <p:nvPr/>
              </p:nvSpPr>
              <p:spPr bwMode="auto">
                <a:xfrm>
                  <a:off x="161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56" name="Freeform 566"/>
                <p:cNvSpPr>
                  <a:spLocks/>
                </p:cNvSpPr>
                <p:nvPr/>
              </p:nvSpPr>
              <p:spPr bwMode="auto">
                <a:xfrm>
                  <a:off x="1615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57" name="Rectangle 567"/>
                <p:cNvSpPr>
                  <a:spLocks noChangeArrowheads="1"/>
                </p:cNvSpPr>
                <p:nvPr/>
              </p:nvSpPr>
              <p:spPr bwMode="auto">
                <a:xfrm>
                  <a:off x="1441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58" name="Freeform 568"/>
                <p:cNvSpPr>
                  <a:spLocks/>
                </p:cNvSpPr>
                <p:nvPr/>
              </p:nvSpPr>
              <p:spPr bwMode="auto">
                <a:xfrm>
                  <a:off x="1443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59" name="Rectangle 569"/>
                <p:cNvSpPr>
                  <a:spLocks noChangeArrowheads="1"/>
                </p:cNvSpPr>
                <p:nvPr/>
              </p:nvSpPr>
              <p:spPr bwMode="auto">
                <a:xfrm>
                  <a:off x="159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60" name="Freeform 570"/>
                <p:cNvSpPr>
                  <a:spLocks/>
                </p:cNvSpPr>
                <p:nvPr/>
              </p:nvSpPr>
              <p:spPr bwMode="auto">
                <a:xfrm>
                  <a:off x="159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61" name="Rectangle 571"/>
                <p:cNvSpPr>
                  <a:spLocks noChangeArrowheads="1"/>
                </p:cNvSpPr>
                <p:nvPr/>
              </p:nvSpPr>
              <p:spPr bwMode="auto">
                <a:xfrm>
                  <a:off x="1424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62" name="Freeform 572"/>
                <p:cNvSpPr>
                  <a:spLocks/>
                </p:cNvSpPr>
                <p:nvPr/>
              </p:nvSpPr>
              <p:spPr bwMode="auto">
                <a:xfrm>
                  <a:off x="1428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63" name="Rectangle 573"/>
                <p:cNvSpPr>
                  <a:spLocks noChangeArrowheads="1"/>
                </p:cNvSpPr>
                <p:nvPr/>
              </p:nvSpPr>
              <p:spPr bwMode="auto">
                <a:xfrm>
                  <a:off x="1578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64" name="Freeform 574"/>
                <p:cNvSpPr>
                  <a:spLocks/>
                </p:cNvSpPr>
                <p:nvPr/>
              </p:nvSpPr>
              <p:spPr bwMode="auto">
                <a:xfrm>
                  <a:off x="1580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65" name="Rectangle 575"/>
                <p:cNvSpPr>
                  <a:spLocks noChangeArrowheads="1"/>
                </p:cNvSpPr>
                <p:nvPr/>
              </p:nvSpPr>
              <p:spPr bwMode="auto">
                <a:xfrm>
                  <a:off x="140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66" name="Freeform 576"/>
                <p:cNvSpPr>
                  <a:spLocks/>
                </p:cNvSpPr>
                <p:nvPr/>
              </p:nvSpPr>
              <p:spPr bwMode="auto">
                <a:xfrm>
                  <a:off x="141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67" name="Rectangle 577"/>
                <p:cNvSpPr>
                  <a:spLocks noChangeArrowheads="1"/>
                </p:cNvSpPr>
                <p:nvPr/>
              </p:nvSpPr>
              <p:spPr bwMode="auto">
                <a:xfrm>
                  <a:off x="156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68" name="Freeform 578"/>
                <p:cNvSpPr>
                  <a:spLocks/>
                </p:cNvSpPr>
                <p:nvPr/>
              </p:nvSpPr>
              <p:spPr bwMode="auto">
                <a:xfrm>
                  <a:off x="156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69" name="Rectangle 579"/>
                <p:cNvSpPr>
                  <a:spLocks noChangeArrowheads="1"/>
                </p:cNvSpPr>
                <p:nvPr/>
              </p:nvSpPr>
              <p:spPr bwMode="auto">
                <a:xfrm>
                  <a:off x="139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70" name="Freeform 580"/>
                <p:cNvSpPr>
                  <a:spLocks/>
                </p:cNvSpPr>
                <p:nvPr/>
              </p:nvSpPr>
              <p:spPr bwMode="auto">
                <a:xfrm>
                  <a:off x="1393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71" name="Rectangle 581"/>
                <p:cNvSpPr>
                  <a:spLocks noChangeArrowheads="1"/>
                </p:cNvSpPr>
                <p:nvPr/>
              </p:nvSpPr>
              <p:spPr bwMode="auto">
                <a:xfrm>
                  <a:off x="1732" y="308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72" name="Freeform 582"/>
                <p:cNvSpPr>
                  <a:spLocks/>
                </p:cNvSpPr>
                <p:nvPr/>
              </p:nvSpPr>
              <p:spPr bwMode="auto">
                <a:xfrm>
                  <a:off x="1734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73" name="Rectangle 583"/>
                <p:cNvSpPr>
                  <a:spLocks noChangeArrowheads="1"/>
                </p:cNvSpPr>
                <p:nvPr/>
              </p:nvSpPr>
              <p:spPr bwMode="auto">
                <a:xfrm>
                  <a:off x="137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74" name="Freeform 584"/>
                <p:cNvSpPr>
                  <a:spLocks/>
                </p:cNvSpPr>
                <p:nvPr/>
              </p:nvSpPr>
              <p:spPr bwMode="auto">
                <a:xfrm>
                  <a:off x="1375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75" name="Rectangle 585"/>
                <p:cNvSpPr>
                  <a:spLocks noChangeArrowheads="1"/>
                </p:cNvSpPr>
                <p:nvPr/>
              </p:nvSpPr>
              <p:spPr bwMode="auto">
                <a:xfrm>
                  <a:off x="135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76" name="Freeform 586"/>
                <p:cNvSpPr>
                  <a:spLocks/>
                </p:cNvSpPr>
                <p:nvPr/>
              </p:nvSpPr>
              <p:spPr bwMode="auto">
                <a:xfrm>
                  <a:off x="136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77" name="Rectangle 587"/>
                <p:cNvSpPr>
                  <a:spLocks noChangeArrowheads="1"/>
                </p:cNvSpPr>
                <p:nvPr/>
              </p:nvSpPr>
              <p:spPr bwMode="auto">
                <a:xfrm>
                  <a:off x="134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78" name="Freeform 588"/>
                <p:cNvSpPr>
                  <a:spLocks/>
                </p:cNvSpPr>
                <p:nvPr/>
              </p:nvSpPr>
              <p:spPr bwMode="auto">
                <a:xfrm>
                  <a:off x="1342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79" name="Rectangle 589"/>
                <p:cNvSpPr>
                  <a:spLocks noChangeArrowheads="1"/>
                </p:cNvSpPr>
                <p:nvPr/>
              </p:nvSpPr>
              <p:spPr bwMode="auto">
                <a:xfrm>
                  <a:off x="1714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80" name="Freeform 590"/>
                <p:cNvSpPr>
                  <a:spLocks/>
                </p:cNvSpPr>
                <p:nvPr/>
              </p:nvSpPr>
              <p:spPr bwMode="auto">
                <a:xfrm>
                  <a:off x="1716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81" name="Rectangle 591"/>
                <p:cNvSpPr>
                  <a:spLocks noChangeArrowheads="1"/>
                </p:cNvSpPr>
                <p:nvPr/>
              </p:nvSpPr>
              <p:spPr bwMode="auto">
                <a:xfrm>
                  <a:off x="1542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82" name="Freeform 592"/>
                <p:cNvSpPr>
                  <a:spLocks/>
                </p:cNvSpPr>
                <p:nvPr/>
              </p:nvSpPr>
              <p:spPr bwMode="auto">
                <a:xfrm>
                  <a:off x="154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83" name="Rectangle 593"/>
                <p:cNvSpPr>
                  <a:spLocks noChangeArrowheads="1"/>
                </p:cNvSpPr>
                <p:nvPr/>
              </p:nvSpPr>
              <p:spPr bwMode="auto">
                <a:xfrm>
                  <a:off x="1696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84" name="Freeform 594"/>
                <p:cNvSpPr>
                  <a:spLocks/>
                </p:cNvSpPr>
                <p:nvPr/>
              </p:nvSpPr>
              <p:spPr bwMode="auto">
                <a:xfrm>
                  <a:off x="1699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85" name="Rectangle 595"/>
                <p:cNvSpPr>
                  <a:spLocks noChangeArrowheads="1"/>
                </p:cNvSpPr>
                <p:nvPr/>
              </p:nvSpPr>
              <p:spPr bwMode="auto">
                <a:xfrm>
                  <a:off x="1527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86" name="Freeform 596"/>
                <p:cNvSpPr>
                  <a:spLocks/>
                </p:cNvSpPr>
                <p:nvPr/>
              </p:nvSpPr>
              <p:spPr bwMode="auto">
                <a:xfrm>
                  <a:off x="152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87" name="Rectangle 597"/>
                <p:cNvSpPr>
                  <a:spLocks noChangeArrowheads="1"/>
                </p:cNvSpPr>
                <p:nvPr/>
              </p:nvSpPr>
              <p:spPr bwMode="auto">
                <a:xfrm>
                  <a:off x="167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88" name="Freeform 598"/>
                <p:cNvSpPr>
                  <a:spLocks/>
                </p:cNvSpPr>
                <p:nvPr/>
              </p:nvSpPr>
              <p:spPr bwMode="auto">
                <a:xfrm>
                  <a:off x="1683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89" name="Rectangle 599"/>
                <p:cNvSpPr>
                  <a:spLocks noChangeArrowheads="1"/>
                </p:cNvSpPr>
                <p:nvPr/>
              </p:nvSpPr>
              <p:spPr bwMode="auto">
                <a:xfrm>
                  <a:off x="1509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90" name="Freeform 600"/>
                <p:cNvSpPr>
                  <a:spLocks/>
                </p:cNvSpPr>
                <p:nvPr/>
              </p:nvSpPr>
              <p:spPr bwMode="auto">
                <a:xfrm>
                  <a:off x="151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91" name="Rectangle 601"/>
                <p:cNvSpPr>
                  <a:spLocks noChangeArrowheads="1"/>
                </p:cNvSpPr>
                <p:nvPr/>
              </p:nvSpPr>
              <p:spPr bwMode="auto">
                <a:xfrm>
                  <a:off x="166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92" name="Freeform 602"/>
                <p:cNvSpPr>
                  <a:spLocks/>
                </p:cNvSpPr>
                <p:nvPr/>
              </p:nvSpPr>
              <p:spPr bwMode="auto">
                <a:xfrm>
                  <a:off x="1666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93" name="Rectangle 603"/>
                <p:cNvSpPr>
                  <a:spLocks noChangeArrowheads="1"/>
                </p:cNvSpPr>
                <p:nvPr/>
              </p:nvSpPr>
              <p:spPr bwMode="auto">
                <a:xfrm>
                  <a:off x="1492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94" name="Freeform 604"/>
                <p:cNvSpPr>
                  <a:spLocks/>
                </p:cNvSpPr>
                <p:nvPr/>
              </p:nvSpPr>
              <p:spPr bwMode="auto">
                <a:xfrm>
                  <a:off x="1494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95" name="Rectangle 605"/>
                <p:cNvSpPr>
                  <a:spLocks noChangeArrowheads="1"/>
                </p:cNvSpPr>
                <p:nvPr/>
              </p:nvSpPr>
              <p:spPr bwMode="auto">
                <a:xfrm>
                  <a:off x="1646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96" name="Freeform 606"/>
                <p:cNvSpPr>
                  <a:spLocks/>
                </p:cNvSpPr>
                <p:nvPr/>
              </p:nvSpPr>
              <p:spPr bwMode="auto">
                <a:xfrm>
                  <a:off x="1648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97" name="Rectangle 607"/>
                <p:cNvSpPr>
                  <a:spLocks noChangeArrowheads="1"/>
                </p:cNvSpPr>
                <p:nvPr/>
              </p:nvSpPr>
              <p:spPr bwMode="auto">
                <a:xfrm>
                  <a:off x="1476" y="3067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398" name="Freeform 608"/>
                <p:cNvSpPr>
                  <a:spLocks/>
                </p:cNvSpPr>
                <p:nvPr/>
              </p:nvSpPr>
              <p:spPr bwMode="auto">
                <a:xfrm>
                  <a:off x="147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99" name="Rectangle 609"/>
                <p:cNvSpPr>
                  <a:spLocks noChangeArrowheads="1"/>
                </p:cNvSpPr>
                <p:nvPr/>
              </p:nvSpPr>
              <p:spPr bwMode="auto">
                <a:xfrm>
                  <a:off x="162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00" name="Freeform 610"/>
                <p:cNvSpPr>
                  <a:spLocks/>
                </p:cNvSpPr>
                <p:nvPr/>
              </p:nvSpPr>
              <p:spPr bwMode="auto">
                <a:xfrm>
                  <a:off x="1630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01" name="Rectangle 611"/>
                <p:cNvSpPr>
                  <a:spLocks noChangeArrowheads="1"/>
                </p:cNvSpPr>
                <p:nvPr/>
              </p:nvSpPr>
              <p:spPr bwMode="auto">
                <a:xfrm>
                  <a:off x="145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02" name="Freeform 612"/>
                <p:cNvSpPr>
                  <a:spLocks/>
                </p:cNvSpPr>
                <p:nvPr/>
              </p:nvSpPr>
              <p:spPr bwMode="auto">
                <a:xfrm>
                  <a:off x="1461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03" name="Rectangle 613"/>
                <p:cNvSpPr>
                  <a:spLocks noChangeArrowheads="1"/>
                </p:cNvSpPr>
                <p:nvPr/>
              </p:nvSpPr>
              <p:spPr bwMode="auto">
                <a:xfrm>
                  <a:off x="161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04" name="Freeform 614"/>
                <p:cNvSpPr>
                  <a:spLocks/>
                </p:cNvSpPr>
                <p:nvPr/>
              </p:nvSpPr>
              <p:spPr bwMode="auto">
                <a:xfrm>
                  <a:off x="1615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05" name="Rectangle 615"/>
                <p:cNvSpPr>
                  <a:spLocks noChangeArrowheads="1"/>
                </p:cNvSpPr>
                <p:nvPr/>
              </p:nvSpPr>
              <p:spPr bwMode="auto">
                <a:xfrm>
                  <a:off x="1441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06" name="Freeform 616"/>
                <p:cNvSpPr>
                  <a:spLocks/>
                </p:cNvSpPr>
                <p:nvPr/>
              </p:nvSpPr>
              <p:spPr bwMode="auto">
                <a:xfrm>
                  <a:off x="1443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07" name="Rectangle 617"/>
                <p:cNvSpPr>
                  <a:spLocks noChangeArrowheads="1"/>
                </p:cNvSpPr>
                <p:nvPr/>
              </p:nvSpPr>
              <p:spPr bwMode="auto">
                <a:xfrm>
                  <a:off x="159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08" name="Freeform 618"/>
                <p:cNvSpPr>
                  <a:spLocks/>
                </p:cNvSpPr>
                <p:nvPr/>
              </p:nvSpPr>
              <p:spPr bwMode="auto">
                <a:xfrm>
                  <a:off x="159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09" name="Rectangle 619"/>
                <p:cNvSpPr>
                  <a:spLocks noChangeArrowheads="1"/>
                </p:cNvSpPr>
                <p:nvPr/>
              </p:nvSpPr>
              <p:spPr bwMode="auto">
                <a:xfrm>
                  <a:off x="1424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10" name="Freeform 620"/>
                <p:cNvSpPr>
                  <a:spLocks/>
                </p:cNvSpPr>
                <p:nvPr/>
              </p:nvSpPr>
              <p:spPr bwMode="auto">
                <a:xfrm>
                  <a:off x="1428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11" name="Rectangle 621"/>
                <p:cNvSpPr>
                  <a:spLocks noChangeArrowheads="1"/>
                </p:cNvSpPr>
                <p:nvPr/>
              </p:nvSpPr>
              <p:spPr bwMode="auto">
                <a:xfrm>
                  <a:off x="1578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12" name="Freeform 622"/>
                <p:cNvSpPr>
                  <a:spLocks/>
                </p:cNvSpPr>
                <p:nvPr/>
              </p:nvSpPr>
              <p:spPr bwMode="auto">
                <a:xfrm>
                  <a:off x="1580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13" name="Rectangle 623"/>
                <p:cNvSpPr>
                  <a:spLocks noChangeArrowheads="1"/>
                </p:cNvSpPr>
                <p:nvPr/>
              </p:nvSpPr>
              <p:spPr bwMode="auto">
                <a:xfrm>
                  <a:off x="140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14" name="Freeform 624"/>
                <p:cNvSpPr>
                  <a:spLocks/>
                </p:cNvSpPr>
                <p:nvPr/>
              </p:nvSpPr>
              <p:spPr bwMode="auto">
                <a:xfrm>
                  <a:off x="141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15" name="Rectangle 625"/>
                <p:cNvSpPr>
                  <a:spLocks noChangeArrowheads="1"/>
                </p:cNvSpPr>
                <p:nvPr/>
              </p:nvSpPr>
              <p:spPr bwMode="auto">
                <a:xfrm>
                  <a:off x="156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16" name="Freeform 626"/>
                <p:cNvSpPr>
                  <a:spLocks/>
                </p:cNvSpPr>
                <p:nvPr/>
              </p:nvSpPr>
              <p:spPr bwMode="auto">
                <a:xfrm>
                  <a:off x="156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17" name="Rectangle 627"/>
                <p:cNvSpPr>
                  <a:spLocks noChangeArrowheads="1"/>
                </p:cNvSpPr>
                <p:nvPr/>
              </p:nvSpPr>
              <p:spPr bwMode="auto">
                <a:xfrm>
                  <a:off x="139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18" name="Freeform 628"/>
                <p:cNvSpPr>
                  <a:spLocks/>
                </p:cNvSpPr>
                <p:nvPr/>
              </p:nvSpPr>
              <p:spPr bwMode="auto">
                <a:xfrm>
                  <a:off x="1393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19" name="Rectangle 629"/>
                <p:cNvSpPr>
                  <a:spLocks noChangeArrowheads="1"/>
                </p:cNvSpPr>
                <p:nvPr/>
              </p:nvSpPr>
              <p:spPr bwMode="auto">
                <a:xfrm>
                  <a:off x="1732" y="3067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20" name="Freeform 630"/>
                <p:cNvSpPr>
                  <a:spLocks/>
                </p:cNvSpPr>
                <p:nvPr/>
              </p:nvSpPr>
              <p:spPr bwMode="auto">
                <a:xfrm>
                  <a:off x="1734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1" name="Rectangle 631"/>
                <p:cNvSpPr>
                  <a:spLocks noChangeArrowheads="1"/>
                </p:cNvSpPr>
                <p:nvPr/>
              </p:nvSpPr>
              <p:spPr bwMode="auto">
                <a:xfrm>
                  <a:off x="137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422" name="Freeform 632"/>
                <p:cNvSpPr>
                  <a:spLocks/>
                </p:cNvSpPr>
                <p:nvPr/>
              </p:nvSpPr>
              <p:spPr bwMode="auto">
                <a:xfrm>
                  <a:off x="1375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3" name="Freeform 633"/>
                <p:cNvSpPr>
                  <a:spLocks/>
                </p:cNvSpPr>
                <p:nvPr/>
              </p:nvSpPr>
              <p:spPr bwMode="auto">
                <a:xfrm>
                  <a:off x="170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4" name="Freeform 634"/>
                <p:cNvSpPr>
                  <a:spLocks/>
                </p:cNvSpPr>
                <p:nvPr/>
              </p:nvSpPr>
              <p:spPr bwMode="auto">
                <a:xfrm>
                  <a:off x="167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5" name="Freeform 635"/>
                <p:cNvSpPr>
                  <a:spLocks/>
                </p:cNvSpPr>
                <p:nvPr/>
              </p:nvSpPr>
              <p:spPr bwMode="auto">
                <a:xfrm>
                  <a:off x="165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6" name="Freeform 636"/>
                <p:cNvSpPr>
                  <a:spLocks/>
                </p:cNvSpPr>
                <p:nvPr/>
              </p:nvSpPr>
              <p:spPr bwMode="auto">
                <a:xfrm>
                  <a:off x="162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7" name="Freeform 637"/>
                <p:cNvSpPr>
                  <a:spLocks/>
                </p:cNvSpPr>
                <p:nvPr/>
              </p:nvSpPr>
              <p:spPr bwMode="auto">
                <a:xfrm>
                  <a:off x="160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8" name="Freeform 638"/>
                <p:cNvSpPr>
                  <a:spLocks/>
                </p:cNvSpPr>
                <p:nvPr/>
              </p:nvSpPr>
              <p:spPr bwMode="auto">
                <a:xfrm>
                  <a:off x="157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29" name="Freeform 639"/>
                <p:cNvSpPr>
                  <a:spLocks/>
                </p:cNvSpPr>
                <p:nvPr/>
              </p:nvSpPr>
              <p:spPr bwMode="auto">
                <a:xfrm>
                  <a:off x="155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0" name="Freeform 640"/>
                <p:cNvSpPr>
                  <a:spLocks/>
                </p:cNvSpPr>
                <p:nvPr/>
              </p:nvSpPr>
              <p:spPr bwMode="auto">
                <a:xfrm>
                  <a:off x="1525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1" name="Freeform 641"/>
                <p:cNvSpPr>
                  <a:spLocks/>
                </p:cNvSpPr>
                <p:nvPr/>
              </p:nvSpPr>
              <p:spPr bwMode="auto">
                <a:xfrm>
                  <a:off x="149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2" name="Freeform 642"/>
                <p:cNvSpPr>
                  <a:spLocks/>
                </p:cNvSpPr>
                <p:nvPr/>
              </p:nvSpPr>
              <p:spPr bwMode="auto">
                <a:xfrm>
                  <a:off x="147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3" name="Freeform 643"/>
                <p:cNvSpPr>
                  <a:spLocks/>
                </p:cNvSpPr>
                <p:nvPr/>
              </p:nvSpPr>
              <p:spPr bwMode="auto">
                <a:xfrm>
                  <a:off x="144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4" name="Freeform 644"/>
                <p:cNvSpPr>
                  <a:spLocks/>
                </p:cNvSpPr>
                <p:nvPr/>
              </p:nvSpPr>
              <p:spPr bwMode="auto">
                <a:xfrm>
                  <a:off x="1421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5" name="Freeform 645"/>
                <p:cNvSpPr>
                  <a:spLocks/>
                </p:cNvSpPr>
                <p:nvPr/>
              </p:nvSpPr>
              <p:spPr bwMode="auto">
                <a:xfrm>
                  <a:off x="139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6" name="Freeform 646"/>
                <p:cNvSpPr>
                  <a:spLocks/>
                </p:cNvSpPr>
                <p:nvPr/>
              </p:nvSpPr>
              <p:spPr bwMode="auto">
                <a:xfrm>
                  <a:off x="137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7" name="Freeform 647"/>
                <p:cNvSpPr>
                  <a:spLocks/>
                </p:cNvSpPr>
                <p:nvPr/>
              </p:nvSpPr>
              <p:spPr bwMode="auto">
                <a:xfrm>
                  <a:off x="134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8" name="Freeform 648"/>
                <p:cNvSpPr>
                  <a:spLocks/>
                </p:cNvSpPr>
                <p:nvPr/>
              </p:nvSpPr>
              <p:spPr bwMode="auto">
                <a:xfrm>
                  <a:off x="173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39" name="Freeform 649"/>
                <p:cNvSpPr>
                  <a:spLocks/>
                </p:cNvSpPr>
                <p:nvPr/>
              </p:nvSpPr>
              <p:spPr bwMode="auto">
                <a:xfrm>
                  <a:off x="171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0" name="Freeform 650"/>
                <p:cNvSpPr>
                  <a:spLocks/>
                </p:cNvSpPr>
                <p:nvPr/>
              </p:nvSpPr>
              <p:spPr bwMode="auto">
                <a:xfrm>
                  <a:off x="169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1" name="Freeform 651"/>
                <p:cNvSpPr>
                  <a:spLocks/>
                </p:cNvSpPr>
                <p:nvPr/>
              </p:nvSpPr>
              <p:spPr bwMode="auto">
                <a:xfrm>
                  <a:off x="166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2" name="Freeform 652"/>
                <p:cNvSpPr>
                  <a:spLocks/>
                </p:cNvSpPr>
                <p:nvPr/>
              </p:nvSpPr>
              <p:spPr bwMode="auto">
                <a:xfrm>
                  <a:off x="164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3" name="Freeform 653"/>
                <p:cNvSpPr>
                  <a:spLocks/>
                </p:cNvSpPr>
                <p:nvPr/>
              </p:nvSpPr>
              <p:spPr bwMode="auto">
                <a:xfrm>
                  <a:off x="161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4" name="Freeform 654"/>
                <p:cNvSpPr>
                  <a:spLocks/>
                </p:cNvSpPr>
                <p:nvPr/>
              </p:nvSpPr>
              <p:spPr bwMode="auto">
                <a:xfrm>
                  <a:off x="158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5" name="Freeform 655"/>
                <p:cNvSpPr>
                  <a:spLocks/>
                </p:cNvSpPr>
                <p:nvPr/>
              </p:nvSpPr>
              <p:spPr bwMode="auto">
                <a:xfrm>
                  <a:off x="156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6" name="Freeform 656"/>
                <p:cNvSpPr>
                  <a:spLocks/>
                </p:cNvSpPr>
                <p:nvPr/>
              </p:nvSpPr>
              <p:spPr bwMode="auto">
                <a:xfrm>
                  <a:off x="153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7" name="Freeform 657"/>
                <p:cNvSpPr>
                  <a:spLocks/>
                </p:cNvSpPr>
                <p:nvPr/>
              </p:nvSpPr>
              <p:spPr bwMode="auto">
                <a:xfrm>
                  <a:off x="151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8" name="Freeform 658"/>
                <p:cNvSpPr>
                  <a:spLocks/>
                </p:cNvSpPr>
                <p:nvPr/>
              </p:nvSpPr>
              <p:spPr bwMode="auto">
                <a:xfrm>
                  <a:off x="148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49" name="Freeform 659"/>
                <p:cNvSpPr>
                  <a:spLocks/>
                </p:cNvSpPr>
                <p:nvPr/>
              </p:nvSpPr>
              <p:spPr bwMode="auto">
                <a:xfrm>
                  <a:off x="146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0" name="Freeform 660"/>
                <p:cNvSpPr>
                  <a:spLocks/>
                </p:cNvSpPr>
                <p:nvPr/>
              </p:nvSpPr>
              <p:spPr bwMode="auto">
                <a:xfrm>
                  <a:off x="143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1" name="Freeform 661"/>
                <p:cNvSpPr>
                  <a:spLocks/>
                </p:cNvSpPr>
                <p:nvPr/>
              </p:nvSpPr>
              <p:spPr bwMode="auto">
                <a:xfrm>
                  <a:off x="140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2" name="Freeform 662"/>
                <p:cNvSpPr>
                  <a:spLocks/>
                </p:cNvSpPr>
                <p:nvPr/>
              </p:nvSpPr>
              <p:spPr bwMode="auto">
                <a:xfrm>
                  <a:off x="138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3" name="Freeform 663"/>
                <p:cNvSpPr>
                  <a:spLocks/>
                </p:cNvSpPr>
                <p:nvPr/>
              </p:nvSpPr>
              <p:spPr bwMode="auto">
                <a:xfrm>
                  <a:off x="135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454" name="Freeform 664"/>
                <p:cNvSpPr>
                  <a:spLocks/>
                </p:cNvSpPr>
                <p:nvPr/>
              </p:nvSpPr>
              <p:spPr bwMode="auto">
                <a:xfrm>
                  <a:off x="174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68" name="Rectangle 665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69" name="Group 666"/>
              <p:cNvGrpSpPr>
                <a:grpSpLocks/>
              </p:cNvGrpSpPr>
              <p:nvPr/>
            </p:nvGrpSpPr>
            <p:grpSpPr bwMode="auto">
              <a:xfrm>
                <a:off x="2009" y="3008"/>
                <a:ext cx="420" cy="30"/>
                <a:chOff x="1329" y="3025"/>
                <a:chExt cx="420" cy="30"/>
              </a:xfrm>
            </p:grpSpPr>
            <p:sp>
              <p:nvSpPr>
                <p:cNvPr id="46197" name="Freeform 667"/>
                <p:cNvSpPr>
                  <a:spLocks/>
                </p:cNvSpPr>
                <p:nvPr/>
              </p:nvSpPr>
              <p:spPr bwMode="auto">
                <a:xfrm>
                  <a:off x="1329" y="3045"/>
                  <a:ext cx="7" cy="5"/>
                </a:xfrm>
                <a:custGeom>
                  <a:avLst/>
                  <a:gdLst>
                    <a:gd name="T0" fmla="*/ 7 w 7"/>
                    <a:gd name="T1" fmla="*/ 4 h 5"/>
                    <a:gd name="T2" fmla="*/ 4 w 7"/>
                    <a:gd name="T3" fmla="*/ 5 h 5"/>
                    <a:gd name="T4" fmla="*/ 0 w 7"/>
                    <a:gd name="T5" fmla="*/ 4 h 5"/>
                    <a:gd name="T6" fmla="*/ 4 w 7"/>
                    <a:gd name="T7" fmla="*/ 0 h 5"/>
                    <a:gd name="T8" fmla="*/ 7 w 7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5"/>
                    <a:gd name="T17" fmla="*/ 7 w 7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5">
                      <a:moveTo>
                        <a:pt x="7" y="4"/>
                      </a:moveTo>
                      <a:lnTo>
                        <a:pt x="4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98" name="Rectangle 668"/>
                <p:cNvSpPr>
                  <a:spLocks noChangeArrowheads="1"/>
                </p:cNvSpPr>
                <p:nvPr/>
              </p:nvSpPr>
              <p:spPr bwMode="auto">
                <a:xfrm>
                  <a:off x="135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99" name="Freeform 669"/>
                <p:cNvSpPr>
                  <a:spLocks/>
                </p:cNvSpPr>
                <p:nvPr/>
              </p:nvSpPr>
              <p:spPr bwMode="auto">
                <a:xfrm>
                  <a:off x="136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00" name="Rectangle 670"/>
                <p:cNvSpPr>
                  <a:spLocks noChangeArrowheads="1"/>
                </p:cNvSpPr>
                <p:nvPr/>
              </p:nvSpPr>
              <p:spPr bwMode="auto">
                <a:xfrm>
                  <a:off x="134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01" name="Freeform 671"/>
                <p:cNvSpPr>
                  <a:spLocks/>
                </p:cNvSpPr>
                <p:nvPr/>
              </p:nvSpPr>
              <p:spPr bwMode="auto">
                <a:xfrm>
                  <a:off x="1342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02" name="Rectangle 672"/>
                <p:cNvSpPr>
                  <a:spLocks noChangeArrowheads="1"/>
                </p:cNvSpPr>
                <p:nvPr/>
              </p:nvSpPr>
              <p:spPr bwMode="auto">
                <a:xfrm>
                  <a:off x="1714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03" name="Freeform 673"/>
                <p:cNvSpPr>
                  <a:spLocks/>
                </p:cNvSpPr>
                <p:nvPr/>
              </p:nvSpPr>
              <p:spPr bwMode="auto">
                <a:xfrm>
                  <a:off x="1716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04" name="Rectangle 674"/>
                <p:cNvSpPr>
                  <a:spLocks noChangeArrowheads="1"/>
                </p:cNvSpPr>
                <p:nvPr/>
              </p:nvSpPr>
              <p:spPr bwMode="auto">
                <a:xfrm>
                  <a:off x="1542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05" name="Freeform 675"/>
                <p:cNvSpPr>
                  <a:spLocks/>
                </p:cNvSpPr>
                <p:nvPr/>
              </p:nvSpPr>
              <p:spPr bwMode="auto">
                <a:xfrm>
                  <a:off x="154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06" name="Rectangle 676"/>
                <p:cNvSpPr>
                  <a:spLocks noChangeArrowheads="1"/>
                </p:cNvSpPr>
                <p:nvPr/>
              </p:nvSpPr>
              <p:spPr bwMode="auto">
                <a:xfrm>
                  <a:off x="1696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07" name="Freeform 677"/>
                <p:cNvSpPr>
                  <a:spLocks/>
                </p:cNvSpPr>
                <p:nvPr/>
              </p:nvSpPr>
              <p:spPr bwMode="auto">
                <a:xfrm>
                  <a:off x="1699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08" name="Rectangle 678"/>
                <p:cNvSpPr>
                  <a:spLocks noChangeArrowheads="1"/>
                </p:cNvSpPr>
                <p:nvPr/>
              </p:nvSpPr>
              <p:spPr bwMode="auto">
                <a:xfrm>
                  <a:off x="1527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09" name="Freeform 679"/>
                <p:cNvSpPr>
                  <a:spLocks/>
                </p:cNvSpPr>
                <p:nvPr/>
              </p:nvSpPr>
              <p:spPr bwMode="auto">
                <a:xfrm>
                  <a:off x="152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10" name="Rectangle 680"/>
                <p:cNvSpPr>
                  <a:spLocks noChangeArrowheads="1"/>
                </p:cNvSpPr>
                <p:nvPr/>
              </p:nvSpPr>
              <p:spPr bwMode="auto">
                <a:xfrm>
                  <a:off x="167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11" name="Freeform 681"/>
                <p:cNvSpPr>
                  <a:spLocks/>
                </p:cNvSpPr>
                <p:nvPr/>
              </p:nvSpPr>
              <p:spPr bwMode="auto">
                <a:xfrm>
                  <a:off x="1683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12" name="Rectangle 682"/>
                <p:cNvSpPr>
                  <a:spLocks noChangeArrowheads="1"/>
                </p:cNvSpPr>
                <p:nvPr/>
              </p:nvSpPr>
              <p:spPr bwMode="auto">
                <a:xfrm>
                  <a:off x="1509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13" name="Freeform 683"/>
                <p:cNvSpPr>
                  <a:spLocks/>
                </p:cNvSpPr>
                <p:nvPr/>
              </p:nvSpPr>
              <p:spPr bwMode="auto">
                <a:xfrm>
                  <a:off x="151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14" name="Rectangle 684"/>
                <p:cNvSpPr>
                  <a:spLocks noChangeArrowheads="1"/>
                </p:cNvSpPr>
                <p:nvPr/>
              </p:nvSpPr>
              <p:spPr bwMode="auto">
                <a:xfrm>
                  <a:off x="166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15" name="Freeform 685"/>
                <p:cNvSpPr>
                  <a:spLocks/>
                </p:cNvSpPr>
                <p:nvPr/>
              </p:nvSpPr>
              <p:spPr bwMode="auto">
                <a:xfrm>
                  <a:off x="1666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16" name="Rectangle 686"/>
                <p:cNvSpPr>
                  <a:spLocks noChangeArrowheads="1"/>
                </p:cNvSpPr>
                <p:nvPr/>
              </p:nvSpPr>
              <p:spPr bwMode="auto">
                <a:xfrm>
                  <a:off x="1492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17" name="Freeform 687"/>
                <p:cNvSpPr>
                  <a:spLocks/>
                </p:cNvSpPr>
                <p:nvPr/>
              </p:nvSpPr>
              <p:spPr bwMode="auto">
                <a:xfrm>
                  <a:off x="1494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18" name="Rectangle 688"/>
                <p:cNvSpPr>
                  <a:spLocks noChangeArrowheads="1"/>
                </p:cNvSpPr>
                <p:nvPr/>
              </p:nvSpPr>
              <p:spPr bwMode="auto">
                <a:xfrm>
                  <a:off x="1646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19" name="Freeform 689"/>
                <p:cNvSpPr>
                  <a:spLocks/>
                </p:cNvSpPr>
                <p:nvPr/>
              </p:nvSpPr>
              <p:spPr bwMode="auto">
                <a:xfrm>
                  <a:off x="1648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20" name="Rectangle 690"/>
                <p:cNvSpPr>
                  <a:spLocks noChangeArrowheads="1"/>
                </p:cNvSpPr>
                <p:nvPr/>
              </p:nvSpPr>
              <p:spPr bwMode="auto">
                <a:xfrm>
                  <a:off x="1476" y="3039"/>
                  <a:ext cx="16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21" name="Freeform 691"/>
                <p:cNvSpPr>
                  <a:spLocks/>
                </p:cNvSpPr>
                <p:nvPr/>
              </p:nvSpPr>
              <p:spPr bwMode="auto">
                <a:xfrm>
                  <a:off x="147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22" name="Rectangle 692"/>
                <p:cNvSpPr>
                  <a:spLocks noChangeArrowheads="1"/>
                </p:cNvSpPr>
                <p:nvPr/>
              </p:nvSpPr>
              <p:spPr bwMode="auto">
                <a:xfrm>
                  <a:off x="162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23" name="Freeform 693"/>
                <p:cNvSpPr>
                  <a:spLocks/>
                </p:cNvSpPr>
                <p:nvPr/>
              </p:nvSpPr>
              <p:spPr bwMode="auto">
                <a:xfrm>
                  <a:off x="1630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24" name="Rectangle 694"/>
                <p:cNvSpPr>
                  <a:spLocks noChangeArrowheads="1"/>
                </p:cNvSpPr>
                <p:nvPr/>
              </p:nvSpPr>
              <p:spPr bwMode="auto">
                <a:xfrm>
                  <a:off x="145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25" name="Freeform 695"/>
                <p:cNvSpPr>
                  <a:spLocks/>
                </p:cNvSpPr>
                <p:nvPr/>
              </p:nvSpPr>
              <p:spPr bwMode="auto">
                <a:xfrm>
                  <a:off x="1461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26" name="Rectangle 696"/>
                <p:cNvSpPr>
                  <a:spLocks noChangeArrowheads="1"/>
                </p:cNvSpPr>
                <p:nvPr/>
              </p:nvSpPr>
              <p:spPr bwMode="auto">
                <a:xfrm>
                  <a:off x="161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27" name="Freeform 697"/>
                <p:cNvSpPr>
                  <a:spLocks/>
                </p:cNvSpPr>
                <p:nvPr/>
              </p:nvSpPr>
              <p:spPr bwMode="auto">
                <a:xfrm>
                  <a:off x="1615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28" name="Rectangle 698"/>
                <p:cNvSpPr>
                  <a:spLocks noChangeArrowheads="1"/>
                </p:cNvSpPr>
                <p:nvPr/>
              </p:nvSpPr>
              <p:spPr bwMode="auto">
                <a:xfrm>
                  <a:off x="1441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29" name="Freeform 699"/>
                <p:cNvSpPr>
                  <a:spLocks/>
                </p:cNvSpPr>
                <p:nvPr/>
              </p:nvSpPr>
              <p:spPr bwMode="auto">
                <a:xfrm>
                  <a:off x="1443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30" name="Rectangle 700"/>
                <p:cNvSpPr>
                  <a:spLocks noChangeArrowheads="1"/>
                </p:cNvSpPr>
                <p:nvPr/>
              </p:nvSpPr>
              <p:spPr bwMode="auto">
                <a:xfrm>
                  <a:off x="159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31" name="Freeform 701"/>
                <p:cNvSpPr>
                  <a:spLocks/>
                </p:cNvSpPr>
                <p:nvPr/>
              </p:nvSpPr>
              <p:spPr bwMode="auto">
                <a:xfrm>
                  <a:off x="159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32" name="Rectangle 702"/>
                <p:cNvSpPr>
                  <a:spLocks noChangeArrowheads="1"/>
                </p:cNvSpPr>
                <p:nvPr/>
              </p:nvSpPr>
              <p:spPr bwMode="auto">
                <a:xfrm>
                  <a:off x="1424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33" name="Freeform 703"/>
                <p:cNvSpPr>
                  <a:spLocks/>
                </p:cNvSpPr>
                <p:nvPr/>
              </p:nvSpPr>
              <p:spPr bwMode="auto">
                <a:xfrm>
                  <a:off x="1428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34" name="Rectangle 704"/>
                <p:cNvSpPr>
                  <a:spLocks noChangeArrowheads="1"/>
                </p:cNvSpPr>
                <p:nvPr/>
              </p:nvSpPr>
              <p:spPr bwMode="auto">
                <a:xfrm>
                  <a:off x="1578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35" name="Freeform 705"/>
                <p:cNvSpPr>
                  <a:spLocks/>
                </p:cNvSpPr>
                <p:nvPr/>
              </p:nvSpPr>
              <p:spPr bwMode="auto">
                <a:xfrm>
                  <a:off x="1580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36" name="Rectangle 706"/>
                <p:cNvSpPr>
                  <a:spLocks noChangeArrowheads="1"/>
                </p:cNvSpPr>
                <p:nvPr/>
              </p:nvSpPr>
              <p:spPr bwMode="auto">
                <a:xfrm>
                  <a:off x="140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37" name="Freeform 707"/>
                <p:cNvSpPr>
                  <a:spLocks/>
                </p:cNvSpPr>
                <p:nvPr/>
              </p:nvSpPr>
              <p:spPr bwMode="auto">
                <a:xfrm>
                  <a:off x="141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38" name="Rectangle 708"/>
                <p:cNvSpPr>
                  <a:spLocks noChangeArrowheads="1"/>
                </p:cNvSpPr>
                <p:nvPr/>
              </p:nvSpPr>
              <p:spPr bwMode="auto">
                <a:xfrm>
                  <a:off x="156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39" name="Freeform 709"/>
                <p:cNvSpPr>
                  <a:spLocks/>
                </p:cNvSpPr>
                <p:nvPr/>
              </p:nvSpPr>
              <p:spPr bwMode="auto">
                <a:xfrm>
                  <a:off x="156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40" name="Rectangle 710"/>
                <p:cNvSpPr>
                  <a:spLocks noChangeArrowheads="1"/>
                </p:cNvSpPr>
                <p:nvPr/>
              </p:nvSpPr>
              <p:spPr bwMode="auto">
                <a:xfrm>
                  <a:off x="139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41" name="Freeform 711"/>
                <p:cNvSpPr>
                  <a:spLocks/>
                </p:cNvSpPr>
                <p:nvPr/>
              </p:nvSpPr>
              <p:spPr bwMode="auto">
                <a:xfrm>
                  <a:off x="1393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42" name="Rectangle 712"/>
                <p:cNvSpPr>
                  <a:spLocks noChangeArrowheads="1"/>
                </p:cNvSpPr>
                <p:nvPr/>
              </p:nvSpPr>
              <p:spPr bwMode="auto">
                <a:xfrm>
                  <a:off x="1732" y="3039"/>
                  <a:ext cx="15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43" name="Freeform 713"/>
                <p:cNvSpPr>
                  <a:spLocks/>
                </p:cNvSpPr>
                <p:nvPr/>
              </p:nvSpPr>
              <p:spPr bwMode="auto">
                <a:xfrm>
                  <a:off x="1734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44" name="Rectangle 714"/>
                <p:cNvSpPr>
                  <a:spLocks noChangeArrowheads="1"/>
                </p:cNvSpPr>
                <p:nvPr/>
              </p:nvSpPr>
              <p:spPr bwMode="auto">
                <a:xfrm>
                  <a:off x="137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45" name="Freeform 715"/>
                <p:cNvSpPr>
                  <a:spLocks/>
                </p:cNvSpPr>
                <p:nvPr/>
              </p:nvSpPr>
              <p:spPr bwMode="auto">
                <a:xfrm>
                  <a:off x="1375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46" name="Rectangle 716"/>
                <p:cNvSpPr>
                  <a:spLocks noChangeArrowheads="1"/>
                </p:cNvSpPr>
                <p:nvPr/>
              </p:nvSpPr>
              <p:spPr bwMode="auto">
                <a:xfrm>
                  <a:off x="135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47" name="Freeform 717"/>
                <p:cNvSpPr>
                  <a:spLocks/>
                </p:cNvSpPr>
                <p:nvPr/>
              </p:nvSpPr>
              <p:spPr bwMode="auto">
                <a:xfrm>
                  <a:off x="136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48" name="Rectangle 718"/>
                <p:cNvSpPr>
                  <a:spLocks noChangeArrowheads="1"/>
                </p:cNvSpPr>
                <p:nvPr/>
              </p:nvSpPr>
              <p:spPr bwMode="auto">
                <a:xfrm>
                  <a:off x="134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49" name="Freeform 719"/>
                <p:cNvSpPr>
                  <a:spLocks/>
                </p:cNvSpPr>
                <p:nvPr/>
              </p:nvSpPr>
              <p:spPr bwMode="auto">
                <a:xfrm>
                  <a:off x="1342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50" name="Rectangle 720"/>
                <p:cNvSpPr>
                  <a:spLocks noChangeArrowheads="1"/>
                </p:cNvSpPr>
                <p:nvPr/>
              </p:nvSpPr>
              <p:spPr bwMode="auto">
                <a:xfrm>
                  <a:off x="1714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51" name="Freeform 721"/>
                <p:cNvSpPr>
                  <a:spLocks/>
                </p:cNvSpPr>
                <p:nvPr/>
              </p:nvSpPr>
              <p:spPr bwMode="auto">
                <a:xfrm>
                  <a:off x="1716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52" name="Rectangle 722"/>
                <p:cNvSpPr>
                  <a:spLocks noChangeArrowheads="1"/>
                </p:cNvSpPr>
                <p:nvPr/>
              </p:nvSpPr>
              <p:spPr bwMode="auto">
                <a:xfrm>
                  <a:off x="1542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53" name="Freeform 723"/>
                <p:cNvSpPr>
                  <a:spLocks/>
                </p:cNvSpPr>
                <p:nvPr/>
              </p:nvSpPr>
              <p:spPr bwMode="auto">
                <a:xfrm>
                  <a:off x="154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54" name="Rectangle 724"/>
                <p:cNvSpPr>
                  <a:spLocks noChangeArrowheads="1"/>
                </p:cNvSpPr>
                <p:nvPr/>
              </p:nvSpPr>
              <p:spPr bwMode="auto">
                <a:xfrm>
                  <a:off x="1696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55" name="Freeform 725"/>
                <p:cNvSpPr>
                  <a:spLocks/>
                </p:cNvSpPr>
                <p:nvPr/>
              </p:nvSpPr>
              <p:spPr bwMode="auto">
                <a:xfrm>
                  <a:off x="1699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56" name="Rectangle 726"/>
                <p:cNvSpPr>
                  <a:spLocks noChangeArrowheads="1"/>
                </p:cNvSpPr>
                <p:nvPr/>
              </p:nvSpPr>
              <p:spPr bwMode="auto">
                <a:xfrm>
                  <a:off x="1527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57" name="Freeform 727"/>
                <p:cNvSpPr>
                  <a:spLocks/>
                </p:cNvSpPr>
                <p:nvPr/>
              </p:nvSpPr>
              <p:spPr bwMode="auto">
                <a:xfrm>
                  <a:off x="152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58" name="Rectangle 728"/>
                <p:cNvSpPr>
                  <a:spLocks noChangeArrowheads="1"/>
                </p:cNvSpPr>
                <p:nvPr/>
              </p:nvSpPr>
              <p:spPr bwMode="auto">
                <a:xfrm>
                  <a:off x="167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59" name="Freeform 729"/>
                <p:cNvSpPr>
                  <a:spLocks/>
                </p:cNvSpPr>
                <p:nvPr/>
              </p:nvSpPr>
              <p:spPr bwMode="auto">
                <a:xfrm>
                  <a:off x="1683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60" name="Rectangle 730"/>
                <p:cNvSpPr>
                  <a:spLocks noChangeArrowheads="1"/>
                </p:cNvSpPr>
                <p:nvPr/>
              </p:nvSpPr>
              <p:spPr bwMode="auto">
                <a:xfrm>
                  <a:off x="1509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61" name="Freeform 731"/>
                <p:cNvSpPr>
                  <a:spLocks/>
                </p:cNvSpPr>
                <p:nvPr/>
              </p:nvSpPr>
              <p:spPr bwMode="auto">
                <a:xfrm>
                  <a:off x="151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62" name="Rectangle 732"/>
                <p:cNvSpPr>
                  <a:spLocks noChangeArrowheads="1"/>
                </p:cNvSpPr>
                <p:nvPr/>
              </p:nvSpPr>
              <p:spPr bwMode="auto">
                <a:xfrm>
                  <a:off x="166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63" name="Freeform 733"/>
                <p:cNvSpPr>
                  <a:spLocks/>
                </p:cNvSpPr>
                <p:nvPr/>
              </p:nvSpPr>
              <p:spPr bwMode="auto">
                <a:xfrm>
                  <a:off x="1666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64" name="Rectangle 734"/>
                <p:cNvSpPr>
                  <a:spLocks noChangeArrowheads="1"/>
                </p:cNvSpPr>
                <p:nvPr/>
              </p:nvSpPr>
              <p:spPr bwMode="auto">
                <a:xfrm>
                  <a:off x="1492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65" name="Freeform 735"/>
                <p:cNvSpPr>
                  <a:spLocks/>
                </p:cNvSpPr>
                <p:nvPr/>
              </p:nvSpPr>
              <p:spPr bwMode="auto">
                <a:xfrm>
                  <a:off x="1494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66" name="Rectangle 736"/>
                <p:cNvSpPr>
                  <a:spLocks noChangeArrowheads="1"/>
                </p:cNvSpPr>
                <p:nvPr/>
              </p:nvSpPr>
              <p:spPr bwMode="auto">
                <a:xfrm>
                  <a:off x="1646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67" name="Freeform 737"/>
                <p:cNvSpPr>
                  <a:spLocks/>
                </p:cNvSpPr>
                <p:nvPr/>
              </p:nvSpPr>
              <p:spPr bwMode="auto">
                <a:xfrm>
                  <a:off x="1648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68" name="Rectangle 738"/>
                <p:cNvSpPr>
                  <a:spLocks noChangeArrowheads="1"/>
                </p:cNvSpPr>
                <p:nvPr/>
              </p:nvSpPr>
              <p:spPr bwMode="auto">
                <a:xfrm>
                  <a:off x="1476" y="302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69" name="Freeform 739"/>
                <p:cNvSpPr>
                  <a:spLocks/>
                </p:cNvSpPr>
                <p:nvPr/>
              </p:nvSpPr>
              <p:spPr bwMode="auto">
                <a:xfrm>
                  <a:off x="147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70" name="Rectangle 740"/>
                <p:cNvSpPr>
                  <a:spLocks noChangeArrowheads="1"/>
                </p:cNvSpPr>
                <p:nvPr/>
              </p:nvSpPr>
              <p:spPr bwMode="auto">
                <a:xfrm>
                  <a:off x="162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71" name="Freeform 741"/>
                <p:cNvSpPr>
                  <a:spLocks/>
                </p:cNvSpPr>
                <p:nvPr/>
              </p:nvSpPr>
              <p:spPr bwMode="auto">
                <a:xfrm>
                  <a:off x="1630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72" name="Rectangle 742"/>
                <p:cNvSpPr>
                  <a:spLocks noChangeArrowheads="1"/>
                </p:cNvSpPr>
                <p:nvPr/>
              </p:nvSpPr>
              <p:spPr bwMode="auto">
                <a:xfrm>
                  <a:off x="145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73" name="Freeform 743"/>
                <p:cNvSpPr>
                  <a:spLocks/>
                </p:cNvSpPr>
                <p:nvPr/>
              </p:nvSpPr>
              <p:spPr bwMode="auto">
                <a:xfrm>
                  <a:off x="1461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74" name="Rectangle 744"/>
                <p:cNvSpPr>
                  <a:spLocks noChangeArrowheads="1"/>
                </p:cNvSpPr>
                <p:nvPr/>
              </p:nvSpPr>
              <p:spPr bwMode="auto">
                <a:xfrm>
                  <a:off x="161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75" name="Freeform 745"/>
                <p:cNvSpPr>
                  <a:spLocks/>
                </p:cNvSpPr>
                <p:nvPr/>
              </p:nvSpPr>
              <p:spPr bwMode="auto">
                <a:xfrm>
                  <a:off x="1615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76" name="Rectangle 746"/>
                <p:cNvSpPr>
                  <a:spLocks noChangeArrowheads="1"/>
                </p:cNvSpPr>
                <p:nvPr/>
              </p:nvSpPr>
              <p:spPr bwMode="auto">
                <a:xfrm>
                  <a:off x="1441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77" name="Freeform 747"/>
                <p:cNvSpPr>
                  <a:spLocks/>
                </p:cNvSpPr>
                <p:nvPr/>
              </p:nvSpPr>
              <p:spPr bwMode="auto">
                <a:xfrm>
                  <a:off x="1443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78" name="Rectangle 748"/>
                <p:cNvSpPr>
                  <a:spLocks noChangeArrowheads="1"/>
                </p:cNvSpPr>
                <p:nvPr/>
              </p:nvSpPr>
              <p:spPr bwMode="auto">
                <a:xfrm>
                  <a:off x="159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79" name="Freeform 749"/>
                <p:cNvSpPr>
                  <a:spLocks/>
                </p:cNvSpPr>
                <p:nvPr/>
              </p:nvSpPr>
              <p:spPr bwMode="auto">
                <a:xfrm>
                  <a:off x="159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80" name="Rectangle 750"/>
                <p:cNvSpPr>
                  <a:spLocks noChangeArrowheads="1"/>
                </p:cNvSpPr>
                <p:nvPr/>
              </p:nvSpPr>
              <p:spPr bwMode="auto">
                <a:xfrm>
                  <a:off x="1424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81" name="Freeform 751"/>
                <p:cNvSpPr>
                  <a:spLocks/>
                </p:cNvSpPr>
                <p:nvPr/>
              </p:nvSpPr>
              <p:spPr bwMode="auto">
                <a:xfrm>
                  <a:off x="1428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82" name="Rectangle 752"/>
                <p:cNvSpPr>
                  <a:spLocks noChangeArrowheads="1"/>
                </p:cNvSpPr>
                <p:nvPr/>
              </p:nvSpPr>
              <p:spPr bwMode="auto">
                <a:xfrm>
                  <a:off x="1578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83" name="Freeform 753"/>
                <p:cNvSpPr>
                  <a:spLocks/>
                </p:cNvSpPr>
                <p:nvPr/>
              </p:nvSpPr>
              <p:spPr bwMode="auto">
                <a:xfrm>
                  <a:off x="1580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84" name="Rectangle 754"/>
                <p:cNvSpPr>
                  <a:spLocks noChangeArrowheads="1"/>
                </p:cNvSpPr>
                <p:nvPr/>
              </p:nvSpPr>
              <p:spPr bwMode="auto">
                <a:xfrm>
                  <a:off x="140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85" name="Freeform 755"/>
                <p:cNvSpPr>
                  <a:spLocks/>
                </p:cNvSpPr>
                <p:nvPr/>
              </p:nvSpPr>
              <p:spPr bwMode="auto">
                <a:xfrm>
                  <a:off x="141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86" name="Rectangle 756"/>
                <p:cNvSpPr>
                  <a:spLocks noChangeArrowheads="1"/>
                </p:cNvSpPr>
                <p:nvPr/>
              </p:nvSpPr>
              <p:spPr bwMode="auto">
                <a:xfrm>
                  <a:off x="156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87" name="Freeform 757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88" name="Rectangle 758"/>
                <p:cNvSpPr>
                  <a:spLocks noChangeArrowheads="1"/>
                </p:cNvSpPr>
                <p:nvPr/>
              </p:nvSpPr>
              <p:spPr bwMode="auto">
                <a:xfrm>
                  <a:off x="139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89" name="Freeform 759"/>
                <p:cNvSpPr>
                  <a:spLocks/>
                </p:cNvSpPr>
                <p:nvPr/>
              </p:nvSpPr>
              <p:spPr bwMode="auto">
                <a:xfrm>
                  <a:off x="1393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0" name="Rectangle 760"/>
                <p:cNvSpPr>
                  <a:spLocks noChangeArrowheads="1"/>
                </p:cNvSpPr>
                <p:nvPr/>
              </p:nvSpPr>
              <p:spPr bwMode="auto">
                <a:xfrm>
                  <a:off x="1732" y="302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91" name="Freeform 761"/>
                <p:cNvSpPr>
                  <a:spLocks/>
                </p:cNvSpPr>
                <p:nvPr/>
              </p:nvSpPr>
              <p:spPr bwMode="auto">
                <a:xfrm>
                  <a:off x="1734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2" name="Rectangle 762"/>
                <p:cNvSpPr>
                  <a:spLocks noChangeArrowheads="1"/>
                </p:cNvSpPr>
                <p:nvPr/>
              </p:nvSpPr>
              <p:spPr bwMode="auto">
                <a:xfrm>
                  <a:off x="137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293" name="Freeform 763"/>
                <p:cNvSpPr>
                  <a:spLocks/>
                </p:cNvSpPr>
                <p:nvPr/>
              </p:nvSpPr>
              <p:spPr bwMode="auto">
                <a:xfrm>
                  <a:off x="1375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4" name="Freeform 764"/>
                <p:cNvSpPr>
                  <a:spLocks/>
                </p:cNvSpPr>
                <p:nvPr/>
              </p:nvSpPr>
              <p:spPr bwMode="auto">
                <a:xfrm>
                  <a:off x="170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5" name="Freeform 765"/>
                <p:cNvSpPr>
                  <a:spLocks/>
                </p:cNvSpPr>
                <p:nvPr/>
              </p:nvSpPr>
              <p:spPr bwMode="auto">
                <a:xfrm>
                  <a:off x="167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6" name="Freeform 766"/>
                <p:cNvSpPr>
                  <a:spLocks/>
                </p:cNvSpPr>
                <p:nvPr/>
              </p:nvSpPr>
              <p:spPr bwMode="auto">
                <a:xfrm>
                  <a:off x="165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7" name="Freeform 767"/>
                <p:cNvSpPr>
                  <a:spLocks/>
                </p:cNvSpPr>
                <p:nvPr/>
              </p:nvSpPr>
              <p:spPr bwMode="auto">
                <a:xfrm>
                  <a:off x="162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8" name="Freeform 768"/>
                <p:cNvSpPr>
                  <a:spLocks/>
                </p:cNvSpPr>
                <p:nvPr/>
              </p:nvSpPr>
              <p:spPr bwMode="auto">
                <a:xfrm>
                  <a:off x="160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299" name="Freeform 769"/>
                <p:cNvSpPr>
                  <a:spLocks/>
                </p:cNvSpPr>
                <p:nvPr/>
              </p:nvSpPr>
              <p:spPr bwMode="auto">
                <a:xfrm>
                  <a:off x="157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0" name="Freeform 770"/>
                <p:cNvSpPr>
                  <a:spLocks/>
                </p:cNvSpPr>
                <p:nvPr/>
              </p:nvSpPr>
              <p:spPr bwMode="auto">
                <a:xfrm>
                  <a:off x="155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2 w 5"/>
                    <a:gd name="T3" fmla="*/ 3 h 3"/>
                    <a:gd name="T4" fmla="*/ 0 w 5"/>
                    <a:gd name="T5" fmla="*/ 2 h 3"/>
                    <a:gd name="T6" fmla="*/ 2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1" name="Freeform 771"/>
                <p:cNvSpPr>
                  <a:spLocks/>
                </p:cNvSpPr>
                <p:nvPr/>
              </p:nvSpPr>
              <p:spPr bwMode="auto">
                <a:xfrm>
                  <a:off x="1525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2" name="Freeform 772"/>
                <p:cNvSpPr>
                  <a:spLocks/>
                </p:cNvSpPr>
                <p:nvPr/>
              </p:nvSpPr>
              <p:spPr bwMode="auto">
                <a:xfrm>
                  <a:off x="149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3" name="Freeform 773"/>
                <p:cNvSpPr>
                  <a:spLocks/>
                </p:cNvSpPr>
                <p:nvPr/>
              </p:nvSpPr>
              <p:spPr bwMode="auto">
                <a:xfrm>
                  <a:off x="147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4" name="Freeform 774"/>
                <p:cNvSpPr>
                  <a:spLocks/>
                </p:cNvSpPr>
                <p:nvPr/>
              </p:nvSpPr>
              <p:spPr bwMode="auto">
                <a:xfrm>
                  <a:off x="144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5" name="Freeform 775"/>
                <p:cNvSpPr>
                  <a:spLocks/>
                </p:cNvSpPr>
                <p:nvPr/>
              </p:nvSpPr>
              <p:spPr bwMode="auto">
                <a:xfrm>
                  <a:off x="1421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6" name="Freeform 776"/>
                <p:cNvSpPr>
                  <a:spLocks/>
                </p:cNvSpPr>
                <p:nvPr/>
              </p:nvSpPr>
              <p:spPr bwMode="auto">
                <a:xfrm>
                  <a:off x="139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7" name="Freeform 777"/>
                <p:cNvSpPr>
                  <a:spLocks/>
                </p:cNvSpPr>
                <p:nvPr/>
              </p:nvSpPr>
              <p:spPr bwMode="auto">
                <a:xfrm>
                  <a:off x="137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8" name="Freeform 778"/>
                <p:cNvSpPr>
                  <a:spLocks/>
                </p:cNvSpPr>
                <p:nvPr/>
              </p:nvSpPr>
              <p:spPr bwMode="auto">
                <a:xfrm>
                  <a:off x="134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09" name="Freeform 779"/>
                <p:cNvSpPr>
                  <a:spLocks/>
                </p:cNvSpPr>
                <p:nvPr/>
              </p:nvSpPr>
              <p:spPr bwMode="auto">
                <a:xfrm>
                  <a:off x="173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0" name="Freeform 780"/>
                <p:cNvSpPr>
                  <a:spLocks/>
                </p:cNvSpPr>
                <p:nvPr/>
              </p:nvSpPr>
              <p:spPr bwMode="auto">
                <a:xfrm>
                  <a:off x="171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1" name="Freeform 781"/>
                <p:cNvSpPr>
                  <a:spLocks/>
                </p:cNvSpPr>
                <p:nvPr/>
              </p:nvSpPr>
              <p:spPr bwMode="auto">
                <a:xfrm>
                  <a:off x="169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2" name="Freeform 782"/>
                <p:cNvSpPr>
                  <a:spLocks/>
                </p:cNvSpPr>
                <p:nvPr/>
              </p:nvSpPr>
              <p:spPr bwMode="auto">
                <a:xfrm>
                  <a:off x="166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3" name="Freeform 783"/>
                <p:cNvSpPr>
                  <a:spLocks/>
                </p:cNvSpPr>
                <p:nvPr/>
              </p:nvSpPr>
              <p:spPr bwMode="auto">
                <a:xfrm>
                  <a:off x="164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4" name="Freeform 784"/>
                <p:cNvSpPr>
                  <a:spLocks/>
                </p:cNvSpPr>
                <p:nvPr/>
              </p:nvSpPr>
              <p:spPr bwMode="auto">
                <a:xfrm>
                  <a:off x="161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5" name="Freeform 785"/>
                <p:cNvSpPr>
                  <a:spLocks/>
                </p:cNvSpPr>
                <p:nvPr/>
              </p:nvSpPr>
              <p:spPr bwMode="auto">
                <a:xfrm>
                  <a:off x="158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6" name="Freeform 786"/>
                <p:cNvSpPr>
                  <a:spLocks/>
                </p:cNvSpPr>
                <p:nvPr/>
              </p:nvSpPr>
              <p:spPr bwMode="auto">
                <a:xfrm>
                  <a:off x="156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7" name="Freeform 787"/>
                <p:cNvSpPr>
                  <a:spLocks/>
                </p:cNvSpPr>
                <p:nvPr/>
              </p:nvSpPr>
              <p:spPr bwMode="auto">
                <a:xfrm>
                  <a:off x="153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8" name="Freeform 788"/>
                <p:cNvSpPr>
                  <a:spLocks/>
                </p:cNvSpPr>
                <p:nvPr/>
              </p:nvSpPr>
              <p:spPr bwMode="auto">
                <a:xfrm>
                  <a:off x="151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19" name="Freeform 789"/>
                <p:cNvSpPr>
                  <a:spLocks/>
                </p:cNvSpPr>
                <p:nvPr/>
              </p:nvSpPr>
              <p:spPr bwMode="auto">
                <a:xfrm>
                  <a:off x="148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0" name="Freeform 790"/>
                <p:cNvSpPr>
                  <a:spLocks/>
                </p:cNvSpPr>
                <p:nvPr/>
              </p:nvSpPr>
              <p:spPr bwMode="auto">
                <a:xfrm>
                  <a:off x="146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1" name="Freeform 791"/>
                <p:cNvSpPr>
                  <a:spLocks/>
                </p:cNvSpPr>
                <p:nvPr/>
              </p:nvSpPr>
              <p:spPr bwMode="auto">
                <a:xfrm>
                  <a:off x="143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2" name="Freeform 792"/>
                <p:cNvSpPr>
                  <a:spLocks/>
                </p:cNvSpPr>
                <p:nvPr/>
              </p:nvSpPr>
              <p:spPr bwMode="auto">
                <a:xfrm>
                  <a:off x="140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3" name="Freeform 793"/>
                <p:cNvSpPr>
                  <a:spLocks/>
                </p:cNvSpPr>
                <p:nvPr/>
              </p:nvSpPr>
              <p:spPr bwMode="auto">
                <a:xfrm>
                  <a:off x="138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4" name="Freeform 794"/>
                <p:cNvSpPr>
                  <a:spLocks/>
                </p:cNvSpPr>
                <p:nvPr/>
              </p:nvSpPr>
              <p:spPr bwMode="auto">
                <a:xfrm>
                  <a:off x="135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325" name="Freeform 795"/>
                <p:cNvSpPr>
                  <a:spLocks/>
                </p:cNvSpPr>
                <p:nvPr/>
              </p:nvSpPr>
              <p:spPr bwMode="auto">
                <a:xfrm>
                  <a:off x="174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6170" name="Line 796"/>
              <p:cNvSpPr>
                <a:spLocks noChangeShapeType="1"/>
              </p:cNvSpPr>
              <p:nvPr/>
            </p:nvSpPr>
            <p:spPr bwMode="auto">
              <a:xfrm flipH="1">
                <a:off x="2454" y="3025"/>
                <a:ext cx="60" cy="1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71" name="Freeform 797"/>
              <p:cNvSpPr>
                <a:spLocks/>
              </p:cNvSpPr>
              <p:nvPr/>
            </p:nvSpPr>
            <p:spPr bwMode="auto">
              <a:xfrm>
                <a:off x="2357" y="3019"/>
                <a:ext cx="59" cy="6"/>
              </a:xfrm>
              <a:custGeom>
                <a:avLst/>
                <a:gdLst>
                  <a:gd name="T0" fmla="*/ 202 w 202"/>
                  <a:gd name="T1" fmla="*/ 27 h 27"/>
                  <a:gd name="T2" fmla="*/ 73 w 202"/>
                  <a:gd name="T3" fmla="*/ 27 h 27"/>
                  <a:gd name="T4" fmla="*/ 54 w 202"/>
                  <a:gd name="T5" fmla="*/ 25 h 27"/>
                  <a:gd name="T6" fmla="*/ 35 w 202"/>
                  <a:gd name="T7" fmla="*/ 20 h 27"/>
                  <a:gd name="T8" fmla="*/ 17 w 202"/>
                  <a:gd name="T9" fmla="*/ 12 h 27"/>
                  <a:gd name="T10" fmla="*/ 1 w 202"/>
                  <a:gd name="T11" fmla="*/ 1 h 27"/>
                  <a:gd name="T12" fmla="*/ 0 w 20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27"/>
                  <a:gd name="T23" fmla="*/ 202 w 20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27">
                    <a:moveTo>
                      <a:pt x="202" y="27"/>
                    </a:moveTo>
                    <a:lnTo>
                      <a:pt x="73" y="27"/>
                    </a:lnTo>
                    <a:lnTo>
                      <a:pt x="54" y="25"/>
                    </a:lnTo>
                    <a:lnTo>
                      <a:pt x="35" y="20"/>
                    </a:lnTo>
                    <a:lnTo>
                      <a:pt x="17" y="1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72" name="Line 798"/>
              <p:cNvSpPr>
                <a:spLocks noChangeShapeType="1"/>
              </p:cNvSpPr>
              <p:nvPr/>
            </p:nvSpPr>
            <p:spPr bwMode="auto">
              <a:xfrm flipV="1">
                <a:off x="2346" y="2944"/>
                <a:ext cx="1" cy="48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73" name="Rectangle 799"/>
              <p:cNvSpPr>
                <a:spLocks noChangeArrowheads="1"/>
              </p:cNvSpPr>
              <p:nvPr/>
            </p:nvSpPr>
            <p:spPr bwMode="auto">
              <a:xfrm>
                <a:off x="2261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74" name="Rectangle 800"/>
              <p:cNvSpPr>
                <a:spLocks noChangeArrowheads="1"/>
              </p:cNvSpPr>
              <p:nvPr/>
            </p:nvSpPr>
            <p:spPr bwMode="auto">
              <a:xfrm>
                <a:off x="2266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6175" name="Freeform 801"/>
              <p:cNvSpPr>
                <a:spLocks/>
              </p:cNvSpPr>
              <p:nvPr/>
            </p:nvSpPr>
            <p:spPr bwMode="auto">
              <a:xfrm>
                <a:off x="2262" y="2696"/>
                <a:ext cx="2" cy="1"/>
              </a:xfrm>
              <a:custGeom>
                <a:avLst/>
                <a:gdLst>
                  <a:gd name="T0" fmla="*/ 0 w 8"/>
                  <a:gd name="T1" fmla="*/ 2 h 4"/>
                  <a:gd name="T2" fmla="*/ 2 w 8"/>
                  <a:gd name="T3" fmla="*/ 0 h 4"/>
                  <a:gd name="T4" fmla="*/ 6 w 8"/>
                  <a:gd name="T5" fmla="*/ 0 h 4"/>
                  <a:gd name="T6" fmla="*/ 8 w 8"/>
                  <a:gd name="T7" fmla="*/ 2 h 4"/>
                  <a:gd name="T8" fmla="*/ 6 w 8"/>
                  <a:gd name="T9" fmla="*/ 4 h 4"/>
                  <a:gd name="T10" fmla="*/ 2 w 8"/>
                  <a:gd name="T11" fmla="*/ 4 h 4"/>
                  <a:gd name="T12" fmla="*/ 0 w 8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76" name="Freeform 802"/>
              <p:cNvSpPr>
                <a:spLocks/>
              </p:cNvSpPr>
              <p:nvPr/>
            </p:nvSpPr>
            <p:spPr bwMode="auto">
              <a:xfrm>
                <a:off x="2267" y="2696"/>
                <a:ext cx="1" cy="1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6 w 7"/>
                  <a:gd name="T5" fmla="*/ 0 h 4"/>
                  <a:gd name="T6" fmla="*/ 7 w 7"/>
                  <a:gd name="T7" fmla="*/ 2 h 4"/>
                  <a:gd name="T8" fmla="*/ 6 w 7"/>
                  <a:gd name="T9" fmla="*/ 4 h 4"/>
                  <a:gd name="T10" fmla="*/ 2 w 7"/>
                  <a:gd name="T11" fmla="*/ 4 h 4"/>
                  <a:gd name="T12" fmla="*/ 0 w 7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77" name="Rectangle 803"/>
              <p:cNvSpPr>
                <a:spLocks noChangeArrowheads="1"/>
              </p:cNvSpPr>
              <p:nvPr/>
            </p:nvSpPr>
            <p:spPr bwMode="auto">
              <a:xfrm>
                <a:off x="2006" y="2834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6178" name="Group 804"/>
              <p:cNvGrpSpPr>
                <a:grpSpLocks/>
              </p:cNvGrpSpPr>
              <p:nvPr/>
            </p:nvGrpSpPr>
            <p:grpSpPr bwMode="auto">
              <a:xfrm>
                <a:off x="2033" y="2838"/>
                <a:ext cx="374" cy="35"/>
                <a:chOff x="1353" y="2855"/>
                <a:chExt cx="374" cy="35"/>
              </a:xfrm>
            </p:grpSpPr>
            <p:sp>
              <p:nvSpPr>
                <p:cNvPr id="46179" name="Rectangle 805"/>
                <p:cNvSpPr>
                  <a:spLocks noChangeArrowheads="1"/>
                </p:cNvSpPr>
                <p:nvPr/>
              </p:nvSpPr>
              <p:spPr bwMode="auto">
                <a:xfrm>
                  <a:off x="1467" y="2855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80" name="Freeform 806"/>
                <p:cNvSpPr>
                  <a:spLocks/>
                </p:cNvSpPr>
                <p:nvPr/>
              </p:nvSpPr>
              <p:spPr bwMode="auto">
                <a:xfrm>
                  <a:off x="1373" y="2873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1" name="Freeform 807"/>
                <p:cNvSpPr>
                  <a:spLocks/>
                </p:cNvSpPr>
                <p:nvPr/>
              </p:nvSpPr>
              <p:spPr bwMode="auto">
                <a:xfrm>
                  <a:off x="1364" y="2873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2" name="Freeform 808"/>
                <p:cNvSpPr>
                  <a:spLocks/>
                </p:cNvSpPr>
                <p:nvPr/>
              </p:nvSpPr>
              <p:spPr bwMode="auto">
                <a:xfrm>
                  <a:off x="1353" y="2873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3" name="Freeform 809"/>
                <p:cNvSpPr>
                  <a:spLocks/>
                </p:cNvSpPr>
                <p:nvPr/>
              </p:nvSpPr>
              <p:spPr bwMode="auto">
                <a:xfrm>
                  <a:off x="1384" y="2873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4" name="Rectangle 810"/>
                <p:cNvSpPr>
                  <a:spLocks noChangeArrowheads="1"/>
                </p:cNvSpPr>
                <p:nvPr/>
              </p:nvSpPr>
              <p:spPr bwMode="auto">
                <a:xfrm>
                  <a:off x="1509" y="2877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85" name="Rectangle 811"/>
                <p:cNvSpPr>
                  <a:spLocks noChangeArrowheads="1"/>
                </p:cNvSpPr>
                <p:nvPr/>
              </p:nvSpPr>
              <p:spPr bwMode="auto">
                <a:xfrm>
                  <a:off x="1421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86" name="Freeform 812"/>
                <p:cNvSpPr>
                  <a:spLocks/>
                </p:cNvSpPr>
                <p:nvPr/>
              </p:nvSpPr>
              <p:spPr bwMode="auto">
                <a:xfrm>
                  <a:off x="1423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7" name="Rectangle 813"/>
                <p:cNvSpPr>
                  <a:spLocks noChangeArrowheads="1"/>
                </p:cNvSpPr>
                <p:nvPr/>
              </p:nvSpPr>
              <p:spPr bwMode="auto">
                <a:xfrm>
                  <a:off x="1399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88" name="Freeform 814"/>
                <p:cNvSpPr>
                  <a:spLocks/>
                </p:cNvSpPr>
                <p:nvPr/>
              </p:nvSpPr>
              <p:spPr bwMode="auto">
                <a:xfrm>
                  <a:off x="1401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89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21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90" name="Rectangle 816"/>
                <p:cNvSpPr>
                  <a:spLocks noChangeArrowheads="1"/>
                </p:cNvSpPr>
                <p:nvPr/>
              </p:nvSpPr>
              <p:spPr bwMode="auto">
                <a:xfrm>
                  <a:off x="1643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91" name="Freeform 817"/>
                <p:cNvSpPr>
                  <a:spLocks/>
                </p:cNvSpPr>
                <p:nvPr/>
              </p:nvSpPr>
              <p:spPr bwMode="auto">
                <a:xfrm>
                  <a:off x="1626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92" name="Freeform 818"/>
                <p:cNvSpPr>
                  <a:spLocks/>
                </p:cNvSpPr>
                <p:nvPr/>
              </p:nvSpPr>
              <p:spPr bwMode="auto">
                <a:xfrm>
                  <a:off x="1648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93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87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94" name="Rectangle 820"/>
                <p:cNvSpPr>
                  <a:spLocks noChangeArrowheads="1"/>
                </p:cNvSpPr>
                <p:nvPr/>
              </p:nvSpPr>
              <p:spPr bwMode="auto">
                <a:xfrm>
                  <a:off x="1707" y="2866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95" name="Freeform 821"/>
                <p:cNvSpPr>
                  <a:spLocks/>
                </p:cNvSpPr>
                <p:nvPr/>
              </p:nvSpPr>
              <p:spPr bwMode="auto">
                <a:xfrm>
                  <a:off x="1692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96" name="Freeform 822"/>
                <p:cNvSpPr>
                  <a:spLocks/>
                </p:cNvSpPr>
                <p:nvPr/>
              </p:nvSpPr>
              <p:spPr bwMode="auto">
                <a:xfrm>
                  <a:off x="1714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8217" name="Group 823"/>
            <p:cNvGrpSpPr>
              <a:grpSpLocks/>
            </p:cNvGrpSpPr>
            <p:nvPr/>
          </p:nvGrpSpPr>
          <p:grpSpPr bwMode="auto">
            <a:xfrm>
              <a:off x="3840" y="2064"/>
              <a:ext cx="549" cy="642"/>
              <a:chOff x="1965" y="2695"/>
              <a:chExt cx="549" cy="642"/>
            </a:xfrm>
          </p:grpSpPr>
          <p:sp>
            <p:nvSpPr>
              <p:cNvPr id="45435" name="Rectangle 824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473" cy="548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36" name="Rectangle 825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36" cy="383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37" name="Freeform 826"/>
              <p:cNvSpPr>
                <a:spLocks/>
              </p:cNvSpPr>
              <p:nvPr/>
            </p:nvSpPr>
            <p:spPr bwMode="auto">
              <a:xfrm>
                <a:off x="1979" y="2797"/>
                <a:ext cx="8" cy="9"/>
              </a:xfrm>
              <a:custGeom>
                <a:avLst/>
                <a:gdLst>
                  <a:gd name="T0" fmla="*/ 0 w 35"/>
                  <a:gd name="T1" fmla="*/ 20 h 41"/>
                  <a:gd name="T2" fmla="*/ 3 w 35"/>
                  <a:gd name="T3" fmla="*/ 12 h 41"/>
                  <a:gd name="T4" fmla="*/ 7 w 35"/>
                  <a:gd name="T5" fmla="*/ 4 h 41"/>
                  <a:gd name="T6" fmla="*/ 14 w 35"/>
                  <a:gd name="T7" fmla="*/ 0 h 41"/>
                  <a:gd name="T8" fmla="*/ 22 w 35"/>
                  <a:gd name="T9" fmla="*/ 0 h 41"/>
                  <a:gd name="T10" fmla="*/ 29 w 35"/>
                  <a:gd name="T11" fmla="*/ 4 h 41"/>
                  <a:gd name="T12" fmla="*/ 34 w 35"/>
                  <a:gd name="T13" fmla="*/ 12 h 41"/>
                  <a:gd name="T14" fmla="*/ 35 w 35"/>
                  <a:gd name="T15" fmla="*/ 20 h 41"/>
                  <a:gd name="T16" fmla="*/ 34 w 35"/>
                  <a:gd name="T17" fmla="*/ 29 h 41"/>
                  <a:gd name="T18" fmla="*/ 29 w 35"/>
                  <a:gd name="T19" fmla="*/ 36 h 41"/>
                  <a:gd name="T20" fmla="*/ 22 w 35"/>
                  <a:gd name="T21" fmla="*/ 41 h 41"/>
                  <a:gd name="T22" fmla="*/ 14 w 35"/>
                  <a:gd name="T23" fmla="*/ 41 h 41"/>
                  <a:gd name="T24" fmla="*/ 7 w 35"/>
                  <a:gd name="T25" fmla="*/ 36 h 41"/>
                  <a:gd name="T26" fmla="*/ 3 w 35"/>
                  <a:gd name="T27" fmla="*/ 29 h 41"/>
                  <a:gd name="T28" fmla="*/ 0 w 35"/>
                  <a:gd name="T29" fmla="*/ 2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41"/>
                  <a:gd name="T47" fmla="*/ 35 w 35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41">
                    <a:moveTo>
                      <a:pt x="0" y="20"/>
                    </a:moveTo>
                    <a:lnTo>
                      <a:pt x="3" y="12"/>
                    </a:lnTo>
                    <a:lnTo>
                      <a:pt x="7" y="4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4"/>
                    </a:lnTo>
                    <a:lnTo>
                      <a:pt x="34" y="12"/>
                    </a:lnTo>
                    <a:lnTo>
                      <a:pt x="35" y="20"/>
                    </a:lnTo>
                    <a:lnTo>
                      <a:pt x="34" y="29"/>
                    </a:lnTo>
                    <a:lnTo>
                      <a:pt x="29" y="36"/>
                    </a:lnTo>
                    <a:lnTo>
                      <a:pt x="22" y="41"/>
                    </a:lnTo>
                    <a:lnTo>
                      <a:pt x="14" y="41"/>
                    </a:lnTo>
                    <a:lnTo>
                      <a:pt x="7" y="36"/>
                    </a:lnTo>
                    <a:lnTo>
                      <a:pt x="3" y="2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38" name="Freeform 827"/>
              <p:cNvSpPr>
                <a:spLocks/>
              </p:cNvSpPr>
              <p:nvPr/>
            </p:nvSpPr>
            <p:spPr bwMode="auto">
              <a:xfrm>
                <a:off x="1979" y="3158"/>
                <a:ext cx="8" cy="7"/>
              </a:xfrm>
              <a:custGeom>
                <a:avLst/>
                <a:gdLst>
                  <a:gd name="T0" fmla="*/ 0 w 35"/>
                  <a:gd name="T1" fmla="*/ 17 h 33"/>
                  <a:gd name="T2" fmla="*/ 3 w 35"/>
                  <a:gd name="T3" fmla="*/ 9 h 33"/>
                  <a:gd name="T4" fmla="*/ 7 w 35"/>
                  <a:gd name="T5" fmla="*/ 3 h 33"/>
                  <a:gd name="T6" fmla="*/ 14 w 35"/>
                  <a:gd name="T7" fmla="*/ 0 h 33"/>
                  <a:gd name="T8" fmla="*/ 22 w 35"/>
                  <a:gd name="T9" fmla="*/ 0 h 33"/>
                  <a:gd name="T10" fmla="*/ 29 w 35"/>
                  <a:gd name="T11" fmla="*/ 3 h 33"/>
                  <a:gd name="T12" fmla="*/ 34 w 35"/>
                  <a:gd name="T13" fmla="*/ 9 h 33"/>
                  <a:gd name="T14" fmla="*/ 35 w 35"/>
                  <a:gd name="T15" fmla="*/ 17 h 33"/>
                  <a:gd name="T16" fmla="*/ 34 w 35"/>
                  <a:gd name="T17" fmla="*/ 24 h 33"/>
                  <a:gd name="T18" fmla="*/ 29 w 35"/>
                  <a:gd name="T19" fmla="*/ 30 h 33"/>
                  <a:gd name="T20" fmla="*/ 22 w 35"/>
                  <a:gd name="T21" fmla="*/ 33 h 33"/>
                  <a:gd name="T22" fmla="*/ 14 w 35"/>
                  <a:gd name="T23" fmla="*/ 33 h 33"/>
                  <a:gd name="T24" fmla="*/ 7 w 35"/>
                  <a:gd name="T25" fmla="*/ 30 h 33"/>
                  <a:gd name="T26" fmla="*/ 3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3" y="9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3"/>
                    </a:lnTo>
                    <a:lnTo>
                      <a:pt x="34" y="9"/>
                    </a:lnTo>
                    <a:lnTo>
                      <a:pt x="35" y="17"/>
                    </a:lnTo>
                    <a:lnTo>
                      <a:pt x="34" y="24"/>
                    </a:lnTo>
                    <a:lnTo>
                      <a:pt x="29" y="30"/>
                    </a:lnTo>
                    <a:lnTo>
                      <a:pt x="22" y="33"/>
                    </a:lnTo>
                    <a:lnTo>
                      <a:pt x="14" y="33"/>
                    </a:lnTo>
                    <a:lnTo>
                      <a:pt x="7" y="30"/>
                    </a:lnTo>
                    <a:lnTo>
                      <a:pt x="3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39" name="Rectangle 828"/>
              <p:cNvSpPr>
                <a:spLocks noChangeArrowheads="1"/>
              </p:cNvSpPr>
              <p:nvPr/>
            </p:nvSpPr>
            <p:spPr bwMode="auto">
              <a:xfrm>
                <a:off x="1979" y="2929"/>
                <a:ext cx="8" cy="1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40" name="Freeform 829"/>
              <p:cNvSpPr>
                <a:spLocks/>
              </p:cNvSpPr>
              <p:nvPr/>
            </p:nvSpPr>
            <p:spPr bwMode="auto">
              <a:xfrm>
                <a:off x="2015" y="280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8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8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8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1" name="Freeform 830"/>
              <p:cNvSpPr>
                <a:spLocks/>
              </p:cNvSpPr>
              <p:nvPr/>
            </p:nvSpPr>
            <p:spPr bwMode="auto">
              <a:xfrm>
                <a:off x="2416" y="280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8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8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8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2" name="Freeform 831"/>
              <p:cNvSpPr>
                <a:spLocks/>
              </p:cNvSpPr>
              <p:nvPr/>
            </p:nvSpPr>
            <p:spPr bwMode="auto">
              <a:xfrm>
                <a:off x="2015" y="285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3" name="Freeform 832"/>
              <p:cNvSpPr>
                <a:spLocks/>
              </p:cNvSpPr>
              <p:nvPr/>
            </p:nvSpPr>
            <p:spPr bwMode="auto">
              <a:xfrm>
                <a:off x="2416" y="285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4" name="Freeform 833"/>
              <p:cNvSpPr>
                <a:spLocks/>
              </p:cNvSpPr>
              <p:nvPr/>
            </p:nvSpPr>
            <p:spPr bwMode="auto">
              <a:xfrm>
                <a:off x="2015" y="2893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5" name="Freeform 834"/>
              <p:cNvSpPr>
                <a:spLocks/>
              </p:cNvSpPr>
              <p:nvPr/>
            </p:nvSpPr>
            <p:spPr bwMode="auto">
              <a:xfrm>
                <a:off x="2416" y="2893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6" name="Rectangle 835"/>
              <p:cNvSpPr>
                <a:spLocks noChangeArrowheads="1"/>
              </p:cNvSpPr>
              <p:nvPr/>
            </p:nvSpPr>
            <p:spPr bwMode="auto">
              <a:xfrm>
                <a:off x="1979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47" name="Freeform 836"/>
              <p:cNvSpPr>
                <a:spLocks/>
              </p:cNvSpPr>
              <p:nvPr/>
            </p:nvSpPr>
            <p:spPr bwMode="auto">
              <a:xfrm>
                <a:off x="1987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1 w 35"/>
                  <a:gd name="T3" fmla="*/ 9 h 33"/>
                  <a:gd name="T4" fmla="*/ 6 w 35"/>
                  <a:gd name="T5" fmla="*/ 3 h 33"/>
                  <a:gd name="T6" fmla="*/ 14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4 w 35"/>
                  <a:gd name="T23" fmla="*/ 33 h 33"/>
                  <a:gd name="T24" fmla="*/ 6 w 35"/>
                  <a:gd name="T25" fmla="*/ 30 h 33"/>
                  <a:gd name="T26" fmla="*/ 1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1" y="9"/>
                    </a:lnTo>
                    <a:lnTo>
                      <a:pt x="6" y="3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4" y="33"/>
                    </a:lnTo>
                    <a:lnTo>
                      <a:pt x="6" y="30"/>
                    </a:lnTo>
                    <a:lnTo>
                      <a:pt x="1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8" name="Freeform 837"/>
              <p:cNvSpPr>
                <a:spLocks/>
              </p:cNvSpPr>
              <p:nvPr/>
            </p:nvSpPr>
            <p:spPr bwMode="auto">
              <a:xfrm>
                <a:off x="2181" y="3253"/>
                <a:ext cx="9" cy="6"/>
              </a:xfrm>
              <a:custGeom>
                <a:avLst/>
                <a:gdLst>
                  <a:gd name="T0" fmla="*/ 0 w 35"/>
                  <a:gd name="T1" fmla="*/ 14 h 28"/>
                  <a:gd name="T2" fmla="*/ 2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2 w 35"/>
                  <a:gd name="T9" fmla="*/ 0 h 28"/>
                  <a:gd name="T10" fmla="*/ 29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9 w 35"/>
                  <a:gd name="T19" fmla="*/ 24 h 28"/>
                  <a:gd name="T20" fmla="*/ 22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2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2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9" y="24"/>
                    </a:lnTo>
                    <a:lnTo>
                      <a:pt x="22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2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49" name="Rectangle 838"/>
              <p:cNvSpPr>
                <a:spLocks noChangeArrowheads="1"/>
              </p:cNvSpPr>
              <p:nvPr/>
            </p:nvSpPr>
            <p:spPr bwMode="auto">
              <a:xfrm>
                <a:off x="2207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0" name="Freeform 839"/>
              <p:cNvSpPr>
                <a:spLocks/>
              </p:cNvSpPr>
              <p:nvPr/>
            </p:nvSpPr>
            <p:spPr bwMode="auto">
              <a:xfrm>
                <a:off x="2216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2 w 35"/>
                  <a:gd name="T3" fmla="*/ 9 h 33"/>
                  <a:gd name="T4" fmla="*/ 6 w 35"/>
                  <a:gd name="T5" fmla="*/ 3 h 33"/>
                  <a:gd name="T6" fmla="*/ 13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3 w 35"/>
                  <a:gd name="T23" fmla="*/ 33 h 33"/>
                  <a:gd name="T24" fmla="*/ 6 w 35"/>
                  <a:gd name="T25" fmla="*/ 30 h 33"/>
                  <a:gd name="T26" fmla="*/ 2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2" y="9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3" y="33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51" name="Freeform 840"/>
              <p:cNvSpPr>
                <a:spLocks/>
              </p:cNvSpPr>
              <p:nvPr/>
            </p:nvSpPr>
            <p:spPr bwMode="auto">
              <a:xfrm>
                <a:off x="2410" y="3253"/>
                <a:ext cx="8" cy="6"/>
              </a:xfrm>
              <a:custGeom>
                <a:avLst/>
                <a:gdLst>
                  <a:gd name="T0" fmla="*/ 0 w 35"/>
                  <a:gd name="T1" fmla="*/ 14 h 28"/>
                  <a:gd name="T2" fmla="*/ 1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1 w 35"/>
                  <a:gd name="T9" fmla="*/ 0 h 28"/>
                  <a:gd name="T10" fmla="*/ 28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8 w 35"/>
                  <a:gd name="T19" fmla="*/ 24 h 28"/>
                  <a:gd name="T20" fmla="*/ 21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1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1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8" y="24"/>
                    </a:lnTo>
                    <a:lnTo>
                      <a:pt x="21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1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52" name="Rectangle 841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3" name="Rectangle 842"/>
              <p:cNvSpPr>
                <a:spLocks noChangeArrowheads="1"/>
              </p:cNvSpPr>
              <p:nvPr/>
            </p:nvSpPr>
            <p:spPr bwMode="auto">
              <a:xfrm>
                <a:off x="2006" y="2960"/>
                <a:ext cx="428" cy="43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4" name="Rectangle 843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5" name="Rectangle 844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6" name="Rectangle 845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7" name="Rectangle 846"/>
              <p:cNvSpPr>
                <a:spLocks noChangeArrowheads="1"/>
              </p:cNvSpPr>
              <p:nvPr/>
            </p:nvSpPr>
            <p:spPr bwMode="auto">
              <a:xfrm>
                <a:off x="2006" y="2918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8" name="Rectangle 847"/>
              <p:cNvSpPr>
                <a:spLocks noChangeArrowheads="1"/>
              </p:cNvSpPr>
              <p:nvPr/>
            </p:nvSpPr>
            <p:spPr bwMode="auto">
              <a:xfrm>
                <a:off x="2006" y="283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59" name="Rectangle 848"/>
              <p:cNvSpPr>
                <a:spLocks noChangeArrowheads="1"/>
              </p:cNvSpPr>
              <p:nvPr/>
            </p:nvSpPr>
            <p:spPr bwMode="auto">
              <a:xfrm>
                <a:off x="2006" y="287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60" name="Rectangle 849"/>
              <p:cNvSpPr>
                <a:spLocks noChangeArrowheads="1"/>
              </p:cNvSpPr>
              <p:nvPr/>
            </p:nvSpPr>
            <p:spPr bwMode="auto">
              <a:xfrm>
                <a:off x="2006" y="279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61" name="Freeform 850"/>
              <p:cNvSpPr>
                <a:spLocks/>
              </p:cNvSpPr>
              <p:nvPr/>
            </p:nvSpPr>
            <p:spPr bwMode="auto">
              <a:xfrm>
                <a:off x="2015" y="306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2" name="Freeform 851"/>
              <p:cNvSpPr>
                <a:spLocks/>
              </p:cNvSpPr>
              <p:nvPr/>
            </p:nvSpPr>
            <p:spPr bwMode="auto">
              <a:xfrm>
                <a:off x="2416" y="306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3" name="Freeform 852"/>
              <p:cNvSpPr>
                <a:spLocks/>
              </p:cNvSpPr>
              <p:nvPr/>
            </p:nvSpPr>
            <p:spPr bwMode="auto">
              <a:xfrm>
                <a:off x="2015" y="3103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4" name="Freeform 853"/>
              <p:cNvSpPr>
                <a:spLocks/>
              </p:cNvSpPr>
              <p:nvPr/>
            </p:nvSpPr>
            <p:spPr bwMode="auto">
              <a:xfrm>
                <a:off x="2416" y="3103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5" name="Freeform 854"/>
              <p:cNvSpPr>
                <a:spLocks/>
              </p:cNvSpPr>
              <p:nvPr/>
            </p:nvSpPr>
            <p:spPr bwMode="auto">
              <a:xfrm>
                <a:off x="2015" y="3145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6" name="Freeform 855"/>
              <p:cNvSpPr>
                <a:spLocks/>
              </p:cNvSpPr>
              <p:nvPr/>
            </p:nvSpPr>
            <p:spPr bwMode="auto">
              <a:xfrm>
                <a:off x="2416" y="3145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7" name="Freeform 856"/>
              <p:cNvSpPr>
                <a:spLocks/>
              </p:cNvSpPr>
              <p:nvPr/>
            </p:nvSpPr>
            <p:spPr bwMode="auto">
              <a:xfrm>
                <a:off x="2015" y="2935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8" name="Freeform 857"/>
              <p:cNvSpPr>
                <a:spLocks/>
              </p:cNvSpPr>
              <p:nvPr/>
            </p:nvSpPr>
            <p:spPr bwMode="auto">
              <a:xfrm>
                <a:off x="2416" y="2935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69" name="Freeform 858"/>
              <p:cNvSpPr>
                <a:spLocks/>
              </p:cNvSpPr>
              <p:nvPr/>
            </p:nvSpPr>
            <p:spPr bwMode="auto">
              <a:xfrm>
                <a:off x="2015" y="2977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70" name="Freeform 859"/>
              <p:cNvSpPr>
                <a:spLocks/>
              </p:cNvSpPr>
              <p:nvPr/>
            </p:nvSpPr>
            <p:spPr bwMode="auto">
              <a:xfrm>
                <a:off x="2416" y="2977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71" name="Freeform 860"/>
              <p:cNvSpPr>
                <a:spLocks/>
              </p:cNvSpPr>
              <p:nvPr/>
            </p:nvSpPr>
            <p:spPr bwMode="auto">
              <a:xfrm>
                <a:off x="2015" y="301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72" name="Freeform 861"/>
              <p:cNvSpPr>
                <a:spLocks/>
              </p:cNvSpPr>
              <p:nvPr/>
            </p:nvSpPr>
            <p:spPr bwMode="auto">
              <a:xfrm>
                <a:off x="2416" y="301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73" name="Rectangle 862"/>
              <p:cNvSpPr>
                <a:spLocks noChangeArrowheads="1"/>
              </p:cNvSpPr>
              <p:nvPr/>
            </p:nvSpPr>
            <p:spPr bwMode="auto">
              <a:xfrm>
                <a:off x="2207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74" name="Group 863"/>
              <p:cNvGrpSpPr>
                <a:grpSpLocks/>
              </p:cNvGrpSpPr>
              <p:nvPr/>
            </p:nvGrpSpPr>
            <p:grpSpPr bwMode="auto">
              <a:xfrm>
                <a:off x="2220" y="3188"/>
                <a:ext cx="192" cy="135"/>
                <a:chOff x="1540" y="3205"/>
                <a:chExt cx="192" cy="135"/>
              </a:xfrm>
            </p:grpSpPr>
            <p:sp>
              <p:nvSpPr>
                <p:cNvPr id="46099" name="Rectangle 864"/>
                <p:cNvSpPr>
                  <a:spLocks noChangeArrowheads="1"/>
                </p:cNvSpPr>
                <p:nvPr/>
              </p:nvSpPr>
              <p:spPr bwMode="auto">
                <a:xfrm>
                  <a:off x="1540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00" name="Freeform 865"/>
                <p:cNvSpPr>
                  <a:spLocks/>
                </p:cNvSpPr>
                <p:nvPr/>
              </p:nvSpPr>
              <p:spPr bwMode="auto">
                <a:xfrm>
                  <a:off x="1551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01" name="Rectangle 866"/>
                <p:cNvSpPr>
                  <a:spLocks noChangeArrowheads="1"/>
                </p:cNvSpPr>
                <p:nvPr/>
              </p:nvSpPr>
              <p:spPr bwMode="auto">
                <a:xfrm>
                  <a:off x="1547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02" name="Line 867"/>
                <p:cNvSpPr>
                  <a:spLocks noChangeShapeType="1"/>
                </p:cNvSpPr>
                <p:nvPr/>
              </p:nvSpPr>
              <p:spPr bwMode="auto">
                <a:xfrm>
                  <a:off x="1566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03" name="Line 868"/>
                <p:cNvSpPr>
                  <a:spLocks noChangeShapeType="1"/>
                </p:cNvSpPr>
                <p:nvPr/>
              </p:nvSpPr>
              <p:spPr bwMode="auto">
                <a:xfrm>
                  <a:off x="1553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04" name="Line 869"/>
                <p:cNvSpPr>
                  <a:spLocks noChangeShapeType="1"/>
                </p:cNvSpPr>
                <p:nvPr/>
              </p:nvSpPr>
              <p:spPr bwMode="auto">
                <a:xfrm>
                  <a:off x="1553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05" name="Rectangle 870"/>
                <p:cNvSpPr>
                  <a:spLocks noChangeArrowheads="1"/>
                </p:cNvSpPr>
                <p:nvPr/>
              </p:nvSpPr>
              <p:spPr bwMode="auto">
                <a:xfrm>
                  <a:off x="1573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06" name="Rectangle 871"/>
                <p:cNvSpPr>
                  <a:spLocks noChangeArrowheads="1"/>
                </p:cNvSpPr>
                <p:nvPr/>
              </p:nvSpPr>
              <p:spPr bwMode="auto">
                <a:xfrm>
                  <a:off x="1562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07" name="Rectangle 872"/>
                <p:cNvSpPr>
                  <a:spLocks noChangeArrowheads="1"/>
                </p:cNvSpPr>
                <p:nvPr/>
              </p:nvSpPr>
              <p:spPr bwMode="auto">
                <a:xfrm>
                  <a:off x="1549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08" name="Freeform 873"/>
                <p:cNvSpPr>
                  <a:spLocks/>
                </p:cNvSpPr>
                <p:nvPr/>
              </p:nvSpPr>
              <p:spPr bwMode="auto">
                <a:xfrm>
                  <a:off x="1625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09" name="Freeform 874"/>
                <p:cNvSpPr>
                  <a:spLocks/>
                </p:cNvSpPr>
                <p:nvPr/>
              </p:nvSpPr>
              <p:spPr bwMode="auto">
                <a:xfrm>
                  <a:off x="1601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10" name="Rectangle 875"/>
                <p:cNvSpPr>
                  <a:spLocks noChangeArrowheads="1"/>
                </p:cNvSpPr>
                <p:nvPr/>
              </p:nvSpPr>
              <p:spPr bwMode="auto">
                <a:xfrm>
                  <a:off x="1597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111" name="Freeform 876"/>
                <p:cNvSpPr>
                  <a:spLocks/>
                </p:cNvSpPr>
                <p:nvPr/>
              </p:nvSpPr>
              <p:spPr bwMode="auto">
                <a:xfrm>
                  <a:off x="1605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12" name="Freeform 877"/>
                <p:cNvSpPr>
                  <a:spLocks/>
                </p:cNvSpPr>
                <p:nvPr/>
              </p:nvSpPr>
              <p:spPr bwMode="auto">
                <a:xfrm>
                  <a:off x="1715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13" name="Freeform 878"/>
                <p:cNvSpPr>
                  <a:spLocks/>
                </p:cNvSpPr>
                <p:nvPr/>
              </p:nvSpPr>
              <p:spPr bwMode="auto">
                <a:xfrm>
                  <a:off x="1605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114" name="Freeform 879"/>
                <p:cNvSpPr>
                  <a:spLocks/>
                </p:cNvSpPr>
                <p:nvPr/>
              </p:nvSpPr>
              <p:spPr bwMode="auto">
                <a:xfrm>
                  <a:off x="1715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75" name="Rectangle 880"/>
              <p:cNvSpPr>
                <a:spLocks noChangeArrowheads="1"/>
              </p:cNvSpPr>
              <p:nvPr/>
            </p:nvSpPr>
            <p:spPr bwMode="auto">
              <a:xfrm>
                <a:off x="2006" y="2917"/>
                <a:ext cx="428" cy="4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76" name="Freeform 881"/>
              <p:cNvSpPr>
                <a:spLocks/>
              </p:cNvSpPr>
              <p:nvPr/>
            </p:nvSpPr>
            <p:spPr bwMode="auto">
              <a:xfrm>
                <a:off x="2011" y="2950"/>
                <a:ext cx="6" cy="4"/>
              </a:xfrm>
              <a:custGeom>
                <a:avLst/>
                <a:gdLst>
                  <a:gd name="T0" fmla="*/ 23 w 23"/>
                  <a:gd name="T1" fmla="*/ 10 h 21"/>
                  <a:gd name="T2" fmla="*/ 20 w 23"/>
                  <a:gd name="T3" fmla="*/ 17 h 21"/>
                  <a:gd name="T4" fmla="*/ 15 w 23"/>
                  <a:gd name="T5" fmla="*/ 21 h 21"/>
                  <a:gd name="T6" fmla="*/ 8 w 23"/>
                  <a:gd name="T7" fmla="*/ 21 h 21"/>
                  <a:gd name="T8" fmla="*/ 2 w 23"/>
                  <a:gd name="T9" fmla="*/ 17 h 21"/>
                  <a:gd name="T10" fmla="*/ 0 w 23"/>
                  <a:gd name="T11" fmla="*/ 10 h 21"/>
                  <a:gd name="T12" fmla="*/ 2 w 23"/>
                  <a:gd name="T13" fmla="*/ 5 h 21"/>
                  <a:gd name="T14" fmla="*/ 8 w 23"/>
                  <a:gd name="T15" fmla="*/ 0 h 21"/>
                  <a:gd name="T16" fmla="*/ 15 w 23"/>
                  <a:gd name="T17" fmla="*/ 0 h 21"/>
                  <a:gd name="T18" fmla="*/ 20 w 23"/>
                  <a:gd name="T19" fmla="*/ 5 h 21"/>
                  <a:gd name="T20" fmla="*/ 23 w 23"/>
                  <a:gd name="T21" fmla="*/ 1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1"/>
                  <a:gd name="T35" fmla="*/ 23 w 23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1">
                    <a:moveTo>
                      <a:pt x="23" y="10"/>
                    </a:moveTo>
                    <a:lnTo>
                      <a:pt x="20" y="17"/>
                    </a:lnTo>
                    <a:lnTo>
                      <a:pt x="15" y="21"/>
                    </a:lnTo>
                    <a:lnTo>
                      <a:pt x="8" y="21"/>
                    </a:lnTo>
                    <a:lnTo>
                      <a:pt x="2" y="17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45477" name="Group 882"/>
              <p:cNvGrpSpPr>
                <a:grpSpLocks/>
              </p:cNvGrpSpPr>
              <p:nvPr/>
            </p:nvGrpSpPr>
            <p:grpSpPr bwMode="auto">
              <a:xfrm>
                <a:off x="2028" y="2933"/>
                <a:ext cx="383" cy="14"/>
                <a:chOff x="1348" y="2950"/>
                <a:chExt cx="383" cy="14"/>
              </a:xfrm>
            </p:grpSpPr>
            <p:sp>
              <p:nvSpPr>
                <p:cNvPr id="46067" name="Rectangle 883"/>
                <p:cNvSpPr>
                  <a:spLocks noChangeArrowheads="1"/>
                </p:cNvSpPr>
                <p:nvPr/>
              </p:nvSpPr>
              <p:spPr bwMode="auto">
                <a:xfrm>
                  <a:off x="1643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8" name="Rectangle 884"/>
                <p:cNvSpPr>
                  <a:spLocks noChangeArrowheads="1"/>
                </p:cNvSpPr>
                <p:nvPr/>
              </p:nvSpPr>
              <p:spPr bwMode="auto">
                <a:xfrm>
                  <a:off x="1665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9" name="Freeform 885"/>
                <p:cNvSpPr>
                  <a:spLocks/>
                </p:cNvSpPr>
                <p:nvPr/>
              </p:nvSpPr>
              <p:spPr bwMode="auto">
                <a:xfrm>
                  <a:off x="1648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0" name="Freeform 886"/>
                <p:cNvSpPr>
                  <a:spLocks/>
                </p:cNvSpPr>
                <p:nvPr/>
              </p:nvSpPr>
              <p:spPr bwMode="auto">
                <a:xfrm>
                  <a:off x="167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6 w 9"/>
                    <a:gd name="T5" fmla="*/ 0 h 7"/>
                    <a:gd name="T6" fmla="*/ 9 w 9"/>
                    <a:gd name="T7" fmla="*/ 4 h 7"/>
                    <a:gd name="T8" fmla="*/ 6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9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1" name="Rectangle 887"/>
                <p:cNvSpPr>
                  <a:spLocks noChangeArrowheads="1"/>
                </p:cNvSpPr>
                <p:nvPr/>
              </p:nvSpPr>
              <p:spPr bwMode="auto">
                <a:xfrm>
                  <a:off x="1692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72" name="Rectangle 888"/>
                <p:cNvSpPr>
                  <a:spLocks noChangeArrowheads="1"/>
                </p:cNvSpPr>
                <p:nvPr/>
              </p:nvSpPr>
              <p:spPr bwMode="auto">
                <a:xfrm>
                  <a:off x="1714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73" name="Freeform 889"/>
                <p:cNvSpPr>
                  <a:spLocks/>
                </p:cNvSpPr>
                <p:nvPr/>
              </p:nvSpPr>
              <p:spPr bwMode="auto">
                <a:xfrm>
                  <a:off x="1698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3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3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4" name="Freeform 890"/>
                <p:cNvSpPr>
                  <a:spLocks/>
                </p:cNvSpPr>
                <p:nvPr/>
              </p:nvSpPr>
              <p:spPr bwMode="auto">
                <a:xfrm>
                  <a:off x="1718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5" name="Rectangle 891"/>
                <p:cNvSpPr>
                  <a:spLocks noChangeArrowheads="1"/>
                </p:cNvSpPr>
                <p:nvPr/>
              </p:nvSpPr>
              <p:spPr bwMode="auto">
                <a:xfrm>
                  <a:off x="159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76" name="Rectangle 892"/>
                <p:cNvSpPr>
                  <a:spLocks noChangeArrowheads="1"/>
                </p:cNvSpPr>
                <p:nvPr/>
              </p:nvSpPr>
              <p:spPr bwMode="auto">
                <a:xfrm>
                  <a:off x="161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77" name="Freeform 893"/>
                <p:cNvSpPr>
                  <a:spLocks/>
                </p:cNvSpPr>
                <p:nvPr/>
              </p:nvSpPr>
              <p:spPr bwMode="auto">
                <a:xfrm>
                  <a:off x="1599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8" name="Freeform 894"/>
                <p:cNvSpPr>
                  <a:spLocks/>
                </p:cNvSpPr>
                <p:nvPr/>
              </p:nvSpPr>
              <p:spPr bwMode="auto">
                <a:xfrm>
                  <a:off x="1621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79" name="Rectangle 895"/>
                <p:cNvSpPr>
                  <a:spLocks noChangeArrowheads="1"/>
                </p:cNvSpPr>
                <p:nvPr/>
              </p:nvSpPr>
              <p:spPr bwMode="auto">
                <a:xfrm>
                  <a:off x="1544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0" name="Rectangle 896"/>
                <p:cNvSpPr>
                  <a:spLocks noChangeArrowheads="1"/>
                </p:cNvSpPr>
                <p:nvPr/>
              </p:nvSpPr>
              <p:spPr bwMode="auto">
                <a:xfrm>
                  <a:off x="1566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1" name="Freeform 897"/>
                <p:cNvSpPr>
                  <a:spLocks/>
                </p:cNvSpPr>
                <p:nvPr/>
              </p:nvSpPr>
              <p:spPr bwMode="auto">
                <a:xfrm>
                  <a:off x="1551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82" name="Freeform 898"/>
                <p:cNvSpPr>
                  <a:spLocks/>
                </p:cNvSpPr>
                <p:nvPr/>
              </p:nvSpPr>
              <p:spPr bwMode="auto">
                <a:xfrm>
                  <a:off x="1571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83" name="Rectangle 899"/>
                <p:cNvSpPr>
                  <a:spLocks noChangeArrowheads="1"/>
                </p:cNvSpPr>
                <p:nvPr/>
              </p:nvSpPr>
              <p:spPr bwMode="auto">
                <a:xfrm>
                  <a:off x="1496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4" name="Rectangle 900"/>
                <p:cNvSpPr>
                  <a:spLocks noChangeArrowheads="1"/>
                </p:cNvSpPr>
                <p:nvPr/>
              </p:nvSpPr>
              <p:spPr bwMode="auto">
                <a:xfrm>
                  <a:off x="1518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5" name="Freeform 901"/>
                <p:cNvSpPr>
                  <a:spLocks/>
                </p:cNvSpPr>
                <p:nvPr/>
              </p:nvSpPr>
              <p:spPr bwMode="auto">
                <a:xfrm>
                  <a:off x="150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86" name="Freeform 902"/>
                <p:cNvSpPr>
                  <a:spLocks/>
                </p:cNvSpPr>
                <p:nvPr/>
              </p:nvSpPr>
              <p:spPr bwMode="auto">
                <a:xfrm>
                  <a:off x="152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87" name="Rectangle 903"/>
                <p:cNvSpPr>
                  <a:spLocks noChangeArrowheads="1"/>
                </p:cNvSpPr>
                <p:nvPr/>
              </p:nvSpPr>
              <p:spPr bwMode="auto">
                <a:xfrm>
                  <a:off x="1447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8" name="Rectangle 904"/>
                <p:cNvSpPr>
                  <a:spLocks noChangeArrowheads="1"/>
                </p:cNvSpPr>
                <p:nvPr/>
              </p:nvSpPr>
              <p:spPr bwMode="auto">
                <a:xfrm>
                  <a:off x="1467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89" name="Freeform 905"/>
                <p:cNvSpPr>
                  <a:spLocks/>
                </p:cNvSpPr>
                <p:nvPr/>
              </p:nvSpPr>
              <p:spPr bwMode="auto">
                <a:xfrm>
                  <a:off x="1452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90" name="Freeform 906"/>
                <p:cNvSpPr>
                  <a:spLocks/>
                </p:cNvSpPr>
                <p:nvPr/>
              </p:nvSpPr>
              <p:spPr bwMode="auto">
                <a:xfrm>
                  <a:off x="1474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91" name="Rectangle 907"/>
                <p:cNvSpPr>
                  <a:spLocks noChangeArrowheads="1"/>
                </p:cNvSpPr>
                <p:nvPr/>
              </p:nvSpPr>
              <p:spPr bwMode="auto">
                <a:xfrm>
                  <a:off x="1396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92" name="Rectangle 908"/>
                <p:cNvSpPr>
                  <a:spLocks noChangeArrowheads="1"/>
                </p:cNvSpPr>
                <p:nvPr/>
              </p:nvSpPr>
              <p:spPr bwMode="auto">
                <a:xfrm>
                  <a:off x="1419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93" name="Freeform 909"/>
                <p:cNvSpPr>
                  <a:spLocks/>
                </p:cNvSpPr>
                <p:nvPr/>
              </p:nvSpPr>
              <p:spPr bwMode="auto">
                <a:xfrm>
                  <a:off x="1403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4 w 7"/>
                    <a:gd name="T5" fmla="*/ 0 h 7"/>
                    <a:gd name="T6" fmla="*/ 7 w 7"/>
                    <a:gd name="T7" fmla="*/ 4 h 7"/>
                    <a:gd name="T8" fmla="*/ 4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94" name="Freeform 910"/>
                <p:cNvSpPr>
                  <a:spLocks/>
                </p:cNvSpPr>
                <p:nvPr/>
              </p:nvSpPr>
              <p:spPr bwMode="auto">
                <a:xfrm>
                  <a:off x="1423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95" name="Rectangle 911"/>
                <p:cNvSpPr>
                  <a:spLocks noChangeArrowheads="1"/>
                </p:cNvSpPr>
                <p:nvPr/>
              </p:nvSpPr>
              <p:spPr bwMode="auto">
                <a:xfrm>
                  <a:off x="1348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96" name="Rectangle 912"/>
                <p:cNvSpPr>
                  <a:spLocks noChangeArrowheads="1"/>
                </p:cNvSpPr>
                <p:nvPr/>
              </p:nvSpPr>
              <p:spPr bwMode="auto">
                <a:xfrm>
                  <a:off x="1370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97" name="Freeform 913"/>
                <p:cNvSpPr>
                  <a:spLocks/>
                </p:cNvSpPr>
                <p:nvPr/>
              </p:nvSpPr>
              <p:spPr bwMode="auto">
                <a:xfrm>
                  <a:off x="135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98" name="Freeform 914"/>
                <p:cNvSpPr>
                  <a:spLocks/>
                </p:cNvSpPr>
                <p:nvPr/>
              </p:nvSpPr>
              <p:spPr bwMode="auto">
                <a:xfrm>
                  <a:off x="1374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78" name="Rectangle 915"/>
              <p:cNvSpPr>
                <a:spLocks noChangeArrowheads="1"/>
              </p:cNvSpPr>
              <p:nvPr/>
            </p:nvSpPr>
            <p:spPr bwMode="auto">
              <a:xfrm>
                <a:off x="2006" y="2792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79" name="Group 916"/>
              <p:cNvGrpSpPr>
                <a:grpSpLocks/>
              </p:cNvGrpSpPr>
              <p:nvPr/>
            </p:nvGrpSpPr>
            <p:grpSpPr bwMode="auto">
              <a:xfrm>
                <a:off x="2033" y="2796"/>
                <a:ext cx="374" cy="35"/>
                <a:chOff x="1353" y="2813"/>
                <a:chExt cx="374" cy="35"/>
              </a:xfrm>
            </p:grpSpPr>
            <p:sp>
              <p:nvSpPr>
                <p:cNvPr id="46049" name="Rectangle 917"/>
                <p:cNvSpPr>
                  <a:spLocks noChangeArrowheads="1"/>
                </p:cNvSpPr>
                <p:nvPr/>
              </p:nvSpPr>
              <p:spPr bwMode="auto">
                <a:xfrm>
                  <a:off x="1467" y="2813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50" name="Freeform 918"/>
                <p:cNvSpPr>
                  <a:spLocks/>
                </p:cNvSpPr>
                <p:nvPr/>
              </p:nvSpPr>
              <p:spPr bwMode="auto">
                <a:xfrm>
                  <a:off x="1373" y="2831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1" name="Freeform 919"/>
                <p:cNvSpPr>
                  <a:spLocks/>
                </p:cNvSpPr>
                <p:nvPr/>
              </p:nvSpPr>
              <p:spPr bwMode="auto">
                <a:xfrm>
                  <a:off x="1364" y="2831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2" name="Freeform 920"/>
                <p:cNvSpPr>
                  <a:spLocks/>
                </p:cNvSpPr>
                <p:nvPr/>
              </p:nvSpPr>
              <p:spPr bwMode="auto">
                <a:xfrm>
                  <a:off x="1353" y="283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3" name="Freeform 921"/>
                <p:cNvSpPr>
                  <a:spLocks/>
                </p:cNvSpPr>
                <p:nvPr/>
              </p:nvSpPr>
              <p:spPr bwMode="auto">
                <a:xfrm>
                  <a:off x="1384" y="2831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4" name="Rectangle 922"/>
                <p:cNvSpPr>
                  <a:spLocks noChangeArrowheads="1"/>
                </p:cNvSpPr>
                <p:nvPr/>
              </p:nvSpPr>
              <p:spPr bwMode="auto">
                <a:xfrm>
                  <a:off x="1509" y="2835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55" name="Rectangle 923"/>
                <p:cNvSpPr>
                  <a:spLocks noChangeArrowheads="1"/>
                </p:cNvSpPr>
                <p:nvPr/>
              </p:nvSpPr>
              <p:spPr bwMode="auto">
                <a:xfrm>
                  <a:off x="1421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56" name="Freeform 924"/>
                <p:cNvSpPr>
                  <a:spLocks/>
                </p:cNvSpPr>
                <p:nvPr/>
              </p:nvSpPr>
              <p:spPr bwMode="auto">
                <a:xfrm>
                  <a:off x="1423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7" name="Rectangle 925"/>
                <p:cNvSpPr>
                  <a:spLocks noChangeArrowheads="1"/>
                </p:cNvSpPr>
                <p:nvPr/>
              </p:nvSpPr>
              <p:spPr bwMode="auto">
                <a:xfrm>
                  <a:off x="1399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58" name="Freeform 926"/>
                <p:cNvSpPr>
                  <a:spLocks/>
                </p:cNvSpPr>
                <p:nvPr/>
              </p:nvSpPr>
              <p:spPr bwMode="auto">
                <a:xfrm>
                  <a:off x="1401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59" name="Rectangle 927"/>
                <p:cNvSpPr>
                  <a:spLocks noChangeArrowheads="1"/>
                </p:cNvSpPr>
                <p:nvPr/>
              </p:nvSpPr>
              <p:spPr bwMode="auto">
                <a:xfrm>
                  <a:off x="1621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0" name="Rectangle 928"/>
                <p:cNvSpPr>
                  <a:spLocks noChangeArrowheads="1"/>
                </p:cNvSpPr>
                <p:nvPr/>
              </p:nvSpPr>
              <p:spPr bwMode="auto">
                <a:xfrm>
                  <a:off x="1643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1" name="Freeform 929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62" name="Freeform 930"/>
                <p:cNvSpPr>
                  <a:spLocks/>
                </p:cNvSpPr>
                <p:nvPr/>
              </p:nvSpPr>
              <p:spPr bwMode="auto">
                <a:xfrm>
                  <a:off x="1648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63" name="Rectangle 931"/>
                <p:cNvSpPr>
                  <a:spLocks noChangeArrowheads="1"/>
                </p:cNvSpPr>
                <p:nvPr/>
              </p:nvSpPr>
              <p:spPr bwMode="auto">
                <a:xfrm>
                  <a:off x="1687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4" name="Rectangle 932"/>
                <p:cNvSpPr>
                  <a:spLocks noChangeArrowheads="1"/>
                </p:cNvSpPr>
                <p:nvPr/>
              </p:nvSpPr>
              <p:spPr bwMode="auto">
                <a:xfrm>
                  <a:off x="1707" y="2824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65" name="Freeform 933"/>
                <p:cNvSpPr>
                  <a:spLocks/>
                </p:cNvSpPr>
                <p:nvPr/>
              </p:nvSpPr>
              <p:spPr bwMode="auto">
                <a:xfrm>
                  <a:off x="1692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66" name="Freeform 934"/>
                <p:cNvSpPr>
                  <a:spLocks/>
                </p:cNvSpPr>
                <p:nvPr/>
              </p:nvSpPr>
              <p:spPr bwMode="auto">
                <a:xfrm>
                  <a:off x="1714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80" name="Rectangle 935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81" name="Group 936"/>
              <p:cNvGrpSpPr>
                <a:grpSpLocks/>
              </p:cNvGrpSpPr>
              <p:nvPr/>
            </p:nvGrpSpPr>
            <p:grpSpPr bwMode="auto">
              <a:xfrm>
                <a:off x="2009" y="3134"/>
                <a:ext cx="420" cy="31"/>
                <a:chOff x="1329" y="3151"/>
                <a:chExt cx="420" cy="31"/>
              </a:xfrm>
            </p:grpSpPr>
            <p:sp>
              <p:nvSpPr>
                <p:cNvPr id="45920" name="Freeform 937"/>
                <p:cNvSpPr>
                  <a:spLocks/>
                </p:cNvSpPr>
                <p:nvPr/>
              </p:nvSpPr>
              <p:spPr bwMode="auto">
                <a:xfrm>
                  <a:off x="1329" y="317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21" name="Rectangle 938"/>
                <p:cNvSpPr>
                  <a:spLocks noChangeArrowheads="1"/>
                </p:cNvSpPr>
                <p:nvPr/>
              </p:nvSpPr>
              <p:spPr bwMode="auto">
                <a:xfrm>
                  <a:off x="135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22" name="Freeform 939"/>
                <p:cNvSpPr>
                  <a:spLocks/>
                </p:cNvSpPr>
                <p:nvPr/>
              </p:nvSpPr>
              <p:spPr bwMode="auto">
                <a:xfrm>
                  <a:off x="136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23" name="Rectangle 940"/>
                <p:cNvSpPr>
                  <a:spLocks noChangeArrowheads="1"/>
                </p:cNvSpPr>
                <p:nvPr/>
              </p:nvSpPr>
              <p:spPr bwMode="auto">
                <a:xfrm>
                  <a:off x="134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24" name="Freeform 941"/>
                <p:cNvSpPr>
                  <a:spLocks/>
                </p:cNvSpPr>
                <p:nvPr/>
              </p:nvSpPr>
              <p:spPr bwMode="auto">
                <a:xfrm>
                  <a:off x="1342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25" name="Rectangle 942"/>
                <p:cNvSpPr>
                  <a:spLocks noChangeArrowheads="1"/>
                </p:cNvSpPr>
                <p:nvPr/>
              </p:nvSpPr>
              <p:spPr bwMode="auto">
                <a:xfrm>
                  <a:off x="1714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26" name="Freeform 943"/>
                <p:cNvSpPr>
                  <a:spLocks/>
                </p:cNvSpPr>
                <p:nvPr/>
              </p:nvSpPr>
              <p:spPr bwMode="auto">
                <a:xfrm>
                  <a:off x="1716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27" name="Rectangle 944"/>
                <p:cNvSpPr>
                  <a:spLocks noChangeArrowheads="1"/>
                </p:cNvSpPr>
                <p:nvPr/>
              </p:nvSpPr>
              <p:spPr bwMode="auto">
                <a:xfrm>
                  <a:off x="1542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28" name="Freeform 945"/>
                <p:cNvSpPr>
                  <a:spLocks/>
                </p:cNvSpPr>
                <p:nvPr/>
              </p:nvSpPr>
              <p:spPr bwMode="auto">
                <a:xfrm>
                  <a:off x="154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29" name="Rectangle 946"/>
                <p:cNvSpPr>
                  <a:spLocks noChangeArrowheads="1"/>
                </p:cNvSpPr>
                <p:nvPr/>
              </p:nvSpPr>
              <p:spPr bwMode="auto">
                <a:xfrm>
                  <a:off x="1696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30" name="Freeform 947"/>
                <p:cNvSpPr>
                  <a:spLocks/>
                </p:cNvSpPr>
                <p:nvPr/>
              </p:nvSpPr>
              <p:spPr bwMode="auto">
                <a:xfrm>
                  <a:off x="1699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31" name="Rectangle 948"/>
                <p:cNvSpPr>
                  <a:spLocks noChangeArrowheads="1"/>
                </p:cNvSpPr>
                <p:nvPr/>
              </p:nvSpPr>
              <p:spPr bwMode="auto">
                <a:xfrm>
                  <a:off x="1527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32" name="Freeform 949"/>
                <p:cNvSpPr>
                  <a:spLocks/>
                </p:cNvSpPr>
                <p:nvPr/>
              </p:nvSpPr>
              <p:spPr bwMode="auto">
                <a:xfrm>
                  <a:off x="152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33" name="Rectangle 950"/>
                <p:cNvSpPr>
                  <a:spLocks noChangeArrowheads="1"/>
                </p:cNvSpPr>
                <p:nvPr/>
              </p:nvSpPr>
              <p:spPr bwMode="auto">
                <a:xfrm>
                  <a:off x="167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34" name="Freeform 951"/>
                <p:cNvSpPr>
                  <a:spLocks/>
                </p:cNvSpPr>
                <p:nvPr/>
              </p:nvSpPr>
              <p:spPr bwMode="auto">
                <a:xfrm>
                  <a:off x="1683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35" name="Rectangle 952"/>
                <p:cNvSpPr>
                  <a:spLocks noChangeArrowheads="1"/>
                </p:cNvSpPr>
                <p:nvPr/>
              </p:nvSpPr>
              <p:spPr bwMode="auto">
                <a:xfrm>
                  <a:off x="1509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36" name="Freeform 953"/>
                <p:cNvSpPr>
                  <a:spLocks/>
                </p:cNvSpPr>
                <p:nvPr/>
              </p:nvSpPr>
              <p:spPr bwMode="auto">
                <a:xfrm>
                  <a:off x="151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37" name="Rectangle 954"/>
                <p:cNvSpPr>
                  <a:spLocks noChangeArrowheads="1"/>
                </p:cNvSpPr>
                <p:nvPr/>
              </p:nvSpPr>
              <p:spPr bwMode="auto">
                <a:xfrm>
                  <a:off x="166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38" name="Freeform 955"/>
                <p:cNvSpPr>
                  <a:spLocks/>
                </p:cNvSpPr>
                <p:nvPr/>
              </p:nvSpPr>
              <p:spPr bwMode="auto">
                <a:xfrm>
                  <a:off x="1666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39" name="Rectangle 956"/>
                <p:cNvSpPr>
                  <a:spLocks noChangeArrowheads="1"/>
                </p:cNvSpPr>
                <p:nvPr/>
              </p:nvSpPr>
              <p:spPr bwMode="auto">
                <a:xfrm>
                  <a:off x="1492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40" name="Freeform 957"/>
                <p:cNvSpPr>
                  <a:spLocks/>
                </p:cNvSpPr>
                <p:nvPr/>
              </p:nvSpPr>
              <p:spPr bwMode="auto">
                <a:xfrm>
                  <a:off x="1494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41" name="Rectangle 958"/>
                <p:cNvSpPr>
                  <a:spLocks noChangeArrowheads="1"/>
                </p:cNvSpPr>
                <p:nvPr/>
              </p:nvSpPr>
              <p:spPr bwMode="auto">
                <a:xfrm>
                  <a:off x="1646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42" name="Freeform 959"/>
                <p:cNvSpPr>
                  <a:spLocks/>
                </p:cNvSpPr>
                <p:nvPr/>
              </p:nvSpPr>
              <p:spPr bwMode="auto">
                <a:xfrm>
                  <a:off x="1648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43" name="Rectangle 960"/>
                <p:cNvSpPr>
                  <a:spLocks noChangeArrowheads="1"/>
                </p:cNvSpPr>
                <p:nvPr/>
              </p:nvSpPr>
              <p:spPr bwMode="auto">
                <a:xfrm>
                  <a:off x="1476" y="316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44" name="Freeform 961"/>
                <p:cNvSpPr>
                  <a:spLocks/>
                </p:cNvSpPr>
                <p:nvPr/>
              </p:nvSpPr>
              <p:spPr bwMode="auto">
                <a:xfrm>
                  <a:off x="147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45" name="Rectangle 962"/>
                <p:cNvSpPr>
                  <a:spLocks noChangeArrowheads="1"/>
                </p:cNvSpPr>
                <p:nvPr/>
              </p:nvSpPr>
              <p:spPr bwMode="auto">
                <a:xfrm>
                  <a:off x="162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46" name="Freeform 963"/>
                <p:cNvSpPr>
                  <a:spLocks/>
                </p:cNvSpPr>
                <p:nvPr/>
              </p:nvSpPr>
              <p:spPr bwMode="auto">
                <a:xfrm>
                  <a:off x="1630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47" name="Rectangle 964"/>
                <p:cNvSpPr>
                  <a:spLocks noChangeArrowheads="1"/>
                </p:cNvSpPr>
                <p:nvPr/>
              </p:nvSpPr>
              <p:spPr bwMode="auto">
                <a:xfrm>
                  <a:off x="145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48" name="Freeform 965"/>
                <p:cNvSpPr>
                  <a:spLocks/>
                </p:cNvSpPr>
                <p:nvPr/>
              </p:nvSpPr>
              <p:spPr bwMode="auto">
                <a:xfrm>
                  <a:off x="1461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49" name="Rectangle 966"/>
                <p:cNvSpPr>
                  <a:spLocks noChangeArrowheads="1"/>
                </p:cNvSpPr>
                <p:nvPr/>
              </p:nvSpPr>
              <p:spPr bwMode="auto">
                <a:xfrm>
                  <a:off x="161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50" name="Freeform 967"/>
                <p:cNvSpPr>
                  <a:spLocks/>
                </p:cNvSpPr>
                <p:nvPr/>
              </p:nvSpPr>
              <p:spPr bwMode="auto">
                <a:xfrm>
                  <a:off x="1615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51" name="Rectangle 968"/>
                <p:cNvSpPr>
                  <a:spLocks noChangeArrowheads="1"/>
                </p:cNvSpPr>
                <p:nvPr/>
              </p:nvSpPr>
              <p:spPr bwMode="auto">
                <a:xfrm>
                  <a:off x="1441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52" name="Freeform 969"/>
                <p:cNvSpPr>
                  <a:spLocks/>
                </p:cNvSpPr>
                <p:nvPr/>
              </p:nvSpPr>
              <p:spPr bwMode="auto">
                <a:xfrm>
                  <a:off x="1443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53" name="Rectangle 970"/>
                <p:cNvSpPr>
                  <a:spLocks noChangeArrowheads="1"/>
                </p:cNvSpPr>
                <p:nvPr/>
              </p:nvSpPr>
              <p:spPr bwMode="auto">
                <a:xfrm>
                  <a:off x="159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54" name="Freeform 971"/>
                <p:cNvSpPr>
                  <a:spLocks/>
                </p:cNvSpPr>
                <p:nvPr/>
              </p:nvSpPr>
              <p:spPr bwMode="auto">
                <a:xfrm>
                  <a:off x="159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55" name="Rectangle 972"/>
                <p:cNvSpPr>
                  <a:spLocks noChangeArrowheads="1"/>
                </p:cNvSpPr>
                <p:nvPr/>
              </p:nvSpPr>
              <p:spPr bwMode="auto">
                <a:xfrm>
                  <a:off x="1424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56" name="Freeform 973"/>
                <p:cNvSpPr>
                  <a:spLocks/>
                </p:cNvSpPr>
                <p:nvPr/>
              </p:nvSpPr>
              <p:spPr bwMode="auto">
                <a:xfrm>
                  <a:off x="1428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57" name="Rectangle 974"/>
                <p:cNvSpPr>
                  <a:spLocks noChangeArrowheads="1"/>
                </p:cNvSpPr>
                <p:nvPr/>
              </p:nvSpPr>
              <p:spPr bwMode="auto">
                <a:xfrm>
                  <a:off x="1578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58" name="Freeform 975"/>
                <p:cNvSpPr>
                  <a:spLocks/>
                </p:cNvSpPr>
                <p:nvPr/>
              </p:nvSpPr>
              <p:spPr bwMode="auto">
                <a:xfrm>
                  <a:off x="1580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59" name="Rectangle 976"/>
                <p:cNvSpPr>
                  <a:spLocks noChangeArrowheads="1"/>
                </p:cNvSpPr>
                <p:nvPr/>
              </p:nvSpPr>
              <p:spPr bwMode="auto">
                <a:xfrm>
                  <a:off x="140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60" name="Freeform 977"/>
                <p:cNvSpPr>
                  <a:spLocks/>
                </p:cNvSpPr>
                <p:nvPr/>
              </p:nvSpPr>
              <p:spPr bwMode="auto">
                <a:xfrm>
                  <a:off x="141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61" name="Rectangle 978"/>
                <p:cNvSpPr>
                  <a:spLocks noChangeArrowheads="1"/>
                </p:cNvSpPr>
                <p:nvPr/>
              </p:nvSpPr>
              <p:spPr bwMode="auto">
                <a:xfrm>
                  <a:off x="156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62" name="Freeform 979"/>
                <p:cNvSpPr>
                  <a:spLocks/>
                </p:cNvSpPr>
                <p:nvPr/>
              </p:nvSpPr>
              <p:spPr bwMode="auto">
                <a:xfrm>
                  <a:off x="156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63" name="Rectangle 980"/>
                <p:cNvSpPr>
                  <a:spLocks noChangeArrowheads="1"/>
                </p:cNvSpPr>
                <p:nvPr/>
              </p:nvSpPr>
              <p:spPr bwMode="auto">
                <a:xfrm>
                  <a:off x="139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64" name="Freeform 981"/>
                <p:cNvSpPr>
                  <a:spLocks/>
                </p:cNvSpPr>
                <p:nvPr/>
              </p:nvSpPr>
              <p:spPr bwMode="auto">
                <a:xfrm>
                  <a:off x="1393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65" name="Rectangle 982"/>
                <p:cNvSpPr>
                  <a:spLocks noChangeArrowheads="1"/>
                </p:cNvSpPr>
                <p:nvPr/>
              </p:nvSpPr>
              <p:spPr bwMode="auto">
                <a:xfrm>
                  <a:off x="1732" y="316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66" name="Freeform 983"/>
                <p:cNvSpPr>
                  <a:spLocks/>
                </p:cNvSpPr>
                <p:nvPr/>
              </p:nvSpPr>
              <p:spPr bwMode="auto">
                <a:xfrm>
                  <a:off x="1734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67" name="Rectangle 984"/>
                <p:cNvSpPr>
                  <a:spLocks noChangeArrowheads="1"/>
                </p:cNvSpPr>
                <p:nvPr/>
              </p:nvSpPr>
              <p:spPr bwMode="auto">
                <a:xfrm>
                  <a:off x="137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68" name="Freeform 985"/>
                <p:cNvSpPr>
                  <a:spLocks/>
                </p:cNvSpPr>
                <p:nvPr/>
              </p:nvSpPr>
              <p:spPr bwMode="auto">
                <a:xfrm>
                  <a:off x="1375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69" name="Rectangle 986"/>
                <p:cNvSpPr>
                  <a:spLocks noChangeArrowheads="1"/>
                </p:cNvSpPr>
                <p:nvPr/>
              </p:nvSpPr>
              <p:spPr bwMode="auto">
                <a:xfrm>
                  <a:off x="135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70" name="Freeform 987"/>
                <p:cNvSpPr>
                  <a:spLocks/>
                </p:cNvSpPr>
                <p:nvPr/>
              </p:nvSpPr>
              <p:spPr bwMode="auto">
                <a:xfrm>
                  <a:off x="136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71" name="Rectangle 988"/>
                <p:cNvSpPr>
                  <a:spLocks noChangeArrowheads="1"/>
                </p:cNvSpPr>
                <p:nvPr/>
              </p:nvSpPr>
              <p:spPr bwMode="auto">
                <a:xfrm>
                  <a:off x="134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72" name="Freeform 989"/>
                <p:cNvSpPr>
                  <a:spLocks/>
                </p:cNvSpPr>
                <p:nvPr/>
              </p:nvSpPr>
              <p:spPr bwMode="auto">
                <a:xfrm>
                  <a:off x="1342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73" name="Rectangle 990"/>
                <p:cNvSpPr>
                  <a:spLocks noChangeArrowheads="1"/>
                </p:cNvSpPr>
                <p:nvPr/>
              </p:nvSpPr>
              <p:spPr bwMode="auto">
                <a:xfrm>
                  <a:off x="1714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74" name="Freeform 991"/>
                <p:cNvSpPr>
                  <a:spLocks/>
                </p:cNvSpPr>
                <p:nvPr/>
              </p:nvSpPr>
              <p:spPr bwMode="auto">
                <a:xfrm>
                  <a:off x="1716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75" name="Rectangle 992"/>
                <p:cNvSpPr>
                  <a:spLocks noChangeArrowheads="1"/>
                </p:cNvSpPr>
                <p:nvPr/>
              </p:nvSpPr>
              <p:spPr bwMode="auto">
                <a:xfrm>
                  <a:off x="1542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76" name="Freeform 993"/>
                <p:cNvSpPr>
                  <a:spLocks/>
                </p:cNvSpPr>
                <p:nvPr/>
              </p:nvSpPr>
              <p:spPr bwMode="auto">
                <a:xfrm>
                  <a:off x="154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77" name="Rectangle 994"/>
                <p:cNvSpPr>
                  <a:spLocks noChangeArrowheads="1"/>
                </p:cNvSpPr>
                <p:nvPr/>
              </p:nvSpPr>
              <p:spPr bwMode="auto">
                <a:xfrm>
                  <a:off x="1696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78" name="Freeform 995"/>
                <p:cNvSpPr>
                  <a:spLocks/>
                </p:cNvSpPr>
                <p:nvPr/>
              </p:nvSpPr>
              <p:spPr bwMode="auto">
                <a:xfrm>
                  <a:off x="1699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79" name="Rectangle 996"/>
                <p:cNvSpPr>
                  <a:spLocks noChangeArrowheads="1"/>
                </p:cNvSpPr>
                <p:nvPr/>
              </p:nvSpPr>
              <p:spPr bwMode="auto">
                <a:xfrm>
                  <a:off x="1527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80" name="Freeform 997"/>
                <p:cNvSpPr>
                  <a:spLocks/>
                </p:cNvSpPr>
                <p:nvPr/>
              </p:nvSpPr>
              <p:spPr bwMode="auto">
                <a:xfrm>
                  <a:off x="152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81" name="Rectangle 998"/>
                <p:cNvSpPr>
                  <a:spLocks noChangeArrowheads="1"/>
                </p:cNvSpPr>
                <p:nvPr/>
              </p:nvSpPr>
              <p:spPr bwMode="auto">
                <a:xfrm>
                  <a:off x="167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82" name="Freeform 999"/>
                <p:cNvSpPr>
                  <a:spLocks/>
                </p:cNvSpPr>
                <p:nvPr/>
              </p:nvSpPr>
              <p:spPr bwMode="auto">
                <a:xfrm>
                  <a:off x="1683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83" name="Rectangle 1000"/>
                <p:cNvSpPr>
                  <a:spLocks noChangeArrowheads="1"/>
                </p:cNvSpPr>
                <p:nvPr/>
              </p:nvSpPr>
              <p:spPr bwMode="auto">
                <a:xfrm>
                  <a:off x="1509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84" name="Freeform 1001"/>
                <p:cNvSpPr>
                  <a:spLocks/>
                </p:cNvSpPr>
                <p:nvPr/>
              </p:nvSpPr>
              <p:spPr bwMode="auto">
                <a:xfrm>
                  <a:off x="151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85" name="Rectangle 1002"/>
                <p:cNvSpPr>
                  <a:spLocks noChangeArrowheads="1"/>
                </p:cNvSpPr>
                <p:nvPr/>
              </p:nvSpPr>
              <p:spPr bwMode="auto">
                <a:xfrm>
                  <a:off x="166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86" name="Freeform 1003"/>
                <p:cNvSpPr>
                  <a:spLocks/>
                </p:cNvSpPr>
                <p:nvPr/>
              </p:nvSpPr>
              <p:spPr bwMode="auto">
                <a:xfrm>
                  <a:off x="1666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87" name="Rectangle 1004"/>
                <p:cNvSpPr>
                  <a:spLocks noChangeArrowheads="1"/>
                </p:cNvSpPr>
                <p:nvPr/>
              </p:nvSpPr>
              <p:spPr bwMode="auto">
                <a:xfrm>
                  <a:off x="1492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88" name="Freeform 1005"/>
                <p:cNvSpPr>
                  <a:spLocks/>
                </p:cNvSpPr>
                <p:nvPr/>
              </p:nvSpPr>
              <p:spPr bwMode="auto">
                <a:xfrm>
                  <a:off x="1494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89" name="Rectangle 1006"/>
                <p:cNvSpPr>
                  <a:spLocks noChangeArrowheads="1"/>
                </p:cNvSpPr>
                <p:nvPr/>
              </p:nvSpPr>
              <p:spPr bwMode="auto">
                <a:xfrm>
                  <a:off x="1646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90" name="Freeform 1007"/>
                <p:cNvSpPr>
                  <a:spLocks/>
                </p:cNvSpPr>
                <p:nvPr/>
              </p:nvSpPr>
              <p:spPr bwMode="auto">
                <a:xfrm>
                  <a:off x="1648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91" name="Rectangle 1008"/>
                <p:cNvSpPr>
                  <a:spLocks noChangeArrowheads="1"/>
                </p:cNvSpPr>
                <p:nvPr/>
              </p:nvSpPr>
              <p:spPr bwMode="auto">
                <a:xfrm>
                  <a:off x="1476" y="315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92" name="Freeform 1009"/>
                <p:cNvSpPr>
                  <a:spLocks/>
                </p:cNvSpPr>
                <p:nvPr/>
              </p:nvSpPr>
              <p:spPr bwMode="auto">
                <a:xfrm>
                  <a:off x="147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93" name="Rectangle 1010"/>
                <p:cNvSpPr>
                  <a:spLocks noChangeArrowheads="1"/>
                </p:cNvSpPr>
                <p:nvPr/>
              </p:nvSpPr>
              <p:spPr bwMode="auto">
                <a:xfrm>
                  <a:off x="162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94" name="Freeform 1011"/>
                <p:cNvSpPr>
                  <a:spLocks/>
                </p:cNvSpPr>
                <p:nvPr/>
              </p:nvSpPr>
              <p:spPr bwMode="auto">
                <a:xfrm>
                  <a:off x="1630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95" name="Rectangle 1012"/>
                <p:cNvSpPr>
                  <a:spLocks noChangeArrowheads="1"/>
                </p:cNvSpPr>
                <p:nvPr/>
              </p:nvSpPr>
              <p:spPr bwMode="auto">
                <a:xfrm>
                  <a:off x="145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96" name="Freeform 1013"/>
                <p:cNvSpPr>
                  <a:spLocks/>
                </p:cNvSpPr>
                <p:nvPr/>
              </p:nvSpPr>
              <p:spPr bwMode="auto">
                <a:xfrm>
                  <a:off x="1461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97" name="Rectangle 1014"/>
                <p:cNvSpPr>
                  <a:spLocks noChangeArrowheads="1"/>
                </p:cNvSpPr>
                <p:nvPr/>
              </p:nvSpPr>
              <p:spPr bwMode="auto">
                <a:xfrm>
                  <a:off x="161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98" name="Freeform 1015"/>
                <p:cNvSpPr>
                  <a:spLocks/>
                </p:cNvSpPr>
                <p:nvPr/>
              </p:nvSpPr>
              <p:spPr bwMode="auto">
                <a:xfrm>
                  <a:off x="1615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99" name="Rectangle 1016"/>
                <p:cNvSpPr>
                  <a:spLocks noChangeArrowheads="1"/>
                </p:cNvSpPr>
                <p:nvPr/>
              </p:nvSpPr>
              <p:spPr bwMode="auto">
                <a:xfrm>
                  <a:off x="1441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00" name="Freeform 1017"/>
                <p:cNvSpPr>
                  <a:spLocks/>
                </p:cNvSpPr>
                <p:nvPr/>
              </p:nvSpPr>
              <p:spPr bwMode="auto">
                <a:xfrm>
                  <a:off x="1443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01" name="Rectangle 1018"/>
                <p:cNvSpPr>
                  <a:spLocks noChangeArrowheads="1"/>
                </p:cNvSpPr>
                <p:nvPr/>
              </p:nvSpPr>
              <p:spPr bwMode="auto">
                <a:xfrm>
                  <a:off x="159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02" name="Freeform 1019"/>
                <p:cNvSpPr>
                  <a:spLocks/>
                </p:cNvSpPr>
                <p:nvPr/>
              </p:nvSpPr>
              <p:spPr bwMode="auto">
                <a:xfrm>
                  <a:off x="159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03" name="Rectangle 1020"/>
                <p:cNvSpPr>
                  <a:spLocks noChangeArrowheads="1"/>
                </p:cNvSpPr>
                <p:nvPr/>
              </p:nvSpPr>
              <p:spPr bwMode="auto">
                <a:xfrm>
                  <a:off x="1424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04" name="Freeform 1021"/>
                <p:cNvSpPr>
                  <a:spLocks/>
                </p:cNvSpPr>
                <p:nvPr/>
              </p:nvSpPr>
              <p:spPr bwMode="auto">
                <a:xfrm>
                  <a:off x="1428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05" name="Rectangle 1022"/>
                <p:cNvSpPr>
                  <a:spLocks noChangeArrowheads="1"/>
                </p:cNvSpPr>
                <p:nvPr/>
              </p:nvSpPr>
              <p:spPr bwMode="auto">
                <a:xfrm>
                  <a:off x="1578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06" name="Freeform 1023"/>
                <p:cNvSpPr>
                  <a:spLocks/>
                </p:cNvSpPr>
                <p:nvPr/>
              </p:nvSpPr>
              <p:spPr bwMode="auto">
                <a:xfrm>
                  <a:off x="1580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07" name="Rectangle 1024"/>
                <p:cNvSpPr>
                  <a:spLocks noChangeArrowheads="1"/>
                </p:cNvSpPr>
                <p:nvPr/>
              </p:nvSpPr>
              <p:spPr bwMode="auto">
                <a:xfrm>
                  <a:off x="140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08" name="Freeform 1025"/>
                <p:cNvSpPr>
                  <a:spLocks/>
                </p:cNvSpPr>
                <p:nvPr/>
              </p:nvSpPr>
              <p:spPr bwMode="auto">
                <a:xfrm>
                  <a:off x="141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09" name="Rectangle 1026"/>
                <p:cNvSpPr>
                  <a:spLocks noChangeArrowheads="1"/>
                </p:cNvSpPr>
                <p:nvPr/>
              </p:nvSpPr>
              <p:spPr bwMode="auto">
                <a:xfrm>
                  <a:off x="156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10" name="Freeform 1027"/>
                <p:cNvSpPr>
                  <a:spLocks/>
                </p:cNvSpPr>
                <p:nvPr/>
              </p:nvSpPr>
              <p:spPr bwMode="auto">
                <a:xfrm>
                  <a:off x="156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1" name="Rectangle 1028"/>
                <p:cNvSpPr>
                  <a:spLocks noChangeArrowheads="1"/>
                </p:cNvSpPr>
                <p:nvPr/>
              </p:nvSpPr>
              <p:spPr bwMode="auto">
                <a:xfrm>
                  <a:off x="139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12" name="Freeform 1029"/>
                <p:cNvSpPr>
                  <a:spLocks/>
                </p:cNvSpPr>
                <p:nvPr/>
              </p:nvSpPr>
              <p:spPr bwMode="auto">
                <a:xfrm>
                  <a:off x="1393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3" name="Rectangle 1030"/>
                <p:cNvSpPr>
                  <a:spLocks noChangeArrowheads="1"/>
                </p:cNvSpPr>
                <p:nvPr/>
              </p:nvSpPr>
              <p:spPr bwMode="auto">
                <a:xfrm>
                  <a:off x="1732" y="315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14" name="Freeform 1031"/>
                <p:cNvSpPr>
                  <a:spLocks/>
                </p:cNvSpPr>
                <p:nvPr/>
              </p:nvSpPr>
              <p:spPr bwMode="auto">
                <a:xfrm>
                  <a:off x="1734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5" name="Rectangle 1032"/>
                <p:cNvSpPr>
                  <a:spLocks noChangeArrowheads="1"/>
                </p:cNvSpPr>
                <p:nvPr/>
              </p:nvSpPr>
              <p:spPr bwMode="auto">
                <a:xfrm>
                  <a:off x="137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6016" name="Freeform 1033"/>
                <p:cNvSpPr>
                  <a:spLocks/>
                </p:cNvSpPr>
                <p:nvPr/>
              </p:nvSpPr>
              <p:spPr bwMode="auto">
                <a:xfrm>
                  <a:off x="1375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7" name="Freeform 1034"/>
                <p:cNvSpPr>
                  <a:spLocks/>
                </p:cNvSpPr>
                <p:nvPr/>
              </p:nvSpPr>
              <p:spPr bwMode="auto">
                <a:xfrm>
                  <a:off x="170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8" name="Freeform 1035"/>
                <p:cNvSpPr>
                  <a:spLocks/>
                </p:cNvSpPr>
                <p:nvPr/>
              </p:nvSpPr>
              <p:spPr bwMode="auto">
                <a:xfrm>
                  <a:off x="167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19" name="Freeform 1036"/>
                <p:cNvSpPr>
                  <a:spLocks/>
                </p:cNvSpPr>
                <p:nvPr/>
              </p:nvSpPr>
              <p:spPr bwMode="auto">
                <a:xfrm>
                  <a:off x="165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0" name="Freeform 1037"/>
                <p:cNvSpPr>
                  <a:spLocks/>
                </p:cNvSpPr>
                <p:nvPr/>
              </p:nvSpPr>
              <p:spPr bwMode="auto">
                <a:xfrm>
                  <a:off x="162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1" name="Freeform 1038"/>
                <p:cNvSpPr>
                  <a:spLocks/>
                </p:cNvSpPr>
                <p:nvPr/>
              </p:nvSpPr>
              <p:spPr bwMode="auto">
                <a:xfrm>
                  <a:off x="160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2" name="Freeform 1039"/>
                <p:cNvSpPr>
                  <a:spLocks/>
                </p:cNvSpPr>
                <p:nvPr/>
              </p:nvSpPr>
              <p:spPr bwMode="auto">
                <a:xfrm>
                  <a:off x="157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3" name="Freeform 1040"/>
                <p:cNvSpPr>
                  <a:spLocks/>
                </p:cNvSpPr>
                <p:nvPr/>
              </p:nvSpPr>
              <p:spPr bwMode="auto">
                <a:xfrm>
                  <a:off x="155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4" name="Freeform 1041"/>
                <p:cNvSpPr>
                  <a:spLocks/>
                </p:cNvSpPr>
                <p:nvPr/>
              </p:nvSpPr>
              <p:spPr bwMode="auto">
                <a:xfrm>
                  <a:off x="1525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5" name="Freeform 1042"/>
                <p:cNvSpPr>
                  <a:spLocks/>
                </p:cNvSpPr>
                <p:nvPr/>
              </p:nvSpPr>
              <p:spPr bwMode="auto">
                <a:xfrm>
                  <a:off x="149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6" name="Freeform 1043"/>
                <p:cNvSpPr>
                  <a:spLocks/>
                </p:cNvSpPr>
                <p:nvPr/>
              </p:nvSpPr>
              <p:spPr bwMode="auto">
                <a:xfrm>
                  <a:off x="147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7" name="Freeform 1044"/>
                <p:cNvSpPr>
                  <a:spLocks/>
                </p:cNvSpPr>
                <p:nvPr/>
              </p:nvSpPr>
              <p:spPr bwMode="auto">
                <a:xfrm>
                  <a:off x="144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8" name="Freeform 1045"/>
                <p:cNvSpPr>
                  <a:spLocks/>
                </p:cNvSpPr>
                <p:nvPr/>
              </p:nvSpPr>
              <p:spPr bwMode="auto">
                <a:xfrm>
                  <a:off x="1421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29" name="Freeform 1046"/>
                <p:cNvSpPr>
                  <a:spLocks/>
                </p:cNvSpPr>
                <p:nvPr/>
              </p:nvSpPr>
              <p:spPr bwMode="auto">
                <a:xfrm>
                  <a:off x="139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0" name="Freeform 1047"/>
                <p:cNvSpPr>
                  <a:spLocks/>
                </p:cNvSpPr>
                <p:nvPr/>
              </p:nvSpPr>
              <p:spPr bwMode="auto">
                <a:xfrm>
                  <a:off x="137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1" name="Freeform 1048"/>
                <p:cNvSpPr>
                  <a:spLocks/>
                </p:cNvSpPr>
                <p:nvPr/>
              </p:nvSpPr>
              <p:spPr bwMode="auto">
                <a:xfrm>
                  <a:off x="134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2" name="Freeform 1049"/>
                <p:cNvSpPr>
                  <a:spLocks/>
                </p:cNvSpPr>
                <p:nvPr/>
              </p:nvSpPr>
              <p:spPr bwMode="auto">
                <a:xfrm>
                  <a:off x="173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3" name="Freeform 1050"/>
                <p:cNvSpPr>
                  <a:spLocks/>
                </p:cNvSpPr>
                <p:nvPr/>
              </p:nvSpPr>
              <p:spPr bwMode="auto">
                <a:xfrm>
                  <a:off x="171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4" name="Freeform 1051"/>
                <p:cNvSpPr>
                  <a:spLocks/>
                </p:cNvSpPr>
                <p:nvPr/>
              </p:nvSpPr>
              <p:spPr bwMode="auto">
                <a:xfrm>
                  <a:off x="169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5" name="Freeform 1052"/>
                <p:cNvSpPr>
                  <a:spLocks/>
                </p:cNvSpPr>
                <p:nvPr/>
              </p:nvSpPr>
              <p:spPr bwMode="auto">
                <a:xfrm>
                  <a:off x="166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6" name="Freeform 1053"/>
                <p:cNvSpPr>
                  <a:spLocks/>
                </p:cNvSpPr>
                <p:nvPr/>
              </p:nvSpPr>
              <p:spPr bwMode="auto">
                <a:xfrm>
                  <a:off x="164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7" name="Freeform 1054"/>
                <p:cNvSpPr>
                  <a:spLocks/>
                </p:cNvSpPr>
                <p:nvPr/>
              </p:nvSpPr>
              <p:spPr bwMode="auto">
                <a:xfrm>
                  <a:off x="161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8" name="Freeform 1055"/>
                <p:cNvSpPr>
                  <a:spLocks/>
                </p:cNvSpPr>
                <p:nvPr/>
              </p:nvSpPr>
              <p:spPr bwMode="auto">
                <a:xfrm>
                  <a:off x="158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39" name="Freeform 1056"/>
                <p:cNvSpPr>
                  <a:spLocks/>
                </p:cNvSpPr>
                <p:nvPr/>
              </p:nvSpPr>
              <p:spPr bwMode="auto">
                <a:xfrm>
                  <a:off x="156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0" name="Freeform 1057"/>
                <p:cNvSpPr>
                  <a:spLocks/>
                </p:cNvSpPr>
                <p:nvPr/>
              </p:nvSpPr>
              <p:spPr bwMode="auto">
                <a:xfrm>
                  <a:off x="153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1" name="Freeform 1058"/>
                <p:cNvSpPr>
                  <a:spLocks/>
                </p:cNvSpPr>
                <p:nvPr/>
              </p:nvSpPr>
              <p:spPr bwMode="auto">
                <a:xfrm>
                  <a:off x="151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2" name="Freeform 1059"/>
                <p:cNvSpPr>
                  <a:spLocks/>
                </p:cNvSpPr>
                <p:nvPr/>
              </p:nvSpPr>
              <p:spPr bwMode="auto">
                <a:xfrm>
                  <a:off x="148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3" name="Freeform 1060"/>
                <p:cNvSpPr>
                  <a:spLocks/>
                </p:cNvSpPr>
                <p:nvPr/>
              </p:nvSpPr>
              <p:spPr bwMode="auto">
                <a:xfrm>
                  <a:off x="146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4" name="Freeform 1061"/>
                <p:cNvSpPr>
                  <a:spLocks/>
                </p:cNvSpPr>
                <p:nvPr/>
              </p:nvSpPr>
              <p:spPr bwMode="auto">
                <a:xfrm>
                  <a:off x="143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5" name="Freeform 1062"/>
                <p:cNvSpPr>
                  <a:spLocks/>
                </p:cNvSpPr>
                <p:nvPr/>
              </p:nvSpPr>
              <p:spPr bwMode="auto">
                <a:xfrm>
                  <a:off x="140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6" name="Freeform 1063"/>
                <p:cNvSpPr>
                  <a:spLocks/>
                </p:cNvSpPr>
                <p:nvPr/>
              </p:nvSpPr>
              <p:spPr bwMode="auto">
                <a:xfrm>
                  <a:off x="138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7" name="Freeform 1064"/>
                <p:cNvSpPr>
                  <a:spLocks/>
                </p:cNvSpPr>
                <p:nvPr/>
              </p:nvSpPr>
              <p:spPr bwMode="auto">
                <a:xfrm>
                  <a:off x="135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6048" name="Freeform 1065"/>
                <p:cNvSpPr>
                  <a:spLocks/>
                </p:cNvSpPr>
                <p:nvPr/>
              </p:nvSpPr>
              <p:spPr bwMode="auto">
                <a:xfrm>
                  <a:off x="174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82" name="Rectangle 1066"/>
              <p:cNvSpPr>
                <a:spLocks noChangeArrowheads="1"/>
              </p:cNvSpPr>
              <p:nvPr/>
            </p:nvSpPr>
            <p:spPr bwMode="auto">
              <a:xfrm>
                <a:off x="1979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83" name="Group 1067"/>
              <p:cNvGrpSpPr>
                <a:grpSpLocks/>
              </p:cNvGrpSpPr>
              <p:nvPr/>
            </p:nvGrpSpPr>
            <p:grpSpPr bwMode="auto">
              <a:xfrm>
                <a:off x="1991" y="3188"/>
                <a:ext cx="192" cy="135"/>
                <a:chOff x="1311" y="3205"/>
                <a:chExt cx="192" cy="135"/>
              </a:xfrm>
            </p:grpSpPr>
            <p:sp>
              <p:nvSpPr>
                <p:cNvPr id="45904" name="Rectangle 1068"/>
                <p:cNvSpPr>
                  <a:spLocks noChangeArrowheads="1"/>
                </p:cNvSpPr>
                <p:nvPr/>
              </p:nvSpPr>
              <p:spPr bwMode="auto">
                <a:xfrm>
                  <a:off x="1311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05" name="Freeform 1069"/>
                <p:cNvSpPr>
                  <a:spLocks/>
                </p:cNvSpPr>
                <p:nvPr/>
              </p:nvSpPr>
              <p:spPr bwMode="auto">
                <a:xfrm>
                  <a:off x="1322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6" name="Rectangle 1070"/>
                <p:cNvSpPr>
                  <a:spLocks noChangeArrowheads="1"/>
                </p:cNvSpPr>
                <p:nvPr/>
              </p:nvSpPr>
              <p:spPr bwMode="auto">
                <a:xfrm>
                  <a:off x="1318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07" name="Line 1071"/>
                <p:cNvSpPr>
                  <a:spLocks noChangeShapeType="1"/>
                </p:cNvSpPr>
                <p:nvPr/>
              </p:nvSpPr>
              <p:spPr bwMode="auto">
                <a:xfrm>
                  <a:off x="1337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8" name="Line 1072"/>
                <p:cNvSpPr>
                  <a:spLocks noChangeShapeType="1"/>
                </p:cNvSpPr>
                <p:nvPr/>
              </p:nvSpPr>
              <p:spPr bwMode="auto">
                <a:xfrm>
                  <a:off x="1324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9" name="Line 1073"/>
                <p:cNvSpPr>
                  <a:spLocks noChangeShapeType="1"/>
                </p:cNvSpPr>
                <p:nvPr/>
              </p:nvSpPr>
              <p:spPr bwMode="auto">
                <a:xfrm>
                  <a:off x="1324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0" name="Rectangle 1074"/>
                <p:cNvSpPr>
                  <a:spLocks noChangeArrowheads="1"/>
                </p:cNvSpPr>
                <p:nvPr/>
              </p:nvSpPr>
              <p:spPr bwMode="auto">
                <a:xfrm>
                  <a:off x="1344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11" name="Rectangle 1075"/>
                <p:cNvSpPr>
                  <a:spLocks noChangeArrowheads="1"/>
                </p:cNvSpPr>
                <p:nvPr/>
              </p:nvSpPr>
              <p:spPr bwMode="auto">
                <a:xfrm>
                  <a:off x="1333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12" name="Rectangle 1076"/>
                <p:cNvSpPr>
                  <a:spLocks noChangeArrowheads="1"/>
                </p:cNvSpPr>
                <p:nvPr/>
              </p:nvSpPr>
              <p:spPr bwMode="auto">
                <a:xfrm>
                  <a:off x="1320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13" name="Freeform 1077"/>
                <p:cNvSpPr>
                  <a:spLocks/>
                </p:cNvSpPr>
                <p:nvPr/>
              </p:nvSpPr>
              <p:spPr bwMode="auto">
                <a:xfrm>
                  <a:off x="1396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4" name="Freeform 1078"/>
                <p:cNvSpPr>
                  <a:spLocks/>
                </p:cNvSpPr>
                <p:nvPr/>
              </p:nvSpPr>
              <p:spPr bwMode="auto">
                <a:xfrm>
                  <a:off x="1372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5" name="Rectangle 1079"/>
                <p:cNvSpPr>
                  <a:spLocks noChangeArrowheads="1"/>
                </p:cNvSpPr>
                <p:nvPr/>
              </p:nvSpPr>
              <p:spPr bwMode="auto">
                <a:xfrm>
                  <a:off x="1368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916" name="Freeform 1080"/>
                <p:cNvSpPr>
                  <a:spLocks/>
                </p:cNvSpPr>
                <p:nvPr/>
              </p:nvSpPr>
              <p:spPr bwMode="auto">
                <a:xfrm>
                  <a:off x="1376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7" name="Freeform 1081"/>
                <p:cNvSpPr>
                  <a:spLocks/>
                </p:cNvSpPr>
                <p:nvPr/>
              </p:nvSpPr>
              <p:spPr bwMode="auto">
                <a:xfrm>
                  <a:off x="1486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8" name="Freeform 1082"/>
                <p:cNvSpPr>
                  <a:spLocks/>
                </p:cNvSpPr>
                <p:nvPr/>
              </p:nvSpPr>
              <p:spPr bwMode="auto">
                <a:xfrm>
                  <a:off x="1376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19" name="Freeform 1083"/>
                <p:cNvSpPr>
                  <a:spLocks/>
                </p:cNvSpPr>
                <p:nvPr/>
              </p:nvSpPr>
              <p:spPr bwMode="auto">
                <a:xfrm>
                  <a:off x="1486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84" name="Rectangle 1084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85" name="Group 1085"/>
              <p:cNvGrpSpPr>
                <a:grpSpLocks/>
              </p:cNvGrpSpPr>
              <p:nvPr/>
            </p:nvGrpSpPr>
            <p:grpSpPr bwMode="auto">
              <a:xfrm>
                <a:off x="2009" y="3092"/>
                <a:ext cx="420" cy="31"/>
                <a:chOff x="1329" y="3109"/>
                <a:chExt cx="420" cy="31"/>
              </a:xfrm>
            </p:grpSpPr>
            <p:sp>
              <p:nvSpPr>
                <p:cNvPr id="45775" name="Freeform 1086"/>
                <p:cNvSpPr>
                  <a:spLocks/>
                </p:cNvSpPr>
                <p:nvPr/>
              </p:nvSpPr>
              <p:spPr bwMode="auto">
                <a:xfrm>
                  <a:off x="1329" y="3129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6" name="Rectangle 1087"/>
                <p:cNvSpPr>
                  <a:spLocks noChangeArrowheads="1"/>
                </p:cNvSpPr>
                <p:nvPr/>
              </p:nvSpPr>
              <p:spPr bwMode="auto">
                <a:xfrm>
                  <a:off x="135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77" name="Freeform 1088"/>
                <p:cNvSpPr>
                  <a:spLocks/>
                </p:cNvSpPr>
                <p:nvPr/>
              </p:nvSpPr>
              <p:spPr bwMode="auto">
                <a:xfrm>
                  <a:off x="136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8" name="Rectangle 1089"/>
                <p:cNvSpPr>
                  <a:spLocks noChangeArrowheads="1"/>
                </p:cNvSpPr>
                <p:nvPr/>
              </p:nvSpPr>
              <p:spPr bwMode="auto">
                <a:xfrm>
                  <a:off x="134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79" name="Freeform 1090"/>
                <p:cNvSpPr>
                  <a:spLocks/>
                </p:cNvSpPr>
                <p:nvPr/>
              </p:nvSpPr>
              <p:spPr bwMode="auto">
                <a:xfrm>
                  <a:off x="1342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80" name="Rectangle 1091"/>
                <p:cNvSpPr>
                  <a:spLocks noChangeArrowheads="1"/>
                </p:cNvSpPr>
                <p:nvPr/>
              </p:nvSpPr>
              <p:spPr bwMode="auto">
                <a:xfrm>
                  <a:off x="1714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81" name="Freeform 1092"/>
                <p:cNvSpPr>
                  <a:spLocks/>
                </p:cNvSpPr>
                <p:nvPr/>
              </p:nvSpPr>
              <p:spPr bwMode="auto">
                <a:xfrm>
                  <a:off x="1716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82" name="Rectangle 1093"/>
                <p:cNvSpPr>
                  <a:spLocks noChangeArrowheads="1"/>
                </p:cNvSpPr>
                <p:nvPr/>
              </p:nvSpPr>
              <p:spPr bwMode="auto">
                <a:xfrm>
                  <a:off x="1542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83" name="Freeform 1094"/>
                <p:cNvSpPr>
                  <a:spLocks/>
                </p:cNvSpPr>
                <p:nvPr/>
              </p:nvSpPr>
              <p:spPr bwMode="auto">
                <a:xfrm>
                  <a:off x="154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84" name="Rectangle 1095"/>
                <p:cNvSpPr>
                  <a:spLocks noChangeArrowheads="1"/>
                </p:cNvSpPr>
                <p:nvPr/>
              </p:nvSpPr>
              <p:spPr bwMode="auto">
                <a:xfrm>
                  <a:off x="1696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85" name="Freeform 1096"/>
                <p:cNvSpPr>
                  <a:spLocks/>
                </p:cNvSpPr>
                <p:nvPr/>
              </p:nvSpPr>
              <p:spPr bwMode="auto">
                <a:xfrm>
                  <a:off x="1699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86" name="Rectangle 1097"/>
                <p:cNvSpPr>
                  <a:spLocks noChangeArrowheads="1"/>
                </p:cNvSpPr>
                <p:nvPr/>
              </p:nvSpPr>
              <p:spPr bwMode="auto">
                <a:xfrm>
                  <a:off x="1527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87" name="Freeform 1098"/>
                <p:cNvSpPr>
                  <a:spLocks/>
                </p:cNvSpPr>
                <p:nvPr/>
              </p:nvSpPr>
              <p:spPr bwMode="auto">
                <a:xfrm>
                  <a:off x="152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88" name="Rectangle 1099"/>
                <p:cNvSpPr>
                  <a:spLocks noChangeArrowheads="1"/>
                </p:cNvSpPr>
                <p:nvPr/>
              </p:nvSpPr>
              <p:spPr bwMode="auto">
                <a:xfrm>
                  <a:off x="167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89" name="Freeform 1100"/>
                <p:cNvSpPr>
                  <a:spLocks/>
                </p:cNvSpPr>
                <p:nvPr/>
              </p:nvSpPr>
              <p:spPr bwMode="auto">
                <a:xfrm>
                  <a:off x="1683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90" name="Rectangle 1101"/>
                <p:cNvSpPr>
                  <a:spLocks noChangeArrowheads="1"/>
                </p:cNvSpPr>
                <p:nvPr/>
              </p:nvSpPr>
              <p:spPr bwMode="auto">
                <a:xfrm>
                  <a:off x="1509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91" name="Freeform 1102"/>
                <p:cNvSpPr>
                  <a:spLocks/>
                </p:cNvSpPr>
                <p:nvPr/>
              </p:nvSpPr>
              <p:spPr bwMode="auto">
                <a:xfrm>
                  <a:off x="151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92" name="Rectangle 1103"/>
                <p:cNvSpPr>
                  <a:spLocks noChangeArrowheads="1"/>
                </p:cNvSpPr>
                <p:nvPr/>
              </p:nvSpPr>
              <p:spPr bwMode="auto">
                <a:xfrm>
                  <a:off x="166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93" name="Freeform 1104"/>
                <p:cNvSpPr>
                  <a:spLocks/>
                </p:cNvSpPr>
                <p:nvPr/>
              </p:nvSpPr>
              <p:spPr bwMode="auto">
                <a:xfrm>
                  <a:off x="1666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94" name="Rectangle 1105"/>
                <p:cNvSpPr>
                  <a:spLocks noChangeArrowheads="1"/>
                </p:cNvSpPr>
                <p:nvPr/>
              </p:nvSpPr>
              <p:spPr bwMode="auto">
                <a:xfrm>
                  <a:off x="1492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95" name="Freeform 1106"/>
                <p:cNvSpPr>
                  <a:spLocks/>
                </p:cNvSpPr>
                <p:nvPr/>
              </p:nvSpPr>
              <p:spPr bwMode="auto">
                <a:xfrm>
                  <a:off x="1494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96" name="Rectangle 1107"/>
                <p:cNvSpPr>
                  <a:spLocks noChangeArrowheads="1"/>
                </p:cNvSpPr>
                <p:nvPr/>
              </p:nvSpPr>
              <p:spPr bwMode="auto">
                <a:xfrm>
                  <a:off x="1646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97" name="Freeform 1108"/>
                <p:cNvSpPr>
                  <a:spLocks/>
                </p:cNvSpPr>
                <p:nvPr/>
              </p:nvSpPr>
              <p:spPr bwMode="auto">
                <a:xfrm>
                  <a:off x="1648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98" name="Rectangle 1109"/>
                <p:cNvSpPr>
                  <a:spLocks noChangeArrowheads="1"/>
                </p:cNvSpPr>
                <p:nvPr/>
              </p:nvSpPr>
              <p:spPr bwMode="auto">
                <a:xfrm>
                  <a:off x="1476" y="3123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99" name="Freeform 1110"/>
                <p:cNvSpPr>
                  <a:spLocks/>
                </p:cNvSpPr>
                <p:nvPr/>
              </p:nvSpPr>
              <p:spPr bwMode="auto">
                <a:xfrm>
                  <a:off x="147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00" name="Rectangle 1111"/>
                <p:cNvSpPr>
                  <a:spLocks noChangeArrowheads="1"/>
                </p:cNvSpPr>
                <p:nvPr/>
              </p:nvSpPr>
              <p:spPr bwMode="auto">
                <a:xfrm>
                  <a:off x="162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01" name="Freeform 1112"/>
                <p:cNvSpPr>
                  <a:spLocks/>
                </p:cNvSpPr>
                <p:nvPr/>
              </p:nvSpPr>
              <p:spPr bwMode="auto">
                <a:xfrm>
                  <a:off x="1630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02" name="Rectangle 1113"/>
                <p:cNvSpPr>
                  <a:spLocks noChangeArrowheads="1"/>
                </p:cNvSpPr>
                <p:nvPr/>
              </p:nvSpPr>
              <p:spPr bwMode="auto">
                <a:xfrm>
                  <a:off x="145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03" name="Freeform 1114"/>
                <p:cNvSpPr>
                  <a:spLocks/>
                </p:cNvSpPr>
                <p:nvPr/>
              </p:nvSpPr>
              <p:spPr bwMode="auto">
                <a:xfrm>
                  <a:off x="1461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04" name="Rectangle 1115"/>
                <p:cNvSpPr>
                  <a:spLocks noChangeArrowheads="1"/>
                </p:cNvSpPr>
                <p:nvPr/>
              </p:nvSpPr>
              <p:spPr bwMode="auto">
                <a:xfrm>
                  <a:off x="161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05" name="Freeform 1116"/>
                <p:cNvSpPr>
                  <a:spLocks/>
                </p:cNvSpPr>
                <p:nvPr/>
              </p:nvSpPr>
              <p:spPr bwMode="auto">
                <a:xfrm>
                  <a:off x="1615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06" name="Rectangle 1117"/>
                <p:cNvSpPr>
                  <a:spLocks noChangeArrowheads="1"/>
                </p:cNvSpPr>
                <p:nvPr/>
              </p:nvSpPr>
              <p:spPr bwMode="auto">
                <a:xfrm>
                  <a:off x="1441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07" name="Freeform 1118"/>
                <p:cNvSpPr>
                  <a:spLocks/>
                </p:cNvSpPr>
                <p:nvPr/>
              </p:nvSpPr>
              <p:spPr bwMode="auto">
                <a:xfrm>
                  <a:off x="1443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08" name="Rectangle 1119"/>
                <p:cNvSpPr>
                  <a:spLocks noChangeArrowheads="1"/>
                </p:cNvSpPr>
                <p:nvPr/>
              </p:nvSpPr>
              <p:spPr bwMode="auto">
                <a:xfrm>
                  <a:off x="159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09" name="Freeform 1120"/>
                <p:cNvSpPr>
                  <a:spLocks/>
                </p:cNvSpPr>
                <p:nvPr/>
              </p:nvSpPr>
              <p:spPr bwMode="auto">
                <a:xfrm>
                  <a:off x="159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10" name="Rectangle 1121"/>
                <p:cNvSpPr>
                  <a:spLocks noChangeArrowheads="1"/>
                </p:cNvSpPr>
                <p:nvPr/>
              </p:nvSpPr>
              <p:spPr bwMode="auto">
                <a:xfrm>
                  <a:off x="1424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11" name="Freeform 1122"/>
                <p:cNvSpPr>
                  <a:spLocks/>
                </p:cNvSpPr>
                <p:nvPr/>
              </p:nvSpPr>
              <p:spPr bwMode="auto">
                <a:xfrm>
                  <a:off x="1428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12" name="Rectangle 1123"/>
                <p:cNvSpPr>
                  <a:spLocks noChangeArrowheads="1"/>
                </p:cNvSpPr>
                <p:nvPr/>
              </p:nvSpPr>
              <p:spPr bwMode="auto">
                <a:xfrm>
                  <a:off x="1578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13" name="Freeform 1124"/>
                <p:cNvSpPr>
                  <a:spLocks/>
                </p:cNvSpPr>
                <p:nvPr/>
              </p:nvSpPr>
              <p:spPr bwMode="auto">
                <a:xfrm>
                  <a:off x="1580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14" name="Rectangle 1125"/>
                <p:cNvSpPr>
                  <a:spLocks noChangeArrowheads="1"/>
                </p:cNvSpPr>
                <p:nvPr/>
              </p:nvSpPr>
              <p:spPr bwMode="auto">
                <a:xfrm>
                  <a:off x="140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15" name="Freeform 1126"/>
                <p:cNvSpPr>
                  <a:spLocks/>
                </p:cNvSpPr>
                <p:nvPr/>
              </p:nvSpPr>
              <p:spPr bwMode="auto">
                <a:xfrm>
                  <a:off x="141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16" name="Rectangle 1127"/>
                <p:cNvSpPr>
                  <a:spLocks noChangeArrowheads="1"/>
                </p:cNvSpPr>
                <p:nvPr/>
              </p:nvSpPr>
              <p:spPr bwMode="auto">
                <a:xfrm>
                  <a:off x="156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17" name="Freeform 1128"/>
                <p:cNvSpPr>
                  <a:spLocks/>
                </p:cNvSpPr>
                <p:nvPr/>
              </p:nvSpPr>
              <p:spPr bwMode="auto">
                <a:xfrm>
                  <a:off x="156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18" name="Rectangle 1129"/>
                <p:cNvSpPr>
                  <a:spLocks noChangeArrowheads="1"/>
                </p:cNvSpPr>
                <p:nvPr/>
              </p:nvSpPr>
              <p:spPr bwMode="auto">
                <a:xfrm>
                  <a:off x="139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19" name="Freeform 1130"/>
                <p:cNvSpPr>
                  <a:spLocks/>
                </p:cNvSpPr>
                <p:nvPr/>
              </p:nvSpPr>
              <p:spPr bwMode="auto">
                <a:xfrm>
                  <a:off x="1393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20" name="Rectangle 1131"/>
                <p:cNvSpPr>
                  <a:spLocks noChangeArrowheads="1"/>
                </p:cNvSpPr>
                <p:nvPr/>
              </p:nvSpPr>
              <p:spPr bwMode="auto">
                <a:xfrm>
                  <a:off x="1732" y="3123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21" name="Freeform 1132"/>
                <p:cNvSpPr>
                  <a:spLocks/>
                </p:cNvSpPr>
                <p:nvPr/>
              </p:nvSpPr>
              <p:spPr bwMode="auto">
                <a:xfrm>
                  <a:off x="1734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22" name="Rectangle 1133"/>
                <p:cNvSpPr>
                  <a:spLocks noChangeArrowheads="1"/>
                </p:cNvSpPr>
                <p:nvPr/>
              </p:nvSpPr>
              <p:spPr bwMode="auto">
                <a:xfrm>
                  <a:off x="137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23" name="Freeform 1134"/>
                <p:cNvSpPr>
                  <a:spLocks/>
                </p:cNvSpPr>
                <p:nvPr/>
              </p:nvSpPr>
              <p:spPr bwMode="auto">
                <a:xfrm>
                  <a:off x="1375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24" name="Rectangle 1135"/>
                <p:cNvSpPr>
                  <a:spLocks noChangeArrowheads="1"/>
                </p:cNvSpPr>
                <p:nvPr/>
              </p:nvSpPr>
              <p:spPr bwMode="auto">
                <a:xfrm>
                  <a:off x="135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25" name="Freeform 1136"/>
                <p:cNvSpPr>
                  <a:spLocks/>
                </p:cNvSpPr>
                <p:nvPr/>
              </p:nvSpPr>
              <p:spPr bwMode="auto">
                <a:xfrm>
                  <a:off x="136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26" name="Rectangle 1137"/>
                <p:cNvSpPr>
                  <a:spLocks noChangeArrowheads="1"/>
                </p:cNvSpPr>
                <p:nvPr/>
              </p:nvSpPr>
              <p:spPr bwMode="auto">
                <a:xfrm>
                  <a:off x="134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27" name="Freeform 1138"/>
                <p:cNvSpPr>
                  <a:spLocks/>
                </p:cNvSpPr>
                <p:nvPr/>
              </p:nvSpPr>
              <p:spPr bwMode="auto">
                <a:xfrm>
                  <a:off x="1342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28" name="Rectangle 1139"/>
                <p:cNvSpPr>
                  <a:spLocks noChangeArrowheads="1"/>
                </p:cNvSpPr>
                <p:nvPr/>
              </p:nvSpPr>
              <p:spPr bwMode="auto">
                <a:xfrm>
                  <a:off x="1714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29" name="Freeform 1140"/>
                <p:cNvSpPr>
                  <a:spLocks/>
                </p:cNvSpPr>
                <p:nvPr/>
              </p:nvSpPr>
              <p:spPr bwMode="auto">
                <a:xfrm>
                  <a:off x="1716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30" name="Rectangle 1141"/>
                <p:cNvSpPr>
                  <a:spLocks noChangeArrowheads="1"/>
                </p:cNvSpPr>
                <p:nvPr/>
              </p:nvSpPr>
              <p:spPr bwMode="auto">
                <a:xfrm>
                  <a:off x="1542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31" name="Freeform 1142"/>
                <p:cNvSpPr>
                  <a:spLocks/>
                </p:cNvSpPr>
                <p:nvPr/>
              </p:nvSpPr>
              <p:spPr bwMode="auto">
                <a:xfrm>
                  <a:off x="154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32" name="Rectangle 1143"/>
                <p:cNvSpPr>
                  <a:spLocks noChangeArrowheads="1"/>
                </p:cNvSpPr>
                <p:nvPr/>
              </p:nvSpPr>
              <p:spPr bwMode="auto">
                <a:xfrm>
                  <a:off x="1696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33" name="Freeform 1144"/>
                <p:cNvSpPr>
                  <a:spLocks/>
                </p:cNvSpPr>
                <p:nvPr/>
              </p:nvSpPr>
              <p:spPr bwMode="auto">
                <a:xfrm>
                  <a:off x="1699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34" name="Rectangle 1145"/>
                <p:cNvSpPr>
                  <a:spLocks noChangeArrowheads="1"/>
                </p:cNvSpPr>
                <p:nvPr/>
              </p:nvSpPr>
              <p:spPr bwMode="auto">
                <a:xfrm>
                  <a:off x="1527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35" name="Freeform 1146"/>
                <p:cNvSpPr>
                  <a:spLocks/>
                </p:cNvSpPr>
                <p:nvPr/>
              </p:nvSpPr>
              <p:spPr bwMode="auto">
                <a:xfrm>
                  <a:off x="152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36" name="Rectangle 1147"/>
                <p:cNvSpPr>
                  <a:spLocks noChangeArrowheads="1"/>
                </p:cNvSpPr>
                <p:nvPr/>
              </p:nvSpPr>
              <p:spPr bwMode="auto">
                <a:xfrm>
                  <a:off x="167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37" name="Freeform 1148"/>
                <p:cNvSpPr>
                  <a:spLocks/>
                </p:cNvSpPr>
                <p:nvPr/>
              </p:nvSpPr>
              <p:spPr bwMode="auto">
                <a:xfrm>
                  <a:off x="1683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38" name="Rectangle 1149"/>
                <p:cNvSpPr>
                  <a:spLocks noChangeArrowheads="1"/>
                </p:cNvSpPr>
                <p:nvPr/>
              </p:nvSpPr>
              <p:spPr bwMode="auto">
                <a:xfrm>
                  <a:off x="1509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39" name="Freeform 1150"/>
                <p:cNvSpPr>
                  <a:spLocks/>
                </p:cNvSpPr>
                <p:nvPr/>
              </p:nvSpPr>
              <p:spPr bwMode="auto">
                <a:xfrm>
                  <a:off x="151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40" name="Rectangle 1151"/>
                <p:cNvSpPr>
                  <a:spLocks noChangeArrowheads="1"/>
                </p:cNvSpPr>
                <p:nvPr/>
              </p:nvSpPr>
              <p:spPr bwMode="auto">
                <a:xfrm>
                  <a:off x="166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41" name="Freeform 1152"/>
                <p:cNvSpPr>
                  <a:spLocks/>
                </p:cNvSpPr>
                <p:nvPr/>
              </p:nvSpPr>
              <p:spPr bwMode="auto">
                <a:xfrm>
                  <a:off x="1666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42" name="Rectangle 1153"/>
                <p:cNvSpPr>
                  <a:spLocks noChangeArrowheads="1"/>
                </p:cNvSpPr>
                <p:nvPr/>
              </p:nvSpPr>
              <p:spPr bwMode="auto">
                <a:xfrm>
                  <a:off x="1492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43" name="Freeform 1154"/>
                <p:cNvSpPr>
                  <a:spLocks/>
                </p:cNvSpPr>
                <p:nvPr/>
              </p:nvSpPr>
              <p:spPr bwMode="auto">
                <a:xfrm>
                  <a:off x="1494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44" name="Rectangle 1155"/>
                <p:cNvSpPr>
                  <a:spLocks noChangeArrowheads="1"/>
                </p:cNvSpPr>
                <p:nvPr/>
              </p:nvSpPr>
              <p:spPr bwMode="auto">
                <a:xfrm>
                  <a:off x="1646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45" name="Freeform 1156"/>
                <p:cNvSpPr>
                  <a:spLocks/>
                </p:cNvSpPr>
                <p:nvPr/>
              </p:nvSpPr>
              <p:spPr bwMode="auto">
                <a:xfrm>
                  <a:off x="1648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46" name="Rectangle 1157"/>
                <p:cNvSpPr>
                  <a:spLocks noChangeArrowheads="1"/>
                </p:cNvSpPr>
                <p:nvPr/>
              </p:nvSpPr>
              <p:spPr bwMode="auto">
                <a:xfrm>
                  <a:off x="1476" y="3109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47" name="Freeform 1158"/>
                <p:cNvSpPr>
                  <a:spLocks/>
                </p:cNvSpPr>
                <p:nvPr/>
              </p:nvSpPr>
              <p:spPr bwMode="auto">
                <a:xfrm>
                  <a:off x="147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48" name="Rectangle 1159"/>
                <p:cNvSpPr>
                  <a:spLocks noChangeArrowheads="1"/>
                </p:cNvSpPr>
                <p:nvPr/>
              </p:nvSpPr>
              <p:spPr bwMode="auto">
                <a:xfrm>
                  <a:off x="162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49" name="Freeform 1160"/>
                <p:cNvSpPr>
                  <a:spLocks/>
                </p:cNvSpPr>
                <p:nvPr/>
              </p:nvSpPr>
              <p:spPr bwMode="auto">
                <a:xfrm>
                  <a:off x="1630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50" name="Rectangle 1161"/>
                <p:cNvSpPr>
                  <a:spLocks noChangeArrowheads="1"/>
                </p:cNvSpPr>
                <p:nvPr/>
              </p:nvSpPr>
              <p:spPr bwMode="auto">
                <a:xfrm>
                  <a:off x="145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51" name="Freeform 1162"/>
                <p:cNvSpPr>
                  <a:spLocks/>
                </p:cNvSpPr>
                <p:nvPr/>
              </p:nvSpPr>
              <p:spPr bwMode="auto">
                <a:xfrm>
                  <a:off x="1461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52" name="Rectangle 1163"/>
                <p:cNvSpPr>
                  <a:spLocks noChangeArrowheads="1"/>
                </p:cNvSpPr>
                <p:nvPr/>
              </p:nvSpPr>
              <p:spPr bwMode="auto">
                <a:xfrm>
                  <a:off x="161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53" name="Freeform 1164"/>
                <p:cNvSpPr>
                  <a:spLocks/>
                </p:cNvSpPr>
                <p:nvPr/>
              </p:nvSpPr>
              <p:spPr bwMode="auto">
                <a:xfrm>
                  <a:off x="1615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54" name="Rectangle 1165"/>
                <p:cNvSpPr>
                  <a:spLocks noChangeArrowheads="1"/>
                </p:cNvSpPr>
                <p:nvPr/>
              </p:nvSpPr>
              <p:spPr bwMode="auto">
                <a:xfrm>
                  <a:off x="1441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55" name="Freeform 1166"/>
                <p:cNvSpPr>
                  <a:spLocks/>
                </p:cNvSpPr>
                <p:nvPr/>
              </p:nvSpPr>
              <p:spPr bwMode="auto">
                <a:xfrm>
                  <a:off x="1443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56" name="Rectangle 1167"/>
                <p:cNvSpPr>
                  <a:spLocks noChangeArrowheads="1"/>
                </p:cNvSpPr>
                <p:nvPr/>
              </p:nvSpPr>
              <p:spPr bwMode="auto">
                <a:xfrm>
                  <a:off x="159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57" name="Freeform 1168"/>
                <p:cNvSpPr>
                  <a:spLocks/>
                </p:cNvSpPr>
                <p:nvPr/>
              </p:nvSpPr>
              <p:spPr bwMode="auto">
                <a:xfrm>
                  <a:off x="159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58" name="Rectangle 1169"/>
                <p:cNvSpPr>
                  <a:spLocks noChangeArrowheads="1"/>
                </p:cNvSpPr>
                <p:nvPr/>
              </p:nvSpPr>
              <p:spPr bwMode="auto">
                <a:xfrm>
                  <a:off x="1424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59" name="Freeform 1170"/>
                <p:cNvSpPr>
                  <a:spLocks/>
                </p:cNvSpPr>
                <p:nvPr/>
              </p:nvSpPr>
              <p:spPr bwMode="auto">
                <a:xfrm>
                  <a:off x="1428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60" name="Rectangle 1171"/>
                <p:cNvSpPr>
                  <a:spLocks noChangeArrowheads="1"/>
                </p:cNvSpPr>
                <p:nvPr/>
              </p:nvSpPr>
              <p:spPr bwMode="auto">
                <a:xfrm>
                  <a:off x="1578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61" name="Freeform 1172"/>
                <p:cNvSpPr>
                  <a:spLocks/>
                </p:cNvSpPr>
                <p:nvPr/>
              </p:nvSpPr>
              <p:spPr bwMode="auto">
                <a:xfrm>
                  <a:off x="1580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62" name="Rectangle 1173"/>
                <p:cNvSpPr>
                  <a:spLocks noChangeArrowheads="1"/>
                </p:cNvSpPr>
                <p:nvPr/>
              </p:nvSpPr>
              <p:spPr bwMode="auto">
                <a:xfrm>
                  <a:off x="140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63" name="Freeform 1174"/>
                <p:cNvSpPr>
                  <a:spLocks/>
                </p:cNvSpPr>
                <p:nvPr/>
              </p:nvSpPr>
              <p:spPr bwMode="auto">
                <a:xfrm>
                  <a:off x="141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64" name="Rectangle 1175"/>
                <p:cNvSpPr>
                  <a:spLocks noChangeArrowheads="1"/>
                </p:cNvSpPr>
                <p:nvPr/>
              </p:nvSpPr>
              <p:spPr bwMode="auto">
                <a:xfrm>
                  <a:off x="156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65" name="Freeform 1176"/>
                <p:cNvSpPr>
                  <a:spLocks/>
                </p:cNvSpPr>
                <p:nvPr/>
              </p:nvSpPr>
              <p:spPr bwMode="auto">
                <a:xfrm>
                  <a:off x="156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66" name="Rectangle 1177"/>
                <p:cNvSpPr>
                  <a:spLocks noChangeArrowheads="1"/>
                </p:cNvSpPr>
                <p:nvPr/>
              </p:nvSpPr>
              <p:spPr bwMode="auto">
                <a:xfrm>
                  <a:off x="139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67" name="Freeform 1178"/>
                <p:cNvSpPr>
                  <a:spLocks/>
                </p:cNvSpPr>
                <p:nvPr/>
              </p:nvSpPr>
              <p:spPr bwMode="auto">
                <a:xfrm>
                  <a:off x="1393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68" name="Rectangle 1179"/>
                <p:cNvSpPr>
                  <a:spLocks noChangeArrowheads="1"/>
                </p:cNvSpPr>
                <p:nvPr/>
              </p:nvSpPr>
              <p:spPr bwMode="auto">
                <a:xfrm>
                  <a:off x="1732" y="3109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69" name="Freeform 1180"/>
                <p:cNvSpPr>
                  <a:spLocks/>
                </p:cNvSpPr>
                <p:nvPr/>
              </p:nvSpPr>
              <p:spPr bwMode="auto">
                <a:xfrm>
                  <a:off x="1734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0" name="Rectangle 1181"/>
                <p:cNvSpPr>
                  <a:spLocks noChangeArrowheads="1"/>
                </p:cNvSpPr>
                <p:nvPr/>
              </p:nvSpPr>
              <p:spPr bwMode="auto">
                <a:xfrm>
                  <a:off x="137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871" name="Freeform 1182"/>
                <p:cNvSpPr>
                  <a:spLocks/>
                </p:cNvSpPr>
                <p:nvPr/>
              </p:nvSpPr>
              <p:spPr bwMode="auto">
                <a:xfrm>
                  <a:off x="1375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2" name="Freeform 1183"/>
                <p:cNvSpPr>
                  <a:spLocks/>
                </p:cNvSpPr>
                <p:nvPr/>
              </p:nvSpPr>
              <p:spPr bwMode="auto">
                <a:xfrm>
                  <a:off x="170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3" name="Freeform 1184"/>
                <p:cNvSpPr>
                  <a:spLocks/>
                </p:cNvSpPr>
                <p:nvPr/>
              </p:nvSpPr>
              <p:spPr bwMode="auto">
                <a:xfrm>
                  <a:off x="167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4" name="Freeform 1185"/>
                <p:cNvSpPr>
                  <a:spLocks/>
                </p:cNvSpPr>
                <p:nvPr/>
              </p:nvSpPr>
              <p:spPr bwMode="auto">
                <a:xfrm>
                  <a:off x="165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5" name="Freeform 1186"/>
                <p:cNvSpPr>
                  <a:spLocks/>
                </p:cNvSpPr>
                <p:nvPr/>
              </p:nvSpPr>
              <p:spPr bwMode="auto">
                <a:xfrm>
                  <a:off x="162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6" name="Freeform 1187"/>
                <p:cNvSpPr>
                  <a:spLocks/>
                </p:cNvSpPr>
                <p:nvPr/>
              </p:nvSpPr>
              <p:spPr bwMode="auto">
                <a:xfrm>
                  <a:off x="160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7" name="Freeform 1188"/>
                <p:cNvSpPr>
                  <a:spLocks/>
                </p:cNvSpPr>
                <p:nvPr/>
              </p:nvSpPr>
              <p:spPr bwMode="auto">
                <a:xfrm>
                  <a:off x="157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8" name="Freeform 1189"/>
                <p:cNvSpPr>
                  <a:spLocks/>
                </p:cNvSpPr>
                <p:nvPr/>
              </p:nvSpPr>
              <p:spPr bwMode="auto">
                <a:xfrm>
                  <a:off x="155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79" name="Freeform 1190"/>
                <p:cNvSpPr>
                  <a:spLocks/>
                </p:cNvSpPr>
                <p:nvPr/>
              </p:nvSpPr>
              <p:spPr bwMode="auto">
                <a:xfrm>
                  <a:off x="1525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0" name="Freeform 1191"/>
                <p:cNvSpPr>
                  <a:spLocks/>
                </p:cNvSpPr>
                <p:nvPr/>
              </p:nvSpPr>
              <p:spPr bwMode="auto">
                <a:xfrm>
                  <a:off x="149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1" name="Freeform 1192"/>
                <p:cNvSpPr>
                  <a:spLocks/>
                </p:cNvSpPr>
                <p:nvPr/>
              </p:nvSpPr>
              <p:spPr bwMode="auto">
                <a:xfrm>
                  <a:off x="147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2" name="Freeform 1193"/>
                <p:cNvSpPr>
                  <a:spLocks/>
                </p:cNvSpPr>
                <p:nvPr/>
              </p:nvSpPr>
              <p:spPr bwMode="auto">
                <a:xfrm>
                  <a:off x="144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3" name="Freeform 1194"/>
                <p:cNvSpPr>
                  <a:spLocks/>
                </p:cNvSpPr>
                <p:nvPr/>
              </p:nvSpPr>
              <p:spPr bwMode="auto">
                <a:xfrm>
                  <a:off x="1421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4" name="Freeform 1195"/>
                <p:cNvSpPr>
                  <a:spLocks/>
                </p:cNvSpPr>
                <p:nvPr/>
              </p:nvSpPr>
              <p:spPr bwMode="auto">
                <a:xfrm>
                  <a:off x="139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5" name="Freeform 1196"/>
                <p:cNvSpPr>
                  <a:spLocks/>
                </p:cNvSpPr>
                <p:nvPr/>
              </p:nvSpPr>
              <p:spPr bwMode="auto">
                <a:xfrm>
                  <a:off x="137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6" name="Freeform 1197"/>
                <p:cNvSpPr>
                  <a:spLocks/>
                </p:cNvSpPr>
                <p:nvPr/>
              </p:nvSpPr>
              <p:spPr bwMode="auto">
                <a:xfrm>
                  <a:off x="134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7" name="Freeform 1198"/>
                <p:cNvSpPr>
                  <a:spLocks/>
                </p:cNvSpPr>
                <p:nvPr/>
              </p:nvSpPr>
              <p:spPr bwMode="auto">
                <a:xfrm>
                  <a:off x="173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8" name="Freeform 1199"/>
                <p:cNvSpPr>
                  <a:spLocks/>
                </p:cNvSpPr>
                <p:nvPr/>
              </p:nvSpPr>
              <p:spPr bwMode="auto">
                <a:xfrm>
                  <a:off x="171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89" name="Freeform 1200"/>
                <p:cNvSpPr>
                  <a:spLocks/>
                </p:cNvSpPr>
                <p:nvPr/>
              </p:nvSpPr>
              <p:spPr bwMode="auto">
                <a:xfrm>
                  <a:off x="169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0" name="Freeform 1201"/>
                <p:cNvSpPr>
                  <a:spLocks/>
                </p:cNvSpPr>
                <p:nvPr/>
              </p:nvSpPr>
              <p:spPr bwMode="auto">
                <a:xfrm>
                  <a:off x="166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1" name="Freeform 1202"/>
                <p:cNvSpPr>
                  <a:spLocks/>
                </p:cNvSpPr>
                <p:nvPr/>
              </p:nvSpPr>
              <p:spPr bwMode="auto">
                <a:xfrm>
                  <a:off x="164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2" name="Freeform 1203"/>
                <p:cNvSpPr>
                  <a:spLocks/>
                </p:cNvSpPr>
                <p:nvPr/>
              </p:nvSpPr>
              <p:spPr bwMode="auto">
                <a:xfrm>
                  <a:off x="161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3" name="Freeform 1204"/>
                <p:cNvSpPr>
                  <a:spLocks/>
                </p:cNvSpPr>
                <p:nvPr/>
              </p:nvSpPr>
              <p:spPr bwMode="auto">
                <a:xfrm>
                  <a:off x="158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4" name="Freeform 1205"/>
                <p:cNvSpPr>
                  <a:spLocks/>
                </p:cNvSpPr>
                <p:nvPr/>
              </p:nvSpPr>
              <p:spPr bwMode="auto">
                <a:xfrm>
                  <a:off x="156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5" name="Freeform 1206"/>
                <p:cNvSpPr>
                  <a:spLocks/>
                </p:cNvSpPr>
                <p:nvPr/>
              </p:nvSpPr>
              <p:spPr bwMode="auto">
                <a:xfrm>
                  <a:off x="153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6" name="Freeform 1207"/>
                <p:cNvSpPr>
                  <a:spLocks/>
                </p:cNvSpPr>
                <p:nvPr/>
              </p:nvSpPr>
              <p:spPr bwMode="auto">
                <a:xfrm>
                  <a:off x="151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7" name="Freeform 1208"/>
                <p:cNvSpPr>
                  <a:spLocks/>
                </p:cNvSpPr>
                <p:nvPr/>
              </p:nvSpPr>
              <p:spPr bwMode="auto">
                <a:xfrm>
                  <a:off x="148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8" name="Freeform 1209"/>
                <p:cNvSpPr>
                  <a:spLocks/>
                </p:cNvSpPr>
                <p:nvPr/>
              </p:nvSpPr>
              <p:spPr bwMode="auto">
                <a:xfrm>
                  <a:off x="146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899" name="Freeform 1210"/>
                <p:cNvSpPr>
                  <a:spLocks/>
                </p:cNvSpPr>
                <p:nvPr/>
              </p:nvSpPr>
              <p:spPr bwMode="auto">
                <a:xfrm>
                  <a:off x="143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0" name="Freeform 1211"/>
                <p:cNvSpPr>
                  <a:spLocks/>
                </p:cNvSpPr>
                <p:nvPr/>
              </p:nvSpPr>
              <p:spPr bwMode="auto">
                <a:xfrm>
                  <a:off x="140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1" name="Freeform 1212"/>
                <p:cNvSpPr>
                  <a:spLocks/>
                </p:cNvSpPr>
                <p:nvPr/>
              </p:nvSpPr>
              <p:spPr bwMode="auto">
                <a:xfrm>
                  <a:off x="138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2" name="Freeform 1213"/>
                <p:cNvSpPr>
                  <a:spLocks/>
                </p:cNvSpPr>
                <p:nvPr/>
              </p:nvSpPr>
              <p:spPr bwMode="auto">
                <a:xfrm>
                  <a:off x="135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903" name="Freeform 1214"/>
                <p:cNvSpPr>
                  <a:spLocks/>
                </p:cNvSpPr>
                <p:nvPr/>
              </p:nvSpPr>
              <p:spPr bwMode="auto">
                <a:xfrm>
                  <a:off x="174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86" name="Rectangle 1215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87" name="Group 1216"/>
              <p:cNvGrpSpPr>
                <a:grpSpLocks/>
              </p:cNvGrpSpPr>
              <p:nvPr/>
            </p:nvGrpSpPr>
            <p:grpSpPr bwMode="auto">
              <a:xfrm>
                <a:off x="2009" y="3050"/>
                <a:ext cx="420" cy="31"/>
                <a:chOff x="1329" y="3067"/>
                <a:chExt cx="420" cy="31"/>
              </a:xfrm>
            </p:grpSpPr>
            <p:sp>
              <p:nvSpPr>
                <p:cNvPr id="45646" name="Freeform 1217"/>
                <p:cNvSpPr>
                  <a:spLocks/>
                </p:cNvSpPr>
                <p:nvPr/>
              </p:nvSpPr>
              <p:spPr bwMode="auto">
                <a:xfrm>
                  <a:off x="1329" y="3087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7" name="Rectangle 1218"/>
                <p:cNvSpPr>
                  <a:spLocks noChangeArrowheads="1"/>
                </p:cNvSpPr>
                <p:nvPr/>
              </p:nvSpPr>
              <p:spPr bwMode="auto">
                <a:xfrm>
                  <a:off x="135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48" name="Freeform 1219"/>
                <p:cNvSpPr>
                  <a:spLocks/>
                </p:cNvSpPr>
                <p:nvPr/>
              </p:nvSpPr>
              <p:spPr bwMode="auto">
                <a:xfrm>
                  <a:off x="136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9" name="Rectangle 1220"/>
                <p:cNvSpPr>
                  <a:spLocks noChangeArrowheads="1"/>
                </p:cNvSpPr>
                <p:nvPr/>
              </p:nvSpPr>
              <p:spPr bwMode="auto">
                <a:xfrm>
                  <a:off x="134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50" name="Freeform 1221"/>
                <p:cNvSpPr>
                  <a:spLocks/>
                </p:cNvSpPr>
                <p:nvPr/>
              </p:nvSpPr>
              <p:spPr bwMode="auto">
                <a:xfrm>
                  <a:off x="1342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51" name="Rectangle 1222"/>
                <p:cNvSpPr>
                  <a:spLocks noChangeArrowheads="1"/>
                </p:cNvSpPr>
                <p:nvPr/>
              </p:nvSpPr>
              <p:spPr bwMode="auto">
                <a:xfrm>
                  <a:off x="1714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52" name="Freeform 1223"/>
                <p:cNvSpPr>
                  <a:spLocks/>
                </p:cNvSpPr>
                <p:nvPr/>
              </p:nvSpPr>
              <p:spPr bwMode="auto">
                <a:xfrm>
                  <a:off x="1716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53" name="Rectangle 1224"/>
                <p:cNvSpPr>
                  <a:spLocks noChangeArrowheads="1"/>
                </p:cNvSpPr>
                <p:nvPr/>
              </p:nvSpPr>
              <p:spPr bwMode="auto">
                <a:xfrm>
                  <a:off x="1542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54" name="Freeform 1225"/>
                <p:cNvSpPr>
                  <a:spLocks/>
                </p:cNvSpPr>
                <p:nvPr/>
              </p:nvSpPr>
              <p:spPr bwMode="auto">
                <a:xfrm>
                  <a:off x="154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55" name="Rectangle 1226"/>
                <p:cNvSpPr>
                  <a:spLocks noChangeArrowheads="1"/>
                </p:cNvSpPr>
                <p:nvPr/>
              </p:nvSpPr>
              <p:spPr bwMode="auto">
                <a:xfrm>
                  <a:off x="1696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56" name="Freeform 1227"/>
                <p:cNvSpPr>
                  <a:spLocks/>
                </p:cNvSpPr>
                <p:nvPr/>
              </p:nvSpPr>
              <p:spPr bwMode="auto">
                <a:xfrm>
                  <a:off x="1699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57" name="Rectangle 1228"/>
                <p:cNvSpPr>
                  <a:spLocks noChangeArrowheads="1"/>
                </p:cNvSpPr>
                <p:nvPr/>
              </p:nvSpPr>
              <p:spPr bwMode="auto">
                <a:xfrm>
                  <a:off x="1527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58" name="Freeform 1229"/>
                <p:cNvSpPr>
                  <a:spLocks/>
                </p:cNvSpPr>
                <p:nvPr/>
              </p:nvSpPr>
              <p:spPr bwMode="auto">
                <a:xfrm>
                  <a:off x="152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59" name="Rectangle 1230"/>
                <p:cNvSpPr>
                  <a:spLocks noChangeArrowheads="1"/>
                </p:cNvSpPr>
                <p:nvPr/>
              </p:nvSpPr>
              <p:spPr bwMode="auto">
                <a:xfrm>
                  <a:off x="167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60" name="Freeform 1231"/>
                <p:cNvSpPr>
                  <a:spLocks/>
                </p:cNvSpPr>
                <p:nvPr/>
              </p:nvSpPr>
              <p:spPr bwMode="auto">
                <a:xfrm>
                  <a:off x="1683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61" name="Rectangle 1232"/>
                <p:cNvSpPr>
                  <a:spLocks noChangeArrowheads="1"/>
                </p:cNvSpPr>
                <p:nvPr/>
              </p:nvSpPr>
              <p:spPr bwMode="auto">
                <a:xfrm>
                  <a:off x="1509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62" name="Freeform 1233"/>
                <p:cNvSpPr>
                  <a:spLocks/>
                </p:cNvSpPr>
                <p:nvPr/>
              </p:nvSpPr>
              <p:spPr bwMode="auto">
                <a:xfrm>
                  <a:off x="151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63" name="Rectangle 1234"/>
                <p:cNvSpPr>
                  <a:spLocks noChangeArrowheads="1"/>
                </p:cNvSpPr>
                <p:nvPr/>
              </p:nvSpPr>
              <p:spPr bwMode="auto">
                <a:xfrm>
                  <a:off x="166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64" name="Freeform 1235"/>
                <p:cNvSpPr>
                  <a:spLocks/>
                </p:cNvSpPr>
                <p:nvPr/>
              </p:nvSpPr>
              <p:spPr bwMode="auto">
                <a:xfrm>
                  <a:off x="1666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65" name="Rectangle 1236"/>
                <p:cNvSpPr>
                  <a:spLocks noChangeArrowheads="1"/>
                </p:cNvSpPr>
                <p:nvPr/>
              </p:nvSpPr>
              <p:spPr bwMode="auto">
                <a:xfrm>
                  <a:off x="1492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66" name="Freeform 1237"/>
                <p:cNvSpPr>
                  <a:spLocks/>
                </p:cNvSpPr>
                <p:nvPr/>
              </p:nvSpPr>
              <p:spPr bwMode="auto">
                <a:xfrm>
                  <a:off x="1494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67" name="Rectangle 1238"/>
                <p:cNvSpPr>
                  <a:spLocks noChangeArrowheads="1"/>
                </p:cNvSpPr>
                <p:nvPr/>
              </p:nvSpPr>
              <p:spPr bwMode="auto">
                <a:xfrm>
                  <a:off x="1646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68" name="Freeform 1239"/>
                <p:cNvSpPr>
                  <a:spLocks/>
                </p:cNvSpPr>
                <p:nvPr/>
              </p:nvSpPr>
              <p:spPr bwMode="auto">
                <a:xfrm>
                  <a:off x="1648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69" name="Rectangle 1240"/>
                <p:cNvSpPr>
                  <a:spLocks noChangeArrowheads="1"/>
                </p:cNvSpPr>
                <p:nvPr/>
              </p:nvSpPr>
              <p:spPr bwMode="auto">
                <a:xfrm>
                  <a:off x="1476" y="308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70" name="Freeform 1241"/>
                <p:cNvSpPr>
                  <a:spLocks/>
                </p:cNvSpPr>
                <p:nvPr/>
              </p:nvSpPr>
              <p:spPr bwMode="auto">
                <a:xfrm>
                  <a:off x="147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71" name="Rectangle 1242"/>
                <p:cNvSpPr>
                  <a:spLocks noChangeArrowheads="1"/>
                </p:cNvSpPr>
                <p:nvPr/>
              </p:nvSpPr>
              <p:spPr bwMode="auto">
                <a:xfrm>
                  <a:off x="162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72" name="Freeform 1243"/>
                <p:cNvSpPr>
                  <a:spLocks/>
                </p:cNvSpPr>
                <p:nvPr/>
              </p:nvSpPr>
              <p:spPr bwMode="auto">
                <a:xfrm>
                  <a:off x="1630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73" name="Rectangle 1244"/>
                <p:cNvSpPr>
                  <a:spLocks noChangeArrowheads="1"/>
                </p:cNvSpPr>
                <p:nvPr/>
              </p:nvSpPr>
              <p:spPr bwMode="auto">
                <a:xfrm>
                  <a:off x="145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74" name="Freeform 1245"/>
                <p:cNvSpPr>
                  <a:spLocks/>
                </p:cNvSpPr>
                <p:nvPr/>
              </p:nvSpPr>
              <p:spPr bwMode="auto">
                <a:xfrm>
                  <a:off x="1461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75" name="Rectangle 1246"/>
                <p:cNvSpPr>
                  <a:spLocks noChangeArrowheads="1"/>
                </p:cNvSpPr>
                <p:nvPr/>
              </p:nvSpPr>
              <p:spPr bwMode="auto">
                <a:xfrm>
                  <a:off x="161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76" name="Freeform 1247"/>
                <p:cNvSpPr>
                  <a:spLocks/>
                </p:cNvSpPr>
                <p:nvPr/>
              </p:nvSpPr>
              <p:spPr bwMode="auto">
                <a:xfrm>
                  <a:off x="1615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77" name="Rectangle 1248"/>
                <p:cNvSpPr>
                  <a:spLocks noChangeArrowheads="1"/>
                </p:cNvSpPr>
                <p:nvPr/>
              </p:nvSpPr>
              <p:spPr bwMode="auto">
                <a:xfrm>
                  <a:off x="1441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78" name="Freeform 1249"/>
                <p:cNvSpPr>
                  <a:spLocks/>
                </p:cNvSpPr>
                <p:nvPr/>
              </p:nvSpPr>
              <p:spPr bwMode="auto">
                <a:xfrm>
                  <a:off x="1443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79" name="Rectangle 1250"/>
                <p:cNvSpPr>
                  <a:spLocks noChangeArrowheads="1"/>
                </p:cNvSpPr>
                <p:nvPr/>
              </p:nvSpPr>
              <p:spPr bwMode="auto">
                <a:xfrm>
                  <a:off x="159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80" name="Freeform 1251"/>
                <p:cNvSpPr>
                  <a:spLocks/>
                </p:cNvSpPr>
                <p:nvPr/>
              </p:nvSpPr>
              <p:spPr bwMode="auto">
                <a:xfrm>
                  <a:off x="159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81" name="Rectangle 1252"/>
                <p:cNvSpPr>
                  <a:spLocks noChangeArrowheads="1"/>
                </p:cNvSpPr>
                <p:nvPr/>
              </p:nvSpPr>
              <p:spPr bwMode="auto">
                <a:xfrm>
                  <a:off x="1424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82" name="Freeform 1253"/>
                <p:cNvSpPr>
                  <a:spLocks/>
                </p:cNvSpPr>
                <p:nvPr/>
              </p:nvSpPr>
              <p:spPr bwMode="auto">
                <a:xfrm>
                  <a:off x="1428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83" name="Rectangle 1254"/>
                <p:cNvSpPr>
                  <a:spLocks noChangeArrowheads="1"/>
                </p:cNvSpPr>
                <p:nvPr/>
              </p:nvSpPr>
              <p:spPr bwMode="auto">
                <a:xfrm>
                  <a:off x="1578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84" name="Freeform 1255"/>
                <p:cNvSpPr>
                  <a:spLocks/>
                </p:cNvSpPr>
                <p:nvPr/>
              </p:nvSpPr>
              <p:spPr bwMode="auto">
                <a:xfrm>
                  <a:off x="1580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85" name="Rectangle 1256"/>
                <p:cNvSpPr>
                  <a:spLocks noChangeArrowheads="1"/>
                </p:cNvSpPr>
                <p:nvPr/>
              </p:nvSpPr>
              <p:spPr bwMode="auto">
                <a:xfrm>
                  <a:off x="140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86" name="Freeform 1257"/>
                <p:cNvSpPr>
                  <a:spLocks/>
                </p:cNvSpPr>
                <p:nvPr/>
              </p:nvSpPr>
              <p:spPr bwMode="auto">
                <a:xfrm>
                  <a:off x="141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87" name="Rectangle 1258"/>
                <p:cNvSpPr>
                  <a:spLocks noChangeArrowheads="1"/>
                </p:cNvSpPr>
                <p:nvPr/>
              </p:nvSpPr>
              <p:spPr bwMode="auto">
                <a:xfrm>
                  <a:off x="156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88" name="Freeform 1259"/>
                <p:cNvSpPr>
                  <a:spLocks/>
                </p:cNvSpPr>
                <p:nvPr/>
              </p:nvSpPr>
              <p:spPr bwMode="auto">
                <a:xfrm>
                  <a:off x="156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89" name="Rectangle 1260"/>
                <p:cNvSpPr>
                  <a:spLocks noChangeArrowheads="1"/>
                </p:cNvSpPr>
                <p:nvPr/>
              </p:nvSpPr>
              <p:spPr bwMode="auto">
                <a:xfrm>
                  <a:off x="139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90" name="Freeform 1261"/>
                <p:cNvSpPr>
                  <a:spLocks/>
                </p:cNvSpPr>
                <p:nvPr/>
              </p:nvSpPr>
              <p:spPr bwMode="auto">
                <a:xfrm>
                  <a:off x="1393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91" name="Rectangle 1262"/>
                <p:cNvSpPr>
                  <a:spLocks noChangeArrowheads="1"/>
                </p:cNvSpPr>
                <p:nvPr/>
              </p:nvSpPr>
              <p:spPr bwMode="auto">
                <a:xfrm>
                  <a:off x="1732" y="308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92" name="Freeform 1263"/>
                <p:cNvSpPr>
                  <a:spLocks/>
                </p:cNvSpPr>
                <p:nvPr/>
              </p:nvSpPr>
              <p:spPr bwMode="auto">
                <a:xfrm>
                  <a:off x="1734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93" name="Rectangle 1264"/>
                <p:cNvSpPr>
                  <a:spLocks noChangeArrowheads="1"/>
                </p:cNvSpPr>
                <p:nvPr/>
              </p:nvSpPr>
              <p:spPr bwMode="auto">
                <a:xfrm>
                  <a:off x="137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94" name="Freeform 1265"/>
                <p:cNvSpPr>
                  <a:spLocks/>
                </p:cNvSpPr>
                <p:nvPr/>
              </p:nvSpPr>
              <p:spPr bwMode="auto">
                <a:xfrm>
                  <a:off x="1375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95" name="Rectangle 1266"/>
                <p:cNvSpPr>
                  <a:spLocks noChangeArrowheads="1"/>
                </p:cNvSpPr>
                <p:nvPr/>
              </p:nvSpPr>
              <p:spPr bwMode="auto">
                <a:xfrm>
                  <a:off x="135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96" name="Freeform 1267"/>
                <p:cNvSpPr>
                  <a:spLocks/>
                </p:cNvSpPr>
                <p:nvPr/>
              </p:nvSpPr>
              <p:spPr bwMode="auto">
                <a:xfrm>
                  <a:off x="136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97" name="Rectangle 1268"/>
                <p:cNvSpPr>
                  <a:spLocks noChangeArrowheads="1"/>
                </p:cNvSpPr>
                <p:nvPr/>
              </p:nvSpPr>
              <p:spPr bwMode="auto">
                <a:xfrm>
                  <a:off x="134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98" name="Freeform 1269"/>
                <p:cNvSpPr>
                  <a:spLocks/>
                </p:cNvSpPr>
                <p:nvPr/>
              </p:nvSpPr>
              <p:spPr bwMode="auto">
                <a:xfrm>
                  <a:off x="1342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99" name="Rectangle 1270"/>
                <p:cNvSpPr>
                  <a:spLocks noChangeArrowheads="1"/>
                </p:cNvSpPr>
                <p:nvPr/>
              </p:nvSpPr>
              <p:spPr bwMode="auto">
                <a:xfrm>
                  <a:off x="1714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00" name="Freeform 1271"/>
                <p:cNvSpPr>
                  <a:spLocks/>
                </p:cNvSpPr>
                <p:nvPr/>
              </p:nvSpPr>
              <p:spPr bwMode="auto">
                <a:xfrm>
                  <a:off x="1716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01" name="Rectangle 1272"/>
                <p:cNvSpPr>
                  <a:spLocks noChangeArrowheads="1"/>
                </p:cNvSpPr>
                <p:nvPr/>
              </p:nvSpPr>
              <p:spPr bwMode="auto">
                <a:xfrm>
                  <a:off x="1542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02" name="Freeform 1273"/>
                <p:cNvSpPr>
                  <a:spLocks/>
                </p:cNvSpPr>
                <p:nvPr/>
              </p:nvSpPr>
              <p:spPr bwMode="auto">
                <a:xfrm>
                  <a:off x="154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03" name="Rectangle 1274"/>
                <p:cNvSpPr>
                  <a:spLocks noChangeArrowheads="1"/>
                </p:cNvSpPr>
                <p:nvPr/>
              </p:nvSpPr>
              <p:spPr bwMode="auto">
                <a:xfrm>
                  <a:off x="1696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04" name="Freeform 1275"/>
                <p:cNvSpPr>
                  <a:spLocks/>
                </p:cNvSpPr>
                <p:nvPr/>
              </p:nvSpPr>
              <p:spPr bwMode="auto">
                <a:xfrm>
                  <a:off x="1699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05" name="Rectangle 1276"/>
                <p:cNvSpPr>
                  <a:spLocks noChangeArrowheads="1"/>
                </p:cNvSpPr>
                <p:nvPr/>
              </p:nvSpPr>
              <p:spPr bwMode="auto">
                <a:xfrm>
                  <a:off x="1527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06" name="Freeform 1277"/>
                <p:cNvSpPr>
                  <a:spLocks/>
                </p:cNvSpPr>
                <p:nvPr/>
              </p:nvSpPr>
              <p:spPr bwMode="auto">
                <a:xfrm>
                  <a:off x="152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07" name="Rectangle 1278"/>
                <p:cNvSpPr>
                  <a:spLocks noChangeArrowheads="1"/>
                </p:cNvSpPr>
                <p:nvPr/>
              </p:nvSpPr>
              <p:spPr bwMode="auto">
                <a:xfrm>
                  <a:off x="167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08" name="Freeform 1279"/>
                <p:cNvSpPr>
                  <a:spLocks/>
                </p:cNvSpPr>
                <p:nvPr/>
              </p:nvSpPr>
              <p:spPr bwMode="auto">
                <a:xfrm>
                  <a:off x="1683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09" name="Rectangle 1280"/>
                <p:cNvSpPr>
                  <a:spLocks noChangeArrowheads="1"/>
                </p:cNvSpPr>
                <p:nvPr/>
              </p:nvSpPr>
              <p:spPr bwMode="auto">
                <a:xfrm>
                  <a:off x="1509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10" name="Freeform 1281"/>
                <p:cNvSpPr>
                  <a:spLocks/>
                </p:cNvSpPr>
                <p:nvPr/>
              </p:nvSpPr>
              <p:spPr bwMode="auto">
                <a:xfrm>
                  <a:off x="151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11" name="Rectangle 1282"/>
                <p:cNvSpPr>
                  <a:spLocks noChangeArrowheads="1"/>
                </p:cNvSpPr>
                <p:nvPr/>
              </p:nvSpPr>
              <p:spPr bwMode="auto">
                <a:xfrm>
                  <a:off x="166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12" name="Freeform 1283"/>
                <p:cNvSpPr>
                  <a:spLocks/>
                </p:cNvSpPr>
                <p:nvPr/>
              </p:nvSpPr>
              <p:spPr bwMode="auto">
                <a:xfrm>
                  <a:off x="1666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13" name="Rectangle 1284"/>
                <p:cNvSpPr>
                  <a:spLocks noChangeArrowheads="1"/>
                </p:cNvSpPr>
                <p:nvPr/>
              </p:nvSpPr>
              <p:spPr bwMode="auto">
                <a:xfrm>
                  <a:off x="1492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14" name="Freeform 1285"/>
                <p:cNvSpPr>
                  <a:spLocks/>
                </p:cNvSpPr>
                <p:nvPr/>
              </p:nvSpPr>
              <p:spPr bwMode="auto">
                <a:xfrm>
                  <a:off x="1494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15" name="Rectangle 1286"/>
                <p:cNvSpPr>
                  <a:spLocks noChangeArrowheads="1"/>
                </p:cNvSpPr>
                <p:nvPr/>
              </p:nvSpPr>
              <p:spPr bwMode="auto">
                <a:xfrm>
                  <a:off x="1646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16" name="Freeform 1287"/>
                <p:cNvSpPr>
                  <a:spLocks/>
                </p:cNvSpPr>
                <p:nvPr/>
              </p:nvSpPr>
              <p:spPr bwMode="auto">
                <a:xfrm>
                  <a:off x="1648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17" name="Rectangle 1288"/>
                <p:cNvSpPr>
                  <a:spLocks noChangeArrowheads="1"/>
                </p:cNvSpPr>
                <p:nvPr/>
              </p:nvSpPr>
              <p:spPr bwMode="auto">
                <a:xfrm>
                  <a:off x="1476" y="3067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18" name="Freeform 1289"/>
                <p:cNvSpPr>
                  <a:spLocks/>
                </p:cNvSpPr>
                <p:nvPr/>
              </p:nvSpPr>
              <p:spPr bwMode="auto">
                <a:xfrm>
                  <a:off x="147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19" name="Rectangle 1290"/>
                <p:cNvSpPr>
                  <a:spLocks noChangeArrowheads="1"/>
                </p:cNvSpPr>
                <p:nvPr/>
              </p:nvSpPr>
              <p:spPr bwMode="auto">
                <a:xfrm>
                  <a:off x="162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20" name="Freeform 1291"/>
                <p:cNvSpPr>
                  <a:spLocks/>
                </p:cNvSpPr>
                <p:nvPr/>
              </p:nvSpPr>
              <p:spPr bwMode="auto">
                <a:xfrm>
                  <a:off x="1630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21" name="Rectangle 1292"/>
                <p:cNvSpPr>
                  <a:spLocks noChangeArrowheads="1"/>
                </p:cNvSpPr>
                <p:nvPr/>
              </p:nvSpPr>
              <p:spPr bwMode="auto">
                <a:xfrm>
                  <a:off x="145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22" name="Freeform 1293"/>
                <p:cNvSpPr>
                  <a:spLocks/>
                </p:cNvSpPr>
                <p:nvPr/>
              </p:nvSpPr>
              <p:spPr bwMode="auto">
                <a:xfrm>
                  <a:off x="1461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23" name="Rectangle 1294"/>
                <p:cNvSpPr>
                  <a:spLocks noChangeArrowheads="1"/>
                </p:cNvSpPr>
                <p:nvPr/>
              </p:nvSpPr>
              <p:spPr bwMode="auto">
                <a:xfrm>
                  <a:off x="161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24" name="Freeform 1295"/>
                <p:cNvSpPr>
                  <a:spLocks/>
                </p:cNvSpPr>
                <p:nvPr/>
              </p:nvSpPr>
              <p:spPr bwMode="auto">
                <a:xfrm>
                  <a:off x="1615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25" name="Rectangle 1296"/>
                <p:cNvSpPr>
                  <a:spLocks noChangeArrowheads="1"/>
                </p:cNvSpPr>
                <p:nvPr/>
              </p:nvSpPr>
              <p:spPr bwMode="auto">
                <a:xfrm>
                  <a:off x="1441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26" name="Freeform 1297"/>
                <p:cNvSpPr>
                  <a:spLocks/>
                </p:cNvSpPr>
                <p:nvPr/>
              </p:nvSpPr>
              <p:spPr bwMode="auto">
                <a:xfrm>
                  <a:off x="1443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27" name="Rectangle 1298"/>
                <p:cNvSpPr>
                  <a:spLocks noChangeArrowheads="1"/>
                </p:cNvSpPr>
                <p:nvPr/>
              </p:nvSpPr>
              <p:spPr bwMode="auto">
                <a:xfrm>
                  <a:off x="159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28" name="Freeform 1299"/>
                <p:cNvSpPr>
                  <a:spLocks/>
                </p:cNvSpPr>
                <p:nvPr/>
              </p:nvSpPr>
              <p:spPr bwMode="auto">
                <a:xfrm>
                  <a:off x="159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29" name="Rectangle 1300"/>
                <p:cNvSpPr>
                  <a:spLocks noChangeArrowheads="1"/>
                </p:cNvSpPr>
                <p:nvPr/>
              </p:nvSpPr>
              <p:spPr bwMode="auto">
                <a:xfrm>
                  <a:off x="1424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30" name="Freeform 1301"/>
                <p:cNvSpPr>
                  <a:spLocks/>
                </p:cNvSpPr>
                <p:nvPr/>
              </p:nvSpPr>
              <p:spPr bwMode="auto">
                <a:xfrm>
                  <a:off x="1428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31" name="Rectangle 1302"/>
                <p:cNvSpPr>
                  <a:spLocks noChangeArrowheads="1"/>
                </p:cNvSpPr>
                <p:nvPr/>
              </p:nvSpPr>
              <p:spPr bwMode="auto">
                <a:xfrm>
                  <a:off x="1578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32" name="Freeform 1303"/>
                <p:cNvSpPr>
                  <a:spLocks/>
                </p:cNvSpPr>
                <p:nvPr/>
              </p:nvSpPr>
              <p:spPr bwMode="auto">
                <a:xfrm>
                  <a:off x="1580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33" name="Rectangle 1304"/>
                <p:cNvSpPr>
                  <a:spLocks noChangeArrowheads="1"/>
                </p:cNvSpPr>
                <p:nvPr/>
              </p:nvSpPr>
              <p:spPr bwMode="auto">
                <a:xfrm>
                  <a:off x="140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34" name="Freeform 1305"/>
                <p:cNvSpPr>
                  <a:spLocks/>
                </p:cNvSpPr>
                <p:nvPr/>
              </p:nvSpPr>
              <p:spPr bwMode="auto">
                <a:xfrm>
                  <a:off x="141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35" name="Rectangle 1306"/>
                <p:cNvSpPr>
                  <a:spLocks noChangeArrowheads="1"/>
                </p:cNvSpPr>
                <p:nvPr/>
              </p:nvSpPr>
              <p:spPr bwMode="auto">
                <a:xfrm>
                  <a:off x="156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36" name="Freeform 1307"/>
                <p:cNvSpPr>
                  <a:spLocks/>
                </p:cNvSpPr>
                <p:nvPr/>
              </p:nvSpPr>
              <p:spPr bwMode="auto">
                <a:xfrm>
                  <a:off x="156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37" name="Rectangle 1308"/>
                <p:cNvSpPr>
                  <a:spLocks noChangeArrowheads="1"/>
                </p:cNvSpPr>
                <p:nvPr/>
              </p:nvSpPr>
              <p:spPr bwMode="auto">
                <a:xfrm>
                  <a:off x="139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38" name="Freeform 1309"/>
                <p:cNvSpPr>
                  <a:spLocks/>
                </p:cNvSpPr>
                <p:nvPr/>
              </p:nvSpPr>
              <p:spPr bwMode="auto">
                <a:xfrm>
                  <a:off x="1393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39" name="Rectangle 1310"/>
                <p:cNvSpPr>
                  <a:spLocks noChangeArrowheads="1"/>
                </p:cNvSpPr>
                <p:nvPr/>
              </p:nvSpPr>
              <p:spPr bwMode="auto">
                <a:xfrm>
                  <a:off x="1732" y="3067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40" name="Freeform 1311"/>
                <p:cNvSpPr>
                  <a:spLocks/>
                </p:cNvSpPr>
                <p:nvPr/>
              </p:nvSpPr>
              <p:spPr bwMode="auto">
                <a:xfrm>
                  <a:off x="1734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1" name="Rectangle 1312"/>
                <p:cNvSpPr>
                  <a:spLocks noChangeArrowheads="1"/>
                </p:cNvSpPr>
                <p:nvPr/>
              </p:nvSpPr>
              <p:spPr bwMode="auto">
                <a:xfrm>
                  <a:off x="137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742" name="Freeform 1313"/>
                <p:cNvSpPr>
                  <a:spLocks/>
                </p:cNvSpPr>
                <p:nvPr/>
              </p:nvSpPr>
              <p:spPr bwMode="auto">
                <a:xfrm>
                  <a:off x="1375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3" name="Freeform 1314"/>
                <p:cNvSpPr>
                  <a:spLocks/>
                </p:cNvSpPr>
                <p:nvPr/>
              </p:nvSpPr>
              <p:spPr bwMode="auto">
                <a:xfrm>
                  <a:off x="170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4" name="Freeform 1315"/>
                <p:cNvSpPr>
                  <a:spLocks/>
                </p:cNvSpPr>
                <p:nvPr/>
              </p:nvSpPr>
              <p:spPr bwMode="auto">
                <a:xfrm>
                  <a:off x="167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5" name="Freeform 1316"/>
                <p:cNvSpPr>
                  <a:spLocks/>
                </p:cNvSpPr>
                <p:nvPr/>
              </p:nvSpPr>
              <p:spPr bwMode="auto">
                <a:xfrm>
                  <a:off x="165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6" name="Freeform 1317"/>
                <p:cNvSpPr>
                  <a:spLocks/>
                </p:cNvSpPr>
                <p:nvPr/>
              </p:nvSpPr>
              <p:spPr bwMode="auto">
                <a:xfrm>
                  <a:off x="162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7" name="Freeform 1318"/>
                <p:cNvSpPr>
                  <a:spLocks/>
                </p:cNvSpPr>
                <p:nvPr/>
              </p:nvSpPr>
              <p:spPr bwMode="auto">
                <a:xfrm>
                  <a:off x="160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8" name="Freeform 1319"/>
                <p:cNvSpPr>
                  <a:spLocks/>
                </p:cNvSpPr>
                <p:nvPr/>
              </p:nvSpPr>
              <p:spPr bwMode="auto">
                <a:xfrm>
                  <a:off x="157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49" name="Freeform 1320"/>
                <p:cNvSpPr>
                  <a:spLocks/>
                </p:cNvSpPr>
                <p:nvPr/>
              </p:nvSpPr>
              <p:spPr bwMode="auto">
                <a:xfrm>
                  <a:off x="155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0" name="Freeform 1321"/>
                <p:cNvSpPr>
                  <a:spLocks/>
                </p:cNvSpPr>
                <p:nvPr/>
              </p:nvSpPr>
              <p:spPr bwMode="auto">
                <a:xfrm>
                  <a:off x="1525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1" name="Freeform 1322"/>
                <p:cNvSpPr>
                  <a:spLocks/>
                </p:cNvSpPr>
                <p:nvPr/>
              </p:nvSpPr>
              <p:spPr bwMode="auto">
                <a:xfrm>
                  <a:off x="149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2" name="Freeform 1323"/>
                <p:cNvSpPr>
                  <a:spLocks/>
                </p:cNvSpPr>
                <p:nvPr/>
              </p:nvSpPr>
              <p:spPr bwMode="auto">
                <a:xfrm>
                  <a:off x="147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3" name="Freeform 1324"/>
                <p:cNvSpPr>
                  <a:spLocks/>
                </p:cNvSpPr>
                <p:nvPr/>
              </p:nvSpPr>
              <p:spPr bwMode="auto">
                <a:xfrm>
                  <a:off x="144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4" name="Freeform 1325"/>
                <p:cNvSpPr>
                  <a:spLocks/>
                </p:cNvSpPr>
                <p:nvPr/>
              </p:nvSpPr>
              <p:spPr bwMode="auto">
                <a:xfrm>
                  <a:off x="1421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5" name="Freeform 1326"/>
                <p:cNvSpPr>
                  <a:spLocks/>
                </p:cNvSpPr>
                <p:nvPr/>
              </p:nvSpPr>
              <p:spPr bwMode="auto">
                <a:xfrm>
                  <a:off x="139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6" name="Freeform 1327"/>
                <p:cNvSpPr>
                  <a:spLocks/>
                </p:cNvSpPr>
                <p:nvPr/>
              </p:nvSpPr>
              <p:spPr bwMode="auto">
                <a:xfrm>
                  <a:off x="137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7" name="Freeform 1328"/>
                <p:cNvSpPr>
                  <a:spLocks/>
                </p:cNvSpPr>
                <p:nvPr/>
              </p:nvSpPr>
              <p:spPr bwMode="auto">
                <a:xfrm>
                  <a:off x="134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8" name="Freeform 1329"/>
                <p:cNvSpPr>
                  <a:spLocks/>
                </p:cNvSpPr>
                <p:nvPr/>
              </p:nvSpPr>
              <p:spPr bwMode="auto">
                <a:xfrm>
                  <a:off x="173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59" name="Freeform 1330"/>
                <p:cNvSpPr>
                  <a:spLocks/>
                </p:cNvSpPr>
                <p:nvPr/>
              </p:nvSpPr>
              <p:spPr bwMode="auto">
                <a:xfrm>
                  <a:off x="171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0" name="Freeform 1331"/>
                <p:cNvSpPr>
                  <a:spLocks/>
                </p:cNvSpPr>
                <p:nvPr/>
              </p:nvSpPr>
              <p:spPr bwMode="auto">
                <a:xfrm>
                  <a:off x="169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1" name="Freeform 1332"/>
                <p:cNvSpPr>
                  <a:spLocks/>
                </p:cNvSpPr>
                <p:nvPr/>
              </p:nvSpPr>
              <p:spPr bwMode="auto">
                <a:xfrm>
                  <a:off x="166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2" name="Freeform 1333"/>
                <p:cNvSpPr>
                  <a:spLocks/>
                </p:cNvSpPr>
                <p:nvPr/>
              </p:nvSpPr>
              <p:spPr bwMode="auto">
                <a:xfrm>
                  <a:off x="164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3" name="Freeform 1334"/>
                <p:cNvSpPr>
                  <a:spLocks/>
                </p:cNvSpPr>
                <p:nvPr/>
              </p:nvSpPr>
              <p:spPr bwMode="auto">
                <a:xfrm>
                  <a:off x="161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4" name="Freeform 1335"/>
                <p:cNvSpPr>
                  <a:spLocks/>
                </p:cNvSpPr>
                <p:nvPr/>
              </p:nvSpPr>
              <p:spPr bwMode="auto">
                <a:xfrm>
                  <a:off x="158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5" name="Freeform 1336"/>
                <p:cNvSpPr>
                  <a:spLocks/>
                </p:cNvSpPr>
                <p:nvPr/>
              </p:nvSpPr>
              <p:spPr bwMode="auto">
                <a:xfrm>
                  <a:off x="156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6" name="Freeform 1337"/>
                <p:cNvSpPr>
                  <a:spLocks/>
                </p:cNvSpPr>
                <p:nvPr/>
              </p:nvSpPr>
              <p:spPr bwMode="auto">
                <a:xfrm>
                  <a:off x="153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7" name="Freeform 1338"/>
                <p:cNvSpPr>
                  <a:spLocks/>
                </p:cNvSpPr>
                <p:nvPr/>
              </p:nvSpPr>
              <p:spPr bwMode="auto">
                <a:xfrm>
                  <a:off x="151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8" name="Freeform 1339"/>
                <p:cNvSpPr>
                  <a:spLocks/>
                </p:cNvSpPr>
                <p:nvPr/>
              </p:nvSpPr>
              <p:spPr bwMode="auto">
                <a:xfrm>
                  <a:off x="148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69" name="Freeform 1340"/>
                <p:cNvSpPr>
                  <a:spLocks/>
                </p:cNvSpPr>
                <p:nvPr/>
              </p:nvSpPr>
              <p:spPr bwMode="auto">
                <a:xfrm>
                  <a:off x="146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0" name="Freeform 1341"/>
                <p:cNvSpPr>
                  <a:spLocks/>
                </p:cNvSpPr>
                <p:nvPr/>
              </p:nvSpPr>
              <p:spPr bwMode="auto">
                <a:xfrm>
                  <a:off x="143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1" name="Freeform 1342"/>
                <p:cNvSpPr>
                  <a:spLocks/>
                </p:cNvSpPr>
                <p:nvPr/>
              </p:nvSpPr>
              <p:spPr bwMode="auto">
                <a:xfrm>
                  <a:off x="140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2" name="Freeform 1343"/>
                <p:cNvSpPr>
                  <a:spLocks/>
                </p:cNvSpPr>
                <p:nvPr/>
              </p:nvSpPr>
              <p:spPr bwMode="auto">
                <a:xfrm>
                  <a:off x="138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3" name="Freeform 1344"/>
                <p:cNvSpPr>
                  <a:spLocks/>
                </p:cNvSpPr>
                <p:nvPr/>
              </p:nvSpPr>
              <p:spPr bwMode="auto">
                <a:xfrm>
                  <a:off x="135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774" name="Freeform 1345"/>
                <p:cNvSpPr>
                  <a:spLocks/>
                </p:cNvSpPr>
                <p:nvPr/>
              </p:nvSpPr>
              <p:spPr bwMode="auto">
                <a:xfrm>
                  <a:off x="174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88" name="Rectangle 1346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89" name="Group 1347"/>
              <p:cNvGrpSpPr>
                <a:grpSpLocks/>
              </p:cNvGrpSpPr>
              <p:nvPr/>
            </p:nvGrpSpPr>
            <p:grpSpPr bwMode="auto">
              <a:xfrm>
                <a:off x="2009" y="3008"/>
                <a:ext cx="420" cy="30"/>
                <a:chOff x="1329" y="3025"/>
                <a:chExt cx="420" cy="30"/>
              </a:xfrm>
            </p:grpSpPr>
            <p:sp>
              <p:nvSpPr>
                <p:cNvPr id="45517" name="Freeform 1348"/>
                <p:cNvSpPr>
                  <a:spLocks/>
                </p:cNvSpPr>
                <p:nvPr/>
              </p:nvSpPr>
              <p:spPr bwMode="auto">
                <a:xfrm>
                  <a:off x="1329" y="3045"/>
                  <a:ext cx="7" cy="5"/>
                </a:xfrm>
                <a:custGeom>
                  <a:avLst/>
                  <a:gdLst>
                    <a:gd name="T0" fmla="*/ 7 w 7"/>
                    <a:gd name="T1" fmla="*/ 4 h 5"/>
                    <a:gd name="T2" fmla="*/ 4 w 7"/>
                    <a:gd name="T3" fmla="*/ 5 h 5"/>
                    <a:gd name="T4" fmla="*/ 0 w 7"/>
                    <a:gd name="T5" fmla="*/ 4 h 5"/>
                    <a:gd name="T6" fmla="*/ 4 w 7"/>
                    <a:gd name="T7" fmla="*/ 0 h 5"/>
                    <a:gd name="T8" fmla="*/ 7 w 7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5"/>
                    <a:gd name="T17" fmla="*/ 7 w 7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5">
                      <a:moveTo>
                        <a:pt x="7" y="4"/>
                      </a:moveTo>
                      <a:lnTo>
                        <a:pt x="4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18" name="Rectangle 1349"/>
                <p:cNvSpPr>
                  <a:spLocks noChangeArrowheads="1"/>
                </p:cNvSpPr>
                <p:nvPr/>
              </p:nvSpPr>
              <p:spPr bwMode="auto">
                <a:xfrm>
                  <a:off x="135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19" name="Freeform 1350"/>
                <p:cNvSpPr>
                  <a:spLocks/>
                </p:cNvSpPr>
                <p:nvPr/>
              </p:nvSpPr>
              <p:spPr bwMode="auto">
                <a:xfrm>
                  <a:off x="136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20" name="Rectangle 1351"/>
                <p:cNvSpPr>
                  <a:spLocks noChangeArrowheads="1"/>
                </p:cNvSpPr>
                <p:nvPr/>
              </p:nvSpPr>
              <p:spPr bwMode="auto">
                <a:xfrm>
                  <a:off x="134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21" name="Freeform 1352"/>
                <p:cNvSpPr>
                  <a:spLocks/>
                </p:cNvSpPr>
                <p:nvPr/>
              </p:nvSpPr>
              <p:spPr bwMode="auto">
                <a:xfrm>
                  <a:off x="1342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22" name="Rectangle 1353"/>
                <p:cNvSpPr>
                  <a:spLocks noChangeArrowheads="1"/>
                </p:cNvSpPr>
                <p:nvPr/>
              </p:nvSpPr>
              <p:spPr bwMode="auto">
                <a:xfrm>
                  <a:off x="1714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23" name="Freeform 1354"/>
                <p:cNvSpPr>
                  <a:spLocks/>
                </p:cNvSpPr>
                <p:nvPr/>
              </p:nvSpPr>
              <p:spPr bwMode="auto">
                <a:xfrm>
                  <a:off x="1716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24" name="Rectangle 1355"/>
                <p:cNvSpPr>
                  <a:spLocks noChangeArrowheads="1"/>
                </p:cNvSpPr>
                <p:nvPr/>
              </p:nvSpPr>
              <p:spPr bwMode="auto">
                <a:xfrm>
                  <a:off x="1542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25" name="Freeform 1356"/>
                <p:cNvSpPr>
                  <a:spLocks/>
                </p:cNvSpPr>
                <p:nvPr/>
              </p:nvSpPr>
              <p:spPr bwMode="auto">
                <a:xfrm>
                  <a:off x="154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26" name="Rectangle 1357"/>
                <p:cNvSpPr>
                  <a:spLocks noChangeArrowheads="1"/>
                </p:cNvSpPr>
                <p:nvPr/>
              </p:nvSpPr>
              <p:spPr bwMode="auto">
                <a:xfrm>
                  <a:off x="1696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27" name="Freeform 1358"/>
                <p:cNvSpPr>
                  <a:spLocks/>
                </p:cNvSpPr>
                <p:nvPr/>
              </p:nvSpPr>
              <p:spPr bwMode="auto">
                <a:xfrm>
                  <a:off x="1699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28" name="Rectangle 1359"/>
                <p:cNvSpPr>
                  <a:spLocks noChangeArrowheads="1"/>
                </p:cNvSpPr>
                <p:nvPr/>
              </p:nvSpPr>
              <p:spPr bwMode="auto">
                <a:xfrm>
                  <a:off x="1527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29" name="Freeform 1360"/>
                <p:cNvSpPr>
                  <a:spLocks/>
                </p:cNvSpPr>
                <p:nvPr/>
              </p:nvSpPr>
              <p:spPr bwMode="auto">
                <a:xfrm>
                  <a:off x="152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30" name="Rectangle 1361"/>
                <p:cNvSpPr>
                  <a:spLocks noChangeArrowheads="1"/>
                </p:cNvSpPr>
                <p:nvPr/>
              </p:nvSpPr>
              <p:spPr bwMode="auto">
                <a:xfrm>
                  <a:off x="167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31" name="Freeform 1362"/>
                <p:cNvSpPr>
                  <a:spLocks/>
                </p:cNvSpPr>
                <p:nvPr/>
              </p:nvSpPr>
              <p:spPr bwMode="auto">
                <a:xfrm>
                  <a:off x="1683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32" name="Rectangle 1363"/>
                <p:cNvSpPr>
                  <a:spLocks noChangeArrowheads="1"/>
                </p:cNvSpPr>
                <p:nvPr/>
              </p:nvSpPr>
              <p:spPr bwMode="auto">
                <a:xfrm>
                  <a:off x="1509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33" name="Freeform 1364"/>
                <p:cNvSpPr>
                  <a:spLocks/>
                </p:cNvSpPr>
                <p:nvPr/>
              </p:nvSpPr>
              <p:spPr bwMode="auto">
                <a:xfrm>
                  <a:off x="151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34" name="Rectangle 1365"/>
                <p:cNvSpPr>
                  <a:spLocks noChangeArrowheads="1"/>
                </p:cNvSpPr>
                <p:nvPr/>
              </p:nvSpPr>
              <p:spPr bwMode="auto">
                <a:xfrm>
                  <a:off x="166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35" name="Freeform 1366"/>
                <p:cNvSpPr>
                  <a:spLocks/>
                </p:cNvSpPr>
                <p:nvPr/>
              </p:nvSpPr>
              <p:spPr bwMode="auto">
                <a:xfrm>
                  <a:off x="1666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36" name="Rectangle 1367"/>
                <p:cNvSpPr>
                  <a:spLocks noChangeArrowheads="1"/>
                </p:cNvSpPr>
                <p:nvPr/>
              </p:nvSpPr>
              <p:spPr bwMode="auto">
                <a:xfrm>
                  <a:off x="1492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37" name="Freeform 1368"/>
                <p:cNvSpPr>
                  <a:spLocks/>
                </p:cNvSpPr>
                <p:nvPr/>
              </p:nvSpPr>
              <p:spPr bwMode="auto">
                <a:xfrm>
                  <a:off x="1494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38" name="Rectangle 1369"/>
                <p:cNvSpPr>
                  <a:spLocks noChangeArrowheads="1"/>
                </p:cNvSpPr>
                <p:nvPr/>
              </p:nvSpPr>
              <p:spPr bwMode="auto">
                <a:xfrm>
                  <a:off x="1646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39" name="Freeform 1370"/>
                <p:cNvSpPr>
                  <a:spLocks/>
                </p:cNvSpPr>
                <p:nvPr/>
              </p:nvSpPr>
              <p:spPr bwMode="auto">
                <a:xfrm>
                  <a:off x="1648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40" name="Rectangle 1371"/>
                <p:cNvSpPr>
                  <a:spLocks noChangeArrowheads="1"/>
                </p:cNvSpPr>
                <p:nvPr/>
              </p:nvSpPr>
              <p:spPr bwMode="auto">
                <a:xfrm>
                  <a:off x="1476" y="3039"/>
                  <a:ext cx="16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41" name="Freeform 1372"/>
                <p:cNvSpPr>
                  <a:spLocks/>
                </p:cNvSpPr>
                <p:nvPr/>
              </p:nvSpPr>
              <p:spPr bwMode="auto">
                <a:xfrm>
                  <a:off x="147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42" name="Rectangle 1373"/>
                <p:cNvSpPr>
                  <a:spLocks noChangeArrowheads="1"/>
                </p:cNvSpPr>
                <p:nvPr/>
              </p:nvSpPr>
              <p:spPr bwMode="auto">
                <a:xfrm>
                  <a:off x="162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43" name="Freeform 1374"/>
                <p:cNvSpPr>
                  <a:spLocks/>
                </p:cNvSpPr>
                <p:nvPr/>
              </p:nvSpPr>
              <p:spPr bwMode="auto">
                <a:xfrm>
                  <a:off x="1630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44" name="Rectangle 1375"/>
                <p:cNvSpPr>
                  <a:spLocks noChangeArrowheads="1"/>
                </p:cNvSpPr>
                <p:nvPr/>
              </p:nvSpPr>
              <p:spPr bwMode="auto">
                <a:xfrm>
                  <a:off x="145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45" name="Freeform 1376"/>
                <p:cNvSpPr>
                  <a:spLocks/>
                </p:cNvSpPr>
                <p:nvPr/>
              </p:nvSpPr>
              <p:spPr bwMode="auto">
                <a:xfrm>
                  <a:off x="1461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46" name="Rectangle 1377"/>
                <p:cNvSpPr>
                  <a:spLocks noChangeArrowheads="1"/>
                </p:cNvSpPr>
                <p:nvPr/>
              </p:nvSpPr>
              <p:spPr bwMode="auto">
                <a:xfrm>
                  <a:off x="161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47" name="Freeform 1378"/>
                <p:cNvSpPr>
                  <a:spLocks/>
                </p:cNvSpPr>
                <p:nvPr/>
              </p:nvSpPr>
              <p:spPr bwMode="auto">
                <a:xfrm>
                  <a:off x="1615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48" name="Rectangle 1379"/>
                <p:cNvSpPr>
                  <a:spLocks noChangeArrowheads="1"/>
                </p:cNvSpPr>
                <p:nvPr/>
              </p:nvSpPr>
              <p:spPr bwMode="auto">
                <a:xfrm>
                  <a:off x="1441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49" name="Freeform 1380"/>
                <p:cNvSpPr>
                  <a:spLocks/>
                </p:cNvSpPr>
                <p:nvPr/>
              </p:nvSpPr>
              <p:spPr bwMode="auto">
                <a:xfrm>
                  <a:off x="1443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50" name="Rectangle 1381"/>
                <p:cNvSpPr>
                  <a:spLocks noChangeArrowheads="1"/>
                </p:cNvSpPr>
                <p:nvPr/>
              </p:nvSpPr>
              <p:spPr bwMode="auto">
                <a:xfrm>
                  <a:off x="159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51" name="Freeform 1382"/>
                <p:cNvSpPr>
                  <a:spLocks/>
                </p:cNvSpPr>
                <p:nvPr/>
              </p:nvSpPr>
              <p:spPr bwMode="auto">
                <a:xfrm>
                  <a:off x="159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52" name="Rectangle 1383"/>
                <p:cNvSpPr>
                  <a:spLocks noChangeArrowheads="1"/>
                </p:cNvSpPr>
                <p:nvPr/>
              </p:nvSpPr>
              <p:spPr bwMode="auto">
                <a:xfrm>
                  <a:off x="1424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53" name="Freeform 1384"/>
                <p:cNvSpPr>
                  <a:spLocks/>
                </p:cNvSpPr>
                <p:nvPr/>
              </p:nvSpPr>
              <p:spPr bwMode="auto">
                <a:xfrm>
                  <a:off x="1428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54" name="Rectangle 1385"/>
                <p:cNvSpPr>
                  <a:spLocks noChangeArrowheads="1"/>
                </p:cNvSpPr>
                <p:nvPr/>
              </p:nvSpPr>
              <p:spPr bwMode="auto">
                <a:xfrm>
                  <a:off x="1578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55" name="Freeform 1386"/>
                <p:cNvSpPr>
                  <a:spLocks/>
                </p:cNvSpPr>
                <p:nvPr/>
              </p:nvSpPr>
              <p:spPr bwMode="auto">
                <a:xfrm>
                  <a:off x="1580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56" name="Rectangle 1387"/>
                <p:cNvSpPr>
                  <a:spLocks noChangeArrowheads="1"/>
                </p:cNvSpPr>
                <p:nvPr/>
              </p:nvSpPr>
              <p:spPr bwMode="auto">
                <a:xfrm>
                  <a:off x="140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57" name="Freeform 1388"/>
                <p:cNvSpPr>
                  <a:spLocks/>
                </p:cNvSpPr>
                <p:nvPr/>
              </p:nvSpPr>
              <p:spPr bwMode="auto">
                <a:xfrm>
                  <a:off x="141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58" name="Rectangle 1389"/>
                <p:cNvSpPr>
                  <a:spLocks noChangeArrowheads="1"/>
                </p:cNvSpPr>
                <p:nvPr/>
              </p:nvSpPr>
              <p:spPr bwMode="auto">
                <a:xfrm>
                  <a:off x="156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59" name="Freeform 1390"/>
                <p:cNvSpPr>
                  <a:spLocks/>
                </p:cNvSpPr>
                <p:nvPr/>
              </p:nvSpPr>
              <p:spPr bwMode="auto">
                <a:xfrm>
                  <a:off x="156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60" name="Rectangle 1391"/>
                <p:cNvSpPr>
                  <a:spLocks noChangeArrowheads="1"/>
                </p:cNvSpPr>
                <p:nvPr/>
              </p:nvSpPr>
              <p:spPr bwMode="auto">
                <a:xfrm>
                  <a:off x="139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61" name="Freeform 1392"/>
                <p:cNvSpPr>
                  <a:spLocks/>
                </p:cNvSpPr>
                <p:nvPr/>
              </p:nvSpPr>
              <p:spPr bwMode="auto">
                <a:xfrm>
                  <a:off x="1393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62" name="Rectangle 1393"/>
                <p:cNvSpPr>
                  <a:spLocks noChangeArrowheads="1"/>
                </p:cNvSpPr>
                <p:nvPr/>
              </p:nvSpPr>
              <p:spPr bwMode="auto">
                <a:xfrm>
                  <a:off x="1732" y="3039"/>
                  <a:ext cx="15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63" name="Freeform 1394"/>
                <p:cNvSpPr>
                  <a:spLocks/>
                </p:cNvSpPr>
                <p:nvPr/>
              </p:nvSpPr>
              <p:spPr bwMode="auto">
                <a:xfrm>
                  <a:off x="1734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64" name="Rectangle 1395"/>
                <p:cNvSpPr>
                  <a:spLocks noChangeArrowheads="1"/>
                </p:cNvSpPr>
                <p:nvPr/>
              </p:nvSpPr>
              <p:spPr bwMode="auto">
                <a:xfrm>
                  <a:off x="137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65" name="Freeform 1396"/>
                <p:cNvSpPr>
                  <a:spLocks/>
                </p:cNvSpPr>
                <p:nvPr/>
              </p:nvSpPr>
              <p:spPr bwMode="auto">
                <a:xfrm>
                  <a:off x="1375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66" name="Rectangle 1397"/>
                <p:cNvSpPr>
                  <a:spLocks noChangeArrowheads="1"/>
                </p:cNvSpPr>
                <p:nvPr/>
              </p:nvSpPr>
              <p:spPr bwMode="auto">
                <a:xfrm>
                  <a:off x="135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67" name="Freeform 1398"/>
                <p:cNvSpPr>
                  <a:spLocks/>
                </p:cNvSpPr>
                <p:nvPr/>
              </p:nvSpPr>
              <p:spPr bwMode="auto">
                <a:xfrm>
                  <a:off x="136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68" name="Rectangle 1399"/>
                <p:cNvSpPr>
                  <a:spLocks noChangeArrowheads="1"/>
                </p:cNvSpPr>
                <p:nvPr/>
              </p:nvSpPr>
              <p:spPr bwMode="auto">
                <a:xfrm>
                  <a:off x="134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69" name="Freeform 1400"/>
                <p:cNvSpPr>
                  <a:spLocks/>
                </p:cNvSpPr>
                <p:nvPr/>
              </p:nvSpPr>
              <p:spPr bwMode="auto">
                <a:xfrm>
                  <a:off x="1342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70" name="Rectangle 1401"/>
                <p:cNvSpPr>
                  <a:spLocks noChangeArrowheads="1"/>
                </p:cNvSpPr>
                <p:nvPr/>
              </p:nvSpPr>
              <p:spPr bwMode="auto">
                <a:xfrm>
                  <a:off x="1714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71" name="Freeform 1402"/>
                <p:cNvSpPr>
                  <a:spLocks/>
                </p:cNvSpPr>
                <p:nvPr/>
              </p:nvSpPr>
              <p:spPr bwMode="auto">
                <a:xfrm>
                  <a:off x="1716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72" name="Rectangle 1403"/>
                <p:cNvSpPr>
                  <a:spLocks noChangeArrowheads="1"/>
                </p:cNvSpPr>
                <p:nvPr/>
              </p:nvSpPr>
              <p:spPr bwMode="auto">
                <a:xfrm>
                  <a:off x="1542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73" name="Freeform 1404"/>
                <p:cNvSpPr>
                  <a:spLocks/>
                </p:cNvSpPr>
                <p:nvPr/>
              </p:nvSpPr>
              <p:spPr bwMode="auto">
                <a:xfrm>
                  <a:off x="154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74" name="Rectangle 1405"/>
                <p:cNvSpPr>
                  <a:spLocks noChangeArrowheads="1"/>
                </p:cNvSpPr>
                <p:nvPr/>
              </p:nvSpPr>
              <p:spPr bwMode="auto">
                <a:xfrm>
                  <a:off x="1696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75" name="Freeform 1406"/>
                <p:cNvSpPr>
                  <a:spLocks/>
                </p:cNvSpPr>
                <p:nvPr/>
              </p:nvSpPr>
              <p:spPr bwMode="auto">
                <a:xfrm>
                  <a:off x="1699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76" name="Rectangle 1407"/>
                <p:cNvSpPr>
                  <a:spLocks noChangeArrowheads="1"/>
                </p:cNvSpPr>
                <p:nvPr/>
              </p:nvSpPr>
              <p:spPr bwMode="auto">
                <a:xfrm>
                  <a:off x="1527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77" name="Freeform 1408"/>
                <p:cNvSpPr>
                  <a:spLocks/>
                </p:cNvSpPr>
                <p:nvPr/>
              </p:nvSpPr>
              <p:spPr bwMode="auto">
                <a:xfrm>
                  <a:off x="152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78" name="Rectangle 1409"/>
                <p:cNvSpPr>
                  <a:spLocks noChangeArrowheads="1"/>
                </p:cNvSpPr>
                <p:nvPr/>
              </p:nvSpPr>
              <p:spPr bwMode="auto">
                <a:xfrm>
                  <a:off x="167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79" name="Freeform 1410"/>
                <p:cNvSpPr>
                  <a:spLocks/>
                </p:cNvSpPr>
                <p:nvPr/>
              </p:nvSpPr>
              <p:spPr bwMode="auto">
                <a:xfrm>
                  <a:off x="1683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80" name="Rectangle 1411"/>
                <p:cNvSpPr>
                  <a:spLocks noChangeArrowheads="1"/>
                </p:cNvSpPr>
                <p:nvPr/>
              </p:nvSpPr>
              <p:spPr bwMode="auto">
                <a:xfrm>
                  <a:off x="1509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81" name="Freeform 1412"/>
                <p:cNvSpPr>
                  <a:spLocks/>
                </p:cNvSpPr>
                <p:nvPr/>
              </p:nvSpPr>
              <p:spPr bwMode="auto">
                <a:xfrm>
                  <a:off x="151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82" name="Rectangle 1413"/>
                <p:cNvSpPr>
                  <a:spLocks noChangeArrowheads="1"/>
                </p:cNvSpPr>
                <p:nvPr/>
              </p:nvSpPr>
              <p:spPr bwMode="auto">
                <a:xfrm>
                  <a:off x="166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83" name="Freeform 1414"/>
                <p:cNvSpPr>
                  <a:spLocks/>
                </p:cNvSpPr>
                <p:nvPr/>
              </p:nvSpPr>
              <p:spPr bwMode="auto">
                <a:xfrm>
                  <a:off x="1666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84" name="Rectangle 1415"/>
                <p:cNvSpPr>
                  <a:spLocks noChangeArrowheads="1"/>
                </p:cNvSpPr>
                <p:nvPr/>
              </p:nvSpPr>
              <p:spPr bwMode="auto">
                <a:xfrm>
                  <a:off x="1492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85" name="Freeform 1416"/>
                <p:cNvSpPr>
                  <a:spLocks/>
                </p:cNvSpPr>
                <p:nvPr/>
              </p:nvSpPr>
              <p:spPr bwMode="auto">
                <a:xfrm>
                  <a:off x="1494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86" name="Rectangle 1417"/>
                <p:cNvSpPr>
                  <a:spLocks noChangeArrowheads="1"/>
                </p:cNvSpPr>
                <p:nvPr/>
              </p:nvSpPr>
              <p:spPr bwMode="auto">
                <a:xfrm>
                  <a:off x="1646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87" name="Freeform 1418"/>
                <p:cNvSpPr>
                  <a:spLocks/>
                </p:cNvSpPr>
                <p:nvPr/>
              </p:nvSpPr>
              <p:spPr bwMode="auto">
                <a:xfrm>
                  <a:off x="1648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88" name="Rectangle 1419"/>
                <p:cNvSpPr>
                  <a:spLocks noChangeArrowheads="1"/>
                </p:cNvSpPr>
                <p:nvPr/>
              </p:nvSpPr>
              <p:spPr bwMode="auto">
                <a:xfrm>
                  <a:off x="1476" y="302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89" name="Freeform 1420"/>
                <p:cNvSpPr>
                  <a:spLocks/>
                </p:cNvSpPr>
                <p:nvPr/>
              </p:nvSpPr>
              <p:spPr bwMode="auto">
                <a:xfrm>
                  <a:off x="147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90" name="Rectangle 1421"/>
                <p:cNvSpPr>
                  <a:spLocks noChangeArrowheads="1"/>
                </p:cNvSpPr>
                <p:nvPr/>
              </p:nvSpPr>
              <p:spPr bwMode="auto">
                <a:xfrm>
                  <a:off x="162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91" name="Freeform 1422"/>
                <p:cNvSpPr>
                  <a:spLocks/>
                </p:cNvSpPr>
                <p:nvPr/>
              </p:nvSpPr>
              <p:spPr bwMode="auto">
                <a:xfrm>
                  <a:off x="1630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92" name="Rectangle 1423"/>
                <p:cNvSpPr>
                  <a:spLocks noChangeArrowheads="1"/>
                </p:cNvSpPr>
                <p:nvPr/>
              </p:nvSpPr>
              <p:spPr bwMode="auto">
                <a:xfrm>
                  <a:off x="145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93" name="Freeform 1424"/>
                <p:cNvSpPr>
                  <a:spLocks/>
                </p:cNvSpPr>
                <p:nvPr/>
              </p:nvSpPr>
              <p:spPr bwMode="auto">
                <a:xfrm>
                  <a:off x="1461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94" name="Rectangle 1425"/>
                <p:cNvSpPr>
                  <a:spLocks noChangeArrowheads="1"/>
                </p:cNvSpPr>
                <p:nvPr/>
              </p:nvSpPr>
              <p:spPr bwMode="auto">
                <a:xfrm>
                  <a:off x="161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95" name="Freeform 1426"/>
                <p:cNvSpPr>
                  <a:spLocks/>
                </p:cNvSpPr>
                <p:nvPr/>
              </p:nvSpPr>
              <p:spPr bwMode="auto">
                <a:xfrm>
                  <a:off x="1615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96" name="Rectangle 1427"/>
                <p:cNvSpPr>
                  <a:spLocks noChangeArrowheads="1"/>
                </p:cNvSpPr>
                <p:nvPr/>
              </p:nvSpPr>
              <p:spPr bwMode="auto">
                <a:xfrm>
                  <a:off x="1441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97" name="Freeform 1428"/>
                <p:cNvSpPr>
                  <a:spLocks/>
                </p:cNvSpPr>
                <p:nvPr/>
              </p:nvSpPr>
              <p:spPr bwMode="auto">
                <a:xfrm>
                  <a:off x="1443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98" name="Rectangle 1429"/>
                <p:cNvSpPr>
                  <a:spLocks noChangeArrowheads="1"/>
                </p:cNvSpPr>
                <p:nvPr/>
              </p:nvSpPr>
              <p:spPr bwMode="auto">
                <a:xfrm>
                  <a:off x="159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99" name="Freeform 1430"/>
                <p:cNvSpPr>
                  <a:spLocks/>
                </p:cNvSpPr>
                <p:nvPr/>
              </p:nvSpPr>
              <p:spPr bwMode="auto">
                <a:xfrm>
                  <a:off x="159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00" name="Rectangle 1431"/>
                <p:cNvSpPr>
                  <a:spLocks noChangeArrowheads="1"/>
                </p:cNvSpPr>
                <p:nvPr/>
              </p:nvSpPr>
              <p:spPr bwMode="auto">
                <a:xfrm>
                  <a:off x="1424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01" name="Freeform 1432"/>
                <p:cNvSpPr>
                  <a:spLocks/>
                </p:cNvSpPr>
                <p:nvPr/>
              </p:nvSpPr>
              <p:spPr bwMode="auto">
                <a:xfrm>
                  <a:off x="1428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02" name="Rectangle 1433"/>
                <p:cNvSpPr>
                  <a:spLocks noChangeArrowheads="1"/>
                </p:cNvSpPr>
                <p:nvPr/>
              </p:nvSpPr>
              <p:spPr bwMode="auto">
                <a:xfrm>
                  <a:off x="1578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03" name="Freeform 1434"/>
                <p:cNvSpPr>
                  <a:spLocks/>
                </p:cNvSpPr>
                <p:nvPr/>
              </p:nvSpPr>
              <p:spPr bwMode="auto">
                <a:xfrm>
                  <a:off x="1580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04" name="Rectangle 1435"/>
                <p:cNvSpPr>
                  <a:spLocks noChangeArrowheads="1"/>
                </p:cNvSpPr>
                <p:nvPr/>
              </p:nvSpPr>
              <p:spPr bwMode="auto">
                <a:xfrm>
                  <a:off x="140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05" name="Freeform 1436"/>
                <p:cNvSpPr>
                  <a:spLocks/>
                </p:cNvSpPr>
                <p:nvPr/>
              </p:nvSpPr>
              <p:spPr bwMode="auto">
                <a:xfrm>
                  <a:off x="141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06" name="Rectangle 1437"/>
                <p:cNvSpPr>
                  <a:spLocks noChangeArrowheads="1"/>
                </p:cNvSpPr>
                <p:nvPr/>
              </p:nvSpPr>
              <p:spPr bwMode="auto">
                <a:xfrm>
                  <a:off x="156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07" name="Freeform 1438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08" name="Rectangle 1439"/>
                <p:cNvSpPr>
                  <a:spLocks noChangeArrowheads="1"/>
                </p:cNvSpPr>
                <p:nvPr/>
              </p:nvSpPr>
              <p:spPr bwMode="auto">
                <a:xfrm>
                  <a:off x="139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09" name="Freeform 1440"/>
                <p:cNvSpPr>
                  <a:spLocks/>
                </p:cNvSpPr>
                <p:nvPr/>
              </p:nvSpPr>
              <p:spPr bwMode="auto">
                <a:xfrm>
                  <a:off x="1393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0" name="Rectangle 1441"/>
                <p:cNvSpPr>
                  <a:spLocks noChangeArrowheads="1"/>
                </p:cNvSpPr>
                <p:nvPr/>
              </p:nvSpPr>
              <p:spPr bwMode="auto">
                <a:xfrm>
                  <a:off x="1732" y="302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11" name="Freeform 1442"/>
                <p:cNvSpPr>
                  <a:spLocks/>
                </p:cNvSpPr>
                <p:nvPr/>
              </p:nvSpPr>
              <p:spPr bwMode="auto">
                <a:xfrm>
                  <a:off x="1734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2" name="Rectangle 1443"/>
                <p:cNvSpPr>
                  <a:spLocks noChangeArrowheads="1"/>
                </p:cNvSpPr>
                <p:nvPr/>
              </p:nvSpPr>
              <p:spPr bwMode="auto">
                <a:xfrm>
                  <a:off x="137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613" name="Freeform 1444"/>
                <p:cNvSpPr>
                  <a:spLocks/>
                </p:cNvSpPr>
                <p:nvPr/>
              </p:nvSpPr>
              <p:spPr bwMode="auto">
                <a:xfrm>
                  <a:off x="1375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4" name="Freeform 1445"/>
                <p:cNvSpPr>
                  <a:spLocks/>
                </p:cNvSpPr>
                <p:nvPr/>
              </p:nvSpPr>
              <p:spPr bwMode="auto">
                <a:xfrm>
                  <a:off x="170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5" name="Freeform 1446"/>
                <p:cNvSpPr>
                  <a:spLocks/>
                </p:cNvSpPr>
                <p:nvPr/>
              </p:nvSpPr>
              <p:spPr bwMode="auto">
                <a:xfrm>
                  <a:off x="167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6" name="Freeform 1447"/>
                <p:cNvSpPr>
                  <a:spLocks/>
                </p:cNvSpPr>
                <p:nvPr/>
              </p:nvSpPr>
              <p:spPr bwMode="auto">
                <a:xfrm>
                  <a:off x="165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7" name="Freeform 1448"/>
                <p:cNvSpPr>
                  <a:spLocks/>
                </p:cNvSpPr>
                <p:nvPr/>
              </p:nvSpPr>
              <p:spPr bwMode="auto">
                <a:xfrm>
                  <a:off x="162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8" name="Freeform 1449"/>
                <p:cNvSpPr>
                  <a:spLocks/>
                </p:cNvSpPr>
                <p:nvPr/>
              </p:nvSpPr>
              <p:spPr bwMode="auto">
                <a:xfrm>
                  <a:off x="160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19" name="Freeform 1450"/>
                <p:cNvSpPr>
                  <a:spLocks/>
                </p:cNvSpPr>
                <p:nvPr/>
              </p:nvSpPr>
              <p:spPr bwMode="auto">
                <a:xfrm>
                  <a:off x="157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0" name="Freeform 1451"/>
                <p:cNvSpPr>
                  <a:spLocks/>
                </p:cNvSpPr>
                <p:nvPr/>
              </p:nvSpPr>
              <p:spPr bwMode="auto">
                <a:xfrm>
                  <a:off x="155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2 w 5"/>
                    <a:gd name="T3" fmla="*/ 3 h 3"/>
                    <a:gd name="T4" fmla="*/ 0 w 5"/>
                    <a:gd name="T5" fmla="*/ 2 h 3"/>
                    <a:gd name="T6" fmla="*/ 2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1" name="Freeform 1452"/>
                <p:cNvSpPr>
                  <a:spLocks/>
                </p:cNvSpPr>
                <p:nvPr/>
              </p:nvSpPr>
              <p:spPr bwMode="auto">
                <a:xfrm>
                  <a:off x="1525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2" name="Freeform 1453"/>
                <p:cNvSpPr>
                  <a:spLocks/>
                </p:cNvSpPr>
                <p:nvPr/>
              </p:nvSpPr>
              <p:spPr bwMode="auto">
                <a:xfrm>
                  <a:off x="149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3" name="Freeform 1454"/>
                <p:cNvSpPr>
                  <a:spLocks/>
                </p:cNvSpPr>
                <p:nvPr/>
              </p:nvSpPr>
              <p:spPr bwMode="auto">
                <a:xfrm>
                  <a:off x="147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4" name="Freeform 1455"/>
                <p:cNvSpPr>
                  <a:spLocks/>
                </p:cNvSpPr>
                <p:nvPr/>
              </p:nvSpPr>
              <p:spPr bwMode="auto">
                <a:xfrm>
                  <a:off x="144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5" name="Freeform 1456"/>
                <p:cNvSpPr>
                  <a:spLocks/>
                </p:cNvSpPr>
                <p:nvPr/>
              </p:nvSpPr>
              <p:spPr bwMode="auto">
                <a:xfrm>
                  <a:off x="1421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6" name="Freeform 1457"/>
                <p:cNvSpPr>
                  <a:spLocks/>
                </p:cNvSpPr>
                <p:nvPr/>
              </p:nvSpPr>
              <p:spPr bwMode="auto">
                <a:xfrm>
                  <a:off x="139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7" name="Freeform 1458"/>
                <p:cNvSpPr>
                  <a:spLocks/>
                </p:cNvSpPr>
                <p:nvPr/>
              </p:nvSpPr>
              <p:spPr bwMode="auto">
                <a:xfrm>
                  <a:off x="137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8" name="Freeform 1459"/>
                <p:cNvSpPr>
                  <a:spLocks/>
                </p:cNvSpPr>
                <p:nvPr/>
              </p:nvSpPr>
              <p:spPr bwMode="auto">
                <a:xfrm>
                  <a:off x="134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29" name="Freeform 1460"/>
                <p:cNvSpPr>
                  <a:spLocks/>
                </p:cNvSpPr>
                <p:nvPr/>
              </p:nvSpPr>
              <p:spPr bwMode="auto">
                <a:xfrm>
                  <a:off x="173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0" name="Freeform 1461"/>
                <p:cNvSpPr>
                  <a:spLocks/>
                </p:cNvSpPr>
                <p:nvPr/>
              </p:nvSpPr>
              <p:spPr bwMode="auto">
                <a:xfrm>
                  <a:off x="171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1" name="Freeform 1462"/>
                <p:cNvSpPr>
                  <a:spLocks/>
                </p:cNvSpPr>
                <p:nvPr/>
              </p:nvSpPr>
              <p:spPr bwMode="auto">
                <a:xfrm>
                  <a:off x="169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2" name="Freeform 1463"/>
                <p:cNvSpPr>
                  <a:spLocks/>
                </p:cNvSpPr>
                <p:nvPr/>
              </p:nvSpPr>
              <p:spPr bwMode="auto">
                <a:xfrm>
                  <a:off x="166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3" name="Freeform 1464"/>
                <p:cNvSpPr>
                  <a:spLocks/>
                </p:cNvSpPr>
                <p:nvPr/>
              </p:nvSpPr>
              <p:spPr bwMode="auto">
                <a:xfrm>
                  <a:off x="164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4" name="Freeform 1465"/>
                <p:cNvSpPr>
                  <a:spLocks/>
                </p:cNvSpPr>
                <p:nvPr/>
              </p:nvSpPr>
              <p:spPr bwMode="auto">
                <a:xfrm>
                  <a:off x="161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5" name="Freeform 1466"/>
                <p:cNvSpPr>
                  <a:spLocks/>
                </p:cNvSpPr>
                <p:nvPr/>
              </p:nvSpPr>
              <p:spPr bwMode="auto">
                <a:xfrm>
                  <a:off x="158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6" name="Freeform 1467"/>
                <p:cNvSpPr>
                  <a:spLocks/>
                </p:cNvSpPr>
                <p:nvPr/>
              </p:nvSpPr>
              <p:spPr bwMode="auto">
                <a:xfrm>
                  <a:off x="156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7" name="Freeform 1468"/>
                <p:cNvSpPr>
                  <a:spLocks/>
                </p:cNvSpPr>
                <p:nvPr/>
              </p:nvSpPr>
              <p:spPr bwMode="auto">
                <a:xfrm>
                  <a:off x="153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8" name="Freeform 1469"/>
                <p:cNvSpPr>
                  <a:spLocks/>
                </p:cNvSpPr>
                <p:nvPr/>
              </p:nvSpPr>
              <p:spPr bwMode="auto">
                <a:xfrm>
                  <a:off x="151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39" name="Freeform 1470"/>
                <p:cNvSpPr>
                  <a:spLocks/>
                </p:cNvSpPr>
                <p:nvPr/>
              </p:nvSpPr>
              <p:spPr bwMode="auto">
                <a:xfrm>
                  <a:off x="148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0" name="Freeform 1471"/>
                <p:cNvSpPr>
                  <a:spLocks/>
                </p:cNvSpPr>
                <p:nvPr/>
              </p:nvSpPr>
              <p:spPr bwMode="auto">
                <a:xfrm>
                  <a:off x="146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1" name="Freeform 1472"/>
                <p:cNvSpPr>
                  <a:spLocks/>
                </p:cNvSpPr>
                <p:nvPr/>
              </p:nvSpPr>
              <p:spPr bwMode="auto">
                <a:xfrm>
                  <a:off x="143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2" name="Freeform 1473"/>
                <p:cNvSpPr>
                  <a:spLocks/>
                </p:cNvSpPr>
                <p:nvPr/>
              </p:nvSpPr>
              <p:spPr bwMode="auto">
                <a:xfrm>
                  <a:off x="140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3" name="Freeform 1474"/>
                <p:cNvSpPr>
                  <a:spLocks/>
                </p:cNvSpPr>
                <p:nvPr/>
              </p:nvSpPr>
              <p:spPr bwMode="auto">
                <a:xfrm>
                  <a:off x="138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4" name="Freeform 1475"/>
                <p:cNvSpPr>
                  <a:spLocks/>
                </p:cNvSpPr>
                <p:nvPr/>
              </p:nvSpPr>
              <p:spPr bwMode="auto">
                <a:xfrm>
                  <a:off x="135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645" name="Freeform 1476"/>
                <p:cNvSpPr>
                  <a:spLocks/>
                </p:cNvSpPr>
                <p:nvPr/>
              </p:nvSpPr>
              <p:spPr bwMode="auto">
                <a:xfrm>
                  <a:off x="174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45490" name="Line 1477"/>
              <p:cNvSpPr>
                <a:spLocks noChangeShapeType="1"/>
              </p:cNvSpPr>
              <p:nvPr/>
            </p:nvSpPr>
            <p:spPr bwMode="auto">
              <a:xfrm flipH="1">
                <a:off x="2454" y="3025"/>
                <a:ext cx="60" cy="1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91" name="Freeform 1478"/>
              <p:cNvSpPr>
                <a:spLocks/>
              </p:cNvSpPr>
              <p:nvPr/>
            </p:nvSpPr>
            <p:spPr bwMode="auto">
              <a:xfrm>
                <a:off x="2357" y="3019"/>
                <a:ext cx="59" cy="6"/>
              </a:xfrm>
              <a:custGeom>
                <a:avLst/>
                <a:gdLst>
                  <a:gd name="T0" fmla="*/ 202 w 202"/>
                  <a:gd name="T1" fmla="*/ 27 h 27"/>
                  <a:gd name="T2" fmla="*/ 73 w 202"/>
                  <a:gd name="T3" fmla="*/ 27 h 27"/>
                  <a:gd name="T4" fmla="*/ 54 w 202"/>
                  <a:gd name="T5" fmla="*/ 25 h 27"/>
                  <a:gd name="T6" fmla="*/ 35 w 202"/>
                  <a:gd name="T7" fmla="*/ 20 h 27"/>
                  <a:gd name="T8" fmla="*/ 17 w 202"/>
                  <a:gd name="T9" fmla="*/ 12 h 27"/>
                  <a:gd name="T10" fmla="*/ 1 w 202"/>
                  <a:gd name="T11" fmla="*/ 1 h 27"/>
                  <a:gd name="T12" fmla="*/ 0 w 20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27"/>
                  <a:gd name="T23" fmla="*/ 202 w 20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27">
                    <a:moveTo>
                      <a:pt x="202" y="27"/>
                    </a:moveTo>
                    <a:lnTo>
                      <a:pt x="73" y="27"/>
                    </a:lnTo>
                    <a:lnTo>
                      <a:pt x="54" y="25"/>
                    </a:lnTo>
                    <a:lnTo>
                      <a:pt x="35" y="20"/>
                    </a:lnTo>
                    <a:lnTo>
                      <a:pt x="17" y="1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92" name="Line 1479"/>
              <p:cNvSpPr>
                <a:spLocks noChangeShapeType="1"/>
              </p:cNvSpPr>
              <p:nvPr/>
            </p:nvSpPr>
            <p:spPr bwMode="auto">
              <a:xfrm flipV="1">
                <a:off x="2346" y="2944"/>
                <a:ext cx="1" cy="48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93" name="Rectangle 1480"/>
              <p:cNvSpPr>
                <a:spLocks noChangeArrowheads="1"/>
              </p:cNvSpPr>
              <p:nvPr/>
            </p:nvSpPr>
            <p:spPr bwMode="auto">
              <a:xfrm>
                <a:off x="2261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94" name="Rectangle 1481"/>
              <p:cNvSpPr>
                <a:spLocks noChangeArrowheads="1"/>
              </p:cNvSpPr>
              <p:nvPr/>
            </p:nvSpPr>
            <p:spPr bwMode="auto">
              <a:xfrm>
                <a:off x="2266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45495" name="Freeform 1482"/>
              <p:cNvSpPr>
                <a:spLocks/>
              </p:cNvSpPr>
              <p:nvPr/>
            </p:nvSpPr>
            <p:spPr bwMode="auto">
              <a:xfrm>
                <a:off x="2262" y="2696"/>
                <a:ext cx="2" cy="1"/>
              </a:xfrm>
              <a:custGeom>
                <a:avLst/>
                <a:gdLst>
                  <a:gd name="T0" fmla="*/ 0 w 8"/>
                  <a:gd name="T1" fmla="*/ 2 h 4"/>
                  <a:gd name="T2" fmla="*/ 2 w 8"/>
                  <a:gd name="T3" fmla="*/ 0 h 4"/>
                  <a:gd name="T4" fmla="*/ 6 w 8"/>
                  <a:gd name="T5" fmla="*/ 0 h 4"/>
                  <a:gd name="T6" fmla="*/ 8 w 8"/>
                  <a:gd name="T7" fmla="*/ 2 h 4"/>
                  <a:gd name="T8" fmla="*/ 6 w 8"/>
                  <a:gd name="T9" fmla="*/ 4 h 4"/>
                  <a:gd name="T10" fmla="*/ 2 w 8"/>
                  <a:gd name="T11" fmla="*/ 4 h 4"/>
                  <a:gd name="T12" fmla="*/ 0 w 8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96" name="Freeform 1483"/>
              <p:cNvSpPr>
                <a:spLocks/>
              </p:cNvSpPr>
              <p:nvPr/>
            </p:nvSpPr>
            <p:spPr bwMode="auto">
              <a:xfrm>
                <a:off x="2267" y="2696"/>
                <a:ext cx="1" cy="1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6 w 7"/>
                  <a:gd name="T5" fmla="*/ 0 h 4"/>
                  <a:gd name="T6" fmla="*/ 7 w 7"/>
                  <a:gd name="T7" fmla="*/ 2 h 4"/>
                  <a:gd name="T8" fmla="*/ 6 w 7"/>
                  <a:gd name="T9" fmla="*/ 4 h 4"/>
                  <a:gd name="T10" fmla="*/ 2 w 7"/>
                  <a:gd name="T11" fmla="*/ 4 h 4"/>
                  <a:gd name="T12" fmla="*/ 0 w 7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97" name="Rectangle 1484"/>
              <p:cNvSpPr>
                <a:spLocks noChangeArrowheads="1"/>
              </p:cNvSpPr>
              <p:nvPr/>
            </p:nvSpPr>
            <p:spPr bwMode="auto">
              <a:xfrm>
                <a:off x="2006" y="2834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45498" name="Group 1485"/>
              <p:cNvGrpSpPr>
                <a:grpSpLocks/>
              </p:cNvGrpSpPr>
              <p:nvPr/>
            </p:nvGrpSpPr>
            <p:grpSpPr bwMode="auto">
              <a:xfrm>
                <a:off x="2033" y="2838"/>
                <a:ext cx="374" cy="35"/>
                <a:chOff x="1353" y="2855"/>
                <a:chExt cx="374" cy="35"/>
              </a:xfrm>
            </p:grpSpPr>
            <p:sp>
              <p:nvSpPr>
                <p:cNvPr id="45499" name="Rectangle 1486"/>
                <p:cNvSpPr>
                  <a:spLocks noChangeArrowheads="1"/>
                </p:cNvSpPr>
                <p:nvPr/>
              </p:nvSpPr>
              <p:spPr bwMode="auto">
                <a:xfrm>
                  <a:off x="1467" y="2855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00" name="Freeform 1487"/>
                <p:cNvSpPr>
                  <a:spLocks/>
                </p:cNvSpPr>
                <p:nvPr/>
              </p:nvSpPr>
              <p:spPr bwMode="auto">
                <a:xfrm>
                  <a:off x="1373" y="2873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1" name="Freeform 1488"/>
                <p:cNvSpPr>
                  <a:spLocks/>
                </p:cNvSpPr>
                <p:nvPr/>
              </p:nvSpPr>
              <p:spPr bwMode="auto">
                <a:xfrm>
                  <a:off x="1364" y="2873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2" name="Freeform 1489"/>
                <p:cNvSpPr>
                  <a:spLocks/>
                </p:cNvSpPr>
                <p:nvPr/>
              </p:nvSpPr>
              <p:spPr bwMode="auto">
                <a:xfrm>
                  <a:off x="1353" y="2873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3" name="Freeform 1490"/>
                <p:cNvSpPr>
                  <a:spLocks/>
                </p:cNvSpPr>
                <p:nvPr/>
              </p:nvSpPr>
              <p:spPr bwMode="auto">
                <a:xfrm>
                  <a:off x="1384" y="2873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4" name="Rectangle 1491"/>
                <p:cNvSpPr>
                  <a:spLocks noChangeArrowheads="1"/>
                </p:cNvSpPr>
                <p:nvPr/>
              </p:nvSpPr>
              <p:spPr bwMode="auto">
                <a:xfrm>
                  <a:off x="1509" y="2877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05" name="Rectangle 1492"/>
                <p:cNvSpPr>
                  <a:spLocks noChangeArrowheads="1"/>
                </p:cNvSpPr>
                <p:nvPr/>
              </p:nvSpPr>
              <p:spPr bwMode="auto">
                <a:xfrm>
                  <a:off x="1421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06" name="Freeform 1493"/>
                <p:cNvSpPr>
                  <a:spLocks/>
                </p:cNvSpPr>
                <p:nvPr/>
              </p:nvSpPr>
              <p:spPr bwMode="auto">
                <a:xfrm>
                  <a:off x="1423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7" name="Rectangle 1494"/>
                <p:cNvSpPr>
                  <a:spLocks noChangeArrowheads="1"/>
                </p:cNvSpPr>
                <p:nvPr/>
              </p:nvSpPr>
              <p:spPr bwMode="auto">
                <a:xfrm>
                  <a:off x="1399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08" name="Freeform 1495"/>
                <p:cNvSpPr>
                  <a:spLocks/>
                </p:cNvSpPr>
                <p:nvPr/>
              </p:nvSpPr>
              <p:spPr bwMode="auto">
                <a:xfrm>
                  <a:off x="1401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09" name="Rectangle 1496"/>
                <p:cNvSpPr>
                  <a:spLocks noChangeArrowheads="1"/>
                </p:cNvSpPr>
                <p:nvPr/>
              </p:nvSpPr>
              <p:spPr bwMode="auto">
                <a:xfrm>
                  <a:off x="1621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10" name="Rectangle 1497"/>
                <p:cNvSpPr>
                  <a:spLocks noChangeArrowheads="1"/>
                </p:cNvSpPr>
                <p:nvPr/>
              </p:nvSpPr>
              <p:spPr bwMode="auto">
                <a:xfrm>
                  <a:off x="1643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11" name="Freeform 1498"/>
                <p:cNvSpPr>
                  <a:spLocks/>
                </p:cNvSpPr>
                <p:nvPr/>
              </p:nvSpPr>
              <p:spPr bwMode="auto">
                <a:xfrm>
                  <a:off x="1626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12" name="Freeform 1499"/>
                <p:cNvSpPr>
                  <a:spLocks/>
                </p:cNvSpPr>
                <p:nvPr/>
              </p:nvSpPr>
              <p:spPr bwMode="auto">
                <a:xfrm>
                  <a:off x="1648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13" name="Rectangle 1500"/>
                <p:cNvSpPr>
                  <a:spLocks noChangeArrowheads="1"/>
                </p:cNvSpPr>
                <p:nvPr/>
              </p:nvSpPr>
              <p:spPr bwMode="auto">
                <a:xfrm>
                  <a:off x="1687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14" name="Rectangle 1501"/>
                <p:cNvSpPr>
                  <a:spLocks noChangeArrowheads="1"/>
                </p:cNvSpPr>
                <p:nvPr/>
              </p:nvSpPr>
              <p:spPr bwMode="auto">
                <a:xfrm>
                  <a:off x="1707" y="2866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515" name="Freeform 1502"/>
                <p:cNvSpPr>
                  <a:spLocks/>
                </p:cNvSpPr>
                <p:nvPr/>
              </p:nvSpPr>
              <p:spPr bwMode="auto">
                <a:xfrm>
                  <a:off x="1692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516" name="Freeform 1503"/>
                <p:cNvSpPr>
                  <a:spLocks/>
                </p:cNvSpPr>
                <p:nvPr/>
              </p:nvSpPr>
              <p:spPr bwMode="auto">
                <a:xfrm>
                  <a:off x="1714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8218" name="Group 1504"/>
            <p:cNvGrpSpPr>
              <a:grpSpLocks/>
            </p:cNvGrpSpPr>
            <p:nvPr/>
          </p:nvGrpSpPr>
          <p:grpSpPr bwMode="auto">
            <a:xfrm>
              <a:off x="3840" y="816"/>
              <a:ext cx="549" cy="642"/>
              <a:chOff x="1965" y="2695"/>
              <a:chExt cx="549" cy="642"/>
            </a:xfrm>
          </p:grpSpPr>
          <p:sp>
            <p:nvSpPr>
              <p:cNvPr id="8915" name="Rectangle 1505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473" cy="548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16" name="Rectangle 1506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36" cy="383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17" name="Freeform 1507"/>
              <p:cNvSpPr>
                <a:spLocks/>
              </p:cNvSpPr>
              <p:nvPr/>
            </p:nvSpPr>
            <p:spPr bwMode="auto">
              <a:xfrm>
                <a:off x="1979" y="2797"/>
                <a:ext cx="8" cy="9"/>
              </a:xfrm>
              <a:custGeom>
                <a:avLst/>
                <a:gdLst>
                  <a:gd name="T0" fmla="*/ 0 w 35"/>
                  <a:gd name="T1" fmla="*/ 20 h 41"/>
                  <a:gd name="T2" fmla="*/ 3 w 35"/>
                  <a:gd name="T3" fmla="*/ 12 h 41"/>
                  <a:gd name="T4" fmla="*/ 7 w 35"/>
                  <a:gd name="T5" fmla="*/ 4 h 41"/>
                  <a:gd name="T6" fmla="*/ 14 w 35"/>
                  <a:gd name="T7" fmla="*/ 0 h 41"/>
                  <a:gd name="T8" fmla="*/ 22 w 35"/>
                  <a:gd name="T9" fmla="*/ 0 h 41"/>
                  <a:gd name="T10" fmla="*/ 29 w 35"/>
                  <a:gd name="T11" fmla="*/ 4 h 41"/>
                  <a:gd name="T12" fmla="*/ 34 w 35"/>
                  <a:gd name="T13" fmla="*/ 12 h 41"/>
                  <a:gd name="T14" fmla="*/ 35 w 35"/>
                  <a:gd name="T15" fmla="*/ 20 h 41"/>
                  <a:gd name="T16" fmla="*/ 34 w 35"/>
                  <a:gd name="T17" fmla="*/ 29 h 41"/>
                  <a:gd name="T18" fmla="*/ 29 w 35"/>
                  <a:gd name="T19" fmla="*/ 36 h 41"/>
                  <a:gd name="T20" fmla="*/ 22 w 35"/>
                  <a:gd name="T21" fmla="*/ 41 h 41"/>
                  <a:gd name="T22" fmla="*/ 14 w 35"/>
                  <a:gd name="T23" fmla="*/ 41 h 41"/>
                  <a:gd name="T24" fmla="*/ 7 w 35"/>
                  <a:gd name="T25" fmla="*/ 36 h 41"/>
                  <a:gd name="T26" fmla="*/ 3 w 35"/>
                  <a:gd name="T27" fmla="*/ 29 h 41"/>
                  <a:gd name="T28" fmla="*/ 0 w 35"/>
                  <a:gd name="T29" fmla="*/ 2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41"/>
                  <a:gd name="T47" fmla="*/ 35 w 35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41">
                    <a:moveTo>
                      <a:pt x="0" y="20"/>
                    </a:moveTo>
                    <a:lnTo>
                      <a:pt x="3" y="12"/>
                    </a:lnTo>
                    <a:lnTo>
                      <a:pt x="7" y="4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4"/>
                    </a:lnTo>
                    <a:lnTo>
                      <a:pt x="34" y="12"/>
                    </a:lnTo>
                    <a:lnTo>
                      <a:pt x="35" y="20"/>
                    </a:lnTo>
                    <a:lnTo>
                      <a:pt x="34" y="29"/>
                    </a:lnTo>
                    <a:lnTo>
                      <a:pt x="29" y="36"/>
                    </a:lnTo>
                    <a:lnTo>
                      <a:pt x="22" y="41"/>
                    </a:lnTo>
                    <a:lnTo>
                      <a:pt x="14" y="41"/>
                    </a:lnTo>
                    <a:lnTo>
                      <a:pt x="7" y="36"/>
                    </a:lnTo>
                    <a:lnTo>
                      <a:pt x="3" y="2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8" name="Freeform 1508"/>
              <p:cNvSpPr>
                <a:spLocks/>
              </p:cNvSpPr>
              <p:nvPr/>
            </p:nvSpPr>
            <p:spPr bwMode="auto">
              <a:xfrm>
                <a:off x="1979" y="3158"/>
                <a:ext cx="8" cy="7"/>
              </a:xfrm>
              <a:custGeom>
                <a:avLst/>
                <a:gdLst>
                  <a:gd name="T0" fmla="*/ 0 w 35"/>
                  <a:gd name="T1" fmla="*/ 17 h 33"/>
                  <a:gd name="T2" fmla="*/ 3 w 35"/>
                  <a:gd name="T3" fmla="*/ 9 h 33"/>
                  <a:gd name="T4" fmla="*/ 7 w 35"/>
                  <a:gd name="T5" fmla="*/ 3 h 33"/>
                  <a:gd name="T6" fmla="*/ 14 w 35"/>
                  <a:gd name="T7" fmla="*/ 0 h 33"/>
                  <a:gd name="T8" fmla="*/ 22 w 35"/>
                  <a:gd name="T9" fmla="*/ 0 h 33"/>
                  <a:gd name="T10" fmla="*/ 29 w 35"/>
                  <a:gd name="T11" fmla="*/ 3 h 33"/>
                  <a:gd name="T12" fmla="*/ 34 w 35"/>
                  <a:gd name="T13" fmla="*/ 9 h 33"/>
                  <a:gd name="T14" fmla="*/ 35 w 35"/>
                  <a:gd name="T15" fmla="*/ 17 h 33"/>
                  <a:gd name="T16" fmla="*/ 34 w 35"/>
                  <a:gd name="T17" fmla="*/ 24 h 33"/>
                  <a:gd name="T18" fmla="*/ 29 w 35"/>
                  <a:gd name="T19" fmla="*/ 30 h 33"/>
                  <a:gd name="T20" fmla="*/ 22 w 35"/>
                  <a:gd name="T21" fmla="*/ 33 h 33"/>
                  <a:gd name="T22" fmla="*/ 14 w 35"/>
                  <a:gd name="T23" fmla="*/ 33 h 33"/>
                  <a:gd name="T24" fmla="*/ 7 w 35"/>
                  <a:gd name="T25" fmla="*/ 30 h 33"/>
                  <a:gd name="T26" fmla="*/ 3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3" y="9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3"/>
                    </a:lnTo>
                    <a:lnTo>
                      <a:pt x="34" y="9"/>
                    </a:lnTo>
                    <a:lnTo>
                      <a:pt x="35" y="17"/>
                    </a:lnTo>
                    <a:lnTo>
                      <a:pt x="34" y="24"/>
                    </a:lnTo>
                    <a:lnTo>
                      <a:pt x="29" y="30"/>
                    </a:lnTo>
                    <a:lnTo>
                      <a:pt x="22" y="33"/>
                    </a:lnTo>
                    <a:lnTo>
                      <a:pt x="14" y="33"/>
                    </a:lnTo>
                    <a:lnTo>
                      <a:pt x="7" y="30"/>
                    </a:lnTo>
                    <a:lnTo>
                      <a:pt x="3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19" name="Rectangle 1509"/>
              <p:cNvSpPr>
                <a:spLocks noChangeArrowheads="1"/>
              </p:cNvSpPr>
              <p:nvPr/>
            </p:nvSpPr>
            <p:spPr bwMode="auto">
              <a:xfrm>
                <a:off x="1979" y="2929"/>
                <a:ext cx="8" cy="1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20" name="Freeform 1510"/>
              <p:cNvSpPr>
                <a:spLocks/>
              </p:cNvSpPr>
              <p:nvPr/>
            </p:nvSpPr>
            <p:spPr bwMode="auto">
              <a:xfrm>
                <a:off x="2015" y="280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8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8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8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1" name="Freeform 1511"/>
              <p:cNvSpPr>
                <a:spLocks/>
              </p:cNvSpPr>
              <p:nvPr/>
            </p:nvSpPr>
            <p:spPr bwMode="auto">
              <a:xfrm>
                <a:off x="2416" y="280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8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8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8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2" name="Freeform 1512"/>
              <p:cNvSpPr>
                <a:spLocks/>
              </p:cNvSpPr>
              <p:nvPr/>
            </p:nvSpPr>
            <p:spPr bwMode="auto">
              <a:xfrm>
                <a:off x="2015" y="285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3" name="Freeform 1513"/>
              <p:cNvSpPr>
                <a:spLocks/>
              </p:cNvSpPr>
              <p:nvPr/>
            </p:nvSpPr>
            <p:spPr bwMode="auto">
              <a:xfrm>
                <a:off x="2416" y="285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4" name="Freeform 1514"/>
              <p:cNvSpPr>
                <a:spLocks/>
              </p:cNvSpPr>
              <p:nvPr/>
            </p:nvSpPr>
            <p:spPr bwMode="auto">
              <a:xfrm>
                <a:off x="2015" y="2893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5" name="Freeform 1515"/>
              <p:cNvSpPr>
                <a:spLocks/>
              </p:cNvSpPr>
              <p:nvPr/>
            </p:nvSpPr>
            <p:spPr bwMode="auto">
              <a:xfrm>
                <a:off x="2416" y="2893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6" name="Rectangle 1516"/>
              <p:cNvSpPr>
                <a:spLocks noChangeArrowheads="1"/>
              </p:cNvSpPr>
              <p:nvPr/>
            </p:nvSpPr>
            <p:spPr bwMode="auto">
              <a:xfrm>
                <a:off x="1979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27" name="Freeform 1517"/>
              <p:cNvSpPr>
                <a:spLocks/>
              </p:cNvSpPr>
              <p:nvPr/>
            </p:nvSpPr>
            <p:spPr bwMode="auto">
              <a:xfrm>
                <a:off x="1987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1 w 35"/>
                  <a:gd name="T3" fmla="*/ 9 h 33"/>
                  <a:gd name="T4" fmla="*/ 6 w 35"/>
                  <a:gd name="T5" fmla="*/ 3 h 33"/>
                  <a:gd name="T6" fmla="*/ 14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4 w 35"/>
                  <a:gd name="T23" fmla="*/ 33 h 33"/>
                  <a:gd name="T24" fmla="*/ 6 w 35"/>
                  <a:gd name="T25" fmla="*/ 30 h 33"/>
                  <a:gd name="T26" fmla="*/ 1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1" y="9"/>
                    </a:lnTo>
                    <a:lnTo>
                      <a:pt x="6" y="3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4" y="33"/>
                    </a:lnTo>
                    <a:lnTo>
                      <a:pt x="6" y="30"/>
                    </a:lnTo>
                    <a:lnTo>
                      <a:pt x="1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8" name="Freeform 1518"/>
              <p:cNvSpPr>
                <a:spLocks/>
              </p:cNvSpPr>
              <p:nvPr/>
            </p:nvSpPr>
            <p:spPr bwMode="auto">
              <a:xfrm>
                <a:off x="2181" y="3253"/>
                <a:ext cx="9" cy="6"/>
              </a:xfrm>
              <a:custGeom>
                <a:avLst/>
                <a:gdLst>
                  <a:gd name="T0" fmla="*/ 0 w 35"/>
                  <a:gd name="T1" fmla="*/ 14 h 28"/>
                  <a:gd name="T2" fmla="*/ 2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2 w 35"/>
                  <a:gd name="T9" fmla="*/ 0 h 28"/>
                  <a:gd name="T10" fmla="*/ 29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9 w 35"/>
                  <a:gd name="T19" fmla="*/ 24 h 28"/>
                  <a:gd name="T20" fmla="*/ 22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2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2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9" y="24"/>
                    </a:lnTo>
                    <a:lnTo>
                      <a:pt x="22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2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29" name="Rectangle 1519"/>
              <p:cNvSpPr>
                <a:spLocks noChangeArrowheads="1"/>
              </p:cNvSpPr>
              <p:nvPr/>
            </p:nvSpPr>
            <p:spPr bwMode="auto">
              <a:xfrm>
                <a:off x="2207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0" name="Freeform 1520"/>
              <p:cNvSpPr>
                <a:spLocks/>
              </p:cNvSpPr>
              <p:nvPr/>
            </p:nvSpPr>
            <p:spPr bwMode="auto">
              <a:xfrm>
                <a:off x="2216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2 w 35"/>
                  <a:gd name="T3" fmla="*/ 9 h 33"/>
                  <a:gd name="T4" fmla="*/ 6 w 35"/>
                  <a:gd name="T5" fmla="*/ 3 h 33"/>
                  <a:gd name="T6" fmla="*/ 13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3 w 35"/>
                  <a:gd name="T23" fmla="*/ 33 h 33"/>
                  <a:gd name="T24" fmla="*/ 6 w 35"/>
                  <a:gd name="T25" fmla="*/ 30 h 33"/>
                  <a:gd name="T26" fmla="*/ 2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2" y="9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3" y="33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1" name="Freeform 1521"/>
              <p:cNvSpPr>
                <a:spLocks/>
              </p:cNvSpPr>
              <p:nvPr/>
            </p:nvSpPr>
            <p:spPr bwMode="auto">
              <a:xfrm>
                <a:off x="2410" y="3253"/>
                <a:ext cx="8" cy="6"/>
              </a:xfrm>
              <a:custGeom>
                <a:avLst/>
                <a:gdLst>
                  <a:gd name="T0" fmla="*/ 0 w 35"/>
                  <a:gd name="T1" fmla="*/ 14 h 28"/>
                  <a:gd name="T2" fmla="*/ 1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1 w 35"/>
                  <a:gd name="T9" fmla="*/ 0 h 28"/>
                  <a:gd name="T10" fmla="*/ 28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8 w 35"/>
                  <a:gd name="T19" fmla="*/ 24 h 28"/>
                  <a:gd name="T20" fmla="*/ 21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1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1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8" y="24"/>
                    </a:lnTo>
                    <a:lnTo>
                      <a:pt x="21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1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32" name="Rectangle 1522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3" name="Rectangle 1523"/>
              <p:cNvSpPr>
                <a:spLocks noChangeArrowheads="1"/>
              </p:cNvSpPr>
              <p:nvPr/>
            </p:nvSpPr>
            <p:spPr bwMode="auto">
              <a:xfrm>
                <a:off x="2006" y="2960"/>
                <a:ext cx="428" cy="43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4" name="Rectangle 1524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5" name="Rectangle 1525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6" name="Rectangle 1526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7" name="Rectangle 1527"/>
              <p:cNvSpPr>
                <a:spLocks noChangeArrowheads="1"/>
              </p:cNvSpPr>
              <p:nvPr/>
            </p:nvSpPr>
            <p:spPr bwMode="auto">
              <a:xfrm>
                <a:off x="2006" y="2918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8" name="Rectangle 1528"/>
              <p:cNvSpPr>
                <a:spLocks noChangeArrowheads="1"/>
              </p:cNvSpPr>
              <p:nvPr/>
            </p:nvSpPr>
            <p:spPr bwMode="auto">
              <a:xfrm>
                <a:off x="2006" y="283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39" name="Rectangle 1529"/>
              <p:cNvSpPr>
                <a:spLocks noChangeArrowheads="1"/>
              </p:cNvSpPr>
              <p:nvPr/>
            </p:nvSpPr>
            <p:spPr bwMode="auto">
              <a:xfrm>
                <a:off x="2006" y="287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40" name="Rectangle 1530"/>
              <p:cNvSpPr>
                <a:spLocks noChangeArrowheads="1"/>
              </p:cNvSpPr>
              <p:nvPr/>
            </p:nvSpPr>
            <p:spPr bwMode="auto">
              <a:xfrm>
                <a:off x="2006" y="279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41" name="Freeform 1531"/>
              <p:cNvSpPr>
                <a:spLocks/>
              </p:cNvSpPr>
              <p:nvPr/>
            </p:nvSpPr>
            <p:spPr bwMode="auto">
              <a:xfrm>
                <a:off x="2015" y="306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2" name="Freeform 1532"/>
              <p:cNvSpPr>
                <a:spLocks/>
              </p:cNvSpPr>
              <p:nvPr/>
            </p:nvSpPr>
            <p:spPr bwMode="auto">
              <a:xfrm>
                <a:off x="2416" y="306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3" name="Freeform 1533"/>
              <p:cNvSpPr>
                <a:spLocks/>
              </p:cNvSpPr>
              <p:nvPr/>
            </p:nvSpPr>
            <p:spPr bwMode="auto">
              <a:xfrm>
                <a:off x="2015" y="3103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4" name="Freeform 1534"/>
              <p:cNvSpPr>
                <a:spLocks/>
              </p:cNvSpPr>
              <p:nvPr/>
            </p:nvSpPr>
            <p:spPr bwMode="auto">
              <a:xfrm>
                <a:off x="2416" y="3103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5" name="Freeform 1535"/>
              <p:cNvSpPr>
                <a:spLocks/>
              </p:cNvSpPr>
              <p:nvPr/>
            </p:nvSpPr>
            <p:spPr bwMode="auto">
              <a:xfrm>
                <a:off x="2015" y="3145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6" name="Freeform 1536"/>
              <p:cNvSpPr>
                <a:spLocks/>
              </p:cNvSpPr>
              <p:nvPr/>
            </p:nvSpPr>
            <p:spPr bwMode="auto">
              <a:xfrm>
                <a:off x="2416" y="3145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7" name="Freeform 1537"/>
              <p:cNvSpPr>
                <a:spLocks/>
              </p:cNvSpPr>
              <p:nvPr/>
            </p:nvSpPr>
            <p:spPr bwMode="auto">
              <a:xfrm>
                <a:off x="2015" y="2935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8" name="Freeform 1538"/>
              <p:cNvSpPr>
                <a:spLocks/>
              </p:cNvSpPr>
              <p:nvPr/>
            </p:nvSpPr>
            <p:spPr bwMode="auto">
              <a:xfrm>
                <a:off x="2416" y="2935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49" name="Freeform 1539"/>
              <p:cNvSpPr>
                <a:spLocks/>
              </p:cNvSpPr>
              <p:nvPr/>
            </p:nvSpPr>
            <p:spPr bwMode="auto">
              <a:xfrm>
                <a:off x="2015" y="2977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0" name="Freeform 1540"/>
              <p:cNvSpPr>
                <a:spLocks/>
              </p:cNvSpPr>
              <p:nvPr/>
            </p:nvSpPr>
            <p:spPr bwMode="auto">
              <a:xfrm>
                <a:off x="2416" y="2977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1" name="Freeform 1541"/>
              <p:cNvSpPr>
                <a:spLocks/>
              </p:cNvSpPr>
              <p:nvPr/>
            </p:nvSpPr>
            <p:spPr bwMode="auto">
              <a:xfrm>
                <a:off x="2015" y="301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2" name="Freeform 1542"/>
              <p:cNvSpPr>
                <a:spLocks/>
              </p:cNvSpPr>
              <p:nvPr/>
            </p:nvSpPr>
            <p:spPr bwMode="auto">
              <a:xfrm>
                <a:off x="2416" y="301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53" name="Rectangle 1543"/>
              <p:cNvSpPr>
                <a:spLocks noChangeArrowheads="1"/>
              </p:cNvSpPr>
              <p:nvPr/>
            </p:nvSpPr>
            <p:spPr bwMode="auto">
              <a:xfrm>
                <a:off x="2207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54" name="Group 1544"/>
              <p:cNvGrpSpPr>
                <a:grpSpLocks/>
              </p:cNvGrpSpPr>
              <p:nvPr/>
            </p:nvGrpSpPr>
            <p:grpSpPr bwMode="auto">
              <a:xfrm>
                <a:off x="2220" y="3188"/>
                <a:ext cx="192" cy="135"/>
                <a:chOff x="1540" y="3205"/>
                <a:chExt cx="192" cy="135"/>
              </a:xfrm>
            </p:grpSpPr>
            <p:sp>
              <p:nvSpPr>
                <p:cNvPr id="45419" name="Rectangle 1545"/>
                <p:cNvSpPr>
                  <a:spLocks noChangeArrowheads="1"/>
                </p:cNvSpPr>
                <p:nvPr/>
              </p:nvSpPr>
              <p:spPr bwMode="auto">
                <a:xfrm>
                  <a:off x="1540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20" name="Freeform 1546"/>
                <p:cNvSpPr>
                  <a:spLocks/>
                </p:cNvSpPr>
                <p:nvPr/>
              </p:nvSpPr>
              <p:spPr bwMode="auto">
                <a:xfrm>
                  <a:off x="1551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21" name="Rectangle 1547"/>
                <p:cNvSpPr>
                  <a:spLocks noChangeArrowheads="1"/>
                </p:cNvSpPr>
                <p:nvPr/>
              </p:nvSpPr>
              <p:spPr bwMode="auto">
                <a:xfrm>
                  <a:off x="1547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22" name="Line 1548"/>
                <p:cNvSpPr>
                  <a:spLocks noChangeShapeType="1"/>
                </p:cNvSpPr>
                <p:nvPr/>
              </p:nvSpPr>
              <p:spPr bwMode="auto">
                <a:xfrm>
                  <a:off x="1566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23" name="Line 1549"/>
                <p:cNvSpPr>
                  <a:spLocks noChangeShapeType="1"/>
                </p:cNvSpPr>
                <p:nvPr/>
              </p:nvSpPr>
              <p:spPr bwMode="auto">
                <a:xfrm>
                  <a:off x="1553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24" name="Line 1550"/>
                <p:cNvSpPr>
                  <a:spLocks noChangeShapeType="1"/>
                </p:cNvSpPr>
                <p:nvPr/>
              </p:nvSpPr>
              <p:spPr bwMode="auto">
                <a:xfrm>
                  <a:off x="1553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25" name="Rectangle 1551"/>
                <p:cNvSpPr>
                  <a:spLocks noChangeArrowheads="1"/>
                </p:cNvSpPr>
                <p:nvPr/>
              </p:nvSpPr>
              <p:spPr bwMode="auto">
                <a:xfrm>
                  <a:off x="1573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26" name="Rectangle 1552"/>
                <p:cNvSpPr>
                  <a:spLocks noChangeArrowheads="1"/>
                </p:cNvSpPr>
                <p:nvPr/>
              </p:nvSpPr>
              <p:spPr bwMode="auto">
                <a:xfrm>
                  <a:off x="1562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27" name="Rectangle 1553"/>
                <p:cNvSpPr>
                  <a:spLocks noChangeArrowheads="1"/>
                </p:cNvSpPr>
                <p:nvPr/>
              </p:nvSpPr>
              <p:spPr bwMode="auto">
                <a:xfrm>
                  <a:off x="1549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28" name="Freeform 1554"/>
                <p:cNvSpPr>
                  <a:spLocks/>
                </p:cNvSpPr>
                <p:nvPr/>
              </p:nvSpPr>
              <p:spPr bwMode="auto">
                <a:xfrm>
                  <a:off x="1625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29" name="Freeform 1555"/>
                <p:cNvSpPr>
                  <a:spLocks/>
                </p:cNvSpPr>
                <p:nvPr/>
              </p:nvSpPr>
              <p:spPr bwMode="auto">
                <a:xfrm>
                  <a:off x="1601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30" name="Rectangle 1556"/>
                <p:cNvSpPr>
                  <a:spLocks noChangeArrowheads="1"/>
                </p:cNvSpPr>
                <p:nvPr/>
              </p:nvSpPr>
              <p:spPr bwMode="auto">
                <a:xfrm>
                  <a:off x="1597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31" name="Freeform 1557"/>
                <p:cNvSpPr>
                  <a:spLocks/>
                </p:cNvSpPr>
                <p:nvPr/>
              </p:nvSpPr>
              <p:spPr bwMode="auto">
                <a:xfrm>
                  <a:off x="1605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32" name="Freeform 1558"/>
                <p:cNvSpPr>
                  <a:spLocks/>
                </p:cNvSpPr>
                <p:nvPr/>
              </p:nvSpPr>
              <p:spPr bwMode="auto">
                <a:xfrm>
                  <a:off x="1715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33" name="Freeform 1559"/>
                <p:cNvSpPr>
                  <a:spLocks/>
                </p:cNvSpPr>
                <p:nvPr/>
              </p:nvSpPr>
              <p:spPr bwMode="auto">
                <a:xfrm>
                  <a:off x="1605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34" name="Freeform 1560"/>
                <p:cNvSpPr>
                  <a:spLocks/>
                </p:cNvSpPr>
                <p:nvPr/>
              </p:nvSpPr>
              <p:spPr bwMode="auto">
                <a:xfrm>
                  <a:off x="1715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55" name="Rectangle 1561"/>
              <p:cNvSpPr>
                <a:spLocks noChangeArrowheads="1"/>
              </p:cNvSpPr>
              <p:nvPr/>
            </p:nvSpPr>
            <p:spPr bwMode="auto">
              <a:xfrm>
                <a:off x="2006" y="2917"/>
                <a:ext cx="428" cy="4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56" name="Freeform 1562"/>
              <p:cNvSpPr>
                <a:spLocks/>
              </p:cNvSpPr>
              <p:nvPr/>
            </p:nvSpPr>
            <p:spPr bwMode="auto">
              <a:xfrm>
                <a:off x="2011" y="2950"/>
                <a:ext cx="6" cy="4"/>
              </a:xfrm>
              <a:custGeom>
                <a:avLst/>
                <a:gdLst>
                  <a:gd name="T0" fmla="*/ 23 w 23"/>
                  <a:gd name="T1" fmla="*/ 10 h 21"/>
                  <a:gd name="T2" fmla="*/ 20 w 23"/>
                  <a:gd name="T3" fmla="*/ 17 h 21"/>
                  <a:gd name="T4" fmla="*/ 15 w 23"/>
                  <a:gd name="T5" fmla="*/ 21 h 21"/>
                  <a:gd name="T6" fmla="*/ 8 w 23"/>
                  <a:gd name="T7" fmla="*/ 21 h 21"/>
                  <a:gd name="T8" fmla="*/ 2 w 23"/>
                  <a:gd name="T9" fmla="*/ 17 h 21"/>
                  <a:gd name="T10" fmla="*/ 0 w 23"/>
                  <a:gd name="T11" fmla="*/ 10 h 21"/>
                  <a:gd name="T12" fmla="*/ 2 w 23"/>
                  <a:gd name="T13" fmla="*/ 5 h 21"/>
                  <a:gd name="T14" fmla="*/ 8 w 23"/>
                  <a:gd name="T15" fmla="*/ 0 h 21"/>
                  <a:gd name="T16" fmla="*/ 15 w 23"/>
                  <a:gd name="T17" fmla="*/ 0 h 21"/>
                  <a:gd name="T18" fmla="*/ 20 w 23"/>
                  <a:gd name="T19" fmla="*/ 5 h 21"/>
                  <a:gd name="T20" fmla="*/ 23 w 23"/>
                  <a:gd name="T21" fmla="*/ 1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1"/>
                  <a:gd name="T35" fmla="*/ 23 w 23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1">
                    <a:moveTo>
                      <a:pt x="23" y="10"/>
                    </a:moveTo>
                    <a:lnTo>
                      <a:pt x="20" y="17"/>
                    </a:lnTo>
                    <a:lnTo>
                      <a:pt x="15" y="21"/>
                    </a:lnTo>
                    <a:lnTo>
                      <a:pt x="8" y="21"/>
                    </a:lnTo>
                    <a:lnTo>
                      <a:pt x="2" y="17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8957" name="Group 1563"/>
              <p:cNvGrpSpPr>
                <a:grpSpLocks/>
              </p:cNvGrpSpPr>
              <p:nvPr/>
            </p:nvGrpSpPr>
            <p:grpSpPr bwMode="auto">
              <a:xfrm>
                <a:off x="2028" y="2933"/>
                <a:ext cx="383" cy="14"/>
                <a:chOff x="1348" y="2950"/>
                <a:chExt cx="383" cy="14"/>
              </a:xfrm>
            </p:grpSpPr>
            <p:sp>
              <p:nvSpPr>
                <p:cNvPr id="45387" name="Rectangle 1564"/>
                <p:cNvSpPr>
                  <a:spLocks noChangeArrowheads="1"/>
                </p:cNvSpPr>
                <p:nvPr/>
              </p:nvSpPr>
              <p:spPr bwMode="auto">
                <a:xfrm>
                  <a:off x="1643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8" name="Rectangle 1565"/>
                <p:cNvSpPr>
                  <a:spLocks noChangeArrowheads="1"/>
                </p:cNvSpPr>
                <p:nvPr/>
              </p:nvSpPr>
              <p:spPr bwMode="auto">
                <a:xfrm>
                  <a:off x="1665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9" name="Freeform 1566"/>
                <p:cNvSpPr>
                  <a:spLocks/>
                </p:cNvSpPr>
                <p:nvPr/>
              </p:nvSpPr>
              <p:spPr bwMode="auto">
                <a:xfrm>
                  <a:off x="1648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0" name="Freeform 1567"/>
                <p:cNvSpPr>
                  <a:spLocks/>
                </p:cNvSpPr>
                <p:nvPr/>
              </p:nvSpPr>
              <p:spPr bwMode="auto">
                <a:xfrm>
                  <a:off x="167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6 w 9"/>
                    <a:gd name="T5" fmla="*/ 0 h 7"/>
                    <a:gd name="T6" fmla="*/ 9 w 9"/>
                    <a:gd name="T7" fmla="*/ 4 h 7"/>
                    <a:gd name="T8" fmla="*/ 6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9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1" name="Rectangle 1568"/>
                <p:cNvSpPr>
                  <a:spLocks noChangeArrowheads="1"/>
                </p:cNvSpPr>
                <p:nvPr/>
              </p:nvSpPr>
              <p:spPr bwMode="auto">
                <a:xfrm>
                  <a:off x="1692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92" name="Rectangle 1569"/>
                <p:cNvSpPr>
                  <a:spLocks noChangeArrowheads="1"/>
                </p:cNvSpPr>
                <p:nvPr/>
              </p:nvSpPr>
              <p:spPr bwMode="auto">
                <a:xfrm>
                  <a:off x="1714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93" name="Freeform 1570"/>
                <p:cNvSpPr>
                  <a:spLocks/>
                </p:cNvSpPr>
                <p:nvPr/>
              </p:nvSpPr>
              <p:spPr bwMode="auto">
                <a:xfrm>
                  <a:off x="1698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3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3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4" name="Freeform 1571"/>
                <p:cNvSpPr>
                  <a:spLocks/>
                </p:cNvSpPr>
                <p:nvPr/>
              </p:nvSpPr>
              <p:spPr bwMode="auto">
                <a:xfrm>
                  <a:off x="1718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5" name="Rectangle 1572"/>
                <p:cNvSpPr>
                  <a:spLocks noChangeArrowheads="1"/>
                </p:cNvSpPr>
                <p:nvPr/>
              </p:nvSpPr>
              <p:spPr bwMode="auto">
                <a:xfrm>
                  <a:off x="159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96" name="Rectangle 1573"/>
                <p:cNvSpPr>
                  <a:spLocks noChangeArrowheads="1"/>
                </p:cNvSpPr>
                <p:nvPr/>
              </p:nvSpPr>
              <p:spPr bwMode="auto">
                <a:xfrm>
                  <a:off x="161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97" name="Freeform 1574"/>
                <p:cNvSpPr>
                  <a:spLocks/>
                </p:cNvSpPr>
                <p:nvPr/>
              </p:nvSpPr>
              <p:spPr bwMode="auto">
                <a:xfrm>
                  <a:off x="1599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8" name="Freeform 1575"/>
                <p:cNvSpPr>
                  <a:spLocks/>
                </p:cNvSpPr>
                <p:nvPr/>
              </p:nvSpPr>
              <p:spPr bwMode="auto">
                <a:xfrm>
                  <a:off x="1621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99" name="Rectangle 1576"/>
                <p:cNvSpPr>
                  <a:spLocks noChangeArrowheads="1"/>
                </p:cNvSpPr>
                <p:nvPr/>
              </p:nvSpPr>
              <p:spPr bwMode="auto">
                <a:xfrm>
                  <a:off x="1544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0" name="Rectangle 1577"/>
                <p:cNvSpPr>
                  <a:spLocks noChangeArrowheads="1"/>
                </p:cNvSpPr>
                <p:nvPr/>
              </p:nvSpPr>
              <p:spPr bwMode="auto">
                <a:xfrm>
                  <a:off x="1566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1" name="Freeform 1578"/>
                <p:cNvSpPr>
                  <a:spLocks/>
                </p:cNvSpPr>
                <p:nvPr/>
              </p:nvSpPr>
              <p:spPr bwMode="auto">
                <a:xfrm>
                  <a:off x="1551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02" name="Freeform 1579"/>
                <p:cNvSpPr>
                  <a:spLocks/>
                </p:cNvSpPr>
                <p:nvPr/>
              </p:nvSpPr>
              <p:spPr bwMode="auto">
                <a:xfrm>
                  <a:off x="1571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03" name="Rectangle 1580"/>
                <p:cNvSpPr>
                  <a:spLocks noChangeArrowheads="1"/>
                </p:cNvSpPr>
                <p:nvPr/>
              </p:nvSpPr>
              <p:spPr bwMode="auto">
                <a:xfrm>
                  <a:off x="1496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4" name="Rectangle 1581"/>
                <p:cNvSpPr>
                  <a:spLocks noChangeArrowheads="1"/>
                </p:cNvSpPr>
                <p:nvPr/>
              </p:nvSpPr>
              <p:spPr bwMode="auto">
                <a:xfrm>
                  <a:off x="1518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5" name="Freeform 1582"/>
                <p:cNvSpPr>
                  <a:spLocks/>
                </p:cNvSpPr>
                <p:nvPr/>
              </p:nvSpPr>
              <p:spPr bwMode="auto">
                <a:xfrm>
                  <a:off x="150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06" name="Freeform 1583"/>
                <p:cNvSpPr>
                  <a:spLocks/>
                </p:cNvSpPr>
                <p:nvPr/>
              </p:nvSpPr>
              <p:spPr bwMode="auto">
                <a:xfrm>
                  <a:off x="152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07" name="Rectangle 1584"/>
                <p:cNvSpPr>
                  <a:spLocks noChangeArrowheads="1"/>
                </p:cNvSpPr>
                <p:nvPr/>
              </p:nvSpPr>
              <p:spPr bwMode="auto">
                <a:xfrm>
                  <a:off x="1447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8" name="Rectangle 1585"/>
                <p:cNvSpPr>
                  <a:spLocks noChangeArrowheads="1"/>
                </p:cNvSpPr>
                <p:nvPr/>
              </p:nvSpPr>
              <p:spPr bwMode="auto">
                <a:xfrm>
                  <a:off x="1467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09" name="Freeform 1586"/>
                <p:cNvSpPr>
                  <a:spLocks/>
                </p:cNvSpPr>
                <p:nvPr/>
              </p:nvSpPr>
              <p:spPr bwMode="auto">
                <a:xfrm>
                  <a:off x="1452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10" name="Freeform 1587"/>
                <p:cNvSpPr>
                  <a:spLocks/>
                </p:cNvSpPr>
                <p:nvPr/>
              </p:nvSpPr>
              <p:spPr bwMode="auto">
                <a:xfrm>
                  <a:off x="1474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11" name="Rectangle 1588"/>
                <p:cNvSpPr>
                  <a:spLocks noChangeArrowheads="1"/>
                </p:cNvSpPr>
                <p:nvPr/>
              </p:nvSpPr>
              <p:spPr bwMode="auto">
                <a:xfrm>
                  <a:off x="1396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12" name="Rectangle 1589"/>
                <p:cNvSpPr>
                  <a:spLocks noChangeArrowheads="1"/>
                </p:cNvSpPr>
                <p:nvPr/>
              </p:nvSpPr>
              <p:spPr bwMode="auto">
                <a:xfrm>
                  <a:off x="1419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13" name="Freeform 1590"/>
                <p:cNvSpPr>
                  <a:spLocks/>
                </p:cNvSpPr>
                <p:nvPr/>
              </p:nvSpPr>
              <p:spPr bwMode="auto">
                <a:xfrm>
                  <a:off x="1403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4 w 7"/>
                    <a:gd name="T5" fmla="*/ 0 h 7"/>
                    <a:gd name="T6" fmla="*/ 7 w 7"/>
                    <a:gd name="T7" fmla="*/ 4 h 7"/>
                    <a:gd name="T8" fmla="*/ 4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14" name="Freeform 1591"/>
                <p:cNvSpPr>
                  <a:spLocks/>
                </p:cNvSpPr>
                <p:nvPr/>
              </p:nvSpPr>
              <p:spPr bwMode="auto">
                <a:xfrm>
                  <a:off x="1423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15" name="Rectangle 1592"/>
                <p:cNvSpPr>
                  <a:spLocks noChangeArrowheads="1"/>
                </p:cNvSpPr>
                <p:nvPr/>
              </p:nvSpPr>
              <p:spPr bwMode="auto">
                <a:xfrm>
                  <a:off x="1348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16" name="Rectangle 1593"/>
                <p:cNvSpPr>
                  <a:spLocks noChangeArrowheads="1"/>
                </p:cNvSpPr>
                <p:nvPr/>
              </p:nvSpPr>
              <p:spPr bwMode="auto">
                <a:xfrm>
                  <a:off x="1370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417" name="Freeform 1594"/>
                <p:cNvSpPr>
                  <a:spLocks/>
                </p:cNvSpPr>
                <p:nvPr/>
              </p:nvSpPr>
              <p:spPr bwMode="auto">
                <a:xfrm>
                  <a:off x="135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418" name="Freeform 1595"/>
                <p:cNvSpPr>
                  <a:spLocks/>
                </p:cNvSpPr>
                <p:nvPr/>
              </p:nvSpPr>
              <p:spPr bwMode="auto">
                <a:xfrm>
                  <a:off x="1374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58" name="Rectangle 1596"/>
              <p:cNvSpPr>
                <a:spLocks noChangeArrowheads="1"/>
              </p:cNvSpPr>
              <p:nvPr/>
            </p:nvSpPr>
            <p:spPr bwMode="auto">
              <a:xfrm>
                <a:off x="2006" y="2792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59" name="Group 1597"/>
              <p:cNvGrpSpPr>
                <a:grpSpLocks/>
              </p:cNvGrpSpPr>
              <p:nvPr/>
            </p:nvGrpSpPr>
            <p:grpSpPr bwMode="auto">
              <a:xfrm>
                <a:off x="2033" y="2796"/>
                <a:ext cx="374" cy="35"/>
                <a:chOff x="1353" y="2813"/>
                <a:chExt cx="374" cy="35"/>
              </a:xfrm>
            </p:grpSpPr>
            <p:sp>
              <p:nvSpPr>
                <p:cNvPr id="45369" name="Rectangle 1598"/>
                <p:cNvSpPr>
                  <a:spLocks noChangeArrowheads="1"/>
                </p:cNvSpPr>
                <p:nvPr/>
              </p:nvSpPr>
              <p:spPr bwMode="auto">
                <a:xfrm>
                  <a:off x="1467" y="2813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70" name="Freeform 1599"/>
                <p:cNvSpPr>
                  <a:spLocks/>
                </p:cNvSpPr>
                <p:nvPr/>
              </p:nvSpPr>
              <p:spPr bwMode="auto">
                <a:xfrm>
                  <a:off x="1373" y="2831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1" name="Freeform 1600"/>
                <p:cNvSpPr>
                  <a:spLocks/>
                </p:cNvSpPr>
                <p:nvPr/>
              </p:nvSpPr>
              <p:spPr bwMode="auto">
                <a:xfrm>
                  <a:off x="1364" y="2831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2" name="Freeform 1601"/>
                <p:cNvSpPr>
                  <a:spLocks/>
                </p:cNvSpPr>
                <p:nvPr/>
              </p:nvSpPr>
              <p:spPr bwMode="auto">
                <a:xfrm>
                  <a:off x="1353" y="283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3" name="Freeform 1602"/>
                <p:cNvSpPr>
                  <a:spLocks/>
                </p:cNvSpPr>
                <p:nvPr/>
              </p:nvSpPr>
              <p:spPr bwMode="auto">
                <a:xfrm>
                  <a:off x="1384" y="2831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4" name="Rectangle 1603"/>
                <p:cNvSpPr>
                  <a:spLocks noChangeArrowheads="1"/>
                </p:cNvSpPr>
                <p:nvPr/>
              </p:nvSpPr>
              <p:spPr bwMode="auto">
                <a:xfrm>
                  <a:off x="1509" y="2835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75" name="Rectangle 1604"/>
                <p:cNvSpPr>
                  <a:spLocks noChangeArrowheads="1"/>
                </p:cNvSpPr>
                <p:nvPr/>
              </p:nvSpPr>
              <p:spPr bwMode="auto">
                <a:xfrm>
                  <a:off x="1421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76" name="Freeform 1605"/>
                <p:cNvSpPr>
                  <a:spLocks/>
                </p:cNvSpPr>
                <p:nvPr/>
              </p:nvSpPr>
              <p:spPr bwMode="auto">
                <a:xfrm>
                  <a:off x="1423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7" name="Rectangle 1606"/>
                <p:cNvSpPr>
                  <a:spLocks noChangeArrowheads="1"/>
                </p:cNvSpPr>
                <p:nvPr/>
              </p:nvSpPr>
              <p:spPr bwMode="auto">
                <a:xfrm>
                  <a:off x="1399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78" name="Freeform 1607"/>
                <p:cNvSpPr>
                  <a:spLocks/>
                </p:cNvSpPr>
                <p:nvPr/>
              </p:nvSpPr>
              <p:spPr bwMode="auto">
                <a:xfrm>
                  <a:off x="1401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79" name="Rectangle 1608"/>
                <p:cNvSpPr>
                  <a:spLocks noChangeArrowheads="1"/>
                </p:cNvSpPr>
                <p:nvPr/>
              </p:nvSpPr>
              <p:spPr bwMode="auto">
                <a:xfrm>
                  <a:off x="1621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0" name="Rectangle 1609"/>
                <p:cNvSpPr>
                  <a:spLocks noChangeArrowheads="1"/>
                </p:cNvSpPr>
                <p:nvPr/>
              </p:nvSpPr>
              <p:spPr bwMode="auto">
                <a:xfrm>
                  <a:off x="1643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1" name="Freeform 1610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82" name="Freeform 1611"/>
                <p:cNvSpPr>
                  <a:spLocks/>
                </p:cNvSpPr>
                <p:nvPr/>
              </p:nvSpPr>
              <p:spPr bwMode="auto">
                <a:xfrm>
                  <a:off x="1648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83" name="Rectangle 1612"/>
                <p:cNvSpPr>
                  <a:spLocks noChangeArrowheads="1"/>
                </p:cNvSpPr>
                <p:nvPr/>
              </p:nvSpPr>
              <p:spPr bwMode="auto">
                <a:xfrm>
                  <a:off x="1687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4" name="Rectangle 1613"/>
                <p:cNvSpPr>
                  <a:spLocks noChangeArrowheads="1"/>
                </p:cNvSpPr>
                <p:nvPr/>
              </p:nvSpPr>
              <p:spPr bwMode="auto">
                <a:xfrm>
                  <a:off x="1707" y="2824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85" name="Freeform 1614"/>
                <p:cNvSpPr>
                  <a:spLocks/>
                </p:cNvSpPr>
                <p:nvPr/>
              </p:nvSpPr>
              <p:spPr bwMode="auto">
                <a:xfrm>
                  <a:off x="1692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86" name="Freeform 1615"/>
                <p:cNvSpPr>
                  <a:spLocks/>
                </p:cNvSpPr>
                <p:nvPr/>
              </p:nvSpPr>
              <p:spPr bwMode="auto">
                <a:xfrm>
                  <a:off x="1714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60" name="Rectangle 1616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61" name="Group 1617"/>
              <p:cNvGrpSpPr>
                <a:grpSpLocks/>
              </p:cNvGrpSpPr>
              <p:nvPr/>
            </p:nvGrpSpPr>
            <p:grpSpPr bwMode="auto">
              <a:xfrm>
                <a:off x="2009" y="3134"/>
                <a:ext cx="420" cy="31"/>
                <a:chOff x="1329" y="3151"/>
                <a:chExt cx="420" cy="31"/>
              </a:xfrm>
            </p:grpSpPr>
            <p:sp>
              <p:nvSpPr>
                <p:cNvPr id="45240" name="Freeform 1618"/>
                <p:cNvSpPr>
                  <a:spLocks/>
                </p:cNvSpPr>
                <p:nvPr/>
              </p:nvSpPr>
              <p:spPr bwMode="auto">
                <a:xfrm>
                  <a:off x="1329" y="317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41" name="Rectangle 1619"/>
                <p:cNvSpPr>
                  <a:spLocks noChangeArrowheads="1"/>
                </p:cNvSpPr>
                <p:nvPr/>
              </p:nvSpPr>
              <p:spPr bwMode="auto">
                <a:xfrm>
                  <a:off x="135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42" name="Freeform 1620"/>
                <p:cNvSpPr>
                  <a:spLocks/>
                </p:cNvSpPr>
                <p:nvPr/>
              </p:nvSpPr>
              <p:spPr bwMode="auto">
                <a:xfrm>
                  <a:off x="136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43" name="Rectangle 1621"/>
                <p:cNvSpPr>
                  <a:spLocks noChangeArrowheads="1"/>
                </p:cNvSpPr>
                <p:nvPr/>
              </p:nvSpPr>
              <p:spPr bwMode="auto">
                <a:xfrm>
                  <a:off x="134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44" name="Freeform 1622"/>
                <p:cNvSpPr>
                  <a:spLocks/>
                </p:cNvSpPr>
                <p:nvPr/>
              </p:nvSpPr>
              <p:spPr bwMode="auto">
                <a:xfrm>
                  <a:off x="1342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45" name="Rectangle 1623"/>
                <p:cNvSpPr>
                  <a:spLocks noChangeArrowheads="1"/>
                </p:cNvSpPr>
                <p:nvPr/>
              </p:nvSpPr>
              <p:spPr bwMode="auto">
                <a:xfrm>
                  <a:off x="1714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46" name="Freeform 1624"/>
                <p:cNvSpPr>
                  <a:spLocks/>
                </p:cNvSpPr>
                <p:nvPr/>
              </p:nvSpPr>
              <p:spPr bwMode="auto">
                <a:xfrm>
                  <a:off x="1716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47" name="Rectangle 1625"/>
                <p:cNvSpPr>
                  <a:spLocks noChangeArrowheads="1"/>
                </p:cNvSpPr>
                <p:nvPr/>
              </p:nvSpPr>
              <p:spPr bwMode="auto">
                <a:xfrm>
                  <a:off x="1542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48" name="Freeform 1626"/>
                <p:cNvSpPr>
                  <a:spLocks/>
                </p:cNvSpPr>
                <p:nvPr/>
              </p:nvSpPr>
              <p:spPr bwMode="auto">
                <a:xfrm>
                  <a:off x="154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49" name="Rectangle 1627"/>
                <p:cNvSpPr>
                  <a:spLocks noChangeArrowheads="1"/>
                </p:cNvSpPr>
                <p:nvPr/>
              </p:nvSpPr>
              <p:spPr bwMode="auto">
                <a:xfrm>
                  <a:off x="1696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50" name="Freeform 1628"/>
                <p:cNvSpPr>
                  <a:spLocks/>
                </p:cNvSpPr>
                <p:nvPr/>
              </p:nvSpPr>
              <p:spPr bwMode="auto">
                <a:xfrm>
                  <a:off x="1699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51" name="Rectangle 1629"/>
                <p:cNvSpPr>
                  <a:spLocks noChangeArrowheads="1"/>
                </p:cNvSpPr>
                <p:nvPr/>
              </p:nvSpPr>
              <p:spPr bwMode="auto">
                <a:xfrm>
                  <a:off x="1527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52" name="Freeform 1630"/>
                <p:cNvSpPr>
                  <a:spLocks/>
                </p:cNvSpPr>
                <p:nvPr/>
              </p:nvSpPr>
              <p:spPr bwMode="auto">
                <a:xfrm>
                  <a:off x="152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53" name="Rectangle 1631"/>
                <p:cNvSpPr>
                  <a:spLocks noChangeArrowheads="1"/>
                </p:cNvSpPr>
                <p:nvPr/>
              </p:nvSpPr>
              <p:spPr bwMode="auto">
                <a:xfrm>
                  <a:off x="167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54" name="Freeform 1632"/>
                <p:cNvSpPr>
                  <a:spLocks/>
                </p:cNvSpPr>
                <p:nvPr/>
              </p:nvSpPr>
              <p:spPr bwMode="auto">
                <a:xfrm>
                  <a:off x="1683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55" name="Rectangle 1633"/>
                <p:cNvSpPr>
                  <a:spLocks noChangeArrowheads="1"/>
                </p:cNvSpPr>
                <p:nvPr/>
              </p:nvSpPr>
              <p:spPr bwMode="auto">
                <a:xfrm>
                  <a:off x="1509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56" name="Freeform 1634"/>
                <p:cNvSpPr>
                  <a:spLocks/>
                </p:cNvSpPr>
                <p:nvPr/>
              </p:nvSpPr>
              <p:spPr bwMode="auto">
                <a:xfrm>
                  <a:off x="151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57" name="Rectangle 1635"/>
                <p:cNvSpPr>
                  <a:spLocks noChangeArrowheads="1"/>
                </p:cNvSpPr>
                <p:nvPr/>
              </p:nvSpPr>
              <p:spPr bwMode="auto">
                <a:xfrm>
                  <a:off x="166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58" name="Freeform 1636"/>
                <p:cNvSpPr>
                  <a:spLocks/>
                </p:cNvSpPr>
                <p:nvPr/>
              </p:nvSpPr>
              <p:spPr bwMode="auto">
                <a:xfrm>
                  <a:off x="1666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59" name="Rectangle 1637"/>
                <p:cNvSpPr>
                  <a:spLocks noChangeArrowheads="1"/>
                </p:cNvSpPr>
                <p:nvPr/>
              </p:nvSpPr>
              <p:spPr bwMode="auto">
                <a:xfrm>
                  <a:off x="1492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60" name="Freeform 1638"/>
                <p:cNvSpPr>
                  <a:spLocks/>
                </p:cNvSpPr>
                <p:nvPr/>
              </p:nvSpPr>
              <p:spPr bwMode="auto">
                <a:xfrm>
                  <a:off x="1494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61" name="Rectangle 1639"/>
                <p:cNvSpPr>
                  <a:spLocks noChangeArrowheads="1"/>
                </p:cNvSpPr>
                <p:nvPr/>
              </p:nvSpPr>
              <p:spPr bwMode="auto">
                <a:xfrm>
                  <a:off x="1646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62" name="Freeform 1640"/>
                <p:cNvSpPr>
                  <a:spLocks/>
                </p:cNvSpPr>
                <p:nvPr/>
              </p:nvSpPr>
              <p:spPr bwMode="auto">
                <a:xfrm>
                  <a:off x="1648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63" name="Rectangle 1641"/>
                <p:cNvSpPr>
                  <a:spLocks noChangeArrowheads="1"/>
                </p:cNvSpPr>
                <p:nvPr/>
              </p:nvSpPr>
              <p:spPr bwMode="auto">
                <a:xfrm>
                  <a:off x="1476" y="316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64" name="Freeform 1642"/>
                <p:cNvSpPr>
                  <a:spLocks/>
                </p:cNvSpPr>
                <p:nvPr/>
              </p:nvSpPr>
              <p:spPr bwMode="auto">
                <a:xfrm>
                  <a:off x="147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65" name="Rectangle 1643"/>
                <p:cNvSpPr>
                  <a:spLocks noChangeArrowheads="1"/>
                </p:cNvSpPr>
                <p:nvPr/>
              </p:nvSpPr>
              <p:spPr bwMode="auto">
                <a:xfrm>
                  <a:off x="162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66" name="Freeform 1644"/>
                <p:cNvSpPr>
                  <a:spLocks/>
                </p:cNvSpPr>
                <p:nvPr/>
              </p:nvSpPr>
              <p:spPr bwMode="auto">
                <a:xfrm>
                  <a:off x="1630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67" name="Rectangle 1645"/>
                <p:cNvSpPr>
                  <a:spLocks noChangeArrowheads="1"/>
                </p:cNvSpPr>
                <p:nvPr/>
              </p:nvSpPr>
              <p:spPr bwMode="auto">
                <a:xfrm>
                  <a:off x="145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68" name="Freeform 1646"/>
                <p:cNvSpPr>
                  <a:spLocks/>
                </p:cNvSpPr>
                <p:nvPr/>
              </p:nvSpPr>
              <p:spPr bwMode="auto">
                <a:xfrm>
                  <a:off x="1461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69" name="Rectangle 1647"/>
                <p:cNvSpPr>
                  <a:spLocks noChangeArrowheads="1"/>
                </p:cNvSpPr>
                <p:nvPr/>
              </p:nvSpPr>
              <p:spPr bwMode="auto">
                <a:xfrm>
                  <a:off x="161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70" name="Freeform 1648"/>
                <p:cNvSpPr>
                  <a:spLocks/>
                </p:cNvSpPr>
                <p:nvPr/>
              </p:nvSpPr>
              <p:spPr bwMode="auto">
                <a:xfrm>
                  <a:off x="1615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71" name="Rectangle 1649"/>
                <p:cNvSpPr>
                  <a:spLocks noChangeArrowheads="1"/>
                </p:cNvSpPr>
                <p:nvPr/>
              </p:nvSpPr>
              <p:spPr bwMode="auto">
                <a:xfrm>
                  <a:off x="1441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72" name="Freeform 1650"/>
                <p:cNvSpPr>
                  <a:spLocks/>
                </p:cNvSpPr>
                <p:nvPr/>
              </p:nvSpPr>
              <p:spPr bwMode="auto">
                <a:xfrm>
                  <a:off x="1443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73" name="Rectangle 1651"/>
                <p:cNvSpPr>
                  <a:spLocks noChangeArrowheads="1"/>
                </p:cNvSpPr>
                <p:nvPr/>
              </p:nvSpPr>
              <p:spPr bwMode="auto">
                <a:xfrm>
                  <a:off x="159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74" name="Freeform 1652"/>
                <p:cNvSpPr>
                  <a:spLocks/>
                </p:cNvSpPr>
                <p:nvPr/>
              </p:nvSpPr>
              <p:spPr bwMode="auto">
                <a:xfrm>
                  <a:off x="159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75" name="Rectangle 1653"/>
                <p:cNvSpPr>
                  <a:spLocks noChangeArrowheads="1"/>
                </p:cNvSpPr>
                <p:nvPr/>
              </p:nvSpPr>
              <p:spPr bwMode="auto">
                <a:xfrm>
                  <a:off x="1424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76" name="Freeform 1654"/>
                <p:cNvSpPr>
                  <a:spLocks/>
                </p:cNvSpPr>
                <p:nvPr/>
              </p:nvSpPr>
              <p:spPr bwMode="auto">
                <a:xfrm>
                  <a:off x="1428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77" name="Rectangle 1655"/>
                <p:cNvSpPr>
                  <a:spLocks noChangeArrowheads="1"/>
                </p:cNvSpPr>
                <p:nvPr/>
              </p:nvSpPr>
              <p:spPr bwMode="auto">
                <a:xfrm>
                  <a:off x="1578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78" name="Freeform 1656"/>
                <p:cNvSpPr>
                  <a:spLocks/>
                </p:cNvSpPr>
                <p:nvPr/>
              </p:nvSpPr>
              <p:spPr bwMode="auto">
                <a:xfrm>
                  <a:off x="1580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79" name="Rectangle 1657"/>
                <p:cNvSpPr>
                  <a:spLocks noChangeArrowheads="1"/>
                </p:cNvSpPr>
                <p:nvPr/>
              </p:nvSpPr>
              <p:spPr bwMode="auto">
                <a:xfrm>
                  <a:off x="140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80" name="Freeform 1658"/>
                <p:cNvSpPr>
                  <a:spLocks/>
                </p:cNvSpPr>
                <p:nvPr/>
              </p:nvSpPr>
              <p:spPr bwMode="auto">
                <a:xfrm>
                  <a:off x="141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81" name="Rectangle 1659"/>
                <p:cNvSpPr>
                  <a:spLocks noChangeArrowheads="1"/>
                </p:cNvSpPr>
                <p:nvPr/>
              </p:nvSpPr>
              <p:spPr bwMode="auto">
                <a:xfrm>
                  <a:off x="156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82" name="Freeform 1660"/>
                <p:cNvSpPr>
                  <a:spLocks/>
                </p:cNvSpPr>
                <p:nvPr/>
              </p:nvSpPr>
              <p:spPr bwMode="auto">
                <a:xfrm>
                  <a:off x="156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83" name="Rectangle 1661"/>
                <p:cNvSpPr>
                  <a:spLocks noChangeArrowheads="1"/>
                </p:cNvSpPr>
                <p:nvPr/>
              </p:nvSpPr>
              <p:spPr bwMode="auto">
                <a:xfrm>
                  <a:off x="139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84" name="Freeform 1662"/>
                <p:cNvSpPr>
                  <a:spLocks/>
                </p:cNvSpPr>
                <p:nvPr/>
              </p:nvSpPr>
              <p:spPr bwMode="auto">
                <a:xfrm>
                  <a:off x="1393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85" name="Rectangle 1663"/>
                <p:cNvSpPr>
                  <a:spLocks noChangeArrowheads="1"/>
                </p:cNvSpPr>
                <p:nvPr/>
              </p:nvSpPr>
              <p:spPr bwMode="auto">
                <a:xfrm>
                  <a:off x="1732" y="316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86" name="Freeform 1664"/>
                <p:cNvSpPr>
                  <a:spLocks/>
                </p:cNvSpPr>
                <p:nvPr/>
              </p:nvSpPr>
              <p:spPr bwMode="auto">
                <a:xfrm>
                  <a:off x="1734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87" name="Rectangle 1665"/>
                <p:cNvSpPr>
                  <a:spLocks noChangeArrowheads="1"/>
                </p:cNvSpPr>
                <p:nvPr/>
              </p:nvSpPr>
              <p:spPr bwMode="auto">
                <a:xfrm>
                  <a:off x="137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88" name="Freeform 1666"/>
                <p:cNvSpPr>
                  <a:spLocks/>
                </p:cNvSpPr>
                <p:nvPr/>
              </p:nvSpPr>
              <p:spPr bwMode="auto">
                <a:xfrm>
                  <a:off x="1375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89" name="Rectangle 1667"/>
                <p:cNvSpPr>
                  <a:spLocks noChangeArrowheads="1"/>
                </p:cNvSpPr>
                <p:nvPr/>
              </p:nvSpPr>
              <p:spPr bwMode="auto">
                <a:xfrm>
                  <a:off x="135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90" name="Freeform 1668"/>
                <p:cNvSpPr>
                  <a:spLocks/>
                </p:cNvSpPr>
                <p:nvPr/>
              </p:nvSpPr>
              <p:spPr bwMode="auto">
                <a:xfrm>
                  <a:off x="136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91" name="Rectangle 1669"/>
                <p:cNvSpPr>
                  <a:spLocks noChangeArrowheads="1"/>
                </p:cNvSpPr>
                <p:nvPr/>
              </p:nvSpPr>
              <p:spPr bwMode="auto">
                <a:xfrm>
                  <a:off x="134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92" name="Freeform 1670"/>
                <p:cNvSpPr>
                  <a:spLocks/>
                </p:cNvSpPr>
                <p:nvPr/>
              </p:nvSpPr>
              <p:spPr bwMode="auto">
                <a:xfrm>
                  <a:off x="1342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93" name="Rectangle 1671"/>
                <p:cNvSpPr>
                  <a:spLocks noChangeArrowheads="1"/>
                </p:cNvSpPr>
                <p:nvPr/>
              </p:nvSpPr>
              <p:spPr bwMode="auto">
                <a:xfrm>
                  <a:off x="1714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94" name="Freeform 1672"/>
                <p:cNvSpPr>
                  <a:spLocks/>
                </p:cNvSpPr>
                <p:nvPr/>
              </p:nvSpPr>
              <p:spPr bwMode="auto">
                <a:xfrm>
                  <a:off x="1716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95" name="Rectangle 1673"/>
                <p:cNvSpPr>
                  <a:spLocks noChangeArrowheads="1"/>
                </p:cNvSpPr>
                <p:nvPr/>
              </p:nvSpPr>
              <p:spPr bwMode="auto">
                <a:xfrm>
                  <a:off x="1542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96" name="Freeform 1674"/>
                <p:cNvSpPr>
                  <a:spLocks/>
                </p:cNvSpPr>
                <p:nvPr/>
              </p:nvSpPr>
              <p:spPr bwMode="auto">
                <a:xfrm>
                  <a:off x="154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97" name="Rectangle 1675"/>
                <p:cNvSpPr>
                  <a:spLocks noChangeArrowheads="1"/>
                </p:cNvSpPr>
                <p:nvPr/>
              </p:nvSpPr>
              <p:spPr bwMode="auto">
                <a:xfrm>
                  <a:off x="1696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98" name="Freeform 1676"/>
                <p:cNvSpPr>
                  <a:spLocks/>
                </p:cNvSpPr>
                <p:nvPr/>
              </p:nvSpPr>
              <p:spPr bwMode="auto">
                <a:xfrm>
                  <a:off x="1699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99" name="Rectangle 1677"/>
                <p:cNvSpPr>
                  <a:spLocks noChangeArrowheads="1"/>
                </p:cNvSpPr>
                <p:nvPr/>
              </p:nvSpPr>
              <p:spPr bwMode="auto">
                <a:xfrm>
                  <a:off x="1527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00" name="Freeform 1678"/>
                <p:cNvSpPr>
                  <a:spLocks/>
                </p:cNvSpPr>
                <p:nvPr/>
              </p:nvSpPr>
              <p:spPr bwMode="auto">
                <a:xfrm>
                  <a:off x="152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01" name="Rectangle 1679"/>
                <p:cNvSpPr>
                  <a:spLocks noChangeArrowheads="1"/>
                </p:cNvSpPr>
                <p:nvPr/>
              </p:nvSpPr>
              <p:spPr bwMode="auto">
                <a:xfrm>
                  <a:off x="167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02" name="Freeform 1680"/>
                <p:cNvSpPr>
                  <a:spLocks/>
                </p:cNvSpPr>
                <p:nvPr/>
              </p:nvSpPr>
              <p:spPr bwMode="auto">
                <a:xfrm>
                  <a:off x="1683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03" name="Rectangle 1681"/>
                <p:cNvSpPr>
                  <a:spLocks noChangeArrowheads="1"/>
                </p:cNvSpPr>
                <p:nvPr/>
              </p:nvSpPr>
              <p:spPr bwMode="auto">
                <a:xfrm>
                  <a:off x="1509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04" name="Freeform 1682"/>
                <p:cNvSpPr>
                  <a:spLocks/>
                </p:cNvSpPr>
                <p:nvPr/>
              </p:nvSpPr>
              <p:spPr bwMode="auto">
                <a:xfrm>
                  <a:off x="151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05" name="Rectangle 1683"/>
                <p:cNvSpPr>
                  <a:spLocks noChangeArrowheads="1"/>
                </p:cNvSpPr>
                <p:nvPr/>
              </p:nvSpPr>
              <p:spPr bwMode="auto">
                <a:xfrm>
                  <a:off x="166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06" name="Freeform 1684"/>
                <p:cNvSpPr>
                  <a:spLocks/>
                </p:cNvSpPr>
                <p:nvPr/>
              </p:nvSpPr>
              <p:spPr bwMode="auto">
                <a:xfrm>
                  <a:off x="1666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07" name="Rectangle 1685"/>
                <p:cNvSpPr>
                  <a:spLocks noChangeArrowheads="1"/>
                </p:cNvSpPr>
                <p:nvPr/>
              </p:nvSpPr>
              <p:spPr bwMode="auto">
                <a:xfrm>
                  <a:off x="1492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08" name="Freeform 1686"/>
                <p:cNvSpPr>
                  <a:spLocks/>
                </p:cNvSpPr>
                <p:nvPr/>
              </p:nvSpPr>
              <p:spPr bwMode="auto">
                <a:xfrm>
                  <a:off x="1494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09" name="Rectangle 1687"/>
                <p:cNvSpPr>
                  <a:spLocks noChangeArrowheads="1"/>
                </p:cNvSpPr>
                <p:nvPr/>
              </p:nvSpPr>
              <p:spPr bwMode="auto">
                <a:xfrm>
                  <a:off x="1646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10" name="Freeform 1688"/>
                <p:cNvSpPr>
                  <a:spLocks/>
                </p:cNvSpPr>
                <p:nvPr/>
              </p:nvSpPr>
              <p:spPr bwMode="auto">
                <a:xfrm>
                  <a:off x="1648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11" name="Rectangle 1689"/>
                <p:cNvSpPr>
                  <a:spLocks noChangeArrowheads="1"/>
                </p:cNvSpPr>
                <p:nvPr/>
              </p:nvSpPr>
              <p:spPr bwMode="auto">
                <a:xfrm>
                  <a:off x="1476" y="315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12" name="Freeform 1690"/>
                <p:cNvSpPr>
                  <a:spLocks/>
                </p:cNvSpPr>
                <p:nvPr/>
              </p:nvSpPr>
              <p:spPr bwMode="auto">
                <a:xfrm>
                  <a:off x="147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13" name="Rectangle 1691"/>
                <p:cNvSpPr>
                  <a:spLocks noChangeArrowheads="1"/>
                </p:cNvSpPr>
                <p:nvPr/>
              </p:nvSpPr>
              <p:spPr bwMode="auto">
                <a:xfrm>
                  <a:off x="162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14" name="Freeform 1692"/>
                <p:cNvSpPr>
                  <a:spLocks/>
                </p:cNvSpPr>
                <p:nvPr/>
              </p:nvSpPr>
              <p:spPr bwMode="auto">
                <a:xfrm>
                  <a:off x="1630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15" name="Rectangle 1693"/>
                <p:cNvSpPr>
                  <a:spLocks noChangeArrowheads="1"/>
                </p:cNvSpPr>
                <p:nvPr/>
              </p:nvSpPr>
              <p:spPr bwMode="auto">
                <a:xfrm>
                  <a:off x="145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16" name="Freeform 1694"/>
                <p:cNvSpPr>
                  <a:spLocks/>
                </p:cNvSpPr>
                <p:nvPr/>
              </p:nvSpPr>
              <p:spPr bwMode="auto">
                <a:xfrm>
                  <a:off x="1461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17" name="Rectangle 1695"/>
                <p:cNvSpPr>
                  <a:spLocks noChangeArrowheads="1"/>
                </p:cNvSpPr>
                <p:nvPr/>
              </p:nvSpPr>
              <p:spPr bwMode="auto">
                <a:xfrm>
                  <a:off x="161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18" name="Freeform 1696"/>
                <p:cNvSpPr>
                  <a:spLocks/>
                </p:cNvSpPr>
                <p:nvPr/>
              </p:nvSpPr>
              <p:spPr bwMode="auto">
                <a:xfrm>
                  <a:off x="1615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19" name="Rectangle 1697"/>
                <p:cNvSpPr>
                  <a:spLocks noChangeArrowheads="1"/>
                </p:cNvSpPr>
                <p:nvPr/>
              </p:nvSpPr>
              <p:spPr bwMode="auto">
                <a:xfrm>
                  <a:off x="1441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20" name="Freeform 1698"/>
                <p:cNvSpPr>
                  <a:spLocks/>
                </p:cNvSpPr>
                <p:nvPr/>
              </p:nvSpPr>
              <p:spPr bwMode="auto">
                <a:xfrm>
                  <a:off x="1443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21" name="Rectangle 1699"/>
                <p:cNvSpPr>
                  <a:spLocks noChangeArrowheads="1"/>
                </p:cNvSpPr>
                <p:nvPr/>
              </p:nvSpPr>
              <p:spPr bwMode="auto">
                <a:xfrm>
                  <a:off x="159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22" name="Freeform 1700"/>
                <p:cNvSpPr>
                  <a:spLocks/>
                </p:cNvSpPr>
                <p:nvPr/>
              </p:nvSpPr>
              <p:spPr bwMode="auto">
                <a:xfrm>
                  <a:off x="159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23" name="Rectangle 1701"/>
                <p:cNvSpPr>
                  <a:spLocks noChangeArrowheads="1"/>
                </p:cNvSpPr>
                <p:nvPr/>
              </p:nvSpPr>
              <p:spPr bwMode="auto">
                <a:xfrm>
                  <a:off x="1424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24" name="Freeform 1702"/>
                <p:cNvSpPr>
                  <a:spLocks/>
                </p:cNvSpPr>
                <p:nvPr/>
              </p:nvSpPr>
              <p:spPr bwMode="auto">
                <a:xfrm>
                  <a:off x="1428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25" name="Rectangle 1703"/>
                <p:cNvSpPr>
                  <a:spLocks noChangeArrowheads="1"/>
                </p:cNvSpPr>
                <p:nvPr/>
              </p:nvSpPr>
              <p:spPr bwMode="auto">
                <a:xfrm>
                  <a:off x="1578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26" name="Freeform 1704"/>
                <p:cNvSpPr>
                  <a:spLocks/>
                </p:cNvSpPr>
                <p:nvPr/>
              </p:nvSpPr>
              <p:spPr bwMode="auto">
                <a:xfrm>
                  <a:off x="1580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27" name="Rectangle 1705"/>
                <p:cNvSpPr>
                  <a:spLocks noChangeArrowheads="1"/>
                </p:cNvSpPr>
                <p:nvPr/>
              </p:nvSpPr>
              <p:spPr bwMode="auto">
                <a:xfrm>
                  <a:off x="140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28" name="Freeform 1706"/>
                <p:cNvSpPr>
                  <a:spLocks/>
                </p:cNvSpPr>
                <p:nvPr/>
              </p:nvSpPr>
              <p:spPr bwMode="auto">
                <a:xfrm>
                  <a:off x="141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29" name="Rectangle 1707"/>
                <p:cNvSpPr>
                  <a:spLocks noChangeArrowheads="1"/>
                </p:cNvSpPr>
                <p:nvPr/>
              </p:nvSpPr>
              <p:spPr bwMode="auto">
                <a:xfrm>
                  <a:off x="156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30" name="Freeform 1708"/>
                <p:cNvSpPr>
                  <a:spLocks/>
                </p:cNvSpPr>
                <p:nvPr/>
              </p:nvSpPr>
              <p:spPr bwMode="auto">
                <a:xfrm>
                  <a:off x="156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1" name="Rectangle 1709"/>
                <p:cNvSpPr>
                  <a:spLocks noChangeArrowheads="1"/>
                </p:cNvSpPr>
                <p:nvPr/>
              </p:nvSpPr>
              <p:spPr bwMode="auto">
                <a:xfrm>
                  <a:off x="139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32" name="Freeform 1710"/>
                <p:cNvSpPr>
                  <a:spLocks/>
                </p:cNvSpPr>
                <p:nvPr/>
              </p:nvSpPr>
              <p:spPr bwMode="auto">
                <a:xfrm>
                  <a:off x="1393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3" name="Rectangle 1711"/>
                <p:cNvSpPr>
                  <a:spLocks noChangeArrowheads="1"/>
                </p:cNvSpPr>
                <p:nvPr/>
              </p:nvSpPr>
              <p:spPr bwMode="auto">
                <a:xfrm>
                  <a:off x="1732" y="315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34" name="Freeform 1712"/>
                <p:cNvSpPr>
                  <a:spLocks/>
                </p:cNvSpPr>
                <p:nvPr/>
              </p:nvSpPr>
              <p:spPr bwMode="auto">
                <a:xfrm>
                  <a:off x="1734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5" name="Rectangle 1713"/>
                <p:cNvSpPr>
                  <a:spLocks noChangeArrowheads="1"/>
                </p:cNvSpPr>
                <p:nvPr/>
              </p:nvSpPr>
              <p:spPr bwMode="auto">
                <a:xfrm>
                  <a:off x="137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336" name="Freeform 1714"/>
                <p:cNvSpPr>
                  <a:spLocks/>
                </p:cNvSpPr>
                <p:nvPr/>
              </p:nvSpPr>
              <p:spPr bwMode="auto">
                <a:xfrm>
                  <a:off x="1375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7" name="Freeform 1715"/>
                <p:cNvSpPr>
                  <a:spLocks/>
                </p:cNvSpPr>
                <p:nvPr/>
              </p:nvSpPr>
              <p:spPr bwMode="auto">
                <a:xfrm>
                  <a:off x="170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8" name="Freeform 1716"/>
                <p:cNvSpPr>
                  <a:spLocks/>
                </p:cNvSpPr>
                <p:nvPr/>
              </p:nvSpPr>
              <p:spPr bwMode="auto">
                <a:xfrm>
                  <a:off x="167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39" name="Freeform 1717"/>
                <p:cNvSpPr>
                  <a:spLocks/>
                </p:cNvSpPr>
                <p:nvPr/>
              </p:nvSpPr>
              <p:spPr bwMode="auto">
                <a:xfrm>
                  <a:off x="165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0" name="Freeform 1718"/>
                <p:cNvSpPr>
                  <a:spLocks/>
                </p:cNvSpPr>
                <p:nvPr/>
              </p:nvSpPr>
              <p:spPr bwMode="auto">
                <a:xfrm>
                  <a:off x="162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1" name="Freeform 1719"/>
                <p:cNvSpPr>
                  <a:spLocks/>
                </p:cNvSpPr>
                <p:nvPr/>
              </p:nvSpPr>
              <p:spPr bwMode="auto">
                <a:xfrm>
                  <a:off x="160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2" name="Freeform 1720"/>
                <p:cNvSpPr>
                  <a:spLocks/>
                </p:cNvSpPr>
                <p:nvPr/>
              </p:nvSpPr>
              <p:spPr bwMode="auto">
                <a:xfrm>
                  <a:off x="157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3" name="Freeform 1721"/>
                <p:cNvSpPr>
                  <a:spLocks/>
                </p:cNvSpPr>
                <p:nvPr/>
              </p:nvSpPr>
              <p:spPr bwMode="auto">
                <a:xfrm>
                  <a:off x="155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4" name="Freeform 1722"/>
                <p:cNvSpPr>
                  <a:spLocks/>
                </p:cNvSpPr>
                <p:nvPr/>
              </p:nvSpPr>
              <p:spPr bwMode="auto">
                <a:xfrm>
                  <a:off x="1525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5" name="Freeform 1723"/>
                <p:cNvSpPr>
                  <a:spLocks/>
                </p:cNvSpPr>
                <p:nvPr/>
              </p:nvSpPr>
              <p:spPr bwMode="auto">
                <a:xfrm>
                  <a:off x="149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6" name="Freeform 1724"/>
                <p:cNvSpPr>
                  <a:spLocks/>
                </p:cNvSpPr>
                <p:nvPr/>
              </p:nvSpPr>
              <p:spPr bwMode="auto">
                <a:xfrm>
                  <a:off x="147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7" name="Freeform 1725"/>
                <p:cNvSpPr>
                  <a:spLocks/>
                </p:cNvSpPr>
                <p:nvPr/>
              </p:nvSpPr>
              <p:spPr bwMode="auto">
                <a:xfrm>
                  <a:off x="144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8" name="Freeform 1726"/>
                <p:cNvSpPr>
                  <a:spLocks/>
                </p:cNvSpPr>
                <p:nvPr/>
              </p:nvSpPr>
              <p:spPr bwMode="auto">
                <a:xfrm>
                  <a:off x="1421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49" name="Freeform 1727"/>
                <p:cNvSpPr>
                  <a:spLocks/>
                </p:cNvSpPr>
                <p:nvPr/>
              </p:nvSpPr>
              <p:spPr bwMode="auto">
                <a:xfrm>
                  <a:off x="139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0" name="Freeform 1728"/>
                <p:cNvSpPr>
                  <a:spLocks/>
                </p:cNvSpPr>
                <p:nvPr/>
              </p:nvSpPr>
              <p:spPr bwMode="auto">
                <a:xfrm>
                  <a:off x="137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1" name="Freeform 1729"/>
                <p:cNvSpPr>
                  <a:spLocks/>
                </p:cNvSpPr>
                <p:nvPr/>
              </p:nvSpPr>
              <p:spPr bwMode="auto">
                <a:xfrm>
                  <a:off x="134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2" name="Freeform 1730"/>
                <p:cNvSpPr>
                  <a:spLocks/>
                </p:cNvSpPr>
                <p:nvPr/>
              </p:nvSpPr>
              <p:spPr bwMode="auto">
                <a:xfrm>
                  <a:off x="173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3" name="Freeform 1731"/>
                <p:cNvSpPr>
                  <a:spLocks/>
                </p:cNvSpPr>
                <p:nvPr/>
              </p:nvSpPr>
              <p:spPr bwMode="auto">
                <a:xfrm>
                  <a:off x="171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4" name="Freeform 1732"/>
                <p:cNvSpPr>
                  <a:spLocks/>
                </p:cNvSpPr>
                <p:nvPr/>
              </p:nvSpPr>
              <p:spPr bwMode="auto">
                <a:xfrm>
                  <a:off x="169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5" name="Freeform 1733"/>
                <p:cNvSpPr>
                  <a:spLocks/>
                </p:cNvSpPr>
                <p:nvPr/>
              </p:nvSpPr>
              <p:spPr bwMode="auto">
                <a:xfrm>
                  <a:off x="166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6" name="Freeform 1734"/>
                <p:cNvSpPr>
                  <a:spLocks/>
                </p:cNvSpPr>
                <p:nvPr/>
              </p:nvSpPr>
              <p:spPr bwMode="auto">
                <a:xfrm>
                  <a:off x="164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7" name="Freeform 1735"/>
                <p:cNvSpPr>
                  <a:spLocks/>
                </p:cNvSpPr>
                <p:nvPr/>
              </p:nvSpPr>
              <p:spPr bwMode="auto">
                <a:xfrm>
                  <a:off x="161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8" name="Freeform 1736"/>
                <p:cNvSpPr>
                  <a:spLocks/>
                </p:cNvSpPr>
                <p:nvPr/>
              </p:nvSpPr>
              <p:spPr bwMode="auto">
                <a:xfrm>
                  <a:off x="158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59" name="Freeform 1737"/>
                <p:cNvSpPr>
                  <a:spLocks/>
                </p:cNvSpPr>
                <p:nvPr/>
              </p:nvSpPr>
              <p:spPr bwMode="auto">
                <a:xfrm>
                  <a:off x="156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0" name="Freeform 1738"/>
                <p:cNvSpPr>
                  <a:spLocks/>
                </p:cNvSpPr>
                <p:nvPr/>
              </p:nvSpPr>
              <p:spPr bwMode="auto">
                <a:xfrm>
                  <a:off x="153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1" name="Freeform 1739"/>
                <p:cNvSpPr>
                  <a:spLocks/>
                </p:cNvSpPr>
                <p:nvPr/>
              </p:nvSpPr>
              <p:spPr bwMode="auto">
                <a:xfrm>
                  <a:off x="151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2" name="Freeform 1740"/>
                <p:cNvSpPr>
                  <a:spLocks/>
                </p:cNvSpPr>
                <p:nvPr/>
              </p:nvSpPr>
              <p:spPr bwMode="auto">
                <a:xfrm>
                  <a:off x="148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3" name="Freeform 1741"/>
                <p:cNvSpPr>
                  <a:spLocks/>
                </p:cNvSpPr>
                <p:nvPr/>
              </p:nvSpPr>
              <p:spPr bwMode="auto">
                <a:xfrm>
                  <a:off x="146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4" name="Freeform 1742"/>
                <p:cNvSpPr>
                  <a:spLocks/>
                </p:cNvSpPr>
                <p:nvPr/>
              </p:nvSpPr>
              <p:spPr bwMode="auto">
                <a:xfrm>
                  <a:off x="143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5" name="Freeform 1743"/>
                <p:cNvSpPr>
                  <a:spLocks/>
                </p:cNvSpPr>
                <p:nvPr/>
              </p:nvSpPr>
              <p:spPr bwMode="auto">
                <a:xfrm>
                  <a:off x="140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6" name="Freeform 1744"/>
                <p:cNvSpPr>
                  <a:spLocks/>
                </p:cNvSpPr>
                <p:nvPr/>
              </p:nvSpPr>
              <p:spPr bwMode="auto">
                <a:xfrm>
                  <a:off x="138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7" name="Freeform 1745"/>
                <p:cNvSpPr>
                  <a:spLocks/>
                </p:cNvSpPr>
                <p:nvPr/>
              </p:nvSpPr>
              <p:spPr bwMode="auto">
                <a:xfrm>
                  <a:off x="135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368" name="Freeform 1746"/>
                <p:cNvSpPr>
                  <a:spLocks/>
                </p:cNvSpPr>
                <p:nvPr/>
              </p:nvSpPr>
              <p:spPr bwMode="auto">
                <a:xfrm>
                  <a:off x="174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62" name="Rectangle 1747"/>
              <p:cNvSpPr>
                <a:spLocks noChangeArrowheads="1"/>
              </p:cNvSpPr>
              <p:nvPr/>
            </p:nvSpPr>
            <p:spPr bwMode="auto">
              <a:xfrm>
                <a:off x="1979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63" name="Group 1748"/>
              <p:cNvGrpSpPr>
                <a:grpSpLocks/>
              </p:cNvGrpSpPr>
              <p:nvPr/>
            </p:nvGrpSpPr>
            <p:grpSpPr bwMode="auto">
              <a:xfrm>
                <a:off x="1991" y="3188"/>
                <a:ext cx="192" cy="135"/>
                <a:chOff x="1311" y="3205"/>
                <a:chExt cx="192" cy="135"/>
              </a:xfrm>
            </p:grpSpPr>
            <p:sp>
              <p:nvSpPr>
                <p:cNvPr id="45224" name="Rectangle 1749"/>
                <p:cNvSpPr>
                  <a:spLocks noChangeArrowheads="1"/>
                </p:cNvSpPr>
                <p:nvPr/>
              </p:nvSpPr>
              <p:spPr bwMode="auto">
                <a:xfrm>
                  <a:off x="1311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25" name="Freeform 1750"/>
                <p:cNvSpPr>
                  <a:spLocks/>
                </p:cNvSpPr>
                <p:nvPr/>
              </p:nvSpPr>
              <p:spPr bwMode="auto">
                <a:xfrm>
                  <a:off x="1322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6" name="Rectangle 1751"/>
                <p:cNvSpPr>
                  <a:spLocks noChangeArrowheads="1"/>
                </p:cNvSpPr>
                <p:nvPr/>
              </p:nvSpPr>
              <p:spPr bwMode="auto">
                <a:xfrm>
                  <a:off x="1318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27" name="Line 1752"/>
                <p:cNvSpPr>
                  <a:spLocks noChangeShapeType="1"/>
                </p:cNvSpPr>
                <p:nvPr/>
              </p:nvSpPr>
              <p:spPr bwMode="auto">
                <a:xfrm>
                  <a:off x="1337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8" name="Line 1753"/>
                <p:cNvSpPr>
                  <a:spLocks noChangeShapeType="1"/>
                </p:cNvSpPr>
                <p:nvPr/>
              </p:nvSpPr>
              <p:spPr bwMode="auto">
                <a:xfrm>
                  <a:off x="1324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9" name="Line 1754"/>
                <p:cNvSpPr>
                  <a:spLocks noChangeShapeType="1"/>
                </p:cNvSpPr>
                <p:nvPr/>
              </p:nvSpPr>
              <p:spPr bwMode="auto">
                <a:xfrm>
                  <a:off x="1324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0" name="Rectangle 1755"/>
                <p:cNvSpPr>
                  <a:spLocks noChangeArrowheads="1"/>
                </p:cNvSpPr>
                <p:nvPr/>
              </p:nvSpPr>
              <p:spPr bwMode="auto">
                <a:xfrm>
                  <a:off x="1344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31" name="Rectangle 1756"/>
                <p:cNvSpPr>
                  <a:spLocks noChangeArrowheads="1"/>
                </p:cNvSpPr>
                <p:nvPr/>
              </p:nvSpPr>
              <p:spPr bwMode="auto">
                <a:xfrm>
                  <a:off x="1333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32" name="Rectangle 1757"/>
                <p:cNvSpPr>
                  <a:spLocks noChangeArrowheads="1"/>
                </p:cNvSpPr>
                <p:nvPr/>
              </p:nvSpPr>
              <p:spPr bwMode="auto">
                <a:xfrm>
                  <a:off x="1320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33" name="Freeform 1758"/>
                <p:cNvSpPr>
                  <a:spLocks/>
                </p:cNvSpPr>
                <p:nvPr/>
              </p:nvSpPr>
              <p:spPr bwMode="auto">
                <a:xfrm>
                  <a:off x="1396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4" name="Freeform 1759"/>
                <p:cNvSpPr>
                  <a:spLocks/>
                </p:cNvSpPr>
                <p:nvPr/>
              </p:nvSpPr>
              <p:spPr bwMode="auto">
                <a:xfrm>
                  <a:off x="1372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5" name="Rectangle 1760"/>
                <p:cNvSpPr>
                  <a:spLocks noChangeArrowheads="1"/>
                </p:cNvSpPr>
                <p:nvPr/>
              </p:nvSpPr>
              <p:spPr bwMode="auto">
                <a:xfrm>
                  <a:off x="1368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236" name="Freeform 1761"/>
                <p:cNvSpPr>
                  <a:spLocks/>
                </p:cNvSpPr>
                <p:nvPr/>
              </p:nvSpPr>
              <p:spPr bwMode="auto">
                <a:xfrm>
                  <a:off x="1376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7" name="Freeform 1762"/>
                <p:cNvSpPr>
                  <a:spLocks/>
                </p:cNvSpPr>
                <p:nvPr/>
              </p:nvSpPr>
              <p:spPr bwMode="auto">
                <a:xfrm>
                  <a:off x="1486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8" name="Freeform 1763"/>
                <p:cNvSpPr>
                  <a:spLocks/>
                </p:cNvSpPr>
                <p:nvPr/>
              </p:nvSpPr>
              <p:spPr bwMode="auto">
                <a:xfrm>
                  <a:off x="1376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39" name="Freeform 1764"/>
                <p:cNvSpPr>
                  <a:spLocks/>
                </p:cNvSpPr>
                <p:nvPr/>
              </p:nvSpPr>
              <p:spPr bwMode="auto">
                <a:xfrm>
                  <a:off x="1486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64" name="Rectangle 1765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65" name="Group 1766"/>
              <p:cNvGrpSpPr>
                <a:grpSpLocks/>
              </p:cNvGrpSpPr>
              <p:nvPr/>
            </p:nvGrpSpPr>
            <p:grpSpPr bwMode="auto">
              <a:xfrm>
                <a:off x="2009" y="3092"/>
                <a:ext cx="420" cy="31"/>
                <a:chOff x="1329" y="3109"/>
                <a:chExt cx="420" cy="31"/>
              </a:xfrm>
            </p:grpSpPr>
            <p:sp>
              <p:nvSpPr>
                <p:cNvPr id="45095" name="Freeform 1767"/>
                <p:cNvSpPr>
                  <a:spLocks/>
                </p:cNvSpPr>
                <p:nvPr/>
              </p:nvSpPr>
              <p:spPr bwMode="auto">
                <a:xfrm>
                  <a:off x="1329" y="3129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6" name="Rectangle 1768"/>
                <p:cNvSpPr>
                  <a:spLocks noChangeArrowheads="1"/>
                </p:cNvSpPr>
                <p:nvPr/>
              </p:nvSpPr>
              <p:spPr bwMode="auto">
                <a:xfrm>
                  <a:off x="135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97" name="Freeform 1769"/>
                <p:cNvSpPr>
                  <a:spLocks/>
                </p:cNvSpPr>
                <p:nvPr/>
              </p:nvSpPr>
              <p:spPr bwMode="auto">
                <a:xfrm>
                  <a:off x="136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8" name="Rectangle 1770"/>
                <p:cNvSpPr>
                  <a:spLocks noChangeArrowheads="1"/>
                </p:cNvSpPr>
                <p:nvPr/>
              </p:nvSpPr>
              <p:spPr bwMode="auto">
                <a:xfrm>
                  <a:off x="134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99" name="Freeform 1771"/>
                <p:cNvSpPr>
                  <a:spLocks/>
                </p:cNvSpPr>
                <p:nvPr/>
              </p:nvSpPr>
              <p:spPr bwMode="auto">
                <a:xfrm>
                  <a:off x="1342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00" name="Rectangle 1772"/>
                <p:cNvSpPr>
                  <a:spLocks noChangeArrowheads="1"/>
                </p:cNvSpPr>
                <p:nvPr/>
              </p:nvSpPr>
              <p:spPr bwMode="auto">
                <a:xfrm>
                  <a:off x="1714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01" name="Freeform 1773"/>
                <p:cNvSpPr>
                  <a:spLocks/>
                </p:cNvSpPr>
                <p:nvPr/>
              </p:nvSpPr>
              <p:spPr bwMode="auto">
                <a:xfrm>
                  <a:off x="1716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02" name="Rectangle 1774"/>
                <p:cNvSpPr>
                  <a:spLocks noChangeArrowheads="1"/>
                </p:cNvSpPr>
                <p:nvPr/>
              </p:nvSpPr>
              <p:spPr bwMode="auto">
                <a:xfrm>
                  <a:off x="1542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03" name="Freeform 1775"/>
                <p:cNvSpPr>
                  <a:spLocks/>
                </p:cNvSpPr>
                <p:nvPr/>
              </p:nvSpPr>
              <p:spPr bwMode="auto">
                <a:xfrm>
                  <a:off x="154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04" name="Rectangle 1776"/>
                <p:cNvSpPr>
                  <a:spLocks noChangeArrowheads="1"/>
                </p:cNvSpPr>
                <p:nvPr/>
              </p:nvSpPr>
              <p:spPr bwMode="auto">
                <a:xfrm>
                  <a:off x="1696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05" name="Freeform 1777"/>
                <p:cNvSpPr>
                  <a:spLocks/>
                </p:cNvSpPr>
                <p:nvPr/>
              </p:nvSpPr>
              <p:spPr bwMode="auto">
                <a:xfrm>
                  <a:off x="1699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06" name="Rectangle 1778"/>
                <p:cNvSpPr>
                  <a:spLocks noChangeArrowheads="1"/>
                </p:cNvSpPr>
                <p:nvPr/>
              </p:nvSpPr>
              <p:spPr bwMode="auto">
                <a:xfrm>
                  <a:off x="1527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07" name="Freeform 1779"/>
                <p:cNvSpPr>
                  <a:spLocks/>
                </p:cNvSpPr>
                <p:nvPr/>
              </p:nvSpPr>
              <p:spPr bwMode="auto">
                <a:xfrm>
                  <a:off x="152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08" name="Rectangle 1780"/>
                <p:cNvSpPr>
                  <a:spLocks noChangeArrowheads="1"/>
                </p:cNvSpPr>
                <p:nvPr/>
              </p:nvSpPr>
              <p:spPr bwMode="auto">
                <a:xfrm>
                  <a:off x="167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09" name="Freeform 1781"/>
                <p:cNvSpPr>
                  <a:spLocks/>
                </p:cNvSpPr>
                <p:nvPr/>
              </p:nvSpPr>
              <p:spPr bwMode="auto">
                <a:xfrm>
                  <a:off x="1683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10" name="Rectangle 1782"/>
                <p:cNvSpPr>
                  <a:spLocks noChangeArrowheads="1"/>
                </p:cNvSpPr>
                <p:nvPr/>
              </p:nvSpPr>
              <p:spPr bwMode="auto">
                <a:xfrm>
                  <a:off x="1509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11" name="Freeform 1783"/>
                <p:cNvSpPr>
                  <a:spLocks/>
                </p:cNvSpPr>
                <p:nvPr/>
              </p:nvSpPr>
              <p:spPr bwMode="auto">
                <a:xfrm>
                  <a:off x="151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12" name="Rectangle 1784"/>
                <p:cNvSpPr>
                  <a:spLocks noChangeArrowheads="1"/>
                </p:cNvSpPr>
                <p:nvPr/>
              </p:nvSpPr>
              <p:spPr bwMode="auto">
                <a:xfrm>
                  <a:off x="166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13" name="Freeform 1785"/>
                <p:cNvSpPr>
                  <a:spLocks/>
                </p:cNvSpPr>
                <p:nvPr/>
              </p:nvSpPr>
              <p:spPr bwMode="auto">
                <a:xfrm>
                  <a:off x="1666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14" name="Rectangle 1786"/>
                <p:cNvSpPr>
                  <a:spLocks noChangeArrowheads="1"/>
                </p:cNvSpPr>
                <p:nvPr/>
              </p:nvSpPr>
              <p:spPr bwMode="auto">
                <a:xfrm>
                  <a:off x="1492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15" name="Freeform 1787"/>
                <p:cNvSpPr>
                  <a:spLocks/>
                </p:cNvSpPr>
                <p:nvPr/>
              </p:nvSpPr>
              <p:spPr bwMode="auto">
                <a:xfrm>
                  <a:off x="1494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16" name="Rectangle 1788"/>
                <p:cNvSpPr>
                  <a:spLocks noChangeArrowheads="1"/>
                </p:cNvSpPr>
                <p:nvPr/>
              </p:nvSpPr>
              <p:spPr bwMode="auto">
                <a:xfrm>
                  <a:off x="1646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17" name="Freeform 1789"/>
                <p:cNvSpPr>
                  <a:spLocks/>
                </p:cNvSpPr>
                <p:nvPr/>
              </p:nvSpPr>
              <p:spPr bwMode="auto">
                <a:xfrm>
                  <a:off x="1648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18" name="Rectangle 1790"/>
                <p:cNvSpPr>
                  <a:spLocks noChangeArrowheads="1"/>
                </p:cNvSpPr>
                <p:nvPr/>
              </p:nvSpPr>
              <p:spPr bwMode="auto">
                <a:xfrm>
                  <a:off x="1476" y="3123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19" name="Freeform 1791"/>
                <p:cNvSpPr>
                  <a:spLocks/>
                </p:cNvSpPr>
                <p:nvPr/>
              </p:nvSpPr>
              <p:spPr bwMode="auto">
                <a:xfrm>
                  <a:off x="147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20" name="Rectangle 1792"/>
                <p:cNvSpPr>
                  <a:spLocks noChangeArrowheads="1"/>
                </p:cNvSpPr>
                <p:nvPr/>
              </p:nvSpPr>
              <p:spPr bwMode="auto">
                <a:xfrm>
                  <a:off x="162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21" name="Freeform 1793"/>
                <p:cNvSpPr>
                  <a:spLocks/>
                </p:cNvSpPr>
                <p:nvPr/>
              </p:nvSpPr>
              <p:spPr bwMode="auto">
                <a:xfrm>
                  <a:off x="1630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22" name="Rectangle 1794"/>
                <p:cNvSpPr>
                  <a:spLocks noChangeArrowheads="1"/>
                </p:cNvSpPr>
                <p:nvPr/>
              </p:nvSpPr>
              <p:spPr bwMode="auto">
                <a:xfrm>
                  <a:off x="145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23" name="Freeform 1795"/>
                <p:cNvSpPr>
                  <a:spLocks/>
                </p:cNvSpPr>
                <p:nvPr/>
              </p:nvSpPr>
              <p:spPr bwMode="auto">
                <a:xfrm>
                  <a:off x="1461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24" name="Rectangle 1796"/>
                <p:cNvSpPr>
                  <a:spLocks noChangeArrowheads="1"/>
                </p:cNvSpPr>
                <p:nvPr/>
              </p:nvSpPr>
              <p:spPr bwMode="auto">
                <a:xfrm>
                  <a:off x="161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25" name="Freeform 1797"/>
                <p:cNvSpPr>
                  <a:spLocks/>
                </p:cNvSpPr>
                <p:nvPr/>
              </p:nvSpPr>
              <p:spPr bwMode="auto">
                <a:xfrm>
                  <a:off x="1615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26" name="Rectangle 1798"/>
                <p:cNvSpPr>
                  <a:spLocks noChangeArrowheads="1"/>
                </p:cNvSpPr>
                <p:nvPr/>
              </p:nvSpPr>
              <p:spPr bwMode="auto">
                <a:xfrm>
                  <a:off x="1441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27" name="Freeform 1799"/>
                <p:cNvSpPr>
                  <a:spLocks/>
                </p:cNvSpPr>
                <p:nvPr/>
              </p:nvSpPr>
              <p:spPr bwMode="auto">
                <a:xfrm>
                  <a:off x="1443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28" name="Rectangle 1800"/>
                <p:cNvSpPr>
                  <a:spLocks noChangeArrowheads="1"/>
                </p:cNvSpPr>
                <p:nvPr/>
              </p:nvSpPr>
              <p:spPr bwMode="auto">
                <a:xfrm>
                  <a:off x="159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29" name="Freeform 1801"/>
                <p:cNvSpPr>
                  <a:spLocks/>
                </p:cNvSpPr>
                <p:nvPr/>
              </p:nvSpPr>
              <p:spPr bwMode="auto">
                <a:xfrm>
                  <a:off x="159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30" name="Rectangle 1802"/>
                <p:cNvSpPr>
                  <a:spLocks noChangeArrowheads="1"/>
                </p:cNvSpPr>
                <p:nvPr/>
              </p:nvSpPr>
              <p:spPr bwMode="auto">
                <a:xfrm>
                  <a:off x="1424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31" name="Freeform 1803"/>
                <p:cNvSpPr>
                  <a:spLocks/>
                </p:cNvSpPr>
                <p:nvPr/>
              </p:nvSpPr>
              <p:spPr bwMode="auto">
                <a:xfrm>
                  <a:off x="1428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32" name="Rectangle 1804"/>
                <p:cNvSpPr>
                  <a:spLocks noChangeArrowheads="1"/>
                </p:cNvSpPr>
                <p:nvPr/>
              </p:nvSpPr>
              <p:spPr bwMode="auto">
                <a:xfrm>
                  <a:off x="1578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33" name="Freeform 1805"/>
                <p:cNvSpPr>
                  <a:spLocks/>
                </p:cNvSpPr>
                <p:nvPr/>
              </p:nvSpPr>
              <p:spPr bwMode="auto">
                <a:xfrm>
                  <a:off x="1580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34" name="Rectangle 1806"/>
                <p:cNvSpPr>
                  <a:spLocks noChangeArrowheads="1"/>
                </p:cNvSpPr>
                <p:nvPr/>
              </p:nvSpPr>
              <p:spPr bwMode="auto">
                <a:xfrm>
                  <a:off x="140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35" name="Freeform 1807"/>
                <p:cNvSpPr>
                  <a:spLocks/>
                </p:cNvSpPr>
                <p:nvPr/>
              </p:nvSpPr>
              <p:spPr bwMode="auto">
                <a:xfrm>
                  <a:off x="141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36" name="Rectangle 1808"/>
                <p:cNvSpPr>
                  <a:spLocks noChangeArrowheads="1"/>
                </p:cNvSpPr>
                <p:nvPr/>
              </p:nvSpPr>
              <p:spPr bwMode="auto">
                <a:xfrm>
                  <a:off x="156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37" name="Freeform 1809"/>
                <p:cNvSpPr>
                  <a:spLocks/>
                </p:cNvSpPr>
                <p:nvPr/>
              </p:nvSpPr>
              <p:spPr bwMode="auto">
                <a:xfrm>
                  <a:off x="156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38" name="Rectangle 1810"/>
                <p:cNvSpPr>
                  <a:spLocks noChangeArrowheads="1"/>
                </p:cNvSpPr>
                <p:nvPr/>
              </p:nvSpPr>
              <p:spPr bwMode="auto">
                <a:xfrm>
                  <a:off x="139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39" name="Freeform 1811"/>
                <p:cNvSpPr>
                  <a:spLocks/>
                </p:cNvSpPr>
                <p:nvPr/>
              </p:nvSpPr>
              <p:spPr bwMode="auto">
                <a:xfrm>
                  <a:off x="1393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40" name="Rectangle 1812"/>
                <p:cNvSpPr>
                  <a:spLocks noChangeArrowheads="1"/>
                </p:cNvSpPr>
                <p:nvPr/>
              </p:nvSpPr>
              <p:spPr bwMode="auto">
                <a:xfrm>
                  <a:off x="1732" y="3123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41" name="Freeform 1813"/>
                <p:cNvSpPr>
                  <a:spLocks/>
                </p:cNvSpPr>
                <p:nvPr/>
              </p:nvSpPr>
              <p:spPr bwMode="auto">
                <a:xfrm>
                  <a:off x="1734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42" name="Rectangle 1814"/>
                <p:cNvSpPr>
                  <a:spLocks noChangeArrowheads="1"/>
                </p:cNvSpPr>
                <p:nvPr/>
              </p:nvSpPr>
              <p:spPr bwMode="auto">
                <a:xfrm>
                  <a:off x="137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43" name="Freeform 1815"/>
                <p:cNvSpPr>
                  <a:spLocks/>
                </p:cNvSpPr>
                <p:nvPr/>
              </p:nvSpPr>
              <p:spPr bwMode="auto">
                <a:xfrm>
                  <a:off x="1375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44" name="Rectangle 1816"/>
                <p:cNvSpPr>
                  <a:spLocks noChangeArrowheads="1"/>
                </p:cNvSpPr>
                <p:nvPr/>
              </p:nvSpPr>
              <p:spPr bwMode="auto">
                <a:xfrm>
                  <a:off x="135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45" name="Freeform 1817"/>
                <p:cNvSpPr>
                  <a:spLocks/>
                </p:cNvSpPr>
                <p:nvPr/>
              </p:nvSpPr>
              <p:spPr bwMode="auto">
                <a:xfrm>
                  <a:off x="136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46" name="Rectangle 1818"/>
                <p:cNvSpPr>
                  <a:spLocks noChangeArrowheads="1"/>
                </p:cNvSpPr>
                <p:nvPr/>
              </p:nvSpPr>
              <p:spPr bwMode="auto">
                <a:xfrm>
                  <a:off x="134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47" name="Freeform 1819"/>
                <p:cNvSpPr>
                  <a:spLocks/>
                </p:cNvSpPr>
                <p:nvPr/>
              </p:nvSpPr>
              <p:spPr bwMode="auto">
                <a:xfrm>
                  <a:off x="1342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48" name="Rectangle 1820"/>
                <p:cNvSpPr>
                  <a:spLocks noChangeArrowheads="1"/>
                </p:cNvSpPr>
                <p:nvPr/>
              </p:nvSpPr>
              <p:spPr bwMode="auto">
                <a:xfrm>
                  <a:off x="1714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49" name="Freeform 1821"/>
                <p:cNvSpPr>
                  <a:spLocks/>
                </p:cNvSpPr>
                <p:nvPr/>
              </p:nvSpPr>
              <p:spPr bwMode="auto">
                <a:xfrm>
                  <a:off x="1716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50" name="Rectangle 1822"/>
                <p:cNvSpPr>
                  <a:spLocks noChangeArrowheads="1"/>
                </p:cNvSpPr>
                <p:nvPr/>
              </p:nvSpPr>
              <p:spPr bwMode="auto">
                <a:xfrm>
                  <a:off x="1542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51" name="Freeform 1823"/>
                <p:cNvSpPr>
                  <a:spLocks/>
                </p:cNvSpPr>
                <p:nvPr/>
              </p:nvSpPr>
              <p:spPr bwMode="auto">
                <a:xfrm>
                  <a:off x="154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52" name="Rectangle 1824"/>
                <p:cNvSpPr>
                  <a:spLocks noChangeArrowheads="1"/>
                </p:cNvSpPr>
                <p:nvPr/>
              </p:nvSpPr>
              <p:spPr bwMode="auto">
                <a:xfrm>
                  <a:off x="1696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53" name="Freeform 1825"/>
                <p:cNvSpPr>
                  <a:spLocks/>
                </p:cNvSpPr>
                <p:nvPr/>
              </p:nvSpPr>
              <p:spPr bwMode="auto">
                <a:xfrm>
                  <a:off x="1699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54" name="Rectangle 1826"/>
                <p:cNvSpPr>
                  <a:spLocks noChangeArrowheads="1"/>
                </p:cNvSpPr>
                <p:nvPr/>
              </p:nvSpPr>
              <p:spPr bwMode="auto">
                <a:xfrm>
                  <a:off x="1527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55" name="Freeform 1827"/>
                <p:cNvSpPr>
                  <a:spLocks/>
                </p:cNvSpPr>
                <p:nvPr/>
              </p:nvSpPr>
              <p:spPr bwMode="auto">
                <a:xfrm>
                  <a:off x="152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56" name="Rectangle 1828"/>
                <p:cNvSpPr>
                  <a:spLocks noChangeArrowheads="1"/>
                </p:cNvSpPr>
                <p:nvPr/>
              </p:nvSpPr>
              <p:spPr bwMode="auto">
                <a:xfrm>
                  <a:off x="167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57" name="Freeform 1829"/>
                <p:cNvSpPr>
                  <a:spLocks/>
                </p:cNvSpPr>
                <p:nvPr/>
              </p:nvSpPr>
              <p:spPr bwMode="auto">
                <a:xfrm>
                  <a:off x="1683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58" name="Rectangle 1830"/>
                <p:cNvSpPr>
                  <a:spLocks noChangeArrowheads="1"/>
                </p:cNvSpPr>
                <p:nvPr/>
              </p:nvSpPr>
              <p:spPr bwMode="auto">
                <a:xfrm>
                  <a:off x="1509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59" name="Freeform 1831"/>
                <p:cNvSpPr>
                  <a:spLocks/>
                </p:cNvSpPr>
                <p:nvPr/>
              </p:nvSpPr>
              <p:spPr bwMode="auto">
                <a:xfrm>
                  <a:off x="151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60" name="Rectangle 1832"/>
                <p:cNvSpPr>
                  <a:spLocks noChangeArrowheads="1"/>
                </p:cNvSpPr>
                <p:nvPr/>
              </p:nvSpPr>
              <p:spPr bwMode="auto">
                <a:xfrm>
                  <a:off x="166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61" name="Freeform 1833"/>
                <p:cNvSpPr>
                  <a:spLocks/>
                </p:cNvSpPr>
                <p:nvPr/>
              </p:nvSpPr>
              <p:spPr bwMode="auto">
                <a:xfrm>
                  <a:off x="1666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62" name="Rectangle 1834"/>
                <p:cNvSpPr>
                  <a:spLocks noChangeArrowheads="1"/>
                </p:cNvSpPr>
                <p:nvPr/>
              </p:nvSpPr>
              <p:spPr bwMode="auto">
                <a:xfrm>
                  <a:off x="1492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63" name="Freeform 1835"/>
                <p:cNvSpPr>
                  <a:spLocks/>
                </p:cNvSpPr>
                <p:nvPr/>
              </p:nvSpPr>
              <p:spPr bwMode="auto">
                <a:xfrm>
                  <a:off x="1494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64" name="Rectangle 1836"/>
                <p:cNvSpPr>
                  <a:spLocks noChangeArrowheads="1"/>
                </p:cNvSpPr>
                <p:nvPr/>
              </p:nvSpPr>
              <p:spPr bwMode="auto">
                <a:xfrm>
                  <a:off x="1646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65" name="Freeform 1837"/>
                <p:cNvSpPr>
                  <a:spLocks/>
                </p:cNvSpPr>
                <p:nvPr/>
              </p:nvSpPr>
              <p:spPr bwMode="auto">
                <a:xfrm>
                  <a:off x="1648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66" name="Rectangle 1838"/>
                <p:cNvSpPr>
                  <a:spLocks noChangeArrowheads="1"/>
                </p:cNvSpPr>
                <p:nvPr/>
              </p:nvSpPr>
              <p:spPr bwMode="auto">
                <a:xfrm>
                  <a:off x="1476" y="3109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67" name="Freeform 1839"/>
                <p:cNvSpPr>
                  <a:spLocks/>
                </p:cNvSpPr>
                <p:nvPr/>
              </p:nvSpPr>
              <p:spPr bwMode="auto">
                <a:xfrm>
                  <a:off x="147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68" name="Rectangle 1840"/>
                <p:cNvSpPr>
                  <a:spLocks noChangeArrowheads="1"/>
                </p:cNvSpPr>
                <p:nvPr/>
              </p:nvSpPr>
              <p:spPr bwMode="auto">
                <a:xfrm>
                  <a:off x="162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69" name="Freeform 1841"/>
                <p:cNvSpPr>
                  <a:spLocks/>
                </p:cNvSpPr>
                <p:nvPr/>
              </p:nvSpPr>
              <p:spPr bwMode="auto">
                <a:xfrm>
                  <a:off x="1630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70" name="Rectangle 1842"/>
                <p:cNvSpPr>
                  <a:spLocks noChangeArrowheads="1"/>
                </p:cNvSpPr>
                <p:nvPr/>
              </p:nvSpPr>
              <p:spPr bwMode="auto">
                <a:xfrm>
                  <a:off x="145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71" name="Freeform 1843"/>
                <p:cNvSpPr>
                  <a:spLocks/>
                </p:cNvSpPr>
                <p:nvPr/>
              </p:nvSpPr>
              <p:spPr bwMode="auto">
                <a:xfrm>
                  <a:off x="1461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72" name="Rectangle 1844"/>
                <p:cNvSpPr>
                  <a:spLocks noChangeArrowheads="1"/>
                </p:cNvSpPr>
                <p:nvPr/>
              </p:nvSpPr>
              <p:spPr bwMode="auto">
                <a:xfrm>
                  <a:off x="161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73" name="Freeform 1845"/>
                <p:cNvSpPr>
                  <a:spLocks/>
                </p:cNvSpPr>
                <p:nvPr/>
              </p:nvSpPr>
              <p:spPr bwMode="auto">
                <a:xfrm>
                  <a:off x="1615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74" name="Rectangle 1846"/>
                <p:cNvSpPr>
                  <a:spLocks noChangeArrowheads="1"/>
                </p:cNvSpPr>
                <p:nvPr/>
              </p:nvSpPr>
              <p:spPr bwMode="auto">
                <a:xfrm>
                  <a:off x="1441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75" name="Freeform 1847"/>
                <p:cNvSpPr>
                  <a:spLocks/>
                </p:cNvSpPr>
                <p:nvPr/>
              </p:nvSpPr>
              <p:spPr bwMode="auto">
                <a:xfrm>
                  <a:off x="1443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76" name="Rectangle 1848"/>
                <p:cNvSpPr>
                  <a:spLocks noChangeArrowheads="1"/>
                </p:cNvSpPr>
                <p:nvPr/>
              </p:nvSpPr>
              <p:spPr bwMode="auto">
                <a:xfrm>
                  <a:off x="159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77" name="Freeform 1849"/>
                <p:cNvSpPr>
                  <a:spLocks/>
                </p:cNvSpPr>
                <p:nvPr/>
              </p:nvSpPr>
              <p:spPr bwMode="auto">
                <a:xfrm>
                  <a:off x="159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78" name="Rectangle 1850"/>
                <p:cNvSpPr>
                  <a:spLocks noChangeArrowheads="1"/>
                </p:cNvSpPr>
                <p:nvPr/>
              </p:nvSpPr>
              <p:spPr bwMode="auto">
                <a:xfrm>
                  <a:off x="1424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79" name="Freeform 1851"/>
                <p:cNvSpPr>
                  <a:spLocks/>
                </p:cNvSpPr>
                <p:nvPr/>
              </p:nvSpPr>
              <p:spPr bwMode="auto">
                <a:xfrm>
                  <a:off x="1428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80" name="Rectangle 1852"/>
                <p:cNvSpPr>
                  <a:spLocks noChangeArrowheads="1"/>
                </p:cNvSpPr>
                <p:nvPr/>
              </p:nvSpPr>
              <p:spPr bwMode="auto">
                <a:xfrm>
                  <a:off x="1578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81" name="Freeform 1853"/>
                <p:cNvSpPr>
                  <a:spLocks/>
                </p:cNvSpPr>
                <p:nvPr/>
              </p:nvSpPr>
              <p:spPr bwMode="auto">
                <a:xfrm>
                  <a:off x="1580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82" name="Rectangle 1854"/>
                <p:cNvSpPr>
                  <a:spLocks noChangeArrowheads="1"/>
                </p:cNvSpPr>
                <p:nvPr/>
              </p:nvSpPr>
              <p:spPr bwMode="auto">
                <a:xfrm>
                  <a:off x="140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83" name="Freeform 1855"/>
                <p:cNvSpPr>
                  <a:spLocks/>
                </p:cNvSpPr>
                <p:nvPr/>
              </p:nvSpPr>
              <p:spPr bwMode="auto">
                <a:xfrm>
                  <a:off x="141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84" name="Rectangle 1856"/>
                <p:cNvSpPr>
                  <a:spLocks noChangeArrowheads="1"/>
                </p:cNvSpPr>
                <p:nvPr/>
              </p:nvSpPr>
              <p:spPr bwMode="auto">
                <a:xfrm>
                  <a:off x="156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85" name="Freeform 1857"/>
                <p:cNvSpPr>
                  <a:spLocks/>
                </p:cNvSpPr>
                <p:nvPr/>
              </p:nvSpPr>
              <p:spPr bwMode="auto">
                <a:xfrm>
                  <a:off x="156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86" name="Rectangle 1858"/>
                <p:cNvSpPr>
                  <a:spLocks noChangeArrowheads="1"/>
                </p:cNvSpPr>
                <p:nvPr/>
              </p:nvSpPr>
              <p:spPr bwMode="auto">
                <a:xfrm>
                  <a:off x="139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87" name="Freeform 1859"/>
                <p:cNvSpPr>
                  <a:spLocks/>
                </p:cNvSpPr>
                <p:nvPr/>
              </p:nvSpPr>
              <p:spPr bwMode="auto">
                <a:xfrm>
                  <a:off x="1393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88" name="Rectangle 1860"/>
                <p:cNvSpPr>
                  <a:spLocks noChangeArrowheads="1"/>
                </p:cNvSpPr>
                <p:nvPr/>
              </p:nvSpPr>
              <p:spPr bwMode="auto">
                <a:xfrm>
                  <a:off x="1732" y="3109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89" name="Freeform 1861"/>
                <p:cNvSpPr>
                  <a:spLocks/>
                </p:cNvSpPr>
                <p:nvPr/>
              </p:nvSpPr>
              <p:spPr bwMode="auto">
                <a:xfrm>
                  <a:off x="1734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0" name="Rectangle 1862"/>
                <p:cNvSpPr>
                  <a:spLocks noChangeArrowheads="1"/>
                </p:cNvSpPr>
                <p:nvPr/>
              </p:nvSpPr>
              <p:spPr bwMode="auto">
                <a:xfrm>
                  <a:off x="137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191" name="Freeform 1863"/>
                <p:cNvSpPr>
                  <a:spLocks/>
                </p:cNvSpPr>
                <p:nvPr/>
              </p:nvSpPr>
              <p:spPr bwMode="auto">
                <a:xfrm>
                  <a:off x="1375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2" name="Freeform 1864"/>
                <p:cNvSpPr>
                  <a:spLocks/>
                </p:cNvSpPr>
                <p:nvPr/>
              </p:nvSpPr>
              <p:spPr bwMode="auto">
                <a:xfrm>
                  <a:off x="170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3" name="Freeform 1865"/>
                <p:cNvSpPr>
                  <a:spLocks/>
                </p:cNvSpPr>
                <p:nvPr/>
              </p:nvSpPr>
              <p:spPr bwMode="auto">
                <a:xfrm>
                  <a:off x="167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4" name="Freeform 1866"/>
                <p:cNvSpPr>
                  <a:spLocks/>
                </p:cNvSpPr>
                <p:nvPr/>
              </p:nvSpPr>
              <p:spPr bwMode="auto">
                <a:xfrm>
                  <a:off x="165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5" name="Freeform 1867"/>
                <p:cNvSpPr>
                  <a:spLocks/>
                </p:cNvSpPr>
                <p:nvPr/>
              </p:nvSpPr>
              <p:spPr bwMode="auto">
                <a:xfrm>
                  <a:off x="162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6" name="Freeform 1868"/>
                <p:cNvSpPr>
                  <a:spLocks/>
                </p:cNvSpPr>
                <p:nvPr/>
              </p:nvSpPr>
              <p:spPr bwMode="auto">
                <a:xfrm>
                  <a:off x="160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7" name="Freeform 1869"/>
                <p:cNvSpPr>
                  <a:spLocks/>
                </p:cNvSpPr>
                <p:nvPr/>
              </p:nvSpPr>
              <p:spPr bwMode="auto">
                <a:xfrm>
                  <a:off x="157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8" name="Freeform 1870"/>
                <p:cNvSpPr>
                  <a:spLocks/>
                </p:cNvSpPr>
                <p:nvPr/>
              </p:nvSpPr>
              <p:spPr bwMode="auto">
                <a:xfrm>
                  <a:off x="155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199" name="Freeform 1871"/>
                <p:cNvSpPr>
                  <a:spLocks/>
                </p:cNvSpPr>
                <p:nvPr/>
              </p:nvSpPr>
              <p:spPr bwMode="auto">
                <a:xfrm>
                  <a:off x="1525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0" name="Freeform 1872"/>
                <p:cNvSpPr>
                  <a:spLocks/>
                </p:cNvSpPr>
                <p:nvPr/>
              </p:nvSpPr>
              <p:spPr bwMode="auto">
                <a:xfrm>
                  <a:off x="149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1" name="Freeform 1873"/>
                <p:cNvSpPr>
                  <a:spLocks/>
                </p:cNvSpPr>
                <p:nvPr/>
              </p:nvSpPr>
              <p:spPr bwMode="auto">
                <a:xfrm>
                  <a:off x="147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2" name="Freeform 1874"/>
                <p:cNvSpPr>
                  <a:spLocks/>
                </p:cNvSpPr>
                <p:nvPr/>
              </p:nvSpPr>
              <p:spPr bwMode="auto">
                <a:xfrm>
                  <a:off x="144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3" name="Freeform 1875"/>
                <p:cNvSpPr>
                  <a:spLocks/>
                </p:cNvSpPr>
                <p:nvPr/>
              </p:nvSpPr>
              <p:spPr bwMode="auto">
                <a:xfrm>
                  <a:off x="1421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4" name="Freeform 1876"/>
                <p:cNvSpPr>
                  <a:spLocks/>
                </p:cNvSpPr>
                <p:nvPr/>
              </p:nvSpPr>
              <p:spPr bwMode="auto">
                <a:xfrm>
                  <a:off x="139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5" name="Freeform 1877"/>
                <p:cNvSpPr>
                  <a:spLocks/>
                </p:cNvSpPr>
                <p:nvPr/>
              </p:nvSpPr>
              <p:spPr bwMode="auto">
                <a:xfrm>
                  <a:off x="137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6" name="Freeform 1878"/>
                <p:cNvSpPr>
                  <a:spLocks/>
                </p:cNvSpPr>
                <p:nvPr/>
              </p:nvSpPr>
              <p:spPr bwMode="auto">
                <a:xfrm>
                  <a:off x="134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7" name="Freeform 1879"/>
                <p:cNvSpPr>
                  <a:spLocks/>
                </p:cNvSpPr>
                <p:nvPr/>
              </p:nvSpPr>
              <p:spPr bwMode="auto">
                <a:xfrm>
                  <a:off x="173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8" name="Freeform 1880"/>
                <p:cNvSpPr>
                  <a:spLocks/>
                </p:cNvSpPr>
                <p:nvPr/>
              </p:nvSpPr>
              <p:spPr bwMode="auto">
                <a:xfrm>
                  <a:off x="171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09" name="Freeform 1881"/>
                <p:cNvSpPr>
                  <a:spLocks/>
                </p:cNvSpPr>
                <p:nvPr/>
              </p:nvSpPr>
              <p:spPr bwMode="auto">
                <a:xfrm>
                  <a:off x="169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0" name="Freeform 1882"/>
                <p:cNvSpPr>
                  <a:spLocks/>
                </p:cNvSpPr>
                <p:nvPr/>
              </p:nvSpPr>
              <p:spPr bwMode="auto">
                <a:xfrm>
                  <a:off x="166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1" name="Freeform 1883"/>
                <p:cNvSpPr>
                  <a:spLocks/>
                </p:cNvSpPr>
                <p:nvPr/>
              </p:nvSpPr>
              <p:spPr bwMode="auto">
                <a:xfrm>
                  <a:off x="164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2" name="Freeform 1884"/>
                <p:cNvSpPr>
                  <a:spLocks/>
                </p:cNvSpPr>
                <p:nvPr/>
              </p:nvSpPr>
              <p:spPr bwMode="auto">
                <a:xfrm>
                  <a:off x="161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3" name="Freeform 1885"/>
                <p:cNvSpPr>
                  <a:spLocks/>
                </p:cNvSpPr>
                <p:nvPr/>
              </p:nvSpPr>
              <p:spPr bwMode="auto">
                <a:xfrm>
                  <a:off x="158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4" name="Freeform 1886"/>
                <p:cNvSpPr>
                  <a:spLocks/>
                </p:cNvSpPr>
                <p:nvPr/>
              </p:nvSpPr>
              <p:spPr bwMode="auto">
                <a:xfrm>
                  <a:off x="156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5" name="Freeform 1887"/>
                <p:cNvSpPr>
                  <a:spLocks/>
                </p:cNvSpPr>
                <p:nvPr/>
              </p:nvSpPr>
              <p:spPr bwMode="auto">
                <a:xfrm>
                  <a:off x="153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6" name="Freeform 1888"/>
                <p:cNvSpPr>
                  <a:spLocks/>
                </p:cNvSpPr>
                <p:nvPr/>
              </p:nvSpPr>
              <p:spPr bwMode="auto">
                <a:xfrm>
                  <a:off x="151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7" name="Freeform 1889"/>
                <p:cNvSpPr>
                  <a:spLocks/>
                </p:cNvSpPr>
                <p:nvPr/>
              </p:nvSpPr>
              <p:spPr bwMode="auto">
                <a:xfrm>
                  <a:off x="148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8" name="Freeform 1890"/>
                <p:cNvSpPr>
                  <a:spLocks/>
                </p:cNvSpPr>
                <p:nvPr/>
              </p:nvSpPr>
              <p:spPr bwMode="auto">
                <a:xfrm>
                  <a:off x="146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19" name="Freeform 1891"/>
                <p:cNvSpPr>
                  <a:spLocks/>
                </p:cNvSpPr>
                <p:nvPr/>
              </p:nvSpPr>
              <p:spPr bwMode="auto">
                <a:xfrm>
                  <a:off x="143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0" name="Freeform 1892"/>
                <p:cNvSpPr>
                  <a:spLocks/>
                </p:cNvSpPr>
                <p:nvPr/>
              </p:nvSpPr>
              <p:spPr bwMode="auto">
                <a:xfrm>
                  <a:off x="140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1" name="Freeform 1893"/>
                <p:cNvSpPr>
                  <a:spLocks/>
                </p:cNvSpPr>
                <p:nvPr/>
              </p:nvSpPr>
              <p:spPr bwMode="auto">
                <a:xfrm>
                  <a:off x="138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2" name="Freeform 1894"/>
                <p:cNvSpPr>
                  <a:spLocks/>
                </p:cNvSpPr>
                <p:nvPr/>
              </p:nvSpPr>
              <p:spPr bwMode="auto">
                <a:xfrm>
                  <a:off x="135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223" name="Freeform 1895"/>
                <p:cNvSpPr>
                  <a:spLocks/>
                </p:cNvSpPr>
                <p:nvPr/>
              </p:nvSpPr>
              <p:spPr bwMode="auto">
                <a:xfrm>
                  <a:off x="174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66" name="Rectangle 1896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67" name="Group 1897"/>
              <p:cNvGrpSpPr>
                <a:grpSpLocks/>
              </p:cNvGrpSpPr>
              <p:nvPr/>
            </p:nvGrpSpPr>
            <p:grpSpPr bwMode="auto">
              <a:xfrm>
                <a:off x="2009" y="3050"/>
                <a:ext cx="420" cy="31"/>
                <a:chOff x="1329" y="3067"/>
                <a:chExt cx="420" cy="31"/>
              </a:xfrm>
            </p:grpSpPr>
            <p:sp>
              <p:nvSpPr>
                <p:cNvPr id="9126" name="Freeform 1898"/>
                <p:cNvSpPr>
                  <a:spLocks/>
                </p:cNvSpPr>
                <p:nvPr/>
              </p:nvSpPr>
              <p:spPr bwMode="auto">
                <a:xfrm>
                  <a:off x="1329" y="3087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7" name="Rectangle 1899"/>
                <p:cNvSpPr>
                  <a:spLocks noChangeArrowheads="1"/>
                </p:cNvSpPr>
                <p:nvPr/>
              </p:nvSpPr>
              <p:spPr bwMode="auto">
                <a:xfrm>
                  <a:off x="135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28" name="Freeform 1900"/>
                <p:cNvSpPr>
                  <a:spLocks/>
                </p:cNvSpPr>
                <p:nvPr/>
              </p:nvSpPr>
              <p:spPr bwMode="auto">
                <a:xfrm>
                  <a:off x="136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9" name="Rectangle 1901"/>
                <p:cNvSpPr>
                  <a:spLocks noChangeArrowheads="1"/>
                </p:cNvSpPr>
                <p:nvPr/>
              </p:nvSpPr>
              <p:spPr bwMode="auto">
                <a:xfrm>
                  <a:off x="134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30" name="Freeform 1902"/>
                <p:cNvSpPr>
                  <a:spLocks/>
                </p:cNvSpPr>
                <p:nvPr/>
              </p:nvSpPr>
              <p:spPr bwMode="auto">
                <a:xfrm>
                  <a:off x="1342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31" name="Rectangle 1903"/>
                <p:cNvSpPr>
                  <a:spLocks noChangeArrowheads="1"/>
                </p:cNvSpPr>
                <p:nvPr/>
              </p:nvSpPr>
              <p:spPr bwMode="auto">
                <a:xfrm>
                  <a:off x="1714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32" name="Freeform 1904"/>
                <p:cNvSpPr>
                  <a:spLocks/>
                </p:cNvSpPr>
                <p:nvPr/>
              </p:nvSpPr>
              <p:spPr bwMode="auto">
                <a:xfrm>
                  <a:off x="1716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33" name="Rectangle 1905"/>
                <p:cNvSpPr>
                  <a:spLocks noChangeArrowheads="1"/>
                </p:cNvSpPr>
                <p:nvPr/>
              </p:nvSpPr>
              <p:spPr bwMode="auto">
                <a:xfrm>
                  <a:off x="1542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34" name="Freeform 1906"/>
                <p:cNvSpPr>
                  <a:spLocks/>
                </p:cNvSpPr>
                <p:nvPr/>
              </p:nvSpPr>
              <p:spPr bwMode="auto">
                <a:xfrm>
                  <a:off x="154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35" name="Rectangle 1907"/>
                <p:cNvSpPr>
                  <a:spLocks noChangeArrowheads="1"/>
                </p:cNvSpPr>
                <p:nvPr/>
              </p:nvSpPr>
              <p:spPr bwMode="auto">
                <a:xfrm>
                  <a:off x="1696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36" name="Freeform 1908"/>
                <p:cNvSpPr>
                  <a:spLocks/>
                </p:cNvSpPr>
                <p:nvPr/>
              </p:nvSpPr>
              <p:spPr bwMode="auto">
                <a:xfrm>
                  <a:off x="1699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37" name="Rectangle 1909"/>
                <p:cNvSpPr>
                  <a:spLocks noChangeArrowheads="1"/>
                </p:cNvSpPr>
                <p:nvPr/>
              </p:nvSpPr>
              <p:spPr bwMode="auto">
                <a:xfrm>
                  <a:off x="1527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38" name="Freeform 1910"/>
                <p:cNvSpPr>
                  <a:spLocks/>
                </p:cNvSpPr>
                <p:nvPr/>
              </p:nvSpPr>
              <p:spPr bwMode="auto">
                <a:xfrm>
                  <a:off x="152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39" name="Rectangle 1911"/>
                <p:cNvSpPr>
                  <a:spLocks noChangeArrowheads="1"/>
                </p:cNvSpPr>
                <p:nvPr/>
              </p:nvSpPr>
              <p:spPr bwMode="auto">
                <a:xfrm>
                  <a:off x="167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40" name="Freeform 1912"/>
                <p:cNvSpPr>
                  <a:spLocks/>
                </p:cNvSpPr>
                <p:nvPr/>
              </p:nvSpPr>
              <p:spPr bwMode="auto">
                <a:xfrm>
                  <a:off x="1683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41" name="Rectangle 1913"/>
                <p:cNvSpPr>
                  <a:spLocks noChangeArrowheads="1"/>
                </p:cNvSpPr>
                <p:nvPr/>
              </p:nvSpPr>
              <p:spPr bwMode="auto">
                <a:xfrm>
                  <a:off x="1509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42" name="Freeform 1914"/>
                <p:cNvSpPr>
                  <a:spLocks/>
                </p:cNvSpPr>
                <p:nvPr/>
              </p:nvSpPr>
              <p:spPr bwMode="auto">
                <a:xfrm>
                  <a:off x="151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43" name="Rectangle 1915"/>
                <p:cNvSpPr>
                  <a:spLocks noChangeArrowheads="1"/>
                </p:cNvSpPr>
                <p:nvPr/>
              </p:nvSpPr>
              <p:spPr bwMode="auto">
                <a:xfrm>
                  <a:off x="166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44" name="Freeform 1916"/>
                <p:cNvSpPr>
                  <a:spLocks/>
                </p:cNvSpPr>
                <p:nvPr/>
              </p:nvSpPr>
              <p:spPr bwMode="auto">
                <a:xfrm>
                  <a:off x="1666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45" name="Rectangle 1917"/>
                <p:cNvSpPr>
                  <a:spLocks noChangeArrowheads="1"/>
                </p:cNvSpPr>
                <p:nvPr/>
              </p:nvSpPr>
              <p:spPr bwMode="auto">
                <a:xfrm>
                  <a:off x="1492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46" name="Freeform 1918"/>
                <p:cNvSpPr>
                  <a:spLocks/>
                </p:cNvSpPr>
                <p:nvPr/>
              </p:nvSpPr>
              <p:spPr bwMode="auto">
                <a:xfrm>
                  <a:off x="1494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47" name="Rectangle 1919"/>
                <p:cNvSpPr>
                  <a:spLocks noChangeArrowheads="1"/>
                </p:cNvSpPr>
                <p:nvPr/>
              </p:nvSpPr>
              <p:spPr bwMode="auto">
                <a:xfrm>
                  <a:off x="1646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48" name="Freeform 1920"/>
                <p:cNvSpPr>
                  <a:spLocks/>
                </p:cNvSpPr>
                <p:nvPr/>
              </p:nvSpPr>
              <p:spPr bwMode="auto">
                <a:xfrm>
                  <a:off x="1648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49" name="Rectangle 1921"/>
                <p:cNvSpPr>
                  <a:spLocks noChangeArrowheads="1"/>
                </p:cNvSpPr>
                <p:nvPr/>
              </p:nvSpPr>
              <p:spPr bwMode="auto">
                <a:xfrm>
                  <a:off x="1476" y="308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50" name="Freeform 1922"/>
                <p:cNvSpPr>
                  <a:spLocks/>
                </p:cNvSpPr>
                <p:nvPr/>
              </p:nvSpPr>
              <p:spPr bwMode="auto">
                <a:xfrm>
                  <a:off x="147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51" name="Rectangle 1923"/>
                <p:cNvSpPr>
                  <a:spLocks noChangeArrowheads="1"/>
                </p:cNvSpPr>
                <p:nvPr/>
              </p:nvSpPr>
              <p:spPr bwMode="auto">
                <a:xfrm>
                  <a:off x="162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52" name="Freeform 1924"/>
                <p:cNvSpPr>
                  <a:spLocks/>
                </p:cNvSpPr>
                <p:nvPr/>
              </p:nvSpPr>
              <p:spPr bwMode="auto">
                <a:xfrm>
                  <a:off x="1630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53" name="Rectangle 1925"/>
                <p:cNvSpPr>
                  <a:spLocks noChangeArrowheads="1"/>
                </p:cNvSpPr>
                <p:nvPr/>
              </p:nvSpPr>
              <p:spPr bwMode="auto">
                <a:xfrm>
                  <a:off x="145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54" name="Freeform 1926"/>
                <p:cNvSpPr>
                  <a:spLocks/>
                </p:cNvSpPr>
                <p:nvPr/>
              </p:nvSpPr>
              <p:spPr bwMode="auto">
                <a:xfrm>
                  <a:off x="1461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55" name="Rectangle 1927"/>
                <p:cNvSpPr>
                  <a:spLocks noChangeArrowheads="1"/>
                </p:cNvSpPr>
                <p:nvPr/>
              </p:nvSpPr>
              <p:spPr bwMode="auto">
                <a:xfrm>
                  <a:off x="161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56" name="Freeform 1928"/>
                <p:cNvSpPr>
                  <a:spLocks/>
                </p:cNvSpPr>
                <p:nvPr/>
              </p:nvSpPr>
              <p:spPr bwMode="auto">
                <a:xfrm>
                  <a:off x="1615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57" name="Rectangle 1929"/>
                <p:cNvSpPr>
                  <a:spLocks noChangeArrowheads="1"/>
                </p:cNvSpPr>
                <p:nvPr/>
              </p:nvSpPr>
              <p:spPr bwMode="auto">
                <a:xfrm>
                  <a:off x="1441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58" name="Freeform 1930"/>
                <p:cNvSpPr>
                  <a:spLocks/>
                </p:cNvSpPr>
                <p:nvPr/>
              </p:nvSpPr>
              <p:spPr bwMode="auto">
                <a:xfrm>
                  <a:off x="1443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59" name="Rectangle 1931"/>
                <p:cNvSpPr>
                  <a:spLocks noChangeArrowheads="1"/>
                </p:cNvSpPr>
                <p:nvPr/>
              </p:nvSpPr>
              <p:spPr bwMode="auto">
                <a:xfrm>
                  <a:off x="159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60" name="Freeform 1932"/>
                <p:cNvSpPr>
                  <a:spLocks/>
                </p:cNvSpPr>
                <p:nvPr/>
              </p:nvSpPr>
              <p:spPr bwMode="auto">
                <a:xfrm>
                  <a:off x="159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61" name="Rectangle 1933"/>
                <p:cNvSpPr>
                  <a:spLocks noChangeArrowheads="1"/>
                </p:cNvSpPr>
                <p:nvPr/>
              </p:nvSpPr>
              <p:spPr bwMode="auto">
                <a:xfrm>
                  <a:off x="1424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62" name="Freeform 1934"/>
                <p:cNvSpPr>
                  <a:spLocks/>
                </p:cNvSpPr>
                <p:nvPr/>
              </p:nvSpPr>
              <p:spPr bwMode="auto">
                <a:xfrm>
                  <a:off x="1428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63" name="Rectangle 1935"/>
                <p:cNvSpPr>
                  <a:spLocks noChangeArrowheads="1"/>
                </p:cNvSpPr>
                <p:nvPr/>
              </p:nvSpPr>
              <p:spPr bwMode="auto">
                <a:xfrm>
                  <a:off x="1578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64" name="Freeform 1936"/>
                <p:cNvSpPr>
                  <a:spLocks/>
                </p:cNvSpPr>
                <p:nvPr/>
              </p:nvSpPr>
              <p:spPr bwMode="auto">
                <a:xfrm>
                  <a:off x="1580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65" name="Rectangle 1937"/>
                <p:cNvSpPr>
                  <a:spLocks noChangeArrowheads="1"/>
                </p:cNvSpPr>
                <p:nvPr/>
              </p:nvSpPr>
              <p:spPr bwMode="auto">
                <a:xfrm>
                  <a:off x="140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66" name="Freeform 1938"/>
                <p:cNvSpPr>
                  <a:spLocks/>
                </p:cNvSpPr>
                <p:nvPr/>
              </p:nvSpPr>
              <p:spPr bwMode="auto">
                <a:xfrm>
                  <a:off x="141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67" name="Rectangle 1939"/>
                <p:cNvSpPr>
                  <a:spLocks noChangeArrowheads="1"/>
                </p:cNvSpPr>
                <p:nvPr/>
              </p:nvSpPr>
              <p:spPr bwMode="auto">
                <a:xfrm>
                  <a:off x="156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68" name="Freeform 1940"/>
                <p:cNvSpPr>
                  <a:spLocks/>
                </p:cNvSpPr>
                <p:nvPr/>
              </p:nvSpPr>
              <p:spPr bwMode="auto">
                <a:xfrm>
                  <a:off x="156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69" name="Rectangle 1941"/>
                <p:cNvSpPr>
                  <a:spLocks noChangeArrowheads="1"/>
                </p:cNvSpPr>
                <p:nvPr/>
              </p:nvSpPr>
              <p:spPr bwMode="auto">
                <a:xfrm>
                  <a:off x="139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70" name="Freeform 1942"/>
                <p:cNvSpPr>
                  <a:spLocks/>
                </p:cNvSpPr>
                <p:nvPr/>
              </p:nvSpPr>
              <p:spPr bwMode="auto">
                <a:xfrm>
                  <a:off x="1393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71" name="Rectangle 1943"/>
                <p:cNvSpPr>
                  <a:spLocks noChangeArrowheads="1"/>
                </p:cNvSpPr>
                <p:nvPr/>
              </p:nvSpPr>
              <p:spPr bwMode="auto">
                <a:xfrm>
                  <a:off x="1732" y="308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72" name="Freeform 1944"/>
                <p:cNvSpPr>
                  <a:spLocks/>
                </p:cNvSpPr>
                <p:nvPr/>
              </p:nvSpPr>
              <p:spPr bwMode="auto">
                <a:xfrm>
                  <a:off x="1734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73" name="Rectangle 1945"/>
                <p:cNvSpPr>
                  <a:spLocks noChangeArrowheads="1"/>
                </p:cNvSpPr>
                <p:nvPr/>
              </p:nvSpPr>
              <p:spPr bwMode="auto">
                <a:xfrm>
                  <a:off x="137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74" name="Freeform 1946"/>
                <p:cNvSpPr>
                  <a:spLocks/>
                </p:cNvSpPr>
                <p:nvPr/>
              </p:nvSpPr>
              <p:spPr bwMode="auto">
                <a:xfrm>
                  <a:off x="1375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75" name="Rectangle 1947"/>
                <p:cNvSpPr>
                  <a:spLocks noChangeArrowheads="1"/>
                </p:cNvSpPr>
                <p:nvPr/>
              </p:nvSpPr>
              <p:spPr bwMode="auto">
                <a:xfrm>
                  <a:off x="135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76" name="Freeform 1948"/>
                <p:cNvSpPr>
                  <a:spLocks/>
                </p:cNvSpPr>
                <p:nvPr/>
              </p:nvSpPr>
              <p:spPr bwMode="auto">
                <a:xfrm>
                  <a:off x="136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77" name="Rectangle 1949"/>
                <p:cNvSpPr>
                  <a:spLocks noChangeArrowheads="1"/>
                </p:cNvSpPr>
                <p:nvPr/>
              </p:nvSpPr>
              <p:spPr bwMode="auto">
                <a:xfrm>
                  <a:off x="134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78" name="Freeform 1950"/>
                <p:cNvSpPr>
                  <a:spLocks/>
                </p:cNvSpPr>
                <p:nvPr/>
              </p:nvSpPr>
              <p:spPr bwMode="auto">
                <a:xfrm>
                  <a:off x="1342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79" name="Rectangle 1951"/>
                <p:cNvSpPr>
                  <a:spLocks noChangeArrowheads="1"/>
                </p:cNvSpPr>
                <p:nvPr/>
              </p:nvSpPr>
              <p:spPr bwMode="auto">
                <a:xfrm>
                  <a:off x="1714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80" name="Freeform 1952"/>
                <p:cNvSpPr>
                  <a:spLocks/>
                </p:cNvSpPr>
                <p:nvPr/>
              </p:nvSpPr>
              <p:spPr bwMode="auto">
                <a:xfrm>
                  <a:off x="1716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81" name="Rectangle 1953"/>
                <p:cNvSpPr>
                  <a:spLocks noChangeArrowheads="1"/>
                </p:cNvSpPr>
                <p:nvPr/>
              </p:nvSpPr>
              <p:spPr bwMode="auto">
                <a:xfrm>
                  <a:off x="1542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82" name="Freeform 1954"/>
                <p:cNvSpPr>
                  <a:spLocks/>
                </p:cNvSpPr>
                <p:nvPr/>
              </p:nvSpPr>
              <p:spPr bwMode="auto">
                <a:xfrm>
                  <a:off x="154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83" name="Rectangle 1955"/>
                <p:cNvSpPr>
                  <a:spLocks noChangeArrowheads="1"/>
                </p:cNvSpPr>
                <p:nvPr/>
              </p:nvSpPr>
              <p:spPr bwMode="auto">
                <a:xfrm>
                  <a:off x="1696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84" name="Freeform 1956"/>
                <p:cNvSpPr>
                  <a:spLocks/>
                </p:cNvSpPr>
                <p:nvPr/>
              </p:nvSpPr>
              <p:spPr bwMode="auto">
                <a:xfrm>
                  <a:off x="1699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85" name="Rectangle 1957"/>
                <p:cNvSpPr>
                  <a:spLocks noChangeArrowheads="1"/>
                </p:cNvSpPr>
                <p:nvPr/>
              </p:nvSpPr>
              <p:spPr bwMode="auto">
                <a:xfrm>
                  <a:off x="1527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86" name="Freeform 1958"/>
                <p:cNvSpPr>
                  <a:spLocks/>
                </p:cNvSpPr>
                <p:nvPr/>
              </p:nvSpPr>
              <p:spPr bwMode="auto">
                <a:xfrm>
                  <a:off x="152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87" name="Rectangle 1959"/>
                <p:cNvSpPr>
                  <a:spLocks noChangeArrowheads="1"/>
                </p:cNvSpPr>
                <p:nvPr/>
              </p:nvSpPr>
              <p:spPr bwMode="auto">
                <a:xfrm>
                  <a:off x="167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88" name="Freeform 1960"/>
                <p:cNvSpPr>
                  <a:spLocks/>
                </p:cNvSpPr>
                <p:nvPr/>
              </p:nvSpPr>
              <p:spPr bwMode="auto">
                <a:xfrm>
                  <a:off x="1683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89" name="Rectangle 1961"/>
                <p:cNvSpPr>
                  <a:spLocks noChangeArrowheads="1"/>
                </p:cNvSpPr>
                <p:nvPr/>
              </p:nvSpPr>
              <p:spPr bwMode="auto">
                <a:xfrm>
                  <a:off x="1509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90" name="Freeform 1962"/>
                <p:cNvSpPr>
                  <a:spLocks/>
                </p:cNvSpPr>
                <p:nvPr/>
              </p:nvSpPr>
              <p:spPr bwMode="auto">
                <a:xfrm>
                  <a:off x="151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91" name="Rectangle 1963"/>
                <p:cNvSpPr>
                  <a:spLocks noChangeArrowheads="1"/>
                </p:cNvSpPr>
                <p:nvPr/>
              </p:nvSpPr>
              <p:spPr bwMode="auto">
                <a:xfrm>
                  <a:off x="166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92" name="Freeform 1964"/>
                <p:cNvSpPr>
                  <a:spLocks/>
                </p:cNvSpPr>
                <p:nvPr/>
              </p:nvSpPr>
              <p:spPr bwMode="auto">
                <a:xfrm>
                  <a:off x="1666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93" name="Rectangle 1965"/>
                <p:cNvSpPr>
                  <a:spLocks noChangeArrowheads="1"/>
                </p:cNvSpPr>
                <p:nvPr/>
              </p:nvSpPr>
              <p:spPr bwMode="auto">
                <a:xfrm>
                  <a:off x="1492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94" name="Freeform 1966"/>
                <p:cNvSpPr>
                  <a:spLocks/>
                </p:cNvSpPr>
                <p:nvPr/>
              </p:nvSpPr>
              <p:spPr bwMode="auto">
                <a:xfrm>
                  <a:off x="1494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95" name="Rectangle 1967"/>
                <p:cNvSpPr>
                  <a:spLocks noChangeArrowheads="1"/>
                </p:cNvSpPr>
                <p:nvPr/>
              </p:nvSpPr>
              <p:spPr bwMode="auto">
                <a:xfrm>
                  <a:off x="1646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96" name="Freeform 1968"/>
                <p:cNvSpPr>
                  <a:spLocks/>
                </p:cNvSpPr>
                <p:nvPr/>
              </p:nvSpPr>
              <p:spPr bwMode="auto">
                <a:xfrm>
                  <a:off x="1648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97" name="Rectangle 1969"/>
                <p:cNvSpPr>
                  <a:spLocks noChangeArrowheads="1"/>
                </p:cNvSpPr>
                <p:nvPr/>
              </p:nvSpPr>
              <p:spPr bwMode="auto">
                <a:xfrm>
                  <a:off x="1476" y="3067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198" name="Freeform 1970"/>
                <p:cNvSpPr>
                  <a:spLocks/>
                </p:cNvSpPr>
                <p:nvPr/>
              </p:nvSpPr>
              <p:spPr bwMode="auto">
                <a:xfrm>
                  <a:off x="147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99" name="Rectangle 1971"/>
                <p:cNvSpPr>
                  <a:spLocks noChangeArrowheads="1"/>
                </p:cNvSpPr>
                <p:nvPr/>
              </p:nvSpPr>
              <p:spPr bwMode="auto">
                <a:xfrm>
                  <a:off x="162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00" name="Freeform 1972"/>
                <p:cNvSpPr>
                  <a:spLocks/>
                </p:cNvSpPr>
                <p:nvPr/>
              </p:nvSpPr>
              <p:spPr bwMode="auto">
                <a:xfrm>
                  <a:off x="1630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01" name="Rectangle 1973"/>
                <p:cNvSpPr>
                  <a:spLocks noChangeArrowheads="1"/>
                </p:cNvSpPr>
                <p:nvPr/>
              </p:nvSpPr>
              <p:spPr bwMode="auto">
                <a:xfrm>
                  <a:off x="145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02" name="Freeform 1974"/>
                <p:cNvSpPr>
                  <a:spLocks/>
                </p:cNvSpPr>
                <p:nvPr/>
              </p:nvSpPr>
              <p:spPr bwMode="auto">
                <a:xfrm>
                  <a:off x="1461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03" name="Rectangle 1975"/>
                <p:cNvSpPr>
                  <a:spLocks noChangeArrowheads="1"/>
                </p:cNvSpPr>
                <p:nvPr/>
              </p:nvSpPr>
              <p:spPr bwMode="auto">
                <a:xfrm>
                  <a:off x="161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04" name="Freeform 1976"/>
                <p:cNvSpPr>
                  <a:spLocks/>
                </p:cNvSpPr>
                <p:nvPr/>
              </p:nvSpPr>
              <p:spPr bwMode="auto">
                <a:xfrm>
                  <a:off x="1615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05" name="Rectangle 1977"/>
                <p:cNvSpPr>
                  <a:spLocks noChangeArrowheads="1"/>
                </p:cNvSpPr>
                <p:nvPr/>
              </p:nvSpPr>
              <p:spPr bwMode="auto">
                <a:xfrm>
                  <a:off x="1441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06" name="Freeform 1978"/>
                <p:cNvSpPr>
                  <a:spLocks/>
                </p:cNvSpPr>
                <p:nvPr/>
              </p:nvSpPr>
              <p:spPr bwMode="auto">
                <a:xfrm>
                  <a:off x="1443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07" name="Rectangle 1979"/>
                <p:cNvSpPr>
                  <a:spLocks noChangeArrowheads="1"/>
                </p:cNvSpPr>
                <p:nvPr/>
              </p:nvSpPr>
              <p:spPr bwMode="auto">
                <a:xfrm>
                  <a:off x="159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08" name="Freeform 1980"/>
                <p:cNvSpPr>
                  <a:spLocks/>
                </p:cNvSpPr>
                <p:nvPr/>
              </p:nvSpPr>
              <p:spPr bwMode="auto">
                <a:xfrm>
                  <a:off x="159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09" name="Rectangle 1981"/>
                <p:cNvSpPr>
                  <a:spLocks noChangeArrowheads="1"/>
                </p:cNvSpPr>
                <p:nvPr/>
              </p:nvSpPr>
              <p:spPr bwMode="auto">
                <a:xfrm>
                  <a:off x="1424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10" name="Freeform 1982"/>
                <p:cNvSpPr>
                  <a:spLocks/>
                </p:cNvSpPr>
                <p:nvPr/>
              </p:nvSpPr>
              <p:spPr bwMode="auto">
                <a:xfrm>
                  <a:off x="1428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11" name="Rectangle 1983"/>
                <p:cNvSpPr>
                  <a:spLocks noChangeArrowheads="1"/>
                </p:cNvSpPr>
                <p:nvPr/>
              </p:nvSpPr>
              <p:spPr bwMode="auto">
                <a:xfrm>
                  <a:off x="1578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12" name="Freeform 1984"/>
                <p:cNvSpPr>
                  <a:spLocks/>
                </p:cNvSpPr>
                <p:nvPr/>
              </p:nvSpPr>
              <p:spPr bwMode="auto">
                <a:xfrm>
                  <a:off x="1580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13" name="Rectangle 1985"/>
                <p:cNvSpPr>
                  <a:spLocks noChangeArrowheads="1"/>
                </p:cNvSpPr>
                <p:nvPr/>
              </p:nvSpPr>
              <p:spPr bwMode="auto">
                <a:xfrm>
                  <a:off x="140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214" name="Freeform 1986"/>
                <p:cNvSpPr>
                  <a:spLocks/>
                </p:cNvSpPr>
                <p:nvPr/>
              </p:nvSpPr>
              <p:spPr bwMode="auto">
                <a:xfrm>
                  <a:off x="141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215" name="Rectangle 1987"/>
                <p:cNvSpPr>
                  <a:spLocks noChangeArrowheads="1"/>
                </p:cNvSpPr>
                <p:nvPr/>
              </p:nvSpPr>
              <p:spPr bwMode="auto">
                <a:xfrm>
                  <a:off x="156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56" name="Freeform 1988"/>
                <p:cNvSpPr>
                  <a:spLocks/>
                </p:cNvSpPr>
                <p:nvPr/>
              </p:nvSpPr>
              <p:spPr bwMode="auto">
                <a:xfrm>
                  <a:off x="156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57" name="Rectangle 1989"/>
                <p:cNvSpPr>
                  <a:spLocks noChangeArrowheads="1"/>
                </p:cNvSpPr>
                <p:nvPr/>
              </p:nvSpPr>
              <p:spPr bwMode="auto">
                <a:xfrm>
                  <a:off x="139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58" name="Freeform 1990"/>
                <p:cNvSpPr>
                  <a:spLocks/>
                </p:cNvSpPr>
                <p:nvPr/>
              </p:nvSpPr>
              <p:spPr bwMode="auto">
                <a:xfrm>
                  <a:off x="1393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59" name="Rectangle 1991"/>
                <p:cNvSpPr>
                  <a:spLocks noChangeArrowheads="1"/>
                </p:cNvSpPr>
                <p:nvPr/>
              </p:nvSpPr>
              <p:spPr bwMode="auto">
                <a:xfrm>
                  <a:off x="1732" y="3067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60" name="Freeform 1992"/>
                <p:cNvSpPr>
                  <a:spLocks/>
                </p:cNvSpPr>
                <p:nvPr/>
              </p:nvSpPr>
              <p:spPr bwMode="auto">
                <a:xfrm>
                  <a:off x="1734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1" name="Rectangle 1993"/>
                <p:cNvSpPr>
                  <a:spLocks noChangeArrowheads="1"/>
                </p:cNvSpPr>
                <p:nvPr/>
              </p:nvSpPr>
              <p:spPr bwMode="auto">
                <a:xfrm>
                  <a:off x="137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45062" name="Freeform 1994"/>
                <p:cNvSpPr>
                  <a:spLocks/>
                </p:cNvSpPr>
                <p:nvPr/>
              </p:nvSpPr>
              <p:spPr bwMode="auto">
                <a:xfrm>
                  <a:off x="1375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3" name="Freeform 1995"/>
                <p:cNvSpPr>
                  <a:spLocks/>
                </p:cNvSpPr>
                <p:nvPr/>
              </p:nvSpPr>
              <p:spPr bwMode="auto">
                <a:xfrm>
                  <a:off x="170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4" name="Freeform 1996"/>
                <p:cNvSpPr>
                  <a:spLocks/>
                </p:cNvSpPr>
                <p:nvPr/>
              </p:nvSpPr>
              <p:spPr bwMode="auto">
                <a:xfrm>
                  <a:off x="167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5" name="Freeform 1997"/>
                <p:cNvSpPr>
                  <a:spLocks/>
                </p:cNvSpPr>
                <p:nvPr/>
              </p:nvSpPr>
              <p:spPr bwMode="auto">
                <a:xfrm>
                  <a:off x="165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6" name="Freeform 1998"/>
                <p:cNvSpPr>
                  <a:spLocks/>
                </p:cNvSpPr>
                <p:nvPr/>
              </p:nvSpPr>
              <p:spPr bwMode="auto">
                <a:xfrm>
                  <a:off x="162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7" name="Freeform 1999"/>
                <p:cNvSpPr>
                  <a:spLocks/>
                </p:cNvSpPr>
                <p:nvPr/>
              </p:nvSpPr>
              <p:spPr bwMode="auto">
                <a:xfrm>
                  <a:off x="160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8" name="Freeform 2000"/>
                <p:cNvSpPr>
                  <a:spLocks/>
                </p:cNvSpPr>
                <p:nvPr/>
              </p:nvSpPr>
              <p:spPr bwMode="auto">
                <a:xfrm>
                  <a:off x="157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69" name="Freeform 2001"/>
                <p:cNvSpPr>
                  <a:spLocks/>
                </p:cNvSpPr>
                <p:nvPr/>
              </p:nvSpPr>
              <p:spPr bwMode="auto">
                <a:xfrm>
                  <a:off x="155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0" name="Freeform 2002"/>
                <p:cNvSpPr>
                  <a:spLocks/>
                </p:cNvSpPr>
                <p:nvPr/>
              </p:nvSpPr>
              <p:spPr bwMode="auto">
                <a:xfrm>
                  <a:off x="1525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1" name="Freeform 2003"/>
                <p:cNvSpPr>
                  <a:spLocks/>
                </p:cNvSpPr>
                <p:nvPr/>
              </p:nvSpPr>
              <p:spPr bwMode="auto">
                <a:xfrm>
                  <a:off x="149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2" name="Freeform 2004"/>
                <p:cNvSpPr>
                  <a:spLocks/>
                </p:cNvSpPr>
                <p:nvPr/>
              </p:nvSpPr>
              <p:spPr bwMode="auto">
                <a:xfrm>
                  <a:off x="147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3" name="Freeform 2005"/>
                <p:cNvSpPr>
                  <a:spLocks/>
                </p:cNvSpPr>
                <p:nvPr/>
              </p:nvSpPr>
              <p:spPr bwMode="auto">
                <a:xfrm>
                  <a:off x="144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4" name="Freeform 2006"/>
                <p:cNvSpPr>
                  <a:spLocks/>
                </p:cNvSpPr>
                <p:nvPr/>
              </p:nvSpPr>
              <p:spPr bwMode="auto">
                <a:xfrm>
                  <a:off x="1421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5" name="Freeform 2007"/>
                <p:cNvSpPr>
                  <a:spLocks/>
                </p:cNvSpPr>
                <p:nvPr/>
              </p:nvSpPr>
              <p:spPr bwMode="auto">
                <a:xfrm>
                  <a:off x="139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6" name="Freeform 2008"/>
                <p:cNvSpPr>
                  <a:spLocks/>
                </p:cNvSpPr>
                <p:nvPr/>
              </p:nvSpPr>
              <p:spPr bwMode="auto">
                <a:xfrm>
                  <a:off x="137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7" name="Freeform 2009"/>
                <p:cNvSpPr>
                  <a:spLocks/>
                </p:cNvSpPr>
                <p:nvPr/>
              </p:nvSpPr>
              <p:spPr bwMode="auto">
                <a:xfrm>
                  <a:off x="134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8" name="Freeform 2010"/>
                <p:cNvSpPr>
                  <a:spLocks/>
                </p:cNvSpPr>
                <p:nvPr/>
              </p:nvSpPr>
              <p:spPr bwMode="auto">
                <a:xfrm>
                  <a:off x="173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79" name="Freeform 2011"/>
                <p:cNvSpPr>
                  <a:spLocks/>
                </p:cNvSpPr>
                <p:nvPr/>
              </p:nvSpPr>
              <p:spPr bwMode="auto">
                <a:xfrm>
                  <a:off x="171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0" name="Freeform 2012"/>
                <p:cNvSpPr>
                  <a:spLocks/>
                </p:cNvSpPr>
                <p:nvPr/>
              </p:nvSpPr>
              <p:spPr bwMode="auto">
                <a:xfrm>
                  <a:off x="169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1" name="Freeform 2013"/>
                <p:cNvSpPr>
                  <a:spLocks/>
                </p:cNvSpPr>
                <p:nvPr/>
              </p:nvSpPr>
              <p:spPr bwMode="auto">
                <a:xfrm>
                  <a:off x="166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2" name="Freeform 2014"/>
                <p:cNvSpPr>
                  <a:spLocks/>
                </p:cNvSpPr>
                <p:nvPr/>
              </p:nvSpPr>
              <p:spPr bwMode="auto">
                <a:xfrm>
                  <a:off x="164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3" name="Freeform 2015"/>
                <p:cNvSpPr>
                  <a:spLocks/>
                </p:cNvSpPr>
                <p:nvPr/>
              </p:nvSpPr>
              <p:spPr bwMode="auto">
                <a:xfrm>
                  <a:off x="161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4" name="Freeform 2016"/>
                <p:cNvSpPr>
                  <a:spLocks/>
                </p:cNvSpPr>
                <p:nvPr/>
              </p:nvSpPr>
              <p:spPr bwMode="auto">
                <a:xfrm>
                  <a:off x="158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5" name="Freeform 2017"/>
                <p:cNvSpPr>
                  <a:spLocks/>
                </p:cNvSpPr>
                <p:nvPr/>
              </p:nvSpPr>
              <p:spPr bwMode="auto">
                <a:xfrm>
                  <a:off x="156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6" name="Freeform 2018"/>
                <p:cNvSpPr>
                  <a:spLocks/>
                </p:cNvSpPr>
                <p:nvPr/>
              </p:nvSpPr>
              <p:spPr bwMode="auto">
                <a:xfrm>
                  <a:off x="153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7" name="Freeform 2019"/>
                <p:cNvSpPr>
                  <a:spLocks/>
                </p:cNvSpPr>
                <p:nvPr/>
              </p:nvSpPr>
              <p:spPr bwMode="auto">
                <a:xfrm>
                  <a:off x="151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8" name="Freeform 2020"/>
                <p:cNvSpPr>
                  <a:spLocks/>
                </p:cNvSpPr>
                <p:nvPr/>
              </p:nvSpPr>
              <p:spPr bwMode="auto">
                <a:xfrm>
                  <a:off x="148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89" name="Freeform 2021"/>
                <p:cNvSpPr>
                  <a:spLocks/>
                </p:cNvSpPr>
                <p:nvPr/>
              </p:nvSpPr>
              <p:spPr bwMode="auto">
                <a:xfrm>
                  <a:off x="146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0" name="Freeform 2022"/>
                <p:cNvSpPr>
                  <a:spLocks/>
                </p:cNvSpPr>
                <p:nvPr/>
              </p:nvSpPr>
              <p:spPr bwMode="auto">
                <a:xfrm>
                  <a:off x="143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1" name="Freeform 2023"/>
                <p:cNvSpPr>
                  <a:spLocks/>
                </p:cNvSpPr>
                <p:nvPr/>
              </p:nvSpPr>
              <p:spPr bwMode="auto">
                <a:xfrm>
                  <a:off x="140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2" name="Freeform 2024"/>
                <p:cNvSpPr>
                  <a:spLocks/>
                </p:cNvSpPr>
                <p:nvPr/>
              </p:nvSpPr>
              <p:spPr bwMode="auto">
                <a:xfrm>
                  <a:off x="138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3" name="Freeform 2025"/>
                <p:cNvSpPr>
                  <a:spLocks/>
                </p:cNvSpPr>
                <p:nvPr/>
              </p:nvSpPr>
              <p:spPr bwMode="auto">
                <a:xfrm>
                  <a:off x="135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45094" name="Freeform 2026"/>
                <p:cNvSpPr>
                  <a:spLocks/>
                </p:cNvSpPr>
                <p:nvPr/>
              </p:nvSpPr>
              <p:spPr bwMode="auto">
                <a:xfrm>
                  <a:off x="174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68" name="Rectangle 2027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69" name="Group 2028"/>
              <p:cNvGrpSpPr>
                <a:grpSpLocks/>
              </p:cNvGrpSpPr>
              <p:nvPr/>
            </p:nvGrpSpPr>
            <p:grpSpPr bwMode="auto">
              <a:xfrm>
                <a:off x="2009" y="3008"/>
                <a:ext cx="420" cy="30"/>
                <a:chOff x="1329" y="3025"/>
                <a:chExt cx="420" cy="30"/>
              </a:xfrm>
            </p:grpSpPr>
            <p:sp>
              <p:nvSpPr>
                <p:cNvPr id="8997" name="Freeform 2029"/>
                <p:cNvSpPr>
                  <a:spLocks/>
                </p:cNvSpPr>
                <p:nvPr/>
              </p:nvSpPr>
              <p:spPr bwMode="auto">
                <a:xfrm>
                  <a:off x="1329" y="3045"/>
                  <a:ext cx="7" cy="5"/>
                </a:xfrm>
                <a:custGeom>
                  <a:avLst/>
                  <a:gdLst>
                    <a:gd name="T0" fmla="*/ 7 w 7"/>
                    <a:gd name="T1" fmla="*/ 4 h 5"/>
                    <a:gd name="T2" fmla="*/ 4 w 7"/>
                    <a:gd name="T3" fmla="*/ 5 h 5"/>
                    <a:gd name="T4" fmla="*/ 0 w 7"/>
                    <a:gd name="T5" fmla="*/ 4 h 5"/>
                    <a:gd name="T6" fmla="*/ 4 w 7"/>
                    <a:gd name="T7" fmla="*/ 0 h 5"/>
                    <a:gd name="T8" fmla="*/ 7 w 7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5"/>
                    <a:gd name="T17" fmla="*/ 7 w 7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5">
                      <a:moveTo>
                        <a:pt x="7" y="4"/>
                      </a:moveTo>
                      <a:lnTo>
                        <a:pt x="4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98" name="Rectangle 2030"/>
                <p:cNvSpPr>
                  <a:spLocks noChangeArrowheads="1"/>
                </p:cNvSpPr>
                <p:nvPr/>
              </p:nvSpPr>
              <p:spPr bwMode="auto">
                <a:xfrm>
                  <a:off x="135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99" name="Freeform 2031"/>
                <p:cNvSpPr>
                  <a:spLocks/>
                </p:cNvSpPr>
                <p:nvPr/>
              </p:nvSpPr>
              <p:spPr bwMode="auto">
                <a:xfrm>
                  <a:off x="136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00" name="Rectangle 2032"/>
                <p:cNvSpPr>
                  <a:spLocks noChangeArrowheads="1"/>
                </p:cNvSpPr>
                <p:nvPr/>
              </p:nvSpPr>
              <p:spPr bwMode="auto">
                <a:xfrm>
                  <a:off x="134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01" name="Freeform 2033"/>
                <p:cNvSpPr>
                  <a:spLocks/>
                </p:cNvSpPr>
                <p:nvPr/>
              </p:nvSpPr>
              <p:spPr bwMode="auto">
                <a:xfrm>
                  <a:off x="1342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02" name="Rectangle 2034"/>
                <p:cNvSpPr>
                  <a:spLocks noChangeArrowheads="1"/>
                </p:cNvSpPr>
                <p:nvPr/>
              </p:nvSpPr>
              <p:spPr bwMode="auto">
                <a:xfrm>
                  <a:off x="1714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03" name="Freeform 2035"/>
                <p:cNvSpPr>
                  <a:spLocks/>
                </p:cNvSpPr>
                <p:nvPr/>
              </p:nvSpPr>
              <p:spPr bwMode="auto">
                <a:xfrm>
                  <a:off x="1716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04" name="Rectangle 2036"/>
                <p:cNvSpPr>
                  <a:spLocks noChangeArrowheads="1"/>
                </p:cNvSpPr>
                <p:nvPr/>
              </p:nvSpPr>
              <p:spPr bwMode="auto">
                <a:xfrm>
                  <a:off x="1542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05" name="Freeform 2037"/>
                <p:cNvSpPr>
                  <a:spLocks/>
                </p:cNvSpPr>
                <p:nvPr/>
              </p:nvSpPr>
              <p:spPr bwMode="auto">
                <a:xfrm>
                  <a:off x="154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06" name="Rectangle 2038"/>
                <p:cNvSpPr>
                  <a:spLocks noChangeArrowheads="1"/>
                </p:cNvSpPr>
                <p:nvPr/>
              </p:nvSpPr>
              <p:spPr bwMode="auto">
                <a:xfrm>
                  <a:off x="1696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07" name="Freeform 2039"/>
                <p:cNvSpPr>
                  <a:spLocks/>
                </p:cNvSpPr>
                <p:nvPr/>
              </p:nvSpPr>
              <p:spPr bwMode="auto">
                <a:xfrm>
                  <a:off x="1699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08" name="Rectangle 2040"/>
                <p:cNvSpPr>
                  <a:spLocks noChangeArrowheads="1"/>
                </p:cNvSpPr>
                <p:nvPr/>
              </p:nvSpPr>
              <p:spPr bwMode="auto">
                <a:xfrm>
                  <a:off x="1527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09" name="Freeform 2041"/>
                <p:cNvSpPr>
                  <a:spLocks/>
                </p:cNvSpPr>
                <p:nvPr/>
              </p:nvSpPr>
              <p:spPr bwMode="auto">
                <a:xfrm>
                  <a:off x="152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10" name="Rectangle 2042"/>
                <p:cNvSpPr>
                  <a:spLocks noChangeArrowheads="1"/>
                </p:cNvSpPr>
                <p:nvPr/>
              </p:nvSpPr>
              <p:spPr bwMode="auto">
                <a:xfrm>
                  <a:off x="167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11" name="Freeform 2043"/>
                <p:cNvSpPr>
                  <a:spLocks/>
                </p:cNvSpPr>
                <p:nvPr/>
              </p:nvSpPr>
              <p:spPr bwMode="auto">
                <a:xfrm>
                  <a:off x="1683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12" name="Rectangle 2044"/>
                <p:cNvSpPr>
                  <a:spLocks noChangeArrowheads="1"/>
                </p:cNvSpPr>
                <p:nvPr/>
              </p:nvSpPr>
              <p:spPr bwMode="auto">
                <a:xfrm>
                  <a:off x="1509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13" name="Freeform 2045"/>
                <p:cNvSpPr>
                  <a:spLocks/>
                </p:cNvSpPr>
                <p:nvPr/>
              </p:nvSpPr>
              <p:spPr bwMode="auto">
                <a:xfrm>
                  <a:off x="151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14" name="Rectangle 2046"/>
                <p:cNvSpPr>
                  <a:spLocks noChangeArrowheads="1"/>
                </p:cNvSpPr>
                <p:nvPr/>
              </p:nvSpPr>
              <p:spPr bwMode="auto">
                <a:xfrm>
                  <a:off x="166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15" name="Freeform 2047"/>
                <p:cNvSpPr>
                  <a:spLocks/>
                </p:cNvSpPr>
                <p:nvPr/>
              </p:nvSpPr>
              <p:spPr bwMode="auto">
                <a:xfrm>
                  <a:off x="1666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16" name="Rectangle 2048"/>
                <p:cNvSpPr>
                  <a:spLocks noChangeArrowheads="1"/>
                </p:cNvSpPr>
                <p:nvPr/>
              </p:nvSpPr>
              <p:spPr bwMode="auto">
                <a:xfrm>
                  <a:off x="1492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17" name="Freeform 2049"/>
                <p:cNvSpPr>
                  <a:spLocks/>
                </p:cNvSpPr>
                <p:nvPr/>
              </p:nvSpPr>
              <p:spPr bwMode="auto">
                <a:xfrm>
                  <a:off x="1494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18" name="Rectangle 2050"/>
                <p:cNvSpPr>
                  <a:spLocks noChangeArrowheads="1"/>
                </p:cNvSpPr>
                <p:nvPr/>
              </p:nvSpPr>
              <p:spPr bwMode="auto">
                <a:xfrm>
                  <a:off x="1646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19" name="Freeform 2051"/>
                <p:cNvSpPr>
                  <a:spLocks/>
                </p:cNvSpPr>
                <p:nvPr/>
              </p:nvSpPr>
              <p:spPr bwMode="auto">
                <a:xfrm>
                  <a:off x="1648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20" name="Rectangle 2052"/>
                <p:cNvSpPr>
                  <a:spLocks noChangeArrowheads="1"/>
                </p:cNvSpPr>
                <p:nvPr/>
              </p:nvSpPr>
              <p:spPr bwMode="auto">
                <a:xfrm>
                  <a:off x="1476" y="3039"/>
                  <a:ext cx="16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21" name="Freeform 2053"/>
                <p:cNvSpPr>
                  <a:spLocks/>
                </p:cNvSpPr>
                <p:nvPr/>
              </p:nvSpPr>
              <p:spPr bwMode="auto">
                <a:xfrm>
                  <a:off x="147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22" name="Rectangle 2054"/>
                <p:cNvSpPr>
                  <a:spLocks noChangeArrowheads="1"/>
                </p:cNvSpPr>
                <p:nvPr/>
              </p:nvSpPr>
              <p:spPr bwMode="auto">
                <a:xfrm>
                  <a:off x="162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23" name="Freeform 2055"/>
                <p:cNvSpPr>
                  <a:spLocks/>
                </p:cNvSpPr>
                <p:nvPr/>
              </p:nvSpPr>
              <p:spPr bwMode="auto">
                <a:xfrm>
                  <a:off x="1630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24" name="Rectangle 2056"/>
                <p:cNvSpPr>
                  <a:spLocks noChangeArrowheads="1"/>
                </p:cNvSpPr>
                <p:nvPr/>
              </p:nvSpPr>
              <p:spPr bwMode="auto">
                <a:xfrm>
                  <a:off x="145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25" name="Freeform 2057"/>
                <p:cNvSpPr>
                  <a:spLocks/>
                </p:cNvSpPr>
                <p:nvPr/>
              </p:nvSpPr>
              <p:spPr bwMode="auto">
                <a:xfrm>
                  <a:off x="1461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26" name="Rectangle 2058"/>
                <p:cNvSpPr>
                  <a:spLocks noChangeArrowheads="1"/>
                </p:cNvSpPr>
                <p:nvPr/>
              </p:nvSpPr>
              <p:spPr bwMode="auto">
                <a:xfrm>
                  <a:off x="161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27" name="Freeform 2059"/>
                <p:cNvSpPr>
                  <a:spLocks/>
                </p:cNvSpPr>
                <p:nvPr/>
              </p:nvSpPr>
              <p:spPr bwMode="auto">
                <a:xfrm>
                  <a:off x="1615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28" name="Rectangle 2060"/>
                <p:cNvSpPr>
                  <a:spLocks noChangeArrowheads="1"/>
                </p:cNvSpPr>
                <p:nvPr/>
              </p:nvSpPr>
              <p:spPr bwMode="auto">
                <a:xfrm>
                  <a:off x="1441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29" name="Freeform 2061"/>
                <p:cNvSpPr>
                  <a:spLocks/>
                </p:cNvSpPr>
                <p:nvPr/>
              </p:nvSpPr>
              <p:spPr bwMode="auto">
                <a:xfrm>
                  <a:off x="1443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30" name="Rectangle 2062"/>
                <p:cNvSpPr>
                  <a:spLocks noChangeArrowheads="1"/>
                </p:cNvSpPr>
                <p:nvPr/>
              </p:nvSpPr>
              <p:spPr bwMode="auto">
                <a:xfrm>
                  <a:off x="159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31" name="Freeform 2063"/>
                <p:cNvSpPr>
                  <a:spLocks/>
                </p:cNvSpPr>
                <p:nvPr/>
              </p:nvSpPr>
              <p:spPr bwMode="auto">
                <a:xfrm>
                  <a:off x="159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32" name="Rectangle 2064"/>
                <p:cNvSpPr>
                  <a:spLocks noChangeArrowheads="1"/>
                </p:cNvSpPr>
                <p:nvPr/>
              </p:nvSpPr>
              <p:spPr bwMode="auto">
                <a:xfrm>
                  <a:off x="1424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33" name="Freeform 2065"/>
                <p:cNvSpPr>
                  <a:spLocks/>
                </p:cNvSpPr>
                <p:nvPr/>
              </p:nvSpPr>
              <p:spPr bwMode="auto">
                <a:xfrm>
                  <a:off x="1428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34" name="Rectangle 2066"/>
                <p:cNvSpPr>
                  <a:spLocks noChangeArrowheads="1"/>
                </p:cNvSpPr>
                <p:nvPr/>
              </p:nvSpPr>
              <p:spPr bwMode="auto">
                <a:xfrm>
                  <a:off x="1578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35" name="Freeform 2067"/>
                <p:cNvSpPr>
                  <a:spLocks/>
                </p:cNvSpPr>
                <p:nvPr/>
              </p:nvSpPr>
              <p:spPr bwMode="auto">
                <a:xfrm>
                  <a:off x="1580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36" name="Rectangle 2068"/>
                <p:cNvSpPr>
                  <a:spLocks noChangeArrowheads="1"/>
                </p:cNvSpPr>
                <p:nvPr/>
              </p:nvSpPr>
              <p:spPr bwMode="auto">
                <a:xfrm>
                  <a:off x="140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37" name="Freeform 2069"/>
                <p:cNvSpPr>
                  <a:spLocks/>
                </p:cNvSpPr>
                <p:nvPr/>
              </p:nvSpPr>
              <p:spPr bwMode="auto">
                <a:xfrm>
                  <a:off x="141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38" name="Rectangle 2070"/>
                <p:cNvSpPr>
                  <a:spLocks noChangeArrowheads="1"/>
                </p:cNvSpPr>
                <p:nvPr/>
              </p:nvSpPr>
              <p:spPr bwMode="auto">
                <a:xfrm>
                  <a:off x="156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39" name="Freeform 2071"/>
                <p:cNvSpPr>
                  <a:spLocks/>
                </p:cNvSpPr>
                <p:nvPr/>
              </p:nvSpPr>
              <p:spPr bwMode="auto">
                <a:xfrm>
                  <a:off x="156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40" name="Rectangle 2072"/>
                <p:cNvSpPr>
                  <a:spLocks noChangeArrowheads="1"/>
                </p:cNvSpPr>
                <p:nvPr/>
              </p:nvSpPr>
              <p:spPr bwMode="auto">
                <a:xfrm>
                  <a:off x="139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41" name="Freeform 2073"/>
                <p:cNvSpPr>
                  <a:spLocks/>
                </p:cNvSpPr>
                <p:nvPr/>
              </p:nvSpPr>
              <p:spPr bwMode="auto">
                <a:xfrm>
                  <a:off x="1393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42" name="Rectangle 2074"/>
                <p:cNvSpPr>
                  <a:spLocks noChangeArrowheads="1"/>
                </p:cNvSpPr>
                <p:nvPr/>
              </p:nvSpPr>
              <p:spPr bwMode="auto">
                <a:xfrm>
                  <a:off x="1732" y="3039"/>
                  <a:ext cx="15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43" name="Freeform 2075"/>
                <p:cNvSpPr>
                  <a:spLocks/>
                </p:cNvSpPr>
                <p:nvPr/>
              </p:nvSpPr>
              <p:spPr bwMode="auto">
                <a:xfrm>
                  <a:off x="1734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44" name="Rectangle 2076"/>
                <p:cNvSpPr>
                  <a:spLocks noChangeArrowheads="1"/>
                </p:cNvSpPr>
                <p:nvPr/>
              </p:nvSpPr>
              <p:spPr bwMode="auto">
                <a:xfrm>
                  <a:off x="137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45" name="Freeform 2077"/>
                <p:cNvSpPr>
                  <a:spLocks/>
                </p:cNvSpPr>
                <p:nvPr/>
              </p:nvSpPr>
              <p:spPr bwMode="auto">
                <a:xfrm>
                  <a:off x="1375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46" name="Rectangle 2078"/>
                <p:cNvSpPr>
                  <a:spLocks noChangeArrowheads="1"/>
                </p:cNvSpPr>
                <p:nvPr/>
              </p:nvSpPr>
              <p:spPr bwMode="auto">
                <a:xfrm>
                  <a:off x="135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47" name="Freeform 2079"/>
                <p:cNvSpPr>
                  <a:spLocks/>
                </p:cNvSpPr>
                <p:nvPr/>
              </p:nvSpPr>
              <p:spPr bwMode="auto">
                <a:xfrm>
                  <a:off x="136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48" name="Rectangle 2080"/>
                <p:cNvSpPr>
                  <a:spLocks noChangeArrowheads="1"/>
                </p:cNvSpPr>
                <p:nvPr/>
              </p:nvSpPr>
              <p:spPr bwMode="auto">
                <a:xfrm>
                  <a:off x="134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49" name="Freeform 2081"/>
                <p:cNvSpPr>
                  <a:spLocks/>
                </p:cNvSpPr>
                <p:nvPr/>
              </p:nvSpPr>
              <p:spPr bwMode="auto">
                <a:xfrm>
                  <a:off x="1342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50" name="Rectangle 2082"/>
                <p:cNvSpPr>
                  <a:spLocks noChangeArrowheads="1"/>
                </p:cNvSpPr>
                <p:nvPr/>
              </p:nvSpPr>
              <p:spPr bwMode="auto">
                <a:xfrm>
                  <a:off x="1714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51" name="Freeform 2083"/>
                <p:cNvSpPr>
                  <a:spLocks/>
                </p:cNvSpPr>
                <p:nvPr/>
              </p:nvSpPr>
              <p:spPr bwMode="auto">
                <a:xfrm>
                  <a:off x="1716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52" name="Rectangle 2084"/>
                <p:cNvSpPr>
                  <a:spLocks noChangeArrowheads="1"/>
                </p:cNvSpPr>
                <p:nvPr/>
              </p:nvSpPr>
              <p:spPr bwMode="auto">
                <a:xfrm>
                  <a:off x="1542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53" name="Freeform 2085"/>
                <p:cNvSpPr>
                  <a:spLocks/>
                </p:cNvSpPr>
                <p:nvPr/>
              </p:nvSpPr>
              <p:spPr bwMode="auto">
                <a:xfrm>
                  <a:off x="154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54" name="Rectangle 2086"/>
                <p:cNvSpPr>
                  <a:spLocks noChangeArrowheads="1"/>
                </p:cNvSpPr>
                <p:nvPr/>
              </p:nvSpPr>
              <p:spPr bwMode="auto">
                <a:xfrm>
                  <a:off x="1696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55" name="Freeform 2087"/>
                <p:cNvSpPr>
                  <a:spLocks/>
                </p:cNvSpPr>
                <p:nvPr/>
              </p:nvSpPr>
              <p:spPr bwMode="auto">
                <a:xfrm>
                  <a:off x="1699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56" name="Rectangle 2088"/>
                <p:cNvSpPr>
                  <a:spLocks noChangeArrowheads="1"/>
                </p:cNvSpPr>
                <p:nvPr/>
              </p:nvSpPr>
              <p:spPr bwMode="auto">
                <a:xfrm>
                  <a:off x="1527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57" name="Freeform 2089"/>
                <p:cNvSpPr>
                  <a:spLocks/>
                </p:cNvSpPr>
                <p:nvPr/>
              </p:nvSpPr>
              <p:spPr bwMode="auto">
                <a:xfrm>
                  <a:off x="152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58" name="Rectangle 2090"/>
                <p:cNvSpPr>
                  <a:spLocks noChangeArrowheads="1"/>
                </p:cNvSpPr>
                <p:nvPr/>
              </p:nvSpPr>
              <p:spPr bwMode="auto">
                <a:xfrm>
                  <a:off x="167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59" name="Freeform 2091"/>
                <p:cNvSpPr>
                  <a:spLocks/>
                </p:cNvSpPr>
                <p:nvPr/>
              </p:nvSpPr>
              <p:spPr bwMode="auto">
                <a:xfrm>
                  <a:off x="1683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60" name="Rectangle 2092"/>
                <p:cNvSpPr>
                  <a:spLocks noChangeArrowheads="1"/>
                </p:cNvSpPr>
                <p:nvPr/>
              </p:nvSpPr>
              <p:spPr bwMode="auto">
                <a:xfrm>
                  <a:off x="1509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61" name="Freeform 2093"/>
                <p:cNvSpPr>
                  <a:spLocks/>
                </p:cNvSpPr>
                <p:nvPr/>
              </p:nvSpPr>
              <p:spPr bwMode="auto">
                <a:xfrm>
                  <a:off x="151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62" name="Rectangle 2094"/>
                <p:cNvSpPr>
                  <a:spLocks noChangeArrowheads="1"/>
                </p:cNvSpPr>
                <p:nvPr/>
              </p:nvSpPr>
              <p:spPr bwMode="auto">
                <a:xfrm>
                  <a:off x="166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63" name="Freeform 2095"/>
                <p:cNvSpPr>
                  <a:spLocks/>
                </p:cNvSpPr>
                <p:nvPr/>
              </p:nvSpPr>
              <p:spPr bwMode="auto">
                <a:xfrm>
                  <a:off x="1666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64" name="Rectangle 2096"/>
                <p:cNvSpPr>
                  <a:spLocks noChangeArrowheads="1"/>
                </p:cNvSpPr>
                <p:nvPr/>
              </p:nvSpPr>
              <p:spPr bwMode="auto">
                <a:xfrm>
                  <a:off x="1492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65" name="Freeform 2097"/>
                <p:cNvSpPr>
                  <a:spLocks/>
                </p:cNvSpPr>
                <p:nvPr/>
              </p:nvSpPr>
              <p:spPr bwMode="auto">
                <a:xfrm>
                  <a:off x="1494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66" name="Rectangle 2098"/>
                <p:cNvSpPr>
                  <a:spLocks noChangeArrowheads="1"/>
                </p:cNvSpPr>
                <p:nvPr/>
              </p:nvSpPr>
              <p:spPr bwMode="auto">
                <a:xfrm>
                  <a:off x="1646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67" name="Freeform 2099"/>
                <p:cNvSpPr>
                  <a:spLocks/>
                </p:cNvSpPr>
                <p:nvPr/>
              </p:nvSpPr>
              <p:spPr bwMode="auto">
                <a:xfrm>
                  <a:off x="1648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68" name="Rectangle 2100"/>
                <p:cNvSpPr>
                  <a:spLocks noChangeArrowheads="1"/>
                </p:cNvSpPr>
                <p:nvPr/>
              </p:nvSpPr>
              <p:spPr bwMode="auto">
                <a:xfrm>
                  <a:off x="1476" y="302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69" name="Freeform 2101"/>
                <p:cNvSpPr>
                  <a:spLocks/>
                </p:cNvSpPr>
                <p:nvPr/>
              </p:nvSpPr>
              <p:spPr bwMode="auto">
                <a:xfrm>
                  <a:off x="147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70" name="Rectangle 2102"/>
                <p:cNvSpPr>
                  <a:spLocks noChangeArrowheads="1"/>
                </p:cNvSpPr>
                <p:nvPr/>
              </p:nvSpPr>
              <p:spPr bwMode="auto">
                <a:xfrm>
                  <a:off x="162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71" name="Freeform 2103"/>
                <p:cNvSpPr>
                  <a:spLocks/>
                </p:cNvSpPr>
                <p:nvPr/>
              </p:nvSpPr>
              <p:spPr bwMode="auto">
                <a:xfrm>
                  <a:off x="1630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72" name="Rectangle 2104"/>
                <p:cNvSpPr>
                  <a:spLocks noChangeArrowheads="1"/>
                </p:cNvSpPr>
                <p:nvPr/>
              </p:nvSpPr>
              <p:spPr bwMode="auto">
                <a:xfrm>
                  <a:off x="145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73" name="Freeform 2105"/>
                <p:cNvSpPr>
                  <a:spLocks/>
                </p:cNvSpPr>
                <p:nvPr/>
              </p:nvSpPr>
              <p:spPr bwMode="auto">
                <a:xfrm>
                  <a:off x="1461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74" name="Rectangle 2106"/>
                <p:cNvSpPr>
                  <a:spLocks noChangeArrowheads="1"/>
                </p:cNvSpPr>
                <p:nvPr/>
              </p:nvSpPr>
              <p:spPr bwMode="auto">
                <a:xfrm>
                  <a:off x="161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75" name="Freeform 2107"/>
                <p:cNvSpPr>
                  <a:spLocks/>
                </p:cNvSpPr>
                <p:nvPr/>
              </p:nvSpPr>
              <p:spPr bwMode="auto">
                <a:xfrm>
                  <a:off x="1615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76" name="Rectangle 2108"/>
                <p:cNvSpPr>
                  <a:spLocks noChangeArrowheads="1"/>
                </p:cNvSpPr>
                <p:nvPr/>
              </p:nvSpPr>
              <p:spPr bwMode="auto">
                <a:xfrm>
                  <a:off x="1441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77" name="Freeform 2109"/>
                <p:cNvSpPr>
                  <a:spLocks/>
                </p:cNvSpPr>
                <p:nvPr/>
              </p:nvSpPr>
              <p:spPr bwMode="auto">
                <a:xfrm>
                  <a:off x="1443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78" name="Rectangle 2110"/>
                <p:cNvSpPr>
                  <a:spLocks noChangeArrowheads="1"/>
                </p:cNvSpPr>
                <p:nvPr/>
              </p:nvSpPr>
              <p:spPr bwMode="auto">
                <a:xfrm>
                  <a:off x="159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79" name="Freeform 2111"/>
                <p:cNvSpPr>
                  <a:spLocks/>
                </p:cNvSpPr>
                <p:nvPr/>
              </p:nvSpPr>
              <p:spPr bwMode="auto">
                <a:xfrm>
                  <a:off x="159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80" name="Rectangle 2112"/>
                <p:cNvSpPr>
                  <a:spLocks noChangeArrowheads="1"/>
                </p:cNvSpPr>
                <p:nvPr/>
              </p:nvSpPr>
              <p:spPr bwMode="auto">
                <a:xfrm>
                  <a:off x="1424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81" name="Freeform 2113"/>
                <p:cNvSpPr>
                  <a:spLocks/>
                </p:cNvSpPr>
                <p:nvPr/>
              </p:nvSpPr>
              <p:spPr bwMode="auto">
                <a:xfrm>
                  <a:off x="1428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82" name="Rectangle 2114"/>
                <p:cNvSpPr>
                  <a:spLocks noChangeArrowheads="1"/>
                </p:cNvSpPr>
                <p:nvPr/>
              </p:nvSpPr>
              <p:spPr bwMode="auto">
                <a:xfrm>
                  <a:off x="1578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83" name="Freeform 2115"/>
                <p:cNvSpPr>
                  <a:spLocks/>
                </p:cNvSpPr>
                <p:nvPr/>
              </p:nvSpPr>
              <p:spPr bwMode="auto">
                <a:xfrm>
                  <a:off x="1580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84" name="Rectangle 2116"/>
                <p:cNvSpPr>
                  <a:spLocks noChangeArrowheads="1"/>
                </p:cNvSpPr>
                <p:nvPr/>
              </p:nvSpPr>
              <p:spPr bwMode="auto">
                <a:xfrm>
                  <a:off x="140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85" name="Freeform 2117"/>
                <p:cNvSpPr>
                  <a:spLocks/>
                </p:cNvSpPr>
                <p:nvPr/>
              </p:nvSpPr>
              <p:spPr bwMode="auto">
                <a:xfrm>
                  <a:off x="141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86" name="Rectangle 2118"/>
                <p:cNvSpPr>
                  <a:spLocks noChangeArrowheads="1"/>
                </p:cNvSpPr>
                <p:nvPr/>
              </p:nvSpPr>
              <p:spPr bwMode="auto">
                <a:xfrm>
                  <a:off x="156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87" name="Freeform 2119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88" name="Rectangle 2120"/>
                <p:cNvSpPr>
                  <a:spLocks noChangeArrowheads="1"/>
                </p:cNvSpPr>
                <p:nvPr/>
              </p:nvSpPr>
              <p:spPr bwMode="auto">
                <a:xfrm>
                  <a:off x="139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89" name="Freeform 2121"/>
                <p:cNvSpPr>
                  <a:spLocks/>
                </p:cNvSpPr>
                <p:nvPr/>
              </p:nvSpPr>
              <p:spPr bwMode="auto">
                <a:xfrm>
                  <a:off x="1393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0" name="Rectangle 2122"/>
                <p:cNvSpPr>
                  <a:spLocks noChangeArrowheads="1"/>
                </p:cNvSpPr>
                <p:nvPr/>
              </p:nvSpPr>
              <p:spPr bwMode="auto">
                <a:xfrm>
                  <a:off x="1732" y="302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91" name="Freeform 2123"/>
                <p:cNvSpPr>
                  <a:spLocks/>
                </p:cNvSpPr>
                <p:nvPr/>
              </p:nvSpPr>
              <p:spPr bwMode="auto">
                <a:xfrm>
                  <a:off x="1734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2" name="Rectangle 2124"/>
                <p:cNvSpPr>
                  <a:spLocks noChangeArrowheads="1"/>
                </p:cNvSpPr>
                <p:nvPr/>
              </p:nvSpPr>
              <p:spPr bwMode="auto">
                <a:xfrm>
                  <a:off x="137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9093" name="Freeform 2125"/>
                <p:cNvSpPr>
                  <a:spLocks/>
                </p:cNvSpPr>
                <p:nvPr/>
              </p:nvSpPr>
              <p:spPr bwMode="auto">
                <a:xfrm>
                  <a:off x="1375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4" name="Freeform 2126"/>
                <p:cNvSpPr>
                  <a:spLocks/>
                </p:cNvSpPr>
                <p:nvPr/>
              </p:nvSpPr>
              <p:spPr bwMode="auto">
                <a:xfrm>
                  <a:off x="170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5" name="Freeform 2127"/>
                <p:cNvSpPr>
                  <a:spLocks/>
                </p:cNvSpPr>
                <p:nvPr/>
              </p:nvSpPr>
              <p:spPr bwMode="auto">
                <a:xfrm>
                  <a:off x="167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6" name="Freeform 2128"/>
                <p:cNvSpPr>
                  <a:spLocks/>
                </p:cNvSpPr>
                <p:nvPr/>
              </p:nvSpPr>
              <p:spPr bwMode="auto">
                <a:xfrm>
                  <a:off x="165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7" name="Freeform 2129"/>
                <p:cNvSpPr>
                  <a:spLocks/>
                </p:cNvSpPr>
                <p:nvPr/>
              </p:nvSpPr>
              <p:spPr bwMode="auto">
                <a:xfrm>
                  <a:off x="162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8" name="Freeform 2130"/>
                <p:cNvSpPr>
                  <a:spLocks/>
                </p:cNvSpPr>
                <p:nvPr/>
              </p:nvSpPr>
              <p:spPr bwMode="auto">
                <a:xfrm>
                  <a:off x="160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099" name="Freeform 2131"/>
                <p:cNvSpPr>
                  <a:spLocks/>
                </p:cNvSpPr>
                <p:nvPr/>
              </p:nvSpPr>
              <p:spPr bwMode="auto">
                <a:xfrm>
                  <a:off x="157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0" name="Freeform 2132"/>
                <p:cNvSpPr>
                  <a:spLocks/>
                </p:cNvSpPr>
                <p:nvPr/>
              </p:nvSpPr>
              <p:spPr bwMode="auto">
                <a:xfrm>
                  <a:off x="155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2 w 5"/>
                    <a:gd name="T3" fmla="*/ 3 h 3"/>
                    <a:gd name="T4" fmla="*/ 0 w 5"/>
                    <a:gd name="T5" fmla="*/ 2 h 3"/>
                    <a:gd name="T6" fmla="*/ 2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1" name="Freeform 2133"/>
                <p:cNvSpPr>
                  <a:spLocks/>
                </p:cNvSpPr>
                <p:nvPr/>
              </p:nvSpPr>
              <p:spPr bwMode="auto">
                <a:xfrm>
                  <a:off x="1525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2" name="Freeform 2134"/>
                <p:cNvSpPr>
                  <a:spLocks/>
                </p:cNvSpPr>
                <p:nvPr/>
              </p:nvSpPr>
              <p:spPr bwMode="auto">
                <a:xfrm>
                  <a:off x="149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3" name="Freeform 2135"/>
                <p:cNvSpPr>
                  <a:spLocks/>
                </p:cNvSpPr>
                <p:nvPr/>
              </p:nvSpPr>
              <p:spPr bwMode="auto">
                <a:xfrm>
                  <a:off x="147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4" name="Freeform 2136"/>
                <p:cNvSpPr>
                  <a:spLocks/>
                </p:cNvSpPr>
                <p:nvPr/>
              </p:nvSpPr>
              <p:spPr bwMode="auto">
                <a:xfrm>
                  <a:off x="144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5" name="Freeform 2137"/>
                <p:cNvSpPr>
                  <a:spLocks/>
                </p:cNvSpPr>
                <p:nvPr/>
              </p:nvSpPr>
              <p:spPr bwMode="auto">
                <a:xfrm>
                  <a:off x="1421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6" name="Freeform 2138"/>
                <p:cNvSpPr>
                  <a:spLocks/>
                </p:cNvSpPr>
                <p:nvPr/>
              </p:nvSpPr>
              <p:spPr bwMode="auto">
                <a:xfrm>
                  <a:off x="139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7" name="Freeform 2139"/>
                <p:cNvSpPr>
                  <a:spLocks/>
                </p:cNvSpPr>
                <p:nvPr/>
              </p:nvSpPr>
              <p:spPr bwMode="auto">
                <a:xfrm>
                  <a:off x="137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8" name="Freeform 2140"/>
                <p:cNvSpPr>
                  <a:spLocks/>
                </p:cNvSpPr>
                <p:nvPr/>
              </p:nvSpPr>
              <p:spPr bwMode="auto">
                <a:xfrm>
                  <a:off x="134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09" name="Freeform 2141"/>
                <p:cNvSpPr>
                  <a:spLocks/>
                </p:cNvSpPr>
                <p:nvPr/>
              </p:nvSpPr>
              <p:spPr bwMode="auto">
                <a:xfrm>
                  <a:off x="173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0" name="Freeform 2142"/>
                <p:cNvSpPr>
                  <a:spLocks/>
                </p:cNvSpPr>
                <p:nvPr/>
              </p:nvSpPr>
              <p:spPr bwMode="auto">
                <a:xfrm>
                  <a:off x="171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1" name="Freeform 2143"/>
                <p:cNvSpPr>
                  <a:spLocks/>
                </p:cNvSpPr>
                <p:nvPr/>
              </p:nvSpPr>
              <p:spPr bwMode="auto">
                <a:xfrm>
                  <a:off x="169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2" name="Freeform 2144"/>
                <p:cNvSpPr>
                  <a:spLocks/>
                </p:cNvSpPr>
                <p:nvPr/>
              </p:nvSpPr>
              <p:spPr bwMode="auto">
                <a:xfrm>
                  <a:off x="166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3" name="Freeform 2145"/>
                <p:cNvSpPr>
                  <a:spLocks/>
                </p:cNvSpPr>
                <p:nvPr/>
              </p:nvSpPr>
              <p:spPr bwMode="auto">
                <a:xfrm>
                  <a:off x="164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4" name="Freeform 2146"/>
                <p:cNvSpPr>
                  <a:spLocks/>
                </p:cNvSpPr>
                <p:nvPr/>
              </p:nvSpPr>
              <p:spPr bwMode="auto">
                <a:xfrm>
                  <a:off x="161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5" name="Freeform 2147"/>
                <p:cNvSpPr>
                  <a:spLocks/>
                </p:cNvSpPr>
                <p:nvPr/>
              </p:nvSpPr>
              <p:spPr bwMode="auto">
                <a:xfrm>
                  <a:off x="158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6" name="Freeform 2148"/>
                <p:cNvSpPr>
                  <a:spLocks/>
                </p:cNvSpPr>
                <p:nvPr/>
              </p:nvSpPr>
              <p:spPr bwMode="auto">
                <a:xfrm>
                  <a:off x="156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7" name="Freeform 2149"/>
                <p:cNvSpPr>
                  <a:spLocks/>
                </p:cNvSpPr>
                <p:nvPr/>
              </p:nvSpPr>
              <p:spPr bwMode="auto">
                <a:xfrm>
                  <a:off x="153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8" name="Freeform 2150"/>
                <p:cNvSpPr>
                  <a:spLocks/>
                </p:cNvSpPr>
                <p:nvPr/>
              </p:nvSpPr>
              <p:spPr bwMode="auto">
                <a:xfrm>
                  <a:off x="151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19" name="Freeform 2151"/>
                <p:cNvSpPr>
                  <a:spLocks/>
                </p:cNvSpPr>
                <p:nvPr/>
              </p:nvSpPr>
              <p:spPr bwMode="auto">
                <a:xfrm>
                  <a:off x="148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0" name="Freeform 2152"/>
                <p:cNvSpPr>
                  <a:spLocks/>
                </p:cNvSpPr>
                <p:nvPr/>
              </p:nvSpPr>
              <p:spPr bwMode="auto">
                <a:xfrm>
                  <a:off x="146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1" name="Freeform 2153"/>
                <p:cNvSpPr>
                  <a:spLocks/>
                </p:cNvSpPr>
                <p:nvPr/>
              </p:nvSpPr>
              <p:spPr bwMode="auto">
                <a:xfrm>
                  <a:off x="143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2" name="Freeform 2154"/>
                <p:cNvSpPr>
                  <a:spLocks/>
                </p:cNvSpPr>
                <p:nvPr/>
              </p:nvSpPr>
              <p:spPr bwMode="auto">
                <a:xfrm>
                  <a:off x="140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3" name="Freeform 2155"/>
                <p:cNvSpPr>
                  <a:spLocks/>
                </p:cNvSpPr>
                <p:nvPr/>
              </p:nvSpPr>
              <p:spPr bwMode="auto">
                <a:xfrm>
                  <a:off x="138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4" name="Freeform 2156"/>
                <p:cNvSpPr>
                  <a:spLocks/>
                </p:cNvSpPr>
                <p:nvPr/>
              </p:nvSpPr>
              <p:spPr bwMode="auto">
                <a:xfrm>
                  <a:off x="135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9125" name="Freeform 2157"/>
                <p:cNvSpPr>
                  <a:spLocks/>
                </p:cNvSpPr>
                <p:nvPr/>
              </p:nvSpPr>
              <p:spPr bwMode="auto">
                <a:xfrm>
                  <a:off x="174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970" name="Line 2158"/>
              <p:cNvSpPr>
                <a:spLocks noChangeShapeType="1"/>
              </p:cNvSpPr>
              <p:nvPr/>
            </p:nvSpPr>
            <p:spPr bwMode="auto">
              <a:xfrm flipH="1">
                <a:off x="2454" y="3025"/>
                <a:ext cx="60" cy="1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1" name="Freeform 2159"/>
              <p:cNvSpPr>
                <a:spLocks/>
              </p:cNvSpPr>
              <p:nvPr/>
            </p:nvSpPr>
            <p:spPr bwMode="auto">
              <a:xfrm>
                <a:off x="2357" y="3019"/>
                <a:ext cx="59" cy="6"/>
              </a:xfrm>
              <a:custGeom>
                <a:avLst/>
                <a:gdLst>
                  <a:gd name="T0" fmla="*/ 202 w 202"/>
                  <a:gd name="T1" fmla="*/ 27 h 27"/>
                  <a:gd name="T2" fmla="*/ 73 w 202"/>
                  <a:gd name="T3" fmla="*/ 27 h 27"/>
                  <a:gd name="T4" fmla="*/ 54 w 202"/>
                  <a:gd name="T5" fmla="*/ 25 h 27"/>
                  <a:gd name="T6" fmla="*/ 35 w 202"/>
                  <a:gd name="T7" fmla="*/ 20 h 27"/>
                  <a:gd name="T8" fmla="*/ 17 w 202"/>
                  <a:gd name="T9" fmla="*/ 12 h 27"/>
                  <a:gd name="T10" fmla="*/ 1 w 202"/>
                  <a:gd name="T11" fmla="*/ 1 h 27"/>
                  <a:gd name="T12" fmla="*/ 0 w 20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27"/>
                  <a:gd name="T23" fmla="*/ 202 w 20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27">
                    <a:moveTo>
                      <a:pt x="202" y="27"/>
                    </a:moveTo>
                    <a:lnTo>
                      <a:pt x="73" y="27"/>
                    </a:lnTo>
                    <a:lnTo>
                      <a:pt x="54" y="25"/>
                    </a:lnTo>
                    <a:lnTo>
                      <a:pt x="35" y="20"/>
                    </a:lnTo>
                    <a:lnTo>
                      <a:pt x="17" y="1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2" name="Line 2160"/>
              <p:cNvSpPr>
                <a:spLocks noChangeShapeType="1"/>
              </p:cNvSpPr>
              <p:nvPr/>
            </p:nvSpPr>
            <p:spPr bwMode="auto">
              <a:xfrm flipV="1">
                <a:off x="2346" y="2944"/>
                <a:ext cx="1" cy="48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3" name="Rectangle 2161"/>
              <p:cNvSpPr>
                <a:spLocks noChangeArrowheads="1"/>
              </p:cNvSpPr>
              <p:nvPr/>
            </p:nvSpPr>
            <p:spPr bwMode="auto">
              <a:xfrm>
                <a:off x="2261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74" name="Rectangle 2162"/>
              <p:cNvSpPr>
                <a:spLocks noChangeArrowheads="1"/>
              </p:cNvSpPr>
              <p:nvPr/>
            </p:nvSpPr>
            <p:spPr bwMode="auto">
              <a:xfrm>
                <a:off x="2266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975" name="Freeform 2163"/>
              <p:cNvSpPr>
                <a:spLocks/>
              </p:cNvSpPr>
              <p:nvPr/>
            </p:nvSpPr>
            <p:spPr bwMode="auto">
              <a:xfrm>
                <a:off x="2262" y="2696"/>
                <a:ext cx="2" cy="1"/>
              </a:xfrm>
              <a:custGeom>
                <a:avLst/>
                <a:gdLst>
                  <a:gd name="T0" fmla="*/ 0 w 8"/>
                  <a:gd name="T1" fmla="*/ 2 h 4"/>
                  <a:gd name="T2" fmla="*/ 2 w 8"/>
                  <a:gd name="T3" fmla="*/ 0 h 4"/>
                  <a:gd name="T4" fmla="*/ 6 w 8"/>
                  <a:gd name="T5" fmla="*/ 0 h 4"/>
                  <a:gd name="T6" fmla="*/ 8 w 8"/>
                  <a:gd name="T7" fmla="*/ 2 h 4"/>
                  <a:gd name="T8" fmla="*/ 6 w 8"/>
                  <a:gd name="T9" fmla="*/ 4 h 4"/>
                  <a:gd name="T10" fmla="*/ 2 w 8"/>
                  <a:gd name="T11" fmla="*/ 4 h 4"/>
                  <a:gd name="T12" fmla="*/ 0 w 8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6" name="Freeform 2164"/>
              <p:cNvSpPr>
                <a:spLocks/>
              </p:cNvSpPr>
              <p:nvPr/>
            </p:nvSpPr>
            <p:spPr bwMode="auto">
              <a:xfrm>
                <a:off x="2267" y="2696"/>
                <a:ext cx="1" cy="1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6 w 7"/>
                  <a:gd name="T5" fmla="*/ 0 h 4"/>
                  <a:gd name="T6" fmla="*/ 7 w 7"/>
                  <a:gd name="T7" fmla="*/ 2 h 4"/>
                  <a:gd name="T8" fmla="*/ 6 w 7"/>
                  <a:gd name="T9" fmla="*/ 4 h 4"/>
                  <a:gd name="T10" fmla="*/ 2 w 7"/>
                  <a:gd name="T11" fmla="*/ 4 h 4"/>
                  <a:gd name="T12" fmla="*/ 0 w 7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977" name="Rectangle 2165"/>
              <p:cNvSpPr>
                <a:spLocks noChangeArrowheads="1"/>
              </p:cNvSpPr>
              <p:nvPr/>
            </p:nvSpPr>
            <p:spPr bwMode="auto">
              <a:xfrm>
                <a:off x="2006" y="2834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978" name="Group 2166"/>
              <p:cNvGrpSpPr>
                <a:grpSpLocks/>
              </p:cNvGrpSpPr>
              <p:nvPr/>
            </p:nvGrpSpPr>
            <p:grpSpPr bwMode="auto">
              <a:xfrm>
                <a:off x="2033" y="2838"/>
                <a:ext cx="374" cy="35"/>
                <a:chOff x="1353" y="2855"/>
                <a:chExt cx="374" cy="35"/>
              </a:xfrm>
            </p:grpSpPr>
            <p:sp>
              <p:nvSpPr>
                <p:cNvPr id="8979" name="Rectangle 2167"/>
                <p:cNvSpPr>
                  <a:spLocks noChangeArrowheads="1"/>
                </p:cNvSpPr>
                <p:nvPr/>
              </p:nvSpPr>
              <p:spPr bwMode="auto">
                <a:xfrm>
                  <a:off x="1467" y="2855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80" name="Freeform 2168"/>
                <p:cNvSpPr>
                  <a:spLocks/>
                </p:cNvSpPr>
                <p:nvPr/>
              </p:nvSpPr>
              <p:spPr bwMode="auto">
                <a:xfrm>
                  <a:off x="1373" y="2873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1" name="Freeform 2169"/>
                <p:cNvSpPr>
                  <a:spLocks/>
                </p:cNvSpPr>
                <p:nvPr/>
              </p:nvSpPr>
              <p:spPr bwMode="auto">
                <a:xfrm>
                  <a:off x="1364" y="2873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2" name="Freeform 2170"/>
                <p:cNvSpPr>
                  <a:spLocks/>
                </p:cNvSpPr>
                <p:nvPr/>
              </p:nvSpPr>
              <p:spPr bwMode="auto">
                <a:xfrm>
                  <a:off x="1353" y="2873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3" name="Freeform 2171"/>
                <p:cNvSpPr>
                  <a:spLocks/>
                </p:cNvSpPr>
                <p:nvPr/>
              </p:nvSpPr>
              <p:spPr bwMode="auto">
                <a:xfrm>
                  <a:off x="1384" y="2873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4" name="Rectangle 2172"/>
                <p:cNvSpPr>
                  <a:spLocks noChangeArrowheads="1"/>
                </p:cNvSpPr>
                <p:nvPr/>
              </p:nvSpPr>
              <p:spPr bwMode="auto">
                <a:xfrm>
                  <a:off x="1509" y="2877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85" name="Rectangle 2173"/>
                <p:cNvSpPr>
                  <a:spLocks noChangeArrowheads="1"/>
                </p:cNvSpPr>
                <p:nvPr/>
              </p:nvSpPr>
              <p:spPr bwMode="auto">
                <a:xfrm>
                  <a:off x="1421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86" name="Freeform 2174"/>
                <p:cNvSpPr>
                  <a:spLocks/>
                </p:cNvSpPr>
                <p:nvPr/>
              </p:nvSpPr>
              <p:spPr bwMode="auto">
                <a:xfrm>
                  <a:off x="1423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7" name="Rectangle 2175"/>
                <p:cNvSpPr>
                  <a:spLocks noChangeArrowheads="1"/>
                </p:cNvSpPr>
                <p:nvPr/>
              </p:nvSpPr>
              <p:spPr bwMode="auto">
                <a:xfrm>
                  <a:off x="1399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88" name="Freeform 2176"/>
                <p:cNvSpPr>
                  <a:spLocks/>
                </p:cNvSpPr>
                <p:nvPr/>
              </p:nvSpPr>
              <p:spPr bwMode="auto">
                <a:xfrm>
                  <a:off x="1401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89" name="Rectangle 2177"/>
                <p:cNvSpPr>
                  <a:spLocks noChangeArrowheads="1"/>
                </p:cNvSpPr>
                <p:nvPr/>
              </p:nvSpPr>
              <p:spPr bwMode="auto">
                <a:xfrm>
                  <a:off x="1621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90" name="Rectangle 2178"/>
                <p:cNvSpPr>
                  <a:spLocks noChangeArrowheads="1"/>
                </p:cNvSpPr>
                <p:nvPr/>
              </p:nvSpPr>
              <p:spPr bwMode="auto">
                <a:xfrm>
                  <a:off x="1643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91" name="Freeform 2179"/>
                <p:cNvSpPr>
                  <a:spLocks/>
                </p:cNvSpPr>
                <p:nvPr/>
              </p:nvSpPr>
              <p:spPr bwMode="auto">
                <a:xfrm>
                  <a:off x="1626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92" name="Freeform 2180"/>
                <p:cNvSpPr>
                  <a:spLocks/>
                </p:cNvSpPr>
                <p:nvPr/>
              </p:nvSpPr>
              <p:spPr bwMode="auto">
                <a:xfrm>
                  <a:off x="1648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93" name="Rectangle 2181"/>
                <p:cNvSpPr>
                  <a:spLocks noChangeArrowheads="1"/>
                </p:cNvSpPr>
                <p:nvPr/>
              </p:nvSpPr>
              <p:spPr bwMode="auto">
                <a:xfrm>
                  <a:off x="1687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94" name="Rectangle 2182"/>
                <p:cNvSpPr>
                  <a:spLocks noChangeArrowheads="1"/>
                </p:cNvSpPr>
                <p:nvPr/>
              </p:nvSpPr>
              <p:spPr bwMode="auto">
                <a:xfrm>
                  <a:off x="1707" y="2866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95" name="Freeform 2183"/>
                <p:cNvSpPr>
                  <a:spLocks/>
                </p:cNvSpPr>
                <p:nvPr/>
              </p:nvSpPr>
              <p:spPr bwMode="auto">
                <a:xfrm>
                  <a:off x="1692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96" name="Freeform 2184"/>
                <p:cNvSpPr>
                  <a:spLocks/>
                </p:cNvSpPr>
                <p:nvPr/>
              </p:nvSpPr>
              <p:spPr bwMode="auto">
                <a:xfrm>
                  <a:off x="1714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8219" name="Group 2185"/>
            <p:cNvGrpSpPr>
              <a:grpSpLocks/>
            </p:cNvGrpSpPr>
            <p:nvPr/>
          </p:nvGrpSpPr>
          <p:grpSpPr bwMode="auto">
            <a:xfrm>
              <a:off x="1728" y="2064"/>
              <a:ext cx="549" cy="642"/>
              <a:chOff x="1965" y="2695"/>
              <a:chExt cx="549" cy="642"/>
            </a:xfrm>
          </p:grpSpPr>
          <p:sp>
            <p:nvSpPr>
              <p:cNvPr id="8235" name="Rectangle 2186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473" cy="548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6" name="Rectangle 2187"/>
              <p:cNvSpPr>
                <a:spLocks noChangeArrowheads="1"/>
              </p:cNvSpPr>
              <p:nvPr/>
            </p:nvSpPr>
            <p:spPr bwMode="auto">
              <a:xfrm>
                <a:off x="1965" y="2789"/>
                <a:ext cx="36" cy="383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7" name="Freeform 2188"/>
              <p:cNvSpPr>
                <a:spLocks/>
              </p:cNvSpPr>
              <p:nvPr/>
            </p:nvSpPr>
            <p:spPr bwMode="auto">
              <a:xfrm>
                <a:off x="1979" y="2797"/>
                <a:ext cx="8" cy="9"/>
              </a:xfrm>
              <a:custGeom>
                <a:avLst/>
                <a:gdLst>
                  <a:gd name="T0" fmla="*/ 0 w 35"/>
                  <a:gd name="T1" fmla="*/ 20 h 41"/>
                  <a:gd name="T2" fmla="*/ 3 w 35"/>
                  <a:gd name="T3" fmla="*/ 12 h 41"/>
                  <a:gd name="T4" fmla="*/ 7 w 35"/>
                  <a:gd name="T5" fmla="*/ 4 h 41"/>
                  <a:gd name="T6" fmla="*/ 14 w 35"/>
                  <a:gd name="T7" fmla="*/ 0 h 41"/>
                  <a:gd name="T8" fmla="*/ 22 w 35"/>
                  <a:gd name="T9" fmla="*/ 0 h 41"/>
                  <a:gd name="T10" fmla="*/ 29 w 35"/>
                  <a:gd name="T11" fmla="*/ 4 h 41"/>
                  <a:gd name="T12" fmla="*/ 34 w 35"/>
                  <a:gd name="T13" fmla="*/ 12 h 41"/>
                  <a:gd name="T14" fmla="*/ 35 w 35"/>
                  <a:gd name="T15" fmla="*/ 20 h 41"/>
                  <a:gd name="T16" fmla="*/ 34 w 35"/>
                  <a:gd name="T17" fmla="*/ 29 h 41"/>
                  <a:gd name="T18" fmla="*/ 29 w 35"/>
                  <a:gd name="T19" fmla="*/ 36 h 41"/>
                  <a:gd name="T20" fmla="*/ 22 w 35"/>
                  <a:gd name="T21" fmla="*/ 41 h 41"/>
                  <a:gd name="T22" fmla="*/ 14 w 35"/>
                  <a:gd name="T23" fmla="*/ 41 h 41"/>
                  <a:gd name="T24" fmla="*/ 7 w 35"/>
                  <a:gd name="T25" fmla="*/ 36 h 41"/>
                  <a:gd name="T26" fmla="*/ 3 w 35"/>
                  <a:gd name="T27" fmla="*/ 29 h 41"/>
                  <a:gd name="T28" fmla="*/ 0 w 35"/>
                  <a:gd name="T29" fmla="*/ 20 h 4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41"/>
                  <a:gd name="T47" fmla="*/ 35 w 35"/>
                  <a:gd name="T48" fmla="*/ 41 h 4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41">
                    <a:moveTo>
                      <a:pt x="0" y="20"/>
                    </a:moveTo>
                    <a:lnTo>
                      <a:pt x="3" y="12"/>
                    </a:lnTo>
                    <a:lnTo>
                      <a:pt x="7" y="4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4"/>
                    </a:lnTo>
                    <a:lnTo>
                      <a:pt x="34" y="12"/>
                    </a:lnTo>
                    <a:lnTo>
                      <a:pt x="35" y="20"/>
                    </a:lnTo>
                    <a:lnTo>
                      <a:pt x="34" y="29"/>
                    </a:lnTo>
                    <a:lnTo>
                      <a:pt x="29" y="36"/>
                    </a:lnTo>
                    <a:lnTo>
                      <a:pt x="22" y="41"/>
                    </a:lnTo>
                    <a:lnTo>
                      <a:pt x="14" y="41"/>
                    </a:lnTo>
                    <a:lnTo>
                      <a:pt x="7" y="36"/>
                    </a:lnTo>
                    <a:lnTo>
                      <a:pt x="3" y="29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8" name="Freeform 2189"/>
              <p:cNvSpPr>
                <a:spLocks/>
              </p:cNvSpPr>
              <p:nvPr/>
            </p:nvSpPr>
            <p:spPr bwMode="auto">
              <a:xfrm>
                <a:off x="1979" y="3158"/>
                <a:ext cx="8" cy="7"/>
              </a:xfrm>
              <a:custGeom>
                <a:avLst/>
                <a:gdLst>
                  <a:gd name="T0" fmla="*/ 0 w 35"/>
                  <a:gd name="T1" fmla="*/ 17 h 33"/>
                  <a:gd name="T2" fmla="*/ 3 w 35"/>
                  <a:gd name="T3" fmla="*/ 9 h 33"/>
                  <a:gd name="T4" fmla="*/ 7 w 35"/>
                  <a:gd name="T5" fmla="*/ 3 h 33"/>
                  <a:gd name="T6" fmla="*/ 14 w 35"/>
                  <a:gd name="T7" fmla="*/ 0 h 33"/>
                  <a:gd name="T8" fmla="*/ 22 w 35"/>
                  <a:gd name="T9" fmla="*/ 0 h 33"/>
                  <a:gd name="T10" fmla="*/ 29 w 35"/>
                  <a:gd name="T11" fmla="*/ 3 h 33"/>
                  <a:gd name="T12" fmla="*/ 34 w 35"/>
                  <a:gd name="T13" fmla="*/ 9 h 33"/>
                  <a:gd name="T14" fmla="*/ 35 w 35"/>
                  <a:gd name="T15" fmla="*/ 17 h 33"/>
                  <a:gd name="T16" fmla="*/ 34 w 35"/>
                  <a:gd name="T17" fmla="*/ 24 h 33"/>
                  <a:gd name="T18" fmla="*/ 29 w 35"/>
                  <a:gd name="T19" fmla="*/ 30 h 33"/>
                  <a:gd name="T20" fmla="*/ 22 w 35"/>
                  <a:gd name="T21" fmla="*/ 33 h 33"/>
                  <a:gd name="T22" fmla="*/ 14 w 35"/>
                  <a:gd name="T23" fmla="*/ 33 h 33"/>
                  <a:gd name="T24" fmla="*/ 7 w 35"/>
                  <a:gd name="T25" fmla="*/ 30 h 33"/>
                  <a:gd name="T26" fmla="*/ 3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3" y="9"/>
                    </a:lnTo>
                    <a:lnTo>
                      <a:pt x="7" y="3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3"/>
                    </a:lnTo>
                    <a:lnTo>
                      <a:pt x="34" y="9"/>
                    </a:lnTo>
                    <a:lnTo>
                      <a:pt x="35" y="17"/>
                    </a:lnTo>
                    <a:lnTo>
                      <a:pt x="34" y="24"/>
                    </a:lnTo>
                    <a:lnTo>
                      <a:pt x="29" y="30"/>
                    </a:lnTo>
                    <a:lnTo>
                      <a:pt x="22" y="33"/>
                    </a:lnTo>
                    <a:lnTo>
                      <a:pt x="14" y="33"/>
                    </a:lnTo>
                    <a:lnTo>
                      <a:pt x="7" y="30"/>
                    </a:lnTo>
                    <a:lnTo>
                      <a:pt x="3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39" name="Rectangle 2190"/>
              <p:cNvSpPr>
                <a:spLocks noChangeArrowheads="1"/>
              </p:cNvSpPr>
              <p:nvPr/>
            </p:nvSpPr>
            <p:spPr bwMode="auto">
              <a:xfrm>
                <a:off x="1979" y="2929"/>
                <a:ext cx="8" cy="1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0" name="Freeform 2191"/>
              <p:cNvSpPr>
                <a:spLocks/>
              </p:cNvSpPr>
              <p:nvPr/>
            </p:nvSpPr>
            <p:spPr bwMode="auto">
              <a:xfrm>
                <a:off x="2015" y="280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8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8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8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1" name="Freeform 2192"/>
              <p:cNvSpPr>
                <a:spLocks/>
              </p:cNvSpPr>
              <p:nvPr/>
            </p:nvSpPr>
            <p:spPr bwMode="auto">
              <a:xfrm>
                <a:off x="2416" y="280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8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8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8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8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2" name="Freeform 2193"/>
              <p:cNvSpPr>
                <a:spLocks/>
              </p:cNvSpPr>
              <p:nvPr/>
            </p:nvSpPr>
            <p:spPr bwMode="auto">
              <a:xfrm>
                <a:off x="2015" y="285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3" name="Freeform 2194"/>
              <p:cNvSpPr>
                <a:spLocks/>
              </p:cNvSpPr>
              <p:nvPr/>
            </p:nvSpPr>
            <p:spPr bwMode="auto">
              <a:xfrm>
                <a:off x="2416" y="285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4" name="Freeform 2195"/>
              <p:cNvSpPr>
                <a:spLocks/>
              </p:cNvSpPr>
              <p:nvPr/>
            </p:nvSpPr>
            <p:spPr bwMode="auto">
              <a:xfrm>
                <a:off x="2015" y="2893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5" name="Freeform 2196"/>
              <p:cNvSpPr>
                <a:spLocks/>
              </p:cNvSpPr>
              <p:nvPr/>
            </p:nvSpPr>
            <p:spPr bwMode="auto">
              <a:xfrm>
                <a:off x="2416" y="2893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6" name="Rectangle 2197"/>
              <p:cNvSpPr>
                <a:spLocks noChangeArrowheads="1"/>
              </p:cNvSpPr>
              <p:nvPr/>
            </p:nvSpPr>
            <p:spPr bwMode="auto">
              <a:xfrm>
                <a:off x="1979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7" name="Freeform 2198"/>
              <p:cNvSpPr>
                <a:spLocks/>
              </p:cNvSpPr>
              <p:nvPr/>
            </p:nvSpPr>
            <p:spPr bwMode="auto">
              <a:xfrm>
                <a:off x="1987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1 w 35"/>
                  <a:gd name="T3" fmla="*/ 9 h 33"/>
                  <a:gd name="T4" fmla="*/ 6 w 35"/>
                  <a:gd name="T5" fmla="*/ 3 h 33"/>
                  <a:gd name="T6" fmla="*/ 14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4 w 35"/>
                  <a:gd name="T23" fmla="*/ 33 h 33"/>
                  <a:gd name="T24" fmla="*/ 6 w 35"/>
                  <a:gd name="T25" fmla="*/ 30 h 33"/>
                  <a:gd name="T26" fmla="*/ 1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1" y="9"/>
                    </a:lnTo>
                    <a:lnTo>
                      <a:pt x="6" y="3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4" y="33"/>
                    </a:lnTo>
                    <a:lnTo>
                      <a:pt x="6" y="30"/>
                    </a:lnTo>
                    <a:lnTo>
                      <a:pt x="1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8" name="Freeform 2199"/>
              <p:cNvSpPr>
                <a:spLocks/>
              </p:cNvSpPr>
              <p:nvPr/>
            </p:nvSpPr>
            <p:spPr bwMode="auto">
              <a:xfrm>
                <a:off x="2181" y="3253"/>
                <a:ext cx="9" cy="6"/>
              </a:xfrm>
              <a:custGeom>
                <a:avLst/>
                <a:gdLst>
                  <a:gd name="T0" fmla="*/ 0 w 35"/>
                  <a:gd name="T1" fmla="*/ 14 h 28"/>
                  <a:gd name="T2" fmla="*/ 2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2 w 35"/>
                  <a:gd name="T9" fmla="*/ 0 h 28"/>
                  <a:gd name="T10" fmla="*/ 29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9 w 35"/>
                  <a:gd name="T19" fmla="*/ 24 h 28"/>
                  <a:gd name="T20" fmla="*/ 22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2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2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9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9" y="24"/>
                    </a:lnTo>
                    <a:lnTo>
                      <a:pt x="22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2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49" name="Rectangle 2200"/>
              <p:cNvSpPr>
                <a:spLocks noChangeArrowheads="1"/>
              </p:cNvSpPr>
              <p:nvPr/>
            </p:nvSpPr>
            <p:spPr bwMode="auto">
              <a:xfrm>
                <a:off x="2207" y="3179"/>
                <a:ext cx="219" cy="154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0" name="Freeform 2201"/>
              <p:cNvSpPr>
                <a:spLocks/>
              </p:cNvSpPr>
              <p:nvPr/>
            </p:nvSpPr>
            <p:spPr bwMode="auto">
              <a:xfrm>
                <a:off x="2216" y="3253"/>
                <a:ext cx="9" cy="6"/>
              </a:xfrm>
              <a:custGeom>
                <a:avLst/>
                <a:gdLst>
                  <a:gd name="T0" fmla="*/ 0 w 35"/>
                  <a:gd name="T1" fmla="*/ 17 h 33"/>
                  <a:gd name="T2" fmla="*/ 2 w 35"/>
                  <a:gd name="T3" fmla="*/ 9 h 33"/>
                  <a:gd name="T4" fmla="*/ 6 w 35"/>
                  <a:gd name="T5" fmla="*/ 3 h 33"/>
                  <a:gd name="T6" fmla="*/ 13 w 35"/>
                  <a:gd name="T7" fmla="*/ 0 h 33"/>
                  <a:gd name="T8" fmla="*/ 21 w 35"/>
                  <a:gd name="T9" fmla="*/ 0 h 33"/>
                  <a:gd name="T10" fmla="*/ 28 w 35"/>
                  <a:gd name="T11" fmla="*/ 3 h 33"/>
                  <a:gd name="T12" fmla="*/ 33 w 35"/>
                  <a:gd name="T13" fmla="*/ 9 h 33"/>
                  <a:gd name="T14" fmla="*/ 35 w 35"/>
                  <a:gd name="T15" fmla="*/ 17 h 33"/>
                  <a:gd name="T16" fmla="*/ 33 w 35"/>
                  <a:gd name="T17" fmla="*/ 24 h 33"/>
                  <a:gd name="T18" fmla="*/ 28 w 35"/>
                  <a:gd name="T19" fmla="*/ 30 h 33"/>
                  <a:gd name="T20" fmla="*/ 21 w 35"/>
                  <a:gd name="T21" fmla="*/ 33 h 33"/>
                  <a:gd name="T22" fmla="*/ 13 w 35"/>
                  <a:gd name="T23" fmla="*/ 33 h 33"/>
                  <a:gd name="T24" fmla="*/ 6 w 35"/>
                  <a:gd name="T25" fmla="*/ 30 h 33"/>
                  <a:gd name="T26" fmla="*/ 2 w 35"/>
                  <a:gd name="T27" fmla="*/ 24 h 33"/>
                  <a:gd name="T28" fmla="*/ 0 w 35"/>
                  <a:gd name="T29" fmla="*/ 17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33"/>
                  <a:gd name="T47" fmla="*/ 35 w 35"/>
                  <a:gd name="T48" fmla="*/ 33 h 3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33">
                    <a:moveTo>
                      <a:pt x="0" y="17"/>
                    </a:moveTo>
                    <a:lnTo>
                      <a:pt x="2" y="9"/>
                    </a:lnTo>
                    <a:lnTo>
                      <a:pt x="6" y="3"/>
                    </a:lnTo>
                    <a:lnTo>
                      <a:pt x="13" y="0"/>
                    </a:lnTo>
                    <a:lnTo>
                      <a:pt x="21" y="0"/>
                    </a:lnTo>
                    <a:lnTo>
                      <a:pt x="28" y="3"/>
                    </a:lnTo>
                    <a:lnTo>
                      <a:pt x="33" y="9"/>
                    </a:lnTo>
                    <a:lnTo>
                      <a:pt x="35" y="17"/>
                    </a:lnTo>
                    <a:lnTo>
                      <a:pt x="33" y="24"/>
                    </a:lnTo>
                    <a:lnTo>
                      <a:pt x="28" y="30"/>
                    </a:lnTo>
                    <a:lnTo>
                      <a:pt x="21" y="33"/>
                    </a:lnTo>
                    <a:lnTo>
                      <a:pt x="13" y="33"/>
                    </a:lnTo>
                    <a:lnTo>
                      <a:pt x="6" y="30"/>
                    </a:lnTo>
                    <a:lnTo>
                      <a:pt x="2" y="24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1" name="Freeform 2202"/>
              <p:cNvSpPr>
                <a:spLocks/>
              </p:cNvSpPr>
              <p:nvPr/>
            </p:nvSpPr>
            <p:spPr bwMode="auto">
              <a:xfrm>
                <a:off x="2410" y="3253"/>
                <a:ext cx="8" cy="6"/>
              </a:xfrm>
              <a:custGeom>
                <a:avLst/>
                <a:gdLst>
                  <a:gd name="T0" fmla="*/ 0 w 35"/>
                  <a:gd name="T1" fmla="*/ 14 h 28"/>
                  <a:gd name="T2" fmla="*/ 1 w 35"/>
                  <a:gd name="T3" fmla="*/ 7 h 28"/>
                  <a:gd name="T4" fmla="*/ 7 w 35"/>
                  <a:gd name="T5" fmla="*/ 2 h 28"/>
                  <a:gd name="T6" fmla="*/ 14 w 35"/>
                  <a:gd name="T7" fmla="*/ 0 h 28"/>
                  <a:gd name="T8" fmla="*/ 21 w 35"/>
                  <a:gd name="T9" fmla="*/ 0 h 28"/>
                  <a:gd name="T10" fmla="*/ 28 w 35"/>
                  <a:gd name="T11" fmla="*/ 2 h 28"/>
                  <a:gd name="T12" fmla="*/ 34 w 35"/>
                  <a:gd name="T13" fmla="*/ 7 h 28"/>
                  <a:gd name="T14" fmla="*/ 35 w 35"/>
                  <a:gd name="T15" fmla="*/ 14 h 28"/>
                  <a:gd name="T16" fmla="*/ 34 w 35"/>
                  <a:gd name="T17" fmla="*/ 20 h 28"/>
                  <a:gd name="T18" fmla="*/ 28 w 35"/>
                  <a:gd name="T19" fmla="*/ 24 h 28"/>
                  <a:gd name="T20" fmla="*/ 21 w 35"/>
                  <a:gd name="T21" fmla="*/ 28 h 28"/>
                  <a:gd name="T22" fmla="*/ 14 w 35"/>
                  <a:gd name="T23" fmla="*/ 28 h 28"/>
                  <a:gd name="T24" fmla="*/ 7 w 35"/>
                  <a:gd name="T25" fmla="*/ 24 h 28"/>
                  <a:gd name="T26" fmla="*/ 1 w 35"/>
                  <a:gd name="T27" fmla="*/ 20 h 28"/>
                  <a:gd name="T28" fmla="*/ 0 w 35"/>
                  <a:gd name="T29" fmla="*/ 14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28"/>
                  <a:gd name="T47" fmla="*/ 35 w 35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28">
                    <a:moveTo>
                      <a:pt x="0" y="14"/>
                    </a:moveTo>
                    <a:lnTo>
                      <a:pt x="1" y="7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8" y="2"/>
                    </a:lnTo>
                    <a:lnTo>
                      <a:pt x="34" y="7"/>
                    </a:lnTo>
                    <a:lnTo>
                      <a:pt x="35" y="14"/>
                    </a:lnTo>
                    <a:lnTo>
                      <a:pt x="34" y="20"/>
                    </a:lnTo>
                    <a:lnTo>
                      <a:pt x="28" y="24"/>
                    </a:lnTo>
                    <a:lnTo>
                      <a:pt x="21" y="28"/>
                    </a:lnTo>
                    <a:lnTo>
                      <a:pt x="14" y="28"/>
                    </a:lnTo>
                    <a:lnTo>
                      <a:pt x="7" y="24"/>
                    </a:lnTo>
                    <a:lnTo>
                      <a:pt x="1" y="2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52" name="Rectangle 2203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3" name="Rectangle 2204"/>
              <p:cNvSpPr>
                <a:spLocks noChangeArrowheads="1"/>
              </p:cNvSpPr>
              <p:nvPr/>
            </p:nvSpPr>
            <p:spPr bwMode="auto">
              <a:xfrm>
                <a:off x="2006" y="2960"/>
                <a:ext cx="428" cy="43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4" name="Rectangle 2205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5" name="Rectangle 2206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6" name="Rectangle 2207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7" name="Rectangle 2208"/>
              <p:cNvSpPr>
                <a:spLocks noChangeArrowheads="1"/>
              </p:cNvSpPr>
              <p:nvPr/>
            </p:nvSpPr>
            <p:spPr bwMode="auto">
              <a:xfrm>
                <a:off x="2006" y="2918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8" name="Rectangle 2209"/>
              <p:cNvSpPr>
                <a:spLocks noChangeArrowheads="1"/>
              </p:cNvSpPr>
              <p:nvPr/>
            </p:nvSpPr>
            <p:spPr bwMode="auto">
              <a:xfrm>
                <a:off x="2006" y="2835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9" name="Rectangle 2210"/>
              <p:cNvSpPr>
                <a:spLocks noChangeArrowheads="1"/>
              </p:cNvSpPr>
              <p:nvPr/>
            </p:nvSpPr>
            <p:spPr bwMode="auto">
              <a:xfrm>
                <a:off x="2006" y="2877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60" name="Rectangle 2211"/>
              <p:cNvSpPr>
                <a:spLocks noChangeArrowheads="1"/>
              </p:cNvSpPr>
              <p:nvPr/>
            </p:nvSpPr>
            <p:spPr bwMode="auto">
              <a:xfrm>
                <a:off x="2006" y="2793"/>
                <a:ext cx="428" cy="42"/>
              </a:xfrm>
              <a:prstGeom prst="rect">
                <a:avLst/>
              </a:prstGeom>
              <a:noFill/>
              <a:ln w="1588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61" name="Freeform 2212"/>
              <p:cNvSpPr>
                <a:spLocks/>
              </p:cNvSpPr>
              <p:nvPr/>
            </p:nvSpPr>
            <p:spPr bwMode="auto">
              <a:xfrm>
                <a:off x="2015" y="3061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2" name="Freeform 2213"/>
              <p:cNvSpPr>
                <a:spLocks/>
              </p:cNvSpPr>
              <p:nvPr/>
            </p:nvSpPr>
            <p:spPr bwMode="auto">
              <a:xfrm>
                <a:off x="2416" y="3061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3" name="Freeform 2214"/>
              <p:cNvSpPr>
                <a:spLocks/>
              </p:cNvSpPr>
              <p:nvPr/>
            </p:nvSpPr>
            <p:spPr bwMode="auto">
              <a:xfrm>
                <a:off x="2015" y="3103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4" name="Freeform 2215"/>
              <p:cNvSpPr>
                <a:spLocks/>
              </p:cNvSpPr>
              <p:nvPr/>
            </p:nvSpPr>
            <p:spPr bwMode="auto">
              <a:xfrm>
                <a:off x="2416" y="3103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5" name="Freeform 2216"/>
              <p:cNvSpPr>
                <a:spLocks/>
              </p:cNvSpPr>
              <p:nvPr/>
            </p:nvSpPr>
            <p:spPr bwMode="auto">
              <a:xfrm>
                <a:off x="2015" y="3145"/>
                <a:ext cx="9" cy="10"/>
              </a:xfrm>
              <a:custGeom>
                <a:avLst/>
                <a:gdLst>
                  <a:gd name="T0" fmla="*/ 0 w 38"/>
                  <a:gd name="T1" fmla="*/ 25 h 51"/>
                  <a:gd name="T2" fmla="*/ 1 w 38"/>
                  <a:gd name="T3" fmla="*/ 15 h 51"/>
                  <a:gd name="T4" fmla="*/ 6 w 38"/>
                  <a:gd name="T5" fmla="*/ 7 h 51"/>
                  <a:gd name="T6" fmla="*/ 12 w 38"/>
                  <a:gd name="T7" fmla="*/ 1 h 51"/>
                  <a:gd name="T8" fmla="*/ 19 w 38"/>
                  <a:gd name="T9" fmla="*/ 0 h 51"/>
                  <a:gd name="T10" fmla="*/ 26 w 38"/>
                  <a:gd name="T11" fmla="*/ 1 h 51"/>
                  <a:gd name="T12" fmla="*/ 32 w 38"/>
                  <a:gd name="T13" fmla="*/ 7 h 51"/>
                  <a:gd name="T14" fmla="*/ 35 w 38"/>
                  <a:gd name="T15" fmla="*/ 15 h 51"/>
                  <a:gd name="T16" fmla="*/ 38 w 38"/>
                  <a:gd name="T17" fmla="*/ 25 h 51"/>
                  <a:gd name="T18" fmla="*/ 35 w 38"/>
                  <a:gd name="T19" fmla="*/ 36 h 51"/>
                  <a:gd name="T20" fmla="*/ 32 w 38"/>
                  <a:gd name="T21" fmla="*/ 44 h 51"/>
                  <a:gd name="T22" fmla="*/ 26 w 38"/>
                  <a:gd name="T23" fmla="*/ 49 h 51"/>
                  <a:gd name="T24" fmla="*/ 19 w 38"/>
                  <a:gd name="T25" fmla="*/ 51 h 51"/>
                  <a:gd name="T26" fmla="*/ 12 w 38"/>
                  <a:gd name="T27" fmla="*/ 49 h 51"/>
                  <a:gd name="T28" fmla="*/ 6 w 38"/>
                  <a:gd name="T29" fmla="*/ 44 h 51"/>
                  <a:gd name="T30" fmla="*/ 1 w 38"/>
                  <a:gd name="T31" fmla="*/ 36 h 51"/>
                  <a:gd name="T32" fmla="*/ 0 w 38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1"/>
                  <a:gd name="T53" fmla="*/ 38 w 38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5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1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6" name="Freeform 2217"/>
              <p:cNvSpPr>
                <a:spLocks/>
              </p:cNvSpPr>
              <p:nvPr/>
            </p:nvSpPr>
            <p:spPr bwMode="auto">
              <a:xfrm>
                <a:off x="2416" y="3145"/>
                <a:ext cx="9" cy="10"/>
              </a:xfrm>
              <a:custGeom>
                <a:avLst/>
                <a:gdLst>
                  <a:gd name="T0" fmla="*/ 0 w 36"/>
                  <a:gd name="T1" fmla="*/ 25 h 51"/>
                  <a:gd name="T2" fmla="*/ 1 w 36"/>
                  <a:gd name="T3" fmla="*/ 15 h 51"/>
                  <a:gd name="T4" fmla="*/ 6 w 36"/>
                  <a:gd name="T5" fmla="*/ 7 h 51"/>
                  <a:gd name="T6" fmla="*/ 11 w 36"/>
                  <a:gd name="T7" fmla="*/ 1 h 51"/>
                  <a:gd name="T8" fmla="*/ 18 w 36"/>
                  <a:gd name="T9" fmla="*/ 0 h 51"/>
                  <a:gd name="T10" fmla="*/ 25 w 36"/>
                  <a:gd name="T11" fmla="*/ 1 h 51"/>
                  <a:gd name="T12" fmla="*/ 31 w 36"/>
                  <a:gd name="T13" fmla="*/ 7 h 51"/>
                  <a:gd name="T14" fmla="*/ 35 w 36"/>
                  <a:gd name="T15" fmla="*/ 15 h 51"/>
                  <a:gd name="T16" fmla="*/ 36 w 36"/>
                  <a:gd name="T17" fmla="*/ 25 h 51"/>
                  <a:gd name="T18" fmla="*/ 35 w 36"/>
                  <a:gd name="T19" fmla="*/ 36 h 51"/>
                  <a:gd name="T20" fmla="*/ 31 w 36"/>
                  <a:gd name="T21" fmla="*/ 44 h 51"/>
                  <a:gd name="T22" fmla="*/ 25 w 36"/>
                  <a:gd name="T23" fmla="*/ 49 h 51"/>
                  <a:gd name="T24" fmla="*/ 18 w 36"/>
                  <a:gd name="T25" fmla="*/ 51 h 51"/>
                  <a:gd name="T26" fmla="*/ 11 w 36"/>
                  <a:gd name="T27" fmla="*/ 49 h 51"/>
                  <a:gd name="T28" fmla="*/ 6 w 36"/>
                  <a:gd name="T29" fmla="*/ 44 h 51"/>
                  <a:gd name="T30" fmla="*/ 1 w 36"/>
                  <a:gd name="T31" fmla="*/ 36 h 51"/>
                  <a:gd name="T32" fmla="*/ 0 w 36"/>
                  <a:gd name="T33" fmla="*/ 25 h 5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1"/>
                  <a:gd name="T53" fmla="*/ 36 w 36"/>
                  <a:gd name="T54" fmla="*/ 51 h 5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1">
                    <a:moveTo>
                      <a:pt x="0" y="25"/>
                    </a:moveTo>
                    <a:lnTo>
                      <a:pt x="1" y="15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5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1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7" name="Freeform 2218"/>
              <p:cNvSpPr>
                <a:spLocks/>
              </p:cNvSpPr>
              <p:nvPr/>
            </p:nvSpPr>
            <p:spPr bwMode="auto">
              <a:xfrm>
                <a:off x="2015" y="2935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2 h 52"/>
                  <a:gd name="T8" fmla="*/ 19 w 38"/>
                  <a:gd name="T9" fmla="*/ 0 h 52"/>
                  <a:gd name="T10" fmla="*/ 26 w 38"/>
                  <a:gd name="T11" fmla="*/ 2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2"/>
                    </a:lnTo>
                    <a:lnTo>
                      <a:pt x="19" y="0"/>
                    </a:lnTo>
                    <a:lnTo>
                      <a:pt x="26" y="2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8" name="Freeform 2219"/>
              <p:cNvSpPr>
                <a:spLocks/>
              </p:cNvSpPr>
              <p:nvPr/>
            </p:nvSpPr>
            <p:spPr bwMode="auto">
              <a:xfrm>
                <a:off x="2416" y="2935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2 h 52"/>
                  <a:gd name="T8" fmla="*/ 18 w 36"/>
                  <a:gd name="T9" fmla="*/ 0 h 52"/>
                  <a:gd name="T10" fmla="*/ 25 w 36"/>
                  <a:gd name="T11" fmla="*/ 2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2"/>
                    </a:lnTo>
                    <a:lnTo>
                      <a:pt x="18" y="0"/>
                    </a:lnTo>
                    <a:lnTo>
                      <a:pt x="25" y="2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69" name="Freeform 2220"/>
              <p:cNvSpPr>
                <a:spLocks/>
              </p:cNvSpPr>
              <p:nvPr/>
            </p:nvSpPr>
            <p:spPr bwMode="auto">
              <a:xfrm>
                <a:off x="2015" y="2977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0" name="Freeform 2221"/>
              <p:cNvSpPr>
                <a:spLocks/>
              </p:cNvSpPr>
              <p:nvPr/>
            </p:nvSpPr>
            <p:spPr bwMode="auto">
              <a:xfrm>
                <a:off x="2416" y="2977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1" name="Freeform 2222"/>
              <p:cNvSpPr>
                <a:spLocks/>
              </p:cNvSpPr>
              <p:nvPr/>
            </p:nvSpPr>
            <p:spPr bwMode="auto">
              <a:xfrm>
                <a:off x="2015" y="3019"/>
                <a:ext cx="9" cy="10"/>
              </a:xfrm>
              <a:custGeom>
                <a:avLst/>
                <a:gdLst>
                  <a:gd name="T0" fmla="*/ 0 w 38"/>
                  <a:gd name="T1" fmla="*/ 25 h 52"/>
                  <a:gd name="T2" fmla="*/ 1 w 38"/>
                  <a:gd name="T3" fmla="*/ 16 h 52"/>
                  <a:gd name="T4" fmla="*/ 6 w 38"/>
                  <a:gd name="T5" fmla="*/ 7 h 52"/>
                  <a:gd name="T6" fmla="*/ 12 w 38"/>
                  <a:gd name="T7" fmla="*/ 1 h 52"/>
                  <a:gd name="T8" fmla="*/ 19 w 38"/>
                  <a:gd name="T9" fmla="*/ 0 h 52"/>
                  <a:gd name="T10" fmla="*/ 26 w 38"/>
                  <a:gd name="T11" fmla="*/ 1 h 52"/>
                  <a:gd name="T12" fmla="*/ 32 w 38"/>
                  <a:gd name="T13" fmla="*/ 7 h 52"/>
                  <a:gd name="T14" fmla="*/ 35 w 38"/>
                  <a:gd name="T15" fmla="*/ 16 h 52"/>
                  <a:gd name="T16" fmla="*/ 38 w 38"/>
                  <a:gd name="T17" fmla="*/ 25 h 52"/>
                  <a:gd name="T18" fmla="*/ 35 w 38"/>
                  <a:gd name="T19" fmla="*/ 36 h 52"/>
                  <a:gd name="T20" fmla="*/ 32 w 38"/>
                  <a:gd name="T21" fmla="*/ 44 h 52"/>
                  <a:gd name="T22" fmla="*/ 26 w 38"/>
                  <a:gd name="T23" fmla="*/ 49 h 52"/>
                  <a:gd name="T24" fmla="*/ 19 w 38"/>
                  <a:gd name="T25" fmla="*/ 52 h 52"/>
                  <a:gd name="T26" fmla="*/ 12 w 38"/>
                  <a:gd name="T27" fmla="*/ 49 h 52"/>
                  <a:gd name="T28" fmla="*/ 6 w 38"/>
                  <a:gd name="T29" fmla="*/ 44 h 52"/>
                  <a:gd name="T30" fmla="*/ 1 w 38"/>
                  <a:gd name="T31" fmla="*/ 36 h 52"/>
                  <a:gd name="T32" fmla="*/ 0 w 38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52"/>
                  <a:gd name="T53" fmla="*/ 38 w 38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2" y="1"/>
                    </a:lnTo>
                    <a:lnTo>
                      <a:pt x="19" y="0"/>
                    </a:lnTo>
                    <a:lnTo>
                      <a:pt x="26" y="1"/>
                    </a:lnTo>
                    <a:lnTo>
                      <a:pt x="32" y="7"/>
                    </a:lnTo>
                    <a:lnTo>
                      <a:pt x="35" y="16"/>
                    </a:lnTo>
                    <a:lnTo>
                      <a:pt x="38" y="25"/>
                    </a:lnTo>
                    <a:lnTo>
                      <a:pt x="35" y="36"/>
                    </a:lnTo>
                    <a:lnTo>
                      <a:pt x="32" y="44"/>
                    </a:lnTo>
                    <a:lnTo>
                      <a:pt x="26" y="49"/>
                    </a:lnTo>
                    <a:lnTo>
                      <a:pt x="19" y="52"/>
                    </a:lnTo>
                    <a:lnTo>
                      <a:pt x="12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2" name="Freeform 2223"/>
              <p:cNvSpPr>
                <a:spLocks/>
              </p:cNvSpPr>
              <p:nvPr/>
            </p:nvSpPr>
            <p:spPr bwMode="auto">
              <a:xfrm>
                <a:off x="2416" y="3019"/>
                <a:ext cx="9" cy="10"/>
              </a:xfrm>
              <a:custGeom>
                <a:avLst/>
                <a:gdLst>
                  <a:gd name="T0" fmla="*/ 0 w 36"/>
                  <a:gd name="T1" fmla="*/ 25 h 52"/>
                  <a:gd name="T2" fmla="*/ 1 w 36"/>
                  <a:gd name="T3" fmla="*/ 16 h 52"/>
                  <a:gd name="T4" fmla="*/ 6 w 36"/>
                  <a:gd name="T5" fmla="*/ 7 h 52"/>
                  <a:gd name="T6" fmla="*/ 11 w 36"/>
                  <a:gd name="T7" fmla="*/ 1 h 52"/>
                  <a:gd name="T8" fmla="*/ 18 w 36"/>
                  <a:gd name="T9" fmla="*/ 0 h 52"/>
                  <a:gd name="T10" fmla="*/ 25 w 36"/>
                  <a:gd name="T11" fmla="*/ 1 h 52"/>
                  <a:gd name="T12" fmla="*/ 31 w 36"/>
                  <a:gd name="T13" fmla="*/ 7 h 52"/>
                  <a:gd name="T14" fmla="*/ 35 w 36"/>
                  <a:gd name="T15" fmla="*/ 16 h 52"/>
                  <a:gd name="T16" fmla="*/ 36 w 36"/>
                  <a:gd name="T17" fmla="*/ 25 h 52"/>
                  <a:gd name="T18" fmla="*/ 35 w 36"/>
                  <a:gd name="T19" fmla="*/ 36 h 52"/>
                  <a:gd name="T20" fmla="*/ 31 w 36"/>
                  <a:gd name="T21" fmla="*/ 44 h 52"/>
                  <a:gd name="T22" fmla="*/ 25 w 36"/>
                  <a:gd name="T23" fmla="*/ 49 h 52"/>
                  <a:gd name="T24" fmla="*/ 18 w 36"/>
                  <a:gd name="T25" fmla="*/ 52 h 52"/>
                  <a:gd name="T26" fmla="*/ 11 w 36"/>
                  <a:gd name="T27" fmla="*/ 49 h 52"/>
                  <a:gd name="T28" fmla="*/ 6 w 36"/>
                  <a:gd name="T29" fmla="*/ 44 h 52"/>
                  <a:gd name="T30" fmla="*/ 1 w 36"/>
                  <a:gd name="T31" fmla="*/ 36 h 52"/>
                  <a:gd name="T32" fmla="*/ 0 w 36"/>
                  <a:gd name="T33" fmla="*/ 25 h 5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52"/>
                  <a:gd name="T53" fmla="*/ 36 w 36"/>
                  <a:gd name="T54" fmla="*/ 52 h 5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52">
                    <a:moveTo>
                      <a:pt x="0" y="25"/>
                    </a:moveTo>
                    <a:lnTo>
                      <a:pt x="1" y="16"/>
                    </a:lnTo>
                    <a:lnTo>
                      <a:pt x="6" y="7"/>
                    </a:lnTo>
                    <a:lnTo>
                      <a:pt x="11" y="1"/>
                    </a:lnTo>
                    <a:lnTo>
                      <a:pt x="18" y="0"/>
                    </a:lnTo>
                    <a:lnTo>
                      <a:pt x="25" y="1"/>
                    </a:lnTo>
                    <a:lnTo>
                      <a:pt x="31" y="7"/>
                    </a:lnTo>
                    <a:lnTo>
                      <a:pt x="35" y="16"/>
                    </a:lnTo>
                    <a:lnTo>
                      <a:pt x="36" y="25"/>
                    </a:lnTo>
                    <a:lnTo>
                      <a:pt x="35" y="36"/>
                    </a:lnTo>
                    <a:lnTo>
                      <a:pt x="31" y="44"/>
                    </a:lnTo>
                    <a:lnTo>
                      <a:pt x="25" y="49"/>
                    </a:lnTo>
                    <a:lnTo>
                      <a:pt x="18" y="52"/>
                    </a:lnTo>
                    <a:lnTo>
                      <a:pt x="11" y="49"/>
                    </a:lnTo>
                    <a:lnTo>
                      <a:pt x="6" y="44"/>
                    </a:lnTo>
                    <a:lnTo>
                      <a:pt x="1" y="36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73" name="Rectangle 2224"/>
              <p:cNvSpPr>
                <a:spLocks noChangeArrowheads="1"/>
              </p:cNvSpPr>
              <p:nvPr/>
            </p:nvSpPr>
            <p:spPr bwMode="auto">
              <a:xfrm>
                <a:off x="2207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74" name="Group 2225"/>
              <p:cNvGrpSpPr>
                <a:grpSpLocks/>
              </p:cNvGrpSpPr>
              <p:nvPr/>
            </p:nvGrpSpPr>
            <p:grpSpPr bwMode="auto">
              <a:xfrm>
                <a:off x="2220" y="3188"/>
                <a:ext cx="192" cy="135"/>
                <a:chOff x="1540" y="3205"/>
                <a:chExt cx="192" cy="135"/>
              </a:xfrm>
            </p:grpSpPr>
            <p:sp>
              <p:nvSpPr>
                <p:cNvPr id="8899" name="Rectangle 2226"/>
                <p:cNvSpPr>
                  <a:spLocks noChangeArrowheads="1"/>
                </p:cNvSpPr>
                <p:nvPr/>
              </p:nvSpPr>
              <p:spPr bwMode="auto">
                <a:xfrm>
                  <a:off x="1540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00" name="Freeform 2227"/>
                <p:cNvSpPr>
                  <a:spLocks/>
                </p:cNvSpPr>
                <p:nvPr/>
              </p:nvSpPr>
              <p:spPr bwMode="auto">
                <a:xfrm>
                  <a:off x="1551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01" name="Rectangle 2228"/>
                <p:cNvSpPr>
                  <a:spLocks noChangeArrowheads="1"/>
                </p:cNvSpPr>
                <p:nvPr/>
              </p:nvSpPr>
              <p:spPr bwMode="auto">
                <a:xfrm>
                  <a:off x="1547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02" name="Line 2229"/>
                <p:cNvSpPr>
                  <a:spLocks noChangeShapeType="1"/>
                </p:cNvSpPr>
                <p:nvPr/>
              </p:nvSpPr>
              <p:spPr bwMode="auto">
                <a:xfrm>
                  <a:off x="1566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03" name="Line 2230"/>
                <p:cNvSpPr>
                  <a:spLocks noChangeShapeType="1"/>
                </p:cNvSpPr>
                <p:nvPr/>
              </p:nvSpPr>
              <p:spPr bwMode="auto">
                <a:xfrm>
                  <a:off x="1553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04" name="Line 2231"/>
                <p:cNvSpPr>
                  <a:spLocks noChangeShapeType="1"/>
                </p:cNvSpPr>
                <p:nvPr/>
              </p:nvSpPr>
              <p:spPr bwMode="auto">
                <a:xfrm>
                  <a:off x="1553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05" name="Rectangle 2232"/>
                <p:cNvSpPr>
                  <a:spLocks noChangeArrowheads="1"/>
                </p:cNvSpPr>
                <p:nvPr/>
              </p:nvSpPr>
              <p:spPr bwMode="auto">
                <a:xfrm>
                  <a:off x="1573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06" name="Rectangle 2233"/>
                <p:cNvSpPr>
                  <a:spLocks noChangeArrowheads="1"/>
                </p:cNvSpPr>
                <p:nvPr/>
              </p:nvSpPr>
              <p:spPr bwMode="auto">
                <a:xfrm>
                  <a:off x="1562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07" name="Rectangle 2234"/>
                <p:cNvSpPr>
                  <a:spLocks noChangeArrowheads="1"/>
                </p:cNvSpPr>
                <p:nvPr/>
              </p:nvSpPr>
              <p:spPr bwMode="auto">
                <a:xfrm>
                  <a:off x="1549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08" name="Freeform 2235"/>
                <p:cNvSpPr>
                  <a:spLocks/>
                </p:cNvSpPr>
                <p:nvPr/>
              </p:nvSpPr>
              <p:spPr bwMode="auto">
                <a:xfrm>
                  <a:off x="1625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09" name="Freeform 2236"/>
                <p:cNvSpPr>
                  <a:spLocks/>
                </p:cNvSpPr>
                <p:nvPr/>
              </p:nvSpPr>
              <p:spPr bwMode="auto">
                <a:xfrm>
                  <a:off x="1601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10" name="Rectangle 2237"/>
                <p:cNvSpPr>
                  <a:spLocks noChangeArrowheads="1"/>
                </p:cNvSpPr>
                <p:nvPr/>
              </p:nvSpPr>
              <p:spPr bwMode="auto">
                <a:xfrm>
                  <a:off x="1597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911" name="Freeform 2238"/>
                <p:cNvSpPr>
                  <a:spLocks/>
                </p:cNvSpPr>
                <p:nvPr/>
              </p:nvSpPr>
              <p:spPr bwMode="auto">
                <a:xfrm>
                  <a:off x="1605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12" name="Freeform 2239"/>
                <p:cNvSpPr>
                  <a:spLocks/>
                </p:cNvSpPr>
                <p:nvPr/>
              </p:nvSpPr>
              <p:spPr bwMode="auto">
                <a:xfrm>
                  <a:off x="1715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13" name="Freeform 2240"/>
                <p:cNvSpPr>
                  <a:spLocks/>
                </p:cNvSpPr>
                <p:nvPr/>
              </p:nvSpPr>
              <p:spPr bwMode="auto">
                <a:xfrm>
                  <a:off x="1605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914" name="Freeform 2241"/>
                <p:cNvSpPr>
                  <a:spLocks/>
                </p:cNvSpPr>
                <p:nvPr/>
              </p:nvSpPr>
              <p:spPr bwMode="auto">
                <a:xfrm>
                  <a:off x="1715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75" name="Rectangle 2242"/>
              <p:cNvSpPr>
                <a:spLocks noChangeArrowheads="1"/>
              </p:cNvSpPr>
              <p:nvPr/>
            </p:nvSpPr>
            <p:spPr bwMode="auto">
              <a:xfrm>
                <a:off x="2006" y="2917"/>
                <a:ext cx="428" cy="4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76" name="Freeform 2243"/>
              <p:cNvSpPr>
                <a:spLocks/>
              </p:cNvSpPr>
              <p:nvPr/>
            </p:nvSpPr>
            <p:spPr bwMode="auto">
              <a:xfrm>
                <a:off x="2011" y="2950"/>
                <a:ext cx="6" cy="4"/>
              </a:xfrm>
              <a:custGeom>
                <a:avLst/>
                <a:gdLst>
                  <a:gd name="T0" fmla="*/ 23 w 23"/>
                  <a:gd name="T1" fmla="*/ 10 h 21"/>
                  <a:gd name="T2" fmla="*/ 20 w 23"/>
                  <a:gd name="T3" fmla="*/ 17 h 21"/>
                  <a:gd name="T4" fmla="*/ 15 w 23"/>
                  <a:gd name="T5" fmla="*/ 21 h 21"/>
                  <a:gd name="T6" fmla="*/ 8 w 23"/>
                  <a:gd name="T7" fmla="*/ 21 h 21"/>
                  <a:gd name="T8" fmla="*/ 2 w 23"/>
                  <a:gd name="T9" fmla="*/ 17 h 21"/>
                  <a:gd name="T10" fmla="*/ 0 w 23"/>
                  <a:gd name="T11" fmla="*/ 10 h 21"/>
                  <a:gd name="T12" fmla="*/ 2 w 23"/>
                  <a:gd name="T13" fmla="*/ 5 h 21"/>
                  <a:gd name="T14" fmla="*/ 8 w 23"/>
                  <a:gd name="T15" fmla="*/ 0 h 21"/>
                  <a:gd name="T16" fmla="*/ 15 w 23"/>
                  <a:gd name="T17" fmla="*/ 0 h 21"/>
                  <a:gd name="T18" fmla="*/ 20 w 23"/>
                  <a:gd name="T19" fmla="*/ 5 h 21"/>
                  <a:gd name="T20" fmla="*/ 23 w 23"/>
                  <a:gd name="T21" fmla="*/ 1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21"/>
                  <a:gd name="T35" fmla="*/ 23 w 23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21">
                    <a:moveTo>
                      <a:pt x="23" y="10"/>
                    </a:moveTo>
                    <a:lnTo>
                      <a:pt x="20" y="17"/>
                    </a:lnTo>
                    <a:lnTo>
                      <a:pt x="15" y="21"/>
                    </a:lnTo>
                    <a:lnTo>
                      <a:pt x="8" y="21"/>
                    </a:lnTo>
                    <a:lnTo>
                      <a:pt x="2" y="17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8277" name="Group 2244"/>
              <p:cNvGrpSpPr>
                <a:grpSpLocks/>
              </p:cNvGrpSpPr>
              <p:nvPr/>
            </p:nvGrpSpPr>
            <p:grpSpPr bwMode="auto">
              <a:xfrm>
                <a:off x="2028" y="2933"/>
                <a:ext cx="383" cy="14"/>
                <a:chOff x="1348" y="2950"/>
                <a:chExt cx="383" cy="14"/>
              </a:xfrm>
            </p:grpSpPr>
            <p:sp>
              <p:nvSpPr>
                <p:cNvPr id="8867" name="Rectangle 2245"/>
                <p:cNvSpPr>
                  <a:spLocks noChangeArrowheads="1"/>
                </p:cNvSpPr>
                <p:nvPr/>
              </p:nvSpPr>
              <p:spPr bwMode="auto">
                <a:xfrm>
                  <a:off x="1643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8" name="Rectangle 2246"/>
                <p:cNvSpPr>
                  <a:spLocks noChangeArrowheads="1"/>
                </p:cNvSpPr>
                <p:nvPr/>
              </p:nvSpPr>
              <p:spPr bwMode="auto">
                <a:xfrm>
                  <a:off x="1665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9" name="Freeform 2247"/>
                <p:cNvSpPr>
                  <a:spLocks/>
                </p:cNvSpPr>
                <p:nvPr/>
              </p:nvSpPr>
              <p:spPr bwMode="auto">
                <a:xfrm>
                  <a:off x="1648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0" name="Freeform 2248"/>
                <p:cNvSpPr>
                  <a:spLocks/>
                </p:cNvSpPr>
                <p:nvPr/>
              </p:nvSpPr>
              <p:spPr bwMode="auto">
                <a:xfrm>
                  <a:off x="167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6 w 9"/>
                    <a:gd name="T5" fmla="*/ 0 h 7"/>
                    <a:gd name="T6" fmla="*/ 9 w 9"/>
                    <a:gd name="T7" fmla="*/ 4 h 7"/>
                    <a:gd name="T8" fmla="*/ 6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9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1" name="Rectangle 2249"/>
                <p:cNvSpPr>
                  <a:spLocks noChangeArrowheads="1"/>
                </p:cNvSpPr>
                <p:nvPr/>
              </p:nvSpPr>
              <p:spPr bwMode="auto">
                <a:xfrm>
                  <a:off x="1692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72" name="Rectangle 2250"/>
                <p:cNvSpPr>
                  <a:spLocks noChangeArrowheads="1"/>
                </p:cNvSpPr>
                <p:nvPr/>
              </p:nvSpPr>
              <p:spPr bwMode="auto">
                <a:xfrm>
                  <a:off x="1714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73" name="Freeform 2251"/>
                <p:cNvSpPr>
                  <a:spLocks/>
                </p:cNvSpPr>
                <p:nvPr/>
              </p:nvSpPr>
              <p:spPr bwMode="auto">
                <a:xfrm>
                  <a:off x="1698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3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3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4" name="Freeform 2252"/>
                <p:cNvSpPr>
                  <a:spLocks/>
                </p:cNvSpPr>
                <p:nvPr/>
              </p:nvSpPr>
              <p:spPr bwMode="auto">
                <a:xfrm>
                  <a:off x="1718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5" name="Rectangle 2253"/>
                <p:cNvSpPr>
                  <a:spLocks noChangeArrowheads="1"/>
                </p:cNvSpPr>
                <p:nvPr/>
              </p:nvSpPr>
              <p:spPr bwMode="auto">
                <a:xfrm>
                  <a:off x="159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76" name="Rectangle 2254"/>
                <p:cNvSpPr>
                  <a:spLocks noChangeArrowheads="1"/>
                </p:cNvSpPr>
                <p:nvPr/>
              </p:nvSpPr>
              <p:spPr bwMode="auto">
                <a:xfrm>
                  <a:off x="1615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77" name="Freeform 2255"/>
                <p:cNvSpPr>
                  <a:spLocks/>
                </p:cNvSpPr>
                <p:nvPr/>
              </p:nvSpPr>
              <p:spPr bwMode="auto">
                <a:xfrm>
                  <a:off x="1599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8" name="Freeform 2256"/>
                <p:cNvSpPr>
                  <a:spLocks/>
                </p:cNvSpPr>
                <p:nvPr/>
              </p:nvSpPr>
              <p:spPr bwMode="auto">
                <a:xfrm>
                  <a:off x="1621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5 w 7"/>
                    <a:gd name="T5" fmla="*/ 0 h 7"/>
                    <a:gd name="T6" fmla="*/ 7 w 7"/>
                    <a:gd name="T7" fmla="*/ 4 h 7"/>
                    <a:gd name="T8" fmla="*/ 5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7" y="4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79" name="Rectangle 2257"/>
                <p:cNvSpPr>
                  <a:spLocks noChangeArrowheads="1"/>
                </p:cNvSpPr>
                <p:nvPr/>
              </p:nvSpPr>
              <p:spPr bwMode="auto">
                <a:xfrm>
                  <a:off x="1544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0" name="Rectangle 2258"/>
                <p:cNvSpPr>
                  <a:spLocks noChangeArrowheads="1"/>
                </p:cNvSpPr>
                <p:nvPr/>
              </p:nvSpPr>
              <p:spPr bwMode="auto">
                <a:xfrm>
                  <a:off x="1566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1" name="Freeform 2259"/>
                <p:cNvSpPr>
                  <a:spLocks/>
                </p:cNvSpPr>
                <p:nvPr/>
              </p:nvSpPr>
              <p:spPr bwMode="auto">
                <a:xfrm>
                  <a:off x="1551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82" name="Freeform 2260"/>
                <p:cNvSpPr>
                  <a:spLocks/>
                </p:cNvSpPr>
                <p:nvPr/>
              </p:nvSpPr>
              <p:spPr bwMode="auto">
                <a:xfrm>
                  <a:off x="1571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83" name="Rectangle 2261"/>
                <p:cNvSpPr>
                  <a:spLocks noChangeArrowheads="1"/>
                </p:cNvSpPr>
                <p:nvPr/>
              </p:nvSpPr>
              <p:spPr bwMode="auto">
                <a:xfrm>
                  <a:off x="1496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4" name="Rectangle 2262"/>
                <p:cNvSpPr>
                  <a:spLocks noChangeArrowheads="1"/>
                </p:cNvSpPr>
                <p:nvPr/>
              </p:nvSpPr>
              <p:spPr bwMode="auto">
                <a:xfrm>
                  <a:off x="1518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5" name="Freeform 2263"/>
                <p:cNvSpPr>
                  <a:spLocks/>
                </p:cNvSpPr>
                <p:nvPr/>
              </p:nvSpPr>
              <p:spPr bwMode="auto">
                <a:xfrm>
                  <a:off x="1500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86" name="Freeform 2264"/>
                <p:cNvSpPr>
                  <a:spLocks/>
                </p:cNvSpPr>
                <p:nvPr/>
              </p:nvSpPr>
              <p:spPr bwMode="auto">
                <a:xfrm>
                  <a:off x="152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87" name="Rectangle 2265"/>
                <p:cNvSpPr>
                  <a:spLocks noChangeArrowheads="1"/>
                </p:cNvSpPr>
                <p:nvPr/>
              </p:nvSpPr>
              <p:spPr bwMode="auto">
                <a:xfrm>
                  <a:off x="1447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8" name="Rectangle 2266"/>
                <p:cNvSpPr>
                  <a:spLocks noChangeArrowheads="1"/>
                </p:cNvSpPr>
                <p:nvPr/>
              </p:nvSpPr>
              <p:spPr bwMode="auto">
                <a:xfrm>
                  <a:off x="1467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89" name="Freeform 2267"/>
                <p:cNvSpPr>
                  <a:spLocks/>
                </p:cNvSpPr>
                <p:nvPr/>
              </p:nvSpPr>
              <p:spPr bwMode="auto">
                <a:xfrm>
                  <a:off x="1452" y="2953"/>
                  <a:ext cx="8" cy="7"/>
                </a:xfrm>
                <a:custGeom>
                  <a:avLst/>
                  <a:gdLst>
                    <a:gd name="T0" fmla="*/ 0 w 8"/>
                    <a:gd name="T1" fmla="*/ 4 h 7"/>
                    <a:gd name="T2" fmla="*/ 2 w 8"/>
                    <a:gd name="T3" fmla="*/ 0 h 7"/>
                    <a:gd name="T4" fmla="*/ 6 w 8"/>
                    <a:gd name="T5" fmla="*/ 0 h 7"/>
                    <a:gd name="T6" fmla="*/ 8 w 8"/>
                    <a:gd name="T7" fmla="*/ 4 h 7"/>
                    <a:gd name="T8" fmla="*/ 6 w 8"/>
                    <a:gd name="T9" fmla="*/ 7 h 7"/>
                    <a:gd name="T10" fmla="*/ 2 w 8"/>
                    <a:gd name="T11" fmla="*/ 7 h 7"/>
                    <a:gd name="T12" fmla="*/ 0 w 8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7"/>
                    <a:gd name="T23" fmla="*/ 8 w 8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90" name="Freeform 2268"/>
                <p:cNvSpPr>
                  <a:spLocks/>
                </p:cNvSpPr>
                <p:nvPr/>
              </p:nvSpPr>
              <p:spPr bwMode="auto">
                <a:xfrm>
                  <a:off x="1474" y="2953"/>
                  <a:ext cx="6" cy="7"/>
                </a:xfrm>
                <a:custGeom>
                  <a:avLst/>
                  <a:gdLst>
                    <a:gd name="T0" fmla="*/ 0 w 6"/>
                    <a:gd name="T1" fmla="*/ 4 h 7"/>
                    <a:gd name="T2" fmla="*/ 2 w 6"/>
                    <a:gd name="T3" fmla="*/ 0 h 7"/>
                    <a:gd name="T4" fmla="*/ 4 w 6"/>
                    <a:gd name="T5" fmla="*/ 0 h 7"/>
                    <a:gd name="T6" fmla="*/ 6 w 6"/>
                    <a:gd name="T7" fmla="*/ 4 h 7"/>
                    <a:gd name="T8" fmla="*/ 4 w 6"/>
                    <a:gd name="T9" fmla="*/ 7 h 7"/>
                    <a:gd name="T10" fmla="*/ 2 w 6"/>
                    <a:gd name="T11" fmla="*/ 7 h 7"/>
                    <a:gd name="T12" fmla="*/ 0 w 6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7"/>
                    <a:gd name="T23" fmla="*/ 6 w 6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91" name="Rectangle 2269"/>
                <p:cNvSpPr>
                  <a:spLocks noChangeArrowheads="1"/>
                </p:cNvSpPr>
                <p:nvPr/>
              </p:nvSpPr>
              <p:spPr bwMode="auto">
                <a:xfrm>
                  <a:off x="1396" y="2950"/>
                  <a:ext cx="20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92" name="Rectangle 2270"/>
                <p:cNvSpPr>
                  <a:spLocks noChangeArrowheads="1"/>
                </p:cNvSpPr>
                <p:nvPr/>
              </p:nvSpPr>
              <p:spPr bwMode="auto">
                <a:xfrm>
                  <a:off x="1419" y="2950"/>
                  <a:ext cx="17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93" name="Freeform 2271"/>
                <p:cNvSpPr>
                  <a:spLocks/>
                </p:cNvSpPr>
                <p:nvPr/>
              </p:nvSpPr>
              <p:spPr bwMode="auto">
                <a:xfrm>
                  <a:off x="1403" y="2953"/>
                  <a:ext cx="7" cy="7"/>
                </a:xfrm>
                <a:custGeom>
                  <a:avLst/>
                  <a:gdLst>
                    <a:gd name="T0" fmla="*/ 0 w 7"/>
                    <a:gd name="T1" fmla="*/ 4 h 7"/>
                    <a:gd name="T2" fmla="*/ 2 w 7"/>
                    <a:gd name="T3" fmla="*/ 0 h 7"/>
                    <a:gd name="T4" fmla="*/ 4 w 7"/>
                    <a:gd name="T5" fmla="*/ 0 h 7"/>
                    <a:gd name="T6" fmla="*/ 7 w 7"/>
                    <a:gd name="T7" fmla="*/ 4 h 7"/>
                    <a:gd name="T8" fmla="*/ 4 w 7"/>
                    <a:gd name="T9" fmla="*/ 7 h 7"/>
                    <a:gd name="T10" fmla="*/ 2 w 7"/>
                    <a:gd name="T11" fmla="*/ 7 h 7"/>
                    <a:gd name="T12" fmla="*/ 0 w 7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"/>
                    <a:gd name="T22" fmla="*/ 0 h 7"/>
                    <a:gd name="T23" fmla="*/ 7 w 7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94" name="Freeform 2272"/>
                <p:cNvSpPr>
                  <a:spLocks/>
                </p:cNvSpPr>
                <p:nvPr/>
              </p:nvSpPr>
              <p:spPr bwMode="auto">
                <a:xfrm>
                  <a:off x="1423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2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2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2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95" name="Rectangle 2273"/>
                <p:cNvSpPr>
                  <a:spLocks noChangeArrowheads="1"/>
                </p:cNvSpPr>
                <p:nvPr/>
              </p:nvSpPr>
              <p:spPr bwMode="auto">
                <a:xfrm>
                  <a:off x="1348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96" name="Rectangle 2274"/>
                <p:cNvSpPr>
                  <a:spLocks noChangeArrowheads="1"/>
                </p:cNvSpPr>
                <p:nvPr/>
              </p:nvSpPr>
              <p:spPr bwMode="auto">
                <a:xfrm>
                  <a:off x="1370" y="2950"/>
                  <a:ext cx="18" cy="14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97" name="Freeform 2275"/>
                <p:cNvSpPr>
                  <a:spLocks/>
                </p:cNvSpPr>
                <p:nvPr/>
              </p:nvSpPr>
              <p:spPr bwMode="auto">
                <a:xfrm>
                  <a:off x="1352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98" name="Freeform 2276"/>
                <p:cNvSpPr>
                  <a:spLocks/>
                </p:cNvSpPr>
                <p:nvPr/>
              </p:nvSpPr>
              <p:spPr bwMode="auto">
                <a:xfrm>
                  <a:off x="1374" y="2953"/>
                  <a:ext cx="9" cy="7"/>
                </a:xfrm>
                <a:custGeom>
                  <a:avLst/>
                  <a:gdLst>
                    <a:gd name="T0" fmla="*/ 0 w 9"/>
                    <a:gd name="T1" fmla="*/ 4 h 7"/>
                    <a:gd name="T2" fmla="*/ 3 w 9"/>
                    <a:gd name="T3" fmla="*/ 0 h 7"/>
                    <a:gd name="T4" fmla="*/ 7 w 9"/>
                    <a:gd name="T5" fmla="*/ 0 h 7"/>
                    <a:gd name="T6" fmla="*/ 9 w 9"/>
                    <a:gd name="T7" fmla="*/ 4 h 7"/>
                    <a:gd name="T8" fmla="*/ 7 w 9"/>
                    <a:gd name="T9" fmla="*/ 7 h 7"/>
                    <a:gd name="T10" fmla="*/ 3 w 9"/>
                    <a:gd name="T11" fmla="*/ 7 h 7"/>
                    <a:gd name="T12" fmla="*/ 0 w 9"/>
                    <a:gd name="T13" fmla="*/ 4 h 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7"/>
                    <a:gd name="T23" fmla="*/ 9 w 9"/>
                    <a:gd name="T24" fmla="*/ 7 h 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7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78" name="Rectangle 2277"/>
              <p:cNvSpPr>
                <a:spLocks noChangeArrowheads="1"/>
              </p:cNvSpPr>
              <p:nvPr/>
            </p:nvSpPr>
            <p:spPr bwMode="auto">
              <a:xfrm>
                <a:off x="2006" y="2792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79" name="Group 2278"/>
              <p:cNvGrpSpPr>
                <a:grpSpLocks/>
              </p:cNvGrpSpPr>
              <p:nvPr/>
            </p:nvGrpSpPr>
            <p:grpSpPr bwMode="auto">
              <a:xfrm>
                <a:off x="2033" y="2796"/>
                <a:ext cx="374" cy="35"/>
                <a:chOff x="1353" y="2813"/>
                <a:chExt cx="374" cy="35"/>
              </a:xfrm>
            </p:grpSpPr>
            <p:sp>
              <p:nvSpPr>
                <p:cNvPr id="8849" name="Rectangle 2279"/>
                <p:cNvSpPr>
                  <a:spLocks noChangeArrowheads="1"/>
                </p:cNvSpPr>
                <p:nvPr/>
              </p:nvSpPr>
              <p:spPr bwMode="auto">
                <a:xfrm>
                  <a:off x="1467" y="2813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50" name="Freeform 2280"/>
                <p:cNvSpPr>
                  <a:spLocks/>
                </p:cNvSpPr>
                <p:nvPr/>
              </p:nvSpPr>
              <p:spPr bwMode="auto">
                <a:xfrm>
                  <a:off x="1373" y="2831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1" name="Freeform 2281"/>
                <p:cNvSpPr>
                  <a:spLocks/>
                </p:cNvSpPr>
                <p:nvPr/>
              </p:nvSpPr>
              <p:spPr bwMode="auto">
                <a:xfrm>
                  <a:off x="1364" y="2831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2" name="Freeform 2282"/>
                <p:cNvSpPr>
                  <a:spLocks/>
                </p:cNvSpPr>
                <p:nvPr/>
              </p:nvSpPr>
              <p:spPr bwMode="auto">
                <a:xfrm>
                  <a:off x="1353" y="283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3" name="Freeform 2283"/>
                <p:cNvSpPr>
                  <a:spLocks/>
                </p:cNvSpPr>
                <p:nvPr/>
              </p:nvSpPr>
              <p:spPr bwMode="auto">
                <a:xfrm>
                  <a:off x="1384" y="2831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4" name="Rectangle 2284"/>
                <p:cNvSpPr>
                  <a:spLocks noChangeArrowheads="1"/>
                </p:cNvSpPr>
                <p:nvPr/>
              </p:nvSpPr>
              <p:spPr bwMode="auto">
                <a:xfrm>
                  <a:off x="1509" y="2835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55" name="Rectangle 2285"/>
                <p:cNvSpPr>
                  <a:spLocks noChangeArrowheads="1"/>
                </p:cNvSpPr>
                <p:nvPr/>
              </p:nvSpPr>
              <p:spPr bwMode="auto">
                <a:xfrm>
                  <a:off x="1421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56" name="Freeform 2286"/>
                <p:cNvSpPr>
                  <a:spLocks/>
                </p:cNvSpPr>
                <p:nvPr/>
              </p:nvSpPr>
              <p:spPr bwMode="auto">
                <a:xfrm>
                  <a:off x="1423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7" name="Rectangle 2287"/>
                <p:cNvSpPr>
                  <a:spLocks noChangeArrowheads="1"/>
                </p:cNvSpPr>
                <p:nvPr/>
              </p:nvSpPr>
              <p:spPr bwMode="auto">
                <a:xfrm>
                  <a:off x="1399" y="2822"/>
                  <a:ext cx="20" cy="16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58" name="Freeform 2288"/>
                <p:cNvSpPr>
                  <a:spLocks/>
                </p:cNvSpPr>
                <p:nvPr/>
              </p:nvSpPr>
              <p:spPr bwMode="auto">
                <a:xfrm>
                  <a:off x="1401" y="2824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59" name="Rectangle 2289"/>
                <p:cNvSpPr>
                  <a:spLocks noChangeArrowheads="1"/>
                </p:cNvSpPr>
                <p:nvPr/>
              </p:nvSpPr>
              <p:spPr bwMode="auto">
                <a:xfrm>
                  <a:off x="1621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0" name="Rectangle 2290"/>
                <p:cNvSpPr>
                  <a:spLocks noChangeArrowheads="1"/>
                </p:cNvSpPr>
                <p:nvPr/>
              </p:nvSpPr>
              <p:spPr bwMode="auto">
                <a:xfrm>
                  <a:off x="1643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1" name="Freeform 2291"/>
                <p:cNvSpPr>
                  <a:spLocks/>
                </p:cNvSpPr>
                <p:nvPr/>
              </p:nvSpPr>
              <p:spPr bwMode="auto">
                <a:xfrm>
                  <a:off x="1626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62" name="Freeform 2292"/>
                <p:cNvSpPr>
                  <a:spLocks/>
                </p:cNvSpPr>
                <p:nvPr/>
              </p:nvSpPr>
              <p:spPr bwMode="auto">
                <a:xfrm>
                  <a:off x="1648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63" name="Rectangle 2293"/>
                <p:cNvSpPr>
                  <a:spLocks noChangeArrowheads="1"/>
                </p:cNvSpPr>
                <p:nvPr/>
              </p:nvSpPr>
              <p:spPr bwMode="auto">
                <a:xfrm>
                  <a:off x="1687" y="2824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4" name="Rectangle 2294"/>
                <p:cNvSpPr>
                  <a:spLocks noChangeArrowheads="1"/>
                </p:cNvSpPr>
                <p:nvPr/>
              </p:nvSpPr>
              <p:spPr bwMode="auto">
                <a:xfrm>
                  <a:off x="1707" y="2824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65" name="Freeform 2295"/>
                <p:cNvSpPr>
                  <a:spLocks/>
                </p:cNvSpPr>
                <p:nvPr/>
              </p:nvSpPr>
              <p:spPr bwMode="auto">
                <a:xfrm>
                  <a:off x="1692" y="2828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66" name="Freeform 2296"/>
                <p:cNvSpPr>
                  <a:spLocks/>
                </p:cNvSpPr>
                <p:nvPr/>
              </p:nvSpPr>
              <p:spPr bwMode="auto">
                <a:xfrm>
                  <a:off x="1714" y="2828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80" name="Rectangle 2297"/>
              <p:cNvSpPr>
                <a:spLocks noChangeArrowheads="1"/>
              </p:cNvSpPr>
              <p:nvPr/>
            </p:nvSpPr>
            <p:spPr bwMode="auto">
              <a:xfrm>
                <a:off x="2006" y="3129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81" name="Group 2298"/>
              <p:cNvGrpSpPr>
                <a:grpSpLocks/>
              </p:cNvGrpSpPr>
              <p:nvPr/>
            </p:nvGrpSpPr>
            <p:grpSpPr bwMode="auto">
              <a:xfrm>
                <a:off x="2009" y="3134"/>
                <a:ext cx="420" cy="31"/>
                <a:chOff x="1329" y="3151"/>
                <a:chExt cx="420" cy="31"/>
              </a:xfrm>
            </p:grpSpPr>
            <p:sp>
              <p:nvSpPr>
                <p:cNvPr id="8720" name="Freeform 2299"/>
                <p:cNvSpPr>
                  <a:spLocks/>
                </p:cNvSpPr>
                <p:nvPr/>
              </p:nvSpPr>
              <p:spPr bwMode="auto">
                <a:xfrm>
                  <a:off x="1329" y="3171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21" name="Rectangle 2300"/>
                <p:cNvSpPr>
                  <a:spLocks noChangeArrowheads="1"/>
                </p:cNvSpPr>
                <p:nvPr/>
              </p:nvSpPr>
              <p:spPr bwMode="auto">
                <a:xfrm>
                  <a:off x="135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22" name="Freeform 2301"/>
                <p:cNvSpPr>
                  <a:spLocks/>
                </p:cNvSpPr>
                <p:nvPr/>
              </p:nvSpPr>
              <p:spPr bwMode="auto">
                <a:xfrm>
                  <a:off x="136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23" name="Rectangle 2302"/>
                <p:cNvSpPr>
                  <a:spLocks noChangeArrowheads="1"/>
                </p:cNvSpPr>
                <p:nvPr/>
              </p:nvSpPr>
              <p:spPr bwMode="auto">
                <a:xfrm>
                  <a:off x="134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24" name="Freeform 2303"/>
                <p:cNvSpPr>
                  <a:spLocks/>
                </p:cNvSpPr>
                <p:nvPr/>
              </p:nvSpPr>
              <p:spPr bwMode="auto">
                <a:xfrm>
                  <a:off x="1342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25" name="Rectangle 2304"/>
                <p:cNvSpPr>
                  <a:spLocks noChangeArrowheads="1"/>
                </p:cNvSpPr>
                <p:nvPr/>
              </p:nvSpPr>
              <p:spPr bwMode="auto">
                <a:xfrm>
                  <a:off x="1714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26" name="Freeform 2305"/>
                <p:cNvSpPr>
                  <a:spLocks/>
                </p:cNvSpPr>
                <p:nvPr/>
              </p:nvSpPr>
              <p:spPr bwMode="auto">
                <a:xfrm>
                  <a:off x="1716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27" name="Rectangle 2306"/>
                <p:cNvSpPr>
                  <a:spLocks noChangeArrowheads="1"/>
                </p:cNvSpPr>
                <p:nvPr/>
              </p:nvSpPr>
              <p:spPr bwMode="auto">
                <a:xfrm>
                  <a:off x="1542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28" name="Freeform 2307"/>
                <p:cNvSpPr>
                  <a:spLocks/>
                </p:cNvSpPr>
                <p:nvPr/>
              </p:nvSpPr>
              <p:spPr bwMode="auto">
                <a:xfrm>
                  <a:off x="154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29" name="Rectangle 2308"/>
                <p:cNvSpPr>
                  <a:spLocks noChangeArrowheads="1"/>
                </p:cNvSpPr>
                <p:nvPr/>
              </p:nvSpPr>
              <p:spPr bwMode="auto">
                <a:xfrm>
                  <a:off x="1696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30" name="Freeform 2309"/>
                <p:cNvSpPr>
                  <a:spLocks/>
                </p:cNvSpPr>
                <p:nvPr/>
              </p:nvSpPr>
              <p:spPr bwMode="auto">
                <a:xfrm>
                  <a:off x="1699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31" name="Rectangle 2310"/>
                <p:cNvSpPr>
                  <a:spLocks noChangeArrowheads="1"/>
                </p:cNvSpPr>
                <p:nvPr/>
              </p:nvSpPr>
              <p:spPr bwMode="auto">
                <a:xfrm>
                  <a:off x="1527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32" name="Freeform 2311"/>
                <p:cNvSpPr>
                  <a:spLocks/>
                </p:cNvSpPr>
                <p:nvPr/>
              </p:nvSpPr>
              <p:spPr bwMode="auto">
                <a:xfrm>
                  <a:off x="152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33" name="Rectangle 2312"/>
                <p:cNvSpPr>
                  <a:spLocks noChangeArrowheads="1"/>
                </p:cNvSpPr>
                <p:nvPr/>
              </p:nvSpPr>
              <p:spPr bwMode="auto">
                <a:xfrm>
                  <a:off x="167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34" name="Freeform 2313"/>
                <p:cNvSpPr>
                  <a:spLocks/>
                </p:cNvSpPr>
                <p:nvPr/>
              </p:nvSpPr>
              <p:spPr bwMode="auto">
                <a:xfrm>
                  <a:off x="1683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35" name="Rectangle 2314"/>
                <p:cNvSpPr>
                  <a:spLocks noChangeArrowheads="1"/>
                </p:cNvSpPr>
                <p:nvPr/>
              </p:nvSpPr>
              <p:spPr bwMode="auto">
                <a:xfrm>
                  <a:off x="1509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36" name="Freeform 2315"/>
                <p:cNvSpPr>
                  <a:spLocks/>
                </p:cNvSpPr>
                <p:nvPr/>
              </p:nvSpPr>
              <p:spPr bwMode="auto">
                <a:xfrm>
                  <a:off x="151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37" name="Rectangle 2316"/>
                <p:cNvSpPr>
                  <a:spLocks noChangeArrowheads="1"/>
                </p:cNvSpPr>
                <p:nvPr/>
              </p:nvSpPr>
              <p:spPr bwMode="auto">
                <a:xfrm>
                  <a:off x="166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38" name="Freeform 2317"/>
                <p:cNvSpPr>
                  <a:spLocks/>
                </p:cNvSpPr>
                <p:nvPr/>
              </p:nvSpPr>
              <p:spPr bwMode="auto">
                <a:xfrm>
                  <a:off x="1666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39" name="Rectangle 2318"/>
                <p:cNvSpPr>
                  <a:spLocks noChangeArrowheads="1"/>
                </p:cNvSpPr>
                <p:nvPr/>
              </p:nvSpPr>
              <p:spPr bwMode="auto">
                <a:xfrm>
                  <a:off x="1492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40" name="Freeform 2319"/>
                <p:cNvSpPr>
                  <a:spLocks/>
                </p:cNvSpPr>
                <p:nvPr/>
              </p:nvSpPr>
              <p:spPr bwMode="auto">
                <a:xfrm>
                  <a:off x="1494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41" name="Rectangle 2320"/>
                <p:cNvSpPr>
                  <a:spLocks noChangeArrowheads="1"/>
                </p:cNvSpPr>
                <p:nvPr/>
              </p:nvSpPr>
              <p:spPr bwMode="auto">
                <a:xfrm>
                  <a:off x="1646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42" name="Freeform 2321"/>
                <p:cNvSpPr>
                  <a:spLocks/>
                </p:cNvSpPr>
                <p:nvPr/>
              </p:nvSpPr>
              <p:spPr bwMode="auto">
                <a:xfrm>
                  <a:off x="1648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43" name="Rectangle 2322"/>
                <p:cNvSpPr>
                  <a:spLocks noChangeArrowheads="1"/>
                </p:cNvSpPr>
                <p:nvPr/>
              </p:nvSpPr>
              <p:spPr bwMode="auto">
                <a:xfrm>
                  <a:off x="1476" y="316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44" name="Freeform 2323"/>
                <p:cNvSpPr>
                  <a:spLocks/>
                </p:cNvSpPr>
                <p:nvPr/>
              </p:nvSpPr>
              <p:spPr bwMode="auto">
                <a:xfrm>
                  <a:off x="1479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45" name="Rectangle 2324"/>
                <p:cNvSpPr>
                  <a:spLocks noChangeArrowheads="1"/>
                </p:cNvSpPr>
                <p:nvPr/>
              </p:nvSpPr>
              <p:spPr bwMode="auto">
                <a:xfrm>
                  <a:off x="162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46" name="Freeform 2325"/>
                <p:cNvSpPr>
                  <a:spLocks/>
                </p:cNvSpPr>
                <p:nvPr/>
              </p:nvSpPr>
              <p:spPr bwMode="auto">
                <a:xfrm>
                  <a:off x="1630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47" name="Rectangle 2326"/>
                <p:cNvSpPr>
                  <a:spLocks noChangeArrowheads="1"/>
                </p:cNvSpPr>
                <p:nvPr/>
              </p:nvSpPr>
              <p:spPr bwMode="auto">
                <a:xfrm>
                  <a:off x="1459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48" name="Freeform 2327"/>
                <p:cNvSpPr>
                  <a:spLocks/>
                </p:cNvSpPr>
                <p:nvPr/>
              </p:nvSpPr>
              <p:spPr bwMode="auto">
                <a:xfrm>
                  <a:off x="1461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49" name="Rectangle 2328"/>
                <p:cNvSpPr>
                  <a:spLocks noChangeArrowheads="1"/>
                </p:cNvSpPr>
                <p:nvPr/>
              </p:nvSpPr>
              <p:spPr bwMode="auto">
                <a:xfrm>
                  <a:off x="161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50" name="Freeform 2329"/>
                <p:cNvSpPr>
                  <a:spLocks/>
                </p:cNvSpPr>
                <p:nvPr/>
              </p:nvSpPr>
              <p:spPr bwMode="auto">
                <a:xfrm>
                  <a:off x="1615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51" name="Rectangle 2330"/>
                <p:cNvSpPr>
                  <a:spLocks noChangeArrowheads="1"/>
                </p:cNvSpPr>
                <p:nvPr/>
              </p:nvSpPr>
              <p:spPr bwMode="auto">
                <a:xfrm>
                  <a:off x="1441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52" name="Freeform 2331"/>
                <p:cNvSpPr>
                  <a:spLocks/>
                </p:cNvSpPr>
                <p:nvPr/>
              </p:nvSpPr>
              <p:spPr bwMode="auto">
                <a:xfrm>
                  <a:off x="1443" y="3166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53" name="Rectangle 2332"/>
                <p:cNvSpPr>
                  <a:spLocks noChangeArrowheads="1"/>
                </p:cNvSpPr>
                <p:nvPr/>
              </p:nvSpPr>
              <p:spPr bwMode="auto">
                <a:xfrm>
                  <a:off x="1595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54" name="Freeform 2333"/>
                <p:cNvSpPr>
                  <a:spLocks/>
                </p:cNvSpPr>
                <p:nvPr/>
              </p:nvSpPr>
              <p:spPr bwMode="auto">
                <a:xfrm>
                  <a:off x="1597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55" name="Rectangle 2334"/>
                <p:cNvSpPr>
                  <a:spLocks noChangeArrowheads="1"/>
                </p:cNvSpPr>
                <p:nvPr/>
              </p:nvSpPr>
              <p:spPr bwMode="auto">
                <a:xfrm>
                  <a:off x="1424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56" name="Freeform 2335"/>
                <p:cNvSpPr>
                  <a:spLocks/>
                </p:cNvSpPr>
                <p:nvPr/>
              </p:nvSpPr>
              <p:spPr bwMode="auto">
                <a:xfrm>
                  <a:off x="1428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57" name="Rectangle 2336"/>
                <p:cNvSpPr>
                  <a:spLocks noChangeArrowheads="1"/>
                </p:cNvSpPr>
                <p:nvPr/>
              </p:nvSpPr>
              <p:spPr bwMode="auto">
                <a:xfrm>
                  <a:off x="1578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58" name="Freeform 2337"/>
                <p:cNvSpPr>
                  <a:spLocks/>
                </p:cNvSpPr>
                <p:nvPr/>
              </p:nvSpPr>
              <p:spPr bwMode="auto">
                <a:xfrm>
                  <a:off x="1580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59" name="Rectangle 2338"/>
                <p:cNvSpPr>
                  <a:spLocks noChangeArrowheads="1"/>
                </p:cNvSpPr>
                <p:nvPr/>
              </p:nvSpPr>
              <p:spPr bwMode="auto">
                <a:xfrm>
                  <a:off x="1408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60" name="Freeform 2339"/>
                <p:cNvSpPr>
                  <a:spLocks/>
                </p:cNvSpPr>
                <p:nvPr/>
              </p:nvSpPr>
              <p:spPr bwMode="auto">
                <a:xfrm>
                  <a:off x="1410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61" name="Rectangle 2340"/>
                <p:cNvSpPr>
                  <a:spLocks noChangeArrowheads="1"/>
                </p:cNvSpPr>
                <p:nvPr/>
              </p:nvSpPr>
              <p:spPr bwMode="auto">
                <a:xfrm>
                  <a:off x="1560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62" name="Freeform 2341"/>
                <p:cNvSpPr>
                  <a:spLocks/>
                </p:cNvSpPr>
                <p:nvPr/>
              </p:nvSpPr>
              <p:spPr bwMode="auto">
                <a:xfrm>
                  <a:off x="1562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63" name="Rectangle 2342"/>
                <p:cNvSpPr>
                  <a:spLocks noChangeArrowheads="1"/>
                </p:cNvSpPr>
                <p:nvPr/>
              </p:nvSpPr>
              <p:spPr bwMode="auto">
                <a:xfrm>
                  <a:off x="1391" y="316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64" name="Freeform 2343"/>
                <p:cNvSpPr>
                  <a:spLocks/>
                </p:cNvSpPr>
                <p:nvPr/>
              </p:nvSpPr>
              <p:spPr bwMode="auto">
                <a:xfrm>
                  <a:off x="1393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65" name="Rectangle 2344"/>
                <p:cNvSpPr>
                  <a:spLocks noChangeArrowheads="1"/>
                </p:cNvSpPr>
                <p:nvPr/>
              </p:nvSpPr>
              <p:spPr bwMode="auto">
                <a:xfrm>
                  <a:off x="1732" y="316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66" name="Freeform 2345"/>
                <p:cNvSpPr>
                  <a:spLocks/>
                </p:cNvSpPr>
                <p:nvPr/>
              </p:nvSpPr>
              <p:spPr bwMode="auto">
                <a:xfrm>
                  <a:off x="1734" y="3166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67" name="Rectangle 2346"/>
                <p:cNvSpPr>
                  <a:spLocks noChangeArrowheads="1"/>
                </p:cNvSpPr>
                <p:nvPr/>
              </p:nvSpPr>
              <p:spPr bwMode="auto">
                <a:xfrm>
                  <a:off x="1373" y="316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68" name="Freeform 2347"/>
                <p:cNvSpPr>
                  <a:spLocks/>
                </p:cNvSpPr>
                <p:nvPr/>
              </p:nvSpPr>
              <p:spPr bwMode="auto">
                <a:xfrm>
                  <a:off x="1375" y="3166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69" name="Rectangle 2348"/>
                <p:cNvSpPr>
                  <a:spLocks noChangeArrowheads="1"/>
                </p:cNvSpPr>
                <p:nvPr/>
              </p:nvSpPr>
              <p:spPr bwMode="auto">
                <a:xfrm>
                  <a:off x="135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70" name="Freeform 2349"/>
                <p:cNvSpPr>
                  <a:spLocks/>
                </p:cNvSpPr>
                <p:nvPr/>
              </p:nvSpPr>
              <p:spPr bwMode="auto">
                <a:xfrm>
                  <a:off x="136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1" name="Rectangle 2350"/>
                <p:cNvSpPr>
                  <a:spLocks noChangeArrowheads="1"/>
                </p:cNvSpPr>
                <p:nvPr/>
              </p:nvSpPr>
              <p:spPr bwMode="auto">
                <a:xfrm>
                  <a:off x="134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72" name="Freeform 2351"/>
                <p:cNvSpPr>
                  <a:spLocks/>
                </p:cNvSpPr>
                <p:nvPr/>
              </p:nvSpPr>
              <p:spPr bwMode="auto">
                <a:xfrm>
                  <a:off x="1342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3" name="Rectangle 2352"/>
                <p:cNvSpPr>
                  <a:spLocks noChangeArrowheads="1"/>
                </p:cNvSpPr>
                <p:nvPr/>
              </p:nvSpPr>
              <p:spPr bwMode="auto">
                <a:xfrm>
                  <a:off x="1714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74" name="Freeform 2353"/>
                <p:cNvSpPr>
                  <a:spLocks/>
                </p:cNvSpPr>
                <p:nvPr/>
              </p:nvSpPr>
              <p:spPr bwMode="auto">
                <a:xfrm>
                  <a:off x="1716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5" name="Rectangle 2354"/>
                <p:cNvSpPr>
                  <a:spLocks noChangeArrowheads="1"/>
                </p:cNvSpPr>
                <p:nvPr/>
              </p:nvSpPr>
              <p:spPr bwMode="auto">
                <a:xfrm>
                  <a:off x="1542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76" name="Freeform 2355"/>
                <p:cNvSpPr>
                  <a:spLocks/>
                </p:cNvSpPr>
                <p:nvPr/>
              </p:nvSpPr>
              <p:spPr bwMode="auto">
                <a:xfrm>
                  <a:off x="154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7" name="Rectangle 2356"/>
                <p:cNvSpPr>
                  <a:spLocks noChangeArrowheads="1"/>
                </p:cNvSpPr>
                <p:nvPr/>
              </p:nvSpPr>
              <p:spPr bwMode="auto">
                <a:xfrm>
                  <a:off x="1696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78" name="Freeform 2357"/>
                <p:cNvSpPr>
                  <a:spLocks/>
                </p:cNvSpPr>
                <p:nvPr/>
              </p:nvSpPr>
              <p:spPr bwMode="auto">
                <a:xfrm>
                  <a:off x="1699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79" name="Rectangle 2358"/>
                <p:cNvSpPr>
                  <a:spLocks noChangeArrowheads="1"/>
                </p:cNvSpPr>
                <p:nvPr/>
              </p:nvSpPr>
              <p:spPr bwMode="auto">
                <a:xfrm>
                  <a:off x="1527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80" name="Freeform 2359"/>
                <p:cNvSpPr>
                  <a:spLocks/>
                </p:cNvSpPr>
                <p:nvPr/>
              </p:nvSpPr>
              <p:spPr bwMode="auto">
                <a:xfrm>
                  <a:off x="152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81" name="Rectangle 2360"/>
                <p:cNvSpPr>
                  <a:spLocks noChangeArrowheads="1"/>
                </p:cNvSpPr>
                <p:nvPr/>
              </p:nvSpPr>
              <p:spPr bwMode="auto">
                <a:xfrm>
                  <a:off x="167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82" name="Freeform 2361"/>
                <p:cNvSpPr>
                  <a:spLocks/>
                </p:cNvSpPr>
                <p:nvPr/>
              </p:nvSpPr>
              <p:spPr bwMode="auto">
                <a:xfrm>
                  <a:off x="1683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83" name="Rectangle 2362"/>
                <p:cNvSpPr>
                  <a:spLocks noChangeArrowheads="1"/>
                </p:cNvSpPr>
                <p:nvPr/>
              </p:nvSpPr>
              <p:spPr bwMode="auto">
                <a:xfrm>
                  <a:off x="1509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84" name="Freeform 2363"/>
                <p:cNvSpPr>
                  <a:spLocks/>
                </p:cNvSpPr>
                <p:nvPr/>
              </p:nvSpPr>
              <p:spPr bwMode="auto">
                <a:xfrm>
                  <a:off x="151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85" name="Rectangle 2364"/>
                <p:cNvSpPr>
                  <a:spLocks noChangeArrowheads="1"/>
                </p:cNvSpPr>
                <p:nvPr/>
              </p:nvSpPr>
              <p:spPr bwMode="auto">
                <a:xfrm>
                  <a:off x="166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86" name="Freeform 2365"/>
                <p:cNvSpPr>
                  <a:spLocks/>
                </p:cNvSpPr>
                <p:nvPr/>
              </p:nvSpPr>
              <p:spPr bwMode="auto">
                <a:xfrm>
                  <a:off x="1666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87" name="Rectangle 2366"/>
                <p:cNvSpPr>
                  <a:spLocks noChangeArrowheads="1"/>
                </p:cNvSpPr>
                <p:nvPr/>
              </p:nvSpPr>
              <p:spPr bwMode="auto">
                <a:xfrm>
                  <a:off x="1492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88" name="Freeform 2367"/>
                <p:cNvSpPr>
                  <a:spLocks/>
                </p:cNvSpPr>
                <p:nvPr/>
              </p:nvSpPr>
              <p:spPr bwMode="auto">
                <a:xfrm>
                  <a:off x="1494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89" name="Rectangle 2368"/>
                <p:cNvSpPr>
                  <a:spLocks noChangeArrowheads="1"/>
                </p:cNvSpPr>
                <p:nvPr/>
              </p:nvSpPr>
              <p:spPr bwMode="auto">
                <a:xfrm>
                  <a:off x="1646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90" name="Freeform 2369"/>
                <p:cNvSpPr>
                  <a:spLocks/>
                </p:cNvSpPr>
                <p:nvPr/>
              </p:nvSpPr>
              <p:spPr bwMode="auto">
                <a:xfrm>
                  <a:off x="1648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91" name="Rectangle 2370"/>
                <p:cNvSpPr>
                  <a:spLocks noChangeArrowheads="1"/>
                </p:cNvSpPr>
                <p:nvPr/>
              </p:nvSpPr>
              <p:spPr bwMode="auto">
                <a:xfrm>
                  <a:off x="1476" y="315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92" name="Freeform 2371"/>
                <p:cNvSpPr>
                  <a:spLocks/>
                </p:cNvSpPr>
                <p:nvPr/>
              </p:nvSpPr>
              <p:spPr bwMode="auto">
                <a:xfrm>
                  <a:off x="1479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93" name="Rectangle 2372"/>
                <p:cNvSpPr>
                  <a:spLocks noChangeArrowheads="1"/>
                </p:cNvSpPr>
                <p:nvPr/>
              </p:nvSpPr>
              <p:spPr bwMode="auto">
                <a:xfrm>
                  <a:off x="162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94" name="Freeform 2373"/>
                <p:cNvSpPr>
                  <a:spLocks/>
                </p:cNvSpPr>
                <p:nvPr/>
              </p:nvSpPr>
              <p:spPr bwMode="auto">
                <a:xfrm>
                  <a:off x="1630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95" name="Rectangle 2374"/>
                <p:cNvSpPr>
                  <a:spLocks noChangeArrowheads="1"/>
                </p:cNvSpPr>
                <p:nvPr/>
              </p:nvSpPr>
              <p:spPr bwMode="auto">
                <a:xfrm>
                  <a:off x="1459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96" name="Freeform 2375"/>
                <p:cNvSpPr>
                  <a:spLocks/>
                </p:cNvSpPr>
                <p:nvPr/>
              </p:nvSpPr>
              <p:spPr bwMode="auto">
                <a:xfrm>
                  <a:off x="1461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97" name="Rectangle 2376"/>
                <p:cNvSpPr>
                  <a:spLocks noChangeArrowheads="1"/>
                </p:cNvSpPr>
                <p:nvPr/>
              </p:nvSpPr>
              <p:spPr bwMode="auto">
                <a:xfrm>
                  <a:off x="161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98" name="Freeform 2377"/>
                <p:cNvSpPr>
                  <a:spLocks/>
                </p:cNvSpPr>
                <p:nvPr/>
              </p:nvSpPr>
              <p:spPr bwMode="auto">
                <a:xfrm>
                  <a:off x="1615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99" name="Rectangle 2378"/>
                <p:cNvSpPr>
                  <a:spLocks noChangeArrowheads="1"/>
                </p:cNvSpPr>
                <p:nvPr/>
              </p:nvSpPr>
              <p:spPr bwMode="auto">
                <a:xfrm>
                  <a:off x="1441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00" name="Freeform 2379"/>
                <p:cNvSpPr>
                  <a:spLocks/>
                </p:cNvSpPr>
                <p:nvPr/>
              </p:nvSpPr>
              <p:spPr bwMode="auto">
                <a:xfrm>
                  <a:off x="1443" y="3153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01" name="Rectangle 2380"/>
                <p:cNvSpPr>
                  <a:spLocks noChangeArrowheads="1"/>
                </p:cNvSpPr>
                <p:nvPr/>
              </p:nvSpPr>
              <p:spPr bwMode="auto">
                <a:xfrm>
                  <a:off x="1595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02" name="Freeform 2381"/>
                <p:cNvSpPr>
                  <a:spLocks/>
                </p:cNvSpPr>
                <p:nvPr/>
              </p:nvSpPr>
              <p:spPr bwMode="auto">
                <a:xfrm>
                  <a:off x="1597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03" name="Rectangle 2382"/>
                <p:cNvSpPr>
                  <a:spLocks noChangeArrowheads="1"/>
                </p:cNvSpPr>
                <p:nvPr/>
              </p:nvSpPr>
              <p:spPr bwMode="auto">
                <a:xfrm>
                  <a:off x="1424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04" name="Freeform 2383"/>
                <p:cNvSpPr>
                  <a:spLocks/>
                </p:cNvSpPr>
                <p:nvPr/>
              </p:nvSpPr>
              <p:spPr bwMode="auto">
                <a:xfrm>
                  <a:off x="1428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05" name="Rectangle 2384"/>
                <p:cNvSpPr>
                  <a:spLocks noChangeArrowheads="1"/>
                </p:cNvSpPr>
                <p:nvPr/>
              </p:nvSpPr>
              <p:spPr bwMode="auto">
                <a:xfrm>
                  <a:off x="1578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06" name="Freeform 2385"/>
                <p:cNvSpPr>
                  <a:spLocks/>
                </p:cNvSpPr>
                <p:nvPr/>
              </p:nvSpPr>
              <p:spPr bwMode="auto">
                <a:xfrm>
                  <a:off x="1580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07" name="Rectangle 2386"/>
                <p:cNvSpPr>
                  <a:spLocks noChangeArrowheads="1"/>
                </p:cNvSpPr>
                <p:nvPr/>
              </p:nvSpPr>
              <p:spPr bwMode="auto">
                <a:xfrm>
                  <a:off x="1408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08" name="Freeform 2387"/>
                <p:cNvSpPr>
                  <a:spLocks/>
                </p:cNvSpPr>
                <p:nvPr/>
              </p:nvSpPr>
              <p:spPr bwMode="auto">
                <a:xfrm>
                  <a:off x="1410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09" name="Rectangle 2388"/>
                <p:cNvSpPr>
                  <a:spLocks noChangeArrowheads="1"/>
                </p:cNvSpPr>
                <p:nvPr/>
              </p:nvSpPr>
              <p:spPr bwMode="auto">
                <a:xfrm>
                  <a:off x="1560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10" name="Freeform 2389"/>
                <p:cNvSpPr>
                  <a:spLocks/>
                </p:cNvSpPr>
                <p:nvPr/>
              </p:nvSpPr>
              <p:spPr bwMode="auto">
                <a:xfrm>
                  <a:off x="1562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1" name="Rectangle 2390"/>
                <p:cNvSpPr>
                  <a:spLocks noChangeArrowheads="1"/>
                </p:cNvSpPr>
                <p:nvPr/>
              </p:nvSpPr>
              <p:spPr bwMode="auto">
                <a:xfrm>
                  <a:off x="1391" y="315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12" name="Freeform 2391"/>
                <p:cNvSpPr>
                  <a:spLocks/>
                </p:cNvSpPr>
                <p:nvPr/>
              </p:nvSpPr>
              <p:spPr bwMode="auto">
                <a:xfrm>
                  <a:off x="1393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3" name="Rectangle 2392"/>
                <p:cNvSpPr>
                  <a:spLocks noChangeArrowheads="1"/>
                </p:cNvSpPr>
                <p:nvPr/>
              </p:nvSpPr>
              <p:spPr bwMode="auto">
                <a:xfrm>
                  <a:off x="1732" y="315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14" name="Freeform 2393"/>
                <p:cNvSpPr>
                  <a:spLocks/>
                </p:cNvSpPr>
                <p:nvPr/>
              </p:nvSpPr>
              <p:spPr bwMode="auto">
                <a:xfrm>
                  <a:off x="1734" y="3153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5" name="Rectangle 2394"/>
                <p:cNvSpPr>
                  <a:spLocks noChangeArrowheads="1"/>
                </p:cNvSpPr>
                <p:nvPr/>
              </p:nvSpPr>
              <p:spPr bwMode="auto">
                <a:xfrm>
                  <a:off x="1373" y="315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816" name="Freeform 2395"/>
                <p:cNvSpPr>
                  <a:spLocks/>
                </p:cNvSpPr>
                <p:nvPr/>
              </p:nvSpPr>
              <p:spPr bwMode="auto">
                <a:xfrm>
                  <a:off x="1375" y="3153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7" name="Freeform 2396"/>
                <p:cNvSpPr>
                  <a:spLocks/>
                </p:cNvSpPr>
                <p:nvPr/>
              </p:nvSpPr>
              <p:spPr bwMode="auto">
                <a:xfrm>
                  <a:off x="170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8" name="Freeform 2397"/>
                <p:cNvSpPr>
                  <a:spLocks/>
                </p:cNvSpPr>
                <p:nvPr/>
              </p:nvSpPr>
              <p:spPr bwMode="auto">
                <a:xfrm>
                  <a:off x="167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19" name="Freeform 2398"/>
                <p:cNvSpPr>
                  <a:spLocks/>
                </p:cNvSpPr>
                <p:nvPr/>
              </p:nvSpPr>
              <p:spPr bwMode="auto">
                <a:xfrm>
                  <a:off x="165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0" name="Freeform 2399"/>
                <p:cNvSpPr>
                  <a:spLocks/>
                </p:cNvSpPr>
                <p:nvPr/>
              </p:nvSpPr>
              <p:spPr bwMode="auto">
                <a:xfrm>
                  <a:off x="162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1" name="Freeform 2400"/>
                <p:cNvSpPr>
                  <a:spLocks/>
                </p:cNvSpPr>
                <p:nvPr/>
              </p:nvSpPr>
              <p:spPr bwMode="auto">
                <a:xfrm>
                  <a:off x="160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2" name="Freeform 2401"/>
                <p:cNvSpPr>
                  <a:spLocks/>
                </p:cNvSpPr>
                <p:nvPr/>
              </p:nvSpPr>
              <p:spPr bwMode="auto">
                <a:xfrm>
                  <a:off x="157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3" name="Freeform 2402"/>
                <p:cNvSpPr>
                  <a:spLocks/>
                </p:cNvSpPr>
                <p:nvPr/>
              </p:nvSpPr>
              <p:spPr bwMode="auto">
                <a:xfrm>
                  <a:off x="155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4" name="Freeform 2403"/>
                <p:cNvSpPr>
                  <a:spLocks/>
                </p:cNvSpPr>
                <p:nvPr/>
              </p:nvSpPr>
              <p:spPr bwMode="auto">
                <a:xfrm>
                  <a:off x="1525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5" name="Freeform 2404"/>
                <p:cNvSpPr>
                  <a:spLocks/>
                </p:cNvSpPr>
                <p:nvPr/>
              </p:nvSpPr>
              <p:spPr bwMode="auto">
                <a:xfrm>
                  <a:off x="149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6" name="Freeform 2405"/>
                <p:cNvSpPr>
                  <a:spLocks/>
                </p:cNvSpPr>
                <p:nvPr/>
              </p:nvSpPr>
              <p:spPr bwMode="auto">
                <a:xfrm>
                  <a:off x="147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7" name="Freeform 2406"/>
                <p:cNvSpPr>
                  <a:spLocks/>
                </p:cNvSpPr>
                <p:nvPr/>
              </p:nvSpPr>
              <p:spPr bwMode="auto">
                <a:xfrm>
                  <a:off x="144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8" name="Freeform 2407"/>
                <p:cNvSpPr>
                  <a:spLocks/>
                </p:cNvSpPr>
                <p:nvPr/>
              </p:nvSpPr>
              <p:spPr bwMode="auto">
                <a:xfrm>
                  <a:off x="1421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29" name="Freeform 2408"/>
                <p:cNvSpPr>
                  <a:spLocks/>
                </p:cNvSpPr>
                <p:nvPr/>
              </p:nvSpPr>
              <p:spPr bwMode="auto">
                <a:xfrm>
                  <a:off x="139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0" name="Freeform 2409"/>
                <p:cNvSpPr>
                  <a:spLocks/>
                </p:cNvSpPr>
                <p:nvPr/>
              </p:nvSpPr>
              <p:spPr bwMode="auto">
                <a:xfrm>
                  <a:off x="137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1" name="Freeform 2410"/>
                <p:cNvSpPr>
                  <a:spLocks/>
                </p:cNvSpPr>
                <p:nvPr/>
              </p:nvSpPr>
              <p:spPr bwMode="auto">
                <a:xfrm>
                  <a:off x="134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2" name="Freeform 2411"/>
                <p:cNvSpPr>
                  <a:spLocks/>
                </p:cNvSpPr>
                <p:nvPr/>
              </p:nvSpPr>
              <p:spPr bwMode="auto">
                <a:xfrm>
                  <a:off x="173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3" name="Freeform 2412"/>
                <p:cNvSpPr>
                  <a:spLocks/>
                </p:cNvSpPr>
                <p:nvPr/>
              </p:nvSpPr>
              <p:spPr bwMode="auto">
                <a:xfrm>
                  <a:off x="171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4" name="Freeform 2413"/>
                <p:cNvSpPr>
                  <a:spLocks/>
                </p:cNvSpPr>
                <p:nvPr/>
              </p:nvSpPr>
              <p:spPr bwMode="auto">
                <a:xfrm>
                  <a:off x="1692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5" name="Freeform 2414"/>
                <p:cNvSpPr>
                  <a:spLocks/>
                </p:cNvSpPr>
                <p:nvPr/>
              </p:nvSpPr>
              <p:spPr bwMode="auto">
                <a:xfrm>
                  <a:off x="166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6" name="Freeform 2415"/>
                <p:cNvSpPr>
                  <a:spLocks/>
                </p:cNvSpPr>
                <p:nvPr/>
              </p:nvSpPr>
              <p:spPr bwMode="auto">
                <a:xfrm>
                  <a:off x="1641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7" name="Freeform 2416"/>
                <p:cNvSpPr>
                  <a:spLocks/>
                </p:cNvSpPr>
                <p:nvPr/>
              </p:nvSpPr>
              <p:spPr bwMode="auto">
                <a:xfrm>
                  <a:off x="161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8" name="Freeform 2417"/>
                <p:cNvSpPr>
                  <a:spLocks/>
                </p:cNvSpPr>
                <p:nvPr/>
              </p:nvSpPr>
              <p:spPr bwMode="auto">
                <a:xfrm>
                  <a:off x="1589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39" name="Freeform 2418"/>
                <p:cNvSpPr>
                  <a:spLocks/>
                </p:cNvSpPr>
                <p:nvPr/>
              </p:nvSpPr>
              <p:spPr bwMode="auto">
                <a:xfrm>
                  <a:off x="1564" y="3178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0" name="Freeform 2419"/>
                <p:cNvSpPr>
                  <a:spLocks/>
                </p:cNvSpPr>
                <p:nvPr/>
              </p:nvSpPr>
              <p:spPr bwMode="auto">
                <a:xfrm>
                  <a:off x="153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1" name="Freeform 2420"/>
                <p:cNvSpPr>
                  <a:spLocks/>
                </p:cNvSpPr>
                <p:nvPr/>
              </p:nvSpPr>
              <p:spPr bwMode="auto">
                <a:xfrm>
                  <a:off x="151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2" name="Freeform 2421"/>
                <p:cNvSpPr>
                  <a:spLocks/>
                </p:cNvSpPr>
                <p:nvPr/>
              </p:nvSpPr>
              <p:spPr bwMode="auto">
                <a:xfrm>
                  <a:off x="1485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3" name="Freeform 2422"/>
                <p:cNvSpPr>
                  <a:spLocks/>
                </p:cNvSpPr>
                <p:nvPr/>
              </p:nvSpPr>
              <p:spPr bwMode="auto">
                <a:xfrm>
                  <a:off x="1461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4" name="Freeform 2423"/>
                <p:cNvSpPr>
                  <a:spLocks/>
                </p:cNvSpPr>
                <p:nvPr/>
              </p:nvSpPr>
              <p:spPr bwMode="auto">
                <a:xfrm>
                  <a:off x="143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5" name="Freeform 2424"/>
                <p:cNvSpPr>
                  <a:spLocks/>
                </p:cNvSpPr>
                <p:nvPr/>
              </p:nvSpPr>
              <p:spPr bwMode="auto">
                <a:xfrm>
                  <a:off x="1408" y="3178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6" name="Freeform 2425"/>
                <p:cNvSpPr>
                  <a:spLocks/>
                </p:cNvSpPr>
                <p:nvPr/>
              </p:nvSpPr>
              <p:spPr bwMode="auto">
                <a:xfrm>
                  <a:off x="1382" y="3178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7" name="Freeform 2426"/>
                <p:cNvSpPr>
                  <a:spLocks/>
                </p:cNvSpPr>
                <p:nvPr/>
              </p:nvSpPr>
              <p:spPr bwMode="auto">
                <a:xfrm>
                  <a:off x="1358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848" name="Freeform 2427"/>
                <p:cNvSpPr>
                  <a:spLocks/>
                </p:cNvSpPr>
                <p:nvPr/>
              </p:nvSpPr>
              <p:spPr bwMode="auto">
                <a:xfrm>
                  <a:off x="1745" y="3178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82" name="Rectangle 2428"/>
              <p:cNvSpPr>
                <a:spLocks noChangeArrowheads="1"/>
              </p:cNvSpPr>
              <p:nvPr/>
            </p:nvSpPr>
            <p:spPr bwMode="auto">
              <a:xfrm>
                <a:off x="1979" y="3181"/>
                <a:ext cx="219" cy="150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83" name="Group 2429"/>
              <p:cNvGrpSpPr>
                <a:grpSpLocks/>
              </p:cNvGrpSpPr>
              <p:nvPr/>
            </p:nvGrpSpPr>
            <p:grpSpPr bwMode="auto">
              <a:xfrm>
                <a:off x="1991" y="3188"/>
                <a:ext cx="192" cy="135"/>
                <a:chOff x="1311" y="3205"/>
                <a:chExt cx="192" cy="135"/>
              </a:xfrm>
            </p:grpSpPr>
            <p:sp>
              <p:nvSpPr>
                <p:cNvPr id="8704" name="Rectangle 2430"/>
                <p:cNvSpPr>
                  <a:spLocks noChangeArrowheads="1"/>
                </p:cNvSpPr>
                <p:nvPr/>
              </p:nvSpPr>
              <p:spPr bwMode="auto">
                <a:xfrm>
                  <a:off x="1311" y="3303"/>
                  <a:ext cx="48" cy="7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05" name="Freeform 2431"/>
                <p:cNvSpPr>
                  <a:spLocks/>
                </p:cNvSpPr>
                <p:nvPr/>
              </p:nvSpPr>
              <p:spPr bwMode="auto">
                <a:xfrm>
                  <a:off x="1322" y="3296"/>
                  <a:ext cx="26" cy="21"/>
                </a:xfrm>
                <a:custGeom>
                  <a:avLst/>
                  <a:gdLst>
                    <a:gd name="T0" fmla="*/ 0 w 26"/>
                    <a:gd name="T1" fmla="*/ 10 h 21"/>
                    <a:gd name="T2" fmla="*/ 4 w 26"/>
                    <a:gd name="T3" fmla="*/ 4 h 21"/>
                    <a:gd name="T4" fmla="*/ 13 w 26"/>
                    <a:gd name="T5" fmla="*/ 0 h 21"/>
                    <a:gd name="T6" fmla="*/ 24 w 26"/>
                    <a:gd name="T7" fmla="*/ 4 h 21"/>
                    <a:gd name="T8" fmla="*/ 26 w 26"/>
                    <a:gd name="T9" fmla="*/ 10 h 21"/>
                    <a:gd name="T10" fmla="*/ 24 w 26"/>
                    <a:gd name="T11" fmla="*/ 17 h 21"/>
                    <a:gd name="T12" fmla="*/ 13 w 26"/>
                    <a:gd name="T13" fmla="*/ 21 h 21"/>
                    <a:gd name="T14" fmla="*/ 4 w 26"/>
                    <a:gd name="T15" fmla="*/ 17 h 21"/>
                    <a:gd name="T16" fmla="*/ 0 w 26"/>
                    <a:gd name="T17" fmla="*/ 10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6"/>
                    <a:gd name="T28" fmla="*/ 0 h 21"/>
                    <a:gd name="T29" fmla="*/ 26 w 26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6" h="21">
                      <a:moveTo>
                        <a:pt x="0" y="10"/>
                      </a:moveTo>
                      <a:lnTo>
                        <a:pt x="4" y="4"/>
                      </a:lnTo>
                      <a:lnTo>
                        <a:pt x="13" y="0"/>
                      </a:lnTo>
                      <a:lnTo>
                        <a:pt x="24" y="4"/>
                      </a:lnTo>
                      <a:lnTo>
                        <a:pt x="26" y="10"/>
                      </a:lnTo>
                      <a:lnTo>
                        <a:pt x="24" y="17"/>
                      </a:lnTo>
                      <a:lnTo>
                        <a:pt x="13" y="21"/>
                      </a:lnTo>
                      <a:lnTo>
                        <a:pt x="4" y="17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6" name="Rectangle 2432"/>
                <p:cNvSpPr>
                  <a:spLocks noChangeArrowheads="1"/>
                </p:cNvSpPr>
                <p:nvPr/>
              </p:nvSpPr>
              <p:spPr bwMode="auto">
                <a:xfrm>
                  <a:off x="1318" y="3227"/>
                  <a:ext cx="34" cy="39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07" name="Line 2433"/>
                <p:cNvSpPr>
                  <a:spLocks noChangeShapeType="1"/>
                </p:cNvSpPr>
                <p:nvPr/>
              </p:nvSpPr>
              <p:spPr bwMode="auto">
                <a:xfrm>
                  <a:off x="1337" y="3247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8" name="Line 2434"/>
                <p:cNvSpPr>
                  <a:spLocks noChangeShapeType="1"/>
                </p:cNvSpPr>
                <p:nvPr/>
              </p:nvSpPr>
              <p:spPr bwMode="auto">
                <a:xfrm>
                  <a:off x="1324" y="3259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9" name="Line 2435"/>
                <p:cNvSpPr>
                  <a:spLocks noChangeShapeType="1"/>
                </p:cNvSpPr>
                <p:nvPr/>
              </p:nvSpPr>
              <p:spPr bwMode="auto">
                <a:xfrm>
                  <a:off x="1324" y="3235"/>
                  <a:ext cx="9" cy="1"/>
                </a:xfrm>
                <a:prstGeom prst="lin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0" name="Rectangle 2436"/>
                <p:cNvSpPr>
                  <a:spLocks noChangeArrowheads="1"/>
                </p:cNvSpPr>
                <p:nvPr/>
              </p:nvSpPr>
              <p:spPr bwMode="auto">
                <a:xfrm>
                  <a:off x="1344" y="3205"/>
                  <a:ext cx="8" cy="12"/>
                </a:xfrm>
                <a:prstGeom prst="rect">
                  <a:avLst/>
                </a:prstGeom>
                <a:solidFill>
                  <a:srgbClr val="FF00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11" name="Rectangle 2437"/>
                <p:cNvSpPr>
                  <a:spLocks noChangeArrowheads="1"/>
                </p:cNvSpPr>
                <p:nvPr/>
              </p:nvSpPr>
              <p:spPr bwMode="auto">
                <a:xfrm>
                  <a:off x="1333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12" name="Rectangle 2438"/>
                <p:cNvSpPr>
                  <a:spLocks noChangeArrowheads="1"/>
                </p:cNvSpPr>
                <p:nvPr/>
              </p:nvSpPr>
              <p:spPr bwMode="auto">
                <a:xfrm>
                  <a:off x="1320" y="3205"/>
                  <a:ext cx="6" cy="12"/>
                </a:xfrm>
                <a:prstGeom prst="rect">
                  <a:avLst/>
                </a:prstGeom>
                <a:solidFill>
                  <a:srgbClr val="00FF0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13" name="Freeform 2439"/>
                <p:cNvSpPr>
                  <a:spLocks/>
                </p:cNvSpPr>
                <p:nvPr/>
              </p:nvSpPr>
              <p:spPr bwMode="auto">
                <a:xfrm>
                  <a:off x="1396" y="3328"/>
                  <a:ext cx="22" cy="12"/>
                </a:xfrm>
                <a:custGeom>
                  <a:avLst/>
                  <a:gdLst>
                    <a:gd name="T0" fmla="*/ 0 w 22"/>
                    <a:gd name="T1" fmla="*/ 6 h 12"/>
                    <a:gd name="T2" fmla="*/ 2 w 22"/>
                    <a:gd name="T3" fmla="*/ 2 h 12"/>
                    <a:gd name="T4" fmla="*/ 11 w 22"/>
                    <a:gd name="T5" fmla="*/ 0 h 12"/>
                    <a:gd name="T6" fmla="*/ 18 w 22"/>
                    <a:gd name="T7" fmla="*/ 2 h 12"/>
                    <a:gd name="T8" fmla="*/ 22 w 22"/>
                    <a:gd name="T9" fmla="*/ 6 h 12"/>
                    <a:gd name="T10" fmla="*/ 18 w 22"/>
                    <a:gd name="T11" fmla="*/ 11 h 12"/>
                    <a:gd name="T12" fmla="*/ 11 w 22"/>
                    <a:gd name="T13" fmla="*/ 12 h 12"/>
                    <a:gd name="T14" fmla="*/ 2 w 22"/>
                    <a:gd name="T15" fmla="*/ 11 h 12"/>
                    <a:gd name="T16" fmla="*/ 0 w 22"/>
                    <a:gd name="T17" fmla="*/ 6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22"/>
                    <a:gd name="T28" fmla="*/ 0 h 12"/>
                    <a:gd name="T29" fmla="*/ 22 w 22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22" h="12">
                      <a:moveTo>
                        <a:pt x="0" y="6"/>
                      </a:moveTo>
                      <a:lnTo>
                        <a:pt x="2" y="2"/>
                      </a:lnTo>
                      <a:lnTo>
                        <a:pt x="11" y="0"/>
                      </a:lnTo>
                      <a:lnTo>
                        <a:pt x="18" y="2"/>
                      </a:lnTo>
                      <a:lnTo>
                        <a:pt x="22" y="6"/>
                      </a:lnTo>
                      <a:lnTo>
                        <a:pt x="18" y="11"/>
                      </a:lnTo>
                      <a:lnTo>
                        <a:pt x="11" y="12"/>
                      </a:lnTo>
                      <a:lnTo>
                        <a:pt x="2" y="11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4" name="Freeform 2440"/>
                <p:cNvSpPr>
                  <a:spLocks/>
                </p:cNvSpPr>
                <p:nvPr/>
              </p:nvSpPr>
              <p:spPr bwMode="auto">
                <a:xfrm>
                  <a:off x="1372" y="3213"/>
                  <a:ext cx="127" cy="77"/>
                </a:xfrm>
                <a:custGeom>
                  <a:avLst/>
                  <a:gdLst>
                    <a:gd name="T0" fmla="*/ 50 w 127"/>
                    <a:gd name="T1" fmla="*/ 77 h 77"/>
                    <a:gd name="T2" fmla="*/ 76 w 127"/>
                    <a:gd name="T3" fmla="*/ 77 h 77"/>
                    <a:gd name="T4" fmla="*/ 96 w 127"/>
                    <a:gd name="T5" fmla="*/ 73 h 77"/>
                    <a:gd name="T6" fmla="*/ 111 w 127"/>
                    <a:gd name="T7" fmla="*/ 65 h 77"/>
                    <a:gd name="T8" fmla="*/ 122 w 127"/>
                    <a:gd name="T9" fmla="*/ 53 h 77"/>
                    <a:gd name="T10" fmla="*/ 127 w 127"/>
                    <a:gd name="T11" fmla="*/ 38 h 77"/>
                    <a:gd name="T12" fmla="*/ 122 w 127"/>
                    <a:gd name="T13" fmla="*/ 24 h 77"/>
                    <a:gd name="T14" fmla="*/ 111 w 127"/>
                    <a:gd name="T15" fmla="*/ 11 h 77"/>
                    <a:gd name="T16" fmla="*/ 96 w 127"/>
                    <a:gd name="T17" fmla="*/ 2 h 77"/>
                    <a:gd name="T18" fmla="*/ 76 w 127"/>
                    <a:gd name="T19" fmla="*/ 0 h 77"/>
                    <a:gd name="T20" fmla="*/ 50 w 127"/>
                    <a:gd name="T21" fmla="*/ 0 h 77"/>
                    <a:gd name="T22" fmla="*/ 31 w 127"/>
                    <a:gd name="T23" fmla="*/ 2 h 77"/>
                    <a:gd name="T24" fmla="*/ 15 w 127"/>
                    <a:gd name="T25" fmla="*/ 11 h 77"/>
                    <a:gd name="T26" fmla="*/ 4 w 127"/>
                    <a:gd name="T27" fmla="*/ 24 h 77"/>
                    <a:gd name="T28" fmla="*/ 0 w 127"/>
                    <a:gd name="T29" fmla="*/ 38 h 77"/>
                    <a:gd name="T30" fmla="*/ 0 w 127"/>
                    <a:gd name="T31" fmla="*/ 38 h 77"/>
                    <a:gd name="T32" fmla="*/ 4 w 127"/>
                    <a:gd name="T33" fmla="*/ 53 h 77"/>
                    <a:gd name="T34" fmla="*/ 15 w 127"/>
                    <a:gd name="T35" fmla="*/ 65 h 77"/>
                    <a:gd name="T36" fmla="*/ 31 w 127"/>
                    <a:gd name="T37" fmla="*/ 73 h 77"/>
                    <a:gd name="T38" fmla="*/ 50 w 127"/>
                    <a:gd name="T39" fmla="*/ 77 h 77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127"/>
                    <a:gd name="T61" fmla="*/ 0 h 77"/>
                    <a:gd name="T62" fmla="*/ 127 w 127"/>
                    <a:gd name="T63" fmla="*/ 77 h 77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127" h="77">
                      <a:moveTo>
                        <a:pt x="50" y="77"/>
                      </a:moveTo>
                      <a:lnTo>
                        <a:pt x="76" y="77"/>
                      </a:lnTo>
                      <a:lnTo>
                        <a:pt x="96" y="73"/>
                      </a:lnTo>
                      <a:lnTo>
                        <a:pt x="111" y="65"/>
                      </a:lnTo>
                      <a:lnTo>
                        <a:pt x="122" y="53"/>
                      </a:lnTo>
                      <a:lnTo>
                        <a:pt x="127" y="38"/>
                      </a:lnTo>
                      <a:lnTo>
                        <a:pt x="122" y="24"/>
                      </a:lnTo>
                      <a:lnTo>
                        <a:pt x="111" y="11"/>
                      </a:lnTo>
                      <a:lnTo>
                        <a:pt x="96" y="2"/>
                      </a:lnTo>
                      <a:lnTo>
                        <a:pt x="76" y="0"/>
                      </a:lnTo>
                      <a:lnTo>
                        <a:pt x="50" y="0"/>
                      </a:lnTo>
                      <a:lnTo>
                        <a:pt x="31" y="2"/>
                      </a:lnTo>
                      <a:lnTo>
                        <a:pt x="15" y="11"/>
                      </a:lnTo>
                      <a:lnTo>
                        <a:pt x="4" y="24"/>
                      </a:lnTo>
                      <a:lnTo>
                        <a:pt x="0" y="38"/>
                      </a:lnTo>
                      <a:lnTo>
                        <a:pt x="4" y="53"/>
                      </a:lnTo>
                      <a:lnTo>
                        <a:pt x="15" y="65"/>
                      </a:lnTo>
                      <a:lnTo>
                        <a:pt x="31" y="73"/>
                      </a:lnTo>
                      <a:lnTo>
                        <a:pt x="50" y="77"/>
                      </a:lnTo>
                      <a:close/>
                    </a:path>
                  </a:pathLst>
                </a:custGeom>
                <a:pattFill prst="openDmnd">
                  <a:fgClr>
                    <a:srgbClr val="1A1A1A"/>
                  </a:fgClr>
                  <a:bgClr>
                    <a:srgbClr val="808080"/>
                  </a:bgClr>
                </a:pattFill>
                <a:ln w="3175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5" name="Rectangle 2441"/>
                <p:cNvSpPr>
                  <a:spLocks noChangeArrowheads="1"/>
                </p:cNvSpPr>
                <p:nvPr/>
              </p:nvSpPr>
              <p:spPr bwMode="auto">
                <a:xfrm>
                  <a:off x="1368" y="3246"/>
                  <a:ext cx="135" cy="10"/>
                </a:xfrm>
                <a:prstGeom prst="rect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716" name="Freeform 2442"/>
                <p:cNvSpPr>
                  <a:spLocks/>
                </p:cNvSpPr>
                <p:nvPr/>
              </p:nvSpPr>
              <p:spPr bwMode="auto">
                <a:xfrm>
                  <a:off x="1376" y="3217"/>
                  <a:ext cx="9" cy="5"/>
                </a:xfrm>
                <a:custGeom>
                  <a:avLst/>
                  <a:gdLst>
                    <a:gd name="T0" fmla="*/ 0 w 9"/>
                    <a:gd name="T1" fmla="*/ 2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2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2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2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7" name="Freeform 2443"/>
                <p:cNvSpPr>
                  <a:spLocks/>
                </p:cNvSpPr>
                <p:nvPr/>
              </p:nvSpPr>
              <p:spPr bwMode="auto">
                <a:xfrm>
                  <a:off x="1486" y="3217"/>
                  <a:ext cx="8" cy="5"/>
                </a:xfrm>
                <a:custGeom>
                  <a:avLst/>
                  <a:gdLst>
                    <a:gd name="T0" fmla="*/ 0 w 8"/>
                    <a:gd name="T1" fmla="*/ 2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2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2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2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8" name="Freeform 2444"/>
                <p:cNvSpPr>
                  <a:spLocks/>
                </p:cNvSpPr>
                <p:nvPr/>
              </p:nvSpPr>
              <p:spPr bwMode="auto">
                <a:xfrm>
                  <a:off x="1376" y="3279"/>
                  <a:ext cx="9" cy="5"/>
                </a:xfrm>
                <a:custGeom>
                  <a:avLst/>
                  <a:gdLst>
                    <a:gd name="T0" fmla="*/ 0 w 9"/>
                    <a:gd name="T1" fmla="*/ 4 h 5"/>
                    <a:gd name="T2" fmla="*/ 3 w 9"/>
                    <a:gd name="T3" fmla="*/ 0 h 5"/>
                    <a:gd name="T4" fmla="*/ 7 w 9"/>
                    <a:gd name="T5" fmla="*/ 0 h 5"/>
                    <a:gd name="T6" fmla="*/ 9 w 9"/>
                    <a:gd name="T7" fmla="*/ 4 h 5"/>
                    <a:gd name="T8" fmla="*/ 7 w 9"/>
                    <a:gd name="T9" fmla="*/ 5 h 5"/>
                    <a:gd name="T10" fmla="*/ 3 w 9"/>
                    <a:gd name="T11" fmla="*/ 5 h 5"/>
                    <a:gd name="T12" fmla="*/ 0 w 9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9"/>
                    <a:gd name="T22" fmla="*/ 0 h 5"/>
                    <a:gd name="T23" fmla="*/ 9 w 9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9" h="5">
                      <a:moveTo>
                        <a:pt x="0" y="4"/>
                      </a:move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9" y="4"/>
                      </a:lnTo>
                      <a:lnTo>
                        <a:pt x="7" y="5"/>
                      </a:lnTo>
                      <a:lnTo>
                        <a:pt x="3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19" name="Freeform 2445"/>
                <p:cNvSpPr>
                  <a:spLocks/>
                </p:cNvSpPr>
                <p:nvPr/>
              </p:nvSpPr>
              <p:spPr bwMode="auto">
                <a:xfrm>
                  <a:off x="1486" y="3279"/>
                  <a:ext cx="8" cy="5"/>
                </a:xfrm>
                <a:custGeom>
                  <a:avLst/>
                  <a:gdLst>
                    <a:gd name="T0" fmla="*/ 0 w 8"/>
                    <a:gd name="T1" fmla="*/ 4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4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4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4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84" name="Rectangle 2446"/>
              <p:cNvSpPr>
                <a:spLocks noChangeArrowheads="1"/>
              </p:cNvSpPr>
              <p:nvPr/>
            </p:nvSpPr>
            <p:spPr bwMode="auto">
              <a:xfrm>
                <a:off x="2006" y="3087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85" name="Group 2447"/>
              <p:cNvGrpSpPr>
                <a:grpSpLocks/>
              </p:cNvGrpSpPr>
              <p:nvPr/>
            </p:nvGrpSpPr>
            <p:grpSpPr bwMode="auto">
              <a:xfrm>
                <a:off x="2009" y="3092"/>
                <a:ext cx="420" cy="31"/>
                <a:chOff x="1329" y="3109"/>
                <a:chExt cx="420" cy="31"/>
              </a:xfrm>
            </p:grpSpPr>
            <p:sp>
              <p:nvSpPr>
                <p:cNvPr id="8575" name="Freeform 2448"/>
                <p:cNvSpPr>
                  <a:spLocks/>
                </p:cNvSpPr>
                <p:nvPr/>
              </p:nvSpPr>
              <p:spPr bwMode="auto">
                <a:xfrm>
                  <a:off x="1329" y="3129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6" name="Rectangle 2449"/>
                <p:cNvSpPr>
                  <a:spLocks noChangeArrowheads="1"/>
                </p:cNvSpPr>
                <p:nvPr/>
              </p:nvSpPr>
              <p:spPr bwMode="auto">
                <a:xfrm>
                  <a:off x="135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77" name="Freeform 2450"/>
                <p:cNvSpPr>
                  <a:spLocks/>
                </p:cNvSpPr>
                <p:nvPr/>
              </p:nvSpPr>
              <p:spPr bwMode="auto">
                <a:xfrm>
                  <a:off x="136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8" name="Rectangle 2451"/>
                <p:cNvSpPr>
                  <a:spLocks noChangeArrowheads="1"/>
                </p:cNvSpPr>
                <p:nvPr/>
              </p:nvSpPr>
              <p:spPr bwMode="auto">
                <a:xfrm>
                  <a:off x="134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79" name="Freeform 2452"/>
                <p:cNvSpPr>
                  <a:spLocks/>
                </p:cNvSpPr>
                <p:nvPr/>
              </p:nvSpPr>
              <p:spPr bwMode="auto">
                <a:xfrm>
                  <a:off x="1342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80" name="Rectangle 2453"/>
                <p:cNvSpPr>
                  <a:spLocks noChangeArrowheads="1"/>
                </p:cNvSpPr>
                <p:nvPr/>
              </p:nvSpPr>
              <p:spPr bwMode="auto">
                <a:xfrm>
                  <a:off x="1714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81" name="Freeform 2454"/>
                <p:cNvSpPr>
                  <a:spLocks/>
                </p:cNvSpPr>
                <p:nvPr/>
              </p:nvSpPr>
              <p:spPr bwMode="auto">
                <a:xfrm>
                  <a:off x="1716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82" name="Rectangle 2455"/>
                <p:cNvSpPr>
                  <a:spLocks noChangeArrowheads="1"/>
                </p:cNvSpPr>
                <p:nvPr/>
              </p:nvSpPr>
              <p:spPr bwMode="auto">
                <a:xfrm>
                  <a:off x="1542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83" name="Freeform 2456"/>
                <p:cNvSpPr>
                  <a:spLocks/>
                </p:cNvSpPr>
                <p:nvPr/>
              </p:nvSpPr>
              <p:spPr bwMode="auto">
                <a:xfrm>
                  <a:off x="154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84" name="Rectangle 2457"/>
                <p:cNvSpPr>
                  <a:spLocks noChangeArrowheads="1"/>
                </p:cNvSpPr>
                <p:nvPr/>
              </p:nvSpPr>
              <p:spPr bwMode="auto">
                <a:xfrm>
                  <a:off x="1696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85" name="Freeform 2458"/>
                <p:cNvSpPr>
                  <a:spLocks/>
                </p:cNvSpPr>
                <p:nvPr/>
              </p:nvSpPr>
              <p:spPr bwMode="auto">
                <a:xfrm>
                  <a:off x="1699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86" name="Rectangle 2459"/>
                <p:cNvSpPr>
                  <a:spLocks noChangeArrowheads="1"/>
                </p:cNvSpPr>
                <p:nvPr/>
              </p:nvSpPr>
              <p:spPr bwMode="auto">
                <a:xfrm>
                  <a:off x="1527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87" name="Freeform 2460"/>
                <p:cNvSpPr>
                  <a:spLocks/>
                </p:cNvSpPr>
                <p:nvPr/>
              </p:nvSpPr>
              <p:spPr bwMode="auto">
                <a:xfrm>
                  <a:off x="152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88" name="Rectangle 2461"/>
                <p:cNvSpPr>
                  <a:spLocks noChangeArrowheads="1"/>
                </p:cNvSpPr>
                <p:nvPr/>
              </p:nvSpPr>
              <p:spPr bwMode="auto">
                <a:xfrm>
                  <a:off x="167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89" name="Freeform 2462"/>
                <p:cNvSpPr>
                  <a:spLocks/>
                </p:cNvSpPr>
                <p:nvPr/>
              </p:nvSpPr>
              <p:spPr bwMode="auto">
                <a:xfrm>
                  <a:off x="1683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90" name="Rectangle 2463"/>
                <p:cNvSpPr>
                  <a:spLocks noChangeArrowheads="1"/>
                </p:cNvSpPr>
                <p:nvPr/>
              </p:nvSpPr>
              <p:spPr bwMode="auto">
                <a:xfrm>
                  <a:off x="1509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91" name="Freeform 2464"/>
                <p:cNvSpPr>
                  <a:spLocks/>
                </p:cNvSpPr>
                <p:nvPr/>
              </p:nvSpPr>
              <p:spPr bwMode="auto">
                <a:xfrm>
                  <a:off x="151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92" name="Rectangle 2465"/>
                <p:cNvSpPr>
                  <a:spLocks noChangeArrowheads="1"/>
                </p:cNvSpPr>
                <p:nvPr/>
              </p:nvSpPr>
              <p:spPr bwMode="auto">
                <a:xfrm>
                  <a:off x="166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93" name="Freeform 2466"/>
                <p:cNvSpPr>
                  <a:spLocks/>
                </p:cNvSpPr>
                <p:nvPr/>
              </p:nvSpPr>
              <p:spPr bwMode="auto">
                <a:xfrm>
                  <a:off x="1666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94" name="Rectangle 2467"/>
                <p:cNvSpPr>
                  <a:spLocks noChangeArrowheads="1"/>
                </p:cNvSpPr>
                <p:nvPr/>
              </p:nvSpPr>
              <p:spPr bwMode="auto">
                <a:xfrm>
                  <a:off x="1492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95" name="Freeform 2468"/>
                <p:cNvSpPr>
                  <a:spLocks/>
                </p:cNvSpPr>
                <p:nvPr/>
              </p:nvSpPr>
              <p:spPr bwMode="auto">
                <a:xfrm>
                  <a:off x="1494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96" name="Rectangle 2469"/>
                <p:cNvSpPr>
                  <a:spLocks noChangeArrowheads="1"/>
                </p:cNvSpPr>
                <p:nvPr/>
              </p:nvSpPr>
              <p:spPr bwMode="auto">
                <a:xfrm>
                  <a:off x="1646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97" name="Freeform 2470"/>
                <p:cNvSpPr>
                  <a:spLocks/>
                </p:cNvSpPr>
                <p:nvPr/>
              </p:nvSpPr>
              <p:spPr bwMode="auto">
                <a:xfrm>
                  <a:off x="1648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98" name="Rectangle 2471"/>
                <p:cNvSpPr>
                  <a:spLocks noChangeArrowheads="1"/>
                </p:cNvSpPr>
                <p:nvPr/>
              </p:nvSpPr>
              <p:spPr bwMode="auto">
                <a:xfrm>
                  <a:off x="1476" y="3123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99" name="Freeform 2472"/>
                <p:cNvSpPr>
                  <a:spLocks/>
                </p:cNvSpPr>
                <p:nvPr/>
              </p:nvSpPr>
              <p:spPr bwMode="auto">
                <a:xfrm>
                  <a:off x="1479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00" name="Rectangle 2473"/>
                <p:cNvSpPr>
                  <a:spLocks noChangeArrowheads="1"/>
                </p:cNvSpPr>
                <p:nvPr/>
              </p:nvSpPr>
              <p:spPr bwMode="auto">
                <a:xfrm>
                  <a:off x="162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01" name="Freeform 2474"/>
                <p:cNvSpPr>
                  <a:spLocks/>
                </p:cNvSpPr>
                <p:nvPr/>
              </p:nvSpPr>
              <p:spPr bwMode="auto">
                <a:xfrm>
                  <a:off x="1630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02" name="Rectangle 2475"/>
                <p:cNvSpPr>
                  <a:spLocks noChangeArrowheads="1"/>
                </p:cNvSpPr>
                <p:nvPr/>
              </p:nvSpPr>
              <p:spPr bwMode="auto">
                <a:xfrm>
                  <a:off x="1459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03" name="Freeform 2476"/>
                <p:cNvSpPr>
                  <a:spLocks/>
                </p:cNvSpPr>
                <p:nvPr/>
              </p:nvSpPr>
              <p:spPr bwMode="auto">
                <a:xfrm>
                  <a:off x="1461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04" name="Rectangle 2477"/>
                <p:cNvSpPr>
                  <a:spLocks noChangeArrowheads="1"/>
                </p:cNvSpPr>
                <p:nvPr/>
              </p:nvSpPr>
              <p:spPr bwMode="auto">
                <a:xfrm>
                  <a:off x="161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05" name="Freeform 2478"/>
                <p:cNvSpPr>
                  <a:spLocks/>
                </p:cNvSpPr>
                <p:nvPr/>
              </p:nvSpPr>
              <p:spPr bwMode="auto">
                <a:xfrm>
                  <a:off x="1615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06" name="Rectangle 2479"/>
                <p:cNvSpPr>
                  <a:spLocks noChangeArrowheads="1"/>
                </p:cNvSpPr>
                <p:nvPr/>
              </p:nvSpPr>
              <p:spPr bwMode="auto">
                <a:xfrm>
                  <a:off x="1441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07" name="Freeform 2480"/>
                <p:cNvSpPr>
                  <a:spLocks/>
                </p:cNvSpPr>
                <p:nvPr/>
              </p:nvSpPr>
              <p:spPr bwMode="auto">
                <a:xfrm>
                  <a:off x="1443" y="3124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08" name="Rectangle 2481"/>
                <p:cNvSpPr>
                  <a:spLocks noChangeArrowheads="1"/>
                </p:cNvSpPr>
                <p:nvPr/>
              </p:nvSpPr>
              <p:spPr bwMode="auto">
                <a:xfrm>
                  <a:off x="1595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09" name="Freeform 2482"/>
                <p:cNvSpPr>
                  <a:spLocks/>
                </p:cNvSpPr>
                <p:nvPr/>
              </p:nvSpPr>
              <p:spPr bwMode="auto">
                <a:xfrm>
                  <a:off x="1597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10" name="Rectangle 2483"/>
                <p:cNvSpPr>
                  <a:spLocks noChangeArrowheads="1"/>
                </p:cNvSpPr>
                <p:nvPr/>
              </p:nvSpPr>
              <p:spPr bwMode="auto">
                <a:xfrm>
                  <a:off x="1424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11" name="Freeform 2484"/>
                <p:cNvSpPr>
                  <a:spLocks/>
                </p:cNvSpPr>
                <p:nvPr/>
              </p:nvSpPr>
              <p:spPr bwMode="auto">
                <a:xfrm>
                  <a:off x="1428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12" name="Rectangle 2485"/>
                <p:cNvSpPr>
                  <a:spLocks noChangeArrowheads="1"/>
                </p:cNvSpPr>
                <p:nvPr/>
              </p:nvSpPr>
              <p:spPr bwMode="auto">
                <a:xfrm>
                  <a:off x="1578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13" name="Freeform 2486"/>
                <p:cNvSpPr>
                  <a:spLocks/>
                </p:cNvSpPr>
                <p:nvPr/>
              </p:nvSpPr>
              <p:spPr bwMode="auto">
                <a:xfrm>
                  <a:off x="1580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14" name="Rectangle 2487"/>
                <p:cNvSpPr>
                  <a:spLocks noChangeArrowheads="1"/>
                </p:cNvSpPr>
                <p:nvPr/>
              </p:nvSpPr>
              <p:spPr bwMode="auto">
                <a:xfrm>
                  <a:off x="1408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15" name="Freeform 2488"/>
                <p:cNvSpPr>
                  <a:spLocks/>
                </p:cNvSpPr>
                <p:nvPr/>
              </p:nvSpPr>
              <p:spPr bwMode="auto">
                <a:xfrm>
                  <a:off x="1410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16" name="Rectangle 2489"/>
                <p:cNvSpPr>
                  <a:spLocks noChangeArrowheads="1"/>
                </p:cNvSpPr>
                <p:nvPr/>
              </p:nvSpPr>
              <p:spPr bwMode="auto">
                <a:xfrm>
                  <a:off x="1560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17" name="Freeform 2490"/>
                <p:cNvSpPr>
                  <a:spLocks/>
                </p:cNvSpPr>
                <p:nvPr/>
              </p:nvSpPr>
              <p:spPr bwMode="auto">
                <a:xfrm>
                  <a:off x="1562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18" name="Rectangle 2491"/>
                <p:cNvSpPr>
                  <a:spLocks noChangeArrowheads="1"/>
                </p:cNvSpPr>
                <p:nvPr/>
              </p:nvSpPr>
              <p:spPr bwMode="auto">
                <a:xfrm>
                  <a:off x="1391" y="3123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19" name="Freeform 2492"/>
                <p:cNvSpPr>
                  <a:spLocks/>
                </p:cNvSpPr>
                <p:nvPr/>
              </p:nvSpPr>
              <p:spPr bwMode="auto">
                <a:xfrm>
                  <a:off x="1393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0" name="Rectangle 2493"/>
                <p:cNvSpPr>
                  <a:spLocks noChangeArrowheads="1"/>
                </p:cNvSpPr>
                <p:nvPr/>
              </p:nvSpPr>
              <p:spPr bwMode="auto">
                <a:xfrm>
                  <a:off x="1732" y="3123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21" name="Freeform 2494"/>
                <p:cNvSpPr>
                  <a:spLocks/>
                </p:cNvSpPr>
                <p:nvPr/>
              </p:nvSpPr>
              <p:spPr bwMode="auto">
                <a:xfrm>
                  <a:off x="1734" y="3124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2" name="Rectangle 2495"/>
                <p:cNvSpPr>
                  <a:spLocks noChangeArrowheads="1"/>
                </p:cNvSpPr>
                <p:nvPr/>
              </p:nvSpPr>
              <p:spPr bwMode="auto">
                <a:xfrm>
                  <a:off x="1373" y="3123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23" name="Freeform 2496"/>
                <p:cNvSpPr>
                  <a:spLocks/>
                </p:cNvSpPr>
                <p:nvPr/>
              </p:nvSpPr>
              <p:spPr bwMode="auto">
                <a:xfrm>
                  <a:off x="1375" y="3124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4" name="Rectangle 2497"/>
                <p:cNvSpPr>
                  <a:spLocks noChangeArrowheads="1"/>
                </p:cNvSpPr>
                <p:nvPr/>
              </p:nvSpPr>
              <p:spPr bwMode="auto">
                <a:xfrm>
                  <a:off x="135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25" name="Freeform 2498"/>
                <p:cNvSpPr>
                  <a:spLocks/>
                </p:cNvSpPr>
                <p:nvPr/>
              </p:nvSpPr>
              <p:spPr bwMode="auto">
                <a:xfrm>
                  <a:off x="136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6" name="Rectangle 2499"/>
                <p:cNvSpPr>
                  <a:spLocks noChangeArrowheads="1"/>
                </p:cNvSpPr>
                <p:nvPr/>
              </p:nvSpPr>
              <p:spPr bwMode="auto">
                <a:xfrm>
                  <a:off x="134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27" name="Freeform 2500"/>
                <p:cNvSpPr>
                  <a:spLocks/>
                </p:cNvSpPr>
                <p:nvPr/>
              </p:nvSpPr>
              <p:spPr bwMode="auto">
                <a:xfrm>
                  <a:off x="1342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28" name="Rectangle 2501"/>
                <p:cNvSpPr>
                  <a:spLocks noChangeArrowheads="1"/>
                </p:cNvSpPr>
                <p:nvPr/>
              </p:nvSpPr>
              <p:spPr bwMode="auto">
                <a:xfrm>
                  <a:off x="1714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29" name="Freeform 2502"/>
                <p:cNvSpPr>
                  <a:spLocks/>
                </p:cNvSpPr>
                <p:nvPr/>
              </p:nvSpPr>
              <p:spPr bwMode="auto">
                <a:xfrm>
                  <a:off x="1716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30" name="Rectangle 2503"/>
                <p:cNvSpPr>
                  <a:spLocks noChangeArrowheads="1"/>
                </p:cNvSpPr>
                <p:nvPr/>
              </p:nvSpPr>
              <p:spPr bwMode="auto">
                <a:xfrm>
                  <a:off x="1542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31" name="Freeform 2504"/>
                <p:cNvSpPr>
                  <a:spLocks/>
                </p:cNvSpPr>
                <p:nvPr/>
              </p:nvSpPr>
              <p:spPr bwMode="auto">
                <a:xfrm>
                  <a:off x="154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32" name="Rectangle 2505"/>
                <p:cNvSpPr>
                  <a:spLocks noChangeArrowheads="1"/>
                </p:cNvSpPr>
                <p:nvPr/>
              </p:nvSpPr>
              <p:spPr bwMode="auto">
                <a:xfrm>
                  <a:off x="1696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33" name="Freeform 2506"/>
                <p:cNvSpPr>
                  <a:spLocks/>
                </p:cNvSpPr>
                <p:nvPr/>
              </p:nvSpPr>
              <p:spPr bwMode="auto">
                <a:xfrm>
                  <a:off x="1699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34" name="Rectangle 2507"/>
                <p:cNvSpPr>
                  <a:spLocks noChangeArrowheads="1"/>
                </p:cNvSpPr>
                <p:nvPr/>
              </p:nvSpPr>
              <p:spPr bwMode="auto">
                <a:xfrm>
                  <a:off x="1527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35" name="Freeform 2508"/>
                <p:cNvSpPr>
                  <a:spLocks/>
                </p:cNvSpPr>
                <p:nvPr/>
              </p:nvSpPr>
              <p:spPr bwMode="auto">
                <a:xfrm>
                  <a:off x="152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36" name="Rectangle 2509"/>
                <p:cNvSpPr>
                  <a:spLocks noChangeArrowheads="1"/>
                </p:cNvSpPr>
                <p:nvPr/>
              </p:nvSpPr>
              <p:spPr bwMode="auto">
                <a:xfrm>
                  <a:off x="167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37" name="Freeform 2510"/>
                <p:cNvSpPr>
                  <a:spLocks/>
                </p:cNvSpPr>
                <p:nvPr/>
              </p:nvSpPr>
              <p:spPr bwMode="auto">
                <a:xfrm>
                  <a:off x="1683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38" name="Rectangle 2511"/>
                <p:cNvSpPr>
                  <a:spLocks noChangeArrowheads="1"/>
                </p:cNvSpPr>
                <p:nvPr/>
              </p:nvSpPr>
              <p:spPr bwMode="auto">
                <a:xfrm>
                  <a:off x="1509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39" name="Freeform 2512"/>
                <p:cNvSpPr>
                  <a:spLocks/>
                </p:cNvSpPr>
                <p:nvPr/>
              </p:nvSpPr>
              <p:spPr bwMode="auto">
                <a:xfrm>
                  <a:off x="151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40" name="Rectangle 2513"/>
                <p:cNvSpPr>
                  <a:spLocks noChangeArrowheads="1"/>
                </p:cNvSpPr>
                <p:nvPr/>
              </p:nvSpPr>
              <p:spPr bwMode="auto">
                <a:xfrm>
                  <a:off x="166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41" name="Freeform 2514"/>
                <p:cNvSpPr>
                  <a:spLocks/>
                </p:cNvSpPr>
                <p:nvPr/>
              </p:nvSpPr>
              <p:spPr bwMode="auto">
                <a:xfrm>
                  <a:off x="1666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42" name="Rectangle 2515"/>
                <p:cNvSpPr>
                  <a:spLocks noChangeArrowheads="1"/>
                </p:cNvSpPr>
                <p:nvPr/>
              </p:nvSpPr>
              <p:spPr bwMode="auto">
                <a:xfrm>
                  <a:off x="1492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43" name="Freeform 2516"/>
                <p:cNvSpPr>
                  <a:spLocks/>
                </p:cNvSpPr>
                <p:nvPr/>
              </p:nvSpPr>
              <p:spPr bwMode="auto">
                <a:xfrm>
                  <a:off x="1494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44" name="Rectangle 2517"/>
                <p:cNvSpPr>
                  <a:spLocks noChangeArrowheads="1"/>
                </p:cNvSpPr>
                <p:nvPr/>
              </p:nvSpPr>
              <p:spPr bwMode="auto">
                <a:xfrm>
                  <a:off x="1646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45" name="Freeform 2518"/>
                <p:cNvSpPr>
                  <a:spLocks/>
                </p:cNvSpPr>
                <p:nvPr/>
              </p:nvSpPr>
              <p:spPr bwMode="auto">
                <a:xfrm>
                  <a:off x="1648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46" name="Rectangle 2519"/>
                <p:cNvSpPr>
                  <a:spLocks noChangeArrowheads="1"/>
                </p:cNvSpPr>
                <p:nvPr/>
              </p:nvSpPr>
              <p:spPr bwMode="auto">
                <a:xfrm>
                  <a:off x="1476" y="3109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47" name="Freeform 2520"/>
                <p:cNvSpPr>
                  <a:spLocks/>
                </p:cNvSpPr>
                <p:nvPr/>
              </p:nvSpPr>
              <p:spPr bwMode="auto">
                <a:xfrm>
                  <a:off x="1479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48" name="Rectangle 2521"/>
                <p:cNvSpPr>
                  <a:spLocks noChangeArrowheads="1"/>
                </p:cNvSpPr>
                <p:nvPr/>
              </p:nvSpPr>
              <p:spPr bwMode="auto">
                <a:xfrm>
                  <a:off x="162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49" name="Freeform 2522"/>
                <p:cNvSpPr>
                  <a:spLocks/>
                </p:cNvSpPr>
                <p:nvPr/>
              </p:nvSpPr>
              <p:spPr bwMode="auto">
                <a:xfrm>
                  <a:off x="1630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50" name="Rectangle 2523"/>
                <p:cNvSpPr>
                  <a:spLocks noChangeArrowheads="1"/>
                </p:cNvSpPr>
                <p:nvPr/>
              </p:nvSpPr>
              <p:spPr bwMode="auto">
                <a:xfrm>
                  <a:off x="1459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51" name="Freeform 2524"/>
                <p:cNvSpPr>
                  <a:spLocks/>
                </p:cNvSpPr>
                <p:nvPr/>
              </p:nvSpPr>
              <p:spPr bwMode="auto">
                <a:xfrm>
                  <a:off x="1461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52" name="Rectangle 2525"/>
                <p:cNvSpPr>
                  <a:spLocks noChangeArrowheads="1"/>
                </p:cNvSpPr>
                <p:nvPr/>
              </p:nvSpPr>
              <p:spPr bwMode="auto">
                <a:xfrm>
                  <a:off x="161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53" name="Freeform 2526"/>
                <p:cNvSpPr>
                  <a:spLocks/>
                </p:cNvSpPr>
                <p:nvPr/>
              </p:nvSpPr>
              <p:spPr bwMode="auto">
                <a:xfrm>
                  <a:off x="1615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54" name="Rectangle 2527"/>
                <p:cNvSpPr>
                  <a:spLocks noChangeArrowheads="1"/>
                </p:cNvSpPr>
                <p:nvPr/>
              </p:nvSpPr>
              <p:spPr bwMode="auto">
                <a:xfrm>
                  <a:off x="1441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55" name="Freeform 2528"/>
                <p:cNvSpPr>
                  <a:spLocks/>
                </p:cNvSpPr>
                <p:nvPr/>
              </p:nvSpPr>
              <p:spPr bwMode="auto">
                <a:xfrm>
                  <a:off x="1443" y="3111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56" name="Rectangle 2529"/>
                <p:cNvSpPr>
                  <a:spLocks noChangeArrowheads="1"/>
                </p:cNvSpPr>
                <p:nvPr/>
              </p:nvSpPr>
              <p:spPr bwMode="auto">
                <a:xfrm>
                  <a:off x="1595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57" name="Freeform 2530"/>
                <p:cNvSpPr>
                  <a:spLocks/>
                </p:cNvSpPr>
                <p:nvPr/>
              </p:nvSpPr>
              <p:spPr bwMode="auto">
                <a:xfrm>
                  <a:off x="1597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58" name="Rectangle 2531"/>
                <p:cNvSpPr>
                  <a:spLocks noChangeArrowheads="1"/>
                </p:cNvSpPr>
                <p:nvPr/>
              </p:nvSpPr>
              <p:spPr bwMode="auto">
                <a:xfrm>
                  <a:off x="1424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59" name="Freeform 2532"/>
                <p:cNvSpPr>
                  <a:spLocks/>
                </p:cNvSpPr>
                <p:nvPr/>
              </p:nvSpPr>
              <p:spPr bwMode="auto">
                <a:xfrm>
                  <a:off x="1428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60" name="Rectangle 2533"/>
                <p:cNvSpPr>
                  <a:spLocks noChangeArrowheads="1"/>
                </p:cNvSpPr>
                <p:nvPr/>
              </p:nvSpPr>
              <p:spPr bwMode="auto">
                <a:xfrm>
                  <a:off x="1578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61" name="Freeform 2534"/>
                <p:cNvSpPr>
                  <a:spLocks/>
                </p:cNvSpPr>
                <p:nvPr/>
              </p:nvSpPr>
              <p:spPr bwMode="auto">
                <a:xfrm>
                  <a:off x="1580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62" name="Rectangle 2535"/>
                <p:cNvSpPr>
                  <a:spLocks noChangeArrowheads="1"/>
                </p:cNvSpPr>
                <p:nvPr/>
              </p:nvSpPr>
              <p:spPr bwMode="auto">
                <a:xfrm>
                  <a:off x="1408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63" name="Freeform 2536"/>
                <p:cNvSpPr>
                  <a:spLocks/>
                </p:cNvSpPr>
                <p:nvPr/>
              </p:nvSpPr>
              <p:spPr bwMode="auto">
                <a:xfrm>
                  <a:off x="1410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64" name="Rectangle 2537"/>
                <p:cNvSpPr>
                  <a:spLocks noChangeArrowheads="1"/>
                </p:cNvSpPr>
                <p:nvPr/>
              </p:nvSpPr>
              <p:spPr bwMode="auto">
                <a:xfrm>
                  <a:off x="1560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65" name="Freeform 2538"/>
                <p:cNvSpPr>
                  <a:spLocks/>
                </p:cNvSpPr>
                <p:nvPr/>
              </p:nvSpPr>
              <p:spPr bwMode="auto">
                <a:xfrm>
                  <a:off x="1562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66" name="Rectangle 2539"/>
                <p:cNvSpPr>
                  <a:spLocks noChangeArrowheads="1"/>
                </p:cNvSpPr>
                <p:nvPr/>
              </p:nvSpPr>
              <p:spPr bwMode="auto">
                <a:xfrm>
                  <a:off x="1391" y="3109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67" name="Freeform 2540"/>
                <p:cNvSpPr>
                  <a:spLocks/>
                </p:cNvSpPr>
                <p:nvPr/>
              </p:nvSpPr>
              <p:spPr bwMode="auto">
                <a:xfrm>
                  <a:off x="1393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68" name="Rectangle 2541"/>
                <p:cNvSpPr>
                  <a:spLocks noChangeArrowheads="1"/>
                </p:cNvSpPr>
                <p:nvPr/>
              </p:nvSpPr>
              <p:spPr bwMode="auto">
                <a:xfrm>
                  <a:off x="1732" y="3109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69" name="Freeform 2542"/>
                <p:cNvSpPr>
                  <a:spLocks/>
                </p:cNvSpPr>
                <p:nvPr/>
              </p:nvSpPr>
              <p:spPr bwMode="auto">
                <a:xfrm>
                  <a:off x="1734" y="3111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0" name="Rectangle 2543"/>
                <p:cNvSpPr>
                  <a:spLocks noChangeArrowheads="1"/>
                </p:cNvSpPr>
                <p:nvPr/>
              </p:nvSpPr>
              <p:spPr bwMode="auto">
                <a:xfrm>
                  <a:off x="1373" y="3109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671" name="Freeform 2544"/>
                <p:cNvSpPr>
                  <a:spLocks/>
                </p:cNvSpPr>
                <p:nvPr/>
              </p:nvSpPr>
              <p:spPr bwMode="auto">
                <a:xfrm>
                  <a:off x="1375" y="3111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2" name="Freeform 2545"/>
                <p:cNvSpPr>
                  <a:spLocks/>
                </p:cNvSpPr>
                <p:nvPr/>
              </p:nvSpPr>
              <p:spPr bwMode="auto">
                <a:xfrm>
                  <a:off x="170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3" name="Freeform 2546"/>
                <p:cNvSpPr>
                  <a:spLocks/>
                </p:cNvSpPr>
                <p:nvPr/>
              </p:nvSpPr>
              <p:spPr bwMode="auto">
                <a:xfrm>
                  <a:off x="167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4" name="Freeform 2547"/>
                <p:cNvSpPr>
                  <a:spLocks/>
                </p:cNvSpPr>
                <p:nvPr/>
              </p:nvSpPr>
              <p:spPr bwMode="auto">
                <a:xfrm>
                  <a:off x="165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5" name="Freeform 2548"/>
                <p:cNvSpPr>
                  <a:spLocks/>
                </p:cNvSpPr>
                <p:nvPr/>
              </p:nvSpPr>
              <p:spPr bwMode="auto">
                <a:xfrm>
                  <a:off x="162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6" name="Freeform 2549"/>
                <p:cNvSpPr>
                  <a:spLocks/>
                </p:cNvSpPr>
                <p:nvPr/>
              </p:nvSpPr>
              <p:spPr bwMode="auto">
                <a:xfrm>
                  <a:off x="160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7" name="Freeform 2550"/>
                <p:cNvSpPr>
                  <a:spLocks/>
                </p:cNvSpPr>
                <p:nvPr/>
              </p:nvSpPr>
              <p:spPr bwMode="auto">
                <a:xfrm>
                  <a:off x="157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8" name="Freeform 2551"/>
                <p:cNvSpPr>
                  <a:spLocks/>
                </p:cNvSpPr>
                <p:nvPr/>
              </p:nvSpPr>
              <p:spPr bwMode="auto">
                <a:xfrm>
                  <a:off x="155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79" name="Freeform 2552"/>
                <p:cNvSpPr>
                  <a:spLocks/>
                </p:cNvSpPr>
                <p:nvPr/>
              </p:nvSpPr>
              <p:spPr bwMode="auto">
                <a:xfrm>
                  <a:off x="1525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0" name="Freeform 2553"/>
                <p:cNvSpPr>
                  <a:spLocks/>
                </p:cNvSpPr>
                <p:nvPr/>
              </p:nvSpPr>
              <p:spPr bwMode="auto">
                <a:xfrm>
                  <a:off x="149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1" name="Freeform 2554"/>
                <p:cNvSpPr>
                  <a:spLocks/>
                </p:cNvSpPr>
                <p:nvPr/>
              </p:nvSpPr>
              <p:spPr bwMode="auto">
                <a:xfrm>
                  <a:off x="147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2" name="Freeform 2555"/>
                <p:cNvSpPr>
                  <a:spLocks/>
                </p:cNvSpPr>
                <p:nvPr/>
              </p:nvSpPr>
              <p:spPr bwMode="auto">
                <a:xfrm>
                  <a:off x="144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3" name="Freeform 2556"/>
                <p:cNvSpPr>
                  <a:spLocks/>
                </p:cNvSpPr>
                <p:nvPr/>
              </p:nvSpPr>
              <p:spPr bwMode="auto">
                <a:xfrm>
                  <a:off x="1421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4" name="Freeform 2557"/>
                <p:cNvSpPr>
                  <a:spLocks/>
                </p:cNvSpPr>
                <p:nvPr/>
              </p:nvSpPr>
              <p:spPr bwMode="auto">
                <a:xfrm>
                  <a:off x="139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5" name="Freeform 2558"/>
                <p:cNvSpPr>
                  <a:spLocks/>
                </p:cNvSpPr>
                <p:nvPr/>
              </p:nvSpPr>
              <p:spPr bwMode="auto">
                <a:xfrm>
                  <a:off x="137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6" name="Freeform 2559"/>
                <p:cNvSpPr>
                  <a:spLocks/>
                </p:cNvSpPr>
                <p:nvPr/>
              </p:nvSpPr>
              <p:spPr bwMode="auto">
                <a:xfrm>
                  <a:off x="134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7" name="Freeform 2560"/>
                <p:cNvSpPr>
                  <a:spLocks/>
                </p:cNvSpPr>
                <p:nvPr/>
              </p:nvSpPr>
              <p:spPr bwMode="auto">
                <a:xfrm>
                  <a:off x="173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8" name="Freeform 2561"/>
                <p:cNvSpPr>
                  <a:spLocks/>
                </p:cNvSpPr>
                <p:nvPr/>
              </p:nvSpPr>
              <p:spPr bwMode="auto">
                <a:xfrm>
                  <a:off x="171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89" name="Freeform 2562"/>
                <p:cNvSpPr>
                  <a:spLocks/>
                </p:cNvSpPr>
                <p:nvPr/>
              </p:nvSpPr>
              <p:spPr bwMode="auto">
                <a:xfrm>
                  <a:off x="1692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0" name="Freeform 2563"/>
                <p:cNvSpPr>
                  <a:spLocks/>
                </p:cNvSpPr>
                <p:nvPr/>
              </p:nvSpPr>
              <p:spPr bwMode="auto">
                <a:xfrm>
                  <a:off x="166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1" name="Freeform 2564"/>
                <p:cNvSpPr>
                  <a:spLocks/>
                </p:cNvSpPr>
                <p:nvPr/>
              </p:nvSpPr>
              <p:spPr bwMode="auto">
                <a:xfrm>
                  <a:off x="1641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2" name="Freeform 2565"/>
                <p:cNvSpPr>
                  <a:spLocks/>
                </p:cNvSpPr>
                <p:nvPr/>
              </p:nvSpPr>
              <p:spPr bwMode="auto">
                <a:xfrm>
                  <a:off x="161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3" name="Freeform 2566"/>
                <p:cNvSpPr>
                  <a:spLocks/>
                </p:cNvSpPr>
                <p:nvPr/>
              </p:nvSpPr>
              <p:spPr bwMode="auto">
                <a:xfrm>
                  <a:off x="1589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4" name="Freeform 2567"/>
                <p:cNvSpPr>
                  <a:spLocks/>
                </p:cNvSpPr>
                <p:nvPr/>
              </p:nvSpPr>
              <p:spPr bwMode="auto">
                <a:xfrm>
                  <a:off x="1564" y="3136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5" name="Freeform 2568"/>
                <p:cNvSpPr>
                  <a:spLocks/>
                </p:cNvSpPr>
                <p:nvPr/>
              </p:nvSpPr>
              <p:spPr bwMode="auto">
                <a:xfrm>
                  <a:off x="153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6" name="Freeform 2569"/>
                <p:cNvSpPr>
                  <a:spLocks/>
                </p:cNvSpPr>
                <p:nvPr/>
              </p:nvSpPr>
              <p:spPr bwMode="auto">
                <a:xfrm>
                  <a:off x="151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7" name="Freeform 2570"/>
                <p:cNvSpPr>
                  <a:spLocks/>
                </p:cNvSpPr>
                <p:nvPr/>
              </p:nvSpPr>
              <p:spPr bwMode="auto">
                <a:xfrm>
                  <a:off x="1485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8" name="Freeform 2571"/>
                <p:cNvSpPr>
                  <a:spLocks/>
                </p:cNvSpPr>
                <p:nvPr/>
              </p:nvSpPr>
              <p:spPr bwMode="auto">
                <a:xfrm>
                  <a:off x="1461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699" name="Freeform 2572"/>
                <p:cNvSpPr>
                  <a:spLocks/>
                </p:cNvSpPr>
                <p:nvPr/>
              </p:nvSpPr>
              <p:spPr bwMode="auto">
                <a:xfrm>
                  <a:off x="143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0" name="Freeform 2573"/>
                <p:cNvSpPr>
                  <a:spLocks/>
                </p:cNvSpPr>
                <p:nvPr/>
              </p:nvSpPr>
              <p:spPr bwMode="auto">
                <a:xfrm>
                  <a:off x="1408" y="3136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1" name="Freeform 2574"/>
                <p:cNvSpPr>
                  <a:spLocks/>
                </p:cNvSpPr>
                <p:nvPr/>
              </p:nvSpPr>
              <p:spPr bwMode="auto">
                <a:xfrm>
                  <a:off x="1382" y="3136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2" name="Freeform 2575"/>
                <p:cNvSpPr>
                  <a:spLocks/>
                </p:cNvSpPr>
                <p:nvPr/>
              </p:nvSpPr>
              <p:spPr bwMode="auto">
                <a:xfrm>
                  <a:off x="1358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703" name="Freeform 2576"/>
                <p:cNvSpPr>
                  <a:spLocks/>
                </p:cNvSpPr>
                <p:nvPr/>
              </p:nvSpPr>
              <p:spPr bwMode="auto">
                <a:xfrm>
                  <a:off x="1745" y="313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86" name="Rectangle 2577"/>
              <p:cNvSpPr>
                <a:spLocks noChangeArrowheads="1"/>
              </p:cNvSpPr>
              <p:nvPr/>
            </p:nvSpPr>
            <p:spPr bwMode="auto">
              <a:xfrm>
                <a:off x="2006" y="3045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87" name="Group 2578"/>
              <p:cNvGrpSpPr>
                <a:grpSpLocks/>
              </p:cNvGrpSpPr>
              <p:nvPr/>
            </p:nvGrpSpPr>
            <p:grpSpPr bwMode="auto">
              <a:xfrm>
                <a:off x="2009" y="3050"/>
                <a:ext cx="420" cy="31"/>
                <a:chOff x="1329" y="3067"/>
                <a:chExt cx="420" cy="31"/>
              </a:xfrm>
            </p:grpSpPr>
            <p:sp>
              <p:nvSpPr>
                <p:cNvPr id="8446" name="Freeform 2579"/>
                <p:cNvSpPr>
                  <a:spLocks/>
                </p:cNvSpPr>
                <p:nvPr/>
              </p:nvSpPr>
              <p:spPr bwMode="auto">
                <a:xfrm>
                  <a:off x="1329" y="3087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7" name="Rectangle 2580"/>
                <p:cNvSpPr>
                  <a:spLocks noChangeArrowheads="1"/>
                </p:cNvSpPr>
                <p:nvPr/>
              </p:nvSpPr>
              <p:spPr bwMode="auto">
                <a:xfrm>
                  <a:off x="135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48" name="Freeform 2581"/>
                <p:cNvSpPr>
                  <a:spLocks/>
                </p:cNvSpPr>
                <p:nvPr/>
              </p:nvSpPr>
              <p:spPr bwMode="auto">
                <a:xfrm>
                  <a:off x="136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9" name="Rectangle 2582"/>
                <p:cNvSpPr>
                  <a:spLocks noChangeArrowheads="1"/>
                </p:cNvSpPr>
                <p:nvPr/>
              </p:nvSpPr>
              <p:spPr bwMode="auto">
                <a:xfrm>
                  <a:off x="134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50" name="Freeform 2583"/>
                <p:cNvSpPr>
                  <a:spLocks/>
                </p:cNvSpPr>
                <p:nvPr/>
              </p:nvSpPr>
              <p:spPr bwMode="auto">
                <a:xfrm>
                  <a:off x="1342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51" name="Rectangle 2584"/>
                <p:cNvSpPr>
                  <a:spLocks noChangeArrowheads="1"/>
                </p:cNvSpPr>
                <p:nvPr/>
              </p:nvSpPr>
              <p:spPr bwMode="auto">
                <a:xfrm>
                  <a:off x="1714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52" name="Freeform 2585"/>
                <p:cNvSpPr>
                  <a:spLocks/>
                </p:cNvSpPr>
                <p:nvPr/>
              </p:nvSpPr>
              <p:spPr bwMode="auto">
                <a:xfrm>
                  <a:off x="1716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53" name="Rectangle 2586"/>
                <p:cNvSpPr>
                  <a:spLocks noChangeArrowheads="1"/>
                </p:cNvSpPr>
                <p:nvPr/>
              </p:nvSpPr>
              <p:spPr bwMode="auto">
                <a:xfrm>
                  <a:off x="1542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54" name="Freeform 2587"/>
                <p:cNvSpPr>
                  <a:spLocks/>
                </p:cNvSpPr>
                <p:nvPr/>
              </p:nvSpPr>
              <p:spPr bwMode="auto">
                <a:xfrm>
                  <a:off x="154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55" name="Rectangle 2588"/>
                <p:cNvSpPr>
                  <a:spLocks noChangeArrowheads="1"/>
                </p:cNvSpPr>
                <p:nvPr/>
              </p:nvSpPr>
              <p:spPr bwMode="auto">
                <a:xfrm>
                  <a:off x="1696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56" name="Freeform 2589"/>
                <p:cNvSpPr>
                  <a:spLocks/>
                </p:cNvSpPr>
                <p:nvPr/>
              </p:nvSpPr>
              <p:spPr bwMode="auto">
                <a:xfrm>
                  <a:off x="1699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57" name="Rectangle 2590"/>
                <p:cNvSpPr>
                  <a:spLocks noChangeArrowheads="1"/>
                </p:cNvSpPr>
                <p:nvPr/>
              </p:nvSpPr>
              <p:spPr bwMode="auto">
                <a:xfrm>
                  <a:off x="1527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58" name="Freeform 2591"/>
                <p:cNvSpPr>
                  <a:spLocks/>
                </p:cNvSpPr>
                <p:nvPr/>
              </p:nvSpPr>
              <p:spPr bwMode="auto">
                <a:xfrm>
                  <a:off x="152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59" name="Rectangle 2592"/>
                <p:cNvSpPr>
                  <a:spLocks noChangeArrowheads="1"/>
                </p:cNvSpPr>
                <p:nvPr/>
              </p:nvSpPr>
              <p:spPr bwMode="auto">
                <a:xfrm>
                  <a:off x="167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60" name="Freeform 2593"/>
                <p:cNvSpPr>
                  <a:spLocks/>
                </p:cNvSpPr>
                <p:nvPr/>
              </p:nvSpPr>
              <p:spPr bwMode="auto">
                <a:xfrm>
                  <a:off x="1683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61" name="Rectangle 2594"/>
                <p:cNvSpPr>
                  <a:spLocks noChangeArrowheads="1"/>
                </p:cNvSpPr>
                <p:nvPr/>
              </p:nvSpPr>
              <p:spPr bwMode="auto">
                <a:xfrm>
                  <a:off x="1509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62" name="Freeform 2595"/>
                <p:cNvSpPr>
                  <a:spLocks/>
                </p:cNvSpPr>
                <p:nvPr/>
              </p:nvSpPr>
              <p:spPr bwMode="auto">
                <a:xfrm>
                  <a:off x="151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63" name="Rectangle 2596"/>
                <p:cNvSpPr>
                  <a:spLocks noChangeArrowheads="1"/>
                </p:cNvSpPr>
                <p:nvPr/>
              </p:nvSpPr>
              <p:spPr bwMode="auto">
                <a:xfrm>
                  <a:off x="166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64" name="Freeform 2597"/>
                <p:cNvSpPr>
                  <a:spLocks/>
                </p:cNvSpPr>
                <p:nvPr/>
              </p:nvSpPr>
              <p:spPr bwMode="auto">
                <a:xfrm>
                  <a:off x="1666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65" name="Rectangle 2598"/>
                <p:cNvSpPr>
                  <a:spLocks noChangeArrowheads="1"/>
                </p:cNvSpPr>
                <p:nvPr/>
              </p:nvSpPr>
              <p:spPr bwMode="auto">
                <a:xfrm>
                  <a:off x="1492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66" name="Freeform 2599"/>
                <p:cNvSpPr>
                  <a:spLocks/>
                </p:cNvSpPr>
                <p:nvPr/>
              </p:nvSpPr>
              <p:spPr bwMode="auto">
                <a:xfrm>
                  <a:off x="1494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67" name="Rectangle 2600"/>
                <p:cNvSpPr>
                  <a:spLocks noChangeArrowheads="1"/>
                </p:cNvSpPr>
                <p:nvPr/>
              </p:nvSpPr>
              <p:spPr bwMode="auto">
                <a:xfrm>
                  <a:off x="1646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68" name="Freeform 2601"/>
                <p:cNvSpPr>
                  <a:spLocks/>
                </p:cNvSpPr>
                <p:nvPr/>
              </p:nvSpPr>
              <p:spPr bwMode="auto">
                <a:xfrm>
                  <a:off x="1648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69" name="Rectangle 2602"/>
                <p:cNvSpPr>
                  <a:spLocks noChangeArrowheads="1"/>
                </p:cNvSpPr>
                <p:nvPr/>
              </p:nvSpPr>
              <p:spPr bwMode="auto">
                <a:xfrm>
                  <a:off x="1476" y="3081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70" name="Freeform 2603"/>
                <p:cNvSpPr>
                  <a:spLocks/>
                </p:cNvSpPr>
                <p:nvPr/>
              </p:nvSpPr>
              <p:spPr bwMode="auto">
                <a:xfrm>
                  <a:off x="1479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71" name="Rectangle 2604"/>
                <p:cNvSpPr>
                  <a:spLocks noChangeArrowheads="1"/>
                </p:cNvSpPr>
                <p:nvPr/>
              </p:nvSpPr>
              <p:spPr bwMode="auto">
                <a:xfrm>
                  <a:off x="162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72" name="Freeform 2605"/>
                <p:cNvSpPr>
                  <a:spLocks/>
                </p:cNvSpPr>
                <p:nvPr/>
              </p:nvSpPr>
              <p:spPr bwMode="auto">
                <a:xfrm>
                  <a:off x="1630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73" name="Rectangle 2606"/>
                <p:cNvSpPr>
                  <a:spLocks noChangeArrowheads="1"/>
                </p:cNvSpPr>
                <p:nvPr/>
              </p:nvSpPr>
              <p:spPr bwMode="auto">
                <a:xfrm>
                  <a:off x="1459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74" name="Freeform 2607"/>
                <p:cNvSpPr>
                  <a:spLocks/>
                </p:cNvSpPr>
                <p:nvPr/>
              </p:nvSpPr>
              <p:spPr bwMode="auto">
                <a:xfrm>
                  <a:off x="1461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75" name="Rectangle 2608"/>
                <p:cNvSpPr>
                  <a:spLocks noChangeArrowheads="1"/>
                </p:cNvSpPr>
                <p:nvPr/>
              </p:nvSpPr>
              <p:spPr bwMode="auto">
                <a:xfrm>
                  <a:off x="161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76" name="Freeform 2609"/>
                <p:cNvSpPr>
                  <a:spLocks/>
                </p:cNvSpPr>
                <p:nvPr/>
              </p:nvSpPr>
              <p:spPr bwMode="auto">
                <a:xfrm>
                  <a:off x="1615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77" name="Rectangle 2610"/>
                <p:cNvSpPr>
                  <a:spLocks noChangeArrowheads="1"/>
                </p:cNvSpPr>
                <p:nvPr/>
              </p:nvSpPr>
              <p:spPr bwMode="auto">
                <a:xfrm>
                  <a:off x="1441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78" name="Freeform 2611"/>
                <p:cNvSpPr>
                  <a:spLocks/>
                </p:cNvSpPr>
                <p:nvPr/>
              </p:nvSpPr>
              <p:spPr bwMode="auto">
                <a:xfrm>
                  <a:off x="1443" y="3082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79" name="Rectangle 2612"/>
                <p:cNvSpPr>
                  <a:spLocks noChangeArrowheads="1"/>
                </p:cNvSpPr>
                <p:nvPr/>
              </p:nvSpPr>
              <p:spPr bwMode="auto">
                <a:xfrm>
                  <a:off x="1595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80" name="Freeform 2613"/>
                <p:cNvSpPr>
                  <a:spLocks/>
                </p:cNvSpPr>
                <p:nvPr/>
              </p:nvSpPr>
              <p:spPr bwMode="auto">
                <a:xfrm>
                  <a:off x="1597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81" name="Rectangle 2614"/>
                <p:cNvSpPr>
                  <a:spLocks noChangeArrowheads="1"/>
                </p:cNvSpPr>
                <p:nvPr/>
              </p:nvSpPr>
              <p:spPr bwMode="auto">
                <a:xfrm>
                  <a:off x="1424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82" name="Freeform 2615"/>
                <p:cNvSpPr>
                  <a:spLocks/>
                </p:cNvSpPr>
                <p:nvPr/>
              </p:nvSpPr>
              <p:spPr bwMode="auto">
                <a:xfrm>
                  <a:off x="1428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83" name="Rectangle 2616"/>
                <p:cNvSpPr>
                  <a:spLocks noChangeArrowheads="1"/>
                </p:cNvSpPr>
                <p:nvPr/>
              </p:nvSpPr>
              <p:spPr bwMode="auto">
                <a:xfrm>
                  <a:off x="1578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84" name="Freeform 2617"/>
                <p:cNvSpPr>
                  <a:spLocks/>
                </p:cNvSpPr>
                <p:nvPr/>
              </p:nvSpPr>
              <p:spPr bwMode="auto">
                <a:xfrm>
                  <a:off x="1580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85" name="Rectangle 2618"/>
                <p:cNvSpPr>
                  <a:spLocks noChangeArrowheads="1"/>
                </p:cNvSpPr>
                <p:nvPr/>
              </p:nvSpPr>
              <p:spPr bwMode="auto">
                <a:xfrm>
                  <a:off x="1408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86" name="Freeform 2619"/>
                <p:cNvSpPr>
                  <a:spLocks/>
                </p:cNvSpPr>
                <p:nvPr/>
              </p:nvSpPr>
              <p:spPr bwMode="auto">
                <a:xfrm>
                  <a:off x="1410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87" name="Rectangle 2620"/>
                <p:cNvSpPr>
                  <a:spLocks noChangeArrowheads="1"/>
                </p:cNvSpPr>
                <p:nvPr/>
              </p:nvSpPr>
              <p:spPr bwMode="auto">
                <a:xfrm>
                  <a:off x="1560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88" name="Freeform 2621"/>
                <p:cNvSpPr>
                  <a:spLocks/>
                </p:cNvSpPr>
                <p:nvPr/>
              </p:nvSpPr>
              <p:spPr bwMode="auto">
                <a:xfrm>
                  <a:off x="1562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89" name="Rectangle 2622"/>
                <p:cNvSpPr>
                  <a:spLocks noChangeArrowheads="1"/>
                </p:cNvSpPr>
                <p:nvPr/>
              </p:nvSpPr>
              <p:spPr bwMode="auto">
                <a:xfrm>
                  <a:off x="1391" y="3081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90" name="Freeform 2623"/>
                <p:cNvSpPr>
                  <a:spLocks/>
                </p:cNvSpPr>
                <p:nvPr/>
              </p:nvSpPr>
              <p:spPr bwMode="auto">
                <a:xfrm>
                  <a:off x="1393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91" name="Rectangle 2624"/>
                <p:cNvSpPr>
                  <a:spLocks noChangeArrowheads="1"/>
                </p:cNvSpPr>
                <p:nvPr/>
              </p:nvSpPr>
              <p:spPr bwMode="auto">
                <a:xfrm>
                  <a:off x="1732" y="3081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92" name="Freeform 2625"/>
                <p:cNvSpPr>
                  <a:spLocks/>
                </p:cNvSpPr>
                <p:nvPr/>
              </p:nvSpPr>
              <p:spPr bwMode="auto">
                <a:xfrm>
                  <a:off x="1734" y="3082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93" name="Rectangle 2626"/>
                <p:cNvSpPr>
                  <a:spLocks noChangeArrowheads="1"/>
                </p:cNvSpPr>
                <p:nvPr/>
              </p:nvSpPr>
              <p:spPr bwMode="auto">
                <a:xfrm>
                  <a:off x="1373" y="3081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94" name="Freeform 2627"/>
                <p:cNvSpPr>
                  <a:spLocks/>
                </p:cNvSpPr>
                <p:nvPr/>
              </p:nvSpPr>
              <p:spPr bwMode="auto">
                <a:xfrm>
                  <a:off x="1375" y="3082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95" name="Rectangle 2628"/>
                <p:cNvSpPr>
                  <a:spLocks noChangeArrowheads="1"/>
                </p:cNvSpPr>
                <p:nvPr/>
              </p:nvSpPr>
              <p:spPr bwMode="auto">
                <a:xfrm>
                  <a:off x="135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96" name="Freeform 2629"/>
                <p:cNvSpPr>
                  <a:spLocks/>
                </p:cNvSpPr>
                <p:nvPr/>
              </p:nvSpPr>
              <p:spPr bwMode="auto">
                <a:xfrm>
                  <a:off x="136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97" name="Rectangle 2630"/>
                <p:cNvSpPr>
                  <a:spLocks noChangeArrowheads="1"/>
                </p:cNvSpPr>
                <p:nvPr/>
              </p:nvSpPr>
              <p:spPr bwMode="auto">
                <a:xfrm>
                  <a:off x="134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98" name="Freeform 2631"/>
                <p:cNvSpPr>
                  <a:spLocks/>
                </p:cNvSpPr>
                <p:nvPr/>
              </p:nvSpPr>
              <p:spPr bwMode="auto">
                <a:xfrm>
                  <a:off x="1342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99" name="Rectangle 2632"/>
                <p:cNvSpPr>
                  <a:spLocks noChangeArrowheads="1"/>
                </p:cNvSpPr>
                <p:nvPr/>
              </p:nvSpPr>
              <p:spPr bwMode="auto">
                <a:xfrm>
                  <a:off x="1714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00" name="Freeform 2633"/>
                <p:cNvSpPr>
                  <a:spLocks/>
                </p:cNvSpPr>
                <p:nvPr/>
              </p:nvSpPr>
              <p:spPr bwMode="auto">
                <a:xfrm>
                  <a:off x="1716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01" name="Rectangle 2634"/>
                <p:cNvSpPr>
                  <a:spLocks noChangeArrowheads="1"/>
                </p:cNvSpPr>
                <p:nvPr/>
              </p:nvSpPr>
              <p:spPr bwMode="auto">
                <a:xfrm>
                  <a:off x="1542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02" name="Freeform 2635"/>
                <p:cNvSpPr>
                  <a:spLocks/>
                </p:cNvSpPr>
                <p:nvPr/>
              </p:nvSpPr>
              <p:spPr bwMode="auto">
                <a:xfrm>
                  <a:off x="154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03" name="Rectangle 2636"/>
                <p:cNvSpPr>
                  <a:spLocks noChangeArrowheads="1"/>
                </p:cNvSpPr>
                <p:nvPr/>
              </p:nvSpPr>
              <p:spPr bwMode="auto">
                <a:xfrm>
                  <a:off x="1696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04" name="Freeform 2637"/>
                <p:cNvSpPr>
                  <a:spLocks/>
                </p:cNvSpPr>
                <p:nvPr/>
              </p:nvSpPr>
              <p:spPr bwMode="auto">
                <a:xfrm>
                  <a:off x="1699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05" name="Rectangle 2638"/>
                <p:cNvSpPr>
                  <a:spLocks noChangeArrowheads="1"/>
                </p:cNvSpPr>
                <p:nvPr/>
              </p:nvSpPr>
              <p:spPr bwMode="auto">
                <a:xfrm>
                  <a:off x="1527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06" name="Freeform 2639"/>
                <p:cNvSpPr>
                  <a:spLocks/>
                </p:cNvSpPr>
                <p:nvPr/>
              </p:nvSpPr>
              <p:spPr bwMode="auto">
                <a:xfrm>
                  <a:off x="152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07" name="Rectangle 2640"/>
                <p:cNvSpPr>
                  <a:spLocks noChangeArrowheads="1"/>
                </p:cNvSpPr>
                <p:nvPr/>
              </p:nvSpPr>
              <p:spPr bwMode="auto">
                <a:xfrm>
                  <a:off x="167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08" name="Freeform 2641"/>
                <p:cNvSpPr>
                  <a:spLocks/>
                </p:cNvSpPr>
                <p:nvPr/>
              </p:nvSpPr>
              <p:spPr bwMode="auto">
                <a:xfrm>
                  <a:off x="1683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09" name="Rectangle 2642"/>
                <p:cNvSpPr>
                  <a:spLocks noChangeArrowheads="1"/>
                </p:cNvSpPr>
                <p:nvPr/>
              </p:nvSpPr>
              <p:spPr bwMode="auto">
                <a:xfrm>
                  <a:off x="1509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10" name="Freeform 2643"/>
                <p:cNvSpPr>
                  <a:spLocks/>
                </p:cNvSpPr>
                <p:nvPr/>
              </p:nvSpPr>
              <p:spPr bwMode="auto">
                <a:xfrm>
                  <a:off x="151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11" name="Rectangle 2644"/>
                <p:cNvSpPr>
                  <a:spLocks noChangeArrowheads="1"/>
                </p:cNvSpPr>
                <p:nvPr/>
              </p:nvSpPr>
              <p:spPr bwMode="auto">
                <a:xfrm>
                  <a:off x="166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12" name="Freeform 2645"/>
                <p:cNvSpPr>
                  <a:spLocks/>
                </p:cNvSpPr>
                <p:nvPr/>
              </p:nvSpPr>
              <p:spPr bwMode="auto">
                <a:xfrm>
                  <a:off x="1666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13" name="Rectangle 2646"/>
                <p:cNvSpPr>
                  <a:spLocks noChangeArrowheads="1"/>
                </p:cNvSpPr>
                <p:nvPr/>
              </p:nvSpPr>
              <p:spPr bwMode="auto">
                <a:xfrm>
                  <a:off x="1492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14" name="Freeform 2647"/>
                <p:cNvSpPr>
                  <a:spLocks/>
                </p:cNvSpPr>
                <p:nvPr/>
              </p:nvSpPr>
              <p:spPr bwMode="auto">
                <a:xfrm>
                  <a:off x="1494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15" name="Rectangle 2648"/>
                <p:cNvSpPr>
                  <a:spLocks noChangeArrowheads="1"/>
                </p:cNvSpPr>
                <p:nvPr/>
              </p:nvSpPr>
              <p:spPr bwMode="auto">
                <a:xfrm>
                  <a:off x="1646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16" name="Freeform 2649"/>
                <p:cNvSpPr>
                  <a:spLocks/>
                </p:cNvSpPr>
                <p:nvPr/>
              </p:nvSpPr>
              <p:spPr bwMode="auto">
                <a:xfrm>
                  <a:off x="1648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17" name="Rectangle 2650"/>
                <p:cNvSpPr>
                  <a:spLocks noChangeArrowheads="1"/>
                </p:cNvSpPr>
                <p:nvPr/>
              </p:nvSpPr>
              <p:spPr bwMode="auto">
                <a:xfrm>
                  <a:off x="1476" y="3067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18" name="Freeform 2651"/>
                <p:cNvSpPr>
                  <a:spLocks/>
                </p:cNvSpPr>
                <p:nvPr/>
              </p:nvSpPr>
              <p:spPr bwMode="auto">
                <a:xfrm>
                  <a:off x="1479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19" name="Rectangle 2652"/>
                <p:cNvSpPr>
                  <a:spLocks noChangeArrowheads="1"/>
                </p:cNvSpPr>
                <p:nvPr/>
              </p:nvSpPr>
              <p:spPr bwMode="auto">
                <a:xfrm>
                  <a:off x="162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20" name="Freeform 2653"/>
                <p:cNvSpPr>
                  <a:spLocks/>
                </p:cNvSpPr>
                <p:nvPr/>
              </p:nvSpPr>
              <p:spPr bwMode="auto">
                <a:xfrm>
                  <a:off x="1630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21" name="Rectangle 2654"/>
                <p:cNvSpPr>
                  <a:spLocks noChangeArrowheads="1"/>
                </p:cNvSpPr>
                <p:nvPr/>
              </p:nvSpPr>
              <p:spPr bwMode="auto">
                <a:xfrm>
                  <a:off x="1459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22" name="Freeform 2655"/>
                <p:cNvSpPr>
                  <a:spLocks/>
                </p:cNvSpPr>
                <p:nvPr/>
              </p:nvSpPr>
              <p:spPr bwMode="auto">
                <a:xfrm>
                  <a:off x="1461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23" name="Rectangle 2656"/>
                <p:cNvSpPr>
                  <a:spLocks noChangeArrowheads="1"/>
                </p:cNvSpPr>
                <p:nvPr/>
              </p:nvSpPr>
              <p:spPr bwMode="auto">
                <a:xfrm>
                  <a:off x="161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24" name="Freeform 2657"/>
                <p:cNvSpPr>
                  <a:spLocks/>
                </p:cNvSpPr>
                <p:nvPr/>
              </p:nvSpPr>
              <p:spPr bwMode="auto">
                <a:xfrm>
                  <a:off x="1615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25" name="Rectangle 2658"/>
                <p:cNvSpPr>
                  <a:spLocks noChangeArrowheads="1"/>
                </p:cNvSpPr>
                <p:nvPr/>
              </p:nvSpPr>
              <p:spPr bwMode="auto">
                <a:xfrm>
                  <a:off x="1441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26" name="Freeform 2659"/>
                <p:cNvSpPr>
                  <a:spLocks/>
                </p:cNvSpPr>
                <p:nvPr/>
              </p:nvSpPr>
              <p:spPr bwMode="auto">
                <a:xfrm>
                  <a:off x="1443" y="3069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27" name="Rectangle 2660"/>
                <p:cNvSpPr>
                  <a:spLocks noChangeArrowheads="1"/>
                </p:cNvSpPr>
                <p:nvPr/>
              </p:nvSpPr>
              <p:spPr bwMode="auto">
                <a:xfrm>
                  <a:off x="1595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28" name="Freeform 2661"/>
                <p:cNvSpPr>
                  <a:spLocks/>
                </p:cNvSpPr>
                <p:nvPr/>
              </p:nvSpPr>
              <p:spPr bwMode="auto">
                <a:xfrm>
                  <a:off x="1597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29" name="Rectangle 2662"/>
                <p:cNvSpPr>
                  <a:spLocks noChangeArrowheads="1"/>
                </p:cNvSpPr>
                <p:nvPr/>
              </p:nvSpPr>
              <p:spPr bwMode="auto">
                <a:xfrm>
                  <a:off x="1424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30" name="Freeform 2663"/>
                <p:cNvSpPr>
                  <a:spLocks/>
                </p:cNvSpPr>
                <p:nvPr/>
              </p:nvSpPr>
              <p:spPr bwMode="auto">
                <a:xfrm>
                  <a:off x="1428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31" name="Rectangle 2664"/>
                <p:cNvSpPr>
                  <a:spLocks noChangeArrowheads="1"/>
                </p:cNvSpPr>
                <p:nvPr/>
              </p:nvSpPr>
              <p:spPr bwMode="auto">
                <a:xfrm>
                  <a:off x="1578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32" name="Freeform 2665"/>
                <p:cNvSpPr>
                  <a:spLocks/>
                </p:cNvSpPr>
                <p:nvPr/>
              </p:nvSpPr>
              <p:spPr bwMode="auto">
                <a:xfrm>
                  <a:off x="1580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33" name="Rectangle 2666"/>
                <p:cNvSpPr>
                  <a:spLocks noChangeArrowheads="1"/>
                </p:cNvSpPr>
                <p:nvPr/>
              </p:nvSpPr>
              <p:spPr bwMode="auto">
                <a:xfrm>
                  <a:off x="1408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34" name="Freeform 2667"/>
                <p:cNvSpPr>
                  <a:spLocks/>
                </p:cNvSpPr>
                <p:nvPr/>
              </p:nvSpPr>
              <p:spPr bwMode="auto">
                <a:xfrm>
                  <a:off x="1410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35" name="Rectangle 2668"/>
                <p:cNvSpPr>
                  <a:spLocks noChangeArrowheads="1"/>
                </p:cNvSpPr>
                <p:nvPr/>
              </p:nvSpPr>
              <p:spPr bwMode="auto">
                <a:xfrm>
                  <a:off x="1560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36" name="Freeform 2669"/>
                <p:cNvSpPr>
                  <a:spLocks/>
                </p:cNvSpPr>
                <p:nvPr/>
              </p:nvSpPr>
              <p:spPr bwMode="auto">
                <a:xfrm>
                  <a:off x="1562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37" name="Rectangle 2670"/>
                <p:cNvSpPr>
                  <a:spLocks noChangeArrowheads="1"/>
                </p:cNvSpPr>
                <p:nvPr/>
              </p:nvSpPr>
              <p:spPr bwMode="auto">
                <a:xfrm>
                  <a:off x="1391" y="3067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38" name="Freeform 2671"/>
                <p:cNvSpPr>
                  <a:spLocks/>
                </p:cNvSpPr>
                <p:nvPr/>
              </p:nvSpPr>
              <p:spPr bwMode="auto">
                <a:xfrm>
                  <a:off x="1393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39" name="Rectangle 2672"/>
                <p:cNvSpPr>
                  <a:spLocks noChangeArrowheads="1"/>
                </p:cNvSpPr>
                <p:nvPr/>
              </p:nvSpPr>
              <p:spPr bwMode="auto">
                <a:xfrm>
                  <a:off x="1732" y="3067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40" name="Freeform 2673"/>
                <p:cNvSpPr>
                  <a:spLocks/>
                </p:cNvSpPr>
                <p:nvPr/>
              </p:nvSpPr>
              <p:spPr bwMode="auto">
                <a:xfrm>
                  <a:off x="1734" y="3069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1" name="Rectangle 2674"/>
                <p:cNvSpPr>
                  <a:spLocks noChangeArrowheads="1"/>
                </p:cNvSpPr>
                <p:nvPr/>
              </p:nvSpPr>
              <p:spPr bwMode="auto">
                <a:xfrm>
                  <a:off x="1373" y="3067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542" name="Freeform 2675"/>
                <p:cNvSpPr>
                  <a:spLocks/>
                </p:cNvSpPr>
                <p:nvPr/>
              </p:nvSpPr>
              <p:spPr bwMode="auto">
                <a:xfrm>
                  <a:off x="1375" y="3069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3" name="Freeform 2676"/>
                <p:cNvSpPr>
                  <a:spLocks/>
                </p:cNvSpPr>
                <p:nvPr/>
              </p:nvSpPr>
              <p:spPr bwMode="auto">
                <a:xfrm>
                  <a:off x="170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4" name="Freeform 2677"/>
                <p:cNvSpPr>
                  <a:spLocks/>
                </p:cNvSpPr>
                <p:nvPr/>
              </p:nvSpPr>
              <p:spPr bwMode="auto">
                <a:xfrm>
                  <a:off x="167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5" name="Freeform 2678"/>
                <p:cNvSpPr>
                  <a:spLocks/>
                </p:cNvSpPr>
                <p:nvPr/>
              </p:nvSpPr>
              <p:spPr bwMode="auto">
                <a:xfrm>
                  <a:off x="165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6" name="Freeform 2679"/>
                <p:cNvSpPr>
                  <a:spLocks/>
                </p:cNvSpPr>
                <p:nvPr/>
              </p:nvSpPr>
              <p:spPr bwMode="auto">
                <a:xfrm>
                  <a:off x="162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7" name="Freeform 2680"/>
                <p:cNvSpPr>
                  <a:spLocks/>
                </p:cNvSpPr>
                <p:nvPr/>
              </p:nvSpPr>
              <p:spPr bwMode="auto">
                <a:xfrm>
                  <a:off x="160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8" name="Freeform 2681"/>
                <p:cNvSpPr>
                  <a:spLocks/>
                </p:cNvSpPr>
                <p:nvPr/>
              </p:nvSpPr>
              <p:spPr bwMode="auto">
                <a:xfrm>
                  <a:off x="157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49" name="Freeform 2682"/>
                <p:cNvSpPr>
                  <a:spLocks/>
                </p:cNvSpPr>
                <p:nvPr/>
              </p:nvSpPr>
              <p:spPr bwMode="auto">
                <a:xfrm>
                  <a:off x="155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4 h 4"/>
                    <a:gd name="T4" fmla="*/ 0 w 5"/>
                    <a:gd name="T5" fmla="*/ 2 h 4"/>
                    <a:gd name="T6" fmla="*/ 2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0" name="Freeform 2683"/>
                <p:cNvSpPr>
                  <a:spLocks/>
                </p:cNvSpPr>
                <p:nvPr/>
              </p:nvSpPr>
              <p:spPr bwMode="auto">
                <a:xfrm>
                  <a:off x="1525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1" name="Freeform 2684"/>
                <p:cNvSpPr>
                  <a:spLocks/>
                </p:cNvSpPr>
                <p:nvPr/>
              </p:nvSpPr>
              <p:spPr bwMode="auto">
                <a:xfrm>
                  <a:off x="149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2" name="Freeform 2685"/>
                <p:cNvSpPr>
                  <a:spLocks/>
                </p:cNvSpPr>
                <p:nvPr/>
              </p:nvSpPr>
              <p:spPr bwMode="auto">
                <a:xfrm>
                  <a:off x="147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3" name="Freeform 2686"/>
                <p:cNvSpPr>
                  <a:spLocks/>
                </p:cNvSpPr>
                <p:nvPr/>
              </p:nvSpPr>
              <p:spPr bwMode="auto">
                <a:xfrm>
                  <a:off x="144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4" name="Freeform 2687"/>
                <p:cNvSpPr>
                  <a:spLocks/>
                </p:cNvSpPr>
                <p:nvPr/>
              </p:nvSpPr>
              <p:spPr bwMode="auto">
                <a:xfrm>
                  <a:off x="1421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5" name="Freeform 2688"/>
                <p:cNvSpPr>
                  <a:spLocks/>
                </p:cNvSpPr>
                <p:nvPr/>
              </p:nvSpPr>
              <p:spPr bwMode="auto">
                <a:xfrm>
                  <a:off x="139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6" name="Freeform 2689"/>
                <p:cNvSpPr>
                  <a:spLocks/>
                </p:cNvSpPr>
                <p:nvPr/>
              </p:nvSpPr>
              <p:spPr bwMode="auto">
                <a:xfrm>
                  <a:off x="137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7" name="Freeform 2690"/>
                <p:cNvSpPr>
                  <a:spLocks/>
                </p:cNvSpPr>
                <p:nvPr/>
              </p:nvSpPr>
              <p:spPr bwMode="auto">
                <a:xfrm>
                  <a:off x="134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8" name="Freeform 2691"/>
                <p:cNvSpPr>
                  <a:spLocks/>
                </p:cNvSpPr>
                <p:nvPr/>
              </p:nvSpPr>
              <p:spPr bwMode="auto">
                <a:xfrm>
                  <a:off x="173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59" name="Freeform 2692"/>
                <p:cNvSpPr>
                  <a:spLocks/>
                </p:cNvSpPr>
                <p:nvPr/>
              </p:nvSpPr>
              <p:spPr bwMode="auto">
                <a:xfrm>
                  <a:off x="171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4 h 4"/>
                    <a:gd name="T4" fmla="*/ 0 w 7"/>
                    <a:gd name="T5" fmla="*/ 2 h 4"/>
                    <a:gd name="T6" fmla="*/ 3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0" name="Freeform 2693"/>
                <p:cNvSpPr>
                  <a:spLocks/>
                </p:cNvSpPr>
                <p:nvPr/>
              </p:nvSpPr>
              <p:spPr bwMode="auto">
                <a:xfrm>
                  <a:off x="1692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4 w 7"/>
                    <a:gd name="T3" fmla="*/ 4 h 4"/>
                    <a:gd name="T4" fmla="*/ 0 w 7"/>
                    <a:gd name="T5" fmla="*/ 2 h 4"/>
                    <a:gd name="T6" fmla="*/ 4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1" name="Freeform 2694"/>
                <p:cNvSpPr>
                  <a:spLocks/>
                </p:cNvSpPr>
                <p:nvPr/>
              </p:nvSpPr>
              <p:spPr bwMode="auto">
                <a:xfrm>
                  <a:off x="166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2" name="Freeform 2695"/>
                <p:cNvSpPr>
                  <a:spLocks/>
                </p:cNvSpPr>
                <p:nvPr/>
              </p:nvSpPr>
              <p:spPr bwMode="auto">
                <a:xfrm>
                  <a:off x="1641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3" name="Freeform 2696"/>
                <p:cNvSpPr>
                  <a:spLocks/>
                </p:cNvSpPr>
                <p:nvPr/>
              </p:nvSpPr>
              <p:spPr bwMode="auto">
                <a:xfrm>
                  <a:off x="161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4" name="Freeform 2697"/>
                <p:cNvSpPr>
                  <a:spLocks/>
                </p:cNvSpPr>
                <p:nvPr/>
              </p:nvSpPr>
              <p:spPr bwMode="auto">
                <a:xfrm>
                  <a:off x="1589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5" name="Freeform 2698"/>
                <p:cNvSpPr>
                  <a:spLocks/>
                </p:cNvSpPr>
                <p:nvPr/>
              </p:nvSpPr>
              <p:spPr bwMode="auto">
                <a:xfrm>
                  <a:off x="1564" y="3094"/>
                  <a:ext cx="5" cy="4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4 h 4"/>
                    <a:gd name="T4" fmla="*/ 0 w 5"/>
                    <a:gd name="T5" fmla="*/ 2 h 4"/>
                    <a:gd name="T6" fmla="*/ 3 w 5"/>
                    <a:gd name="T7" fmla="*/ 0 h 4"/>
                    <a:gd name="T8" fmla="*/ 5 w 5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4"/>
                    <a:gd name="T17" fmla="*/ 5 w 5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4">
                      <a:moveTo>
                        <a:pt x="5" y="2"/>
                      </a:moveTo>
                      <a:lnTo>
                        <a:pt x="3" y="4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6" name="Freeform 2699"/>
                <p:cNvSpPr>
                  <a:spLocks/>
                </p:cNvSpPr>
                <p:nvPr/>
              </p:nvSpPr>
              <p:spPr bwMode="auto">
                <a:xfrm>
                  <a:off x="153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7" name="Freeform 2700"/>
                <p:cNvSpPr>
                  <a:spLocks/>
                </p:cNvSpPr>
                <p:nvPr/>
              </p:nvSpPr>
              <p:spPr bwMode="auto">
                <a:xfrm>
                  <a:off x="151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2 w 6"/>
                    <a:gd name="T3" fmla="*/ 4 h 4"/>
                    <a:gd name="T4" fmla="*/ 0 w 6"/>
                    <a:gd name="T5" fmla="*/ 2 h 4"/>
                    <a:gd name="T6" fmla="*/ 2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8" name="Freeform 2701"/>
                <p:cNvSpPr>
                  <a:spLocks/>
                </p:cNvSpPr>
                <p:nvPr/>
              </p:nvSpPr>
              <p:spPr bwMode="auto">
                <a:xfrm>
                  <a:off x="1485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5 w 7"/>
                    <a:gd name="T3" fmla="*/ 4 h 4"/>
                    <a:gd name="T4" fmla="*/ 0 w 7"/>
                    <a:gd name="T5" fmla="*/ 2 h 4"/>
                    <a:gd name="T6" fmla="*/ 5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5" y="4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69" name="Freeform 2702"/>
                <p:cNvSpPr>
                  <a:spLocks/>
                </p:cNvSpPr>
                <p:nvPr/>
              </p:nvSpPr>
              <p:spPr bwMode="auto">
                <a:xfrm>
                  <a:off x="1461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0" name="Freeform 2703"/>
                <p:cNvSpPr>
                  <a:spLocks/>
                </p:cNvSpPr>
                <p:nvPr/>
              </p:nvSpPr>
              <p:spPr bwMode="auto">
                <a:xfrm>
                  <a:off x="143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1" name="Freeform 2704"/>
                <p:cNvSpPr>
                  <a:spLocks/>
                </p:cNvSpPr>
                <p:nvPr/>
              </p:nvSpPr>
              <p:spPr bwMode="auto">
                <a:xfrm>
                  <a:off x="1408" y="3094"/>
                  <a:ext cx="7" cy="4"/>
                </a:xfrm>
                <a:custGeom>
                  <a:avLst/>
                  <a:gdLst>
                    <a:gd name="T0" fmla="*/ 7 w 7"/>
                    <a:gd name="T1" fmla="*/ 2 h 4"/>
                    <a:gd name="T2" fmla="*/ 2 w 7"/>
                    <a:gd name="T3" fmla="*/ 4 h 4"/>
                    <a:gd name="T4" fmla="*/ 0 w 7"/>
                    <a:gd name="T5" fmla="*/ 2 h 4"/>
                    <a:gd name="T6" fmla="*/ 2 w 7"/>
                    <a:gd name="T7" fmla="*/ 0 h 4"/>
                    <a:gd name="T8" fmla="*/ 7 w 7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4"/>
                    <a:gd name="T17" fmla="*/ 7 w 7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4">
                      <a:moveTo>
                        <a:pt x="7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2" name="Freeform 2705"/>
                <p:cNvSpPr>
                  <a:spLocks/>
                </p:cNvSpPr>
                <p:nvPr/>
              </p:nvSpPr>
              <p:spPr bwMode="auto">
                <a:xfrm>
                  <a:off x="1382" y="3094"/>
                  <a:ext cx="6" cy="4"/>
                </a:xfrm>
                <a:custGeom>
                  <a:avLst/>
                  <a:gdLst>
                    <a:gd name="T0" fmla="*/ 6 w 6"/>
                    <a:gd name="T1" fmla="*/ 2 h 4"/>
                    <a:gd name="T2" fmla="*/ 4 w 6"/>
                    <a:gd name="T3" fmla="*/ 4 h 4"/>
                    <a:gd name="T4" fmla="*/ 0 w 6"/>
                    <a:gd name="T5" fmla="*/ 2 h 4"/>
                    <a:gd name="T6" fmla="*/ 4 w 6"/>
                    <a:gd name="T7" fmla="*/ 0 h 4"/>
                    <a:gd name="T8" fmla="*/ 6 w 6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4"/>
                    <a:gd name="T17" fmla="*/ 6 w 6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4">
                      <a:moveTo>
                        <a:pt x="6" y="2"/>
                      </a:moveTo>
                      <a:lnTo>
                        <a:pt x="4" y="4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3" name="Freeform 2706"/>
                <p:cNvSpPr>
                  <a:spLocks/>
                </p:cNvSpPr>
                <p:nvPr/>
              </p:nvSpPr>
              <p:spPr bwMode="auto">
                <a:xfrm>
                  <a:off x="1358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574" name="Freeform 2707"/>
                <p:cNvSpPr>
                  <a:spLocks/>
                </p:cNvSpPr>
                <p:nvPr/>
              </p:nvSpPr>
              <p:spPr bwMode="auto">
                <a:xfrm>
                  <a:off x="1745" y="3094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4 h 4"/>
                    <a:gd name="T4" fmla="*/ 0 w 4"/>
                    <a:gd name="T5" fmla="*/ 2 h 4"/>
                    <a:gd name="T6" fmla="*/ 2 w 4"/>
                    <a:gd name="T7" fmla="*/ 0 h 4"/>
                    <a:gd name="T8" fmla="*/ 4 w 4"/>
                    <a:gd name="T9" fmla="*/ 2 h 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4"/>
                    <a:gd name="T17" fmla="*/ 4 w 4"/>
                    <a:gd name="T18" fmla="*/ 4 h 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4">
                      <a:moveTo>
                        <a:pt x="4" y="2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88" name="Rectangle 2708"/>
              <p:cNvSpPr>
                <a:spLocks noChangeArrowheads="1"/>
              </p:cNvSpPr>
              <p:nvPr/>
            </p:nvSpPr>
            <p:spPr bwMode="auto">
              <a:xfrm>
                <a:off x="2006" y="3003"/>
                <a:ext cx="428" cy="42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89" name="Group 2709"/>
              <p:cNvGrpSpPr>
                <a:grpSpLocks/>
              </p:cNvGrpSpPr>
              <p:nvPr/>
            </p:nvGrpSpPr>
            <p:grpSpPr bwMode="auto">
              <a:xfrm>
                <a:off x="2009" y="3008"/>
                <a:ext cx="420" cy="30"/>
                <a:chOff x="1329" y="3025"/>
                <a:chExt cx="420" cy="30"/>
              </a:xfrm>
            </p:grpSpPr>
            <p:sp>
              <p:nvSpPr>
                <p:cNvPr id="8317" name="Freeform 2710"/>
                <p:cNvSpPr>
                  <a:spLocks/>
                </p:cNvSpPr>
                <p:nvPr/>
              </p:nvSpPr>
              <p:spPr bwMode="auto">
                <a:xfrm>
                  <a:off x="1329" y="3045"/>
                  <a:ext cx="7" cy="5"/>
                </a:xfrm>
                <a:custGeom>
                  <a:avLst/>
                  <a:gdLst>
                    <a:gd name="T0" fmla="*/ 7 w 7"/>
                    <a:gd name="T1" fmla="*/ 4 h 5"/>
                    <a:gd name="T2" fmla="*/ 4 w 7"/>
                    <a:gd name="T3" fmla="*/ 5 h 5"/>
                    <a:gd name="T4" fmla="*/ 0 w 7"/>
                    <a:gd name="T5" fmla="*/ 4 h 5"/>
                    <a:gd name="T6" fmla="*/ 4 w 7"/>
                    <a:gd name="T7" fmla="*/ 0 h 5"/>
                    <a:gd name="T8" fmla="*/ 7 w 7"/>
                    <a:gd name="T9" fmla="*/ 4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5"/>
                    <a:gd name="T17" fmla="*/ 7 w 7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5">
                      <a:moveTo>
                        <a:pt x="7" y="4"/>
                      </a:moveTo>
                      <a:lnTo>
                        <a:pt x="4" y="5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18" name="Rectangle 2711"/>
                <p:cNvSpPr>
                  <a:spLocks noChangeArrowheads="1"/>
                </p:cNvSpPr>
                <p:nvPr/>
              </p:nvSpPr>
              <p:spPr bwMode="auto">
                <a:xfrm>
                  <a:off x="135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19" name="Freeform 2712"/>
                <p:cNvSpPr>
                  <a:spLocks/>
                </p:cNvSpPr>
                <p:nvPr/>
              </p:nvSpPr>
              <p:spPr bwMode="auto">
                <a:xfrm>
                  <a:off x="136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20" name="Rectangle 2713"/>
                <p:cNvSpPr>
                  <a:spLocks noChangeArrowheads="1"/>
                </p:cNvSpPr>
                <p:nvPr/>
              </p:nvSpPr>
              <p:spPr bwMode="auto">
                <a:xfrm>
                  <a:off x="134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21" name="Freeform 2714"/>
                <p:cNvSpPr>
                  <a:spLocks/>
                </p:cNvSpPr>
                <p:nvPr/>
              </p:nvSpPr>
              <p:spPr bwMode="auto">
                <a:xfrm>
                  <a:off x="1342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22" name="Rectangle 2715"/>
                <p:cNvSpPr>
                  <a:spLocks noChangeArrowheads="1"/>
                </p:cNvSpPr>
                <p:nvPr/>
              </p:nvSpPr>
              <p:spPr bwMode="auto">
                <a:xfrm>
                  <a:off x="1714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23" name="Freeform 2716"/>
                <p:cNvSpPr>
                  <a:spLocks/>
                </p:cNvSpPr>
                <p:nvPr/>
              </p:nvSpPr>
              <p:spPr bwMode="auto">
                <a:xfrm>
                  <a:off x="1716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2 w 14"/>
                    <a:gd name="T21" fmla="*/ 7 h 9"/>
                    <a:gd name="T22" fmla="*/ 2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24" name="Rectangle 2717"/>
                <p:cNvSpPr>
                  <a:spLocks noChangeArrowheads="1"/>
                </p:cNvSpPr>
                <p:nvPr/>
              </p:nvSpPr>
              <p:spPr bwMode="auto">
                <a:xfrm>
                  <a:off x="1542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25" name="Freeform 2718"/>
                <p:cNvSpPr>
                  <a:spLocks/>
                </p:cNvSpPr>
                <p:nvPr/>
              </p:nvSpPr>
              <p:spPr bwMode="auto">
                <a:xfrm>
                  <a:off x="154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26" name="Rectangle 2719"/>
                <p:cNvSpPr>
                  <a:spLocks noChangeArrowheads="1"/>
                </p:cNvSpPr>
                <p:nvPr/>
              </p:nvSpPr>
              <p:spPr bwMode="auto">
                <a:xfrm>
                  <a:off x="1696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27" name="Freeform 2720"/>
                <p:cNvSpPr>
                  <a:spLocks/>
                </p:cNvSpPr>
                <p:nvPr/>
              </p:nvSpPr>
              <p:spPr bwMode="auto">
                <a:xfrm>
                  <a:off x="1699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28" name="Rectangle 2721"/>
                <p:cNvSpPr>
                  <a:spLocks noChangeArrowheads="1"/>
                </p:cNvSpPr>
                <p:nvPr/>
              </p:nvSpPr>
              <p:spPr bwMode="auto">
                <a:xfrm>
                  <a:off x="1527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29" name="Freeform 2722"/>
                <p:cNvSpPr>
                  <a:spLocks/>
                </p:cNvSpPr>
                <p:nvPr/>
              </p:nvSpPr>
              <p:spPr bwMode="auto">
                <a:xfrm>
                  <a:off x="152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30" name="Rectangle 2723"/>
                <p:cNvSpPr>
                  <a:spLocks noChangeArrowheads="1"/>
                </p:cNvSpPr>
                <p:nvPr/>
              </p:nvSpPr>
              <p:spPr bwMode="auto">
                <a:xfrm>
                  <a:off x="167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31" name="Freeform 2724"/>
                <p:cNvSpPr>
                  <a:spLocks/>
                </p:cNvSpPr>
                <p:nvPr/>
              </p:nvSpPr>
              <p:spPr bwMode="auto">
                <a:xfrm>
                  <a:off x="1683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32" name="Rectangle 2725"/>
                <p:cNvSpPr>
                  <a:spLocks noChangeArrowheads="1"/>
                </p:cNvSpPr>
                <p:nvPr/>
              </p:nvSpPr>
              <p:spPr bwMode="auto">
                <a:xfrm>
                  <a:off x="1509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33" name="Freeform 2726"/>
                <p:cNvSpPr>
                  <a:spLocks/>
                </p:cNvSpPr>
                <p:nvPr/>
              </p:nvSpPr>
              <p:spPr bwMode="auto">
                <a:xfrm>
                  <a:off x="151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8 w 13"/>
                    <a:gd name="T9" fmla="*/ 7 h 9"/>
                    <a:gd name="T10" fmla="*/ 8 w 13"/>
                    <a:gd name="T11" fmla="*/ 7 h 9"/>
                    <a:gd name="T12" fmla="*/ 8 w 13"/>
                    <a:gd name="T13" fmla="*/ 7 h 9"/>
                    <a:gd name="T14" fmla="*/ 8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34" name="Rectangle 2727"/>
                <p:cNvSpPr>
                  <a:spLocks noChangeArrowheads="1"/>
                </p:cNvSpPr>
                <p:nvPr/>
              </p:nvSpPr>
              <p:spPr bwMode="auto">
                <a:xfrm>
                  <a:off x="166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35" name="Freeform 2728"/>
                <p:cNvSpPr>
                  <a:spLocks/>
                </p:cNvSpPr>
                <p:nvPr/>
              </p:nvSpPr>
              <p:spPr bwMode="auto">
                <a:xfrm>
                  <a:off x="1666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8 w 11"/>
                    <a:gd name="T13" fmla="*/ 7 h 9"/>
                    <a:gd name="T14" fmla="*/ 8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8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36" name="Rectangle 2729"/>
                <p:cNvSpPr>
                  <a:spLocks noChangeArrowheads="1"/>
                </p:cNvSpPr>
                <p:nvPr/>
              </p:nvSpPr>
              <p:spPr bwMode="auto">
                <a:xfrm>
                  <a:off x="1492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37" name="Freeform 2730"/>
                <p:cNvSpPr>
                  <a:spLocks/>
                </p:cNvSpPr>
                <p:nvPr/>
              </p:nvSpPr>
              <p:spPr bwMode="auto">
                <a:xfrm>
                  <a:off x="1494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38" name="Rectangle 2731"/>
                <p:cNvSpPr>
                  <a:spLocks noChangeArrowheads="1"/>
                </p:cNvSpPr>
                <p:nvPr/>
              </p:nvSpPr>
              <p:spPr bwMode="auto">
                <a:xfrm>
                  <a:off x="1646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39" name="Freeform 2732"/>
                <p:cNvSpPr>
                  <a:spLocks/>
                </p:cNvSpPr>
                <p:nvPr/>
              </p:nvSpPr>
              <p:spPr bwMode="auto">
                <a:xfrm>
                  <a:off x="1648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40" name="Rectangle 2733"/>
                <p:cNvSpPr>
                  <a:spLocks noChangeArrowheads="1"/>
                </p:cNvSpPr>
                <p:nvPr/>
              </p:nvSpPr>
              <p:spPr bwMode="auto">
                <a:xfrm>
                  <a:off x="1476" y="3039"/>
                  <a:ext cx="16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41" name="Freeform 2734"/>
                <p:cNvSpPr>
                  <a:spLocks/>
                </p:cNvSpPr>
                <p:nvPr/>
              </p:nvSpPr>
              <p:spPr bwMode="auto">
                <a:xfrm>
                  <a:off x="1479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8 w 11"/>
                    <a:gd name="T9" fmla="*/ 7 h 9"/>
                    <a:gd name="T10" fmla="*/ 8 w 11"/>
                    <a:gd name="T11" fmla="*/ 7 h 9"/>
                    <a:gd name="T12" fmla="*/ 6 w 11"/>
                    <a:gd name="T13" fmla="*/ 7 h 9"/>
                    <a:gd name="T14" fmla="*/ 6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6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42" name="Rectangle 2735"/>
                <p:cNvSpPr>
                  <a:spLocks noChangeArrowheads="1"/>
                </p:cNvSpPr>
                <p:nvPr/>
              </p:nvSpPr>
              <p:spPr bwMode="auto">
                <a:xfrm>
                  <a:off x="162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43" name="Freeform 2736"/>
                <p:cNvSpPr>
                  <a:spLocks/>
                </p:cNvSpPr>
                <p:nvPr/>
              </p:nvSpPr>
              <p:spPr bwMode="auto">
                <a:xfrm>
                  <a:off x="1630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11 w 14"/>
                    <a:gd name="T9" fmla="*/ 7 h 9"/>
                    <a:gd name="T10" fmla="*/ 11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44" name="Rectangle 2737"/>
                <p:cNvSpPr>
                  <a:spLocks noChangeArrowheads="1"/>
                </p:cNvSpPr>
                <p:nvPr/>
              </p:nvSpPr>
              <p:spPr bwMode="auto">
                <a:xfrm>
                  <a:off x="1459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45" name="Freeform 2738"/>
                <p:cNvSpPr>
                  <a:spLocks/>
                </p:cNvSpPr>
                <p:nvPr/>
              </p:nvSpPr>
              <p:spPr bwMode="auto">
                <a:xfrm>
                  <a:off x="1461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46" name="Rectangle 2739"/>
                <p:cNvSpPr>
                  <a:spLocks noChangeArrowheads="1"/>
                </p:cNvSpPr>
                <p:nvPr/>
              </p:nvSpPr>
              <p:spPr bwMode="auto">
                <a:xfrm>
                  <a:off x="161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47" name="Freeform 2740"/>
                <p:cNvSpPr>
                  <a:spLocks/>
                </p:cNvSpPr>
                <p:nvPr/>
              </p:nvSpPr>
              <p:spPr bwMode="auto">
                <a:xfrm>
                  <a:off x="1615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48" name="Rectangle 2741"/>
                <p:cNvSpPr>
                  <a:spLocks noChangeArrowheads="1"/>
                </p:cNvSpPr>
                <p:nvPr/>
              </p:nvSpPr>
              <p:spPr bwMode="auto">
                <a:xfrm>
                  <a:off x="1441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49" name="Freeform 2742"/>
                <p:cNvSpPr>
                  <a:spLocks/>
                </p:cNvSpPr>
                <p:nvPr/>
              </p:nvSpPr>
              <p:spPr bwMode="auto">
                <a:xfrm>
                  <a:off x="1443" y="3040"/>
                  <a:ext cx="14" cy="9"/>
                </a:xfrm>
                <a:custGeom>
                  <a:avLst/>
                  <a:gdLst>
                    <a:gd name="T0" fmla="*/ 0 w 14"/>
                    <a:gd name="T1" fmla="*/ 7 h 9"/>
                    <a:gd name="T2" fmla="*/ 0 w 14"/>
                    <a:gd name="T3" fmla="*/ 0 h 9"/>
                    <a:gd name="T4" fmla="*/ 14 w 14"/>
                    <a:gd name="T5" fmla="*/ 0 h 9"/>
                    <a:gd name="T6" fmla="*/ 14 w 14"/>
                    <a:gd name="T7" fmla="*/ 7 h 9"/>
                    <a:gd name="T8" fmla="*/ 9 w 14"/>
                    <a:gd name="T9" fmla="*/ 7 h 9"/>
                    <a:gd name="T10" fmla="*/ 9 w 14"/>
                    <a:gd name="T11" fmla="*/ 7 h 9"/>
                    <a:gd name="T12" fmla="*/ 9 w 14"/>
                    <a:gd name="T13" fmla="*/ 7 h 9"/>
                    <a:gd name="T14" fmla="*/ 9 w 14"/>
                    <a:gd name="T15" fmla="*/ 9 h 9"/>
                    <a:gd name="T16" fmla="*/ 5 w 14"/>
                    <a:gd name="T17" fmla="*/ 9 h 9"/>
                    <a:gd name="T18" fmla="*/ 5 w 14"/>
                    <a:gd name="T19" fmla="*/ 7 h 9"/>
                    <a:gd name="T20" fmla="*/ 5 w 14"/>
                    <a:gd name="T21" fmla="*/ 7 h 9"/>
                    <a:gd name="T22" fmla="*/ 5 w 14"/>
                    <a:gd name="T23" fmla="*/ 7 h 9"/>
                    <a:gd name="T24" fmla="*/ 0 w 14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9"/>
                    <a:gd name="T41" fmla="*/ 14 w 14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4" y="0"/>
                      </a:lnTo>
                      <a:lnTo>
                        <a:pt x="14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50" name="Rectangle 2743"/>
                <p:cNvSpPr>
                  <a:spLocks noChangeArrowheads="1"/>
                </p:cNvSpPr>
                <p:nvPr/>
              </p:nvSpPr>
              <p:spPr bwMode="auto">
                <a:xfrm>
                  <a:off x="1595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51" name="Freeform 2744"/>
                <p:cNvSpPr>
                  <a:spLocks/>
                </p:cNvSpPr>
                <p:nvPr/>
              </p:nvSpPr>
              <p:spPr bwMode="auto">
                <a:xfrm>
                  <a:off x="1597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52" name="Rectangle 2745"/>
                <p:cNvSpPr>
                  <a:spLocks noChangeArrowheads="1"/>
                </p:cNvSpPr>
                <p:nvPr/>
              </p:nvSpPr>
              <p:spPr bwMode="auto">
                <a:xfrm>
                  <a:off x="1424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53" name="Freeform 2746"/>
                <p:cNvSpPr>
                  <a:spLocks/>
                </p:cNvSpPr>
                <p:nvPr/>
              </p:nvSpPr>
              <p:spPr bwMode="auto">
                <a:xfrm>
                  <a:off x="1428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2 w 11"/>
                    <a:gd name="T17" fmla="*/ 9 h 9"/>
                    <a:gd name="T18" fmla="*/ 2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2" y="9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54" name="Rectangle 2747"/>
                <p:cNvSpPr>
                  <a:spLocks noChangeArrowheads="1"/>
                </p:cNvSpPr>
                <p:nvPr/>
              </p:nvSpPr>
              <p:spPr bwMode="auto">
                <a:xfrm>
                  <a:off x="1578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55" name="Freeform 2748"/>
                <p:cNvSpPr>
                  <a:spLocks/>
                </p:cNvSpPr>
                <p:nvPr/>
              </p:nvSpPr>
              <p:spPr bwMode="auto">
                <a:xfrm>
                  <a:off x="1580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4 w 13"/>
                    <a:gd name="T21" fmla="*/ 7 h 9"/>
                    <a:gd name="T22" fmla="*/ 4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56" name="Rectangle 2749"/>
                <p:cNvSpPr>
                  <a:spLocks noChangeArrowheads="1"/>
                </p:cNvSpPr>
                <p:nvPr/>
              </p:nvSpPr>
              <p:spPr bwMode="auto">
                <a:xfrm>
                  <a:off x="1408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57" name="Freeform 2750"/>
                <p:cNvSpPr>
                  <a:spLocks/>
                </p:cNvSpPr>
                <p:nvPr/>
              </p:nvSpPr>
              <p:spPr bwMode="auto">
                <a:xfrm>
                  <a:off x="1410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9 w 11"/>
                    <a:gd name="T13" fmla="*/ 7 h 9"/>
                    <a:gd name="T14" fmla="*/ 9 w 11"/>
                    <a:gd name="T15" fmla="*/ 9 h 9"/>
                    <a:gd name="T16" fmla="*/ 5 w 11"/>
                    <a:gd name="T17" fmla="*/ 9 h 9"/>
                    <a:gd name="T18" fmla="*/ 5 w 11"/>
                    <a:gd name="T19" fmla="*/ 7 h 9"/>
                    <a:gd name="T20" fmla="*/ 3 w 11"/>
                    <a:gd name="T21" fmla="*/ 7 h 9"/>
                    <a:gd name="T22" fmla="*/ 3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3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58" name="Rectangle 2751"/>
                <p:cNvSpPr>
                  <a:spLocks noChangeArrowheads="1"/>
                </p:cNvSpPr>
                <p:nvPr/>
              </p:nvSpPr>
              <p:spPr bwMode="auto">
                <a:xfrm>
                  <a:off x="1560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59" name="Freeform 2752"/>
                <p:cNvSpPr>
                  <a:spLocks/>
                </p:cNvSpPr>
                <p:nvPr/>
              </p:nvSpPr>
              <p:spPr bwMode="auto">
                <a:xfrm>
                  <a:off x="1562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60" name="Rectangle 2753"/>
                <p:cNvSpPr>
                  <a:spLocks noChangeArrowheads="1"/>
                </p:cNvSpPr>
                <p:nvPr/>
              </p:nvSpPr>
              <p:spPr bwMode="auto">
                <a:xfrm>
                  <a:off x="1391" y="3039"/>
                  <a:ext cx="17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61" name="Freeform 2754"/>
                <p:cNvSpPr>
                  <a:spLocks/>
                </p:cNvSpPr>
                <p:nvPr/>
              </p:nvSpPr>
              <p:spPr bwMode="auto">
                <a:xfrm>
                  <a:off x="1393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9 w 13"/>
                    <a:gd name="T9" fmla="*/ 7 h 9"/>
                    <a:gd name="T10" fmla="*/ 9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4 w 13"/>
                    <a:gd name="T17" fmla="*/ 9 h 9"/>
                    <a:gd name="T18" fmla="*/ 4 w 13"/>
                    <a:gd name="T19" fmla="*/ 7 h 9"/>
                    <a:gd name="T20" fmla="*/ 2 w 13"/>
                    <a:gd name="T21" fmla="*/ 7 h 9"/>
                    <a:gd name="T22" fmla="*/ 2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62" name="Rectangle 2755"/>
                <p:cNvSpPr>
                  <a:spLocks noChangeArrowheads="1"/>
                </p:cNvSpPr>
                <p:nvPr/>
              </p:nvSpPr>
              <p:spPr bwMode="auto">
                <a:xfrm>
                  <a:off x="1732" y="3039"/>
                  <a:ext cx="15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63" name="Freeform 2756"/>
                <p:cNvSpPr>
                  <a:spLocks/>
                </p:cNvSpPr>
                <p:nvPr/>
              </p:nvSpPr>
              <p:spPr bwMode="auto">
                <a:xfrm>
                  <a:off x="1734" y="3040"/>
                  <a:ext cx="11" cy="9"/>
                </a:xfrm>
                <a:custGeom>
                  <a:avLst/>
                  <a:gdLst>
                    <a:gd name="T0" fmla="*/ 0 w 11"/>
                    <a:gd name="T1" fmla="*/ 7 h 9"/>
                    <a:gd name="T2" fmla="*/ 0 w 11"/>
                    <a:gd name="T3" fmla="*/ 0 h 9"/>
                    <a:gd name="T4" fmla="*/ 11 w 11"/>
                    <a:gd name="T5" fmla="*/ 0 h 9"/>
                    <a:gd name="T6" fmla="*/ 11 w 11"/>
                    <a:gd name="T7" fmla="*/ 7 h 9"/>
                    <a:gd name="T8" fmla="*/ 9 w 11"/>
                    <a:gd name="T9" fmla="*/ 7 h 9"/>
                    <a:gd name="T10" fmla="*/ 9 w 11"/>
                    <a:gd name="T11" fmla="*/ 7 h 9"/>
                    <a:gd name="T12" fmla="*/ 7 w 11"/>
                    <a:gd name="T13" fmla="*/ 7 h 9"/>
                    <a:gd name="T14" fmla="*/ 7 w 11"/>
                    <a:gd name="T15" fmla="*/ 9 h 9"/>
                    <a:gd name="T16" fmla="*/ 4 w 11"/>
                    <a:gd name="T17" fmla="*/ 9 h 9"/>
                    <a:gd name="T18" fmla="*/ 4 w 11"/>
                    <a:gd name="T19" fmla="*/ 7 h 9"/>
                    <a:gd name="T20" fmla="*/ 2 w 11"/>
                    <a:gd name="T21" fmla="*/ 7 h 9"/>
                    <a:gd name="T22" fmla="*/ 2 w 11"/>
                    <a:gd name="T23" fmla="*/ 7 h 9"/>
                    <a:gd name="T24" fmla="*/ 0 w 11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9"/>
                    <a:gd name="T41" fmla="*/ 11 w 11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7" y="7"/>
                      </a:lnTo>
                      <a:lnTo>
                        <a:pt x="7" y="9"/>
                      </a:lnTo>
                      <a:lnTo>
                        <a:pt x="4" y="9"/>
                      </a:lnTo>
                      <a:lnTo>
                        <a:pt x="4" y="7"/>
                      </a:lnTo>
                      <a:lnTo>
                        <a:pt x="2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64" name="Rectangle 2757"/>
                <p:cNvSpPr>
                  <a:spLocks noChangeArrowheads="1"/>
                </p:cNvSpPr>
                <p:nvPr/>
              </p:nvSpPr>
              <p:spPr bwMode="auto">
                <a:xfrm>
                  <a:off x="1373" y="3039"/>
                  <a:ext cx="18" cy="11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65" name="Freeform 2758"/>
                <p:cNvSpPr>
                  <a:spLocks/>
                </p:cNvSpPr>
                <p:nvPr/>
              </p:nvSpPr>
              <p:spPr bwMode="auto">
                <a:xfrm>
                  <a:off x="1375" y="3040"/>
                  <a:ext cx="13" cy="9"/>
                </a:xfrm>
                <a:custGeom>
                  <a:avLst/>
                  <a:gdLst>
                    <a:gd name="T0" fmla="*/ 0 w 13"/>
                    <a:gd name="T1" fmla="*/ 7 h 9"/>
                    <a:gd name="T2" fmla="*/ 0 w 13"/>
                    <a:gd name="T3" fmla="*/ 0 h 9"/>
                    <a:gd name="T4" fmla="*/ 13 w 13"/>
                    <a:gd name="T5" fmla="*/ 0 h 9"/>
                    <a:gd name="T6" fmla="*/ 13 w 13"/>
                    <a:gd name="T7" fmla="*/ 7 h 9"/>
                    <a:gd name="T8" fmla="*/ 11 w 13"/>
                    <a:gd name="T9" fmla="*/ 7 h 9"/>
                    <a:gd name="T10" fmla="*/ 11 w 13"/>
                    <a:gd name="T11" fmla="*/ 7 h 9"/>
                    <a:gd name="T12" fmla="*/ 9 w 13"/>
                    <a:gd name="T13" fmla="*/ 7 h 9"/>
                    <a:gd name="T14" fmla="*/ 9 w 13"/>
                    <a:gd name="T15" fmla="*/ 9 h 9"/>
                    <a:gd name="T16" fmla="*/ 5 w 13"/>
                    <a:gd name="T17" fmla="*/ 9 h 9"/>
                    <a:gd name="T18" fmla="*/ 5 w 13"/>
                    <a:gd name="T19" fmla="*/ 7 h 9"/>
                    <a:gd name="T20" fmla="*/ 5 w 13"/>
                    <a:gd name="T21" fmla="*/ 7 h 9"/>
                    <a:gd name="T22" fmla="*/ 5 w 13"/>
                    <a:gd name="T23" fmla="*/ 7 h 9"/>
                    <a:gd name="T24" fmla="*/ 0 w 13"/>
                    <a:gd name="T25" fmla="*/ 7 h 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9"/>
                    <a:gd name="T41" fmla="*/ 13 w 13"/>
                    <a:gd name="T42" fmla="*/ 9 h 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9">
                      <a:moveTo>
                        <a:pt x="0" y="7"/>
                      </a:moveTo>
                      <a:lnTo>
                        <a:pt x="0" y="0"/>
                      </a:lnTo>
                      <a:lnTo>
                        <a:pt x="13" y="0"/>
                      </a:lnTo>
                      <a:lnTo>
                        <a:pt x="13" y="7"/>
                      </a:lnTo>
                      <a:lnTo>
                        <a:pt x="11" y="7"/>
                      </a:lnTo>
                      <a:lnTo>
                        <a:pt x="9" y="7"/>
                      </a:lnTo>
                      <a:lnTo>
                        <a:pt x="9" y="9"/>
                      </a:lnTo>
                      <a:lnTo>
                        <a:pt x="5" y="9"/>
                      </a:lnTo>
                      <a:lnTo>
                        <a:pt x="5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66" name="Rectangle 2759"/>
                <p:cNvSpPr>
                  <a:spLocks noChangeArrowheads="1"/>
                </p:cNvSpPr>
                <p:nvPr/>
              </p:nvSpPr>
              <p:spPr bwMode="auto">
                <a:xfrm>
                  <a:off x="135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67" name="Freeform 2760"/>
                <p:cNvSpPr>
                  <a:spLocks/>
                </p:cNvSpPr>
                <p:nvPr/>
              </p:nvSpPr>
              <p:spPr bwMode="auto">
                <a:xfrm>
                  <a:off x="136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68" name="Rectangle 2761"/>
                <p:cNvSpPr>
                  <a:spLocks noChangeArrowheads="1"/>
                </p:cNvSpPr>
                <p:nvPr/>
              </p:nvSpPr>
              <p:spPr bwMode="auto">
                <a:xfrm>
                  <a:off x="134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69" name="Freeform 2762"/>
                <p:cNvSpPr>
                  <a:spLocks/>
                </p:cNvSpPr>
                <p:nvPr/>
              </p:nvSpPr>
              <p:spPr bwMode="auto">
                <a:xfrm>
                  <a:off x="1342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70" name="Rectangle 2763"/>
                <p:cNvSpPr>
                  <a:spLocks noChangeArrowheads="1"/>
                </p:cNvSpPr>
                <p:nvPr/>
              </p:nvSpPr>
              <p:spPr bwMode="auto">
                <a:xfrm>
                  <a:off x="1714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71" name="Freeform 2764"/>
                <p:cNvSpPr>
                  <a:spLocks/>
                </p:cNvSpPr>
                <p:nvPr/>
              </p:nvSpPr>
              <p:spPr bwMode="auto">
                <a:xfrm>
                  <a:off x="1716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2 w 14"/>
                    <a:gd name="T21" fmla="*/ 1 h 8"/>
                    <a:gd name="T22" fmla="*/ 2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72" name="Rectangle 2765"/>
                <p:cNvSpPr>
                  <a:spLocks noChangeArrowheads="1"/>
                </p:cNvSpPr>
                <p:nvPr/>
              </p:nvSpPr>
              <p:spPr bwMode="auto">
                <a:xfrm>
                  <a:off x="1542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73" name="Freeform 2766"/>
                <p:cNvSpPr>
                  <a:spLocks/>
                </p:cNvSpPr>
                <p:nvPr/>
              </p:nvSpPr>
              <p:spPr bwMode="auto">
                <a:xfrm>
                  <a:off x="154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74" name="Rectangle 2767"/>
                <p:cNvSpPr>
                  <a:spLocks noChangeArrowheads="1"/>
                </p:cNvSpPr>
                <p:nvPr/>
              </p:nvSpPr>
              <p:spPr bwMode="auto">
                <a:xfrm>
                  <a:off x="1696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75" name="Freeform 2768"/>
                <p:cNvSpPr>
                  <a:spLocks/>
                </p:cNvSpPr>
                <p:nvPr/>
              </p:nvSpPr>
              <p:spPr bwMode="auto">
                <a:xfrm>
                  <a:off x="1699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76" name="Rectangle 2769"/>
                <p:cNvSpPr>
                  <a:spLocks noChangeArrowheads="1"/>
                </p:cNvSpPr>
                <p:nvPr/>
              </p:nvSpPr>
              <p:spPr bwMode="auto">
                <a:xfrm>
                  <a:off x="1527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77" name="Freeform 2770"/>
                <p:cNvSpPr>
                  <a:spLocks/>
                </p:cNvSpPr>
                <p:nvPr/>
              </p:nvSpPr>
              <p:spPr bwMode="auto">
                <a:xfrm>
                  <a:off x="152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78" name="Rectangle 2771"/>
                <p:cNvSpPr>
                  <a:spLocks noChangeArrowheads="1"/>
                </p:cNvSpPr>
                <p:nvPr/>
              </p:nvSpPr>
              <p:spPr bwMode="auto">
                <a:xfrm>
                  <a:off x="167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79" name="Freeform 2772"/>
                <p:cNvSpPr>
                  <a:spLocks/>
                </p:cNvSpPr>
                <p:nvPr/>
              </p:nvSpPr>
              <p:spPr bwMode="auto">
                <a:xfrm>
                  <a:off x="1683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80" name="Rectangle 2773"/>
                <p:cNvSpPr>
                  <a:spLocks noChangeArrowheads="1"/>
                </p:cNvSpPr>
                <p:nvPr/>
              </p:nvSpPr>
              <p:spPr bwMode="auto">
                <a:xfrm>
                  <a:off x="1509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81" name="Freeform 2774"/>
                <p:cNvSpPr>
                  <a:spLocks/>
                </p:cNvSpPr>
                <p:nvPr/>
              </p:nvSpPr>
              <p:spPr bwMode="auto">
                <a:xfrm>
                  <a:off x="151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8 w 13"/>
                    <a:gd name="T9" fmla="*/ 3 h 8"/>
                    <a:gd name="T10" fmla="*/ 8 w 13"/>
                    <a:gd name="T11" fmla="*/ 1 h 8"/>
                    <a:gd name="T12" fmla="*/ 8 w 13"/>
                    <a:gd name="T13" fmla="*/ 1 h 8"/>
                    <a:gd name="T14" fmla="*/ 8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82" name="Rectangle 2775"/>
                <p:cNvSpPr>
                  <a:spLocks noChangeArrowheads="1"/>
                </p:cNvSpPr>
                <p:nvPr/>
              </p:nvSpPr>
              <p:spPr bwMode="auto">
                <a:xfrm>
                  <a:off x="166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83" name="Freeform 2776"/>
                <p:cNvSpPr>
                  <a:spLocks/>
                </p:cNvSpPr>
                <p:nvPr/>
              </p:nvSpPr>
              <p:spPr bwMode="auto">
                <a:xfrm>
                  <a:off x="1666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8 w 11"/>
                    <a:gd name="T13" fmla="*/ 1 h 8"/>
                    <a:gd name="T14" fmla="*/ 8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84" name="Rectangle 2777"/>
                <p:cNvSpPr>
                  <a:spLocks noChangeArrowheads="1"/>
                </p:cNvSpPr>
                <p:nvPr/>
              </p:nvSpPr>
              <p:spPr bwMode="auto">
                <a:xfrm>
                  <a:off x="1492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85" name="Freeform 2778"/>
                <p:cNvSpPr>
                  <a:spLocks/>
                </p:cNvSpPr>
                <p:nvPr/>
              </p:nvSpPr>
              <p:spPr bwMode="auto">
                <a:xfrm>
                  <a:off x="1494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86" name="Rectangle 2779"/>
                <p:cNvSpPr>
                  <a:spLocks noChangeArrowheads="1"/>
                </p:cNvSpPr>
                <p:nvPr/>
              </p:nvSpPr>
              <p:spPr bwMode="auto">
                <a:xfrm>
                  <a:off x="1646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87" name="Freeform 2780"/>
                <p:cNvSpPr>
                  <a:spLocks/>
                </p:cNvSpPr>
                <p:nvPr/>
              </p:nvSpPr>
              <p:spPr bwMode="auto">
                <a:xfrm>
                  <a:off x="1648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88" name="Rectangle 2781"/>
                <p:cNvSpPr>
                  <a:spLocks noChangeArrowheads="1"/>
                </p:cNvSpPr>
                <p:nvPr/>
              </p:nvSpPr>
              <p:spPr bwMode="auto">
                <a:xfrm>
                  <a:off x="1476" y="3025"/>
                  <a:ext cx="16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89" name="Freeform 2782"/>
                <p:cNvSpPr>
                  <a:spLocks/>
                </p:cNvSpPr>
                <p:nvPr/>
              </p:nvSpPr>
              <p:spPr bwMode="auto">
                <a:xfrm>
                  <a:off x="1479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8 w 11"/>
                    <a:gd name="T9" fmla="*/ 3 h 8"/>
                    <a:gd name="T10" fmla="*/ 8 w 11"/>
                    <a:gd name="T11" fmla="*/ 1 h 8"/>
                    <a:gd name="T12" fmla="*/ 6 w 11"/>
                    <a:gd name="T13" fmla="*/ 1 h 8"/>
                    <a:gd name="T14" fmla="*/ 6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8" y="3"/>
                      </a:lnTo>
                      <a:lnTo>
                        <a:pt x="8" y="1"/>
                      </a:lnTo>
                      <a:lnTo>
                        <a:pt x="6" y="1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90" name="Rectangle 2783"/>
                <p:cNvSpPr>
                  <a:spLocks noChangeArrowheads="1"/>
                </p:cNvSpPr>
                <p:nvPr/>
              </p:nvSpPr>
              <p:spPr bwMode="auto">
                <a:xfrm>
                  <a:off x="162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91" name="Freeform 2784"/>
                <p:cNvSpPr>
                  <a:spLocks/>
                </p:cNvSpPr>
                <p:nvPr/>
              </p:nvSpPr>
              <p:spPr bwMode="auto">
                <a:xfrm>
                  <a:off x="1630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11 w 14"/>
                    <a:gd name="T9" fmla="*/ 3 h 8"/>
                    <a:gd name="T10" fmla="*/ 11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92" name="Rectangle 2785"/>
                <p:cNvSpPr>
                  <a:spLocks noChangeArrowheads="1"/>
                </p:cNvSpPr>
                <p:nvPr/>
              </p:nvSpPr>
              <p:spPr bwMode="auto">
                <a:xfrm>
                  <a:off x="1459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93" name="Freeform 2786"/>
                <p:cNvSpPr>
                  <a:spLocks/>
                </p:cNvSpPr>
                <p:nvPr/>
              </p:nvSpPr>
              <p:spPr bwMode="auto">
                <a:xfrm>
                  <a:off x="1461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94" name="Rectangle 2787"/>
                <p:cNvSpPr>
                  <a:spLocks noChangeArrowheads="1"/>
                </p:cNvSpPr>
                <p:nvPr/>
              </p:nvSpPr>
              <p:spPr bwMode="auto">
                <a:xfrm>
                  <a:off x="161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95" name="Freeform 2788"/>
                <p:cNvSpPr>
                  <a:spLocks/>
                </p:cNvSpPr>
                <p:nvPr/>
              </p:nvSpPr>
              <p:spPr bwMode="auto">
                <a:xfrm>
                  <a:off x="1615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96" name="Rectangle 2789"/>
                <p:cNvSpPr>
                  <a:spLocks noChangeArrowheads="1"/>
                </p:cNvSpPr>
                <p:nvPr/>
              </p:nvSpPr>
              <p:spPr bwMode="auto">
                <a:xfrm>
                  <a:off x="1441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97" name="Freeform 2790"/>
                <p:cNvSpPr>
                  <a:spLocks/>
                </p:cNvSpPr>
                <p:nvPr/>
              </p:nvSpPr>
              <p:spPr bwMode="auto">
                <a:xfrm>
                  <a:off x="1443" y="3027"/>
                  <a:ext cx="14" cy="8"/>
                </a:xfrm>
                <a:custGeom>
                  <a:avLst/>
                  <a:gdLst>
                    <a:gd name="T0" fmla="*/ 0 w 14"/>
                    <a:gd name="T1" fmla="*/ 3 h 8"/>
                    <a:gd name="T2" fmla="*/ 0 w 14"/>
                    <a:gd name="T3" fmla="*/ 8 h 8"/>
                    <a:gd name="T4" fmla="*/ 14 w 14"/>
                    <a:gd name="T5" fmla="*/ 8 h 8"/>
                    <a:gd name="T6" fmla="*/ 14 w 14"/>
                    <a:gd name="T7" fmla="*/ 3 h 8"/>
                    <a:gd name="T8" fmla="*/ 9 w 14"/>
                    <a:gd name="T9" fmla="*/ 3 h 8"/>
                    <a:gd name="T10" fmla="*/ 9 w 14"/>
                    <a:gd name="T11" fmla="*/ 1 h 8"/>
                    <a:gd name="T12" fmla="*/ 9 w 14"/>
                    <a:gd name="T13" fmla="*/ 1 h 8"/>
                    <a:gd name="T14" fmla="*/ 9 w 14"/>
                    <a:gd name="T15" fmla="*/ 0 h 8"/>
                    <a:gd name="T16" fmla="*/ 5 w 14"/>
                    <a:gd name="T17" fmla="*/ 0 h 8"/>
                    <a:gd name="T18" fmla="*/ 5 w 14"/>
                    <a:gd name="T19" fmla="*/ 1 h 8"/>
                    <a:gd name="T20" fmla="*/ 5 w 14"/>
                    <a:gd name="T21" fmla="*/ 1 h 8"/>
                    <a:gd name="T22" fmla="*/ 5 w 14"/>
                    <a:gd name="T23" fmla="*/ 3 h 8"/>
                    <a:gd name="T24" fmla="*/ 0 w 14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4"/>
                    <a:gd name="T40" fmla="*/ 0 h 8"/>
                    <a:gd name="T41" fmla="*/ 14 w 14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4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4" y="8"/>
                      </a:lnTo>
                      <a:lnTo>
                        <a:pt x="14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98" name="Rectangle 2791"/>
                <p:cNvSpPr>
                  <a:spLocks noChangeArrowheads="1"/>
                </p:cNvSpPr>
                <p:nvPr/>
              </p:nvSpPr>
              <p:spPr bwMode="auto">
                <a:xfrm>
                  <a:off x="1595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99" name="Freeform 2792"/>
                <p:cNvSpPr>
                  <a:spLocks/>
                </p:cNvSpPr>
                <p:nvPr/>
              </p:nvSpPr>
              <p:spPr bwMode="auto">
                <a:xfrm>
                  <a:off x="1597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00" name="Rectangle 2793"/>
                <p:cNvSpPr>
                  <a:spLocks noChangeArrowheads="1"/>
                </p:cNvSpPr>
                <p:nvPr/>
              </p:nvSpPr>
              <p:spPr bwMode="auto">
                <a:xfrm>
                  <a:off x="1424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01" name="Freeform 2794"/>
                <p:cNvSpPr>
                  <a:spLocks/>
                </p:cNvSpPr>
                <p:nvPr/>
              </p:nvSpPr>
              <p:spPr bwMode="auto">
                <a:xfrm>
                  <a:off x="1428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2 w 11"/>
                    <a:gd name="T17" fmla="*/ 0 h 8"/>
                    <a:gd name="T18" fmla="*/ 2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02" name="Rectangle 2795"/>
                <p:cNvSpPr>
                  <a:spLocks noChangeArrowheads="1"/>
                </p:cNvSpPr>
                <p:nvPr/>
              </p:nvSpPr>
              <p:spPr bwMode="auto">
                <a:xfrm>
                  <a:off x="1578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03" name="Freeform 2796"/>
                <p:cNvSpPr>
                  <a:spLocks/>
                </p:cNvSpPr>
                <p:nvPr/>
              </p:nvSpPr>
              <p:spPr bwMode="auto">
                <a:xfrm>
                  <a:off x="1580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4 w 13"/>
                    <a:gd name="T21" fmla="*/ 1 h 8"/>
                    <a:gd name="T22" fmla="*/ 4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4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04" name="Rectangle 2797"/>
                <p:cNvSpPr>
                  <a:spLocks noChangeArrowheads="1"/>
                </p:cNvSpPr>
                <p:nvPr/>
              </p:nvSpPr>
              <p:spPr bwMode="auto">
                <a:xfrm>
                  <a:off x="1408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05" name="Freeform 2798"/>
                <p:cNvSpPr>
                  <a:spLocks/>
                </p:cNvSpPr>
                <p:nvPr/>
              </p:nvSpPr>
              <p:spPr bwMode="auto">
                <a:xfrm>
                  <a:off x="1410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9 w 11"/>
                    <a:gd name="T13" fmla="*/ 1 h 8"/>
                    <a:gd name="T14" fmla="*/ 9 w 11"/>
                    <a:gd name="T15" fmla="*/ 0 h 8"/>
                    <a:gd name="T16" fmla="*/ 5 w 11"/>
                    <a:gd name="T17" fmla="*/ 0 h 8"/>
                    <a:gd name="T18" fmla="*/ 5 w 11"/>
                    <a:gd name="T19" fmla="*/ 1 h 8"/>
                    <a:gd name="T20" fmla="*/ 3 w 11"/>
                    <a:gd name="T21" fmla="*/ 1 h 8"/>
                    <a:gd name="T22" fmla="*/ 3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3" y="1"/>
                      </a:lnTo>
                      <a:lnTo>
                        <a:pt x="3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06" name="Rectangle 2799"/>
                <p:cNvSpPr>
                  <a:spLocks noChangeArrowheads="1"/>
                </p:cNvSpPr>
                <p:nvPr/>
              </p:nvSpPr>
              <p:spPr bwMode="auto">
                <a:xfrm>
                  <a:off x="1560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07" name="Freeform 2800"/>
                <p:cNvSpPr>
                  <a:spLocks/>
                </p:cNvSpPr>
                <p:nvPr/>
              </p:nvSpPr>
              <p:spPr bwMode="auto">
                <a:xfrm>
                  <a:off x="1562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08" name="Rectangle 2801"/>
                <p:cNvSpPr>
                  <a:spLocks noChangeArrowheads="1"/>
                </p:cNvSpPr>
                <p:nvPr/>
              </p:nvSpPr>
              <p:spPr bwMode="auto">
                <a:xfrm>
                  <a:off x="1391" y="3025"/>
                  <a:ext cx="17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09" name="Freeform 2802"/>
                <p:cNvSpPr>
                  <a:spLocks/>
                </p:cNvSpPr>
                <p:nvPr/>
              </p:nvSpPr>
              <p:spPr bwMode="auto">
                <a:xfrm>
                  <a:off x="1393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9 w 13"/>
                    <a:gd name="T9" fmla="*/ 3 h 8"/>
                    <a:gd name="T10" fmla="*/ 9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4 w 13"/>
                    <a:gd name="T17" fmla="*/ 0 h 8"/>
                    <a:gd name="T18" fmla="*/ 4 w 13"/>
                    <a:gd name="T19" fmla="*/ 1 h 8"/>
                    <a:gd name="T20" fmla="*/ 2 w 13"/>
                    <a:gd name="T21" fmla="*/ 1 h 8"/>
                    <a:gd name="T22" fmla="*/ 2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0" name="Rectangle 2803"/>
                <p:cNvSpPr>
                  <a:spLocks noChangeArrowheads="1"/>
                </p:cNvSpPr>
                <p:nvPr/>
              </p:nvSpPr>
              <p:spPr bwMode="auto">
                <a:xfrm>
                  <a:off x="1732" y="3025"/>
                  <a:ext cx="15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11" name="Freeform 2804"/>
                <p:cNvSpPr>
                  <a:spLocks/>
                </p:cNvSpPr>
                <p:nvPr/>
              </p:nvSpPr>
              <p:spPr bwMode="auto">
                <a:xfrm>
                  <a:off x="1734" y="3027"/>
                  <a:ext cx="11" cy="8"/>
                </a:xfrm>
                <a:custGeom>
                  <a:avLst/>
                  <a:gdLst>
                    <a:gd name="T0" fmla="*/ 0 w 11"/>
                    <a:gd name="T1" fmla="*/ 3 h 8"/>
                    <a:gd name="T2" fmla="*/ 0 w 11"/>
                    <a:gd name="T3" fmla="*/ 8 h 8"/>
                    <a:gd name="T4" fmla="*/ 11 w 11"/>
                    <a:gd name="T5" fmla="*/ 8 h 8"/>
                    <a:gd name="T6" fmla="*/ 11 w 11"/>
                    <a:gd name="T7" fmla="*/ 3 h 8"/>
                    <a:gd name="T8" fmla="*/ 9 w 11"/>
                    <a:gd name="T9" fmla="*/ 3 h 8"/>
                    <a:gd name="T10" fmla="*/ 9 w 11"/>
                    <a:gd name="T11" fmla="*/ 1 h 8"/>
                    <a:gd name="T12" fmla="*/ 7 w 11"/>
                    <a:gd name="T13" fmla="*/ 1 h 8"/>
                    <a:gd name="T14" fmla="*/ 7 w 11"/>
                    <a:gd name="T15" fmla="*/ 0 h 8"/>
                    <a:gd name="T16" fmla="*/ 4 w 11"/>
                    <a:gd name="T17" fmla="*/ 0 h 8"/>
                    <a:gd name="T18" fmla="*/ 4 w 11"/>
                    <a:gd name="T19" fmla="*/ 1 h 8"/>
                    <a:gd name="T20" fmla="*/ 2 w 11"/>
                    <a:gd name="T21" fmla="*/ 1 h 8"/>
                    <a:gd name="T22" fmla="*/ 2 w 11"/>
                    <a:gd name="T23" fmla="*/ 3 h 8"/>
                    <a:gd name="T24" fmla="*/ 0 w 11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"/>
                    <a:gd name="T40" fmla="*/ 0 h 8"/>
                    <a:gd name="T41" fmla="*/ 11 w 11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1" y="8"/>
                      </a:lnTo>
                      <a:lnTo>
                        <a:pt x="11" y="3"/>
                      </a:lnTo>
                      <a:lnTo>
                        <a:pt x="9" y="3"/>
                      </a:lnTo>
                      <a:lnTo>
                        <a:pt x="9" y="1"/>
                      </a:lnTo>
                      <a:lnTo>
                        <a:pt x="7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2" y="1"/>
                      </a:lnTo>
                      <a:lnTo>
                        <a:pt x="2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2" name="Rectangle 2805"/>
                <p:cNvSpPr>
                  <a:spLocks noChangeArrowheads="1"/>
                </p:cNvSpPr>
                <p:nvPr/>
              </p:nvSpPr>
              <p:spPr bwMode="auto">
                <a:xfrm>
                  <a:off x="1373" y="3025"/>
                  <a:ext cx="18" cy="12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413" name="Freeform 2806"/>
                <p:cNvSpPr>
                  <a:spLocks/>
                </p:cNvSpPr>
                <p:nvPr/>
              </p:nvSpPr>
              <p:spPr bwMode="auto">
                <a:xfrm>
                  <a:off x="1375" y="3027"/>
                  <a:ext cx="13" cy="8"/>
                </a:xfrm>
                <a:custGeom>
                  <a:avLst/>
                  <a:gdLst>
                    <a:gd name="T0" fmla="*/ 0 w 13"/>
                    <a:gd name="T1" fmla="*/ 3 h 8"/>
                    <a:gd name="T2" fmla="*/ 0 w 13"/>
                    <a:gd name="T3" fmla="*/ 8 h 8"/>
                    <a:gd name="T4" fmla="*/ 13 w 13"/>
                    <a:gd name="T5" fmla="*/ 8 h 8"/>
                    <a:gd name="T6" fmla="*/ 13 w 13"/>
                    <a:gd name="T7" fmla="*/ 3 h 8"/>
                    <a:gd name="T8" fmla="*/ 11 w 13"/>
                    <a:gd name="T9" fmla="*/ 3 h 8"/>
                    <a:gd name="T10" fmla="*/ 11 w 13"/>
                    <a:gd name="T11" fmla="*/ 1 h 8"/>
                    <a:gd name="T12" fmla="*/ 9 w 13"/>
                    <a:gd name="T13" fmla="*/ 1 h 8"/>
                    <a:gd name="T14" fmla="*/ 9 w 13"/>
                    <a:gd name="T15" fmla="*/ 0 h 8"/>
                    <a:gd name="T16" fmla="*/ 5 w 13"/>
                    <a:gd name="T17" fmla="*/ 0 h 8"/>
                    <a:gd name="T18" fmla="*/ 5 w 13"/>
                    <a:gd name="T19" fmla="*/ 1 h 8"/>
                    <a:gd name="T20" fmla="*/ 5 w 13"/>
                    <a:gd name="T21" fmla="*/ 1 h 8"/>
                    <a:gd name="T22" fmla="*/ 5 w 13"/>
                    <a:gd name="T23" fmla="*/ 3 h 8"/>
                    <a:gd name="T24" fmla="*/ 0 w 13"/>
                    <a:gd name="T25" fmla="*/ 3 h 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3"/>
                    <a:gd name="T40" fmla="*/ 0 h 8"/>
                    <a:gd name="T41" fmla="*/ 13 w 13"/>
                    <a:gd name="T42" fmla="*/ 8 h 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3" h="8">
                      <a:moveTo>
                        <a:pt x="0" y="3"/>
                      </a:moveTo>
                      <a:lnTo>
                        <a:pt x="0" y="8"/>
                      </a:lnTo>
                      <a:lnTo>
                        <a:pt x="13" y="8"/>
                      </a:lnTo>
                      <a:lnTo>
                        <a:pt x="13" y="3"/>
                      </a:lnTo>
                      <a:lnTo>
                        <a:pt x="11" y="3"/>
                      </a:lnTo>
                      <a:lnTo>
                        <a:pt x="11" y="1"/>
                      </a:lnTo>
                      <a:lnTo>
                        <a:pt x="9" y="1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5" y="1"/>
                      </a:lnTo>
                      <a:lnTo>
                        <a:pt x="5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4" name="Freeform 2807"/>
                <p:cNvSpPr>
                  <a:spLocks/>
                </p:cNvSpPr>
                <p:nvPr/>
              </p:nvSpPr>
              <p:spPr bwMode="auto">
                <a:xfrm>
                  <a:off x="170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5" name="Freeform 2808"/>
                <p:cNvSpPr>
                  <a:spLocks/>
                </p:cNvSpPr>
                <p:nvPr/>
              </p:nvSpPr>
              <p:spPr bwMode="auto">
                <a:xfrm>
                  <a:off x="167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6" name="Freeform 2809"/>
                <p:cNvSpPr>
                  <a:spLocks/>
                </p:cNvSpPr>
                <p:nvPr/>
              </p:nvSpPr>
              <p:spPr bwMode="auto">
                <a:xfrm>
                  <a:off x="165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7" name="Freeform 2810"/>
                <p:cNvSpPr>
                  <a:spLocks/>
                </p:cNvSpPr>
                <p:nvPr/>
              </p:nvSpPr>
              <p:spPr bwMode="auto">
                <a:xfrm>
                  <a:off x="162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8" name="Freeform 2811"/>
                <p:cNvSpPr>
                  <a:spLocks/>
                </p:cNvSpPr>
                <p:nvPr/>
              </p:nvSpPr>
              <p:spPr bwMode="auto">
                <a:xfrm>
                  <a:off x="160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19" name="Freeform 2812"/>
                <p:cNvSpPr>
                  <a:spLocks/>
                </p:cNvSpPr>
                <p:nvPr/>
              </p:nvSpPr>
              <p:spPr bwMode="auto">
                <a:xfrm>
                  <a:off x="157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0" name="Freeform 2813"/>
                <p:cNvSpPr>
                  <a:spLocks/>
                </p:cNvSpPr>
                <p:nvPr/>
              </p:nvSpPr>
              <p:spPr bwMode="auto">
                <a:xfrm>
                  <a:off x="155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2 w 5"/>
                    <a:gd name="T3" fmla="*/ 3 h 3"/>
                    <a:gd name="T4" fmla="*/ 0 w 5"/>
                    <a:gd name="T5" fmla="*/ 2 h 3"/>
                    <a:gd name="T6" fmla="*/ 2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1" name="Freeform 2814"/>
                <p:cNvSpPr>
                  <a:spLocks/>
                </p:cNvSpPr>
                <p:nvPr/>
              </p:nvSpPr>
              <p:spPr bwMode="auto">
                <a:xfrm>
                  <a:off x="1525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2" name="Freeform 2815"/>
                <p:cNvSpPr>
                  <a:spLocks/>
                </p:cNvSpPr>
                <p:nvPr/>
              </p:nvSpPr>
              <p:spPr bwMode="auto">
                <a:xfrm>
                  <a:off x="149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3" name="Freeform 2816"/>
                <p:cNvSpPr>
                  <a:spLocks/>
                </p:cNvSpPr>
                <p:nvPr/>
              </p:nvSpPr>
              <p:spPr bwMode="auto">
                <a:xfrm>
                  <a:off x="147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4" name="Freeform 2817"/>
                <p:cNvSpPr>
                  <a:spLocks/>
                </p:cNvSpPr>
                <p:nvPr/>
              </p:nvSpPr>
              <p:spPr bwMode="auto">
                <a:xfrm>
                  <a:off x="144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5" name="Freeform 2818"/>
                <p:cNvSpPr>
                  <a:spLocks/>
                </p:cNvSpPr>
                <p:nvPr/>
              </p:nvSpPr>
              <p:spPr bwMode="auto">
                <a:xfrm>
                  <a:off x="1421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6" name="Freeform 2819"/>
                <p:cNvSpPr>
                  <a:spLocks/>
                </p:cNvSpPr>
                <p:nvPr/>
              </p:nvSpPr>
              <p:spPr bwMode="auto">
                <a:xfrm>
                  <a:off x="139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7" name="Freeform 2820"/>
                <p:cNvSpPr>
                  <a:spLocks/>
                </p:cNvSpPr>
                <p:nvPr/>
              </p:nvSpPr>
              <p:spPr bwMode="auto">
                <a:xfrm>
                  <a:off x="137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8" name="Freeform 2821"/>
                <p:cNvSpPr>
                  <a:spLocks/>
                </p:cNvSpPr>
                <p:nvPr/>
              </p:nvSpPr>
              <p:spPr bwMode="auto">
                <a:xfrm>
                  <a:off x="134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29" name="Freeform 2822"/>
                <p:cNvSpPr>
                  <a:spLocks/>
                </p:cNvSpPr>
                <p:nvPr/>
              </p:nvSpPr>
              <p:spPr bwMode="auto">
                <a:xfrm>
                  <a:off x="173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0" name="Freeform 2823"/>
                <p:cNvSpPr>
                  <a:spLocks/>
                </p:cNvSpPr>
                <p:nvPr/>
              </p:nvSpPr>
              <p:spPr bwMode="auto">
                <a:xfrm>
                  <a:off x="171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3 w 7"/>
                    <a:gd name="T3" fmla="*/ 3 h 3"/>
                    <a:gd name="T4" fmla="*/ 0 w 7"/>
                    <a:gd name="T5" fmla="*/ 2 h 3"/>
                    <a:gd name="T6" fmla="*/ 3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1" name="Freeform 2824"/>
                <p:cNvSpPr>
                  <a:spLocks/>
                </p:cNvSpPr>
                <p:nvPr/>
              </p:nvSpPr>
              <p:spPr bwMode="auto">
                <a:xfrm>
                  <a:off x="1692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4 w 7"/>
                    <a:gd name="T3" fmla="*/ 3 h 3"/>
                    <a:gd name="T4" fmla="*/ 0 w 7"/>
                    <a:gd name="T5" fmla="*/ 2 h 3"/>
                    <a:gd name="T6" fmla="*/ 4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2" name="Freeform 2825"/>
                <p:cNvSpPr>
                  <a:spLocks/>
                </p:cNvSpPr>
                <p:nvPr/>
              </p:nvSpPr>
              <p:spPr bwMode="auto">
                <a:xfrm>
                  <a:off x="166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3" name="Freeform 2826"/>
                <p:cNvSpPr>
                  <a:spLocks/>
                </p:cNvSpPr>
                <p:nvPr/>
              </p:nvSpPr>
              <p:spPr bwMode="auto">
                <a:xfrm>
                  <a:off x="1641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4" name="Freeform 2827"/>
                <p:cNvSpPr>
                  <a:spLocks/>
                </p:cNvSpPr>
                <p:nvPr/>
              </p:nvSpPr>
              <p:spPr bwMode="auto">
                <a:xfrm>
                  <a:off x="161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5" name="Freeform 2828"/>
                <p:cNvSpPr>
                  <a:spLocks/>
                </p:cNvSpPr>
                <p:nvPr/>
              </p:nvSpPr>
              <p:spPr bwMode="auto">
                <a:xfrm>
                  <a:off x="1589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6" name="Freeform 2829"/>
                <p:cNvSpPr>
                  <a:spLocks/>
                </p:cNvSpPr>
                <p:nvPr/>
              </p:nvSpPr>
              <p:spPr bwMode="auto">
                <a:xfrm>
                  <a:off x="1564" y="3052"/>
                  <a:ext cx="5" cy="3"/>
                </a:xfrm>
                <a:custGeom>
                  <a:avLst/>
                  <a:gdLst>
                    <a:gd name="T0" fmla="*/ 5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  <a:gd name="T6" fmla="*/ 3 w 5"/>
                    <a:gd name="T7" fmla="*/ 0 h 3"/>
                    <a:gd name="T8" fmla="*/ 5 w 5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"/>
                    <a:gd name="T16" fmla="*/ 0 h 3"/>
                    <a:gd name="T17" fmla="*/ 5 w 5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" h="3">
                      <a:moveTo>
                        <a:pt x="5" y="2"/>
                      </a:moveTo>
                      <a:lnTo>
                        <a:pt x="3" y="3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7" name="Freeform 2830"/>
                <p:cNvSpPr>
                  <a:spLocks/>
                </p:cNvSpPr>
                <p:nvPr/>
              </p:nvSpPr>
              <p:spPr bwMode="auto">
                <a:xfrm>
                  <a:off x="153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8" name="Freeform 2831"/>
                <p:cNvSpPr>
                  <a:spLocks/>
                </p:cNvSpPr>
                <p:nvPr/>
              </p:nvSpPr>
              <p:spPr bwMode="auto">
                <a:xfrm>
                  <a:off x="151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2 w 6"/>
                    <a:gd name="T3" fmla="*/ 3 h 3"/>
                    <a:gd name="T4" fmla="*/ 0 w 6"/>
                    <a:gd name="T5" fmla="*/ 2 h 3"/>
                    <a:gd name="T6" fmla="*/ 2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39" name="Freeform 2832"/>
                <p:cNvSpPr>
                  <a:spLocks/>
                </p:cNvSpPr>
                <p:nvPr/>
              </p:nvSpPr>
              <p:spPr bwMode="auto">
                <a:xfrm>
                  <a:off x="1485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5 w 7"/>
                    <a:gd name="T3" fmla="*/ 3 h 3"/>
                    <a:gd name="T4" fmla="*/ 0 w 7"/>
                    <a:gd name="T5" fmla="*/ 2 h 3"/>
                    <a:gd name="T6" fmla="*/ 5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5" y="3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0" name="Freeform 2833"/>
                <p:cNvSpPr>
                  <a:spLocks/>
                </p:cNvSpPr>
                <p:nvPr/>
              </p:nvSpPr>
              <p:spPr bwMode="auto">
                <a:xfrm>
                  <a:off x="1461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1" name="Freeform 2834"/>
                <p:cNvSpPr>
                  <a:spLocks/>
                </p:cNvSpPr>
                <p:nvPr/>
              </p:nvSpPr>
              <p:spPr bwMode="auto">
                <a:xfrm>
                  <a:off x="143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2" name="Freeform 2835"/>
                <p:cNvSpPr>
                  <a:spLocks/>
                </p:cNvSpPr>
                <p:nvPr/>
              </p:nvSpPr>
              <p:spPr bwMode="auto">
                <a:xfrm>
                  <a:off x="1408" y="3052"/>
                  <a:ext cx="7" cy="3"/>
                </a:xfrm>
                <a:custGeom>
                  <a:avLst/>
                  <a:gdLst>
                    <a:gd name="T0" fmla="*/ 7 w 7"/>
                    <a:gd name="T1" fmla="*/ 2 h 3"/>
                    <a:gd name="T2" fmla="*/ 2 w 7"/>
                    <a:gd name="T3" fmla="*/ 3 h 3"/>
                    <a:gd name="T4" fmla="*/ 0 w 7"/>
                    <a:gd name="T5" fmla="*/ 2 h 3"/>
                    <a:gd name="T6" fmla="*/ 2 w 7"/>
                    <a:gd name="T7" fmla="*/ 0 h 3"/>
                    <a:gd name="T8" fmla="*/ 7 w 7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3"/>
                    <a:gd name="T17" fmla="*/ 7 w 7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3">
                      <a:moveTo>
                        <a:pt x="7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7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3" name="Freeform 2836"/>
                <p:cNvSpPr>
                  <a:spLocks/>
                </p:cNvSpPr>
                <p:nvPr/>
              </p:nvSpPr>
              <p:spPr bwMode="auto">
                <a:xfrm>
                  <a:off x="1382" y="3052"/>
                  <a:ext cx="6" cy="3"/>
                </a:xfrm>
                <a:custGeom>
                  <a:avLst/>
                  <a:gdLst>
                    <a:gd name="T0" fmla="*/ 6 w 6"/>
                    <a:gd name="T1" fmla="*/ 2 h 3"/>
                    <a:gd name="T2" fmla="*/ 4 w 6"/>
                    <a:gd name="T3" fmla="*/ 3 h 3"/>
                    <a:gd name="T4" fmla="*/ 0 w 6"/>
                    <a:gd name="T5" fmla="*/ 2 h 3"/>
                    <a:gd name="T6" fmla="*/ 4 w 6"/>
                    <a:gd name="T7" fmla="*/ 0 h 3"/>
                    <a:gd name="T8" fmla="*/ 6 w 6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3"/>
                    <a:gd name="T17" fmla="*/ 6 w 6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3">
                      <a:moveTo>
                        <a:pt x="6" y="2"/>
                      </a:moveTo>
                      <a:lnTo>
                        <a:pt x="4" y="3"/>
                      </a:ln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4" name="Freeform 2837"/>
                <p:cNvSpPr>
                  <a:spLocks/>
                </p:cNvSpPr>
                <p:nvPr/>
              </p:nvSpPr>
              <p:spPr bwMode="auto">
                <a:xfrm>
                  <a:off x="1358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445" name="Freeform 2838"/>
                <p:cNvSpPr>
                  <a:spLocks/>
                </p:cNvSpPr>
                <p:nvPr/>
              </p:nvSpPr>
              <p:spPr bwMode="auto">
                <a:xfrm>
                  <a:off x="1745" y="3052"/>
                  <a:ext cx="4" cy="3"/>
                </a:xfrm>
                <a:custGeom>
                  <a:avLst/>
                  <a:gdLst>
                    <a:gd name="T0" fmla="*/ 4 w 4"/>
                    <a:gd name="T1" fmla="*/ 2 h 3"/>
                    <a:gd name="T2" fmla="*/ 2 w 4"/>
                    <a:gd name="T3" fmla="*/ 3 h 3"/>
                    <a:gd name="T4" fmla="*/ 0 w 4"/>
                    <a:gd name="T5" fmla="*/ 2 h 3"/>
                    <a:gd name="T6" fmla="*/ 2 w 4"/>
                    <a:gd name="T7" fmla="*/ 0 h 3"/>
                    <a:gd name="T8" fmla="*/ 4 w 4"/>
                    <a:gd name="T9" fmla="*/ 2 h 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3"/>
                    <a:gd name="T17" fmla="*/ 4 w 4"/>
                    <a:gd name="T18" fmla="*/ 3 h 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3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8290" name="Line 2839"/>
              <p:cNvSpPr>
                <a:spLocks noChangeShapeType="1"/>
              </p:cNvSpPr>
              <p:nvPr/>
            </p:nvSpPr>
            <p:spPr bwMode="auto">
              <a:xfrm flipH="1">
                <a:off x="2454" y="3025"/>
                <a:ext cx="60" cy="1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1" name="Freeform 2840"/>
              <p:cNvSpPr>
                <a:spLocks/>
              </p:cNvSpPr>
              <p:nvPr/>
            </p:nvSpPr>
            <p:spPr bwMode="auto">
              <a:xfrm>
                <a:off x="2357" y="3019"/>
                <a:ext cx="59" cy="6"/>
              </a:xfrm>
              <a:custGeom>
                <a:avLst/>
                <a:gdLst>
                  <a:gd name="T0" fmla="*/ 202 w 202"/>
                  <a:gd name="T1" fmla="*/ 27 h 27"/>
                  <a:gd name="T2" fmla="*/ 73 w 202"/>
                  <a:gd name="T3" fmla="*/ 27 h 27"/>
                  <a:gd name="T4" fmla="*/ 54 w 202"/>
                  <a:gd name="T5" fmla="*/ 25 h 27"/>
                  <a:gd name="T6" fmla="*/ 35 w 202"/>
                  <a:gd name="T7" fmla="*/ 20 h 27"/>
                  <a:gd name="T8" fmla="*/ 17 w 202"/>
                  <a:gd name="T9" fmla="*/ 12 h 27"/>
                  <a:gd name="T10" fmla="*/ 1 w 202"/>
                  <a:gd name="T11" fmla="*/ 1 h 27"/>
                  <a:gd name="T12" fmla="*/ 0 w 202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2"/>
                  <a:gd name="T22" fmla="*/ 0 h 27"/>
                  <a:gd name="T23" fmla="*/ 202 w 20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2" h="27">
                    <a:moveTo>
                      <a:pt x="202" y="27"/>
                    </a:moveTo>
                    <a:lnTo>
                      <a:pt x="73" y="27"/>
                    </a:lnTo>
                    <a:lnTo>
                      <a:pt x="54" y="25"/>
                    </a:lnTo>
                    <a:lnTo>
                      <a:pt x="35" y="20"/>
                    </a:lnTo>
                    <a:lnTo>
                      <a:pt x="17" y="12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80008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2" name="Line 2841"/>
              <p:cNvSpPr>
                <a:spLocks noChangeShapeType="1"/>
              </p:cNvSpPr>
              <p:nvPr/>
            </p:nvSpPr>
            <p:spPr bwMode="auto">
              <a:xfrm flipV="1">
                <a:off x="2346" y="2944"/>
                <a:ext cx="1" cy="48"/>
              </a:xfrm>
              <a:prstGeom prst="line">
                <a:avLst/>
              </a:prstGeom>
              <a:noFill/>
              <a:ln w="12700">
                <a:solidFill>
                  <a:srgbClr val="800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3" name="Rectangle 2842"/>
              <p:cNvSpPr>
                <a:spLocks noChangeArrowheads="1"/>
              </p:cNvSpPr>
              <p:nvPr/>
            </p:nvSpPr>
            <p:spPr bwMode="auto">
              <a:xfrm>
                <a:off x="2261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94" name="Rectangle 2843"/>
              <p:cNvSpPr>
                <a:spLocks noChangeArrowheads="1"/>
              </p:cNvSpPr>
              <p:nvPr/>
            </p:nvSpPr>
            <p:spPr bwMode="auto">
              <a:xfrm>
                <a:off x="2266" y="2695"/>
                <a:ext cx="4" cy="3"/>
              </a:xfrm>
              <a:prstGeom prst="rect">
                <a:avLst/>
              </a:prstGeom>
              <a:solidFill>
                <a:srgbClr val="FFFFF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95" name="Freeform 2844"/>
              <p:cNvSpPr>
                <a:spLocks/>
              </p:cNvSpPr>
              <p:nvPr/>
            </p:nvSpPr>
            <p:spPr bwMode="auto">
              <a:xfrm>
                <a:off x="2262" y="2696"/>
                <a:ext cx="2" cy="1"/>
              </a:xfrm>
              <a:custGeom>
                <a:avLst/>
                <a:gdLst>
                  <a:gd name="T0" fmla="*/ 0 w 8"/>
                  <a:gd name="T1" fmla="*/ 2 h 4"/>
                  <a:gd name="T2" fmla="*/ 2 w 8"/>
                  <a:gd name="T3" fmla="*/ 0 h 4"/>
                  <a:gd name="T4" fmla="*/ 6 w 8"/>
                  <a:gd name="T5" fmla="*/ 0 h 4"/>
                  <a:gd name="T6" fmla="*/ 8 w 8"/>
                  <a:gd name="T7" fmla="*/ 2 h 4"/>
                  <a:gd name="T8" fmla="*/ 6 w 8"/>
                  <a:gd name="T9" fmla="*/ 4 h 4"/>
                  <a:gd name="T10" fmla="*/ 2 w 8"/>
                  <a:gd name="T11" fmla="*/ 4 h 4"/>
                  <a:gd name="T12" fmla="*/ 0 w 8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6" name="Freeform 2845"/>
              <p:cNvSpPr>
                <a:spLocks/>
              </p:cNvSpPr>
              <p:nvPr/>
            </p:nvSpPr>
            <p:spPr bwMode="auto">
              <a:xfrm>
                <a:off x="2267" y="2696"/>
                <a:ext cx="1" cy="1"/>
              </a:xfrm>
              <a:custGeom>
                <a:avLst/>
                <a:gdLst>
                  <a:gd name="T0" fmla="*/ 0 w 7"/>
                  <a:gd name="T1" fmla="*/ 2 h 4"/>
                  <a:gd name="T2" fmla="*/ 2 w 7"/>
                  <a:gd name="T3" fmla="*/ 0 h 4"/>
                  <a:gd name="T4" fmla="*/ 6 w 7"/>
                  <a:gd name="T5" fmla="*/ 0 h 4"/>
                  <a:gd name="T6" fmla="*/ 7 w 7"/>
                  <a:gd name="T7" fmla="*/ 2 h 4"/>
                  <a:gd name="T8" fmla="*/ 6 w 7"/>
                  <a:gd name="T9" fmla="*/ 4 h 4"/>
                  <a:gd name="T10" fmla="*/ 2 w 7"/>
                  <a:gd name="T11" fmla="*/ 4 h 4"/>
                  <a:gd name="T12" fmla="*/ 0 w 7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4"/>
                  <a:gd name="T23" fmla="*/ 7 w 7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4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297" name="Rectangle 2846"/>
              <p:cNvSpPr>
                <a:spLocks noChangeArrowheads="1"/>
              </p:cNvSpPr>
              <p:nvPr/>
            </p:nvSpPr>
            <p:spPr bwMode="auto">
              <a:xfrm>
                <a:off x="2006" y="2834"/>
                <a:ext cx="428" cy="44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grpSp>
            <p:nvGrpSpPr>
              <p:cNvPr id="8298" name="Group 2847"/>
              <p:cNvGrpSpPr>
                <a:grpSpLocks/>
              </p:cNvGrpSpPr>
              <p:nvPr/>
            </p:nvGrpSpPr>
            <p:grpSpPr bwMode="auto">
              <a:xfrm>
                <a:off x="2033" y="2838"/>
                <a:ext cx="374" cy="35"/>
                <a:chOff x="1353" y="2855"/>
                <a:chExt cx="374" cy="35"/>
              </a:xfrm>
            </p:grpSpPr>
            <p:sp>
              <p:nvSpPr>
                <p:cNvPr id="8299" name="Rectangle 2848"/>
                <p:cNvSpPr>
                  <a:spLocks noChangeArrowheads="1"/>
                </p:cNvSpPr>
                <p:nvPr/>
              </p:nvSpPr>
              <p:spPr bwMode="auto">
                <a:xfrm>
                  <a:off x="1467" y="2855"/>
                  <a:ext cx="20" cy="35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00" name="Freeform 2849"/>
                <p:cNvSpPr>
                  <a:spLocks/>
                </p:cNvSpPr>
                <p:nvPr/>
              </p:nvSpPr>
              <p:spPr bwMode="auto">
                <a:xfrm>
                  <a:off x="1373" y="2873"/>
                  <a:ext cx="6" cy="6"/>
                </a:xfrm>
                <a:custGeom>
                  <a:avLst/>
                  <a:gdLst>
                    <a:gd name="T0" fmla="*/ 6 w 6"/>
                    <a:gd name="T1" fmla="*/ 4 h 6"/>
                    <a:gd name="T2" fmla="*/ 4 w 6"/>
                    <a:gd name="T3" fmla="*/ 6 h 6"/>
                    <a:gd name="T4" fmla="*/ 0 w 6"/>
                    <a:gd name="T5" fmla="*/ 4 h 6"/>
                    <a:gd name="T6" fmla="*/ 4 w 6"/>
                    <a:gd name="T7" fmla="*/ 0 h 6"/>
                    <a:gd name="T8" fmla="*/ 6 w 6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"/>
                    <a:gd name="T16" fmla="*/ 0 h 6"/>
                    <a:gd name="T17" fmla="*/ 6 w 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" h="6">
                      <a:moveTo>
                        <a:pt x="6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6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1" name="Freeform 2850"/>
                <p:cNvSpPr>
                  <a:spLocks/>
                </p:cNvSpPr>
                <p:nvPr/>
              </p:nvSpPr>
              <p:spPr bwMode="auto">
                <a:xfrm>
                  <a:off x="1364" y="2873"/>
                  <a:ext cx="4" cy="6"/>
                </a:xfrm>
                <a:custGeom>
                  <a:avLst/>
                  <a:gdLst>
                    <a:gd name="T0" fmla="*/ 4 w 4"/>
                    <a:gd name="T1" fmla="*/ 4 h 6"/>
                    <a:gd name="T2" fmla="*/ 2 w 4"/>
                    <a:gd name="T3" fmla="*/ 6 h 6"/>
                    <a:gd name="T4" fmla="*/ 0 w 4"/>
                    <a:gd name="T5" fmla="*/ 4 h 6"/>
                    <a:gd name="T6" fmla="*/ 2 w 4"/>
                    <a:gd name="T7" fmla="*/ 0 h 6"/>
                    <a:gd name="T8" fmla="*/ 4 w 4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4" y="4"/>
                      </a:moveTo>
                      <a:lnTo>
                        <a:pt x="2" y="6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2" name="Freeform 2851"/>
                <p:cNvSpPr>
                  <a:spLocks/>
                </p:cNvSpPr>
                <p:nvPr/>
              </p:nvSpPr>
              <p:spPr bwMode="auto">
                <a:xfrm>
                  <a:off x="1353" y="2873"/>
                  <a:ext cx="7" cy="6"/>
                </a:xfrm>
                <a:custGeom>
                  <a:avLst/>
                  <a:gdLst>
                    <a:gd name="T0" fmla="*/ 7 w 7"/>
                    <a:gd name="T1" fmla="*/ 4 h 6"/>
                    <a:gd name="T2" fmla="*/ 4 w 7"/>
                    <a:gd name="T3" fmla="*/ 6 h 6"/>
                    <a:gd name="T4" fmla="*/ 0 w 7"/>
                    <a:gd name="T5" fmla="*/ 4 h 6"/>
                    <a:gd name="T6" fmla="*/ 4 w 7"/>
                    <a:gd name="T7" fmla="*/ 0 h 6"/>
                    <a:gd name="T8" fmla="*/ 7 w 7"/>
                    <a:gd name="T9" fmla="*/ 4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"/>
                    <a:gd name="T16" fmla="*/ 0 h 6"/>
                    <a:gd name="T17" fmla="*/ 7 w 7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" h="6">
                      <a:moveTo>
                        <a:pt x="7" y="4"/>
                      </a:moveTo>
                      <a:lnTo>
                        <a:pt x="4" y="6"/>
                      </a:lnTo>
                      <a:lnTo>
                        <a:pt x="0" y="4"/>
                      </a:lnTo>
                      <a:lnTo>
                        <a:pt x="4" y="0"/>
                      </a:lnTo>
                      <a:lnTo>
                        <a:pt x="7" y="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3" name="Freeform 2852"/>
                <p:cNvSpPr>
                  <a:spLocks/>
                </p:cNvSpPr>
                <p:nvPr/>
              </p:nvSpPr>
              <p:spPr bwMode="auto">
                <a:xfrm>
                  <a:off x="1384" y="2873"/>
                  <a:ext cx="4" cy="6"/>
                </a:xfrm>
                <a:custGeom>
                  <a:avLst/>
                  <a:gdLst>
                    <a:gd name="T0" fmla="*/ 2 w 4"/>
                    <a:gd name="T1" fmla="*/ 6 h 6"/>
                    <a:gd name="T2" fmla="*/ 0 w 4"/>
                    <a:gd name="T3" fmla="*/ 4 h 6"/>
                    <a:gd name="T4" fmla="*/ 2 w 4"/>
                    <a:gd name="T5" fmla="*/ 0 h 6"/>
                    <a:gd name="T6" fmla="*/ 4 w 4"/>
                    <a:gd name="T7" fmla="*/ 4 h 6"/>
                    <a:gd name="T8" fmla="*/ 2 w 4"/>
                    <a:gd name="T9" fmla="*/ 6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"/>
                    <a:gd name="T16" fmla="*/ 0 h 6"/>
                    <a:gd name="T17" fmla="*/ 4 w 4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" h="6">
                      <a:moveTo>
                        <a:pt x="2" y="6"/>
                      </a:move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4" y="4"/>
                      </a:lnTo>
                      <a:lnTo>
                        <a:pt x="2" y="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4" name="Rectangle 2853"/>
                <p:cNvSpPr>
                  <a:spLocks noChangeArrowheads="1"/>
                </p:cNvSpPr>
                <p:nvPr/>
              </p:nvSpPr>
              <p:spPr bwMode="auto">
                <a:xfrm>
                  <a:off x="1509" y="2877"/>
                  <a:ext cx="84" cy="9"/>
                </a:xfrm>
                <a:prstGeom prst="rect">
                  <a:avLst/>
                </a:prstGeom>
                <a:solidFill>
                  <a:srgbClr val="808080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05" name="Rectangle 2854"/>
                <p:cNvSpPr>
                  <a:spLocks noChangeArrowheads="1"/>
                </p:cNvSpPr>
                <p:nvPr/>
              </p:nvSpPr>
              <p:spPr bwMode="auto">
                <a:xfrm>
                  <a:off x="1421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06" name="Freeform 2855"/>
                <p:cNvSpPr>
                  <a:spLocks/>
                </p:cNvSpPr>
                <p:nvPr/>
              </p:nvSpPr>
              <p:spPr bwMode="auto">
                <a:xfrm>
                  <a:off x="1423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7 w 16"/>
                    <a:gd name="T17" fmla="*/ 13 h 13"/>
                    <a:gd name="T18" fmla="*/ 7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1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7" name="Rectangle 2856"/>
                <p:cNvSpPr>
                  <a:spLocks noChangeArrowheads="1"/>
                </p:cNvSpPr>
                <p:nvPr/>
              </p:nvSpPr>
              <p:spPr bwMode="auto">
                <a:xfrm>
                  <a:off x="1399" y="2864"/>
                  <a:ext cx="20" cy="17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08" name="Freeform 2857"/>
                <p:cNvSpPr>
                  <a:spLocks/>
                </p:cNvSpPr>
                <p:nvPr/>
              </p:nvSpPr>
              <p:spPr bwMode="auto">
                <a:xfrm>
                  <a:off x="1401" y="2866"/>
                  <a:ext cx="16" cy="13"/>
                </a:xfrm>
                <a:custGeom>
                  <a:avLst/>
                  <a:gdLst>
                    <a:gd name="T0" fmla="*/ 0 w 16"/>
                    <a:gd name="T1" fmla="*/ 9 h 13"/>
                    <a:gd name="T2" fmla="*/ 0 w 16"/>
                    <a:gd name="T3" fmla="*/ 0 h 13"/>
                    <a:gd name="T4" fmla="*/ 16 w 16"/>
                    <a:gd name="T5" fmla="*/ 0 h 13"/>
                    <a:gd name="T6" fmla="*/ 16 w 16"/>
                    <a:gd name="T7" fmla="*/ 9 h 13"/>
                    <a:gd name="T8" fmla="*/ 11 w 16"/>
                    <a:gd name="T9" fmla="*/ 9 h 13"/>
                    <a:gd name="T10" fmla="*/ 11 w 16"/>
                    <a:gd name="T11" fmla="*/ 11 h 13"/>
                    <a:gd name="T12" fmla="*/ 11 w 16"/>
                    <a:gd name="T13" fmla="*/ 11 h 13"/>
                    <a:gd name="T14" fmla="*/ 11 w 16"/>
                    <a:gd name="T15" fmla="*/ 13 h 13"/>
                    <a:gd name="T16" fmla="*/ 5 w 16"/>
                    <a:gd name="T17" fmla="*/ 13 h 13"/>
                    <a:gd name="T18" fmla="*/ 5 w 16"/>
                    <a:gd name="T19" fmla="*/ 11 h 13"/>
                    <a:gd name="T20" fmla="*/ 5 w 16"/>
                    <a:gd name="T21" fmla="*/ 11 h 13"/>
                    <a:gd name="T22" fmla="*/ 5 w 16"/>
                    <a:gd name="T23" fmla="*/ 9 h 13"/>
                    <a:gd name="T24" fmla="*/ 0 w 16"/>
                    <a:gd name="T25" fmla="*/ 9 h 13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6"/>
                    <a:gd name="T40" fmla="*/ 0 h 13"/>
                    <a:gd name="T41" fmla="*/ 16 w 16"/>
                    <a:gd name="T42" fmla="*/ 13 h 13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6" h="13">
                      <a:moveTo>
                        <a:pt x="0" y="9"/>
                      </a:moveTo>
                      <a:lnTo>
                        <a:pt x="0" y="0"/>
                      </a:lnTo>
                      <a:lnTo>
                        <a:pt x="16" y="0"/>
                      </a:lnTo>
                      <a:lnTo>
                        <a:pt x="16" y="9"/>
                      </a:lnTo>
                      <a:lnTo>
                        <a:pt x="11" y="9"/>
                      </a:lnTo>
                      <a:lnTo>
                        <a:pt x="11" y="11"/>
                      </a:lnTo>
                      <a:lnTo>
                        <a:pt x="11" y="13"/>
                      </a:lnTo>
                      <a:lnTo>
                        <a:pt x="5" y="13"/>
                      </a:lnTo>
                      <a:lnTo>
                        <a:pt x="5" y="11"/>
                      </a:lnTo>
                      <a:lnTo>
                        <a:pt x="5" y="9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09" name="Rectangle 2858"/>
                <p:cNvSpPr>
                  <a:spLocks noChangeArrowheads="1"/>
                </p:cNvSpPr>
                <p:nvPr/>
              </p:nvSpPr>
              <p:spPr bwMode="auto">
                <a:xfrm>
                  <a:off x="1621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10" name="Rectangle 2859"/>
                <p:cNvSpPr>
                  <a:spLocks noChangeArrowheads="1"/>
                </p:cNvSpPr>
                <p:nvPr/>
              </p:nvSpPr>
              <p:spPr bwMode="auto">
                <a:xfrm>
                  <a:off x="1643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11" name="Freeform 2860"/>
                <p:cNvSpPr>
                  <a:spLocks/>
                </p:cNvSpPr>
                <p:nvPr/>
              </p:nvSpPr>
              <p:spPr bwMode="auto">
                <a:xfrm>
                  <a:off x="1626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12" name="Freeform 2861"/>
                <p:cNvSpPr>
                  <a:spLocks/>
                </p:cNvSpPr>
                <p:nvPr/>
              </p:nvSpPr>
              <p:spPr bwMode="auto">
                <a:xfrm>
                  <a:off x="1648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6 w 6"/>
                    <a:gd name="T5" fmla="*/ 0 h 5"/>
                    <a:gd name="T6" fmla="*/ 6 w 6"/>
                    <a:gd name="T7" fmla="*/ 3 h 5"/>
                    <a:gd name="T8" fmla="*/ 6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13" name="Rectangle 2862"/>
                <p:cNvSpPr>
                  <a:spLocks noChangeArrowheads="1"/>
                </p:cNvSpPr>
                <p:nvPr/>
              </p:nvSpPr>
              <p:spPr bwMode="auto">
                <a:xfrm>
                  <a:off x="1687" y="2866"/>
                  <a:ext cx="18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14" name="Rectangle 2863"/>
                <p:cNvSpPr>
                  <a:spLocks noChangeArrowheads="1"/>
                </p:cNvSpPr>
                <p:nvPr/>
              </p:nvSpPr>
              <p:spPr bwMode="auto">
                <a:xfrm>
                  <a:off x="1707" y="2866"/>
                  <a:ext cx="20" cy="13"/>
                </a:xfrm>
                <a:prstGeom prst="rect">
                  <a:avLst/>
                </a:prstGeom>
                <a:solidFill>
                  <a:srgbClr val="FFFFFF"/>
                </a:soli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8315" name="Freeform 2864"/>
                <p:cNvSpPr>
                  <a:spLocks/>
                </p:cNvSpPr>
                <p:nvPr/>
              </p:nvSpPr>
              <p:spPr bwMode="auto">
                <a:xfrm>
                  <a:off x="1692" y="2870"/>
                  <a:ext cx="8" cy="5"/>
                </a:xfrm>
                <a:custGeom>
                  <a:avLst/>
                  <a:gdLst>
                    <a:gd name="T0" fmla="*/ 0 w 8"/>
                    <a:gd name="T1" fmla="*/ 3 h 5"/>
                    <a:gd name="T2" fmla="*/ 2 w 8"/>
                    <a:gd name="T3" fmla="*/ 0 h 5"/>
                    <a:gd name="T4" fmla="*/ 6 w 8"/>
                    <a:gd name="T5" fmla="*/ 0 h 5"/>
                    <a:gd name="T6" fmla="*/ 8 w 8"/>
                    <a:gd name="T7" fmla="*/ 3 h 5"/>
                    <a:gd name="T8" fmla="*/ 6 w 8"/>
                    <a:gd name="T9" fmla="*/ 5 h 5"/>
                    <a:gd name="T10" fmla="*/ 2 w 8"/>
                    <a:gd name="T11" fmla="*/ 5 h 5"/>
                    <a:gd name="T12" fmla="*/ 0 w 8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8"/>
                    <a:gd name="T22" fmla="*/ 0 h 5"/>
                    <a:gd name="T23" fmla="*/ 8 w 8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8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8" y="3"/>
                      </a:lnTo>
                      <a:lnTo>
                        <a:pt x="6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8316" name="Freeform 2865"/>
                <p:cNvSpPr>
                  <a:spLocks/>
                </p:cNvSpPr>
                <p:nvPr/>
              </p:nvSpPr>
              <p:spPr bwMode="auto">
                <a:xfrm>
                  <a:off x="1714" y="2870"/>
                  <a:ext cx="6" cy="5"/>
                </a:xfrm>
                <a:custGeom>
                  <a:avLst/>
                  <a:gdLst>
                    <a:gd name="T0" fmla="*/ 0 w 6"/>
                    <a:gd name="T1" fmla="*/ 3 h 5"/>
                    <a:gd name="T2" fmla="*/ 2 w 6"/>
                    <a:gd name="T3" fmla="*/ 0 h 5"/>
                    <a:gd name="T4" fmla="*/ 4 w 6"/>
                    <a:gd name="T5" fmla="*/ 0 h 5"/>
                    <a:gd name="T6" fmla="*/ 6 w 6"/>
                    <a:gd name="T7" fmla="*/ 3 h 5"/>
                    <a:gd name="T8" fmla="*/ 4 w 6"/>
                    <a:gd name="T9" fmla="*/ 5 h 5"/>
                    <a:gd name="T10" fmla="*/ 2 w 6"/>
                    <a:gd name="T11" fmla="*/ 5 h 5"/>
                    <a:gd name="T12" fmla="*/ 0 w 6"/>
                    <a:gd name="T13" fmla="*/ 3 h 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"/>
                    <a:gd name="T22" fmla="*/ 0 h 5"/>
                    <a:gd name="T23" fmla="*/ 6 w 6"/>
                    <a:gd name="T24" fmla="*/ 5 h 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" h="5">
                      <a:moveTo>
                        <a:pt x="0" y="3"/>
                      </a:move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sp>
          <p:nvSpPr>
            <p:cNvPr id="8220" name="Line 2866"/>
            <p:cNvSpPr>
              <a:spLocks noChangeShapeType="1"/>
            </p:cNvSpPr>
            <p:nvPr/>
          </p:nvSpPr>
          <p:spPr bwMode="auto">
            <a:xfrm>
              <a:off x="2160" y="1296"/>
              <a:ext cx="1680" cy="91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21" name="Line 2867"/>
            <p:cNvSpPr>
              <a:spLocks noChangeShapeType="1"/>
            </p:cNvSpPr>
            <p:nvPr/>
          </p:nvSpPr>
          <p:spPr bwMode="auto">
            <a:xfrm>
              <a:off x="2160" y="1392"/>
              <a:ext cx="1680" cy="91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22" name="Line 2868"/>
            <p:cNvSpPr>
              <a:spLocks noChangeShapeType="1"/>
            </p:cNvSpPr>
            <p:nvPr/>
          </p:nvSpPr>
          <p:spPr bwMode="auto">
            <a:xfrm flipV="1">
              <a:off x="2208" y="1296"/>
              <a:ext cx="1632" cy="91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sp>
          <p:nvSpPr>
            <p:cNvPr id="8223" name="Line 2869"/>
            <p:cNvSpPr>
              <a:spLocks noChangeShapeType="1"/>
            </p:cNvSpPr>
            <p:nvPr/>
          </p:nvSpPr>
          <p:spPr bwMode="auto">
            <a:xfrm flipV="1">
              <a:off x="2208" y="1392"/>
              <a:ext cx="1632" cy="91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pt-BR"/>
            </a:p>
          </p:txBody>
        </p:sp>
        <p:cxnSp>
          <p:nvCxnSpPr>
            <p:cNvPr id="8224" name="AutoShape 2870"/>
            <p:cNvCxnSpPr>
              <a:cxnSpLocks noChangeShapeType="1"/>
              <a:stCxn id="45488" idx="3"/>
              <a:endCxn id="46909" idx="1"/>
            </p:cNvCxnSpPr>
            <p:nvPr/>
          </p:nvCxnSpPr>
          <p:spPr bwMode="auto">
            <a:xfrm>
              <a:off x="4309" y="2393"/>
              <a:ext cx="457" cy="638"/>
            </a:xfrm>
            <a:prstGeom prst="bentConnector3">
              <a:avLst>
                <a:gd name="adj1" fmla="val 49889"/>
              </a:avLst>
            </a:prstGeom>
            <a:noFill/>
            <a:ln w="317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03607" name="Text Box 2871"/>
            <p:cNvSpPr txBox="1">
              <a:spLocks noChangeArrowheads="1"/>
            </p:cNvSpPr>
            <p:nvPr/>
          </p:nvSpPr>
          <p:spPr bwMode="auto">
            <a:xfrm>
              <a:off x="1776" y="3232"/>
              <a:ext cx="768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FDDI Ring</a:t>
              </a:r>
            </a:p>
          </p:txBody>
        </p:sp>
        <p:sp>
          <p:nvSpPr>
            <p:cNvPr id="503608" name="Text Box 2872"/>
            <p:cNvSpPr txBox="1">
              <a:spLocks noChangeArrowheads="1"/>
            </p:cNvSpPr>
            <p:nvPr/>
          </p:nvSpPr>
          <p:spPr bwMode="auto">
            <a:xfrm>
              <a:off x="720" y="3456"/>
              <a:ext cx="514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OC-12</a:t>
              </a:r>
            </a:p>
          </p:txBody>
        </p:sp>
        <p:sp>
          <p:nvSpPr>
            <p:cNvPr id="503609" name="Text Box 2873"/>
            <p:cNvSpPr txBox="1">
              <a:spLocks noChangeArrowheads="1"/>
            </p:cNvSpPr>
            <p:nvPr/>
          </p:nvSpPr>
          <p:spPr bwMode="auto">
            <a:xfrm>
              <a:off x="1536" y="2704"/>
              <a:ext cx="867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Core Switch</a:t>
              </a:r>
            </a:p>
          </p:txBody>
        </p:sp>
        <p:sp>
          <p:nvSpPr>
            <p:cNvPr id="503610" name="Text Box 2874"/>
            <p:cNvSpPr txBox="1">
              <a:spLocks noChangeArrowheads="1"/>
            </p:cNvSpPr>
            <p:nvPr/>
          </p:nvSpPr>
          <p:spPr bwMode="auto">
            <a:xfrm>
              <a:off x="3648" y="2688"/>
              <a:ext cx="867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Core Switch</a:t>
              </a:r>
            </a:p>
          </p:txBody>
        </p:sp>
        <p:sp>
          <p:nvSpPr>
            <p:cNvPr id="503611" name="Text Box 2875"/>
            <p:cNvSpPr txBox="1">
              <a:spLocks noChangeArrowheads="1"/>
            </p:cNvSpPr>
            <p:nvPr/>
          </p:nvSpPr>
          <p:spPr bwMode="auto">
            <a:xfrm>
              <a:off x="1488" y="672"/>
              <a:ext cx="89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Edge Switch</a:t>
              </a:r>
            </a:p>
          </p:txBody>
        </p:sp>
        <p:sp>
          <p:nvSpPr>
            <p:cNvPr id="503612" name="Text Box 2876"/>
            <p:cNvSpPr txBox="1">
              <a:spLocks noChangeArrowheads="1"/>
            </p:cNvSpPr>
            <p:nvPr/>
          </p:nvSpPr>
          <p:spPr bwMode="auto">
            <a:xfrm>
              <a:off x="3648" y="672"/>
              <a:ext cx="89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Edge Switch</a:t>
              </a:r>
            </a:p>
          </p:txBody>
        </p:sp>
        <p:sp>
          <p:nvSpPr>
            <p:cNvPr id="503613" name="Text Box 2877"/>
            <p:cNvSpPr txBox="1">
              <a:spLocks noChangeArrowheads="1"/>
            </p:cNvSpPr>
            <p:nvPr/>
          </p:nvSpPr>
          <p:spPr bwMode="auto">
            <a:xfrm>
              <a:off x="4656" y="2592"/>
              <a:ext cx="539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Router</a:t>
              </a:r>
            </a:p>
          </p:txBody>
        </p:sp>
        <p:sp>
          <p:nvSpPr>
            <p:cNvPr id="503614" name="Text Box 2878"/>
            <p:cNvSpPr txBox="1">
              <a:spLocks noChangeArrowheads="1"/>
            </p:cNvSpPr>
            <p:nvPr/>
          </p:nvSpPr>
          <p:spPr bwMode="auto">
            <a:xfrm>
              <a:off x="624" y="2448"/>
              <a:ext cx="601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Firewall</a:t>
              </a:r>
            </a:p>
          </p:txBody>
        </p:sp>
        <p:sp>
          <p:nvSpPr>
            <p:cNvPr id="503615" name="Text Box 2879"/>
            <p:cNvSpPr txBox="1">
              <a:spLocks noChangeArrowheads="1"/>
            </p:cNvSpPr>
            <p:nvPr/>
          </p:nvSpPr>
          <p:spPr bwMode="auto">
            <a:xfrm>
              <a:off x="768" y="1584"/>
              <a:ext cx="1079" cy="4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Full-Duplex</a:t>
              </a:r>
            </a:p>
            <a:p>
              <a:pPr algn="ctr"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4 GB Backbone</a:t>
              </a:r>
            </a:p>
          </p:txBody>
        </p:sp>
        <p:sp>
          <p:nvSpPr>
            <p:cNvPr id="503616" name="Text Box 2880"/>
            <p:cNvSpPr txBox="1">
              <a:spLocks noChangeArrowheads="1"/>
            </p:cNvSpPr>
            <p:nvPr/>
          </p:nvSpPr>
          <p:spPr bwMode="auto">
            <a:xfrm>
              <a:off x="528" y="1008"/>
              <a:ext cx="1189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32 GB Backplane</a:t>
              </a:r>
            </a:p>
          </p:txBody>
        </p:sp>
      </p:grpSp>
      <p:sp>
        <p:nvSpPr>
          <p:cNvPr id="8197" name="Text Box 2881"/>
          <p:cNvSpPr txBox="1">
            <a:spLocks noChangeArrowheads="1"/>
          </p:cNvSpPr>
          <p:nvPr/>
        </p:nvSpPr>
        <p:spPr bwMode="auto">
          <a:xfrm>
            <a:off x="5335588" y="6323013"/>
            <a:ext cx="32686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200" b="1"/>
              <a:t>Goldszal et al., </a:t>
            </a:r>
            <a:r>
              <a:rPr lang="en-US" altLang="pt-BR" sz="1200" b="1" i="1"/>
              <a:t>Journal of Digital Imaging</a:t>
            </a:r>
            <a:r>
              <a:rPr lang="en-US" altLang="pt-BR" sz="1200" b="1"/>
              <a:t>, 2001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ChangeArrowheads="1"/>
          </p:cNvSpPr>
          <p:nvPr/>
        </p:nvSpPr>
        <p:spPr bwMode="auto">
          <a:xfrm>
            <a:off x="1928813" y="1457325"/>
            <a:ext cx="6356350" cy="4133850"/>
          </a:xfrm>
          <a:prstGeom prst="rect">
            <a:avLst/>
          </a:prstGeom>
          <a:gradFill rotWithShape="0">
            <a:gsLst>
              <a:gs pos="0">
                <a:srgbClr val="FFFF00"/>
              </a:gs>
              <a:gs pos="100000">
                <a:srgbClr val="D60093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7107" name="Line 3"/>
          <p:cNvSpPr>
            <a:spLocks noChangeShapeType="1"/>
          </p:cNvSpPr>
          <p:nvPr/>
        </p:nvSpPr>
        <p:spPr bwMode="auto">
          <a:xfrm flipV="1">
            <a:off x="1960563" y="5594350"/>
            <a:ext cx="662940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08" name="Line 4"/>
          <p:cNvSpPr>
            <a:spLocks noChangeShapeType="1"/>
          </p:cNvSpPr>
          <p:nvPr/>
        </p:nvSpPr>
        <p:spPr bwMode="auto">
          <a:xfrm rot="-5400000">
            <a:off x="-129381" y="3547269"/>
            <a:ext cx="414655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09" name="Line 5"/>
          <p:cNvSpPr>
            <a:spLocks noChangeShapeType="1"/>
          </p:cNvSpPr>
          <p:nvPr/>
        </p:nvSpPr>
        <p:spPr bwMode="auto">
          <a:xfrm>
            <a:off x="2987675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10" name="Line 6"/>
          <p:cNvSpPr>
            <a:spLocks noChangeShapeType="1"/>
          </p:cNvSpPr>
          <p:nvPr/>
        </p:nvSpPr>
        <p:spPr bwMode="auto">
          <a:xfrm>
            <a:off x="510540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11" name="Line 7"/>
          <p:cNvSpPr>
            <a:spLocks noChangeShapeType="1"/>
          </p:cNvSpPr>
          <p:nvPr/>
        </p:nvSpPr>
        <p:spPr bwMode="auto">
          <a:xfrm>
            <a:off x="616585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12" name="Line 8"/>
          <p:cNvSpPr>
            <a:spLocks noChangeShapeType="1"/>
          </p:cNvSpPr>
          <p:nvPr/>
        </p:nvSpPr>
        <p:spPr bwMode="auto">
          <a:xfrm>
            <a:off x="722471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13" name="Line 9"/>
          <p:cNvSpPr>
            <a:spLocks noChangeShapeType="1"/>
          </p:cNvSpPr>
          <p:nvPr/>
        </p:nvSpPr>
        <p:spPr bwMode="auto">
          <a:xfrm>
            <a:off x="82851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14" name="Text Box 10"/>
          <p:cNvSpPr txBox="1">
            <a:spLocks noChangeArrowheads="1"/>
          </p:cNvSpPr>
          <p:nvPr/>
        </p:nvSpPr>
        <p:spPr bwMode="auto">
          <a:xfrm>
            <a:off x="92075" y="339407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</a:rPr>
              <a:t>Arquivista</a:t>
            </a:r>
            <a:endParaRPr lang="en-US" altLang="pt-BR" sz="1600" b="1">
              <a:solidFill>
                <a:srgbClr val="FFFF00"/>
              </a:solidFill>
            </a:endParaRPr>
          </a:p>
        </p:txBody>
      </p:sp>
      <p:sp>
        <p:nvSpPr>
          <p:cNvPr id="47115" name="Text Box 11"/>
          <p:cNvSpPr txBox="1">
            <a:spLocks noChangeArrowheads="1"/>
          </p:cNvSpPr>
          <p:nvPr/>
        </p:nvSpPr>
        <p:spPr bwMode="auto">
          <a:xfrm>
            <a:off x="92075" y="2874963"/>
            <a:ext cx="1677988" cy="298450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Técnico</a:t>
            </a:r>
          </a:p>
        </p:txBody>
      </p:sp>
      <p:sp>
        <p:nvSpPr>
          <p:cNvPr id="47116" name="Text Box 12"/>
          <p:cNvSpPr txBox="1">
            <a:spLocks noChangeArrowheads="1"/>
          </p:cNvSpPr>
          <p:nvPr/>
        </p:nvSpPr>
        <p:spPr bwMode="auto">
          <a:xfrm>
            <a:off x="92075" y="235585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Paciente</a:t>
            </a:r>
          </a:p>
        </p:txBody>
      </p:sp>
      <p:sp>
        <p:nvSpPr>
          <p:cNvPr id="47117" name="Text Box 13"/>
          <p:cNvSpPr txBox="1">
            <a:spLocks noChangeArrowheads="1"/>
          </p:cNvSpPr>
          <p:nvPr/>
        </p:nvSpPr>
        <p:spPr bwMode="auto">
          <a:xfrm>
            <a:off x="92075" y="39116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Radiologista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7118" name="Text Box 14"/>
          <p:cNvSpPr txBox="1">
            <a:spLocks noChangeArrowheads="1"/>
          </p:cNvSpPr>
          <p:nvPr/>
        </p:nvSpPr>
        <p:spPr bwMode="auto">
          <a:xfrm>
            <a:off x="92075" y="1836738"/>
            <a:ext cx="1677988" cy="300037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Recepicionista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7119" name="Text Box 15"/>
          <p:cNvSpPr txBox="1">
            <a:spLocks noChangeArrowheads="1"/>
          </p:cNvSpPr>
          <p:nvPr/>
        </p:nvSpPr>
        <p:spPr bwMode="auto">
          <a:xfrm>
            <a:off x="92075" y="131762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Clínico.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7120" name="Text Box 16"/>
          <p:cNvSpPr txBox="1">
            <a:spLocks noChangeArrowheads="1"/>
          </p:cNvSpPr>
          <p:nvPr/>
        </p:nvSpPr>
        <p:spPr bwMode="auto">
          <a:xfrm>
            <a:off x="7458075" y="5729288"/>
            <a:ext cx="1535113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3200" b="1">
                <a:solidFill>
                  <a:schemeClr val="tx2"/>
                </a:solidFill>
                <a:latin typeface="Arial" charset="0"/>
              </a:rPr>
              <a:t>1 dia</a:t>
            </a:r>
          </a:p>
        </p:txBody>
      </p:sp>
      <p:sp>
        <p:nvSpPr>
          <p:cNvPr id="47121" name="AutoShape 17"/>
          <p:cNvSpPr>
            <a:spLocks noChangeArrowheads="1"/>
          </p:cNvSpPr>
          <p:nvPr/>
        </p:nvSpPr>
        <p:spPr bwMode="auto">
          <a:xfrm>
            <a:off x="1695450" y="1270000"/>
            <a:ext cx="1084263" cy="382588"/>
          </a:xfrm>
          <a:prstGeom prst="hexagon">
            <a:avLst>
              <a:gd name="adj" fmla="val 50081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solicita</a:t>
            </a:r>
          </a:p>
        </p:txBody>
      </p:sp>
      <p:sp>
        <p:nvSpPr>
          <p:cNvPr id="47122" name="Line 18"/>
          <p:cNvSpPr>
            <a:spLocks noChangeShapeType="1"/>
          </p:cNvSpPr>
          <p:nvPr/>
        </p:nvSpPr>
        <p:spPr bwMode="auto">
          <a:xfrm>
            <a:off x="24606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3" name="Line 19"/>
          <p:cNvSpPr>
            <a:spLocks noChangeShapeType="1"/>
          </p:cNvSpPr>
          <p:nvPr/>
        </p:nvSpPr>
        <p:spPr bwMode="auto">
          <a:xfrm>
            <a:off x="40179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4" name="Line 20"/>
          <p:cNvSpPr>
            <a:spLocks noChangeShapeType="1"/>
          </p:cNvSpPr>
          <p:nvPr/>
        </p:nvSpPr>
        <p:spPr bwMode="auto">
          <a:xfrm>
            <a:off x="34639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5" name="Line 21"/>
          <p:cNvSpPr>
            <a:spLocks noChangeShapeType="1"/>
          </p:cNvSpPr>
          <p:nvPr/>
        </p:nvSpPr>
        <p:spPr bwMode="auto">
          <a:xfrm>
            <a:off x="4572000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6" name="Line 22"/>
          <p:cNvSpPr>
            <a:spLocks noChangeShapeType="1"/>
          </p:cNvSpPr>
          <p:nvPr/>
        </p:nvSpPr>
        <p:spPr bwMode="auto">
          <a:xfrm>
            <a:off x="5611813" y="5580063"/>
            <a:ext cx="0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7" name="Line 23"/>
          <p:cNvSpPr>
            <a:spLocks noChangeShapeType="1"/>
          </p:cNvSpPr>
          <p:nvPr/>
        </p:nvSpPr>
        <p:spPr bwMode="auto">
          <a:xfrm>
            <a:off x="6719888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7128" name="Line 24"/>
          <p:cNvSpPr>
            <a:spLocks noChangeShapeType="1"/>
          </p:cNvSpPr>
          <p:nvPr/>
        </p:nvSpPr>
        <p:spPr bwMode="auto">
          <a:xfrm>
            <a:off x="7758113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7129" name="Group 25"/>
          <p:cNvGrpSpPr>
            <a:grpSpLocks/>
          </p:cNvGrpSpPr>
          <p:nvPr/>
        </p:nvGrpSpPr>
        <p:grpSpPr bwMode="auto">
          <a:xfrm>
            <a:off x="1789113" y="1931988"/>
            <a:ext cx="6513512" cy="3167062"/>
            <a:chOff x="1240" y="1139"/>
            <a:chExt cx="4513" cy="2261"/>
          </a:xfrm>
        </p:grpSpPr>
        <p:sp>
          <p:nvSpPr>
            <p:cNvPr id="47152" name="Line 26"/>
            <p:cNvSpPr>
              <a:spLocks noChangeShapeType="1"/>
            </p:cNvSpPr>
            <p:nvPr/>
          </p:nvSpPr>
          <p:spPr bwMode="auto">
            <a:xfrm>
              <a:off x="1240" y="1515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3" name="Line 27"/>
            <p:cNvSpPr>
              <a:spLocks noChangeShapeType="1"/>
            </p:cNvSpPr>
            <p:nvPr/>
          </p:nvSpPr>
          <p:spPr bwMode="auto">
            <a:xfrm>
              <a:off x="1240" y="1892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4" name="Line 28"/>
            <p:cNvSpPr>
              <a:spLocks noChangeShapeType="1"/>
            </p:cNvSpPr>
            <p:nvPr/>
          </p:nvSpPr>
          <p:spPr bwMode="auto">
            <a:xfrm>
              <a:off x="1240" y="226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5" name="Line 29"/>
            <p:cNvSpPr>
              <a:spLocks noChangeShapeType="1"/>
            </p:cNvSpPr>
            <p:nvPr/>
          </p:nvSpPr>
          <p:spPr bwMode="auto">
            <a:xfrm>
              <a:off x="1240" y="2646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6" name="Line 30"/>
            <p:cNvSpPr>
              <a:spLocks noChangeShapeType="1"/>
            </p:cNvSpPr>
            <p:nvPr/>
          </p:nvSpPr>
          <p:spPr bwMode="auto">
            <a:xfrm>
              <a:off x="1240" y="3023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7" name="Line 31"/>
            <p:cNvSpPr>
              <a:spLocks noChangeShapeType="1"/>
            </p:cNvSpPr>
            <p:nvPr/>
          </p:nvSpPr>
          <p:spPr bwMode="auto">
            <a:xfrm>
              <a:off x="1240" y="3400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7158" name="Line 32"/>
            <p:cNvSpPr>
              <a:spLocks noChangeShapeType="1"/>
            </p:cNvSpPr>
            <p:nvPr/>
          </p:nvSpPr>
          <p:spPr bwMode="auto">
            <a:xfrm>
              <a:off x="1241" y="113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7130" name="Text Box 33"/>
          <p:cNvSpPr txBox="1">
            <a:spLocks noChangeArrowheads="1"/>
          </p:cNvSpPr>
          <p:nvPr/>
        </p:nvSpPr>
        <p:spPr bwMode="auto">
          <a:xfrm>
            <a:off x="92075" y="44323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Secretária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7131" name="Text Box 34"/>
          <p:cNvSpPr txBox="1">
            <a:spLocks noChangeArrowheads="1"/>
          </p:cNvSpPr>
          <p:nvPr/>
        </p:nvSpPr>
        <p:spPr bwMode="auto">
          <a:xfrm>
            <a:off x="92075" y="4941888"/>
            <a:ext cx="1887538" cy="309562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Envio de resultado.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7132" name="AutoShape 35"/>
          <p:cNvSpPr>
            <a:spLocks noChangeArrowheads="1"/>
          </p:cNvSpPr>
          <p:nvPr/>
        </p:nvSpPr>
        <p:spPr bwMode="auto">
          <a:xfrm>
            <a:off x="2190750" y="1757363"/>
            <a:ext cx="996950" cy="347662"/>
          </a:xfrm>
          <a:prstGeom prst="hexagon">
            <a:avLst>
              <a:gd name="adj" fmla="val 2043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agenda</a:t>
            </a:r>
          </a:p>
        </p:txBody>
      </p:sp>
      <p:sp>
        <p:nvSpPr>
          <p:cNvPr id="47133" name="AutoShape 36"/>
          <p:cNvSpPr>
            <a:spLocks noChangeArrowheads="1"/>
          </p:cNvSpPr>
          <p:nvPr/>
        </p:nvSpPr>
        <p:spPr bwMode="auto">
          <a:xfrm>
            <a:off x="4257675" y="3876675"/>
            <a:ext cx="1252538" cy="344488"/>
          </a:xfrm>
          <a:prstGeom prst="hexagon">
            <a:avLst>
              <a:gd name="adj" fmla="val 16884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dita laudo</a:t>
            </a:r>
          </a:p>
        </p:txBody>
      </p:sp>
      <p:sp>
        <p:nvSpPr>
          <p:cNvPr id="47134" name="AutoShape 37"/>
          <p:cNvSpPr>
            <a:spLocks noChangeArrowheads="1"/>
          </p:cNvSpPr>
          <p:nvPr/>
        </p:nvSpPr>
        <p:spPr bwMode="auto">
          <a:xfrm>
            <a:off x="6323013" y="3867150"/>
            <a:ext cx="889000" cy="341313"/>
          </a:xfrm>
          <a:prstGeom prst="hexagon">
            <a:avLst>
              <a:gd name="adj" fmla="val 1057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assina</a:t>
            </a:r>
          </a:p>
        </p:txBody>
      </p:sp>
      <p:sp>
        <p:nvSpPr>
          <p:cNvPr id="47135" name="AutoShape 38"/>
          <p:cNvSpPr>
            <a:spLocks noChangeArrowheads="1"/>
          </p:cNvSpPr>
          <p:nvPr/>
        </p:nvSpPr>
        <p:spPr bwMode="auto">
          <a:xfrm>
            <a:off x="6034088" y="4932363"/>
            <a:ext cx="2498725" cy="338137"/>
          </a:xfrm>
          <a:prstGeom prst="hexagon">
            <a:avLst>
              <a:gd name="adj" fmla="val 20903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fax, correio, moto-boy</a:t>
            </a:r>
          </a:p>
        </p:txBody>
      </p:sp>
      <p:sp>
        <p:nvSpPr>
          <p:cNvPr id="47136" name="AutoShape 39"/>
          <p:cNvSpPr>
            <a:spLocks noChangeArrowheads="1"/>
          </p:cNvSpPr>
          <p:nvPr/>
        </p:nvSpPr>
        <p:spPr bwMode="auto">
          <a:xfrm>
            <a:off x="6999288" y="1312863"/>
            <a:ext cx="1952625" cy="338137"/>
          </a:xfrm>
          <a:prstGeom prst="hexagon">
            <a:avLst>
              <a:gd name="adj" fmla="val 1887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recebe resultado</a:t>
            </a:r>
          </a:p>
        </p:txBody>
      </p:sp>
      <p:cxnSp>
        <p:nvCxnSpPr>
          <p:cNvPr id="47137" name="AutoShape 40"/>
          <p:cNvCxnSpPr>
            <a:cxnSpLocks noChangeShapeType="1"/>
            <a:stCxn id="47121" idx="1"/>
            <a:endCxn id="47132" idx="2"/>
          </p:cNvCxnSpPr>
          <p:nvPr/>
        </p:nvCxnSpPr>
        <p:spPr bwMode="auto">
          <a:xfrm rot="10800000" flipH="1" flipV="1">
            <a:off x="1695450" y="1460500"/>
            <a:ext cx="1420813" cy="644525"/>
          </a:xfrm>
          <a:prstGeom prst="curvedConnector4">
            <a:avLst>
              <a:gd name="adj1" fmla="val -16088"/>
              <a:gd name="adj2" fmla="val 13547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8" name="AutoShape 41"/>
          <p:cNvCxnSpPr>
            <a:cxnSpLocks noChangeShapeType="1"/>
            <a:stCxn id="47132" idx="1"/>
            <a:endCxn id="47147" idx="2"/>
          </p:cNvCxnSpPr>
          <p:nvPr/>
        </p:nvCxnSpPr>
        <p:spPr bwMode="auto">
          <a:xfrm rot="10800000" flipH="1" flipV="1">
            <a:off x="2190750" y="1931988"/>
            <a:ext cx="1984375" cy="704850"/>
          </a:xfrm>
          <a:prstGeom prst="curvedConnector4">
            <a:avLst>
              <a:gd name="adj1" fmla="val -11514"/>
              <a:gd name="adj2" fmla="val 13238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39" name="AutoShape 42"/>
          <p:cNvCxnSpPr>
            <a:cxnSpLocks noChangeShapeType="1"/>
            <a:stCxn id="47132" idx="1"/>
            <a:endCxn id="47148" idx="2"/>
          </p:cNvCxnSpPr>
          <p:nvPr/>
        </p:nvCxnSpPr>
        <p:spPr bwMode="auto">
          <a:xfrm rot="10800000" flipH="1" flipV="1">
            <a:off x="2190750" y="1931988"/>
            <a:ext cx="3201988" cy="1222375"/>
          </a:xfrm>
          <a:prstGeom prst="curvedConnector4">
            <a:avLst>
              <a:gd name="adj1" fmla="val -7139"/>
              <a:gd name="adj2" fmla="val 11869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0" name="AutoShape 43"/>
          <p:cNvCxnSpPr>
            <a:cxnSpLocks noChangeShapeType="1"/>
            <a:stCxn id="47149" idx="2"/>
            <a:endCxn id="47132" idx="1"/>
          </p:cNvCxnSpPr>
          <p:nvPr/>
        </p:nvCxnSpPr>
        <p:spPr bwMode="auto">
          <a:xfrm rot="5400000" flipH="1">
            <a:off x="3033713" y="1089025"/>
            <a:ext cx="1758950" cy="3444875"/>
          </a:xfrm>
          <a:prstGeom prst="curvedConnector4">
            <a:avLst>
              <a:gd name="adj1" fmla="val -12991"/>
              <a:gd name="adj2" fmla="val 106634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1" name="AutoShape 44"/>
          <p:cNvCxnSpPr>
            <a:cxnSpLocks noChangeShapeType="1"/>
            <a:stCxn id="47148" idx="1"/>
            <a:endCxn id="47133" idx="2"/>
          </p:cNvCxnSpPr>
          <p:nvPr/>
        </p:nvCxnSpPr>
        <p:spPr bwMode="auto">
          <a:xfrm rot="10800000" flipH="1" flipV="1">
            <a:off x="2890838" y="2984500"/>
            <a:ext cx="2562225" cy="1236663"/>
          </a:xfrm>
          <a:prstGeom prst="curvedConnector4">
            <a:avLst>
              <a:gd name="adj1" fmla="val -8926"/>
              <a:gd name="adj2" fmla="val 11847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2" name="AutoShape 45"/>
          <p:cNvCxnSpPr>
            <a:cxnSpLocks noChangeShapeType="1"/>
            <a:stCxn id="47149" idx="1"/>
            <a:endCxn id="47133" idx="2"/>
          </p:cNvCxnSpPr>
          <p:nvPr/>
        </p:nvCxnSpPr>
        <p:spPr bwMode="auto">
          <a:xfrm rot="10800000" flipH="1" flipV="1">
            <a:off x="2963863" y="3521075"/>
            <a:ext cx="2489200" cy="700088"/>
          </a:xfrm>
          <a:prstGeom prst="curvedConnector4">
            <a:avLst>
              <a:gd name="adj1" fmla="val -9185"/>
              <a:gd name="adj2" fmla="val 132708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3" name="AutoShape 46"/>
          <p:cNvCxnSpPr>
            <a:cxnSpLocks noChangeShapeType="1"/>
            <a:stCxn id="47133" idx="1"/>
            <a:endCxn id="47150" idx="2"/>
          </p:cNvCxnSpPr>
          <p:nvPr/>
        </p:nvCxnSpPr>
        <p:spPr bwMode="auto">
          <a:xfrm rot="10800000" flipH="1" flipV="1">
            <a:off x="4257675" y="4049713"/>
            <a:ext cx="2443163" cy="708025"/>
          </a:xfrm>
          <a:prstGeom prst="curvedConnector4">
            <a:avLst>
              <a:gd name="adj1" fmla="val -9356"/>
              <a:gd name="adj2" fmla="val 13225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4" name="AutoShape 47"/>
          <p:cNvCxnSpPr>
            <a:cxnSpLocks noChangeShapeType="1"/>
            <a:stCxn id="47150" idx="1"/>
            <a:endCxn id="47134" idx="2"/>
          </p:cNvCxnSpPr>
          <p:nvPr/>
        </p:nvCxnSpPr>
        <p:spPr bwMode="auto">
          <a:xfrm rot="10800000" flipH="1">
            <a:off x="5427663" y="4208463"/>
            <a:ext cx="1749425" cy="379412"/>
          </a:xfrm>
          <a:prstGeom prst="curvedConnector4">
            <a:avLst>
              <a:gd name="adj1" fmla="val -13074"/>
              <a:gd name="adj2" fmla="val 7250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5" name="AutoShape 48"/>
          <p:cNvCxnSpPr>
            <a:cxnSpLocks noChangeShapeType="1"/>
            <a:stCxn id="47134" idx="1"/>
            <a:endCxn id="47135" idx="2"/>
          </p:cNvCxnSpPr>
          <p:nvPr/>
        </p:nvCxnSpPr>
        <p:spPr bwMode="auto">
          <a:xfrm rot="10800000" flipH="1" flipV="1">
            <a:off x="6323013" y="4037013"/>
            <a:ext cx="2139950" cy="1233487"/>
          </a:xfrm>
          <a:prstGeom prst="curvedConnector4">
            <a:avLst>
              <a:gd name="adj1" fmla="val -24190"/>
              <a:gd name="adj2" fmla="val 11854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46" name="AutoShape 49"/>
          <p:cNvCxnSpPr>
            <a:cxnSpLocks noChangeShapeType="1"/>
            <a:stCxn id="47135" idx="1"/>
            <a:endCxn id="47136" idx="2"/>
          </p:cNvCxnSpPr>
          <p:nvPr/>
        </p:nvCxnSpPr>
        <p:spPr bwMode="auto">
          <a:xfrm rot="10800000" flipH="1">
            <a:off x="6034088" y="1651000"/>
            <a:ext cx="2854325" cy="3449638"/>
          </a:xfrm>
          <a:prstGeom prst="curvedConnector4">
            <a:avLst>
              <a:gd name="adj1" fmla="val -8009"/>
              <a:gd name="adj2" fmla="val 5244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47" name="AutoShape 50"/>
          <p:cNvSpPr>
            <a:spLocks noChangeArrowheads="1"/>
          </p:cNvSpPr>
          <p:nvPr/>
        </p:nvSpPr>
        <p:spPr bwMode="auto">
          <a:xfrm>
            <a:off x="2868613" y="2301875"/>
            <a:ext cx="1335087" cy="334963"/>
          </a:xfrm>
          <a:prstGeom prst="hexagon">
            <a:avLst>
              <a:gd name="adj" fmla="val 8101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examinado</a:t>
            </a:r>
          </a:p>
        </p:txBody>
      </p:sp>
      <p:sp>
        <p:nvSpPr>
          <p:cNvPr id="47148" name="AutoShape 51"/>
          <p:cNvSpPr>
            <a:spLocks noChangeArrowheads="1"/>
          </p:cNvSpPr>
          <p:nvPr/>
        </p:nvSpPr>
        <p:spPr bwMode="auto">
          <a:xfrm>
            <a:off x="2890838" y="2813050"/>
            <a:ext cx="2595562" cy="341313"/>
          </a:xfrm>
          <a:prstGeom prst="hexagon">
            <a:avLst>
              <a:gd name="adj" fmla="val 27708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faz exame, revela filme</a:t>
            </a:r>
          </a:p>
        </p:txBody>
      </p:sp>
      <p:sp>
        <p:nvSpPr>
          <p:cNvPr id="47149" name="AutoShape 52"/>
          <p:cNvSpPr>
            <a:spLocks noChangeArrowheads="1"/>
          </p:cNvSpPr>
          <p:nvPr/>
        </p:nvSpPr>
        <p:spPr bwMode="auto">
          <a:xfrm>
            <a:off x="2963863" y="3352800"/>
            <a:ext cx="2746375" cy="338138"/>
          </a:xfrm>
          <a:prstGeom prst="hexagon">
            <a:avLst>
              <a:gd name="adj" fmla="val 2207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recupera exame anterior</a:t>
            </a:r>
          </a:p>
        </p:txBody>
      </p:sp>
      <p:sp>
        <p:nvSpPr>
          <p:cNvPr id="47150" name="AutoShape 53"/>
          <p:cNvSpPr>
            <a:spLocks noChangeArrowheads="1"/>
          </p:cNvSpPr>
          <p:nvPr/>
        </p:nvSpPr>
        <p:spPr bwMode="auto">
          <a:xfrm>
            <a:off x="5427663" y="4416425"/>
            <a:ext cx="1320800" cy="341313"/>
          </a:xfrm>
          <a:prstGeom prst="hexagon">
            <a:avLst>
              <a:gd name="adj" fmla="val 1370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transcreve</a:t>
            </a:r>
          </a:p>
        </p:txBody>
      </p:sp>
      <p:sp>
        <p:nvSpPr>
          <p:cNvPr id="47151" name="Rectangle 54"/>
          <p:cNvSpPr>
            <a:spLocks noChangeArrowheads="1"/>
          </p:cNvSpPr>
          <p:nvPr/>
        </p:nvSpPr>
        <p:spPr bwMode="auto">
          <a:xfrm>
            <a:off x="1143000" y="525463"/>
            <a:ext cx="5772150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2200" b="1">
                <a:latin typeface="Arial" charset="0"/>
              </a:rPr>
              <a:t>Diagnóstico por imagem – Processo ideal</a:t>
            </a:r>
            <a:endParaRPr lang="en-GB" altLang="pt-BR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ChangeArrowheads="1"/>
          </p:cNvSpPr>
          <p:nvPr/>
        </p:nvSpPr>
        <p:spPr bwMode="auto">
          <a:xfrm>
            <a:off x="1928813" y="1457325"/>
            <a:ext cx="6356350" cy="4133850"/>
          </a:xfrm>
          <a:prstGeom prst="rect">
            <a:avLst/>
          </a:prstGeom>
          <a:gradFill rotWithShape="0">
            <a:gsLst>
              <a:gs pos="0">
                <a:srgbClr val="FFFF00"/>
              </a:gs>
              <a:gs pos="100000">
                <a:srgbClr val="D60093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8131" name="Line 3"/>
          <p:cNvSpPr>
            <a:spLocks noChangeShapeType="1"/>
          </p:cNvSpPr>
          <p:nvPr/>
        </p:nvSpPr>
        <p:spPr bwMode="auto">
          <a:xfrm flipV="1">
            <a:off x="1960563" y="5594350"/>
            <a:ext cx="662940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2" name="Line 4"/>
          <p:cNvSpPr>
            <a:spLocks noChangeShapeType="1"/>
          </p:cNvSpPr>
          <p:nvPr/>
        </p:nvSpPr>
        <p:spPr bwMode="auto">
          <a:xfrm rot="-5400000">
            <a:off x="-129381" y="3547269"/>
            <a:ext cx="414655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3" name="Line 5"/>
          <p:cNvSpPr>
            <a:spLocks noChangeShapeType="1"/>
          </p:cNvSpPr>
          <p:nvPr/>
        </p:nvSpPr>
        <p:spPr bwMode="auto">
          <a:xfrm>
            <a:off x="2987675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4" name="Line 6"/>
          <p:cNvSpPr>
            <a:spLocks noChangeShapeType="1"/>
          </p:cNvSpPr>
          <p:nvPr/>
        </p:nvSpPr>
        <p:spPr bwMode="auto">
          <a:xfrm>
            <a:off x="510540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5" name="Line 7"/>
          <p:cNvSpPr>
            <a:spLocks noChangeShapeType="1"/>
          </p:cNvSpPr>
          <p:nvPr/>
        </p:nvSpPr>
        <p:spPr bwMode="auto">
          <a:xfrm>
            <a:off x="616585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6" name="Line 8"/>
          <p:cNvSpPr>
            <a:spLocks noChangeShapeType="1"/>
          </p:cNvSpPr>
          <p:nvPr/>
        </p:nvSpPr>
        <p:spPr bwMode="auto">
          <a:xfrm>
            <a:off x="722471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7" name="Line 9"/>
          <p:cNvSpPr>
            <a:spLocks noChangeShapeType="1"/>
          </p:cNvSpPr>
          <p:nvPr/>
        </p:nvSpPr>
        <p:spPr bwMode="auto">
          <a:xfrm>
            <a:off x="82851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38" name="Text Box 10"/>
          <p:cNvSpPr txBox="1">
            <a:spLocks noChangeArrowheads="1"/>
          </p:cNvSpPr>
          <p:nvPr/>
        </p:nvSpPr>
        <p:spPr bwMode="auto">
          <a:xfrm>
            <a:off x="92075" y="339407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</a:rPr>
              <a:t>Arquivista</a:t>
            </a:r>
          </a:p>
        </p:txBody>
      </p:sp>
      <p:sp>
        <p:nvSpPr>
          <p:cNvPr id="48139" name="Text Box 11"/>
          <p:cNvSpPr txBox="1">
            <a:spLocks noChangeArrowheads="1"/>
          </p:cNvSpPr>
          <p:nvPr/>
        </p:nvSpPr>
        <p:spPr bwMode="auto">
          <a:xfrm>
            <a:off x="92075" y="2874963"/>
            <a:ext cx="1677988" cy="298450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Técnico</a:t>
            </a:r>
          </a:p>
        </p:txBody>
      </p:sp>
      <p:sp>
        <p:nvSpPr>
          <p:cNvPr id="48140" name="Text Box 12"/>
          <p:cNvSpPr txBox="1">
            <a:spLocks noChangeArrowheads="1"/>
          </p:cNvSpPr>
          <p:nvPr/>
        </p:nvSpPr>
        <p:spPr bwMode="auto">
          <a:xfrm>
            <a:off x="92075" y="235585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Paciente</a:t>
            </a:r>
          </a:p>
        </p:txBody>
      </p:sp>
      <p:sp>
        <p:nvSpPr>
          <p:cNvPr id="48141" name="Text Box 13"/>
          <p:cNvSpPr txBox="1">
            <a:spLocks noChangeArrowheads="1"/>
          </p:cNvSpPr>
          <p:nvPr/>
        </p:nvSpPr>
        <p:spPr bwMode="auto">
          <a:xfrm>
            <a:off x="92075" y="39116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Radiologista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8142" name="Text Box 14"/>
          <p:cNvSpPr txBox="1">
            <a:spLocks noChangeArrowheads="1"/>
          </p:cNvSpPr>
          <p:nvPr/>
        </p:nvSpPr>
        <p:spPr bwMode="auto">
          <a:xfrm>
            <a:off x="92075" y="1836738"/>
            <a:ext cx="1677988" cy="300037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Recepicionista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8143" name="Text Box 15"/>
          <p:cNvSpPr txBox="1">
            <a:spLocks noChangeArrowheads="1"/>
          </p:cNvSpPr>
          <p:nvPr/>
        </p:nvSpPr>
        <p:spPr bwMode="auto">
          <a:xfrm>
            <a:off x="92075" y="131762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Clínco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8144" name="Text Box 16"/>
          <p:cNvSpPr txBox="1">
            <a:spLocks noChangeArrowheads="1"/>
          </p:cNvSpPr>
          <p:nvPr/>
        </p:nvSpPr>
        <p:spPr bwMode="auto">
          <a:xfrm>
            <a:off x="6973888" y="5729288"/>
            <a:ext cx="20193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3200" b="1">
                <a:solidFill>
                  <a:schemeClr val="tx2"/>
                </a:solidFill>
                <a:latin typeface="Arial" charset="0"/>
              </a:rPr>
              <a:t>1-3 dias</a:t>
            </a:r>
          </a:p>
        </p:txBody>
      </p:sp>
      <p:sp>
        <p:nvSpPr>
          <p:cNvPr id="48145" name="AutoShape 17"/>
          <p:cNvSpPr>
            <a:spLocks noChangeArrowheads="1"/>
          </p:cNvSpPr>
          <p:nvPr/>
        </p:nvSpPr>
        <p:spPr bwMode="auto">
          <a:xfrm>
            <a:off x="1730375" y="1266825"/>
            <a:ext cx="1014413" cy="388938"/>
          </a:xfrm>
          <a:prstGeom prst="hexagon">
            <a:avLst>
              <a:gd name="adj" fmla="val 49869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solicia</a:t>
            </a:r>
          </a:p>
        </p:txBody>
      </p:sp>
      <p:sp>
        <p:nvSpPr>
          <p:cNvPr id="48146" name="Line 18"/>
          <p:cNvSpPr>
            <a:spLocks noChangeShapeType="1"/>
          </p:cNvSpPr>
          <p:nvPr/>
        </p:nvSpPr>
        <p:spPr bwMode="auto">
          <a:xfrm>
            <a:off x="24606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47" name="Line 19"/>
          <p:cNvSpPr>
            <a:spLocks noChangeShapeType="1"/>
          </p:cNvSpPr>
          <p:nvPr/>
        </p:nvSpPr>
        <p:spPr bwMode="auto">
          <a:xfrm>
            <a:off x="40179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48" name="Line 20"/>
          <p:cNvSpPr>
            <a:spLocks noChangeShapeType="1"/>
          </p:cNvSpPr>
          <p:nvPr/>
        </p:nvSpPr>
        <p:spPr bwMode="auto">
          <a:xfrm>
            <a:off x="34639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49" name="Line 21"/>
          <p:cNvSpPr>
            <a:spLocks noChangeShapeType="1"/>
          </p:cNvSpPr>
          <p:nvPr/>
        </p:nvSpPr>
        <p:spPr bwMode="auto">
          <a:xfrm>
            <a:off x="4572000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50" name="Line 22"/>
          <p:cNvSpPr>
            <a:spLocks noChangeShapeType="1"/>
          </p:cNvSpPr>
          <p:nvPr/>
        </p:nvSpPr>
        <p:spPr bwMode="auto">
          <a:xfrm>
            <a:off x="5611813" y="5580063"/>
            <a:ext cx="0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51" name="Line 23"/>
          <p:cNvSpPr>
            <a:spLocks noChangeShapeType="1"/>
          </p:cNvSpPr>
          <p:nvPr/>
        </p:nvSpPr>
        <p:spPr bwMode="auto">
          <a:xfrm>
            <a:off x="6719888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8152" name="Line 24"/>
          <p:cNvSpPr>
            <a:spLocks noChangeShapeType="1"/>
          </p:cNvSpPr>
          <p:nvPr/>
        </p:nvSpPr>
        <p:spPr bwMode="auto">
          <a:xfrm>
            <a:off x="7758113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8153" name="Group 25"/>
          <p:cNvGrpSpPr>
            <a:grpSpLocks/>
          </p:cNvGrpSpPr>
          <p:nvPr/>
        </p:nvGrpSpPr>
        <p:grpSpPr bwMode="auto">
          <a:xfrm>
            <a:off x="1789113" y="1931988"/>
            <a:ext cx="6513512" cy="3167062"/>
            <a:chOff x="1240" y="1139"/>
            <a:chExt cx="4513" cy="2261"/>
          </a:xfrm>
        </p:grpSpPr>
        <p:sp>
          <p:nvSpPr>
            <p:cNvPr id="48182" name="Line 26"/>
            <p:cNvSpPr>
              <a:spLocks noChangeShapeType="1"/>
            </p:cNvSpPr>
            <p:nvPr/>
          </p:nvSpPr>
          <p:spPr bwMode="auto">
            <a:xfrm>
              <a:off x="1240" y="1515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3" name="Line 27"/>
            <p:cNvSpPr>
              <a:spLocks noChangeShapeType="1"/>
            </p:cNvSpPr>
            <p:nvPr/>
          </p:nvSpPr>
          <p:spPr bwMode="auto">
            <a:xfrm>
              <a:off x="1240" y="1892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4" name="Line 28"/>
            <p:cNvSpPr>
              <a:spLocks noChangeShapeType="1"/>
            </p:cNvSpPr>
            <p:nvPr/>
          </p:nvSpPr>
          <p:spPr bwMode="auto">
            <a:xfrm>
              <a:off x="1240" y="226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5" name="Line 29"/>
            <p:cNvSpPr>
              <a:spLocks noChangeShapeType="1"/>
            </p:cNvSpPr>
            <p:nvPr/>
          </p:nvSpPr>
          <p:spPr bwMode="auto">
            <a:xfrm>
              <a:off x="1240" y="2646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6" name="Line 30"/>
            <p:cNvSpPr>
              <a:spLocks noChangeShapeType="1"/>
            </p:cNvSpPr>
            <p:nvPr/>
          </p:nvSpPr>
          <p:spPr bwMode="auto">
            <a:xfrm>
              <a:off x="1240" y="3023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7" name="Line 31"/>
            <p:cNvSpPr>
              <a:spLocks noChangeShapeType="1"/>
            </p:cNvSpPr>
            <p:nvPr/>
          </p:nvSpPr>
          <p:spPr bwMode="auto">
            <a:xfrm>
              <a:off x="1240" y="3400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8188" name="Line 32"/>
            <p:cNvSpPr>
              <a:spLocks noChangeShapeType="1"/>
            </p:cNvSpPr>
            <p:nvPr/>
          </p:nvSpPr>
          <p:spPr bwMode="auto">
            <a:xfrm>
              <a:off x="1241" y="113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8154" name="Text Box 33"/>
          <p:cNvSpPr txBox="1">
            <a:spLocks noChangeArrowheads="1"/>
          </p:cNvSpPr>
          <p:nvPr/>
        </p:nvSpPr>
        <p:spPr bwMode="auto">
          <a:xfrm>
            <a:off x="92075" y="44323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Secretária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8155" name="Text Box 34"/>
          <p:cNvSpPr txBox="1">
            <a:spLocks noChangeArrowheads="1"/>
          </p:cNvSpPr>
          <p:nvPr/>
        </p:nvSpPr>
        <p:spPr bwMode="auto">
          <a:xfrm>
            <a:off x="92075" y="4868863"/>
            <a:ext cx="1887538" cy="382587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Envio de resultado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8156" name="AutoShape 35"/>
          <p:cNvSpPr>
            <a:spLocks noChangeArrowheads="1"/>
          </p:cNvSpPr>
          <p:nvPr/>
        </p:nvSpPr>
        <p:spPr bwMode="auto">
          <a:xfrm>
            <a:off x="2190750" y="1757363"/>
            <a:ext cx="996950" cy="347662"/>
          </a:xfrm>
          <a:prstGeom prst="hexagon">
            <a:avLst>
              <a:gd name="adj" fmla="val 2043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agenda</a:t>
            </a:r>
          </a:p>
        </p:txBody>
      </p:sp>
      <p:sp>
        <p:nvSpPr>
          <p:cNvPr id="48157" name="AutoShape 36"/>
          <p:cNvSpPr>
            <a:spLocks noChangeArrowheads="1"/>
          </p:cNvSpPr>
          <p:nvPr/>
        </p:nvSpPr>
        <p:spPr bwMode="auto">
          <a:xfrm>
            <a:off x="4257675" y="3876675"/>
            <a:ext cx="1252538" cy="344488"/>
          </a:xfrm>
          <a:prstGeom prst="hexagon">
            <a:avLst>
              <a:gd name="adj" fmla="val 16884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dita laudo</a:t>
            </a:r>
          </a:p>
        </p:txBody>
      </p:sp>
      <p:sp>
        <p:nvSpPr>
          <p:cNvPr id="48158" name="AutoShape 37"/>
          <p:cNvSpPr>
            <a:spLocks noChangeArrowheads="1"/>
          </p:cNvSpPr>
          <p:nvPr/>
        </p:nvSpPr>
        <p:spPr bwMode="auto">
          <a:xfrm>
            <a:off x="6323013" y="3867150"/>
            <a:ext cx="889000" cy="341313"/>
          </a:xfrm>
          <a:prstGeom prst="hexagon">
            <a:avLst>
              <a:gd name="adj" fmla="val 1057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assina</a:t>
            </a:r>
          </a:p>
        </p:txBody>
      </p:sp>
      <p:sp>
        <p:nvSpPr>
          <p:cNvPr id="48159" name="AutoShape 38"/>
          <p:cNvSpPr>
            <a:spLocks noChangeArrowheads="1"/>
          </p:cNvSpPr>
          <p:nvPr/>
        </p:nvSpPr>
        <p:spPr bwMode="auto">
          <a:xfrm>
            <a:off x="6034088" y="4932363"/>
            <a:ext cx="2498725" cy="338137"/>
          </a:xfrm>
          <a:prstGeom prst="hexagon">
            <a:avLst>
              <a:gd name="adj" fmla="val 20903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fax, correio, moto-boy</a:t>
            </a:r>
          </a:p>
        </p:txBody>
      </p:sp>
      <p:sp>
        <p:nvSpPr>
          <p:cNvPr id="48160" name="AutoShape 39"/>
          <p:cNvSpPr>
            <a:spLocks noChangeArrowheads="1"/>
          </p:cNvSpPr>
          <p:nvPr/>
        </p:nvSpPr>
        <p:spPr bwMode="auto">
          <a:xfrm>
            <a:off x="6999288" y="1312863"/>
            <a:ext cx="2025650" cy="338137"/>
          </a:xfrm>
          <a:prstGeom prst="hexagon">
            <a:avLst>
              <a:gd name="adj" fmla="val 18859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Recebe resultado</a:t>
            </a:r>
          </a:p>
        </p:txBody>
      </p:sp>
      <p:cxnSp>
        <p:nvCxnSpPr>
          <p:cNvPr id="48161" name="AutoShape 40"/>
          <p:cNvCxnSpPr>
            <a:cxnSpLocks noChangeShapeType="1"/>
            <a:stCxn id="48145" idx="1"/>
            <a:endCxn id="48156" idx="2"/>
          </p:cNvCxnSpPr>
          <p:nvPr/>
        </p:nvCxnSpPr>
        <p:spPr bwMode="auto">
          <a:xfrm rot="10800000" flipH="1" flipV="1">
            <a:off x="1730375" y="1462088"/>
            <a:ext cx="1385888" cy="642937"/>
          </a:xfrm>
          <a:prstGeom prst="curvedConnector4">
            <a:avLst>
              <a:gd name="adj1" fmla="val -16481"/>
              <a:gd name="adj2" fmla="val 13547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2" name="AutoShape 41"/>
          <p:cNvCxnSpPr>
            <a:cxnSpLocks noChangeShapeType="1"/>
            <a:stCxn id="48156" idx="1"/>
            <a:endCxn id="48171" idx="2"/>
          </p:cNvCxnSpPr>
          <p:nvPr/>
        </p:nvCxnSpPr>
        <p:spPr bwMode="auto">
          <a:xfrm rot="10800000" flipH="1" flipV="1">
            <a:off x="2190750" y="1930400"/>
            <a:ext cx="1984375" cy="706438"/>
          </a:xfrm>
          <a:prstGeom prst="curvedConnector4">
            <a:avLst>
              <a:gd name="adj1" fmla="val -11514"/>
              <a:gd name="adj2" fmla="val 13238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3" name="AutoShape 42"/>
          <p:cNvCxnSpPr>
            <a:cxnSpLocks noChangeShapeType="1"/>
            <a:stCxn id="48156" idx="1"/>
            <a:endCxn id="48172" idx="2"/>
          </p:cNvCxnSpPr>
          <p:nvPr/>
        </p:nvCxnSpPr>
        <p:spPr bwMode="auto">
          <a:xfrm rot="10800000" flipH="1" flipV="1">
            <a:off x="2190750" y="1930400"/>
            <a:ext cx="3201988" cy="1223963"/>
          </a:xfrm>
          <a:prstGeom prst="curvedConnector4">
            <a:avLst>
              <a:gd name="adj1" fmla="val -7139"/>
              <a:gd name="adj2" fmla="val 11869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4" name="AutoShape 43"/>
          <p:cNvCxnSpPr>
            <a:cxnSpLocks noChangeShapeType="1"/>
            <a:stCxn id="48173" idx="2"/>
            <a:endCxn id="48156" idx="1"/>
          </p:cNvCxnSpPr>
          <p:nvPr/>
        </p:nvCxnSpPr>
        <p:spPr bwMode="auto">
          <a:xfrm rot="5400000" flipH="1">
            <a:off x="3032919" y="1088231"/>
            <a:ext cx="1760538" cy="3444875"/>
          </a:xfrm>
          <a:prstGeom prst="curvedConnector4">
            <a:avLst>
              <a:gd name="adj1" fmla="val -12991"/>
              <a:gd name="adj2" fmla="val 106634"/>
            </a:avLst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5" name="AutoShape 44"/>
          <p:cNvCxnSpPr>
            <a:cxnSpLocks noChangeShapeType="1"/>
            <a:stCxn id="48172" idx="1"/>
            <a:endCxn id="48157" idx="2"/>
          </p:cNvCxnSpPr>
          <p:nvPr/>
        </p:nvCxnSpPr>
        <p:spPr bwMode="auto">
          <a:xfrm rot="10800000" flipH="1" flipV="1">
            <a:off x="2890838" y="2982913"/>
            <a:ext cx="2562225" cy="1238250"/>
          </a:xfrm>
          <a:prstGeom prst="curvedConnector4">
            <a:avLst>
              <a:gd name="adj1" fmla="val -8926"/>
              <a:gd name="adj2" fmla="val 11847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6" name="AutoShape 45"/>
          <p:cNvCxnSpPr>
            <a:cxnSpLocks noChangeShapeType="1"/>
            <a:stCxn id="48173" idx="1"/>
            <a:endCxn id="48157" idx="2"/>
          </p:cNvCxnSpPr>
          <p:nvPr/>
        </p:nvCxnSpPr>
        <p:spPr bwMode="auto">
          <a:xfrm rot="10800000" flipH="1" flipV="1">
            <a:off x="2963863" y="3521075"/>
            <a:ext cx="2489200" cy="700088"/>
          </a:xfrm>
          <a:prstGeom prst="curvedConnector4">
            <a:avLst>
              <a:gd name="adj1" fmla="val -9185"/>
              <a:gd name="adj2" fmla="val 132708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7" name="AutoShape 46"/>
          <p:cNvCxnSpPr>
            <a:cxnSpLocks noChangeShapeType="1"/>
            <a:stCxn id="48157" idx="1"/>
            <a:endCxn id="48174" idx="2"/>
          </p:cNvCxnSpPr>
          <p:nvPr/>
        </p:nvCxnSpPr>
        <p:spPr bwMode="auto">
          <a:xfrm rot="10800000" flipH="1" flipV="1">
            <a:off x="4257675" y="4049713"/>
            <a:ext cx="2443163" cy="708025"/>
          </a:xfrm>
          <a:prstGeom prst="curvedConnector4">
            <a:avLst>
              <a:gd name="adj1" fmla="val -9356"/>
              <a:gd name="adj2" fmla="val 13225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8" name="AutoShape 47"/>
          <p:cNvCxnSpPr>
            <a:cxnSpLocks noChangeShapeType="1"/>
            <a:stCxn id="48174" idx="1"/>
            <a:endCxn id="48158" idx="2"/>
          </p:cNvCxnSpPr>
          <p:nvPr/>
        </p:nvCxnSpPr>
        <p:spPr bwMode="auto">
          <a:xfrm rot="10800000" flipH="1">
            <a:off x="5427663" y="4208463"/>
            <a:ext cx="1749425" cy="379412"/>
          </a:xfrm>
          <a:prstGeom prst="curvedConnector4">
            <a:avLst>
              <a:gd name="adj1" fmla="val -13074"/>
              <a:gd name="adj2" fmla="val 7250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69" name="AutoShape 48"/>
          <p:cNvCxnSpPr>
            <a:cxnSpLocks noChangeShapeType="1"/>
            <a:stCxn id="48158" idx="1"/>
            <a:endCxn id="48159" idx="2"/>
          </p:cNvCxnSpPr>
          <p:nvPr/>
        </p:nvCxnSpPr>
        <p:spPr bwMode="auto">
          <a:xfrm rot="10800000" flipH="1" flipV="1">
            <a:off x="6323013" y="4037013"/>
            <a:ext cx="2139950" cy="1233487"/>
          </a:xfrm>
          <a:prstGeom prst="curvedConnector4">
            <a:avLst>
              <a:gd name="adj1" fmla="val -24190"/>
              <a:gd name="adj2" fmla="val 11854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70" name="AutoShape 49"/>
          <p:cNvCxnSpPr>
            <a:cxnSpLocks noChangeShapeType="1"/>
            <a:stCxn id="48159" idx="1"/>
            <a:endCxn id="48160" idx="2"/>
          </p:cNvCxnSpPr>
          <p:nvPr/>
        </p:nvCxnSpPr>
        <p:spPr bwMode="auto">
          <a:xfrm rot="10800000" flipH="1">
            <a:off x="6034088" y="1651000"/>
            <a:ext cx="2925762" cy="3451225"/>
          </a:xfrm>
          <a:prstGeom prst="curvedConnector4">
            <a:avLst>
              <a:gd name="adj1" fmla="val -7810"/>
              <a:gd name="adj2" fmla="val 5244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71" name="AutoShape 50"/>
          <p:cNvSpPr>
            <a:spLocks noChangeArrowheads="1"/>
          </p:cNvSpPr>
          <p:nvPr/>
        </p:nvSpPr>
        <p:spPr bwMode="auto">
          <a:xfrm>
            <a:off x="2868613" y="2301875"/>
            <a:ext cx="1335087" cy="334963"/>
          </a:xfrm>
          <a:prstGeom prst="hexagon">
            <a:avLst>
              <a:gd name="adj" fmla="val 8101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examinado</a:t>
            </a:r>
          </a:p>
        </p:txBody>
      </p:sp>
      <p:sp>
        <p:nvSpPr>
          <p:cNvPr id="48172" name="AutoShape 51"/>
          <p:cNvSpPr>
            <a:spLocks noChangeArrowheads="1"/>
          </p:cNvSpPr>
          <p:nvPr/>
        </p:nvSpPr>
        <p:spPr bwMode="auto">
          <a:xfrm>
            <a:off x="2890838" y="2813050"/>
            <a:ext cx="2595562" cy="341313"/>
          </a:xfrm>
          <a:prstGeom prst="hexagon">
            <a:avLst>
              <a:gd name="adj" fmla="val 27708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faz exame, revela filme</a:t>
            </a:r>
          </a:p>
        </p:txBody>
      </p:sp>
      <p:sp>
        <p:nvSpPr>
          <p:cNvPr id="48173" name="AutoShape 52"/>
          <p:cNvSpPr>
            <a:spLocks noChangeArrowheads="1"/>
          </p:cNvSpPr>
          <p:nvPr/>
        </p:nvSpPr>
        <p:spPr bwMode="auto">
          <a:xfrm>
            <a:off x="2963863" y="3352800"/>
            <a:ext cx="2746375" cy="338138"/>
          </a:xfrm>
          <a:prstGeom prst="hexagon">
            <a:avLst>
              <a:gd name="adj" fmla="val 2207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recupera exame anterior</a:t>
            </a:r>
          </a:p>
        </p:txBody>
      </p:sp>
      <p:sp>
        <p:nvSpPr>
          <p:cNvPr id="48174" name="AutoShape 53"/>
          <p:cNvSpPr>
            <a:spLocks noChangeArrowheads="1"/>
          </p:cNvSpPr>
          <p:nvPr/>
        </p:nvSpPr>
        <p:spPr bwMode="auto">
          <a:xfrm>
            <a:off x="5427663" y="4416425"/>
            <a:ext cx="1320800" cy="341313"/>
          </a:xfrm>
          <a:prstGeom prst="hexagon">
            <a:avLst>
              <a:gd name="adj" fmla="val 1370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transcreve</a:t>
            </a:r>
          </a:p>
        </p:txBody>
      </p:sp>
      <p:sp>
        <p:nvSpPr>
          <p:cNvPr id="48175" name="AutoShape 54"/>
          <p:cNvSpPr>
            <a:spLocks noChangeArrowheads="1"/>
          </p:cNvSpPr>
          <p:nvPr/>
        </p:nvSpPr>
        <p:spPr bwMode="auto">
          <a:xfrm>
            <a:off x="5099050" y="2578100"/>
            <a:ext cx="1049338" cy="306388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estragado</a:t>
            </a:r>
          </a:p>
        </p:txBody>
      </p:sp>
      <p:sp>
        <p:nvSpPr>
          <p:cNvPr id="48176" name="AutoShape 55"/>
          <p:cNvSpPr>
            <a:spLocks noChangeArrowheads="1"/>
          </p:cNvSpPr>
          <p:nvPr/>
        </p:nvSpPr>
        <p:spPr bwMode="auto">
          <a:xfrm>
            <a:off x="4621213" y="3228975"/>
            <a:ext cx="844550" cy="306388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perdido</a:t>
            </a:r>
          </a:p>
        </p:txBody>
      </p:sp>
      <p:sp>
        <p:nvSpPr>
          <p:cNvPr id="48177" name="AutoShape 56"/>
          <p:cNvSpPr>
            <a:spLocks noChangeArrowheads="1"/>
          </p:cNvSpPr>
          <p:nvPr/>
        </p:nvSpPr>
        <p:spPr bwMode="auto">
          <a:xfrm>
            <a:off x="5062538" y="1370013"/>
            <a:ext cx="2144712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liga para o radiologista</a:t>
            </a:r>
          </a:p>
        </p:txBody>
      </p:sp>
      <p:sp>
        <p:nvSpPr>
          <p:cNvPr id="48178" name="AutoShape 57"/>
          <p:cNvSpPr>
            <a:spLocks noChangeArrowheads="1"/>
          </p:cNvSpPr>
          <p:nvPr/>
        </p:nvSpPr>
        <p:spPr bwMode="auto">
          <a:xfrm>
            <a:off x="5373688" y="3643313"/>
            <a:ext cx="728662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atraso</a:t>
            </a:r>
          </a:p>
        </p:txBody>
      </p:sp>
      <p:sp>
        <p:nvSpPr>
          <p:cNvPr id="48179" name="AutoShape 58"/>
          <p:cNvSpPr>
            <a:spLocks noChangeArrowheads="1"/>
          </p:cNvSpPr>
          <p:nvPr/>
        </p:nvSpPr>
        <p:spPr bwMode="auto">
          <a:xfrm>
            <a:off x="6943725" y="3621088"/>
            <a:ext cx="728663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atraso</a:t>
            </a:r>
          </a:p>
        </p:txBody>
      </p:sp>
      <p:sp>
        <p:nvSpPr>
          <p:cNvPr id="48180" name="AutoShape 59"/>
          <p:cNvSpPr>
            <a:spLocks noChangeArrowheads="1"/>
          </p:cNvSpPr>
          <p:nvPr/>
        </p:nvSpPr>
        <p:spPr bwMode="auto">
          <a:xfrm>
            <a:off x="3851275" y="2097088"/>
            <a:ext cx="979488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re-exame</a:t>
            </a:r>
          </a:p>
        </p:txBody>
      </p:sp>
      <p:sp>
        <p:nvSpPr>
          <p:cNvPr id="48181" name="Rectangle 60"/>
          <p:cNvSpPr>
            <a:spLocks noChangeArrowheads="1"/>
          </p:cNvSpPr>
          <p:nvPr/>
        </p:nvSpPr>
        <p:spPr bwMode="auto">
          <a:xfrm>
            <a:off x="1143000" y="525463"/>
            <a:ext cx="5614988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2200" b="1">
                <a:latin typeface="Arial" charset="0"/>
              </a:rPr>
              <a:t>Diagnóstico por imagem – processo real</a:t>
            </a:r>
            <a:endParaRPr lang="en-GB" altLang="pt-BR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ChangeArrowheads="1"/>
          </p:cNvSpPr>
          <p:nvPr/>
        </p:nvSpPr>
        <p:spPr bwMode="auto">
          <a:xfrm>
            <a:off x="1928813" y="1457325"/>
            <a:ext cx="6356350" cy="4133850"/>
          </a:xfrm>
          <a:prstGeom prst="rect">
            <a:avLst/>
          </a:prstGeom>
          <a:gradFill rotWithShape="0">
            <a:gsLst>
              <a:gs pos="0">
                <a:srgbClr val="FFFF00"/>
              </a:gs>
              <a:gs pos="100000">
                <a:srgbClr val="D60093"/>
              </a:gs>
            </a:gsLst>
            <a:lin ang="27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9155" name="Line 3"/>
          <p:cNvSpPr>
            <a:spLocks noChangeShapeType="1"/>
          </p:cNvSpPr>
          <p:nvPr/>
        </p:nvSpPr>
        <p:spPr bwMode="auto">
          <a:xfrm flipV="1">
            <a:off x="1960563" y="5594350"/>
            <a:ext cx="662940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56" name="Line 4"/>
          <p:cNvSpPr>
            <a:spLocks noChangeShapeType="1"/>
          </p:cNvSpPr>
          <p:nvPr/>
        </p:nvSpPr>
        <p:spPr bwMode="auto">
          <a:xfrm rot="-5400000">
            <a:off x="-129381" y="3547269"/>
            <a:ext cx="4146550" cy="1588"/>
          </a:xfrm>
          <a:prstGeom prst="line">
            <a:avLst/>
          </a:prstGeom>
          <a:noFill/>
          <a:ln w="31750">
            <a:solidFill>
              <a:schemeClr val="tx1"/>
            </a:solidFill>
            <a:round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57" name="Line 5"/>
          <p:cNvSpPr>
            <a:spLocks noChangeShapeType="1"/>
          </p:cNvSpPr>
          <p:nvPr/>
        </p:nvSpPr>
        <p:spPr bwMode="auto">
          <a:xfrm>
            <a:off x="2987675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58" name="Line 6"/>
          <p:cNvSpPr>
            <a:spLocks noChangeShapeType="1"/>
          </p:cNvSpPr>
          <p:nvPr/>
        </p:nvSpPr>
        <p:spPr bwMode="auto">
          <a:xfrm>
            <a:off x="510540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59" name="Line 7"/>
          <p:cNvSpPr>
            <a:spLocks noChangeShapeType="1"/>
          </p:cNvSpPr>
          <p:nvPr/>
        </p:nvSpPr>
        <p:spPr bwMode="auto">
          <a:xfrm>
            <a:off x="6165850" y="5446713"/>
            <a:ext cx="1588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60" name="Line 8"/>
          <p:cNvSpPr>
            <a:spLocks noChangeShapeType="1"/>
          </p:cNvSpPr>
          <p:nvPr/>
        </p:nvSpPr>
        <p:spPr bwMode="auto">
          <a:xfrm>
            <a:off x="722471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61" name="Line 9"/>
          <p:cNvSpPr>
            <a:spLocks noChangeShapeType="1"/>
          </p:cNvSpPr>
          <p:nvPr/>
        </p:nvSpPr>
        <p:spPr bwMode="auto">
          <a:xfrm>
            <a:off x="82851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62" name="Text Box 10"/>
          <p:cNvSpPr txBox="1">
            <a:spLocks noChangeArrowheads="1"/>
          </p:cNvSpPr>
          <p:nvPr/>
        </p:nvSpPr>
        <p:spPr bwMode="auto">
          <a:xfrm>
            <a:off x="92075" y="339407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</a:rPr>
              <a:t>Arquivista</a:t>
            </a:r>
          </a:p>
        </p:txBody>
      </p:sp>
      <p:sp>
        <p:nvSpPr>
          <p:cNvPr id="49163" name="Text Box 11"/>
          <p:cNvSpPr txBox="1">
            <a:spLocks noChangeArrowheads="1"/>
          </p:cNvSpPr>
          <p:nvPr/>
        </p:nvSpPr>
        <p:spPr bwMode="auto">
          <a:xfrm>
            <a:off x="92075" y="2874963"/>
            <a:ext cx="1677988" cy="298450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Técnico</a:t>
            </a:r>
          </a:p>
        </p:txBody>
      </p:sp>
      <p:sp>
        <p:nvSpPr>
          <p:cNvPr id="49164" name="Text Box 12"/>
          <p:cNvSpPr txBox="1">
            <a:spLocks noChangeArrowheads="1"/>
          </p:cNvSpPr>
          <p:nvPr/>
        </p:nvSpPr>
        <p:spPr bwMode="auto">
          <a:xfrm>
            <a:off x="92075" y="235585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Paciente</a:t>
            </a:r>
          </a:p>
        </p:txBody>
      </p:sp>
      <p:sp>
        <p:nvSpPr>
          <p:cNvPr id="49165" name="Text Box 13"/>
          <p:cNvSpPr txBox="1">
            <a:spLocks noChangeArrowheads="1"/>
          </p:cNvSpPr>
          <p:nvPr/>
        </p:nvSpPr>
        <p:spPr bwMode="auto">
          <a:xfrm>
            <a:off x="92075" y="39116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Radiologista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9166" name="Text Box 14"/>
          <p:cNvSpPr txBox="1">
            <a:spLocks noChangeArrowheads="1"/>
          </p:cNvSpPr>
          <p:nvPr/>
        </p:nvSpPr>
        <p:spPr bwMode="auto">
          <a:xfrm>
            <a:off x="92075" y="1836738"/>
            <a:ext cx="1677988" cy="300037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Recepicionista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9167" name="Text Box 15"/>
          <p:cNvSpPr txBox="1">
            <a:spLocks noChangeArrowheads="1"/>
          </p:cNvSpPr>
          <p:nvPr/>
        </p:nvSpPr>
        <p:spPr bwMode="auto">
          <a:xfrm>
            <a:off x="92075" y="1317625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Clínico.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9168" name="Text Box 16"/>
          <p:cNvSpPr txBox="1">
            <a:spLocks noChangeArrowheads="1"/>
          </p:cNvSpPr>
          <p:nvPr/>
        </p:nvSpPr>
        <p:spPr bwMode="auto">
          <a:xfrm>
            <a:off x="6650038" y="5729288"/>
            <a:ext cx="234315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3200" b="1">
                <a:solidFill>
                  <a:schemeClr val="tx2"/>
                </a:solidFill>
                <a:latin typeface="Arial" charset="0"/>
              </a:rPr>
              <a:t>horas</a:t>
            </a:r>
          </a:p>
        </p:txBody>
      </p:sp>
      <p:sp>
        <p:nvSpPr>
          <p:cNvPr id="49169" name="AutoShape 17"/>
          <p:cNvSpPr>
            <a:spLocks noChangeArrowheads="1"/>
          </p:cNvSpPr>
          <p:nvPr/>
        </p:nvSpPr>
        <p:spPr bwMode="auto">
          <a:xfrm>
            <a:off x="1695450" y="1270000"/>
            <a:ext cx="1084263" cy="382588"/>
          </a:xfrm>
          <a:prstGeom prst="hexagon">
            <a:avLst>
              <a:gd name="adj" fmla="val 50081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solicita</a:t>
            </a:r>
          </a:p>
        </p:txBody>
      </p:sp>
      <p:sp>
        <p:nvSpPr>
          <p:cNvPr id="49170" name="Line 18"/>
          <p:cNvSpPr>
            <a:spLocks noChangeShapeType="1"/>
          </p:cNvSpPr>
          <p:nvPr/>
        </p:nvSpPr>
        <p:spPr bwMode="auto">
          <a:xfrm>
            <a:off x="24606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1" name="Line 19"/>
          <p:cNvSpPr>
            <a:spLocks noChangeShapeType="1"/>
          </p:cNvSpPr>
          <p:nvPr/>
        </p:nvSpPr>
        <p:spPr bwMode="auto">
          <a:xfrm>
            <a:off x="4017963" y="5446713"/>
            <a:ext cx="1587" cy="268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2" name="Line 20"/>
          <p:cNvSpPr>
            <a:spLocks noChangeShapeType="1"/>
          </p:cNvSpPr>
          <p:nvPr/>
        </p:nvSpPr>
        <p:spPr bwMode="auto">
          <a:xfrm>
            <a:off x="3463925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3" name="Line 21"/>
          <p:cNvSpPr>
            <a:spLocks noChangeShapeType="1"/>
          </p:cNvSpPr>
          <p:nvPr/>
        </p:nvSpPr>
        <p:spPr bwMode="auto">
          <a:xfrm>
            <a:off x="4572000" y="5580063"/>
            <a:ext cx="1588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4" name="Line 22"/>
          <p:cNvSpPr>
            <a:spLocks noChangeShapeType="1"/>
          </p:cNvSpPr>
          <p:nvPr/>
        </p:nvSpPr>
        <p:spPr bwMode="auto">
          <a:xfrm>
            <a:off x="5611813" y="5580063"/>
            <a:ext cx="0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5" name="Line 23"/>
          <p:cNvSpPr>
            <a:spLocks noChangeShapeType="1"/>
          </p:cNvSpPr>
          <p:nvPr/>
        </p:nvSpPr>
        <p:spPr bwMode="auto">
          <a:xfrm>
            <a:off x="6719888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49176" name="Line 24"/>
          <p:cNvSpPr>
            <a:spLocks noChangeShapeType="1"/>
          </p:cNvSpPr>
          <p:nvPr/>
        </p:nvSpPr>
        <p:spPr bwMode="auto">
          <a:xfrm>
            <a:off x="7758113" y="5580063"/>
            <a:ext cx="1587" cy="1349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grpSp>
        <p:nvGrpSpPr>
          <p:cNvPr id="49177" name="Group 25"/>
          <p:cNvGrpSpPr>
            <a:grpSpLocks/>
          </p:cNvGrpSpPr>
          <p:nvPr/>
        </p:nvGrpSpPr>
        <p:grpSpPr bwMode="auto">
          <a:xfrm>
            <a:off x="1789113" y="1931988"/>
            <a:ext cx="6513512" cy="3167062"/>
            <a:chOff x="1240" y="1139"/>
            <a:chExt cx="4513" cy="2261"/>
          </a:xfrm>
        </p:grpSpPr>
        <p:sp>
          <p:nvSpPr>
            <p:cNvPr id="49249" name="Line 26"/>
            <p:cNvSpPr>
              <a:spLocks noChangeShapeType="1"/>
            </p:cNvSpPr>
            <p:nvPr/>
          </p:nvSpPr>
          <p:spPr bwMode="auto">
            <a:xfrm>
              <a:off x="1240" y="1515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0" name="Line 27"/>
            <p:cNvSpPr>
              <a:spLocks noChangeShapeType="1"/>
            </p:cNvSpPr>
            <p:nvPr/>
          </p:nvSpPr>
          <p:spPr bwMode="auto">
            <a:xfrm>
              <a:off x="1240" y="1892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1" name="Line 28"/>
            <p:cNvSpPr>
              <a:spLocks noChangeShapeType="1"/>
            </p:cNvSpPr>
            <p:nvPr/>
          </p:nvSpPr>
          <p:spPr bwMode="auto">
            <a:xfrm>
              <a:off x="1240" y="226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2" name="Line 29"/>
            <p:cNvSpPr>
              <a:spLocks noChangeShapeType="1"/>
            </p:cNvSpPr>
            <p:nvPr/>
          </p:nvSpPr>
          <p:spPr bwMode="auto">
            <a:xfrm>
              <a:off x="1240" y="2646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3" name="Line 30"/>
            <p:cNvSpPr>
              <a:spLocks noChangeShapeType="1"/>
            </p:cNvSpPr>
            <p:nvPr/>
          </p:nvSpPr>
          <p:spPr bwMode="auto">
            <a:xfrm>
              <a:off x="1240" y="3023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4" name="Line 31"/>
            <p:cNvSpPr>
              <a:spLocks noChangeShapeType="1"/>
            </p:cNvSpPr>
            <p:nvPr/>
          </p:nvSpPr>
          <p:spPr bwMode="auto">
            <a:xfrm>
              <a:off x="1240" y="3400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55" name="Line 32"/>
            <p:cNvSpPr>
              <a:spLocks noChangeShapeType="1"/>
            </p:cNvSpPr>
            <p:nvPr/>
          </p:nvSpPr>
          <p:spPr bwMode="auto">
            <a:xfrm>
              <a:off x="1241" y="1139"/>
              <a:ext cx="45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9178" name="Text Box 33"/>
          <p:cNvSpPr txBox="1">
            <a:spLocks noChangeArrowheads="1"/>
          </p:cNvSpPr>
          <p:nvPr/>
        </p:nvSpPr>
        <p:spPr bwMode="auto">
          <a:xfrm>
            <a:off x="92075" y="4432300"/>
            <a:ext cx="1677988" cy="300038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Secretária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9179" name="Text Box 34"/>
          <p:cNvSpPr txBox="1">
            <a:spLocks noChangeArrowheads="1"/>
          </p:cNvSpPr>
          <p:nvPr/>
        </p:nvSpPr>
        <p:spPr bwMode="auto">
          <a:xfrm>
            <a:off x="92075" y="4941888"/>
            <a:ext cx="1816100" cy="309562"/>
          </a:xfrm>
          <a:prstGeom prst="rect">
            <a:avLst/>
          </a:prstGeom>
          <a:solidFill>
            <a:srgbClr val="0000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/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600">
                <a:solidFill>
                  <a:srgbClr val="FFFF00"/>
                </a:solidFill>
                <a:latin typeface="Arial" charset="0"/>
              </a:rPr>
              <a:t>Envio de resultado</a:t>
            </a:r>
            <a:endParaRPr lang="en-US" altLang="pt-BR" sz="1600" b="1">
              <a:solidFill>
                <a:srgbClr val="FFFF00"/>
              </a:solidFill>
              <a:latin typeface="Arial" charset="0"/>
            </a:endParaRPr>
          </a:p>
        </p:txBody>
      </p:sp>
      <p:sp>
        <p:nvSpPr>
          <p:cNvPr id="49180" name="AutoShape 35"/>
          <p:cNvSpPr>
            <a:spLocks noChangeArrowheads="1"/>
          </p:cNvSpPr>
          <p:nvPr/>
        </p:nvSpPr>
        <p:spPr bwMode="auto">
          <a:xfrm>
            <a:off x="2190750" y="1757363"/>
            <a:ext cx="996950" cy="347662"/>
          </a:xfrm>
          <a:prstGeom prst="hexagon">
            <a:avLst>
              <a:gd name="adj" fmla="val 2043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agenda</a:t>
            </a:r>
          </a:p>
        </p:txBody>
      </p:sp>
      <p:sp>
        <p:nvSpPr>
          <p:cNvPr id="49181" name="AutoShape 36"/>
          <p:cNvSpPr>
            <a:spLocks noChangeArrowheads="1"/>
          </p:cNvSpPr>
          <p:nvPr/>
        </p:nvSpPr>
        <p:spPr bwMode="auto">
          <a:xfrm>
            <a:off x="4257675" y="3876675"/>
            <a:ext cx="1252538" cy="344488"/>
          </a:xfrm>
          <a:prstGeom prst="hexagon">
            <a:avLst>
              <a:gd name="adj" fmla="val 16884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dita laudo</a:t>
            </a:r>
          </a:p>
        </p:txBody>
      </p:sp>
      <p:sp>
        <p:nvSpPr>
          <p:cNvPr id="49182" name="AutoShape 37"/>
          <p:cNvSpPr>
            <a:spLocks noChangeArrowheads="1"/>
          </p:cNvSpPr>
          <p:nvPr/>
        </p:nvSpPr>
        <p:spPr bwMode="auto">
          <a:xfrm>
            <a:off x="6323013" y="3867150"/>
            <a:ext cx="889000" cy="341313"/>
          </a:xfrm>
          <a:prstGeom prst="hexagon">
            <a:avLst>
              <a:gd name="adj" fmla="val 1057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assina</a:t>
            </a:r>
          </a:p>
        </p:txBody>
      </p:sp>
      <p:sp>
        <p:nvSpPr>
          <p:cNvPr id="49183" name="AutoShape 38"/>
          <p:cNvSpPr>
            <a:spLocks noChangeArrowheads="1"/>
          </p:cNvSpPr>
          <p:nvPr/>
        </p:nvSpPr>
        <p:spPr bwMode="auto">
          <a:xfrm>
            <a:off x="6021388" y="4932363"/>
            <a:ext cx="2560637" cy="338137"/>
          </a:xfrm>
          <a:prstGeom prst="hexagon">
            <a:avLst>
              <a:gd name="adj" fmla="val 22228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Fax, correio, moto-boy</a:t>
            </a:r>
          </a:p>
        </p:txBody>
      </p:sp>
      <p:sp>
        <p:nvSpPr>
          <p:cNvPr id="49184" name="AutoShape 39"/>
          <p:cNvSpPr>
            <a:spLocks noChangeArrowheads="1"/>
          </p:cNvSpPr>
          <p:nvPr/>
        </p:nvSpPr>
        <p:spPr bwMode="auto">
          <a:xfrm>
            <a:off x="6999288" y="1316038"/>
            <a:ext cx="1782762" cy="331787"/>
          </a:xfrm>
          <a:prstGeom prst="hexagon">
            <a:avLst>
              <a:gd name="adj" fmla="val 18856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Receive results</a:t>
            </a:r>
          </a:p>
        </p:txBody>
      </p:sp>
      <p:cxnSp>
        <p:nvCxnSpPr>
          <p:cNvPr id="49185" name="AutoShape 40"/>
          <p:cNvCxnSpPr>
            <a:cxnSpLocks noChangeShapeType="1"/>
            <a:stCxn id="49169" idx="1"/>
            <a:endCxn id="49180" idx="2"/>
          </p:cNvCxnSpPr>
          <p:nvPr/>
        </p:nvCxnSpPr>
        <p:spPr bwMode="auto">
          <a:xfrm rot="10800000" flipH="1" flipV="1">
            <a:off x="1695450" y="1460500"/>
            <a:ext cx="1420813" cy="644525"/>
          </a:xfrm>
          <a:prstGeom prst="curvedConnector4">
            <a:avLst>
              <a:gd name="adj1" fmla="val -16088"/>
              <a:gd name="adj2" fmla="val 13547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86" name="AutoShape 41"/>
          <p:cNvCxnSpPr>
            <a:cxnSpLocks noChangeShapeType="1"/>
            <a:stCxn id="49180" idx="1"/>
            <a:endCxn id="49195" idx="2"/>
          </p:cNvCxnSpPr>
          <p:nvPr/>
        </p:nvCxnSpPr>
        <p:spPr bwMode="auto">
          <a:xfrm rot="10800000" flipH="1" flipV="1">
            <a:off x="2190750" y="1930400"/>
            <a:ext cx="1984375" cy="706438"/>
          </a:xfrm>
          <a:prstGeom prst="curvedConnector4">
            <a:avLst>
              <a:gd name="adj1" fmla="val -11514"/>
              <a:gd name="adj2" fmla="val 13238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87" name="AutoShape 42"/>
          <p:cNvCxnSpPr>
            <a:cxnSpLocks noChangeShapeType="1"/>
            <a:stCxn id="49180" idx="1"/>
            <a:endCxn id="49196" idx="2"/>
          </p:cNvCxnSpPr>
          <p:nvPr/>
        </p:nvCxnSpPr>
        <p:spPr bwMode="auto">
          <a:xfrm rot="10800000" flipH="1" flipV="1">
            <a:off x="2190750" y="1930400"/>
            <a:ext cx="3201988" cy="1223963"/>
          </a:xfrm>
          <a:prstGeom prst="curvedConnector4">
            <a:avLst>
              <a:gd name="adj1" fmla="val -7139"/>
              <a:gd name="adj2" fmla="val 11869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88" name="AutoShape 43"/>
          <p:cNvCxnSpPr>
            <a:cxnSpLocks noChangeShapeType="1"/>
            <a:stCxn id="49197" idx="2"/>
            <a:endCxn id="49180" idx="1"/>
          </p:cNvCxnSpPr>
          <p:nvPr/>
        </p:nvCxnSpPr>
        <p:spPr bwMode="auto">
          <a:xfrm rot="5400000" flipH="1">
            <a:off x="3033713" y="1089025"/>
            <a:ext cx="1758950" cy="3444875"/>
          </a:xfrm>
          <a:prstGeom prst="curvedConnector4">
            <a:avLst>
              <a:gd name="adj1" fmla="val -12991"/>
              <a:gd name="adj2" fmla="val 106634"/>
            </a:avLst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89" name="AutoShape 44"/>
          <p:cNvCxnSpPr>
            <a:cxnSpLocks noChangeShapeType="1"/>
            <a:stCxn id="49196" idx="1"/>
            <a:endCxn id="49181" idx="2"/>
          </p:cNvCxnSpPr>
          <p:nvPr/>
        </p:nvCxnSpPr>
        <p:spPr bwMode="auto">
          <a:xfrm rot="10800000" flipH="1" flipV="1">
            <a:off x="2890838" y="2982913"/>
            <a:ext cx="2562225" cy="1238250"/>
          </a:xfrm>
          <a:prstGeom prst="curvedConnector4">
            <a:avLst>
              <a:gd name="adj1" fmla="val -8926"/>
              <a:gd name="adj2" fmla="val 118477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90" name="AutoShape 45"/>
          <p:cNvCxnSpPr>
            <a:cxnSpLocks noChangeShapeType="1"/>
            <a:stCxn id="49197" idx="1"/>
            <a:endCxn id="49181" idx="2"/>
          </p:cNvCxnSpPr>
          <p:nvPr/>
        </p:nvCxnSpPr>
        <p:spPr bwMode="auto">
          <a:xfrm rot="10800000" flipH="1" flipV="1">
            <a:off x="2963863" y="3521075"/>
            <a:ext cx="2489200" cy="700088"/>
          </a:xfrm>
          <a:prstGeom prst="curvedConnector4">
            <a:avLst>
              <a:gd name="adj1" fmla="val -9185"/>
              <a:gd name="adj2" fmla="val 132708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91" name="AutoShape 46"/>
          <p:cNvCxnSpPr>
            <a:cxnSpLocks noChangeShapeType="1"/>
            <a:stCxn id="49181" idx="1"/>
            <a:endCxn id="49198" idx="2"/>
          </p:cNvCxnSpPr>
          <p:nvPr/>
        </p:nvCxnSpPr>
        <p:spPr bwMode="auto">
          <a:xfrm rot="10800000" flipH="1" flipV="1">
            <a:off x="4257675" y="4048125"/>
            <a:ext cx="2443163" cy="709613"/>
          </a:xfrm>
          <a:prstGeom prst="curvedConnector4">
            <a:avLst>
              <a:gd name="adj1" fmla="val -9356"/>
              <a:gd name="adj2" fmla="val 13225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92" name="AutoShape 47"/>
          <p:cNvCxnSpPr>
            <a:cxnSpLocks noChangeShapeType="1"/>
            <a:stCxn id="49198" idx="1"/>
            <a:endCxn id="49182" idx="2"/>
          </p:cNvCxnSpPr>
          <p:nvPr/>
        </p:nvCxnSpPr>
        <p:spPr bwMode="auto">
          <a:xfrm rot="10800000" flipH="1">
            <a:off x="5427663" y="4208463"/>
            <a:ext cx="1749425" cy="377825"/>
          </a:xfrm>
          <a:prstGeom prst="curvedConnector4">
            <a:avLst>
              <a:gd name="adj1" fmla="val -13074"/>
              <a:gd name="adj2" fmla="val 72505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93" name="AutoShape 48"/>
          <p:cNvCxnSpPr>
            <a:cxnSpLocks noChangeShapeType="1"/>
            <a:stCxn id="49182" idx="1"/>
            <a:endCxn id="49183" idx="2"/>
          </p:cNvCxnSpPr>
          <p:nvPr/>
        </p:nvCxnSpPr>
        <p:spPr bwMode="auto">
          <a:xfrm rot="10800000" flipH="1" flipV="1">
            <a:off x="6323013" y="4037013"/>
            <a:ext cx="2182812" cy="1233487"/>
          </a:xfrm>
          <a:prstGeom prst="curvedConnector4">
            <a:avLst>
              <a:gd name="adj1" fmla="val -24287"/>
              <a:gd name="adj2" fmla="val 118542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94" name="AutoShape 49"/>
          <p:cNvCxnSpPr>
            <a:cxnSpLocks noChangeShapeType="1"/>
            <a:stCxn id="49183" idx="1"/>
            <a:endCxn id="49184" idx="2"/>
          </p:cNvCxnSpPr>
          <p:nvPr/>
        </p:nvCxnSpPr>
        <p:spPr bwMode="auto">
          <a:xfrm rot="10800000" flipH="1">
            <a:off x="6021388" y="1647825"/>
            <a:ext cx="2698750" cy="3452813"/>
          </a:xfrm>
          <a:prstGeom prst="curvedConnector4">
            <a:avLst>
              <a:gd name="adj1" fmla="val -8472"/>
              <a:gd name="adj2" fmla="val 52449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9195" name="AutoShape 50"/>
          <p:cNvSpPr>
            <a:spLocks noChangeArrowheads="1"/>
          </p:cNvSpPr>
          <p:nvPr/>
        </p:nvSpPr>
        <p:spPr bwMode="auto">
          <a:xfrm>
            <a:off x="2868613" y="2301875"/>
            <a:ext cx="1335087" cy="334963"/>
          </a:xfrm>
          <a:prstGeom prst="hexagon">
            <a:avLst>
              <a:gd name="adj" fmla="val 8101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examinado</a:t>
            </a:r>
          </a:p>
        </p:txBody>
      </p:sp>
      <p:sp>
        <p:nvSpPr>
          <p:cNvPr id="49196" name="AutoShape 51"/>
          <p:cNvSpPr>
            <a:spLocks noChangeArrowheads="1"/>
          </p:cNvSpPr>
          <p:nvPr/>
        </p:nvSpPr>
        <p:spPr bwMode="auto">
          <a:xfrm>
            <a:off x="2890838" y="2813050"/>
            <a:ext cx="2595562" cy="341313"/>
          </a:xfrm>
          <a:prstGeom prst="hexagon">
            <a:avLst>
              <a:gd name="adj" fmla="val 27708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faz exame, revela filme</a:t>
            </a:r>
          </a:p>
        </p:txBody>
      </p:sp>
      <p:sp>
        <p:nvSpPr>
          <p:cNvPr id="49197" name="AutoShape 52"/>
          <p:cNvSpPr>
            <a:spLocks noChangeArrowheads="1"/>
          </p:cNvSpPr>
          <p:nvPr/>
        </p:nvSpPr>
        <p:spPr bwMode="auto">
          <a:xfrm>
            <a:off x="2963863" y="3352800"/>
            <a:ext cx="2746375" cy="338138"/>
          </a:xfrm>
          <a:prstGeom prst="hexagon">
            <a:avLst>
              <a:gd name="adj" fmla="val 22072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recupera exame anterior</a:t>
            </a:r>
          </a:p>
        </p:txBody>
      </p:sp>
      <p:sp>
        <p:nvSpPr>
          <p:cNvPr id="49198" name="AutoShape 53"/>
          <p:cNvSpPr>
            <a:spLocks noChangeArrowheads="1"/>
          </p:cNvSpPr>
          <p:nvPr/>
        </p:nvSpPr>
        <p:spPr bwMode="auto">
          <a:xfrm>
            <a:off x="5427663" y="4416425"/>
            <a:ext cx="1320800" cy="341313"/>
          </a:xfrm>
          <a:prstGeom prst="hexagon">
            <a:avLst>
              <a:gd name="adj" fmla="val 13705"/>
              <a:gd name="vf" fmla="val 115470"/>
            </a:avLst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altLang="pt-BR" sz="1400" b="1">
                <a:solidFill>
                  <a:srgbClr val="0000CC"/>
                </a:solidFill>
                <a:latin typeface="Arial" charset="0"/>
              </a:rPr>
              <a:t>transcreve</a:t>
            </a:r>
          </a:p>
        </p:txBody>
      </p:sp>
      <p:sp>
        <p:nvSpPr>
          <p:cNvPr id="49199" name="AutoShape 54"/>
          <p:cNvSpPr>
            <a:spLocks noChangeArrowheads="1"/>
          </p:cNvSpPr>
          <p:nvPr/>
        </p:nvSpPr>
        <p:spPr bwMode="auto">
          <a:xfrm>
            <a:off x="5099050" y="2578100"/>
            <a:ext cx="1049338" cy="306388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estragado</a:t>
            </a:r>
          </a:p>
        </p:txBody>
      </p:sp>
      <p:sp>
        <p:nvSpPr>
          <p:cNvPr id="49200" name="AutoShape 55"/>
          <p:cNvSpPr>
            <a:spLocks noChangeArrowheads="1"/>
          </p:cNvSpPr>
          <p:nvPr/>
        </p:nvSpPr>
        <p:spPr bwMode="auto">
          <a:xfrm>
            <a:off x="4621213" y="3228975"/>
            <a:ext cx="844550" cy="306388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perdido</a:t>
            </a:r>
          </a:p>
        </p:txBody>
      </p:sp>
      <p:sp>
        <p:nvSpPr>
          <p:cNvPr id="49201" name="AutoShape 56"/>
          <p:cNvSpPr>
            <a:spLocks noChangeArrowheads="1"/>
          </p:cNvSpPr>
          <p:nvPr/>
        </p:nvSpPr>
        <p:spPr bwMode="auto">
          <a:xfrm>
            <a:off x="5143500" y="1370013"/>
            <a:ext cx="1982788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liga para radiologista</a:t>
            </a:r>
          </a:p>
        </p:txBody>
      </p:sp>
      <p:sp>
        <p:nvSpPr>
          <p:cNvPr id="49202" name="AutoShape 57"/>
          <p:cNvSpPr>
            <a:spLocks noChangeArrowheads="1"/>
          </p:cNvSpPr>
          <p:nvPr/>
        </p:nvSpPr>
        <p:spPr bwMode="auto">
          <a:xfrm>
            <a:off x="5373688" y="3643313"/>
            <a:ext cx="728662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atraso</a:t>
            </a:r>
          </a:p>
        </p:txBody>
      </p:sp>
      <p:sp>
        <p:nvSpPr>
          <p:cNvPr id="49203" name="AutoShape 58"/>
          <p:cNvSpPr>
            <a:spLocks noChangeArrowheads="1"/>
          </p:cNvSpPr>
          <p:nvPr/>
        </p:nvSpPr>
        <p:spPr bwMode="auto">
          <a:xfrm>
            <a:off x="6943725" y="3621088"/>
            <a:ext cx="728663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atraso</a:t>
            </a:r>
          </a:p>
        </p:txBody>
      </p:sp>
      <p:sp>
        <p:nvSpPr>
          <p:cNvPr id="49204" name="AutoShape 59"/>
          <p:cNvSpPr>
            <a:spLocks noChangeArrowheads="1"/>
          </p:cNvSpPr>
          <p:nvPr/>
        </p:nvSpPr>
        <p:spPr bwMode="auto">
          <a:xfrm>
            <a:off x="3851275" y="2097088"/>
            <a:ext cx="979488" cy="306387"/>
          </a:xfrm>
          <a:prstGeom prst="roundRect">
            <a:avLst>
              <a:gd name="adj" fmla="val 16667"/>
            </a:avLst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 sz="1400" b="1">
                <a:solidFill>
                  <a:srgbClr val="FFFFFF"/>
                </a:solidFill>
                <a:latin typeface="Arial" charset="0"/>
              </a:rPr>
              <a:t>re-exame</a:t>
            </a:r>
          </a:p>
        </p:txBody>
      </p:sp>
      <p:grpSp>
        <p:nvGrpSpPr>
          <p:cNvPr id="49205" name="Group 60"/>
          <p:cNvGrpSpPr>
            <a:grpSpLocks/>
          </p:cNvGrpSpPr>
          <p:nvPr/>
        </p:nvGrpSpPr>
        <p:grpSpPr bwMode="auto">
          <a:xfrm>
            <a:off x="4133850" y="2103438"/>
            <a:ext cx="541338" cy="284162"/>
            <a:chOff x="728" y="4094"/>
            <a:chExt cx="376" cy="202"/>
          </a:xfrm>
        </p:grpSpPr>
        <p:sp>
          <p:nvSpPr>
            <p:cNvPr id="49247" name="Line 61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48" name="Line 62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06" name="Group 63"/>
          <p:cNvGrpSpPr>
            <a:grpSpLocks/>
          </p:cNvGrpSpPr>
          <p:nvPr/>
        </p:nvGrpSpPr>
        <p:grpSpPr bwMode="auto">
          <a:xfrm>
            <a:off x="5403850" y="2586038"/>
            <a:ext cx="541338" cy="282575"/>
            <a:chOff x="728" y="4094"/>
            <a:chExt cx="376" cy="202"/>
          </a:xfrm>
        </p:grpSpPr>
        <p:sp>
          <p:nvSpPr>
            <p:cNvPr id="49245" name="Line 64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46" name="Line 65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07" name="Group 66"/>
          <p:cNvGrpSpPr>
            <a:grpSpLocks/>
          </p:cNvGrpSpPr>
          <p:nvPr/>
        </p:nvGrpSpPr>
        <p:grpSpPr bwMode="auto">
          <a:xfrm>
            <a:off x="4110038" y="2876550"/>
            <a:ext cx="542925" cy="284163"/>
            <a:chOff x="728" y="4094"/>
            <a:chExt cx="376" cy="202"/>
          </a:xfrm>
        </p:grpSpPr>
        <p:sp>
          <p:nvSpPr>
            <p:cNvPr id="49243" name="Line 67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44" name="Line 68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08" name="Group 69"/>
          <p:cNvGrpSpPr>
            <a:grpSpLocks/>
          </p:cNvGrpSpPr>
          <p:nvPr/>
        </p:nvGrpSpPr>
        <p:grpSpPr bwMode="auto">
          <a:xfrm>
            <a:off x="623888" y="3425825"/>
            <a:ext cx="542925" cy="282575"/>
            <a:chOff x="728" y="4094"/>
            <a:chExt cx="376" cy="202"/>
          </a:xfrm>
        </p:grpSpPr>
        <p:sp>
          <p:nvSpPr>
            <p:cNvPr id="49241" name="Line 70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42" name="Line 71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09" name="Group 72"/>
          <p:cNvGrpSpPr>
            <a:grpSpLocks/>
          </p:cNvGrpSpPr>
          <p:nvPr/>
        </p:nvGrpSpPr>
        <p:grpSpPr bwMode="auto">
          <a:xfrm>
            <a:off x="4814888" y="3235325"/>
            <a:ext cx="542925" cy="282575"/>
            <a:chOff x="728" y="4094"/>
            <a:chExt cx="376" cy="202"/>
          </a:xfrm>
        </p:grpSpPr>
        <p:sp>
          <p:nvSpPr>
            <p:cNvPr id="49239" name="Line 73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40" name="Line 74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0" name="Group 75"/>
          <p:cNvGrpSpPr>
            <a:grpSpLocks/>
          </p:cNvGrpSpPr>
          <p:nvPr/>
        </p:nvGrpSpPr>
        <p:grpSpPr bwMode="auto">
          <a:xfrm>
            <a:off x="646113" y="4435475"/>
            <a:ext cx="542925" cy="282575"/>
            <a:chOff x="728" y="4094"/>
            <a:chExt cx="376" cy="202"/>
          </a:xfrm>
        </p:grpSpPr>
        <p:sp>
          <p:nvSpPr>
            <p:cNvPr id="49237" name="Line 76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38" name="Line 77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1" name="Group 78"/>
          <p:cNvGrpSpPr>
            <a:grpSpLocks/>
          </p:cNvGrpSpPr>
          <p:nvPr/>
        </p:nvGrpSpPr>
        <p:grpSpPr bwMode="auto">
          <a:xfrm>
            <a:off x="635000" y="4972050"/>
            <a:ext cx="542925" cy="284163"/>
            <a:chOff x="728" y="4094"/>
            <a:chExt cx="376" cy="202"/>
          </a:xfrm>
        </p:grpSpPr>
        <p:sp>
          <p:nvSpPr>
            <p:cNvPr id="49235" name="Line 79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36" name="Line 80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2" name="Group 81"/>
          <p:cNvGrpSpPr>
            <a:grpSpLocks/>
          </p:cNvGrpSpPr>
          <p:nvPr/>
        </p:nvGrpSpPr>
        <p:grpSpPr bwMode="auto">
          <a:xfrm>
            <a:off x="5484813" y="3638550"/>
            <a:ext cx="541337" cy="284163"/>
            <a:chOff x="728" y="4094"/>
            <a:chExt cx="376" cy="202"/>
          </a:xfrm>
        </p:grpSpPr>
        <p:sp>
          <p:nvSpPr>
            <p:cNvPr id="49233" name="Line 82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34" name="Line 83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3" name="Group 84"/>
          <p:cNvGrpSpPr>
            <a:grpSpLocks/>
          </p:cNvGrpSpPr>
          <p:nvPr/>
        </p:nvGrpSpPr>
        <p:grpSpPr bwMode="auto">
          <a:xfrm>
            <a:off x="7065963" y="3616325"/>
            <a:ext cx="542925" cy="282575"/>
            <a:chOff x="728" y="4094"/>
            <a:chExt cx="376" cy="202"/>
          </a:xfrm>
        </p:grpSpPr>
        <p:sp>
          <p:nvSpPr>
            <p:cNvPr id="49231" name="Line 85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32" name="Line 86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4" name="Group 87"/>
          <p:cNvGrpSpPr>
            <a:grpSpLocks/>
          </p:cNvGrpSpPr>
          <p:nvPr/>
        </p:nvGrpSpPr>
        <p:grpSpPr bwMode="auto">
          <a:xfrm>
            <a:off x="5784850" y="4435475"/>
            <a:ext cx="541338" cy="282575"/>
            <a:chOff x="728" y="4094"/>
            <a:chExt cx="376" cy="202"/>
          </a:xfrm>
        </p:grpSpPr>
        <p:sp>
          <p:nvSpPr>
            <p:cNvPr id="49229" name="Line 88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30" name="Line 89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5" name="Group 90"/>
          <p:cNvGrpSpPr>
            <a:grpSpLocks/>
          </p:cNvGrpSpPr>
          <p:nvPr/>
        </p:nvGrpSpPr>
        <p:grpSpPr bwMode="auto">
          <a:xfrm>
            <a:off x="7285038" y="4960938"/>
            <a:ext cx="542925" cy="284162"/>
            <a:chOff x="728" y="4094"/>
            <a:chExt cx="376" cy="202"/>
          </a:xfrm>
        </p:grpSpPr>
        <p:sp>
          <p:nvSpPr>
            <p:cNvPr id="49227" name="Line 91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28" name="Line 92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6" name="Group 93"/>
          <p:cNvGrpSpPr>
            <a:grpSpLocks/>
          </p:cNvGrpSpPr>
          <p:nvPr/>
        </p:nvGrpSpPr>
        <p:grpSpPr bwMode="auto">
          <a:xfrm>
            <a:off x="6096000" y="4972050"/>
            <a:ext cx="542925" cy="284163"/>
            <a:chOff x="728" y="4094"/>
            <a:chExt cx="376" cy="202"/>
          </a:xfrm>
        </p:grpSpPr>
        <p:sp>
          <p:nvSpPr>
            <p:cNvPr id="49225" name="Line 94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26" name="Line 95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49217" name="Group 96"/>
          <p:cNvGrpSpPr>
            <a:grpSpLocks/>
          </p:cNvGrpSpPr>
          <p:nvPr/>
        </p:nvGrpSpPr>
        <p:grpSpPr bwMode="auto">
          <a:xfrm>
            <a:off x="5922963" y="1374775"/>
            <a:ext cx="542925" cy="284163"/>
            <a:chOff x="728" y="4094"/>
            <a:chExt cx="376" cy="202"/>
          </a:xfrm>
        </p:grpSpPr>
        <p:sp>
          <p:nvSpPr>
            <p:cNvPr id="49223" name="Line 97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24" name="Line 98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9218" name="Text Box 99"/>
          <p:cNvSpPr txBox="1">
            <a:spLocks noChangeArrowheads="1"/>
          </p:cNvSpPr>
          <p:nvPr/>
        </p:nvSpPr>
        <p:spPr bwMode="auto">
          <a:xfrm>
            <a:off x="865188" y="5829300"/>
            <a:ext cx="4587875" cy="33337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90000"/>
              </a:lnSpc>
            </a:pPr>
            <a:r>
              <a:rPr lang="en-US" altLang="pt-BR"/>
              <a:t>Computador gerencia – eliminação de filme</a:t>
            </a:r>
          </a:p>
        </p:txBody>
      </p:sp>
      <p:grpSp>
        <p:nvGrpSpPr>
          <p:cNvPr id="49219" name="Group 100"/>
          <p:cNvGrpSpPr>
            <a:grpSpLocks/>
          </p:cNvGrpSpPr>
          <p:nvPr/>
        </p:nvGrpSpPr>
        <p:grpSpPr bwMode="auto">
          <a:xfrm>
            <a:off x="623888" y="1846263"/>
            <a:ext cx="542925" cy="282575"/>
            <a:chOff x="728" y="4094"/>
            <a:chExt cx="376" cy="202"/>
          </a:xfrm>
        </p:grpSpPr>
        <p:sp>
          <p:nvSpPr>
            <p:cNvPr id="49221" name="Line 101"/>
            <p:cNvSpPr>
              <a:spLocks noChangeShapeType="1"/>
            </p:cNvSpPr>
            <p:nvPr/>
          </p:nvSpPr>
          <p:spPr bwMode="auto">
            <a:xfrm>
              <a:off x="728" y="4096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49222" name="Line 102"/>
            <p:cNvSpPr>
              <a:spLocks noChangeShapeType="1"/>
            </p:cNvSpPr>
            <p:nvPr/>
          </p:nvSpPr>
          <p:spPr bwMode="auto">
            <a:xfrm flipV="1">
              <a:off x="728" y="4094"/>
              <a:ext cx="376" cy="20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49220" name="Rectangle 103"/>
          <p:cNvSpPr>
            <a:spLocks noChangeArrowheads="1"/>
          </p:cNvSpPr>
          <p:nvPr/>
        </p:nvSpPr>
        <p:spPr bwMode="auto">
          <a:xfrm>
            <a:off x="533400" y="393700"/>
            <a:ext cx="59467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 anchor="ctr">
            <a:spAutoFit/>
          </a:bodyPr>
          <a:lstStyle>
            <a:lvl1pPr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defTabSz="820738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defTabSz="8207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2200" b="1">
                <a:latin typeface="Arial" charset="0"/>
              </a:rPr>
              <a:t>Diagnóstico por imagem – processo digital</a:t>
            </a:r>
            <a:endParaRPr lang="en-GB" altLang="pt-BR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Rectangle 2"/>
          <p:cNvSpPr>
            <a:spLocks noGrp="1" noChangeArrowheads="1"/>
          </p:cNvSpPr>
          <p:nvPr>
            <p:ph type="title"/>
          </p:nvPr>
        </p:nvSpPr>
        <p:spPr>
          <a:xfrm>
            <a:off x="976313" y="381000"/>
            <a:ext cx="7772400" cy="609600"/>
          </a:xfrm>
        </p:spPr>
        <p:txBody>
          <a:bodyPr/>
          <a:lstStyle/>
          <a:p>
            <a:pPr eaLnBrk="1" hangingPunct="1">
              <a:defRPr/>
            </a:pPr>
            <a:r>
              <a:rPr lang="en-US" sz="2800" dirty="0" err="1" smtClean="0">
                <a:solidFill>
                  <a:schemeClr val="tx1"/>
                </a:solidFill>
              </a:rPr>
              <a:t>Radiologia</a:t>
            </a:r>
            <a:r>
              <a:rPr lang="en-US" sz="2800" dirty="0" smtClean="0">
                <a:solidFill>
                  <a:schemeClr val="tx1"/>
                </a:solidFill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</a:rPr>
              <a:t>sem</a:t>
            </a:r>
            <a:r>
              <a:rPr lang="en-US" sz="2800" dirty="0" smtClean="0">
                <a:solidFill>
                  <a:schemeClr val="tx1"/>
                </a:solidFill>
              </a:rPr>
              <a:t> </a:t>
            </a:r>
            <a:r>
              <a:rPr lang="en-US" sz="2800" dirty="0" err="1" smtClean="0">
                <a:solidFill>
                  <a:schemeClr val="tx1"/>
                </a:solidFill>
              </a:rPr>
              <a:t>filme</a:t>
            </a:r>
            <a:r>
              <a:rPr lang="en-US" sz="2800" dirty="0" smtClean="0">
                <a:solidFill>
                  <a:schemeClr val="tx1"/>
                </a:solidFill>
              </a:rPr>
              <a:t> – </a:t>
            </a:r>
            <a:r>
              <a:rPr lang="en-US" sz="2800" dirty="0" err="1" smtClean="0">
                <a:solidFill>
                  <a:schemeClr val="tx1"/>
                </a:solidFill>
              </a:rPr>
              <a:t>impacto</a:t>
            </a:r>
            <a:r>
              <a:rPr lang="en-US" sz="2800" dirty="0" smtClean="0">
                <a:solidFill>
                  <a:schemeClr val="tx1"/>
                </a:solidFill>
              </a:rPr>
              <a:t> no HUP</a:t>
            </a:r>
          </a:p>
        </p:txBody>
      </p:sp>
      <p:sp>
        <p:nvSpPr>
          <p:cNvPr id="9220" name="Rectangle 3"/>
          <p:cNvSpPr>
            <a:spLocks noChangeArrowheads="1"/>
          </p:cNvSpPr>
          <p:nvPr/>
        </p:nvSpPr>
        <p:spPr bwMode="auto">
          <a:xfrm>
            <a:off x="1890713" y="17002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graphicFrame>
        <p:nvGraphicFramePr>
          <p:cNvPr id="9218" name="Object 4"/>
          <p:cNvGraphicFramePr>
            <a:graphicFrameLocks noChangeAspect="1"/>
          </p:cNvGraphicFramePr>
          <p:nvPr/>
        </p:nvGraphicFramePr>
        <p:xfrm>
          <a:off x="969963" y="1219200"/>
          <a:ext cx="7634287" cy="492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5" r:id="rId3" imgW="5362575" imgH="3457575" progId="Excel.Chart.8">
                  <p:embed/>
                </p:oleObj>
              </mc:Choice>
              <mc:Fallback>
                <p:oleObj r:id="rId3" imgW="5362575" imgH="3457575" progId="Excel.Chart.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9963" y="1219200"/>
                        <a:ext cx="7634287" cy="4922838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221" name="Text Box 5"/>
          <p:cNvSpPr txBox="1">
            <a:spLocks noChangeArrowheads="1"/>
          </p:cNvSpPr>
          <p:nvPr/>
        </p:nvSpPr>
        <p:spPr bwMode="auto">
          <a:xfrm>
            <a:off x="5084763" y="6364288"/>
            <a:ext cx="3448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400" b="1"/>
              <a:t>Goldszal et al. </a:t>
            </a:r>
            <a:r>
              <a:rPr lang="en-US" altLang="pt-BR" sz="1400" b="1" i="1"/>
              <a:t>Acad Radiol</a:t>
            </a:r>
            <a:r>
              <a:rPr lang="en-US" altLang="pt-BR" sz="1400" b="1"/>
              <a:t> 2004; 11:96-102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42" name="Object 2"/>
          <p:cNvGraphicFramePr>
            <a:graphicFrameLocks noChangeAspect="1"/>
          </p:cNvGraphicFramePr>
          <p:nvPr/>
        </p:nvGraphicFramePr>
        <p:xfrm>
          <a:off x="950913" y="1628775"/>
          <a:ext cx="7437437" cy="4359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8" name="Chart" r:id="rId3" imgW="5121000" imgH="3002537" progId="Excel.Chart.8">
                  <p:embed/>
                </p:oleObj>
              </mc:Choice>
              <mc:Fallback>
                <p:oleObj name="Chart" r:id="rId3" imgW="5121000" imgH="3002537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50913" y="1628775"/>
                        <a:ext cx="7437437" cy="4359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243" name="Text Box 3"/>
          <p:cNvSpPr txBox="1">
            <a:spLocks noChangeArrowheads="1"/>
          </p:cNvSpPr>
          <p:nvPr/>
        </p:nvSpPr>
        <p:spPr bwMode="auto">
          <a:xfrm>
            <a:off x="4572000" y="6076950"/>
            <a:ext cx="3448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1400" b="1"/>
              <a:t>Goldszal et al. </a:t>
            </a:r>
            <a:r>
              <a:rPr lang="en-US" altLang="pt-BR" sz="1400" b="1" i="1"/>
              <a:t>Acad Radiol</a:t>
            </a:r>
            <a:r>
              <a:rPr lang="en-US" altLang="pt-BR" sz="1400" b="1"/>
              <a:t> 2004; 11:96-102</a:t>
            </a:r>
          </a:p>
        </p:txBody>
      </p:sp>
      <p:sp>
        <p:nvSpPr>
          <p:cNvPr id="10244" name="Text Box 4"/>
          <p:cNvSpPr txBox="1">
            <a:spLocks noChangeArrowheads="1"/>
          </p:cNvSpPr>
          <p:nvPr/>
        </p:nvSpPr>
        <p:spPr bwMode="auto">
          <a:xfrm>
            <a:off x="1187450" y="685800"/>
            <a:ext cx="50006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800" b="1">
                <a:latin typeface="Arial" charset="0"/>
              </a:rPr>
              <a:t>Recursos para filme = PACS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Text Box 2"/>
          <p:cNvSpPr txBox="1">
            <a:spLocks noChangeArrowheads="1"/>
          </p:cNvSpPr>
          <p:nvPr/>
        </p:nvSpPr>
        <p:spPr bwMode="auto">
          <a:xfrm>
            <a:off x="1308100" y="2152650"/>
            <a:ext cx="7367588" cy="199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Benefícios Relacionados ao Paciente 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agilização do atendimento (fluxo de trabalho);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maior segurança nos procedimentos;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humanização do atendimento</a:t>
            </a:r>
          </a:p>
        </p:txBody>
      </p:sp>
      <p:sp>
        <p:nvSpPr>
          <p:cNvPr id="304131" name="Text Box 3"/>
          <p:cNvSpPr txBox="1">
            <a:spLocks noChangeArrowheads="1"/>
          </p:cNvSpPr>
          <p:nvPr/>
        </p:nvSpPr>
        <p:spPr bwMode="auto">
          <a:xfrm>
            <a:off x="1187450" y="4384675"/>
            <a:ext cx="7656513" cy="199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Benefícios Relacionados ao Diagnóstico 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facilidade de acesso a informações diversas;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maior suporte à tomada de decisão;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telemedicina;</a:t>
            </a:r>
          </a:p>
        </p:txBody>
      </p:sp>
      <p:sp>
        <p:nvSpPr>
          <p:cNvPr id="50180" name="CaixaDeTexto 4"/>
          <p:cNvSpPr txBox="1">
            <a:spLocks noChangeArrowheads="1"/>
          </p:cNvSpPr>
          <p:nvPr/>
        </p:nvSpPr>
        <p:spPr bwMode="auto">
          <a:xfrm>
            <a:off x="1116013" y="981075"/>
            <a:ext cx="62642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/>
              <a:t>PACS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4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4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41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41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41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41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41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41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4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4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4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4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4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4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04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04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41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0" grpId="0" build="p" autoUpdateAnimBg="0"/>
      <p:bldP spid="304131" grpId="0" build="p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1" name="Rectangle 2"/>
          <p:cNvSpPr>
            <a:spLocks noChangeArrowheads="1"/>
          </p:cNvSpPr>
          <p:nvPr/>
        </p:nvSpPr>
        <p:spPr bwMode="auto">
          <a:xfrm>
            <a:off x="6172200" y="990600"/>
            <a:ext cx="2095500" cy="1846263"/>
          </a:xfrm>
          <a:prstGeom prst="rect">
            <a:avLst/>
          </a:prstGeom>
          <a:noFill/>
          <a:ln w="25400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52" name="Rectangle 3"/>
          <p:cNvSpPr>
            <a:spLocks noChangeArrowheads="1"/>
          </p:cNvSpPr>
          <p:nvPr/>
        </p:nvSpPr>
        <p:spPr bwMode="auto">
          <a:xfrm>
            <a:off x="647700" y="3751263"/>
            <a:ext cx="4876800" cy="2819400"/>
          </a:xfrm>
          <a:prstGeom prst="rect">
            <a:avLst/>
          </a:prstGeom>
          <a:noFill/>
          <a:ln w="25400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pic>
        <p:nvPicPr>
          <p:cNvPr id="2053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00" y="3446463"/>
            <a:ext cx="4905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4" name="AutoShape 5"/>
          <p:cNvSpPr>
            <a:spLocks noChangeArrowheads="1"/>
          </p:cNvSpPr>
          <p:nvPr/>
        </p:nvSpPr>
        <p:spPr bwMode="auto">
          <a:xfrm>
            <a:off x="5981700" y="3675063"/>
            <a:ext cx="838200" cy="914400"/>
          </a:xfrm>
          <a:prstGeom prst="flowChartMagneticDisk">
            <a:avLst/>
          </a:prstGeom>
          <a:solidFill>
            <a:srgbClr val="FFCC99"/>
          </a:solidFill>
          <a:ln w="31750">
            <a:solidFill>
              <a:srgbClr val="339966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pic>
        <p:nvPicPr>
          <p:cNvPr id="2055" name="Picture 6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9700" y="2455863"/>
            <a:ext cx="1117600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AutoShape 7"/>
          <p:cNvSpPr>
            <a:spLocks noChangeArrowheads="1"/>
          </p:cNvSpPr>
          <p:nvPr/>
        </p:nvSpPr>
        <p:spPr bwMode="auto">
          <a:xfrm>
            <a:off x="4610100" y="3141663"/>
            <a:ext cx="838200" cy="914400"/>
          </a:xfrm>
          <a:prstGeom prst="flowChartMagneticDisk">
            <a:avLst/>
          </a:prstGeom>
          <a:solidFill>
            <a:srgbClr val="FFCC99"/>
          </a:solidFill>
          <a:ln w="31750">
            <a:solidFill>
              <a:srgbClr val="339966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grpSp>
        <p:nvGrpSpPr>
          <p:cNvPr id="2057" name="Group 8"/>
          <p:cNvGrpSpPr>
            <a:grpSpLocks/>
          </p:cNvGrpSpPr>
          <p:nvPr/>
        </p:nvGrpSpPr>
        <p:grpSpPr bwMode="auto">
          <a:xfrm>
            <a:off x="3848100" y="2074863"/>
            <a:ext cx="838200" cy="674687"/>
            <a:chOff x="2208" y="2496"/>
            <a:chExt cx="528" cy="353"/>
          </a:xfrm>
        </p:grpSpPr>
        <p:pic>
          <p:nvPicPr>
            <p:cNvPr id="21333" name="Picture 9" descr="xu"/>
            <p:cNvPicPr>
              <a:picLocks noChangeAspect="1" noChangeArrowheads="1"/>
            </p:cNvPicPr>
            <p:nvPr/>
          </p:nvPicPr>
          <p:blipFill>
            <a:blip r:embed="rId5" cstate="print">
              <a:lum bright="-1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" y="2496"/>
              <a:ext cx="528" cy="353"/>
            </a:xfrm>
            <a:prstGeom prst="rect">
              <a:avLst/>
            </a:prstGeom>
            <a:noFill/>
            <a:ln w="9525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1334" name="Picture 10" descr="BrokerUI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" y="2538"/>
              <a:ext cx="247" cy="182"/>
            </a:xfrm>
            <a:prstGeom prst="rect">
              <a:avLst/>
            </a:prstGeom>
            <a:noFill/>
            <a:ln w="9525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58" name="AutoShape 11"/>
          <p:cNvSpPr>
            <a:spLocks noChangeArrowheads="1"/>
          </p:cNvSpPr>
          <p:nvPr/>
        </p:nvSpPr>
        <p:spPr bwMode="auto">
          <a:xfrm>
            <a:off x="3238500" y="2532063"/>
            <a:ext cx="838200" cy="914400"/>
          </a:xfrm>
          <a:prstGeom prst="flowChartMagneticDisk">
            <a:avLst/>
          </a:prstGeom>
          <a:solidFill>
            <a:srgbClr val="FFCC99"/>
          </a:solidFill>
          <a:ln w="31750">
            <a:solidFill>
              <a:srgbClr val="339966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59" name="Text Box 12"/>
          <p:cNvSpPr txBox="1">
            <a:spLocks noChangeArrowheads="1"/>
          </p:cNvSpPr>
          <p:nvPr/>
        </p:nvSpPr>
        <p:spPr bwMode="auto">
          <a:xfrm>
            <a:off x="4610100" y="3446463"/>
            <a:ext cx="887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/>
              <a:t>PACS</a:t>
            </a:r>
          </a:p>
        </p:txBody>
      </p:sp>
      <p:sp>
        <p:nvSpPr>
          <p:cNvPr id="2060" name="Text Box 13"/>
          <p:cNvSpPr txBox="1">
            <a:spLocks noChangeArrowheads="1"/>
          </p:cNvSpPr>
          <p:nvPr/>
        </p:nvSpPr>
        <p:spPr bwMode="auto">
          <a:xfrm>
            <a:off x="6010275" y="3979863"/>
            <a:ext cx="692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/>
              <a:t>PEP</a:t>
            </a:r>
          </a:p>
        </p:txBody>
      </p:sp>
      <p:sp>
        <p:nvSpPr>
          <p:cNvPr id="463886" name="Rectangle 14"/>
          <p:cNvSpPr>
            <a:spLocks noChangeArrowheads="1"/>
          </p:cNvSpPr>
          <p:nvPr/>
        </p:nvSpPr>
        <p:spPr bwMode="auto">
          <a:xfrm>
            <a:off x="827088" y="836613"/>
            <a:ext cx="496887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0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Consistência de dados de cima para baixo</a:t>
            </a:r>
          </a:p>
          <a:p>
            <a:pPr>
              <a:defRPr/>
            </a:pPr>
            <a:r>
              <a:rPr lang="en-US" sz="1600"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cs typeface="Arial" charset="0"/>
              </a:rPr>
              <a:t>(do sistema mais geral para o mais específico)</a:t>
            </a:r>
          </a:p>
        </p:txBody>
      </p:sp>
      <p:cxnSp>
        <p:nvCxnSpPr>
          <p:cNvPr id="2062" name="AutoShape 15"/>
          <p:cNvCxnSpPr>
            <a:cxnSpLocks noChangeShapeType="1"/>
            <a:stCxn id="2066" idx="4"/>
            <a:endCxn id="2058" idx="2"/>
          </p:cNvCxnSpPr>
          <p:nvPr/>
        </p:nvCxnSpPr>
        <p:spPr bwMode="auto">
          <a:xfrm>
            <a:off x="2720975" y="2455863"/>
            <a:ext cx="501650" cy="533400"/>
          </a:xfrm>
          <a:prstGeom prst="curvedConnector3">
            <a:avLst>
              <a:gd name="adj1" fmla="val 50000"/>
            </a:avLst>
          </a:prstGeom>
          <a:noFill/>
          <a:ln w="3175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63" name="AutoShape 16"/>
          <p:cNvCxnSpPr>
            <a:cxnSpLocks noChangeShapeType="1"/>
            <a:stCxn id="2058" idx="4"/>
            <a:endCxn id="2059" idx="1"/>
          </p:cNvCxnSpPr>
          <p:nvPr/>
        </p:nvCxnSpPr>
        <p:spPr bwMode="auto">
          <a:xfrm>
            <a:off x="4092575" y="2989263"/>
            <a:ext cx="517525" cy="685800"/>
          </a:xfrm>
          <a:prstGeom prst="curvedConnector3">
            <a:avLst>
              <a:gd name="adj1" fmla="val 48468"/>
            </a:avLst>
          </a:prstGeom>
          <a:noFill/>
          <a:ln w="3175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64" name="AutoShape 17"/>
          <p:cNvCxnSpPr>
            <a:cxnSpLocks noChangeShapeType="1"/>
            <a:stCxn id="2059" idx="3"/>
            <a:endCxn id="2060" idx="1"/>
          </p:cNvCxnSpPr>
          <p:nvPr/>
        </p:nvCxnSpPr>
        <p:spPr bwMode="auto">
          <a:xfrm>
            <a:off x="5497513" y="3675063"/>
            <a:ext cx="512762" cy="533400"/>
          </a:xfrm>
          <a:prstGeom prst="curvedConnector3">
            <a:avLst>
              <a:gd name="adj1" fmla="val 49847"/>
            </a:avLst>
          </a:prstGeom>
          <a:noFill/>
          <a:ln w="3175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2065" name="Picture 18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2700" y="1693863"/>
            <a:ext cx="990600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6" name="AutoShape 19"/>
          <p:cNvSpPr>
            <a:spLocks noChangeArrowheads="1"/>
          </p:cNvSpPr>
          <p:nvPr/>
        </p:nvSpPr>
        <p:spPr bwMode="auto">
          <a:xfrm>
            <a:off x="1866900" y="1998663"/>
            <a:ext cx="838200" cy="914400"/>
          </a:xfrm>
          <a:prstGeom prst="flowChartMagneticDisk">
            <a:avLst/>
          </a:prstGeom>
          <a:solidFill>
            <a:srgbClr val="FFCC99"/>
          </a:solidFill>
          <a:ln w="31750">
            <a:solidFill>
              <a:srgbClr val="339966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947863" y="2303463"/>
            <a:ext cx="674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/>
              <a:t>HIS</a:t>
            </a:r>
          </a:p>
        </p:txBody>
      </p:sp>
      <p:sp>
        <p:nvSpPr>
          <p:cNvPr id="2068" name="Text Box 21"/>
          <p:cNvSpPr txBox="1">
            <a:spLocks noChangeArrowheads="1"/>
          </p:cNvSpPr>
          <p:nvPr/>
        </p:nvSpPr>
        <p:spPr bwMode="auto">
          <a:xfrm>
            <a:off x="3328988" y="2836863"/>
            <a:ext cx="657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400"/>
              <a:t>RIS</a:t>
            </a:r>
          </a:p>
        </p:txBody>
      </p:sp>
      <p:sp>
        <p:nvSpPr>
          <p:cNvPr id="2069" name="Rectangle 22"/>
          <p:cNvSpPr>
            <a:spLocks noChangeArrowheads="1"/>
          </p:cNvSpPr>
          <p:nvPr/>
        </p:nvSpPr>
        <p:spPr bwMode="auto">
          <a:xfrm>
            <a:off x="3086100" y="3827463"/>
            <a:ext cx="1198563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grpSp>
        <p:nvGrpSpPr>
          <p:cNvPr id="2070" name="Group 23"/>
          <p:cNvGrpSpPr>
            <a:grpSpLocks/>
          </p:cNvGrpSpPr>
          <p:nvPr/>
        </p:nvGrpSpPr>
        <p:grpSpPr bwMode="auto">
          <a:xfrm>
            <a:off x="4991100" y="5656263"/>
            <a:ext cx="325438" cy="398462"/>
            <a:chOff x="2352" y="3112"/>
            <a:chExt cx="392" cy="483"/>
          </a:xfrm>
        </p:grpSpPr>
        <p:sp>
          <p:nvSpPr>
            <p:cNvPr id="21323" name="Rectangle 24"/>
            <p:cNvSpPr>
              <a:spLocks noChangeArrowheads="1"/>
            </p:cNvSpPr>
            <p:nvPr/>
          </p:nvSpPr>
          <p:spPr bwMode="auto">
            <a:xfrm>
              <a:off x="2352" y="3112"/>
              <a:ext cx="392" cy="483"/>
            </a:xfrm>
            <a:prstGeom prst="rect">
              <a:avLst/>
            </a:prstGeom>
            <a:solidFill>
              <a:srgbClr val="C0C0C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4" name="Rectangle 25"/>
            <p:cNvSpPr>
              <a:spLocks noChangeArrowheads="1"/>
            </p:cNvSpPr>
            <p:nvPr/>
          </p:nvSpPr>
          <p:spPr bwMode="auto">
            <a:xfrm>
              <a:off x="2361" y="3496"/>
              <a:ext cx="183" cy="92"/>
            </a:xfrm>
            <a:prstGeom prst="rect">
              <a:avLst/>
            </a:prstGeom>
            <a:solidFill>
              <a:srgbClr val="8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5" name="Rectangle 26"/>
            <p:cNvSpPr>
              <a:spLocks noChangeArrowheads="1"/>
            </p:cNvSpPr>
            <p:nvPr/>
          </p:nvSpPr>
          <p:spPr bwMode="auto">
            <a:xfrm>
              <a:off x="2552" y="3496"/>
              <a:ext cx="183" cy="92"/>
            </a:xfrm>
            <a:prstGeom prst="rect">
              <a:avLst/>
            </a:prstGeom>
            <a:solidFill>
              <a:srgbClr val="8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6" name="Rectangle 27"/>
            <p:cNvSpPr>
              <a:spLocks noChangeArrowheads="1"/>
            </p:cNvSpPr>
            <p:nvPr/>
          </p:nvSpPr>
          <p:spPr bwMode="auto">
            <a:xfrm>
              <a:off x="2363" y="3438"/>
              <a:ext cx="370" cy="51"/>
            </a:xfrm>
            <a:prstGeom prst="rect">
              <a:avLst/>
            </a:prstGeom>
            <a:pattFill prst="openDmnd">
              <a:fgClr>
                <a:srgbClr val="000000"/>
              </a:fgClr>
              <a:bgClr>
                <a:srgbClr val="C0C0C0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7" name="Rectangle 28"/>
            <p:cNvSpPr>
              <a:spLocks noChangeArrowheads="1"/>
            </p:cNvSpPr>
            <p:nvPr/>
          </p:nvSpPr>
          <p:spPr bwMode="auto">
            <a:xfrm>
              <a:off x="2384" y="3126"/>
              <a:ext cx="326" cy="50"/>
            </a:xfrm>
            <a:prstGeom prst="rect">
              <a:avLst/>
            </a:prstGeom>
            <a:solidFill>
              <a:srgbClr val="8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8" name="Rectangle 29"/>
            <p:cNvSpPr>
              <a:spLocks noChangeArrowheads="1"/>
            </p:cNvSpPr>
            <p:nvPr/>
          </p:nvSpPr>
          <p:spPr bwMode="auto">
            <a:xfrm>
              <a:off x="2366" y="3189"/>
              <a:ext cx="364" cy="243"/>
            </a:xfrm>
            <a:prstGeom prst="rect">
              <a:avLst/>
            </a:prstGeom>
            <a:solidFill>
              <a:srgbClr val="8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9" name="Freeform 30"/>
            <p:cNvSpPr>
              <a:spLocks noEditPoints="1"/>
            </p:cNvSpPr>
            <p:nvPr/>
          </p:nvSpPr>
          <p:spPr bwMode="auto">
            <a:xfrm>
              <a:off x="2395" y="3190"/>
              <a:ext cx="140" cy="240"/>
            </a:xfrm>
            <a:custGeom>
              <a:avLst/>
              <a:gdLst>
                <a:gd name="T0" fmla="*/ 0 w 140"/>
                <a:gd name="T1" fmla="*/ 0 h 240"/>
                <a:gd name="T2" fmla="*/ 0 w 140"/>
                <a:gd name="T3" fmla="*/ 240 h 240"/>
                <a:gd name="T4" fmla="*/ 29 w 140"/>
                <a:gd name="T5" fmla="*/ 0 h 240"/>
                <a:gd name="T6" fmla="*/ 29 w 140"/>
                <a:gd name="T7" fmla="*/ 240 h 240"/>
                <a:gd name="T8" fmla="*/ 55 w 140"/>
                <a:gd name="T9" fmla="*/ 0 h 240"/>
                <a:gd name="T10" fmla="*/ 55 w 140"/>
                <a:gd name="T11" fmla="*/ 240 h 240"/>
                <a:gd name="T12" fmla="*/ 84 w 140"/>
                <a:gd name="T13" fmla="*/ 0 h 240"/>
                <a:gd name="T14" fmla="*/ 84 w 140"/>
                <a:gd name="T15" fmla="*/ 240 h 240"/>
                <a:gd name="T16" fmla="*/ 113 w 140"/>
                <a:gd name="T17" fmla="*/ 0 h 240"/>
                <a:gd name="T18" fmla="*/ 113 w 140"/>
                <a:gd name="T19" fmla="*/ 240 h 240"/>
                <a:gd name="T20" fmla="*/ 140 w 140"/>
                <a:gd name="T21" fmla="*/ 0 h 240"/>
                <a:gd name="T22" fmla="*/ 140 w 140"/>
                <a:gd name="T23" fmla="*/ 240 h 2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0"/>
                <a:gd name="T37" fmla="*/ 0 h 240"/>
                <a:gd name="T38" fmla="*/ 140 w 140"/>
                <a:gd name="T39" fmla="*/ 240 h 2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0" h="240">
                  <a:moveTo>
                    <a:pt x="0" y="0"/>
                  </a:moveTo>
                  <a:lnTo>
                    <a:pt x="0" y="240"/>
                  </a:lnTo>
                  <a:moveTo>
                    <a:pt x="29" y="0"/>
                  </a:moveTo>
                  <a:lnTo>
                    <a:pt x="29" y="240"/>
                  </a:lnTo>
                  <a:moveTo>
                    <a:pt x="55" y="0"/>
                  </a:moveTo>
                  <a:lnTo>
                    <a:pt x="55" y="240"/>
                  </a:lnTo>
                  <a:moveTo>
                    <a:pt x="84" y="0"/>
                  </a:moveTo>
                  <a:lnTo>
                    <a:pt x="84" y="240"/>
                  </a:lnTo>
                  <a:moveTo>
                    <a:pt x="113" y="0"/>
                  </a:moveTo>
                  <a:lnTo>
                    <a:pt x="113" y="240"/>
                  </a:lnTo>
                  <a:moveTo>
                    <a:pt x="140" y="0"/>
                  </a:moveTo>
                  <a:lnTo>
                    <a:pt x="140" y="240"/>
                  </a:lnTo>
                </a:path>
              </a:pathLst>
            </a:custGeom>
            <a:noFill/>
            <a:ln w="3175">
              <a:solidFill>
                <a:srgbClr val="C0C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330" name="Freeform 31"/>
            <p:cNvSpPr>
              <a:spLocks noEditPoints="1"/>
            </p:cNvSpPr>
            <p:nvPr/>
          </p:nvSpPr>
          <p:spPr bwMode="auto">
            <a:xfrm>
              <a:off x="2565" y="3190"/>
              <a:ext cx="140" cy="240"/>
            </a:xfrm>
            <a:custGeom>
              <a:avLst/>
              <a:gdLst>
                <a:gd name="T0" fmla="*/ 0 w 140"/>
                <a:gd name="T1" fmla="*/ 0 h 240"/>
                <a:gd name="T2" fmla="*/ 0 w 140"/>
                <a:gd name="T3" fmla="*/ 240 h 240"/>
                <a:gd name="T4" fmla="*/ 27 w 140"/>
                <a:gd name="T5" fmla="*/ 0 h 240"/>
                <a:gd name="T6" fmla="*/ 27 w 140"/>
                <a:gd name="T7" fmla="*/ 240 h 240"/>
                <a:gd name="T8" fmla="*/ 55 w 140"/>
                <a:gd name="T9" fmla="*/ 0 h 240"/>
                <a:gd name="T10" fmla="*/ 55 w 140"/>
                <a:gd name="T11" fmla="*/ 240 h 240"/>
                <a:gd name="T12" fmla="*/ 82 w 140"/>
                <a:gd name="T13" fmla="*/ 0 h 240"/>
                <a:gd name="T14" fmla="*/ 82 w 140"/>
                <a:gd name="T15" fmla="*/ 240 h 240"/>
                <a:gd name="T16" fmla="*/ 111 w 140"/>
                <a:gd name="T17" fmla="*/ 0 h 240"/>
                <a:gd name="T18" fmla="*/ 111 w 140"/>
                <a:gd name="T19" fmla="*/ 240 h 240"/>
                <a:gd name="T20" fmla="*/ 140 w 140"/>
                <a:gd name="T21" fmla="*/ 0 h 240"/>
                <a:gd name="T22" fmla="*/ 140 w 140"/>
                <a:gd name="T23" fmla="*/ 240 h 2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0"/>
                <a:gd name="T37" fmla="*/ 0 h 240"/>
                <a:gd name="T38" fmla="*/ 140 w 140"/>
                <a:gd name="T39" fmla="*/ 240 h 2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0" h="240">
                  <a:moveTo>
                    <a:pt x="0" y="0"/>
                  </a:moveTo>
                  <a:lnTo>
                    <a:pt x="0" y="240"/>
                  </a:lnTo>
                  <a:moveTo>
                    <a:pt x="27" y="0"/>
                  </a:moveTo>
                  <a:lnTo>
                    <a:pt x="27" y="240"/>
                  </a:lnTo>
                  <a:moveTo>
                    <a:pt x="55" y="0"/>
                  </a:moveTo>
                  <a:lnTo>
                    <a:pt x="55" y="240"/>
                  </a:lnTo>
                  <a:moveTo>
                    <a:pt x="82" y="0"/>
                  </a:moveTo>
                  <a:lnTo>
                    <a:pt x="82" y="240"/>
                  </a:lnTo>
                  <a:moveTo>
                    <a:pt x="111" y="0"/>
                  </a:moveTo>
                  <a:lnTo>
                    <a:pt x="111" y="240"/>
                  </a:lnTo>
                  <a:moveTo>
                    <a:pt x="140" y="0"/>
                  </a:moveTo>
                  <a:lnTo>
                    <a:pt x="140" y="240"/>
                  </a:lnTo>
                </a:path>
              </a:pathLst>
            </a:custGeom>
            <a:noFill/>
            <a:ln w="3175">
              <a:solidFill>
                <a:srgbClr val="C0C0C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331" name="Rectangle 32"/>
            <p:cNvSpPr>
              <a:spLocks noChangeArrowheads="1"/>
            </p:cNvSpPr>
            <p:nvPr/>
          </p:nvSpPr>
          <p:spPr bwMode="auto">
            <a:xfrm>
              <a:off x="2501" y="3148"/>
              <a:ext cx="94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32" name="Rectangle 33"/>
            <p:cNvSpPr>
              <a:spLocks noChangeArrowheads="1"/>
            </p:cNvSpPr>
            <p:nvPr/>
          </p:nvSpPr>
          <p:spPr bwMode="auto">
            <a:xfrm>
              <a:off x="2366" y="3181"/>
              <a:ext cx="36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  <p:graphicFrame>
        <p:nvGraphicFramePr>
          <p:cNvPr id="2050" name="Object 34"/>
          <p:cNvGraphicFramePr>
            <a:graphicFrameLocks noChangeAspect="1"/>
          </p:cNvGraphicFramePr>
          <p:nvPr/>
        </p:nvGraphicFramePr>
        <p:xfrm>
          <a:off x="1395413" y="5105400"/>
          <a:ext cx="403225" cy="3571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338" name="VISIO" r:id="rId8" imgW="1135440" imgH="1018440" progId="Visio.Drawing.6">
                  <p:embed/>
                </p:oleObj>
              </mc:Choice>
              <mc:Fallback>
                <p:oleObj name="VISIO" r:id="rId8" imgW="1135440" imgH="1018440" progId="Visio.Drawing.6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95413" y="5105400"/>
                        <a:ext cx="403225" cy="3571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12700">
                            <a:solidFill>
                              <a:srgbClr val="FF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71" name="Oval 35"/>
          <p:cNvSpPr>
            <a:spLocks noChangeArrowheads="1"/>
          </p:cNvSpPr>
          <p:nvPr/>
        </p:nvSpPr>
        <p:spPr bwMode="auto">
          <a:xfrm>
            <a:off x="1954213" y="5816600"/>
            <a:ext cx="1279525" cy="552450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72" name="Oval 36"/>
          <p:cNvSpPr>
            <a:spLocks noChangeArrowheads="1"/>
          </p:cNvSpPr>
          <p:nvPr/>
        </p:nvSpPr>
        <p:spPr bwMode="auto">
          <a:xfrm>
            <a:off x="2035175" y="5895975"/>
            <a:ext cx="1119188" cy="393700"/>
          </a:xfrm>
          <a:prstGeom prst="ellipse">
            <a:avLst/>
          </a:prstGeom>
          <a:noFill/>
          <a:ln w="317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cxnSp>
        <p:nvCxnSpPr>
          <p:cNvPr id="2073" name="AutoShape 37"/>
          <p:cNvCxnSpPr>
            <a:cxnSpLocks noChangeShapeType="1"/>
            <a:stCxn id="21285" idx="3"/>
            <a:endCxn id="2071" idx="2"/>
          </p:cNvCxnSpPr>
          <p:nvPr/>
        </p:nvCxnSpPr>
        <p:spPr bwMode="auto">
          <a:xfrm>
            <a:off x="1763713" y="6062663"/>
            <a:ext cx="174625" cy="30162"/>
          </a:xfrm>
          <a:prstGeom prst="bentConnector3">
            <a:avLst>
              <a:gd name="adj1" fmla="val 54546"/>
            </a:avLst>
          </a:prstGeom>
          <a:noFill/>
          <a:ln w="317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74" name="AutoShape 38"/>
          <p:cNvCxnSpPr>
            <a:cxnSpLocks noChangeShapeType="1"/>
            <a:stCxn id="21214" idx="0"/>
          </p:cNvCxnSpPr>
          <p:nvPr/>
        </p:nvCxnSpPr>
        <p:spPr bwMode="auto">
          <a:xfrm rot="5400000" flipH="1">
            <a:off x="1145381" y="5534820"/>
            <a:ext cx="688975" cy="188912"/>
          </a:xfrm>
          <a:prstGeom prst="bentConnector4">
            <a:avLst>
              <a:gd name="adj1" fmla="val 37097"/>
              <a:gd name="adj2" fmla="val 221009"/>
            </a:avLst>
          </a:prstGeom>
          <a:noFill/>
          <a:ln w="317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75" name="AutoShape 39"/>
          <p:cNvCxnSpPr>
            <a:cxnSpLocks noChangeShapeType="1"/>
            <a:endCxn id="2114" idx="0"/>
          </p:cNvCxnSpPr>
          <p:nvPr/>
        </p:nvCxnSpPr>
        <p:spPr bwMode="auto">
          <a:xfrm flipV="1">
            <a:off x="1798638" y="5218113"/>
            <a:ext cx="452437" cy="66675"/>
          </a:xfrm>
          <a:prstGeom prst="bentConnector4">
            <a:avLst>
              <a:gd name="adj1" fmla="val 49472"/>
              <a:gd name="adj2" fmla="val 442856"/>
            </a:avLst>
          </a:prstGeom>
          <a:noFill/>
          <a:ln w="317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76" name="Group 40"/>
          <p:cNvGrpSpPr>
            <a:grpSpLocks/>
          </p:cNvGrpSpPr>
          <p:nvPr/>
        </p:nvGrpSpPr>
        <p:grpSpPr bwMode="auto">
          <a:xfrm>
            <a:off x="1395413" y="5973763"/>
            <a:ext cx="377825" cy="200025"/>
            <a:chOff x="988" y="2056"/>
            <a:chExt cx="454" cy="243"/>
          </a:xfrm>
        </p:grpSpPr>
        <p:sp>
          <p:nvSpPr>
            <p:cNvPr id="21214" name="Rectangle 41"/>
            <p:cNvSpPr>
              <a:spLocks noChangeArrowheads="1"/>
            </p:cNvSpPr>
            <p:nvPr/>
          </p:nvSpPr>
          <p:spPr bwMode="auto">
            <a:xfrm>
              <a:off x="988" y="2056"/>
              <a:ext cx="454" cy="243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15" name="Rectangle 42"/>
            <p:cNvSpPr>
              <a:spLocks noChangeArrowheads="1"/>
            </p:cNvSpPr>
            <p:nvPr/>
          </p:nvSpPr>
          <p:spPr bwMode="auto">
            <a:xfrm>
              <a:off x="997" y="2074"/>
              <a:ext cx="60" cy="20"/>
            </a:xfrm>
            <a:prstGeom prst="rect">
              <a:avLst/>
            </a:prstGeom>
            <a:solidFill>
              <a:srgbClr val="008080"/>
            </a:solidFill>
            <a:ln w="31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16" name="Line 43"/>
            <p:cNvSpPr>
              <a:spLocks noChangeShapeType="1"/>
            </p:cNvSpPr>
            <p:nvPr/>
          </p:nvSpPr>
          <p:spPr bwMode="auto">
            <a:xfrm>
              <a:off x="1002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17" name="Line 44"/>
            <p:cNvSpPr>
              <a:spLocks noChangeShapeType="1"/>
            </p:cNvSpPr>
            <p:nvPr/>
          </p:nvSpPr>
          <p:spPr bwMode="auto">
            <a:xfrm>
              <a:off x="1024" y="2092"/>
              <a:ext cx="1" cy="2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18" name="Line 45"/>
            <p:cNvSpPr>
              <a:spLocks noChangeShapeType="1"/>
            </p:cNvSpPr>
            <p:nvPr/>
          </p:nvSpPr>
          <p:spPr bwMode="auto">
            <a:xfrm>
              <a:off x="1006" y="2091"/>
              <a:ext cx="1" cy="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19" name="Line 46"/>
            <p:cNvSpPr>
              <a:spLocks noChangeShapeType="1"/>
            </p:cNvSpPr>
            <p:nvPr/>
          </p:nvSpPr>
          <p:spPr bwMode="auto">
            <a:xfrm>
              <a:off x="1007" y="2090"/>
              <a:ext cx="1" cy="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0" name="Line 47"/>
            <p:cNvSpPr>
              <a:spLocks noChangeShapeType="1"/>
            </p:cNvSpPr>
            <p:nvPr/>
          </p:nvSpPr>
          <p:spPr bwMode="auto">
            <a:xfrm>
              <a:off x="1009" y="2089"/>
              <a:ext cx="1" cy="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1" name="Line 48"/>
            <p:cNvSpPr>
              <a:spLocks noChangeShapeType="1"/>
            </p:cNvSpPr>
            <p:nvPr/>
          </p:nvSpPr>
          <p:spPr bwMode="auto">
            <a:xfrm>
              <a:off x="1010" y="2087"/>
              <a:ext cx="1" cy="7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2" name="Line 49"/>
            <p:cNvSpPr>
              <a:spLocks noChangeShapeType="1"/>
            </p:cNvSpPr>
            <p:nvPr/>
          </p:nvSpPr>
          <p:spPr bwMode="auto">
            <a:xfrm>
              <a:off x="1011" y="2085"/>
              <a:ext cx="1" cy="9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3" name="Line 50"/>
            <p:cNvSpPr>
              <a:spLocks noChangeShapeType="1"/>
            </p:cNvSpPr>
            <p:nvPr/>
          </p:nvSpPr>
          <p:spPr bwMode="auto">
            <a:xfrm>
              <a:off x="1012" y="2083"/>
              <a:ext cx="1" cy="1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4" name="Line 51"/>
            <p:cNvSpPr>
              <a:spLocks noChangeShapeType="1"/>
            </p:cNvSpPr>
            <p:nvPr/>
          </p:nvSpPr>
          <p:spPr bwMode="auto">
            <a:xfrm>
              <a:off x="1013" y="2081"/>
              <a:ext cx="1" cy="1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5" name="Line 52"/>
            <p:cNvSpPr>
              <a:spLocks noChangeShapeType="1"/>
            </p:cNvSpPr>
            <p:nvPr/>
          </p:nvSpPr>
          <p:spPr bwMode="auto">
            <a:xfrm>
              <a:off x="1014" y="2078"/>
              <a:ext cx="1" cy="16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6" name="Line 53"/>
            <p:cNvSpPr>
              <a:spLocks noChangeShapeType="1"/>
            </p:cNvSpPr>
            <p:nvPr/>
          </p:nvSpPr>
          <p:spPr bwMode="auto">
            <a:xfrm>
              <a:off x="1015" y="2080"/>
              <a:ext cx="1" cy="1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7" name="Line 54"/>
            <p:cNvSpPr>
              <a:spLocks noChangeShapeType="1"/>
            </p:cNvSpPr>
            <p:nvPr/>
          </p:nvSpPr>
          <p:spPr bwMode="auto">
            <a:xfrm>
              <a:off x="1016" y="2083"/>
              <a:ext cx="1" cy="1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8" name="Line 55"/>
            <p:cNvSpPr>
              <a:spLocks noChangeShapeType="1"/>
            </p:cNvSpPr>
            <p:nvPr/>
          </p:nvSpPr>
          <p:spPr bwMode="auto">
            <a:xfrm>
              <a:off x="1017" y="2085"/>
              <a:ext cx="1" cy="9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29" name="Line 56"/>
            <p:cNvSpPr>
              <a:spLocks noChangeShapeType="1"/>
            </p:cNvSpPr>
            <p:nvPr/>
          </p:nvSpPr>
          <p:spPr bwMode="auto">
            <a:xfrm>
              <a:off x="1018" y="2087"/>
              <a:ext cx="1" cy="7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0" name="Line 57"/>
            <p:cNvSpPr>
              <a:spLocks noChangeShapeType="1"/>
            </p:cNvSpPr>
            <p:nvPr/>
          </p:nvSpPr>
          <p:spPr bwMode="auto">
            <a:xfrm>
              <a:off x="1019" y="2089"/>
              <a:ext cx="1" cy="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1" name="Line 58"/>
            <p:cNvSpPr>
              <a:spLocks noChangeShapeType="1"/>
            </p:cNvSpPr>
            <p:nvPr/>
          </p:nvSpPr>
          <p:spPr bwMode="auto">
            <a:xfrm>
              <a:off x="1021" y="2090"/>
              <a:ext cx="1" cy="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2" name="Line 59"/>
            <p:cNvSpPr>
              <a:spLocks noChangeShapeType="1"/>
            </p:cNvSpPr>
            <p:nvPr/>
          </p:nvSpPr>
          <p:spPr bwMode="auto">
            <a:xfrm>
              <a:off x="1022" y="2091"/>
              <a:ext cx="1" cy="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3" name="Line 60"/>
            <p:cNvSpPr>
              <a:spLocks noChangeShapeType="1"/>
            </p:cNvSpPr>
            <p:nvPr/>
          </p:nvSpPr>
          <p:spPr bwMode="auto">
            <a:xfrm>
              <a:off x="1026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4" name="Line 61"/>
            <p:cNvSpPr>
              <a:spLocks noChangeShapeType="1"/>
            </p:cNvSpPr>
            <p:nvPr/>
          </p:nvSpPr>
          <p:spPr bwMode="auto">
            <a:xfrm>
              <a:off x="1004" y="2092"/>
              <a:ext cx="1" cy="2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5" name="Line 62"/>
            <p:cNvSpPr>
              <a:spLocks noChangeShapeType="1"/>
            </p:cNvSpPr>
            <p:nvPr/>
          </p:nvSpPr>
          <p:spPr bwMode="auto">
            <a:xfrm>
              <a:off x="1000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6" name="Line 63"/>
            <p:cNvSpPr>
              <a:spLocks noChangeShapeType="1"/>
            </p:cNvSpPr>
            <p:nvPr/>
          </p:nvSpPr>
          <p:spPr bwMode="auto">
            <a:xfrm>
              <a:off x="1027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7" name="Line 64"/>
            <p:cNvSpPr>
              <a:spLocks noChangeShapeType="1"/>
            </p:cNvSpPr>
            <p:nvPr/>
          </p:nvSpPr>
          <p:spPr bwMode="auto">
            <a:xfrm>
              <a:off x="1029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8" name="Line 65"/>
            <p:cNvSpPr>
              <a:spLocks noChangeShapeType="1"/>
            </p:cNvSpPr>
            <p:nvPr/>
          </p:nvSpPr>
          <p:spPr bwMode="auto">
            <a:xfrm>
              <a:off x="1052" y="2092"/>
              <a:ext cx="1" cy="2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9" name="Line 66"/>
            <p:cNvSpPr>
              <a:spLocks noChangeShapeType="1"/>
            </p:cNvSpPr>
            <p:nvPr/>
          </p:nvSpPr>
          <p:spPr bwMode="auto">
            <a:xfrm>
              <a:off x="1033" y="2091"/>
              <a:ext cx="1" cy="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0" name="Line 67"/>
            <p:cNvSpPr>
              <a:spLocks noChangeShapeType="1"/>
            </p:cNvSpPr>
            <p:nvPr/>
          </p:nvSpPr>
          <p:spPr bwMode="auto">
            <a:xfrm>
              <a:off x="1035" y="2090"/>
              <a:ext cx="1" cy="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1" name="Line 68"/>
            <p:cNvSpPr>
              <a:spLocks noChangeShapeType="1"/>
            </p:cNvSpPr>
            <p:nvPr/>
          </p:nvSpPr>
          <p:spPr bwMode="auto">
            <a:xfrm>
              <a:off x="1036" y="2089"/>
              <a:ext cx="1" cy="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2" name="Line 69"/>
            <p:cNvSpPr>
              <a:spLocks noChangeShapeType="1"/>
            </p:cNvSpPr>
            <p:nvPr/>
          </p:nvSpPr>
          <p:spPr bwMode="auto">
            <a:xfrm>
              <a:off x="1038" y="2087"/>
              <a:ext cx="1" cy="7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3" name="Line 70"/>
            <p:cNvSpPr>
              <a:spLocks noChangeShapeType="1"/>
            </p:cNvSpPr>
            <p:nvPr/>
          </p:nvSpPr>
          <p:spPr bwMode="auto">
            <a:xfrm>
              <a:off x="1039" y="2085"/>
              <a:ext cx="1" cy="9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4" name="Line 71"/>
            <p:cNvSpPr>
              <a:spLocks noChangeShapeType="1"/>
            </p:cNvSpPr>
            <p:nvPr/>
          </p:nvSpPr>
          <p:spPr bwMode="auto">
            <a:xfrm>
              <a:off x="1040" y="2083"/>
              <a:ext cx="1" cy="1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5" name="Line 72"/>
            <p:cNvSpPr>
              <a:spLocks noChangeShapeType="1"/>
            </p:cNvSpPr>
            <p:nvPr/>
          </p:nvSpPr>
          <p:spPr bwMode="auto">
            <a:xfrm>
              <a:off x="1041" y="2081"/>
              <a:ext cx="1" cy="1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6" name="Line 73"/>
            <p:cNvSpPr>
              <a:spLocks noChangeShapeType="1"/>
            </p:cNvSpPr>
            <p:nvPr/>
          </p:nvSpPr>
          <p:spPr bwMode="auto">
            <a:xfrm>
              <a:off x="1042" y="2078"/>
              <a:ext cx="1" cy="16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7" name="Line 74"/>
            <p:cNvSpPr>
              <a:spLocks noChangeShapeType="1"/>
            </p:cNvSpPr>
            <p:nvPr/>
          </p:nvSpPr>
          <p:spPr bwMode="auto">
            <a:xfrm>
              <a:off x="1043" y="2080"/>
              <a:ext cx="1" cy="1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8" name="Line 75"/>
            <p:cNvSpPr>
              <a:spLocks noChangeShapeType="1"/>
            </p:cNvSpPr>
            <p:nvPr/>
          </p:nvSpPr>
          <p:spPr bwMode="auto">
            <a:xfrm>
              <a:off x="1044" y="2083"/>
              <a:ext cx="1" cy="1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9" name="Line 76"/>
            <p:cNvSpPr>
              <a:spLocks noChangeShapeType="1"/>
            </p:cNvSpPr>
            <p:nvPr/>
          </p:nvSpPr>
          <p:spPr bwMode="auto">
            <a:xfrm>
              <a:off x="1045" y="2085"/>
              <a:ext cx="1" cy="9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0" name="Line 77"/>
            <p:cNvSpPr>
              <a:spLocks noChangeShapeType="1"/>
            </p:cNvSpPr>
            <p:nvPr/>
          </p:nvSpPr>
          <p:spPr bwMode="auto">
            <a:xfrm>
              <a:off x="1046" y="2087"/>
              <a:ext cx="1" cy="7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1" name="Line 78"/>
            <p:cNvSpPr>
              <a:spLocks noChangeShapeType="1"/>
            </p:cNvSpPr>
            <p:nvPr/>
          </p:nvSpPr>
          <p:spPr bwMode="auto">
            <a:xfrm>
              <a:off x="1047" y="2089"/>
              <a:ext cx="1" cy="5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2" name="Line 79"/>
            <p:cNvSpPr>
              <a:spLocks noChangeShapeType="1"/>
            </p:cNvSpPr>
            <p:nvPr/>
          </p:nvSpPr>
          <p:spPr bwMode="auto">
            <a:xfrm>
              <a:off x="1049" y="2090"/>
              <a:ext cx="1" cy="4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3" name="Line 80"/>
            <p:cNvSpPr>
              <a:spLocks noChangeShapeType="1"/>
            </p:cNvSpPr>
            <p:nvPr/>
          </p:nvSpPr>
          <p:spPr bwMode="auto">
            <a:xfrm>
              <a:off x="1050" y="2091"/>
              <a:ext cx="1" cy="3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4" name="Line 81"/>
            <p:cNvSpPr>
              <a:spLocks noChangeShapeType="1"/>
            </p:cNvSpPr>
            <p:nvPr/>
          </p:nvSpPr>
          <p:spPr bwMode="auto">
            <a:xfrm>
              <a:off x="1054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5" name="Line 82"/>
            <p:cNvSpPr>
              <a:spLocks noChangeShapeType="1"/>
            </p:cNvSpPr>
            <p:nvPr/>
          </p:nvSpPr>
          <p:spPr bwMode="auto">
            <a:xfrm>
              <a:off x="1031" y="2092"/>
              <a:ext cx="1" cy="2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6" name="Line 83"/>
            <p:cNvSpPr>
              <a:spLocks noChangeShapeType="1"/>
            </p:cNvSpPr>
            <p:nvPr/>
          </p:nvSpPr>
          <p:spPr bwMode="auto">
            <a:xfrm>
              <a:off x="1027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57" name="Line 84"/>
            <p:cNvSpPr>
              <a:spLocks noChangeShapeType="1"/>
            </p:cNvSpPr>
            <p:nvPr/>
          </p:nvSpPr>
          <p:spPr bwMode="auto">
            <a:xfrm>
              <a:off x="1055" y="2093"/>
              <a:ext cx="1" cy="1"/>
            </a:xfrm>
            <a:prstGeom prst="line">
              <a:avLst/>
            </a:prstGeom>
            <a:noFill/>
            <a:ln w="158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1258" name="Group 85"/>
            <p:cNvGrpSpPr>
              <a:grpSpLocks/>
            </p:cNvGrpSpPr>
            <p:nvPr/>
          </p:nvGrpSpPr>
          <p:grpSpPr bwMode="auto">
            <a:xfrm>
              <a:off x="1000" y="2095"/>
              <a:ext cx="57" cy="4"/>
              <a:chOff x="320" y="2112"/>
              <a:chExt cx="57" cy="4"/>
            </a:xfrm>
          </p:grpSpPr>
          <p:sp>
            <p:nvSpPr>
              <p:cNvPr id="21311" name="Freeform 86"/>
              <p:cNvSpPr>
                <a:spLocks/>
              </p:cNvSpPr>
              <p:nvPr/>
            </p:nvSpPr>
            <p:spPr bwMode="auto">
              <a:xfrm>
                <a:off x="320" y="2113"/>
                <a:ext cx="3" cy="3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3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  <a:gd name="T26" fmla="*/ 1 w 3"/>
                  <a:gd name="T27" fmla="*/ 3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1 h 3"/>
                  <a:gd name="T36" fmla="*/ 0 w 3"/>
                  <a:gd name="T37" fmla="*/ 1 h 3"/>
                  <a:gd name="T38" fmla="*/ 0 w 3"/>
                  <a:gd name="T39" fmla="*/ 1 h 3"/>
                  <a:gd name="T40" fmla="*/ 0 w 3"/>
                  <a:gd name="T41" fmla="*/ 0 h 3"/>
                  <a:gd name="T42" fmla="*/ 1 w 3"/>
                  <a:gd name="T43" fmla="*/ 0 h 3"/>
                  <a:gd name="T44" fmla="*/ 1 w 3"/>
                  <a:gd name="T45" fmla="*/ 0 h 3"/>
                  <a:gd name="T46" fmla="*/ 1 w 3"/>
                  <a:gd name="T47" fmla="*/ 0 h 3"/>
                  <a:gd name="T48" fmla="*/ 1 w 3"/>
                  <a:gd name="T49" fmla="*/ 0 h 3"/>
                  <a:gd name="T50" fmla="*/ 2 w 3"/>
                  <a:gd name="T51" fmla="*/ 0 h 3"/>
                  <a:gd name="T52" fmla="*/ 2 w 3"/>
                  <a:gd name="T53" fmla="*/ 0 h 3"/>
                  <a:gd name="T54" fmla="*/ 2 w 3"/>
                  <a:gd name="T55" fmla="*/ 0 h 3"/>
                  <a:gd name="T56" fmla="*/ 3 w 3"/>
                  <a:gd name="T57" fmla="*/ 0 h 3"/>
                  <a:gd name="T58" fmla="*/ 3 w 3"/>
                  <a:gd name="T59" fmla="*/ 0 h 3"/>
                  <a:gd name="T60" fmla="*/ 3 w 3"/>
                  <a:gd name="T61" fmla="*/ 0 h 3"/>
                  <a:gd name="T62" fmla="*/ 3 w 3"/>
                  <a:gd name="T63" fmla="*/ 1 h 3"/>
                  <a:gd name="T64" fmla="*/ 2 w 3"/>
                  <a:gd name="T65" fmla="*/ 1 h 3"/>
                  <a:gd name="T66" fmla="*/ 2 w 3"/>
                  <a:gd name="T67" fmla="*/ 1 h 3"/>
                  <a:gd name="T68" fmla="*/ 2 w 3"/>
                  <a:gd name="T69" fmla="*/ 1 h 3"/>
                  <a:gd name="T70" fmla="*/ 2 w 3"/>
                  <a:gd name="T71" fmla="*/ 0 h 3"/>
                  <a:gd name="T72" fmla="*/ 2 w 3"/>
                  <a:gd name="T73" fmla="*/ 0 h 3"/>
                  <a:gd name="T74" fmla="*/ 2 w 3"/>
                  <a:gd name="T75" fmla="*/ 0 h 3"/>
                  <a:gd name="T76" fmla="*/ 1 w 3"/>
                  <a:gd name="T77" fmla="*/ 0 h 3"/>
                  <a:gd name="T78" fmla="*/ 1 w 3"/>
                  <a:gd name="T79" fmla="*/ 1 h 3"/>
                  <a:gd name="T80" fmla="*/ 1 w 3"/>
                  <a:gd name="T81" fmla="*/ 1 h 3"/>
                  <a:gd name="T82" fmla="*/ 1 w 3"/>
                  <a:gd name="T83" fmla="*/ 1 h 3"/>
                  <a:gd name="T84" fmla="*/ 1 w 3"/>
                  <a:gd name="T85" fmla="*/ 1 h 3"/>
                  <a:gd name="T86" fmla="*/ 1 w 3"/>
                  <a:gd name="T87" fmla="*/ 1 h 3"/>
                  <a:gd name="T88" fmla="*/ 1 w 3"/>
                  <a:gd name="T89" fmla="*/ 1 h 3"/>
                  <a:gd name="T90" fmla="*/ 1 w 3"/>
                  <a:gd name="T91" fmla="*/ 2 h 3"/>
                  <a:gd name="T92" fmla="*/ 1 w 3"/>
                  <a:gd name="T93" fmla="*/ 2 h 3"/>
                  <a:gd name="T94" fmla="*/ 1 w 3"/>
                  <a:gd name="T95" fmla="*/ 2 h 3"/>
                  <a:gd name="T96" fmla="*/ 1 w 3"/>
                  <a:gd name="T97" fmla="*/ 2 h 3"/>
                  <a:gd name="T98" fmla="*/ 1 w 3"/>
                  <a:gd name="T99" fmla="*/ 2 h 3"/>
                  <a:gd name="T100" fmla="*/ 1 w 3"/>
                  <a:gd name="T101" fmla="*/ 2 h 3"/>
                  <a:gd name="T102" fmla="*/ 2 w 3"/>
                  <a:gd name="T103" fmla="*/ 2 h 3"/>
                  <a:gd name="T104" fmla="*/ 2 w 3"/>
                  <a:gd name="T105" fmla="*/ 3 h 3"/>
                  <a:gd name="T106" fmla="*/ 2 w 3"/>
                  <a:gd name="T107" fmla="*/ 2 h 3"/>
                  <a:gd name="T108" fmla="*/ 2 w 3"/>
                  <a:gd name="T109" fmla="*/ 2 h 3"/>
                  <a:gd name="T110" fmla="*/ 2 w 3"/>
                  <a:gd name="T111" fmla="*/ 2 h 3"/>
                  <a:gd name="T112" fmla="*/ 2 w 3"/>
                  <a:gd name="T113" fmla="*/ 2 h 3"/>
                  <a:gd name="T114" fmla="*/ 2 w 3"/>
                  <a:gd name="T115" fmla="*/ 2 h 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"/>
                  <a:gd name="T175" fmla="*/ 0 h 3"/>
                  <a:gd name="T176" fmla="*/ 3 w 3"/>
                  <a:gd name="T177" fmla="*/ 3 h 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" h="3">
                    <a:moveTo>
                      <a:pt x="2" y="2"/>
                    </a:move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2" name="Rectangle 87"/>
              <p:cNvSpPr>
                <a:spLocks noChangeArrowheads="1"/>
              </p:cNvSpPr>
              <p:nvPr/>
            </p:nvSpPr>
            <p:spPr bwMode="auto">
              <a:xfrm>
                <a:off x="325" y="2113"/>
                <a:ext cx="1" cy="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313" name="Freeform 88"/>
              <p:cNvSpPr>
                <a:spLocks/>
              </p:cNvSpPr>
              <p:nvPr/>
            </p:nvSpPr>
            <p:spPr bwMode="auto">
              <a:xfrm>
                <a:off x="327" y="2113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2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1 w 3"/>
                  <a:gd name="T13" fmla="*/ 2 h 3"/>
                  <a:gd name="T14" fmla="*/ 1 w 3"/>
                  <a:gd name="T15" fmla="*/ 1 h 3"/>
                  <a:gd name="T16" fmla="*/ 0 w 3"/>
                  <a:gd name="T17" fmla="*/ 1 h 3"/>
                  <a:gd name="T18" fmla="*/ 0 w 3"/>
                  <a:gd name="T19" fmla="*/ 1 h 3"/>
                  <a:gd name="T20" fmla="*/ 0 w 3"/>
                  <a:gd name="T21" fmla="*/ 0 h 3"/>
                  <a:gd name="T22" fmla="*/ 1 w 3"/>
                  <a:gd name="T23" fmla="*/ 0 h 3"/>
                  <a:gd name="T24" fmla="*/ 2 w 3"/>
                  <a:gd name="T25" fmla="*/ 0 h 3"/>
                  <a:gd name="T26" fmla="*/ 2 w 3"/>
                  <a:gd name="T27" fmla="*/ 0 h 3"/>
                  <a:gd name="T28" fmla="*/ 2 w 3"/>
                  <a:gd name="T29" fmla="*/ 0 h 3"/>
                  <a:gd name="T30" fmla="*/ 3 w 3"/>
                  <a:gd name="T31" fmla="*/ 0 h 3"/>
                  <a:gd name="T32" fmla="*/ 3 w 3"/>
                  <a:gd name="T33" fmla="*/ 1 h 3"/>
                  <a:gd name="T34" fmla="*/ 2 w 3"/>
                  <a:gd name="T35" fmla="*/ 1 h 3"/>
                  <a:gd name="T36" fmla="*/ 2 w 3"/>
                  <a:gd name="T37" fmla="*/ 0 h 3"/>
                  <a:gd name="T38" fmla="*/ 1 w 3"/>
                  <a:gd name="T39" fmla="*/ 0 h 3"/>
                  <a:gd name="T40" fmla="*/ 1 w 3"/>
                  <a:gd name="T41" fmla="*/ 1 h 3"/>
                  <a:gd name="T42" fmla="*/ 1 w 3"/>
                  <a:gd name="T43" fmla="*/ 1 h 3"/>
                  <a:gd name="T44" fmla="*/ 1 w 3"/>
                  <a:gd name="T45" fmla="*/ 1 h 3"/>
                  <a:gd name="T46" fmla="*/ 2 w 3"/>
                  <a:gd name="T47" fmla="*/ 1 h 3"/>
                  <a:gd name="T48" fmla="*/ 3 w 3"/>
                  <a:gd name="T49" fmla="*/ 1 h 3"/>
                  <a:gd name="T50" fmla="*/ 3 w 3"/>
                  <a:gd name="T51" fmla="*/ 2 h 3"/>
                  <a:gd name="T52" fmla="*/ 3 w 3"/>
                  <a:gd name="T53" fmla="*/ 2 h 3"/>
                  <a:gd name="T54" fmla="*/ 3 w 3"/>
                  <a:gd name="T55" fmla="*/ 3 h 3"/>
                  <a:gd name="T56" fmla="*/ 2 w 3"/>
                  <a:gd name="T57" fmla="*/ 3 h 3"/>
                  <a:gd name="T58" fmla="*/ 2 w 3"/>
                  <a:gd name="T59" fmla="*/ 3 h 3"/>
                  <a:gd name="T60" fmla="*/ 1 w 3"/>
                  <a:gd name="T61" fmla="*/ 3 h 3"/>
                  <a:gd name="T62" fmla="*/ 1 w 3"/>
                  <a:gd name="T63" fmla="*/ 3 h 3"/>
                  <a:gd name="T64" fmla="*/ 0 w 3"/>
                  <a:gd name="T65" fmla="*/ 3 h 3"/>
                  <a:gd name="T66" fmla="*/ 0 w 3"/>
                  <a:gd name="T67" fmla="*/ 2 h 3"/>
                  <a:gd name="T68" fmla="*/ 0 w 3"/>
                  <a:gd name="T69" fmla="*/ 2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"/>
                  <a:gd name="T106" fmla="*/ 0 h 3"/>
                  <a:gd name="T107" fmla="*/ 3 w 3"/>
                  <a:gd name="T108" fmla="*/ 3 h 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" h="3">
                    <a:moveTo>
                      <a:pt x="0" y="2"/>
                    </a:moveTo>
                    <a:lnTo>
                      <a:pt x="1" y="2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4" name="Freeform 89"/>
              <p:cNvSpPr>
                <a:spLocks/>
              </p:cNvSpPr>
              <p:nvPr/>
            </p:nvSpPr>
            <p:spPr bwMode="auto">
              <a:xfrm>
                <a:off x="332" y="2113"/>
                <a:ext cx="3" cy="3"/>
              </a:xfrm>
              <a:custGeom>
                <a:avLst/>
                <a:gdLst>
                  <a:gd name="T0" fmla="*/ 2 w 3"/>
                  <a:gd name="T1" fmla="*/ 2 h 3"/>
                  <a:gd name="T2" fmla="*/ 3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2 w 3"/>
                  <a:gd name="T9" fmla="*/ 3 h 3"/>
                  <a:gd name="T10" fmla="*/ 2 w 3"/>
                  <a:gd name="T11" fmla="*/ 3 h 3"/>
                  <a:gd name="T12" fmla="*/ 2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1 w 3"/>
                  <a:gd name="T19" fmla="*/ 3 h 3"/>
                  <a:gd name="T20" fmla="*/ 1 w 3"/>
                  <a:gd name="T21" fmla="*/ 3 h 3"/>
                  <a:gd name="T22" fmla="*/ 1 w 3"/>
                  <a:gd name="T23" fmla="*/ 3 h 3"/>
                  <a:gd name="T24" fmla="*/ 1 w 3"/>
                  <a:gd name="T25" fmla="*/ 3 h 3"/>
                  <a:gd name="T26" fmla="*/ 0 w 3"/>
                  <a:gd name="T27" fmla="*/ 3 h 3"/>
                  <a:gd name="T28" fmla="*/ 0 w 3"/>
                  <a:gd name="T29" fmla="*/ 2 h 3"/>
                  <a:gd name="T30" fmla="*/ 0 w 3"/>
                  <a:gd name="T31" fmla="*/ 2 h 3"/>
                  <a:gd name="T32" fmla="*/ 0 w 3"/>
                  <a:gd name="T33" fmla="*/ 2 h 3"/>
                  <a:gd name="T34" fmla="*/ 0 w 3"/>
                  <a:gd name="T35" fmla="*/ 1 h 3"/>
                  <a:gd name="T36" fmla="*/ 0 w 3"/>
                  <a:gd name="T37" fmla="*/ 1 h 3"/>
                  <a:gd name="T38" fmla="*/ 0 w 3"/>
                  <a:gd name="T39" fmla="*/ 1 h 3"/>
                  <a:gd name="T40" fmla="*/ 0 w 3"/>
                  <a:gd name="T41" fmla="*/ 0 h 3"/>
                  <a:gd name="T42" fmla="*/ 0 w 3"/>
                  <a:gd name="T43" fmla="*/ 0 h 3"/>
                  <a:gd name="T44" fmla="*/ 1 w 3"/>
                  <a:gd name="T45" fmla="*/ 0 h 3"/>
                  <a:gd name="T46" fmla="*/ 1 w 3"/>
                  <a:gd name="T47" fmla="*/ 0 h 3"/>
                  <a:gd name="T48" fmla="*/ 1 w 3"/>
                  <a:gd name="T49" fmla="*/ 0 h 3"/>
                  <a:gd name="T50" fmla="*/ 1 w 3"/>
                  <a:gd name="T51" fmla="*/ 0 h 3"/>
                  <a:gd name="T52" fmla="*/ 2 w 3"/>
                  <a:gd name="T53" fmla="*/ 0 h 3"/>
                  <a:gd name="T54" fmla="*/ 2 w 3"/>
                  <a:gd name="T55" fmla="*/ 0 h 3"/>
                  <a:gd name="T56" fmla="*/ 2 w 3"/>
                  <a:gd name="T57" fmla="*/ 0 h 3"/>
                  <a:gd name="T58" fmla="*/ 2 w 3"/>
                  <a:gd name="T59" fmla="*/ 0 h 3"/>
                  <a:gd name="T60" fmla="*/ 3 w 3"/>
                  <a:gd name="T61" fmla="*/ 0 h 3"/>
                  <a:gd name="T62" fmla="*/ 3 w 3"/>
                  <a:gd name="T63" fmla="*/ 1 h 3"/>
                  <a:gd name="T64" fmla="*/ 2 w 3"/>
                  <a:gd name="T65" fmla="*/ 1 h 3"/>
                  <a:gd name="T66" fmla="*/ 2 w 3"/>
                  <a:gd name="T67" fmla="*/ 1 h 3"/>
                  <a:gd name="T68" fmla="*/ 2 w 3"/>
                  <a:gd name="T69" fmla="*/ 1 h 3"/>
                  <a:gd name="T70" fmla="*/ 2 w 3"/>
                  <a:gd name="T71" fmla="*/ 0 h 3"/>
                  <a:gd name="T72" fmla="*/ 1 w 3"/>
                  <a:gd name="T73" fmla="*/ 0 h 3"/>
                  <a:gd name="T74" fmla="*/ 1 w 3"/>
                  <a:gd name="T75" fmla="*/ 0 h 3"/>
                  <a:gd name="T76" fmla="*/ 1 w 3"/>
                  <a:gd name="T77" fmla="*/ 0 h 3"/>
                  <a:gd name="T78" fmla="*/ 1 w 3"/>
                  <a:gd name="T79" fmla="*/ 1 h 3"/>
                  <a:gd name="T80" fmla="*/ 1 w 3"/>
                  <a:gd name="T81" fmla="*/ 1 h 3"/>
                  <a:gd name="T82" fmla="*/ 1 w 3"/>
                  <a:gd name="T83" fmla="*/ 1 h 3"/>
                  <a:gd name="T84" fmla="*/ 1 w 3"/>
                  <a:gd name="T85" fmla="*/ 1 h 3"/>
                  <a:gd name="T86" fmla="*/ 1 w 3"/>
                  <a:gd name="T87" fmla="*/ 1 h 3"/>
                  <a:gd name="T88" fmla="*/ 1 w 3"/>
                  <a:gd name="T89" fmla="*/ 1 h 3"/>
                  <a:gd name="T90" fmla="*/ 1 w 3"/>
                  <a:gd name="T91" fmla="*/ 2 h 3"/>
                  <a:gd name="T92" fmla="*/ 1 w 3"/>
                  <a:gd name="T93" fmla="*/ 2 h 3"/>
                  <a:gd name="T94" fmla="*/ 1 w 3"/>
                  <a:gd name="T95" fmla="*/ 2 h 3"/>
                  <a:gd name="T96" fmla="*/ 1 w 3"/>
                  <a:gd name="T97" fmla="*/ 2 h 3"/>
                  <a:gd name="T98" fmla="*/ 1 w 3"/>
                  <a:gd name="T99" fmla="*/ 2 h 3"/>
                  <a:gd name="T100" fmla="*/ 1 w 3"/>
                  <a:gd name="T101" fmla="*/ 2 h 3"/>
                  <a:gd name="T102" fmla="*/ 1 w 3"/>
                  <a:gd name="T103" fmla="*/ 2 h 3"/>
                  <a:gd name="T104" fmla="*/ 1 w 3"/>
                  <a:gd name="T105" fmla="*/ 3 h 3"/>
                  <a:gd name="T106" fmla="*/ 2 w 3"/>
                  <a:gd name="T107" fmla="*/ 2 h 3"/>
                  <a:gd name="T108" fmla="*/ 2 w 3"/>
                  <a:gd name="T109" fmla="*/ 2 h 3"/>
                  <a:gd name="T110" fmla="*/ 2 w 3"/>
                  <a:gd name="T111" fmla="*/ 2 h 3"/>
                  <a:gd name="T112" fmla="*/ 2 w 3"/>
                  <a:gd name="T113" fmla="*/ 2 h 3"/>
                  <a:gd name="T114" fmla="*/ 2 w 3"/>
                  <a:gd name="T115" fmla="*/ 2 h 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"/>
                  <a:gd name="T175" fmla="*/ 0 h 3"/>
                  <a:gd name="T176" fmla="*/ 3 w 3"/>
                  <a:gd name="T177" fmla="*/ 3 h 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" h="3">
                    <a:moveTo>
                      <a:pt x="2" y="2"/>
                    </a:move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5" name="Freeform 90"/>
              <p:cNvSpPr>
                <a:spLocks noEditPoints="1"/>
              </p:cNvSpPr>
              <p:nvPr/>
            </p:nvSpPr>
            <p:spPr bwMode="auto">
              <a:xfrm>
                <a:off x="337" y="2113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  <a:gd name="T14" fmla="*/ 3 w 3"/>
                  <a:gd name="T15" fmla="*/ 1 h 3"/>
                  <a:gd name="T16" fmla="*/ 3 w 3"/>
                  <a:gd name="T17" fmla="*/ 1 h 3"/>
                  <a:gd name="T18" fmla="*/ 3 w 3"/>
                  <a:gd name="T19" fmla="*/ 2 h 3"/>
                  <a:gd name="T20" fmla="*/ 3 w 3"/>
                  <a:gd name="T21" fmla="*/ 3 h 3"/>
                  <a:gd name="T22" fmla="*/ 2 w 3"/>
                  <a:gd name="T23" fmla="*/ 3 h 3"/>
                  <a:gd name="T24" fmla="*/ 1 w 3"/>
                  <a:gd name="T25" fmla="*/ 3 h 3"/>
                  <a:gd name="T26" fmla="*/ 1 w 3"/>
                  <a:gd name="T27" fmla="*/ 3 h 3"/>
                  <a:gd name="T28" fmla="*/ 0 w 3"/>
                  <a:gd name="T29" fmla="*/ 3 h 3"/>
                  <a:gd name="T30" fmla="*/ 0 w 3"/>
                  <a:gd name="T31" fmla="*/ 2 h 3"/>
                  <a:gd name="T32" fmla="*/ 0 w 3"/>
                  <a:gd name="T33" fmla="*/ 1 h 3"/>
                  <a:gd name="T34" fmla="*/ 1 w 3"/>
                  <a:gd name="T35" fmla="*/ 1 h 3"/>
                  <a:gd name="T36" fmla="*/ 1 w 3"/>
                  <a:gd name="T37" fmla="*/ 2 h 3"/>
                  <a:gd name="T38" fmla="*/ 1 w 3"/>
                  <a:gd name="T39" fmla="*/ 2 h 3"/>
                  <a:gd name="T40" fmla="*/ 1 w 3"/>
                  <a:gd name="T41" fmla="*/ 2 h 3"/>
                  <a:gd name="T42" fmla="*/ 1 w 3"/>
                  <a:gd name="T43" fmla="*/ 3 h 3"/>
                  <a:gd name="T44" fmla="*/ 2 w 3"/>
                  <a:gd name="T45" fmla="*/ 2 h 3"/>
                  <a:gd name="T46" fmla="*/ 2 w 3"/>
                  <a:gd name="T47" fmla="*/ 2 h 3"/>
                  <a:gd name="T48" fmla="*/ 2 w 3"/>
                  <a:gd name="T49" fmla="*/ 2 h 3"/>
                  <a:gd name="T50" fmla="*/ 2 w 3"/>
                  <a:gd name="T51" fmla="*/ 1 h 3"/>
                  <a:gd name="T52" fmla="*/ 2 w 3"/>
                  <a:gd name="T53" fmla="*/ 1 h 3"/>
                  <a:gd name="T54" fmla="*/ 2 w 3"/>
                  <a:gd name="T55" fmla="*/ 1 h 3"/>
                  <a:gd name="T56" fmla="*/ 2 w 3"/>
                  <a:gd name="T57" fmla="*/ 0 h 3"/>
                  <a:gd name="T58" fmla="*/ 1 w 3"/>
                  <a:gd name="T59" fmla="*/ 0 h 3"/>
                  <a:gd name="T60" fmla="*/ 1 w 3"/>
                  <a:gd name="T61" fmla="*/ 0 h 3"/>
                  <a:gd name="T62" fmla="*/ 1 w 3"/>
                  <a:gd name="T63" fmla="*/ 1 h 3"/>
                  <a:gd name="T64" fmla="*/ 1 w 3"/>
                  <a:gd name="T65" fmla="*/ 1 h 3"/>
                  <a:gd name="T66" fmla="*/ 1 w 3"/>
                  <a:gd name="T67" fmla="*/ 1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close/>
                    <a:moveTo>
                      <a:pt x="1" y="1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6" name="Freeform 91"/>
              <p:cNvSpPr>
                <a:spLocks/>
              </p:cNvSpPr>
              <p:nvPr/>
            </p:nvSpPr>
            <p:spPr bwMode="auto">
              <a:xfrm>
                <a:off x="350" y="2113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2 h 3"/>
                  <a:gd name="T4" fmla="*/ 0 w 3"/>
                  <a:gd name="T5" fmla="*/ 0 h 3"/>
                  <a:gd name="T6" fmla="*/ 1 w 3"/>
                  <a:gd name="T7" fmla="*/ 0 h 3"/>
                  <a:gd name="T8" fmla="*/ 1 w 3"/>
                  <a:gd name="T9" fmla="*/ 1 h 3"/>
                  <a:gd name="T10" fmla="*/ 2 w 3"/>
                  <a:gd name="T11" fmla="*/ 0 h 3"/>
                  <a:gd name="T12" fmla="*/ 3 w 3"/>
                  <a:gd name="T13" fmla="*/ 0 h 3"/>
                  <a:gd name="T14" fmla="*/ 2 w 3"/>
                  <a:gd name="T15" fmla="*/ 2 h 3"/>
                  <a:gd name="T16" fmla="*/ 2 w 3"/>
                  <a:gd name="T17" fmla="*/ 3 h 3"/>
                  <a:gd name="T18" fmla="*/ 1 w 3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3"/>
                  <a:gd name="T32" fmla="*/ 3 w 3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3">
                    <a:moveTo>
                      <a:pt x="1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7" name="Freeform 92"/>
              <p:cNvSpPr>
                <a:spLocks/>
              </p:cNvSpPr>
              <p:nvPr/>
            </p:nvSpPr>
            <p:spPr bwMode="auto">
              <a:xfrm>
                <a:off x="355" y="2113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2 h 3"/>
                  <a:gd name="T8" fmla="*/ 2 w 2"/>
                  <a:gd name="T9" fmla="*/ 2 h 3"/>
                  <a:gd name="T10" fmla="*/ 2 w 2"/>
                  <a:gd name="T11" fmla="*/ 2 h 3"/>
                  <a:gd name="T12" fmla="*/ 1 w 2"/>
                  <a:gd name="T13" fmla="*/ 2 h 3"/>
                  <a:gd name="T14" fmla="*/ 0 w 2"/>
                  <a:gd name="T15" fmla="*/ 1 h 3"/>
                  <a:gd name="T16" fmla="*/ 0 w 2"/>
                  <a:gd name="T17" fmla="*/ 1 h 3"/>
                  <a:gd name="T18" fmla="*/ 0 w 2"/>
                  <a:gd name="T19" fmla="*/ 1 h 3"/>
                  <a:gd name="T20" fmla="*/ 0 w 2"/>
                  <a:gd name="T21" fmla="*/ 0 h 3"/>
                  <a:gd name="T22" fmla="*/ 0 w 2"/>
                  <a:gd name="T23" fmla="*/ 0 h 3"/>
                  <a:gd name="T24" fmla="*/ 1 w 2"/>
                  <a:gd name="T25" fmla="*/ 0 h 3"/>
                  <a:gd name="T26" fmla="*/ 1 w 2"/>
                  <a:gd name="T27" fmla="*/ 0 h 3"/>
                  <a:gd name="T28" fmla="*/ 2 w 2"/>
                  <a:gd name="T29" fmla="*/ 0 h 3"/>
                  <a:gd name="T30" fmla="*/ 2 w 2"/>
                  <a:gd name="T31" fmla="*/ 0 h 3"/>
                  <a:gd name="T32" fmla="*/ 2 w 2"/>
                  <a:gd name="T33" fmla="*/ 1 h 3"/>
                  <a:gd name="T34" fmla="*/ 1 w 2"/>
                  <a:gd name="T35" fmla="*/ 1 h 3"/>
                  <a:gd name="T36" fmla="*/ 1 w 2"/>
                  <a:gd name="T37" fmla="*/ 0 h 3"/>
                  <a:gd name="T38" fmla="*/ 1 w 2"/>
                  <a:gd name="T39" fmla="*/ 0 h 3"/>
                  <a:gd name="T40" fmla="*/ 0 w 2"/>
                  <a:gd name="T41" fmla="*/ 1 h 3"/>
                  <a:gd name="T42" fmla="*/ 0 w 2"/>
                  <a:gd name="T43" fmla="*/ 1 h 3"/>
                  <a:gd name="T44" fmla="*/ 1 w 2"/>
                  <a:gd name="T45" fmla="*/ 1 h 3"/>
                  <a:gd name="T46" fmla="*/ 2 w 2"/>
                  <a:gd name="T47" fmla="*/ 1 h 3"/>
                  <a:gd name="T48" fmla="*/ 2 w 2"/>
                  <a:gd name="T49" fmla="*/ 1 h 3"/>
                  <a:gd name="T50" fmla="*/ 2 w 2"/>
                  <a:gd name="T51" fmla="*/ 2 h 3"/>
                  <a:gd name="T52" fmla="*/ 2 w 2"/>
                  <a:gd name="T53" fmla="*/ 2 h 3"/>
                  <a:gd name="T54" fmla="*/ 2 w 2"/>
                  <a:gd name="T55" fmla="*/ 3 h 3"/>
                  <a:gd name="T56" fmla="*/ 2 w 2"/>
                  <a:gd name="T57" fmla="*/ 3 h 3"/>
                  <a:gd name="T58" fmla="*/ 1 w 2"/>
                  <a:gd name="T59" fmla="*/ 3 h 3"/>
                  <a:gd name="T60" fmla="*/ 1 w 2"/>
                  <a:gd name="T61" fmla="*/ 3 h 3"/>
                  <a:gd name="T62" fmla="*/ 0 w 2"/>
                  <a:gd name="T63" fmla="*/ 3 h 3"/>
                  <a:gd name="T64" fmla="*/ 0 w 2"/>
                  <a:gd name="T65" fmla="*/ 3 h 3"/>
                  <a:gd name="T66" fmla="*/ 0 w 2"/>
                  <a:gd name="T67" fmla="*/ 2 h 3"/>
                  <a:gd name="T68" fmla="*/ 0 w 2"/>
                  <a:gd name="T69" fmla="*/ 2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"/>
                  <a:gd name="T106" fmla="*/ 0 h 3"/>
                  <a:gd name="T107" fmla="*/ 2 w 2"/>
                  <a:gd name="T108" fmla="*/ 3 h 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8" name="Freeform 93"/>
              <p:cNvSpPr>
                <a:spLocks/>
              </p:cNvSpPr>
              <p:nvPr/>
            </p:nvSpPr>
            <p:spPr bwMode="auto">
              <a:xfrm>
                <a:off x="359" y="2113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0 w 3"/>
                  <a:gd name="T5" fmla="*/ 0 h 3"/>
                  <a:gd name="T6" fmla="*/ 0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2 w 3"/>
                  <a:gd name="T13" fmla="*/ 0 h 3"/>
                  <a:gd name="T14" fmla="*/ 2 w 3"/>
                  <a:gd name="T15" fmla="*/ 3 h 3"/>
                  <a:gd name="T16" fmla="*/ 1 w 3"/>
                  <a:gd name="T17" fmla="*/ 3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1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9" name="Freeform 94"/>
              <p:cNvSpPr>
                <a:spLocks/>
              </p:cNvSpPr>
              <p:nvPr/>
            </p:nvSpPr>
            <p:spPr bwMode="auto">
              <a:xfrm>
                <a:off x="364" y="2113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0 h 3"/>
                  <a:gd name="T4" fmla="*/ 2 w 2"/>
                  <a:gd name="T5" fmla="*/ 0 h 3"/>
                  <a:gd name="T6" fmla="*/ 2 w 2"/>
                  <a:gd name="T7" fmla="*/ 0 h 3"/>
                  <a:gd name="T8" fmla="*/ 0 w 2"/>
                  <a:gd name="T9" fmla="*/ 0 h 3"/>
                  <a:gd name="T10" fmla="*/ 0 w 2"/>
                  <a:gd name="T11" fmla="*/ 1 h 3"/>
                  <a:gd name="T12" fmla="*/ 2 w 2"/>
                  <a:gd name="T13" fmla="*/ 1 h 3"/>
                  <a:gd name="T14" fmla="*/ 2 w 2"/>
                  <a:gd name="T15" fmla="*/ 2 h 3"/>
                  <a:gd name="T16" fmla="*/ 0 w 2"/>
                  <a:gd name="T17" fmla="*/ 2 h 3"/>
                  <a:gd name="T18" fmla="*/ 0 w 2"/>
                  <a:gd name="T19" fmla="*/ 2 h 3"/>
                  <a:gd name="T20" fmla="*/ 2 w 2"/>
                  <a:gd name="T21" fmla="*/ 2 h 3"/>
                  <a:gd name="T22" fmla="*/ 2 w 2"/>
                  <a:gd name="T23" fmla="*/ 3 h 3"/>
                  <a:gd name="T24" fmla="*/ 0 w 2"/>
                  <a:gd name="T25" fmla="*/ 3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3"/>
                  <a:gd name="T41" fmla="*/ 2 w 2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3">
                    <a:moveTo>
                      <a:pt x="0" y="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20" name="Freeform 95"/>
              <p:cNvSpPr>
                <a:spLocks/>
              </p:cNvSpPr>
              <p:nvPr/>
            </p:nvSpPr>
            <p:spPr bwMode="auto">
              <a:xfrm>
                <a:off x="368" y="2113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0 h 3"/>
                  <a:gd name="T4" fmla="*/ 1 w 4"/>
                  <a:gd name="T5" fmla="*/ 0 h 3"/>
                  <a:gd name="T6" fmla="*/ 2 w 4"/>
                  <a:gd name="T7" fmla="*/ 2 h 3"/>
                  <a:gd name="T8" fmla="*/ 3 w 4"/>
                  <a:gd name="T9" fmla="*/ 0 h 3"/>
                  <a:gd name="T10" fmla="*/ 4 w 4"/>
                  <a:gd name="T11" fmla="*/ 0 h 3"/>
                  <a:gd name="T12" fmla="*/ 4 w 4"/>
                  <a:gd name="T13" fmla="*/ 3 h 3"/>
                  <a:gd name="T14" fmla="*/ 3 w 4"/>
                  <a:gd name="T15" fmla="*/ 3 h 3"/>
                  <a:gd name="T16" fmla="*/ 3 w 4"/>
                  <a:gd name="T17" fmla="*/ 1 h 3"/>
                  <a:gd name="T18" fmla="*/ 2 w 4"/>
                  <a:gd name="T19" fmla="*/ 3 h 3"/>
                  <a:gd name="T20" fmla="*/ 2 w 4"/>
                  <a:gd name="T21" fmla="*/ 3 h 3"/>
                  <a:gd name="T22" fmla="*/ 1 w 4"/>
                  <a:gd name="T23" fmla="*/ 1 h 3"/>
                  <a:gd name="T24" fmla="*/ 1 w 4"/>
                  <a:gd name="T25" fmla="*/ 3 h 3"/>
                  <a:gd name="T26" fmla="*/ 0 w 4"/>
                  <a:gd name="T27" fmla="*/ 3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3"/>
                  <a:gd name="T44" fmla="*/ 4 w 4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3">
                    <a:moveTo>
                      <a:pt x="0" y="3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2" y="3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21" name="Freeform 96"/>
              <p:cNvSpPr>
                <a:spLocks/>
              </p:cNvSpPr>
              <p:nvPr/>
            </p:nvSpPr>
            <p:spPr bwMode="auto">
              <a:xfrm>
                <a:off x="374" y="2113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2 h 3"/>
                  <a:gd name="T4" fmla="*/ 1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2 w 3"/>
                  <a:gd name="T11" fmla="*/ 2 h 3"/>
                  <a:gd name="T12" fmla="*/ 1 w 3"/>
                  <a:gd name="T13" fmla="*/ 2 h 3"/>
                  <a:gd name="T14" fmla="*/ 1 w 3"/>
                  <a:gd name="T15" fmla="*/ 1 h 3"/>
                  <a:gd name="T16" fmla="*/ 0 w 3"/>
                  <a:gd name="T17" fmla="*/ 1 h 3"/>
                  <a:gd name="T18" fmla="*/ 0 w 3"/>
                  <a:gd name="T19" fmla="*/ 1 h 3"/>
                  <a:gd name="T20" fmla="*/ 0 w 3"/>
                  <a:gd name="T21" fmla="*/ 0 h 3"/>
                  <a:gd name="T22" fmla="*/ 1 w 3"/>
                  <a:gd name="T23" fmla="*/ 0 h 3"/>
                  <a:gd name="T24" fmla="*/ 1 w 3"/>
                  <a:gd name="T25" fmla="*/ 0 h 3"/>
                  <a:gd name="T26" fmla="*/ 2 w 3"/>
                  <a:gd name="T27" fmla="*/ 0 h 3"/>
                  <a:gd name="T28" fmla="*/ 2 w 3"/>
                  <a:gd name="T29" fmla="*/ 0 h 3"/>
                  <a:gd name="T30" fmla="*/ 3 w 3"/>
                  <a:gd name="T31" fmla="*/ 0 h 3"/>
                  <a:gd name="T32" fmla="*/ 3 w 3"/>
                  <a:gd name="T33" fmla="*/ 1 h 3"/>
                  <a:gd name="T34" fmla="*/ 2 w 3"/>
                  <a:gd name="T35" fmla="*/ 1 h 3"/>
                  <a:gd name="T36" fmla="*/ 2 w 3"/>
                  <a:gd name="T37" fmla="*/ 0 h 3"/>
                  <a:gd name="T38" fmla="*/ 1 w 3"/>
                  <a:gd name="T39" fmla="*/ 0 h 3"/>
                  <a:gd name="T40" fmla="*/ 1 w 3"/>
                  <a:gd name="T41" fmla="*/ 1 h 3"/>
                  <a:gd name="T42" fmla="*/ 1 w 3"/>
                  <a:gd name="T43" fmla="*/ 1 h 3"/>
                  <a:gd name="T44" fmla="*/ 1 w 3"/>
                  <a:gd name="T45" fmla="*/ 1 h 3"/>
                  <a:gd name="T46" fmla="*/ 2 w 3"/>
                  <a:gd name="T47" fmla="*/ 1 h 3"/>
                  <a:gd name="T48" fmla="*/ 2 w 3"/>
                  <a:gd name="T49" fmla="*/ 1 h 3"/>
                  <a:gd name="T50" fmla="*/ 3 w 3"/>
                  <a:gd name="T51" fmla="*/ 2 h 3"/>
                  <a:gd name="T52" fmla="*/ 3 w 3"/>
                  <a:gd name="T53" fmla="*/ 2 h 3"/>
                  <a:gd name="T54" fmla="*/ 3 w 3"/>
                  <a:gd name="T55" fmla="*/ 3 h 3"/>
                  <a:gd name="T56" fmla="*/ 2 w 3"/>
                  <a:gd name="T57" fmla="*/ 3 h 3"/>
                  <a:gd name="T58" fmla="*/ 2 w 3"/>
                  <a:gd name="T59" fmla="*/ 3 h 3"/>
                  <a:gd name="T60" fmla="*/ 1 w 3"/>
                  <a:gd name="T61" fmla="*/ 3 h 3"/>
                  <a:gd name="T62" fmla="*/ 1 w 3"/>
                  <a:gd name="T63" fmla="*/ 3 h 3"/>
                  <a:gd name="T64" fmla="*/ 0 w 3"/>
                  <a:gd name="T65" fmla="*/ 3 h 3"/>
                  <a:gd name="T66" fmla="*/ 0 w 3"/>
                  <a:gd name="T67" fmla="*/ 2 h 3"/>
                  <a:gd name="T68" fmla="*/ 0 w 3"/>
                  <a:gd name="T69" fmla="*/ 2 h 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"/>
                  <a:gd name="T106" fmla="*/ 0 h 3"/>
                  <a:gd name="T107" fmla="*/ 3 w 3"/>
                  <a:gd name="T108" fmla="*/ 3 h 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" h="3">
                    <a:moveTo>
                      <a:pt x="0" y="2"/>
                    </a:moveTo>
                    <a:lnTo>
                      <a:pt x="1" y="2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22" name="Freeform 97"/>
              <p:cNvSpPr>
                <a:spLocks/>
              </p:cNvSpPr>
              <p:nvPr/>
            </p:nvSpPr>
            <p:spPr bwMode="auto">
              <a:xfrm>
                <a:off x="342" y="2112"/>
                <a:ext cx="4" cy="4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3 h 4"/>
                  <a:gd name="T4" fmla="*/ 1 w 4"/>
                  <a:gd name="T5" fmla="*/ 3 h 4"/>
                  <a:gd name="T6" fmla="*/ 1 w 4"/>
                  <a:gd name="T7" fmla="*/ 3 h 4"/>
                  <a:gd name="T8" fmla="*/ 2 w 4"/>
                  <a:gd name="T9" fmla="*/ 3 h 4"/>
                  <a:gd name="T10" fmla="*/ 2 w 4"/>
                  <a:gd name="T11" fmla="*/ 3 h 4"/>
                  <a:gd name="T12" fmla="*/ 3 w 4"/>
                  <a:gd name="T13" fmla="*/ 3 h 4"/>
                  <a:gd name="T14" fmla="*/ 3 w 4"/>
                  <a:gd name="T15" fmla="*/ 3 h 4"/>
                  <a:gd name="T16" fmla="*/ 2 w 4"/>
                  <a:gd name="T17" fmla="*/ 2 h 4"/>
                  <a:gd name="T18" fmla="*/ 1 w 4"/>
                  <a:gd name="T19" fmla="*/ 2 h 4"/>
                  <a:gd name="T20" fmla="*/ 1 w 4"/>
                  <a:gd name="T21" fmla="*/ 2 h 4"/>
                  <a:gd name="T22" fmla="*/ 0 w 4"/>
                  <a:gd name="T23" fmla="*/ 1 h 4"/>
                  <a:gd name="T24" fmla="*/ 0 w 4"/>
                  <a:gd name="T25" fmla="*/ 1 h 4"/>
                  <a:gd name="T26" fmla="*/ 0 w 4"/>
                  <a:gd name="T27" fmla="*/ 0 h 4"/>
                  <a:gd name="T28" fmla="*/ 1 w 4"/>
                  <a:gd name="T29" fmla="*/ 0 h 4"/>
                  <a:gd name="T30" fmla="*/ 2 w 4"/>
                  <a:gd name="T31" fmla="*/ 0 h 4"/>
                  <a:gd name="T32" fmla="*/ 2 w 4"/>
                  <a:gd name="T33" fmla="*/ 0 h 4"/>
                  <a:gd name="T34" fmla="*/ 3 w 4"/>
                  <a:gd name="T35" fmla="*/ 0 h 4"/>
                  <a:gd name="T36" fmla="*/ 3 w 4"/>
                  <a:gd name="T37" fmla="*/ 0 h 4"/>
                  <a:gd name="T38" fmla="*/ 3 w 4"/>
                  <a:gd name="T39" fmla="*/ 1 h 4"/>
                  <a:gd name="T40" fmla="*/ 2 w 4"/>
                  <a:gd name="T41" fmla="*/ 1 h 4"/>
                  <a:gd name="T42" fmla="*/ 2 w 4"/>
                  <a:gd name="T43" fmla="*/ 0 h 4"/>
                  <a:gd name="T44" fmla="*/ 1 w 4"/>
                  <a:gd name="T45" fmla="*/ 0 h 4"/>
                  <a:gd name="T46" fmla="*/ 1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3 w 4"/>
                  <a:gd name="T53" fmla="*/ 1 h 4"/>
                  <a:gd name="T54" fmla="*/ 3 w 4"/>
                  <a:gd name="T55" fmla="*/ 2 h 4"/>
                  <a:gd name="T56" fmla="*/ 4 w 4"/>
                  <a:gd name="T57" fmla="*/ 2 h 4"/>
                  <a:gd name="T58" fmla="*/ 4 w 4"/>
                  <a:gd name="T59" fmla="*/ 3 h 4"/>
                  <a:gd name="T60" fmla="*/ 3 w 4"/>
                  <a:gd name="T61" fmla="*/ 3 h 4"/>
                  <a:gd name="T62" fmla="*/ 3 w 4"/>
                  <a:gd name="T63" fmla="*/ 4 h 4"/>
                  <a:gd name="T64" fmla="*/ 2 w 4"/>
                  <a:gd name="T65" fmla="*/ 4 h 4"/>
                  <a:gd name="T66" fmla="*/ 1 w 4"/>
                  <a:gd name="T67" fmla="*/ 4 h 4"/>
                  <a:gd name="T68" fmla="*/ 1 w 4"/>
                  <a:gd name="T69" fmla="*/ 4 h 4"/>
                  <a:gd name="T70" fmla="*/ 0 w 4"/>
                  <a:gd name="T71" fmla="*/ 4 h 4"/>
                  <a:gd name="T72" fmla="*/ 0 w 4"/>
                  <a:gd name="T73" fmla="*/ 3 h 4"/>
                  <a:gd name="T74" fmla="*/ 0 w 4"/>
                  <a:gd name="T75" fmla="*/ 3 h 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"/>
                  <a:gd name="T115" fmla="*/ 0 h 4"/>
                  <a:gd name="T116" fmla="*/ 4 w 4"/>
                  <a:gd name="T117" fmla="*/ 4 h 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" h="4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259" name="Rectangle 98"/>
            <p:cNvSpPr>
              <a:spLocks noChangeArrowheads="1"/>
            </p:cNvSpPr>
            <p:nvPr/>
          </p:nvSpPr>
          <p:spPr bwMode="auto">
            <a:xfrm>
              <a:off x="1257" y="2066"/>
              <a:ext cx="168" cy="6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60" name="Freeform 99"/>
            <p:cNvSpPr>
              <a:spLocks/>
            </p:cNvSpPr>
            <p:nvPr/>
          </p:nvSpPr>
          <p:spPr bwMode="auto">
            <a:xfrm>
              <a:off x="1263" y="2094"/>
              <a:ext cx="8" cy="8"/>
            </a:xfrm>
            <a:custGeom>
              <a:avLst/>
              <a:gdLst>
                <a:gd name="T0" fmla="*/ 0 w 33"/>
                <a:gd name="T1" fmla="*/ 22 h 43"/>
                <a:gd name="T2" fmla="*/ 2 w 33"/>
                <a:gd name="T3" fmla="*/ 13 h 43"/>
                <a:gd name="T4" fmla="*/ 7 w 33"/>
                <a:gd name="T5" fmla="*/ 4 h 43"/>
                <a:gd name="T6" fmla="*/ 12 w 33"/>
                <a:gd name="T7" fmla="*/ 0 h 43"/>
                <a:gd name="T8" fmla="*/ 21 w 33"/>
                <a:gd name="T9" fmla="*/ 0 h 43"/>
                <a:gd name="T10" fmla="*/ 28 w 33"/>
                <a:gd name="T11" fmla="*/ 4 h 43"/>
                <a:gd name="T12" fmla="*/ 32 w 33"/>
                <a:gd name="T13" fmla="*/ 13 h 43"/>
                <a:gd name="T14" fmla="*/ 33 w 33"/>
                <a:gd name="T15" fmla="*/ 22 h 43"/>
                <a:gd name="T16" fmla="*/ 32 w 33"/>
                <a:gd name="T17" fmla="*/ 31 h 43"/>
                <a:gd name="T18" fmla="*/ 28 w 33"/>
                <a:gd name="T19" fmla="*/ 39 h 43"/>
                <a:gd name="T20" fmla="*/ 21 w 33"/>
                <a:gd name="T21" fmla="*/ 43 h 43"/>
                <a:gd name="T22" fmla="*/ 12 w 33"/>
                <a:gd name="T23" fmla="*/ 43 h 43"/>
                <a:gd name="T24" fmla="*/ 7 w 33"/>
                <a:gd name="T25" fmla="*/ 39 h 43"/>
                <a:gd name="T26" fmla="*/ 2 w 33"/>
                <a:gd name="T27" fmla="*/ 31 h 43"/>
                <a:gd name="T28" fmla="*/ 0 w 33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3"/>
                <a:gd name="T47" fmla="*/ 33 w 3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3">
                  <a:moveTo>
                    <a:pt x="0" y="22"/>
                  </a:moveTo>
                  <a:lnTo>
                    <a:pt x="2" y="13"/>
                  </a:lnTo>
                  <a:lnTo>
                    <a:pt x="7" y="4"/>
                  </a:lnTo>
                  <a:lnTo>
                    <a:pt x="12" y="0"/>
                  </a:lnTo>
                  <a:lnTo>
                    <a:pt x="21" y="0"/>
                  </a:lnTo>
                  <a:lnTo>
                    <a:pt x="28" y="4"/>
                  </a:lnTo>
                  <a:lnTo>
                    <a:pt x="32" y="13"/>
                  </a:lnTo>
                  <a:lnTo>
                    <a:pt x="33" y="22"/>
                  </a:lnTo>
                  <a:lnTo>
                    <a:pt x="32" y="31"/>
                  </a:lnTo>
                  <a:lnTo>
                    <a:pt x="28" y="39"/>
                  </a:lnTo>
                  <a:lnTo>
                    <a:pt x="21" y="43"/>
                  </a:lnTo>
                  <a:lnTo>
                    <a:pt x="12" y="43"/>
                  </a:lnTo>
                  <a:lnTo>
                    <a:pt x="7" y="39"/>
                  </a:lnTo>
                  <a:lnTo>
                    <a:pt x="2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1" name="Freeform 100"/>
            <p:cNvSpPr>
              <a:spLocks/>
            </p:cNvSpPr>
            <p:nvPr/>
          </p:nvSpPr>
          <p:spPr bwMode="auto">
            <a:xfrm>
              <a:off x="1410" y="2094"/>
              <a:ext cx="9" cy="7"/>
            </a:xfrm>
            <a:custGeom>
              <a:avLst/>
              <a:gdLst>
                <a:gd name="T0" fmla="*/ 0 w 34"/>
                <a:gd name="T1" fmla="*/ 18 h 36"/>
                <a:gd name="T2" fmla="*/ 1 w 34"/>
                <a:gd name="T3" fmla="*/ 10 h 36"/>
                <a:gd name="T4" fmla="*/ 6 w 34"/>
                <a:gd name="T5" fmla="*/ 3 h 36"/>
                <a:gd name="T6" fmla="*/ 13 w 34"/>
                <a:gd name="T7" fmla="*/ 0 h 36"/>
                <a:gd name="T8" fmla="*/ 20 w 34"/>
                <a:gd name="T9" fmla="*/ 0 h 36"/>
                <a:gd name="T10" fmla="*/ 27 w 34"/>
                <a:gd name="T11" fmla="*/ 3 h 36"/>
                <a:gd name="T12" fmla="*/ 31 w 34"/>
                <a:gd name="T13" fmla="*/ 10 h 36"/>
                <a:gd name="T14" fmla="*/ 34 w 34"/>
                <a:gd name="T15" fmla="*/ 18 h 36"/>
                <a:gd name="T16" fmla="*/ 31 w 34"/>
                <a:gd name="T17" fmla="*/ 25 h 36"/>
                <a:gd name="T18" fmla="*/ 27 w 34"/>
                <a:gd name="T19" fmla="*/ 32 h 36"/>
                <a:gd name="T20" fmla="*/ 20 w 34"/>
                <a:gd name="T21" fmla="*/ 36 h 36"/>
                <a:gd name="T22" fmla="*/ 13 w 34"/>
                <a:gd name="T23" fmla="*/ 36 h 36"/>
                <a:gd name="T24" fmla="*/ 6 w 34"/>
                <a:gd name="T25" fmla="*/ 32 h 36"/>
                <a:gd name="T26" fmla="*/ 1 w 34"/>
                <a:gd name="T27" fmla="*/ 25 h 36"/>
                <a:gd name="T28" fmla="*/ 0 w 34"/>
                <a:gd name="T29" fmla="*/ 18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36"/>
                <a:gd name="T47" fmla="*/ 34 w 34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36">
                  <a:moveTo>
                    <a:pt x="0" y="18"/>
                  </a:moveTo>
                  <a:lnTo>
                    <a:pt x="1" y="10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3"/>
                  </a:lnTo>
                  <a:lnTo>
                    <a:pt x="31" y="10"/>
                  </a:lnTo>
                  <a:lnTo>
                    <a:pt x="34" y="18"/>
                  </a:lnTo>
                  <a:lnTo>
                    <a:pt x="31" y="25"/>
                  </a:lnTo>
                  <a:lnTo>
                    <a:pt x="27" y="32"/>
                  </a:lnTo>
                  <a:lnTo>
                    <a:pt x="20" y="36"/>
                  </a:lnTo>
                  <a:lnTo>
                    <a:pt x="13" y="36"/>
                  </a:lnTo>
                  <a:lnTo>
                    <a:pt x="6" y="32"/>
                  </a:lnTo>
                  <a:lnTo>
                    <a:pt x="1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2" name="Rectangle 101"/>
            <p:cNvSpPr>
              <a:spLocks noChangeArrowheads="1"/>
            </p:cNvSpPr>
            <p:nvPr/>
          </p:nvSpPr>
          <p:spPr bwMode="auto">
            <a:xfrm>
              <a:off x="1067" y="2066"/>
              <a:ext cx="169" cy="6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63" name="Freeform 102"/>
            <p:cNvSpPr>
              <a:spLocks/>
            </p:cNvSpPr>
            <p:nvPr/>
          </p:nvSpPr>
          <p:spPr bwMode="auto">
            <a:xfrm>
              <a:off x="1074" y="2094"/>
              <a:ext cx="8" cy="8"/>
            </a:xfrm>
            <a:custGeom>
              <a:avLst/>
              <a:gdLst>
                <a:gd name="T0" fmla="*/ 0 w 34"/>
                <a:gd name="T1" fmla="*/ 22 h 43"/>
                <a:gd name="T2" fmla="*/ 1 w 34"/>
                <a:gd name="T3" fmla="*/ 13 h 43"/>
                <a:gd name="T4" fmla="*/ 6 w 34"/>
                <a:gd name="T5" fmla="*/ 4 h 43"/>
                <a:gd name="T6" fmla="*/ 13 w 34"/>
                <a:gd name="T7" fmla="*/ 0 h 43"/>
                <a:gd name="T8" fmla="*/ 20 w 34"/>
                <a:gd name="T9" fmla="*/ 0 h 43"/>
                <a:gd name="T10" fmla="*/ 27 w 34"/>
                <a:gd name="T11" fmla="*/ 4 h 43"/>
                <a:gd name="T12" fmla="*/ 32 w 34"/>
                <a:gd name="T13" fmla="*/ 13 h 43"/>
                <a:gd name="T14" fmla="*/ 34 w 34"/>
                <a:gd name="T15" fmla="*/ 22 h 43"/>
                <a:gd name="T16" fmla="*/ 32 w 34"/>
                <a:gd name="T17" fmla="*/ 31 h 43"/>
                <a:gd name="T18" fmla="*/ 27 w 34"/>
                <a:gd name="T19" fmla="*/ 39 h 43"/>
                <a:gd name="T20" fmla="*/ 20 w 34"/>
                <a:gd name="T21" fmla="*/ 43 h 43"/>
                <a:gd name="T22" fmla="*/ 13 w 34"/>
                <a:gd name="T23" fmla="*/ 43 h 43"/>
                <a:gd name="T24" fmla="*/ 6 w 34"/>
                <a:gd name="T25" fmla="*/ 39 h 43"/>
                <a:gd name="T26" fmla="*/ 1 w 34"/>
                <a:gd name="T27" fmla="*/ 31 h 43"/>
                <a:gd name="T28" fmla="*/ 0 w 34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43"/>
                <a:gd name="T47" fmla="*/ 34 w 34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43">
                  <a:moveTo>
                    <a:pt x="0" y="22"/>
                  </a:moveTo>
                  <a:lnTo>
                    <a:pt x="1" y="13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2" y="13"/>
                  </a:lnTo>
                  <a:lnTo>
                    <a:pt x="34" y="22"/>
                  </a:lnTo>
                  <a:lnTo>
                    <a:pt x="32" y="31"/>
                  </a:lnTo>
                  <a:lnTo>
                    <a:pt x="27" y="39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6" y="39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4" name="Freeform 103"/>
            <p:cNvSpPr>
              <a:spLocks/>
            </p:cNvSpPr>
            <p:nvPr/>
          </p:nvSpPr>
          <p:spPr bwMode="auto">
            <a:xfrm>
              <a:off x="1221" y="2094"/>
              <a:ext cx="8" cy="7"/>
            </a:xfrm>
            <a:custGeom>
              <a:avLst/>
              <a:gdLst>
                <a:gd name="T0" fmla="*/ 0 w 34"/>
                <a:gd name="T1" fmla="*/ 18 h 36"/>
                <a:gd name="T2" fmla="*/ 3 w 34"/>
                <a:gd name="T3" fmla="*/ 10 h 36"/>
                <a:gd name="T4" fmla="*/ 7 w 34"/>
                <a:gd name="T5" fmla="*/ 3 h 36"/>
                <a:gd name="T6" fmla="*/ 13 w 34"/>
                <a:gd name="T7" fmla="*/ 0 h 36"/>
                <a:gd name="T8" fmla="*/ 21 w 34"/>
                <a:gd name="T9" fmla="*/ 0 h 36"/>
                <a:gd name="T10" fmla="*/ 28 w 34"/>
                <a:gd name="T11" fmla="*/ 3 h 36"/>
                <a:gd name="T12" fmla="*/ 33 w 34"/>
                <a:gd name="T13" fmla="*/ 10 h 36"/>
                <a:gd name="T14" fmla="*/ 34 w 34"/>
                <a:gd name="T15" fmla="*/ 18 h 36"/>
                <a:gd name="T16" fmla="*/ 33 w 34"/>
                <a:gd name="T17" fmla="*/ 25 h 36"/>
                <a:gd name="T18" fmla="*/ 28 w 34"/>
                <a:gd name="T19" fmla="*/ 32 h 36"/>
                <a:gd name="T20" fmla="*/ 21 w 34"/>
                <a:gd name="T21" fmla="*/ 36 h 36"/>
                <a:gd name="T22" fmla="*/ 13 w 34"/>
                <a:gd name="T23" fmla="*/ 36 h 36"/>
                <a:gd name="T24" fmla="*/ 7 w 34"/>
                <a:gd name="T25" fmla="*/ 32 h 36"/>
                <a:gd name="T26" fmla="*/ 3 w 34"/>
                <a:gd name="T27" fmla="*/ 25 h 36"/>
                <a:gd name="T28" fmla="*/ 0 w 34"/>
                <a:gd name="T29" fmla="*/ 18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4"/>
                <a:gd name="T46" fmla="*/ 0 h 36"/>
                <a:gd name="T47" fmla="*/ 34 w 34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4" h="36">
                  <a:moveTo>
                    <a:pt x="0" y="18"/>
                  </a:moveTo>
                  <a:lnTo>
                    <a:pt x="3" y="10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10"/>
                  </a:lnTo>
                  <a:lnTo>
                    <a:pt x="34" y="18"/>
                  </a:lnTo>
                  <a:lnTo>
                    <a:pt x="33" y="25"/>
                  </a:lnTo>
                  <a:lnTo>
                    <a:pt x="28" y="32"/>
                  </a:lnTo>
                  <a:lnTo>
                    <a:pt x="21" y="36"/>
                  </a:lnTo>
                  <a:lnTo>
                    <a:pt x="13" y="36"/>
                  </a:lnTo>
                  <a:lnTo>
                    <a:pt x="7" y="32"/>
                  </a:lnTo>
                  <a:lnTo>
                    <a:pt x="3" y="25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5" name="Rectangle 104"/>
            <p:cNvSpPr>
              <a:spLocks noChangeArrowheads="1"/>
            </p:cNvSpPr>
            <p:nvPr/>
          </p:nvSpPr>
          <p:spPr bwMode="auto">
            <a:xfrm>
              <a:off x="1002" y="2146"/>
              <a:ext cx="35" cy="145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66" name="Freeform 105"/>
            <p:cNvSpPr>
              <a:spLocks/>
            </p:cNvSpPr>
            <p:nvPr/>
          </p:nvSpPr>
          <p:spPr bwMode="auto">
            <a:xfrm>
              <a:off x="1015" y="2153"/>
              <a:ext cx="9" cy="8"/>
            </a:xfrm>
            <a:custGeom>
              <a:avLst/>
              <a:gdLst>
                <a:gd name="T0" fmla="*/ 0 w 33"/>
                <a:gd name="T1" fmla="*/ 20 h 41"/>
                <a:gd name="T2" fmla="*/ 2 w 33"/>
                <a:gd name="T3" fmla="*/ 11 h 41"/>
                <a:gd name="T4" fmla="*/ 7 w 33"/>
                <a:gd name="T5" fmla="*/ 3 h 41"/>
                <a:gd name="T6" fmla="*/ 13 w 33"/>
                <a:gd name="T7" fmla="*/ 0 h 41"/>
                <a:gd name="T8" fmla="*/ 21 w 33"/>
                <a:gd name="T9" fmla="*/ 0 h 41"/>
                <a:gd name="T10" fmla="*/ 28 w 33"/>
                <a:gd name="T11" fmla="*/ 3 h 41"/>
                <a:gd name="T12" fmla="*/ 32 w 33"/>
                <a:gd name="T13" fmla="*/ 11 h 41"/>
                <a:gd name="T14" fmla="*/ 33 w 33"/>
                <a:gd name="T15" fmla="*/ 20 h 41"/>
                <a:gd name="T16" fmla="*/ 32 w 33"/>
                <a:gd name="T17" fmla="*/ 30 h 41"/>
                <a:gd name="T18" fmla="*/ 28 w 33"/>
                <a:gd name="T19" fmla="*/ 38 h 41"/>
                <a:gd name="T20" fmla="*/ 21 w 33"/>
                <a:gd name="T21" fmla="*/ 41 h 41"/>
                <a:gd name="T22" fmla="*/ 13 w 33"/>
                <a:gd name="T23" fmla="*/ 41 h 41"/>
                <a:gd name="T24" fmla="*/ 7 w 33"/>
                <a:gd name="T25" fmla="*/ 38 h 41"/>
                <a:gd name="T26" fmla="*/ 2 w 33"/>
                <a:gd name="T27" fmla="*/ 30 h 41"/>
                <a:gd name="T28" fmla="*/ 0 w 33"/>
                <a:gd name="T29" fmla="*/ 20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1"/>
                <a:gd name="T47" fmla="*/ 33 w 33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1">
                  <a:moveTo>
                    <a:pt x="0" y="20"/>
                  </a:moveTo>
                  <a:lnTo>
                    <a:pt x="2" y="11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2" y="11"/>
                  </a:lnTo>
                  <a:lnTo>
                    <a:pt x="33" y="20"/>
                  </a:lnTo>
                  <a:lnTo>
                    <a:pt x="32" y="30"/>
                  </a:lnTo>
                  <a:lnTo>
                    <a:pt x="28" y="38"/>
                  </a:lnTo>
                  <a:lnTo>
                    <a:pt x="21" y="41"/>
                  </a:lnTo>
                  <a:lnTo>
                    <a:pt x="13" y="41"/>
                  </a:lnTo>
                  <a:lnTo>
                    <a:pt x="7" y="38"/>
                  </a:lnTo>
                  <a:lnTo>
                    <a:pt x="2" y="3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7" name="Freeform 106"/>
            <p:cNvSpPr>
              <a:spLocks/>
            </p:cNvSpPr>
            <p:nvPr/>
          </p:nvSpPr>
          <p:spPr bwMode="auto">
            <a:xfrm>
              <a:off x="1015" y="2277"/>
              <a:ext cx="9" cy="7"/>
            </a:xfrm>
            <a:custGeom>
              <a:avLst/>
              <a:gdLst>
                <a:gd name="T0" fmla="*/ 0 w 33"/>
                <a:gd name="T1" fmla="*/ 17 h 36"/>
                <a:gd name="T2" fmla="*/ 2 w 33"/>
                <a:gd name="T3" fmla="*/ 10 h 36"/>
                <a:gd name="T4" fmla="*/ 7 w 33"/>
                <a:gd name="T5" fmla="*/ 3 h 36"/>
                <a:gd name="T6" fmla="*/ 13 w 33"/>
                <a:gd name="T7" fmla="*/ 0 h 36"/>
                <a:gd name="T8" fmla="*/ 21 w 33"/>
                <a:gd name="T9" fmla="*/ 0 h 36"/>
                <a:gd name="T10" fmla="*/ 28 w 33"/>
                <a:gd name="T11" fmla="*/ 3 h 36"/>
                <a:gd name="T12" fmla="*/ 32 w 33"/>
                <a:gd name="T13" fmla="*/ 10 h 36"/>
                <a:gd name="T14" fmla="*/ 33 w 33"/>
                <a:gd name="T15" fmla="*/ 17 h 36"/>
                <a:gd name="T16" fmla="*/ 32 w 33"/>
                <a:gd name="T17" fmla="*/ 25 h 36"/>
                <a:gd name="T18" fmla="*/ 28 w 33"/>
                <a:gd name="T19" fmla="*/ 32 h 36"/>
                <a:gd name="T20" fmla="*/ 21 w 33"/>
                <a:gd name="T21" fmla="*/ 36 h 36"/>
                <a:gd name="T22" fmla="*/ 13 w 33"/>
                <a:gd name="T23" fmla="*/ 36 h 36"/>
                <a:gd name="T24" fmla="*/ 7 w 33"/>
                <a:gd name="T25" fmla="*/ 32 h 36"/>
                <a:gd name="T26" fmla="*/ 2 w 33"/>
                <a:gd name="T27" fmla="*/ 25 h 36"/>
                <a:gd name="T28" fmla="*/ 0 w 33"/>
                <a:gd name="T29" fmla="*/ 17 h 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36"/>
                <a:gd name="T47" fmla="*/ 33 w 33"/>
                <a:gd name="T48" fmla="*/ 36 h 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36">
                  <a:moveTo>
                    <a:pt x="0" y="17"/>
                  </a:moveTo>
                  <a:lnTo>
                    <a:pt x="2" y="10"/>
                  </a:lnTo>
                  <a:lnTo>
                    <a:pt x="7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2" y="10"/>
                  </a:lnTo>
                  <a:lnTo>
                    <a:pt x="33" y="17"/>
                  </a:lnTo>
                  <a:lnTo>
                    <a:pt x="32" y="25"/>
                  </a:lnTo>
                  <a:lnTo>
                    <a:pt x="28" y="32"/>
                  </a:lnTo>
                  <a:lnTo>
                    <a:pt x="21" y="36"/>
                  </a:lnTo>
                  <a:lnTo>
                    <a:pt x="13" y="36"/>
                  </a:lnTo>
                  <a:lnTo>
                    <a:pt x="7" y="32"/>
                  </a:lnTo>
                  <a:lnTo>
                    <a:pt x="2" y="2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8" name="Rectangle 107"/>
            <p:cNvSpPr>
              <a:spLocks noChangeArrowheads="1"/>
            </p:cNvSpPr>
            <p:nvPr/>
          </p:nvSpPr>
          <p:spPr bwMode="auto">
            <a:xfrm>
              <a:off x="1051" y="2178"/>
              <a:ext cx="380" cy="2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69" name="Rectangle 108"/>
            <p:cNvSpPr>
              <a:spLocks noChangeArrowheads="1"/>
            </p:cNvSpPr>
            <p:nvPr/>
          </p:nvSpPr>
          <p:spPr bwMode="auto">
            <a:xfrm>
              <a:off x="1051" y="2261"/>
              <a:ext cx="380" cy="2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70" name="Rectangle 109"/>
            <p:cNvSpPr>
              <a:spLocks noChangeArrowheads="1"/>
            </p:cNvSpPr>
            <p:nvPr/>
          </p:nvSpPr>
          <p:spPr bwMode="auto">
            <a:xfrm>
              <a:off x="1051" y="2233"/>
              <a:ext cx="380" cy="2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71" name="Rectangle 110"/>
            <p:cNvSpPr>
              <a:spLocks noChangeArrowheads="1"/>
            </p:cNvSpPr>
            <p:nvPr/>
          </p:nvSpPr>
          <p:spPr bwMode="auto">
            <a:xfrm>
              <a:off x="1051" y="2206"/>
              <a:ext cx="380" cy="27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72" name="Rectangle 111"/>
            <p:cNvSpPr>
              <a:spLocks noChangeArrowheads="1"/>
            </p:cNvSpPr>
            <p:nvPr/>
          </p:nvSpPr>
          <p:spPr bwMode="auto">
            <a:xfrm>
              <a:off x="1051" y="2150"/>
              <a:ext cx="380" cy="28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73" name="Freeform 112"/>
            <p:cNvSpPr>
              <a:spLocks/>
            </p:cNvSpPr>
            <p:nvPr/>
          </p:nvSpPr>
          <p:spPr bwMode="auto">
            <a:xfrm>
              <a:off x="1056" y="2160"/>
              <a:ext cx="9" cy="8"/>
            </a:xfrm>
            <a:custGeom>
              <a:avLst/>
              <a:gdLst>
                <a:gd name="T0" fmla="*/ 0 w 32"/>
                <a:gd name="T1" fmla="*/ 22 h 43"/>
                <a:gd name="T2" fmla="*/ 1 w 32"/>
                <a:gd name="T3" fmla="*/ 11 h 43"/>
                <a:gd name="T4" fmla="*/ 6 w 32"/>
                <a:gd name="T5" fmla="*/ 4 h 43"/>
                <a:gd name="T6" fmla="*/ 12 w 32"/>
                <a:gd name="T7" fmla="*/ 0 h 43"/>
                <a:gd name="T8" fmla="*/ 19 w 32"/>
                <a:gd name="T9" fmla="*/ 0 h 43"/>
                <a:gd name="T10" fmla="*/ 26 w 32"/>
                <a:gd name="T11" fmla="*/ 4 h 43"/>
                <a:gd name="T12" fmla="*/ 31 w 32"/>
                <a:gd name="T13" fmla="*/ 11 h 43"/>
                <a:gd name="T14" fmla="*/ 32 w 32"/>
                <a:gd name="T15" fmla="*/ 22 h 43"/>
                <a:gd name="T16" fmla="*/ 31 w 32"/>
                <a:gd name="T17" fmla="*/ 31 h 43"/>
                <a:gd name="T18" fmla="*/ 26 w 32"/>
                <a:gd name="T19" fmla="*/ 38 h 43"/>
                <a:gd name="T20" fmla="*/ 19 w 32"/>
                <a:gd name="T21" fmla="*/ 43 h 43"/>
                <a:gd name="T22" fmla="*/ 12 w 32"/>
                <a:gd name="T23" fmla="*/ 43 h 43"/>
                <a:gd name="T24" fmla="*/ 6 w 32"/>
                <a:gd name="T25" fmla="*/ 38 h 43"/>
                <a:gd name="T26" fmla="*/ 1 w 32"/>
                <a:gd name="T27" fmla="*/ 31 h 43"/>
                <a:gd name="T28" fmla="*/ 0 w 32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43"/>
                <a:gd name="T47" fmla="*/ 32 w 3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43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4"/>
                  </a:lnTo>
                  <a:lnTo>
                    <a:pt x="31" y="11"/>
                  </a:lnTo>
                  <a:lnTo>
                    <a:pt x="32" y="22"/>
                  </a:lnTo>
                  <a:lnTo>
                    <a:pt x="31" y="31"/>
                  </a:lnTo>
                  <a:lnTo>
                    <a:pt x="26" y="38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4" name="Freeform 113"/>
            <p:cNvSpPr>
              <a:spLocks/>
            </p:cNvSpPr>
            <p:nvPr/>
          </p:nvSpPr>
          <p:spPr bwMode="auto">
            <a:xfrm>
              <a:off x="1418" y="2160"/>
              <a:ext cx="8" cy="8"/>
            </a:xfrm>
            <a:custGeom>
              <a:avLst/>
              <a:gdLst>
                <a:gd name="T0" fmla="*/ 0 w 33"/>
                <a:gd name="T1" fmla="*/ 22 h 43"/>
                <a:gd name="T2" fmla="*/ 1 w 33"/>
                <a:gd name="T3" fmla="*/ 11 h 43"/>
                <a:gd name="T4" fmla="*/ 6 w 33"/>
                <a:gd name="T5" fmla="*/ 4 h 43"/>
                <a:gd name="T6" fmla="*/ 13 w 33"/>
                <a:gd name="T7" fmla="*/ 0 h 43"/>
                <a:gd name="T8" fmla="*/ 20 w 33"/>
                <a:gd name="T9" fmla="*/ 0 h 43"/>
                <a:gd name="T10" fmla="*/ 27 w 33"/>
                <a:gd name="T11" fmla="*/ 4 h 43"/>
                <a:gd name="T12" fmla="*/ 30 w 33"/>
                <a:gd name="T13" fmla="*/ 11 h 43"/>
                <a:gd name="T14" fmla="*/ 33 w 33"/>
                <a:gd name="T15" fmla="*/ 22 h 43"/>
                <a:gd name="T16" fmla="*/ 30 w 33"/>
                <a:gd name="T17" fmla="*/ 31 h 43"/>
                <a:gd name="T18" fmla="*/ 27 w 33"/>
                <a:gd name="T19" fmla="*/ 38 h 43"/>
                <a:gd name="T20" fmla="*/ 20 w 33"/>
                <a:gd name="T21" fmla="*/ 43 h 43"/>
                <a:gd name="T22" fmla="*/ 13 w 33"/>
                <a:gd name="T23" fmla="*/ 43 h 43"/>
                <a:gd name="T24" fmla="*/ 6 w 33"/>
                <a:gd name="T25" fmla="*/ 38 h 43"/>
                <a:gd name="T26" fmla="*/ 1 w 33"/>
                <a:gd name="T27" fmla="*/ 31 h 43"/>
                <a:gd name="T28" fmla="*/ 0 w 33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3"/>
                <a:gd name="T47" fmla="*/ 33 w 3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3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0" y="11"/>
                  </a:lnTo>
                  <a:lnTo>
                    <a:pt x="33" y="22"/>
                  </a:lnTo>
                  <a:lnTo>
                    <a:pt x="30" y="31"/>
                  </a:lnTo>
                  <a:lnTo>
                    <a:pt x="27" y="38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5" name="Freeform 114"/>
            <p:cNvSpPr>
              <a:spLocks/>
            </p:cNvSpPr>
            <p:nvPr/>
          </p:nvSpPr>
          <p:spPr bwMode="auto">
            <a:xfrm>
              <a:off x="1056" y="2187"/>
              <a:ext cx="9" cy="9"/>
            </a:xfrm>
            <a:custGeom>
              <a:avLst/>
              <a:gdLst>
                <a:gd name="T0" fmla="*/ 0 w 32"/>
                <a:gd name="T1" fmla="*/ 22 h 43"/>
                <a:gd name="T2" fmla="*/ 1 w 32"/>
                <a:gd name="T3" fmla="*/ 13 h 43"/>
                <a:gd name="T4" fmla="*/ 6 w 32"/>
                <a:gd name="T5" fmla="*/ 5 h 43"/>
                <a:gd name="T6" fmla="*/ 12 w 32"/>
                <a:gd name="T7" fmla="*/ 0 h 43"/>
                <a:gd name="T8" fmla="*/ 19 w 32"/>
                <a:gd name="T9" fmla="*/ 0 h 43"/>
                <a:gd name="T10" fmla="*/ 26 w 32"/>
                <a:gd name="T11" fmla="*/ 5 h 43"/>
                <a:gd name="T12" fmla="*/ 31 w 32"/>
                <a:gd name="T13" fmla="*/ 13 h 43"/>
                <a:gd name="T14" fmla="*/ 32 w 32"/>
                <a:gd name="T15" fmla="*/ 22 h 43"/>
                <a:gd name="T16" fmla="*/ 31 w 32"/>
                <a:gd name="T17" fmla="*/ 32 h 43"/>
                <a:gd name="T18" fmla="*/ 26 w 32"/>
                <a:gd name="T19" fmla="*/ 40 h 43"/>
                <a:gd name="T20" fmla="*/ 19 w 32"/>
                <a:gd name="T21" fmla="*/ 43 h 43"/>
                <a:gd name="T22" fmla="*/ 12 w 32"/>
                <a:gd name="T23" fmla="*/ 43 h 43"/>
                <a:gd name="T24" fmla="*/ 6 w 32"/>
                <a:gd name="T25" fmla="*/ 40 h 43"/>
                <a:gd name="T26" fmla="*/ 1 w 32"/>
                <a:gd name="T27" fmla="*/ 32 h 43"/>
                <a:gd name="T28" fmla="*/ 0 w 32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43"/>
                <a:gd name="T47" fmla="*/ 32 w 3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43">
                  <a:moveTo>
                    <a:pt x="0" y="22"/>
                  </a:moveTo>
                  <a:lnTo>
                    <a:pt x="1" y="13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5"/>
                  </a:lnTo>
                  <a:lnTo>
                    <a:pt x="31" y="13"/>
                  </a:lnTo>
                  <a:lnTo>
                    <a:pt x="32" y="22"/>
                  </a:lnTo>
                  <a:lnTo>
                    <a:pt x="31" y="32"/>
                  </a:lnTo>
                  <a:lnTo>
                    <a:pt x="26" y="40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6" name="Freeform 115"/>
            <p:cNvSpPr>
              <a:spLocks/>
            </p:cNvSpPr>
            <p:nvPr/>
          </p:nvSpPr>
          <p:spPr bwMode="auto">
            <a:xfrm>
              <a:off x="1418" y="2187"/>
              <a:ext cx="8" cy="9"/>
            </a:xfrm>
            <a:custGeom>
              <a:avLst/>
              <a:gdLst>
                <a:gd name="T0" fmla="*/ 0 w 33"/>
                <a:gd name="T1" fmla="*/ 22 h 43"/>
                <a:gd name="T2" fmla="*/ 1 w 33"/>
                <a:gd name="T3" fmla="*/ 13 h 43"/>
                <a:gd name="T4" fmla="*/ 6 w 33"/>
                <a:gd name="T5" fmla="*/ 5 h 43"/>
                <a:gd name="T6" fmla="*/ 13 w 33"/>
                <a:gd name="T7" fmla="*/ 0 h 43"/>
                <a:gd name="T8" fmla="*/ 20 w 33"/>
                <a:gd name="T9" fmla="*/ 0 h 43"/>
                <a:gd name="T10" fmla="*/ 27 w 33"/>
                <a:gd name="T11" fmla="*/ 5 h 43"/>
                <a:gd name="T12" fmla="*/ 30 w 33"/>
                <a:gd name="T13" fmla="*/ 13 h 43"/>
                <a:gd name="T14" fmla="*/ 33 w 33"/>
                <a:gd name="T15" fmla="*/ 22 h 43"/>
                <a:gd name="T16" fmla="*/ 30 w 33"/>
                <a:gd name="T17" fmla="*/ 32 h 43"/>
                <a:gd name="T18" fmla="*/ 27 w 33"/>
                <a:gd name="T19" fmla="*/ 40 h 43"/>
                <a:gd name="T20" fmla="*/ 20 w 33"/>
                <a:gd name="T21" fmla="*/ 43 h 43"/>
                <a:gd name="T22" fmla="*/ 13 w 33"/>
                <a:gd name="T23" fmla="*/ 43 h 43"/>
                <a:gd name="T24" fmla="*/ 6 w 33"/>
                <a:gd name="T25" fmla="*/ 40 h 43"/>
                <a:gd name="T26" fmla="*/ 1 w 33"/>
                <a:gd name="T27" fmla="*/ 32 h 43"/>
                <a:gd name="T28" fmla="*/ 0 w 33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3"/>
                <a:gd name="T47" fmla="*/ 33 w 3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3">
                  <a:moveTo>
                    <a:pt x="0" y="22"/>
                  </a:moveTo>
                  <a:lnTo>
                    <a:pt x="1" y="13"/>
                  </a:lnTo>
                  <a:lnTo>
                    <a:pt x="6" y="5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5"/>
                  </a:lnTo>
                  <a:lnTo>
                    <a:pt x="30" y="13"/>
                  </a:lnTo>
                  <a:lnTo>
                    <a:pt x="33" y="22"/>
                  </a:lnTo>
                  <a:lnTo>
                    <a:pt x="30" y="32"/>
                  </a:lnTo>
                  <a:lnTo>
                    <a:pt x="27" y="40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6" y="40"/>
                  </a:lnTo>
                  <a:lnTo>
                    <a:pt x="1" y="3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7" name="Freeform 116"/>
            <p:cNvSpPr>
              <a:spLocks/>
            </p:cNvSpPr>
            <p:nvPr/>
          </p:nvSpPr>
          <p:spPr bwMode="auto">
            <a:xfrm>
              <a:off x="1056" y="2215"/>
              <a:ext cx="9" cy="9"/>
            </a:xfrm>
            <a:custGeom>
              <a:avLst/>
              <a:gdLst>
                <a:gd name="T0" fmla="*/ 0 w 32"/>
                <a:gd name="T1" fmla="*/ 22 h 43"/>
                <a:gd name="T2" fmla="*/ 1 w 32"/>
                <a:gd name="T3" fmla="*/ 11 h 43"/>
                <a:gd name="T4" fmla="*/ 6 w 32"/>
                <a:gd name="T5" fmla="*/ 4 h 43"/>
                <a:gd name="T6" fmla="*/ 12 w 32"/>
                <a:gd name="T7" fmla="*/ 0 h 43"/>
                <a:gd name="T8" fmla="*/ 19 w 32"/>
                <a:gd name="T9" fmla="*/ 0 h 43"/>
                <a:gd name="T10" fmla="*/ 26 w 32"/>
                <a:gd name="T11" fmla="*/ 4 h 43"/>
                <a:gd name="T12" fmla="*/ 31 w 32"/>
                <a:gd name="T13" fmla="*/ 11 h 43"/>
                <a:gd name="T14" fmla="*/ 32 w 32"/>
                <a:gd name="T15" fmla="*/ 22 h 43"/>
                <a:gd name="T16" fmla="*/ 31 w 32"/>
                <a:gd name="T17" fmla="*/ 31 h 43"/>
                <a:gd name="T18" fmla="*/ 26 w 32"/>
                <a:gd name="T19" fmla="*/ 38 h 43"/>
                <a:gd name="T20" fmla="*/ 19 w 32"/>
                <a:gd name="T21" fmla="*/ 43 h 43"/>
                <a:gd name="T22" fmla="*/ 12 w 32"/>
                <a:gd name="T23" fmla="*/ 43 h 43"/>
                <a:gd name="T24" fmla="*/ 6 w 32"/>
                <a:gd name="T25" fmla="*/ 38 h 43"/>
                <a:gd name="T26" fmla="*/ 1 w 32"/>
                <a:gd name="T27" fmla="*/ 31 h 43"/>
                <a:gd name="T28" fmla="*/ 0 w 32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43"/>
                <a:gd name="T47" fmla="*/ 32 w 3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43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4"/>
                  </a:lnTo>
                  <a:lnTo>
                    <a:pt x="31" y="11"/>
                  </a:lnTo>
                  <a:lnTo>
                    <a:pt x="32" y="22"/>
                  </a:lnTo>
                  <a:lnTo>
                    <a:pt x="31" y="31"/>
                  </a:lnTo>
                  <a:lnTo>
                    <a:pt x="26" y="38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8" name="Freeform 117"/>
            <p:cNvSpPr>
              <a:spLocks/>
            </p:cNvSpPr>
            <p:nvPr/>
          </p:nvSpPr>
          <p:spPr bwMode="auto">
            <a:xfrm>
              <a:off x="1418" y="2215"/>
              <a:ext cx="8" cy="9"/>
            </a:xfrm>
            <a:custGeom>
              <a:avLst/>
              <a:gdLst>
                <a:gd name="T0" fmla="*/ 0 w 33"/>
                <a:gd name="T1" fmla="*/ 22 h 43"/>
                <a:gd name="T2" fmla="*/ 1 w 33"/>
                <a:gd name="T3" fmla="*/ 11 h 43"/>
                <a:gd name="T4" fmla="*/ 6 w 33"/>
                <a:gd name="T5" fmla="*/ 4 h 43"/>
                <a:gd name="T6" fmla="*/ 13 w 33"/>
                <a:gd name="T7" fmla="*/ 0 h 43"/>
                <a:gd name="T8" fmla="*/ 20 w 33"/>
                <a:gd name="T9" fmla="*/ 0 h 43"/>
                <a:gd name="T10" fmla="*/ 27 w 33"/>
                <a:gd name="T11" fmla="*/ 4 h 43"/>
                <a:gd name="T12" fmla="*/ 30 w 33"/>
                <a:gd name="T13" fmla="*/ 11 h 43"/>
                <a:gd name="T14" fmla="*/ 33 w 33"/>
                <a:gd name="T15" fmla="*/ 22 h 43"/>
                <a:gd name="T16" fmla="*/ 30 w 33"/>
                <a:gd name="T17" fmla="*/ 31 h 43"/>
                <a:gd name="T18" fmla="*/ 27 w 33"/>
                <a:gd name="T19" fmla="*/ 38 h 43"/>
                <a:gd name="T20" fmla="*/ 20 w 33"/>
                <a:gd name="T21" fmla="*/ 43 h 43"/>
                <a:gd name="T22" fmla="*/ 13 w 33"/>
                <a:gd name="T23" fmla="*/ 43 h 43"/>
                <a:gd name="T24" fmla="*/ 6 w 33"/>
                <a:gd name="T25" fmla="*/ 38 h 43"/>
                <a:gd name="T26" fmla="*/ 1 w 33"/>
                <a:gd name="T27" fmla="*/ 31 h 43"/>
                <a:gd name="T28" fmla="*/ 0 w 33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3"/>
                <a:gd name="T47" fmla="*/ 33 w 3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3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0" y="11"/>
                  </a:lnTo>
                  <a:lnTo>
                    <a:pt x="33" y="22"/>
                  </a:lnTo>
                  <a:lnTo>
                    <a:pt x="30" y="31"/>
                  </a:lnTo>
                  <a:lnTo>
                    <a:pt x="27" y="38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9" name="Freeform 118"/>
            <p:cNvSpPr>
              <a:spLocks/>
            </p:cNvSpPr>
            <p:nvPr/>
          </p:nvSpPr>
          <p:spPr bwMode="auto">
            <a:xfrm>
              <a:off x="1056" y="2243"/>
              <a:ext cx="9" cy="8"/>
            </a:xfrm>
            <a:custGeom>
              <a:avLst/>
              <a:gdLst>
                <a:gd name="T0" fmla="*/ 0 w 32"/>
                <a:gd name="T1" fmla="*/ 22 h 43"/>
                <a:gd name="T2" fmla="*/ 1 w 32"/>
                <a:gd name="T3" fmla="*/ 12 h 43"/>
                <a:gd name="T4" fmla="*/ 6 w 32"/>
                <a:gd name="T5" fmla="*/ 5 h 43"/>
                <a:gd name="T6" fmla="*/ 12 w 32"/>
                <a:gd name="T7" fmla="*/ 0 h 43"/>
                <a:gd name="T8" fmla="*/ 19 w 32"/>
                <a:gd name="T9" fmla="*/ 0 h 43"/>
                <a:gd name="T10" fmla="*/ 26 w 32"/>
                <a:gd name="T11" fmla="*/ 5 h 43"/>
                <a:gd name="T12" fmla="*/ 31 w 32"/>
                <a:gd name="T13" fmla="*/ 12 h 43"/>
                <a:gd name="T14" fmla="*/ 32 w 32"/>
                <a:gd name="T15" fmla="*/ 22 h 43"/>
                <a:gd name="T16" fmla="*/ 31 w 32"/>
                <a:gd name="T17" fmla="*/ 31 h 43"/>
                <a:gd name="T18" fmla="*/ 26 w 32"/>
                <a:gd name="T19" fmla="*/ 38 h 43"/>
                <a:gd name="T20" fmla="*/ 19 w 32"/>
                <a:gd name="T21" fmla="*/ 43 h 43"/>
                <a:gd name="T22" fmla="*/ 12 w 32"/>
                <a:gd name="T23" fmla="*/ 43 h 43"/>
                <a:gd name="T24" fmla="*/ 6 w 32"/>
                <a:gd name="T25" fmla="*/ 38 h 43"/>
                <a:gd name="T26" fmla="*/ 1 w 32"/>
                <a:gd name="T27" fmla="*/ 31 h 43"/>
                <a:gd name="T28" fmla="*/ 0 w 32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43"/>
                <a:gd name="T47" fmla="*/ 32 w 32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43">
                  <a:moveTo>
                    <a:pt x="0" y="22"/>
                  </a:moveTo>
                  <a:lnTo>
                    <a:pt x="1" y="12"/>
                  </a:lnTo>
                  <a:lnTo>
                    <a:pt x="6" y="5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5"/>
                  </a:lnTo>
                  <a:lnTo>
                    <a:pt x="31" y="12"/>
                  </a:lnTo>
                  <a:lnTo>
                    <a:pt x="32" y="22"/>
                  </a:lnTo>
                  <a:lnTo>
                    <a:pt x="31" y="31"/>
                  </a:lnTo>
                  <a:lnTo>
                    <a:pt x="26" y="38"/>
                  </a:lnTo>
                  <a:lnTo>
                    <a:pt x="19" y="43"/>
                  </a:lnTo>
                  <a:lnTo>
                    <a:pt x="12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80" name="Freeform 119"/>
            <p:cNvSpPr>
              <a:spLocks/>
            </p:cNvSpPr>
            <p:nvPr/>
          </p:nvSpPr>
          <p:spPr bwMode="auto">
            <a:xfrm>
              <a:off x="1418" y="2243"/>
              <a:ext cx="8" cy="8"/>
            </a:xfrm>
            <a:custGeom>
              <a:avLst/>
              <a:gdLst>
                <a:gd name="T0" fmla="*/ 0 w 33"/>
                <a:gd name="T1" fmla="*/ 22 h 43"/>
                <a:gd name="T2" fmla="*/ 1 w 33"/>
                <a:gd name="T3" fmla="*/ 12 h 43"/>
                <a:gd name="T4" fmla="*/ 6 w 33"/>
                <a:gd name="T5" fmla="*/ 5 h 43"/>
                <a:gd name="T6" fmla="*/ 13 w 33"/>
                <a:gd name="T7" fmla="*/ 0 h 43"/>
                <a:gd name="T8" fmla="*/ 20 w 33"/>
                <a:gd name="T9" fmla="*/ 0 h 43"/>
                <a:gd name="T10" fmla="*/ 27 w 33"/>
                <a:gd name="T11" fmla="*/ 5 h 43"/>
                <a:gd name="T12" fmla="*/ 30 w 33"/>
                <a:gd name="T13" fmla="*/ 12 h 43"/>
                <a:gd name="T14" fmla="*/ 33 w 33"/>
                <a:gd name="T15" fmla="*/ 22 h 43"/>
                <a:gd name="T16" fmla="*/ 30 w 33"/>
                <a:gd name="T17" fmla="*/ 31 h 43"/>
                <a:gd name="T18" fmla="*/ 27 w 33"/>
                <a:gd name="T19" fmla="*/ 38 h 43"/>
                <a:gd name="T20" fmla="*/ 20 w 33"/>
                <a:gd name="T21" fmla="*/ 43 h 43"/>
                <a:gd name="T22" fmla="*/ 13 w 33"/>
                <a:gd name="T23" fmla="*/ 43 h 43"/>
                <a:gd name="T24" fmla="*/ 6 w 33"/>
                <a:gd name="T25" fmla="*/ 38 h 43"/>
                <a:gd name="T26" fmla="*/ 1 w 33"/>
                <a:gd name="T27" fmla="*/ 31 h 43"/>
                <a:gd name="T28" fmla="*/ 0 w 33"/>
                <a:gd name="T29" fmla="*/ 22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3"/>
                <a:gd name="T47" fmla="*/ 33 w 3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3">
                  <a:moveTo>
                    <a:pt x="0" y="22"/>
                  </a:moveTo>
                  <a:lnTo>
                    <a:pt x="1" y="12"/>
                  </a:lnTo>
                  <a:lnTo>
                    <a:pt x="6" y="5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3" y="22"/>
                  </a:lnTo>
                  <a:lnTo>
                    <a:pt x="30" y="31"/>
                  </a:lnTo>
                  <a:lnTo>
                    <a:pt x="27" y="38"/>
                  </a:lnTo>
                  <a:lnTo>
                    <a:pt x="20" y="43"/>
                  </a:lnTo>
                  <a:lnTo>
                    <a:pt x="13" y="43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81" name="Freeform 120"/>
            <p:cNvSpPr>
              <a:spLocks/>
            </p:cNvSpPr>
            <p:nvPr/>
          </p:nvSpPr>
          <p:spPr bwMode="auto">
            <a:xfrm>
              <a:off x="1056" y="2270"/>
              <a:ext cx="9" cy="9"/>
            </a:xfrm>
            <a:custGeom>
              <a:avLst/>
              <a:gdLst>
                <a:gd name="T0" fmla="*/ 0 w 32"/>
                <a:gd name="T1" fmla="*/ 22 h 42"/>
                <a:gd name="T2" fmla="*/ 1 w 32"/>
                <a:gd name="T3" fmla="*/ 11 h 42"/>
                <a:gd name="T4" fmla="*/ 6 w 32"/>
                <a:gd name="T5" fmla="*/ 4 h 42"/>
                <a:gd name="T6" fmla="*/ 12 w 32"/>
                <a:gd name="T7" fmla="*/ 0 h 42"/>
                <a:gd name="T8" fmla="*/ 19 w 32"/>
                <a:gd name="T9" fmla="*/ 0 h 42"/>
                <a:gd name="T10" fmla="*/ 26 w 32"/>
                <a:gd name="T11" fmla="*/ 4 h 42"/>
                <a:gd name="T12" fmla="*/ 31 w 32"/>
                <a:gd name="T13" fmla="*/ 11 h 42"/>
                <a:gd name="T14" fmla="*/ 32 w 32"/>
                <a:gd name="T15" fmla="*/ 22 h 42"/>
                <a:gd name="T16" fmla="*/ 31 w 32"/>
                <a:gd name="T17" fmla="*/ 31 h 42"/>
                <a:gd name="T18" fmla="*/ 26 w 32"/>
                <a:gd name="T19" fmla="*/ 38 h 42"/>
                <a:gd name="T20" fmla="*/ 19 w 32"/>
                <a:gd name="T21" fmla="*/ 42 h 42"/>
                <a:gd name="T22" fmla="*/ 12 w 32"/>
                <a:gd name="T23" fmla="*/ 42 h 42"/>
                <a:gd name="T24" fmla="*/ 6 w 32"/>
                <a:gd name="T25" fmla="*/ 38 h 42"/>
                <a:gd name="T26" fmla="*/ 1 w 32"/>
                <a:gd name="T27" fmla="*/ 31 h 42"/>
                <a:gd name="T28" fmla="*/ 0 w 32"/>
                <a:gd name="T29" fmla="*/ 2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42"/>
                <a:gd name="T47" fmla="*/ 32 w 32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42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6" y="4"/>
                  </a:lnTo>
                  <a:lnTo>
                    <a:pt x="31" y="11"/>
                  </a:lnTo>
                  <a:lnTo>
                    <a:pt x="32" y="22"/>
                  </a:lnTo>
                  <a:lnTo>
                    <a:pt x="31" y="31"/>
                  </a:lnTo>
                  <a:lnTo>
                    <a:pt x="26" y="38"/>
                  </a:lnTo>
                  <a:lnTo>
                    <a:pt x="19" y="42"/>
                  </a:lnTo>
                  <a:lnTo>
                    <a:pt x="12" y="42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82" name="Freeform 121"/>
            <p:cNvSpPr>
              <a:spLocks/>
            </p:cNvSpPr>
            <p:nvPr/>
          </p:nvSpPr>
          <p:spPr bwMode="auto">
            <a:xfrm>
              <a:off x="1418" y="2270"/>
              <a:ext cx="8" cy="9"/>
            </a:xfrm>
            <a:custGeom>
              <a:avLst/>
              <a:gdLst>
                <a:gd name="T0" fmla="*/ 0 w 33"/>
                <a:gd name="T1" fmla="*/ 22 h 42"/>
                <a:gd name="T2" fmla="*/ 1 w 33"/>
                <a:gd name="T3" fmla="*/ 11 h 42"/>
                <a:gd name="T4" fmla="*/ 6 w 33"/>
                <a:gd name="T5" fmla="*/ 4 h 42"/>
                <a:gd name="T6" fmla="*/ 13 w 33"/>
                <a:gd name="T7" fmla="*/ 0 h 42"/>
                <a:gd name="T8" fmla="*/ 20 w 33"/>
                <a:gd name="T9" fmla="*/ 0 h 42"/>
                <a:gd name="T10" fmla="*/ 27 w 33"/>
                <a:gd name="T11" fmla="*/ 4 h 42"/>
                <a:gd name="T12" fmla="*/ 30 w 33"/>
                <a:gd name="T13" fmla="*/ 11 h 42"/>
                <a:gd name="T14" fmla="*/ 33 w 33"/>
                <a:gd name="T15" fmla="*/ 22 h 42"/>
                <a:gd name="T16" fmla="*/ 30 w 33"/>
                <a:gd name="T17" fmla="*/ 31 h 42"/>
                <a:gd name="T18" fmla="*/ 27 w 33"/>
                <a:gd name="T19" fmla="*/ 38 h 42"/>
                <a:gd name="T20" fmla="*/ 20 w 33"/>
                <a:gd name="T21" fmla="*/ 42 h 42"/>
                <a:gd name="T22" fmla="*/ 13 w 33"/>
                <a:gd name="T23" fmla="*/ 42 h 42"/>
                <a:gd name="T24" fmla="*/ 6 w 33"/>
                <a:gd name="T25" fmla="*/ 38 h 42"/>
                <a:gd name="T26" fmla="*/ 1 w 33"/>
                <a:gd name="T27" fmla="*/ 31 h 42"/>
                <a:gd name="T28" fmla="*/ 0 w 33"/>
                <a:gd name="T29" fmla="*/ 22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42"/>
                <a:gd name="T47" fmla="*/ 33 w 33"/>
                <a:gd name="T48" fmla="*/ 42 h 4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42">
                  <a:moveTo>
                    <a:pt x="0" y="22"/>
                  </a:moveTo>
                  <a:lnTo>
                    <a:pt x="1" y="11"/>
                  </a:lnTo>
                  <a:lnTo>
                    <a:pt x="6" y="4"/>
                  </a:lnTo>
                  <a:lnTo>
                    <a:pt x="13" y="0"/>
                  </a:lnTo>
                  <a:lnTo>
                    <a:pt x="20" y="0"/>
                  </a:lnTo>
                  <a:lnTo>
                    <a:pt x="27" y="4"/>
                  </a:lnTo>
                  <a:lnTo>
                    <a:pt x="30" y="11"/>
                  </a:lnTo>
                  <a:lnTo>
                    <a:pt x="33" y="22"/>
                  </a:lnTo>
                  <a:lnTo>
                    <a:pt x="30" y="31"/>
                  </a:lnTo>
                  <a:lnTo>
                    <a:pt x="27" y="38"/>
                  </a:lnTo>
                  <a:lnTo>
                    <a:pt x="20" y="42"/>
                  </a:lnTo>
                  <a:lnTo>
                    <a:pt x="13" y="42"/>
                  </a:lnTo>
                  <a:lnTo>
                    <a:pt x="6" y="38"/>
                  </a:lnTo>
                  <a:lnTo>
                    <a:pt x="1" y="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83" name="Rectangle 122"/>
            <p:cNvSpPr>
              <a:spLocks noChangeArrowheads="1"/>
            </p:cNvSpPr>
            <p:nvPr/>
          </p:nvSpPr>
          <p:spPr bwMode="auto">
            <a:xfrm>
              <a:off x="1051" y="2260"/>
              <a:ext cx="380" cy="30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284" name="Group 123"/>
            <p:cNvGrpSpPr>
              <a:grpSpLocks/>
            </p:cNvGrpSpPr>
            <p:nvPr/>
          </p:nvGrpSpPr>
          <p:grpSpPr bwMode="auto">
            <a:xfrm>
              <a:off x="1073" y="2264"/>
              <a:ext cx="335" cy="21"/>
              <a:chOff x="393" y="2281"/>
              <a:chExt cx="335" cy="21"/>
            </a:xfrm>
          </p:grpSpPr>
          <p:sp>
            <p:nvSpPr>
              <p:cNvPr id="21296" name="Freeform 124"/>
              <p:cNvSpPr>
                <a:spLocks/>
              </p:cNvSpPr>
              <p:nvPr/>
            </p:nvSpPr>
            <p:spPr bwMode="auto">
              <a:xfrm>
                <a:off x="393" y="2294"/>
                <a:ext cx="6" cy="6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0 h 6"/>
                  <a:gd name="T4" fmla="*/ 6 w 6"/>
                  <a:gd name="T5" fmla="*/ 2 h 6"/>
                  <a:gd name="T6" fmla="*/ 2 w 6"/>
                  <a:gd name="T7" fmla="*/ 6 h 6"/>
                  <a:gd name="T8" fmla="*/ 0 w 6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2"/>
                    </a:moveTo>
                    <a:lnTo>
                      <a:pt x="2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7" name="Freeform 125"/>
              <p:cNvSpPr>
                <a:spLocks/>
              </p:cNvSpPr>
              <p:nvPr/>
            </p:nvSpPr>
            <p:spPr bwMode="auto">
              <a:xfrm>
                <a:off x="404" y="2298"/>
                <a:ext cx="6" cy="4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2 h 4"/>
                  <a:gd name="T4" fmla="*/ 2 w 6"/>
                  <a:gd name="T5" fmla="*/ 0 h 4"/>
                  <a:gd name="T6" fmla="*/ 6 w 6"/>
                  <a:gd name="T7" fmla="*/ 2 h 4"/>
                  <a:gd name="T8" fmla="*/ 2 w 6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8" name="Freeform 126"/>
              <p:cNvSpPr>
                <a:spLocks/>
              </p:cNvSpPr>
              <p:nvPr/>
            </p:nvSpPr>
            <p:spPr bwMode="auto">
              <a:xfrm>
                <a:off x="404" y="2289"/>
                <a:ext cx="6" cy="5"/>
              </a:xfrm>
              <a:custGeom>
                <a:avLst/>
                <a:gdLst>
                  <a:gd name="T0" fmla="*/ 2 w 6"/>
                  <a:gd name="T1" fmla="*/ 5 h 5"/>
                  <a:gd name="T2" fmla="*/ 0 w 6"/>
                  <a:gd name="T3" fmla="*/ 3 h 5"/>
                  <a:gd name="T4" fmla="*/ 2 w 6"/>
                  <a:gd name="T5" fmla="*/ 0 h 5"/>
                  <a:gd name="T6" fmla="*/ 6 w 6"/>
                  <a:gd name="T7" fmla="*/ 3 h 5"/>
                  <a:gd name="T8" fmla="*/ 2 w 6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5"/>
                  <a:gd name="T17" fmla="*/ 6 w 6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5">
                    <a:moveTo>
                      <a:pt x="2" y="5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6" y="3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9" name="Freeform 127"/>
              <p:cNvSpPr>
                <a:spLocks/>
              </p:cNvSpPr>
              <p:nvPr/>
            </p:nvSpPr>
            <p:spPr bwMode="auto">
              <a:xfrm>
                <a:off x="404" y="2281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0 w 6"/>
                  <a:gd name="T3" fmla="*/ 4 h 6"/>
                  <a:gd name="T4" fmla="*/ 2 w 6"/>
                  <a:gd name="T5" fmla="*/ 0 h 6"/>
                  <a:gd name="T6" fmla="*/ 6 w 6"/>
                  <a:gd name="T7" fmla="*/ 4 h 6"/>
                  <a:gd name="T8" fmla="*/ 2 w 6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6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0" name="Rectangle 128"/>
              <p:cNvSpPr>
                <a:spLocks noChangeArrowheads="1"/>
              </p:cNvSpPr>
              <p:nvPr/>
            </p:nvSpPr>
            <p:spPr bwMode="auto">
              <a:xfrm>
                <a:off x="469" y="2285"/>
                <a:ext cx="21" cy="15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301" name="Freeform 129"/>
              <p:cNvSpPr>
                <a:spLocks/>
              </p:cNvSpPr>
              <p:nvPr/>
            </p:nvSpPr>
            <p:spPr bwMode="auto">
              <a:xfrm>
                <a:off x="473" y="2287"/>
                <a:ext cx="13" cy="11"/>
              </a:xfrm>
              <a:custGeom>
                <a:avLst/>
                <a:gdLst>
                  <a:gd name="T0" fmla="*/ 0 w 13"/>
                  <a:gd name="T1" fmla="*/ 7 h 11"/>
                  <a:gd name="T2" fmla="*/ 0 w 13"/>
                  <a:gd name="T3" fmla="*/ 0 h 11"/>
                  <a:gd name="T4" fmla="*/ 13 w 13"/>
                  <a:gd name="T5" fmla="*/ 0 h 11"/>
                  <a:gd name="T6" fmla="*/ 13 w 13"/>
                  <a:gd name="T7" fmla="*/ 7 h 11"/>
                  <a:gd name="T8" fmla="*/ 11 w 13"/>
                  <a:gd name="T9" fmla="*/ 7 h 11"/>
                  <a:gd name="T10" fmla="*/ 11 w 13"/>
                  <a:gd name="T11" fmla="*/ 9 h 11"/>
                  <a:gd name="T12" fmla="*/ 9 w 13"/>
                  <a:gd name="T13" fmla="*/ 9 h 11"/>
                  <a:gd name="T14" fmla="*/ 9 w 13"/>
                  <a:gd name="T15" fmla="*/ 11 h 11"/>
                  <a:gd name="T16" fmla="*/ 4 w 13"/>
                  <a:gd name="T17" fmla="*/ 11 h 11"/>
                  <a:gd name="T18" fmla="*/ 4 w 13"/>
                  <a:gd name="T19" fmla="*/ 9 h 11"/>
                  <a:gd name="T20" fmla="*/ 2 w 13"/>
                  <a:gd name="T21" fmla="*/ 9 h 11"/>
                  <a:gd name="T22" fmla="*/ 2 w 13"/>
                  <a:gd name="T23" fmla="*/ 7 h 11"/>
                  <a:gd name="T24" fmla="*/ 0 w 13"/>
                  <a:gd name="T25" fmla="*/ 7 h 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1"/>
                  <a:gd name="T41" fmla="*/ 13 w 13"/>
                  <a:gd name="T42" fmla="*/ 11 h 1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1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2" name="Freeform 130"/>
              <p:cNvSpPr>
                <a:spLocks/>
              </p:cNvSpPr>
              <p:nvPr/>
            </p:nvSpPr>
            <p:spPr bwMode="auto">
              <a:xfrm>
                <a:off x="625" y="2289"/>
                <a:ext cx="46" cy="7"/>
              </a:xfrm>
              <a:custGeom>
                <a:avLst/>
                <a:gdLst>
                  <a:gd name="T0" fmla="*/ 42 w 46"/>
                  <a:gd name="T1" fmla="*/ 0 h 7"/>
                  <a:gd name="T2" fmla="*/ 4 w 46"/>
                  <a:gd name="T3" fmla="*/ 0 h 7"/>
                  <a:gd name="T4" fmla="*/ 0 w 46"/>
                  <a:gd name="T5" fmla="*/ 0 h 7"/>
                  <a:gd name="T6" fmla="*/ 0 w 46"/>
                  <a:gd name="T7" fmla="*/ 3 h 7"/>
                  <a:gd name="T8" fmla="*/ 0 w 46"/>
                  <a:gd name="T9" fmla="*/ 7 h 7"/>
                  <a:gd name="T10" fmla="*/ 4 w 46"/>
                  <a:gd name="T11" fmla="*/ 7 h 7"/>
                  <a:gd name="T12" fmla="*/ 42 w 46"/>
                  <a:gd name="T13" fmla="*/ 7 h 7"/>
                  <a:gd name="T14" fmla="*/ 44 w 46"/>
                  <a:gd name="T15" fmla="*/ 7 h 7"/>
                  <a:gd name="T16" fmla="*/ 46 w 46"/>
                  <a:gd name="T17" fmla="*/ 3 h 7"/>
                  <a:gd name="T18" fmla="*/ 46 w 46"/>
                  <a:gd name="T19" fmla="*/ 3 h 7"/>
                  <a:gd name="T20" fmla="*/ 44 w 46"/>
                  <a:gd name="T21" fmla="*/ 0 h 7"/>
                  <a:gd name="T22" fmla="*/ 42 w 46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6"/>
                  <a:gd name="T37" fmla="*/ 0 h 7"/>
                  <a:gd name="T38" fmla="*/ 46 w 46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6" h="7">
                    <a:moveTo>
                      <a:pt x="42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6" y="3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3" name="Freeform 131"/>
              <p:cNvSpPr>
                <a:spLocks/>
              </p:cNvSpPr>
              <p:nvPr/>
            </p:nvSpPr>
            <p:spPr bwMode="auto">
              <a:xfrm>
                <a:off x="680" y="2289"/>
                <a:ext cx="48" cy="7"/>
              </a:xfrm>
              <a:custGeom>
                <a:avLst/>
                <a:gdLst>
                  <a:gd name="T0" fmla="*/ 42 w 48"/>
                  <a:gd name="T1" fmla="*/ 0 h 7"/>
                  <a:gd name="T2" fmla="*/ 6 w 48"/>
                  <a:gd name="T3" fmla="*/ 0 h 7"/>
                  <a:gd name="T4" fmla="*/ 2 w 48"/>
                  <a:gd name="T5" fmla="*/ 0 h 7"/>
                  <a:gd name="T6" fmla="*/ 0 w 48"/>
                  <a:gd name="T7" fmla="*/ 3 h 7"/>
                  <a:gd name="T8" fmla="*/ 2 w 48"/>
                  <a:gd name="T9" fmla="*/ 7 h 7"/>
                  <a:gd name="T10" fmla="*/ 6 w 48"/>
                  <a:gd name="T11" fmla="*/ 7 h 7"/>
                  <a:gd name="T12" fmla="*/ 42 w 48"/>
                  <a:gd name="T13" fmla="*/ 7 h 7"/>
                  <a:gd name="T14" fmla="*/ 46 w 48"/>
                  <a:gd name="T15" fmla="*/ 7 h 7"/>
                  <a:gd name="T16" fmla="*/ 48 w 48"/>
                  <a:gd name="T17" fmla="*/ 3 h 7"/>
                  <a:gd name="T18" fmla="*/ 48 w 48"/>
                  <a:gd name="T19" fmla="*/ 3 h 7"/>
                  <a:gd name="T20" fmla="*/ 46 w 48"/>
                  <a:gd name="T21" fmla="*/ 0 h 7"/>
                  <a:gd name="T22" fmla="*/ 42 w 48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7"/>
                  <a:gd name="T38" fmla="*/ 48 w 48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7">
                    <a:moveTo>
                      <a:pt x="42" y="0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6" y="7"/>
                    </a:lnTo>
                    <a:lnTo>
                      <a:pt x="42" y="7"/>
                    </a:lnTo>
                    <a:lnTo>
                      <a:pt x="46" y="7"/>
                    </a:lnTo>
                    <a:lnTo>
                      <a:pt x="48" y="3"/>
                    </a:lnTo>
                    <a:lnTo>
                      <a:pt x="46" y="0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4" name="Freeform 132"/>
              <p:cNvSpPr>
                <a:spLocks/>
              </p:cNvSpPr>
              <p:nvPr/>
            </p:nvSpPr>
            <p:spPr bwMode="auto">
              <a:xfrm>
                <a:off x="463" y="2294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0 w 6"/>
                  <a:gd name="T3" fmla="*/ 2 h 4"/>
                  <a:gd name="T4" fmla="*/ 4 w 6"/>
                  <a:gd name="T5" fmla="*/ 0 h 4"/>
                  <a:gd name="T6" fmla="*/ 6 w 6"/>
                  <a:gd name="T7" fmla="*/ 2 h 4"/>
                  <a:gd name="T8" fmla="*/ 4 w 6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4" y="4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5" name="Freeform 133"/>
              <p:cNvSpPr>
                <a:spLocks/>
              </p:cNvSpPr>
              <p:nvPr/>
            </p:nvSpPr>
            <p:spPr bwMode="auto">
              <a:xfrm>
                <a:off x="463" y="2287"/>
                <a:ext cx="6" cy="3"/>
              </a:xfrm>
              <a:custGeom>
                <a:avLst/>
                <a:gdLst>
                  <a:gd name="T0" fmla="*/ 4 w 6"/>
                  <a:gd name="T1" fmla="*/ 3 h 3"/>
                  <a:gd name="T2" fmla="*/ 0 w 6"/>
                  <a:gd name="T3" fmla="*/ 2 h 3"/>
                  <a:gd name="T4" fmla="*/ 4 w 6"/>
                  <a:gd name="T5" fmla="*/ 0 h 3"/>
                  <a:gd name="T6" fmla="*/ 6 w 6"/>
                  <a:gd name="T7" fmla="*/ 2 h 3"/>
                  <a:gd name="T8" fmla="*/ 4 w 6"/>
                  <a:gd name="T9" fmla="*/ 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4" y="3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6" name="Rectangle 134"/>
              <p:cNvSpPr>
                <a:spLocks noChangeArrowheads="1"/>
              </p:cNvSpPr>
              <p:nvPr/>
            </p:nvSpPr>
            <p:spPr bwMode="auto">
              <a:xfrm>
                <a:off x="520" y="2287"/>
                <a:ext cx="8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307" name="Line 135"/>
              <p:cNvSpPr>
                <a:spLocks noChangeShapeType="1"/>
              </p:cNvSpPr>
              <p:nvPr/>
            </p:nvSpPr>
            <p:spPr bwMode="auto">
              <a:xfrm flipH="1">
                <a:off x="686" y="2294"/>
                <a:ext cx="34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8" name="Line 136"/>
              <p:cNvSpPr>
                <a:spLocks noChangeShapeType="1"/>
              </p:cNvSpPr>
              <p:nvPr/>
            </p:nvSpPr>
            <p:spPr bwMode="auto">
              <a:xfrm flipH="1">
                <a:off x="686" y="2290"/>
                <a:ext cx="34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09" name="Line 137"/>
              <p:cNvSpPr>
                <a:spLocks noChangeShapeType="1"/>
              </p:cNvSpPr>
              <p:nvPr/>
            </p:nvSpPr>
            <p:spPr bwMode="auto">
              <a:xfrm flipH="1">
                <a:off x="631" y="2294"/>
                <a:ext cx="34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10" name="Line 138"/>
              <p:cNvSpPr>
                <a:spLocks noChangeShapeType="1"/>
              </p:cNvSpPr>
              <p:nvPr/>
            </p:nvSpPr>
            <p:spPr bwMode="auto">
              <a:xfrm flipH="1">
                <a:off x="631" y="2290"/>
                <a:ext cx="34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285" name="Rectangle 139"/>
            <p:cNvSpPr>
              <a:spLocks noChangeArrowheads="1"/>
            </p:cNvSpPr>
            <p:nvPr/>
          </p:nvSpPr>
          <p:spPr bwMode="auto">
            <a:xfrm>
              <a:off x="1051" y="2151"/>
              <a:ext cx="380" cy="2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86" name="Line 140"/>
            <p:cNvSpPr>
              <a:spLocks noChangeShapeType="1"/>
            </p:cNvSpPr>
            <p:nvPr/>
          </p:nvSpPr>
          <p:spPr bwMode="auto">
            <a:xfrm>
              <a:off x="1241" y="2152"/>
              <a:ext cx="1" cy="25"/>
            </a:xfrm>
            <a:prstGeom prst="line">
              <a:avLst/>
            </a:pr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87" name="Rectangle 141"/>
            <p:cNvSpPr>
              <a:spLocks noChangeArrowheads="1"/>
            </p:cNvSpPr>
            <p:nvPr/>
          </p:nvSpPr>
          <p:spPr bwMode="auto">
            <a:xfrm>
              <a:off x="1051" y="2151"/>
              <a:ext cx="190" cy="2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288" name="Group 142"/>
            <p:cNvGrpSpPr>
              <a:grpSpLocks/>
            </p:cNvGrpSpPr>
            <p:nvPr/>
          </p:nvGrpSpPr>
          <p:grpSpPr bwMode="auto">
            <a:xfrm>
              <a:off x="1061" y="2157"/>
              <a:ext cx="90" cy="14"/>
              <a:chOff x="381" y="2174"/>
              <a:chExt cx="90" cy="14"/>
            </a:xfrm>
          </p:grpSpPr>
          <p:sp>
            <p:nvSpPr>
              <p:cNvPr id="21289" name="Rectangle 143"/>
              <p:cNvSpPr>
                <a:spLocks noChangeArrowheads="1"/>
              </p:cNvSpPr>
              <p:nvPr/>
            </p:nvSpPr>
            <p:spPr bwMode="auto">
              <a:xfrm>
                <a:off x="381" y="2176"/>
                <a:ext cx="14" cy="10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90" name="Rectangle 144"/>
              <p:cNvSpPr>
                <a:spLocks noChangeArrowheads="1"/>
              </p:cNvSpPr>
              <p:nvPr/>
            </p:nvSpPr>
            <p:spPr bwMode="auto">
              <a:xfrm>
                <a:off x="395" y="2176"/>
                <a:ext cx="13" cy="10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91" name="Freeform 145"/>
              <p:cNvSpPr>
                <a:spLocks/>
              </p:cNvSpPr>
              <p:nvPr/>
            </p:nvSpPr>
            <p:spPr bwMode="auto">
              <a:xfrm>
                <a:off x="412" y="2176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2" name="Freeform 146"/>
              <p:cNvSpPr>
                <a:spLocks/>
              </p:cNvSpPr>
              <p:nvPr/>
            </p:nvSpPr>
            <p:spPr bwMode="auto">
              <a:xfrm>
                <a:off x="412" y="2182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2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3" name="Freeform 147"/>
              <p:cNvSpPr>
                <a:spLocks/>
              </p:cNvSpPr>
              <p:nvPr/>
            </p:nvSpPr>
            <p:spPr bwMode="auto">
              <a:xfrm>
                <a:off x="455" y="2174"/>
                <a:ext cx="16" cy="14"/>
              </a:xfrm>
              <a:custGeom>
                <a:avLst/>
                <a:gdLst>
                  <a:gd name="T0" fmla="*/ 0 w 16"/>
                  <a:gd name="T1" fmla="*/ 7 h 14"/>
                  <a:gd name="T2" fmla="*/ 2 w 16"/>
                  <a:gd name="T3" fmla="*/ 2 h 14"/>
                  <a:gd name="T4" fmla="*/ 8 w 16"/>
                  <a:gd name="T5" fmla="*/ 0 h 14"/>
                  <a:gd name="T6" fmla="*/ 14 w 16"/>
                  <a:gd name="T7" fmla="*/ 2 h 14"/>
                  <a:gd name="T8" fmla="*/ 16 w 16"/>
                  <a:gd name="T9" fmla="*/ 7 h 14"/>
                  <a:gd name="T10" fmla="*/ 14 w 16"/>
                  <a:gd name="T11" fmla="*/ 12 h 14"/>
                  <a:gd name="T12" fmla="*/ 8 w 16"/>
                  <a:gd name="T13" fmla="*/ 14 h 14"/>
                  <a:gd name="T14" fmla="*/ 2 w 16"/>
                  <a:gd name="T15" fmla="*/ 12 h 14"/>
                  <a:gd name="T16" fmla="*/ 0 w 16"/>
                  <a:gd name="T17" fmla="*/ 7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6"/>
                  <a:gd name="T28" fmla="*/ 0 h 14"/>
                  <a:gd name="T29" fmla="*/ 16 w 16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6" h="14">
                    <a:moveTo>
                      <a:pt x="0" y="7"/>
                    </a:moveTo>
                    <a:lnTo>
                      <a:pt x="2" y="2"/>
                    </a:lnTo>
                    <a:lnTo>
                      <a:pt x="8" y="0"/>
                    </a:lnTo>
                    <a:lnTo>
                      <a:pt x="14" y="2"/>
                    </a:lnTo>
                    <a:lnTo>
                      <a:pt x="16" y="7"/>
                    </a:lnTo>
                    <a:lnTo>
                      <a:pt x="14" y="12"/>
                    </a:lnTo>
                    <a:lnTo>
                      <a:pt x="8" y="14"/>
                    </a:lnTo>
                    <a:lnTo>
                      <a:pt x="2" y="12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4" name="Freeform 148"/>
              <p:cNvSpPr>
                <a:spLocks/>
              </p:cNvSpPr>
              <p:nvPr/>
            </p:nvSpPr>
            <p:spPr bwMode="auto">
              <a:xfrm>
                <a:off x="385" y="2179"/>
                <a:ext cx="6" cy="3"/>
              </a:xfrm>
              <a:custGeom>
                <a:avLst/>
                <a:gdLst>
                  <a:gd name="T0" fmla="*/ 0 w 6"/>
                  <a:gd name="T1" fmla="*/ 2 h 3"/>
                  <a:gd name="T2" fmla="*/ 2 w 6"/>
                  <a:gd name="T3" fmla="*/ 0 h 3"/>
                  <a:gd name="T4" fmla="*/ 6 w 6"/>
                  <a:gd name="T5" fmla="*/ 2 h 3"/>
                  <a:gd name="T6" fmla="*/ 2 w 6"/>
                  <a:gd name="T7" fmla="*/ 3 h 3"/>
                  <a:gd name="T8" fmla="*/ 0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0" y="2"/>
                    </a:moveTo>
                    <a:lnTo>
                      <a:pt x="2" y="0"/>
                    </a:lnTo>
                    <a:lnTo>
                      <a:pt x="6" y="2"/>
                    </a:lnTo>
                    <a:lnTo>
                      <a:pt x="2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95" name="Freeform 149"/>
              <p:cNvSpPr>
                <a:spLocks/>
              </p:cNvSpPr>
              <p:nvPr/>
            </p:nvSpPr>
            <p:spPr bwMode="auto">
              <a:xfrm>
                <a:off x="399" y="2179"/>
                <a:ext cx="5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0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3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077" name="Line 150"/>
          <p:cNvSpPr>
            <a:spLocks noChangeShapeType="1"/>
          </p:cNvSpPr>
          <p:nvPr/>
        </p:nvSpPr>
        <p:spPr bwMode="auto">
          <a:xfrm>
            <a:off x="2354263" y="4513263"/>
            <a:ext cx="0" cy="592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78" name="Line 151"/>
          <p:cNvSpPr>
            <a:spLocks noChangeShapeType="1"/>
          </p:cNvSpPr>
          <p:nvPr/>
        </p:nvSpPr>
        <p:spPr bwMode="auto">
          <a:xfrm>
            <a:off x="2433638" y="4513263"/>
            <a:ext cx="0" cy="592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79" name="Line 152"/>
          <p:cNvSpPr>
            <a:spLocks noChangeShapeType="1"/>
          </p:cNvSpPr>
          <p:nvPr/>
        </p:nvSpPr>
        <p:spPr bwMode="auto">
          <a:xfrm>
            <a:off x="2593975" y="4117975"/>
            <a:ext cx="1398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80" name="Line 153"/>
          <p:cNvSpPr>
            <a:spLocks noChangeShapeType="1"/>
          </p:cNvSpPr>
          <p:nvPr/>
        </p:nvSpPr>
        <p:spPr bwMode="auto">
          <a:xfrm>
            <a:off x="2593975" y="4197350"/>
            <a:ext cx="13985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81" name="Line 154"/>
          <p:cNvSpPr>
            <a:spLocks noChangeShapeType="1"/>
          </p:cNvSpPr>
          <p:nvPr/>
        </p:nvSpPr>
        <p:spPr bwMode="auto">
          <a:xfrm>
            <a:off x="4152900" y="4513263"/>
            <a:ext cx="0" cy="592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82" name="Line 155"/>
          <p:cNvSpPr>
            <a:spLocks noChangeShapeType="1"/>
          </p:cNvSpPr>
          <p:nvPr/>
        </p:nvSpPr>
        <p:spPr bwMode="auto">
          <a:xfrm>
            <a:off x="4232275" y="4513263"/>
            <a:ext cx="0" cy="592137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83" name="Line 156"/>
          <p:cNvSpPr>
            <a:spLocks noChangeShapeType="1"/>
          </p:cNvSpPr>
          <p:nvPr/>
        </p:nvSpPr>
        <p:spPr bwMode="auto">
          <a:xfrm>
            <a:off x="2633663" y="5381625"/>
            <a:ext cx="13985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84" name="Line 157"/>
          <p:cNvSpPr>
            <a:spLocks noChangeShapeType="1"/>
          </p:cNvSpPr>
          <p:nvPr/>
        </p:nvSpPr>
        <p:spPr bwMode="auto">
          <a:xfrm>
            <a:off x="2633663" y="5461000"/>
            <a:ext cx="139858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grpSp>
        <p:nvGrpSpPr>
          <p:cNvPr id="2085" name="Group 158"/>
          <p:cNvGrpSpPr>
            <a:grpSpLocks/>
          </p:cNvGrpSpPr>
          <p:nvPr/>
        </p:nvGrpSpPr>
        <p:grpSpPr bwMode="auto">
          <a:xfrm>
            <a:off x="2193925" y="3998913"/>
            <a:ext cx="457200" cy="528637"/>
            <a:chOff x="1965" y="2695"/>
            <a:chExt cx="549" cy="642"/>
          </a:xfrm>
        </p:grpSpPr>
        <p:sp>
          <p:nvSpPr>
            <p:cNvPr id="20534" name="Rectangle 159"/>
            <p:cNvSpPr>
              <a:spLocks noChangeArrowheads="1"/>
            </p:cNvSpPr>
            <p:nvPr/>
          </p:nvSpPr>
          <p:spPr bwMode="auto">
            <a:xfrm>
              <a:off x="1965" y="2789"/>
              <a:ext cx="473" cy="548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35" name="Rectangle 160"/>
            <p:cNvSpPr>
              <a:spLocks noChangeArrowheads="1"/>
            </p:cNvSpPr>
            <p:nvPr/>
          </p:nvSpPr>
          <p:spPr bwMode="auto">
            <a:xfrm>
              <a:off x="1965" y="2789"/>
              <a:ext cx="36" cy="383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36" name="Freeform 161"/>
            <p:cNvSpPr>
              <a:spLocks/>
            </p:cNvSpPr>
            <p:nvPr/>
          </p:nvSpPr>
          <p:spPr bwMode="auto">
            <a:xfrm>
              <a:off x="1979" y="2797"/>
              <a:ext cx="8" cy="9"/>
            </a:xfrm>
            <a:custGeom>
              <a:avLst/>
              <a:gdLst>
                <a:gd name="T0" fmla="*/ 0 w 35"/>
                <a:gd name="T1" fmla="*/ 20 h 41"/>
                <a:gd name="T2" fmla="*/ 3 w 35"/>
                <a:gd name="T3" fmla="*/ 12 h 41"/>
                <a:gd name="T4" fmla="*/ 7 w 35"/>
                <a:gd name="T5" fmla="*/ 4 h 41"/>
                <a:gd name="T6" fmla="*/ 14 w 35"/>
                <a:gd name="T7" fmla="*/ 0 h 41"/>
                <a:gd name="T8" fmla="*/ 22 w 35"/>
                <a:gd name="T9" fmla="*/ 0 h 41"/>
                <a:gd name="T10" fmla="*/ 29 w 35"/>
                <a:gd name="T11" fmla="*/ 4 h 41"/>
                <a:gd name="T12" fmla="*/ 34 w 35"/>
                <a:gd name="T13" fmla="*/ 12 h 41"/>
                <a:gd name="T14" fmla="*/ 35 w 35"/>
                <a:gd name="T15" fmla="*/ 20 h 41"/>
                <a:gd name="T16" fmla="*/ 34 w 35"/>
                <a:gd name="T17" fmla="*/ 29 h 41"/>
                <a:gd name="T18" fmla="*/ 29 w 35"/>
                <a:gd name="T19" fmla="*/ 36 h 41"/>
                <a:gd name="T20" fmla="*/ 22 w 35"/>
                <a:gd name="T21" fmla="*/ 41 h 41"/>
                <a:gd name="T22" fmla="*/ 14 w 35"/>
                <a:gd name="T23" fmla="*/ 41 h 41"/>
                <a:gd name="T24" fmla="*/ 7 w 35"/>
                <a:gd name="T25" fmla="*/ 36 h 41"/>
                <a:gd name="T26" fmla="*/ 3 w 35"/>
                <a:gd name="T27" fmla="*/ 29 h 41"/>
                <a:gd name="T28" fmla="*/ 0 w 35"/>
                <a:gd name="T29" fmla="*/ 20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41"/>
                <a:gd name="T47" fmla="*/ 35 w 35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41">
                  <a:moveTo>
                    <a:pt x="0" y="20"/>
                  </a:moveTo>
                  <a:lnTo>
                    <a:pt x="3" y="12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4" y="12"/>
                  </a:lnTo>
                  <a:lnTo>
                    <a:pt x="35" y="20"/>
                  </a:lnTo>
                  <a:lnTo>
                    <a:pt x="34" y="29"/>
                  </a:lnTo>
                  <a:lnTo>
                    <a:pt x="29" y="36"/>
                  </a:lnTo>
                  <a:lnTo>
                    <a:pt x="22" y="41"/>
                  </a:lnTo>
                  <a:lnTo>
                    <a:pt x="14" y="41"/>
                  </a:lnTo>
                  <a:lnTo>
                    <a:pt x="7" y="36"/>
                  </a:lnTo>
                  <a:lnTo>
                    <a:pt x="3" y="2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37" name="Freeform 162"/>
            <p:cNvSpPr>
              <a:spLocks/>
            </p:cNvSpPr>
            <p:nvPr/>
          </p:nvSpPr>
          <p:spPr bwMode="auto">
            <a:xfrm>
              <a:off x="1979" y="3158"/>
              <a:ext cx="8" cy="7"/>
            </a:xfrm>
            <a:custGeom>
              <a:avLst/>
              <a:gdLst>
                <a:gd name="T0" fmla="*/ 0 w 35"/>
                <a:gd name="T1" fmla="*/ 17 h 33"/>
                <a:gd name="T2" fmla="*/ 3 w 35"/>
                <a:gd name="T3" fmla="*/ 9 h 33"/>
                <a:gd name="T4" fmla="*/ 7 w 35"/>
                <a:gd name="T5" fmla="*/ 3 h 33"/>
                <a:gd name="T6" fmla="*/ 14 w 35"/>
                <a:gd name="T7" fmla="*/ 0 h 33"/>
                <a:gd name="T8" fmla="*/ 22 w 35"/>
                <a:gd name="T9" fmla="*/ 0 h 33"/>
                <a:gd name="T10" fmla="*/ 29 w 35"/>
                <a:gd name="T11" fmla="*/ 3 h 33"/>
                <a:gd name="T12" fmla="*/ 34 w 35"/>
                <a:gd name="T13" fmla="*/ 9 h 33"/>
                <a:gd name="T14" fmla="*/ 35 w 35"/>
                <a:gd name="T15" fmla="*/ 17 h 33"/>
                <a:gd name="T16" fmla="*/ 34 w 35"/>
                <a:gd name="T17" fmla="*/ 24 h 33"/>
                <a:gd name="T18" fmla="*/ 29 w 35"/>
                <a:gd name="T19" fmla="*/ 30 h 33"/>
                <a:gd name="T20" fmla="*/ 22 w 35"/>
                <a:gd name="T21" fmla="*/ 33 h 33"/>
                <a:gd name="T22" fmla="*/ 14 w 35"/>
                <a:gd name="T23" fmla="*/ 33 h 33"/>
                <a:gd name="T24" fmla="*/ 7 w 35"/>
                <a:gd name="T25" fmla="*/ 30 h 33"/>
                <a:gd name="T26" fmla="*/ 3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3" y="9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4" y="9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0"/>
                  </a:lnTo>
                  <a:lnTo>
                    <a:pt x="3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38" name="Rectangle 163"/>
            <p:cNvSpPr>
              <a:spLocks noChangeArrowheads="1"/>
            </p:cNvSpPr>
            <p:nvPr/>
          </p:nvSpPr>
          <p:spPr bwMode="auto">
            <a:xfrm>
              <a:off x="1979" y="2929"/>
              <a:ext cx="8" cy="1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39" name="Freeform 164"/>
            <p:cNvSpPr>
              <a:spLocks/>
            </p:cNvSpPr>
            <p:nvPr/>
          </p:nvSpPr>
          <p:spPr bwMode="auto">
            <a:xfrm>
              <a:off x="2015" y="280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8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8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8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0" name="Freeform 165"/>
            <p:cNvSpPr>
              <a:spLocks/>
            </p:cNvSpPr>
            <p:nvPr/>
          </p:nvSpPr>
          <p:spPr bwMode="auto">
            <a:xfrm>
              <a:off x="2416" y="280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8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8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8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1" name="Freeform 166"/>
            <p:cNvSpPr>
              <a:spLocks/>
            </p:cNvSpPr>
            <p:nvPr/>
          </p:nvSpPr>
          <p:spPr bwMode="auto">
            <a:xfrm>
              <a:off x="2015" y="285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2" name="Freeform 167"/>
            <p:cNvSpPr>
              <a:spLocks/>
            </p:cNvSpPr>
            <p:nvPr/>
          </p:nvSpPr>
          <p:spPr bwMode="auto">
            <a:xfrm>
              <a:off x="2416" y="285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3" name="Freeform 168"/>
            <p:cNvSpPr>
              <a:spLocks/>
            </p:cNvSpPr>
            <p:nvPr/>
          </p:nvSpPr>
          <p:spPr bwMode="auto">
            <a:xfrm>
              <a:off x="2015" y="2893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4" name="Freeform 169"/>
            <p:cNvSpPr>
              <a:spLocks/>
            </p:cNvSpPr>
            <p:nvPr/>
          </p:nvSpPr>
          <p:spPr bwMode="auto">
            <a:xfrm>
              <a:off x="2416" y="2893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5" name="Rectangle 170"/>
            <p:cNvSpPr>
              <a:spLocks noChangeArrowheads="1"/>
            </p:cNvSpPr>
            <p:nvPr/>
          </p:nvSpPr>
          <p:spPr bwMode="auto">
            <a:xfrm>
              <a:off x="1979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46" name="Freeform 171"/>
            <p:cNvSpPr>
              <a:spLocks/>
            </p:cNvSpPr>
            <p:nvPr/>
          </p:nvSpPr>
          <p:spPr bwMode="auto">
            <a:xfrm>
              <a:off x="1987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1 w 35"/>
                <a:gd name="T3" fmla="*/ 9 h 33"/>
                <a:gd name="T4" fmla="*/ 6 w 35"/>
                <a:gd name="T5" fmla="*/ 3 h 33"/>
                <a:gd name="T6" fmla="*/ 14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4 w 35"/>
                <a:gd name="T23" fmla="*/ 33 h 33"/>
                <a:gd name="T24" fmla="*/ 6 w 35"/>
                <a:gd name="T25" fmla="*/ 30 h 33"/>
                <a:gd name="T26" fmla="*/ 1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1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4" y="33"/>
                  </a:lnTo>
                  <a:lnTo>
                    <a:pt x="6" y="30"/>
                  </a:lnTo>
                  <a:lnTo>
                    <a:pt x="1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7" name="Freeform 172"/>
            <p:cNvSpPr>
              <a:spLocks/>
            </p:cNvSpPr>
            <p:nvPr/>
          </p:nvSpPr>
          <p:spPr bwMode="auto">
            <a:xfrm>
              <a:off x="2181" y="3253"/>
              <a:ext cx="9" cy="6"/>
            </a:xfrm>
            <a:custGeom>
              <a:avLst/>
              <a:gdLst>
                <a:gd name="T0" fmla="*/ 0 w 35"/>
                <a:gd name="T1" fmla="*/ 14 h 28"/>
                <a:gd name="T2" fmla="*/ 2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2 w 35"/>
                <a:gd name="T9" fmla="*/ 0 h 28"/>
                <a:gd name="T10" fmla="*/ 29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9 w 35"/>
                <a:gd name="T19" fmla="*/ 24 h 28"/>
                <a:gd name="T20" fmla="*/ 22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2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2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9" y="24"/>
                  </a:lnTo>
                  <a:lnTo>
                    <a:pt x="22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48" name="Rectangle 173"/>
            <p:cNvSpPr>
              <a:spLocks noChangeArrowheads="1"/>
            </p:cNvSpPr>
            <p:nvPr/>
          </p:nvSpPr>
          <p:spPr bwMode="auto">
            <a:xfrm>
              <a:off x="2207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49" name="Freeform 174"/>
            <p:cNvSpPr>
              <a:spLocks/>
            </p:cNvSpPr>
            <p:nvPr/>
          </p:nvSpPr>
          <p:spPr bwMode="auto">
            <a:xfrm>
              <a:off x="2216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2 w 35"/>
                <a:gd name="T3" fmla="*/ 9 h 33"/>
                <a:gd name="T4" fmla="*/ 6 w 35"/>
                <a:gd name="T5" fmla="*/ 3 h 33"/>
                <a:gd name="T6" fmla="*/ 13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3 w 35"/>
                <a:gd name="T23" fmla="*/ 33 h 33"/>
                <a:gd name="T24" fmla="*/ 6 w 35"/>
                <a:gd name="T25" fmla="*/ 30 h 33"/>
                <a:gd name="T26" fmla="*/ 2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2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50" name="Freeform 175"/>
            <p:cNvSpPr>
              <a:spLocks/>
            </p:cNvSpPr>
            <p:nvPr/>
          </p:nvSpPr>
          <p:spPr bwMode="auto">
            <a:xfrm>
              <a:off x="2410" y="3253"/>
              <a:ext cx="8" cy="6"/>
            </a:xfrm>
            <a:custGeom>
              <a:avLst/>
              <a:gdLst>
                <a:gd name="T0" fmla="*/ 0 w 35"/>
                <a:gd name="T1" fmla="*/ 14 h 28"/>
                <a:gd name="T2" fmla="*/ 1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1 w 35"/>
                <a:gd name="T9" fmla="*/ 0 h 28"/>
                <a:gd name="T10" fmla="*/ 28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8 w 35"/>
                <a:gd name="T19" fmla="*/ 24 h 28"/>
                <a:gd name="T20" fmla="*/ 21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1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1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8" y="24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1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51" name="Rectangle 176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2" name="Rectangle 177"/>
            <p:cNvSpPr>
              <a:spLocks noChangeArrowheads="1"/>
            </p:cNvSpPr>
            <p:nvPr/>
          </p:nvSpPr>
          <p:spPr bwMode="auto">
            <a:xfrm>
              <a:off x="2006" y="2960"/>
              <a:ext cx="428" cy="4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3" name="Rectangle 178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4" name="Rectangle 179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5" name="Rectangle 180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6" name="Rectangle 181"/>
            <p:cNvSpPr>
              <a:spLocks noChangeArrowheads="1"/>
            </p:cNvSpPr>
            <p:nvPr/>
          </p:nvSpPr>
          <p:spPr bwMode="auto">
            <a:xfrm>
              <a:off x="2006" y="2918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7" name="Rectangle 182"/>
            <p:cNvSpPr>
              <a:spLocks noChangeArrowheads="1"/>
            </p:cNvSpPr>
            <p:nvPr/>
          </p:nvSpPr>
          <p:spPr bwMode="auto">
            <a:xfrm>
              <a:off x="2006" y="283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8" name="Rectangle 183"/>
            <p:cNvSpPr>
              <a:spLocks noChangeArrowheads="1"/>
            </p:cNvSpPr>
            <p:nvPr/>
          </p:nvSpPr>
          <p:spPr bwMode="auto">
            <a:xfrm>
              <a:off x="2006" y="287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59" name="Rectangle 184"/>
            <p:cNvSpPr>
              <a:spLocks noChangeArrowheads="1"/>
            </p:cNvSpPr>
            <p:nvPr/>
          </p:nvSpPr>
          <p:spPr bwMode="auto">
            <a:xfrm>
              <a:off x="2006" y="279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60" name="Freeform 185"/>
            <p:cNvSpPr>
              <a:spLocks/>
            </p:cNvSpPr>
            <p:nvPr/>
          </p:nvSpPr>
          <p:spPr bwMode="auto">
            <a:xfrm>
              <a:off x="2015" y="306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1" name="Freeform 186"/>
            <p:cNvSpPr>
              <a:spLocks/>
            </p:cNvSpPr>
            <p:nvPr/>
          </p:nvSpPr>
          <p:spPr bwMode="auto">
            <a:xfrm>
              <a:off x="2416" y="306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2" name="Freeform 187"/>
            <p:cNvSpPr>
              <a:spLocks/>
            </p:cNvSpPr>
            <p:nvPr/>
          </p:nvSpPr>
          <p:spPr bwMode="auto">
            <a:xfrm>
              <a:off x="2015" y="3103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3" name="Freeform 188"/>
            <p:cNvSpPr>
              <a:spLocks/>
            </p:cNvSpPr>
            <p:nvPr/>
          </p:nvSpPr>
          <p:spPr bwMode="auto">
            <a:xfrm>
              <a:off x="2416" y="3103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4" name="Freeform 189"/>
            <p:cNvSpPr>
              <a:spLocks/>
            </p:cNvSpPr>
            <p:nvPr/>
          </p:nvSpPr>
          <p:spPr bwMode="auto">
            <a:xfrm>
              <a:off x="2015" y="3145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5" name="Freeform 190"/>
            <p:cNvSpPr>
              <a:spLocks/>
            </p:cNvSpPr>
            <p:nvPr/>
          </p:nvSpPr>
          <p:spPr bwMode="auto">
            <a:xfrm>
              <a:off x="2416" y="3145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6" name="Freeform 191"/>
            <p:cNvSpPr>
              <a:spLocks/>
            </p:cNvSpPr>
            <p:nvPr/>
          </p:nvSpPr>
          <p:spPr bwMode="auto">
            <a:xfrm>
              <a:off x="2015" y="2935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7" name="Freeform 192"/>
            <p:cNvSpPr>
              <a:spLocks/>
            </p:cNvSpPr>
            <p:nvPr/>
          </p:nvSpPr>
          <p:spPr bwMode="auto">
            <a:xfrm>
              <a:off x="2416" y="2935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8" name="Freeform 193"/>
            <p:cNvSpPr>
              <a:spLocks/>
            </p:cNvSpPr>
            <p:nvPr/>
          </p:nvSpPr>
          <p:spPr bwMode="auto">
            <a:xfrm>
              <a:off x="2015" y="2977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69" name="Freeform 194"/>
            <p:cNvSpPr>
              <a:spLocks/>
            </p:cNvSpPr>
            <p:nvPr/>
          </p:nvSpPr>
          <p:spPr bwMode="auto">
            <a:xfrm>
              <a:off x="2416" y="2977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70" name="Freeform 195"/>
            <p:cNvSpPr>
              <a:spLocks/>
            </p:cNvSpPr>
            <p:nvPr/>
          </p:nvSpPr>
          <p:spPr bwMode="auto">
            <a:xfrm>
              <a:off x="2015" y="301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71" name="Freeform 196"/>
            <p:cNvSpPr>
              <a:spLocks/>
            </p:cNvSpPr>
            <p:nvPr/>
          </p:nvSpPr>
          <p:spPr bwMode="auto">
            <a:xfrm>
              <a:off x="2416" y="301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72" name="Rectangle 197"/>
            <p:cNvSpPr>
              <a:spLocks noChangeArrowheads="1"/>
            </p:cNvSpPr>
            <p:nvPr/>
          </p:nvSpPr>
          <p:spPr bwMode="auto">
            <a:xfrm>
              <a:off x="2207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73" name="Group 198"/>
            <p:cNvGrpSpPr>
              <a:grpSpLocks/>
            </p:cNvGrpSpPr>
            <p:nvPr/>
          </p:nvGrpSpPr>
          <p:grpSpPr bwMode="auto">
            <a:xfrm>
              <a:off x="2220" y="3188"/>
              <a:ext cx="192" cy="135"/>
              <a:chOff x="1540" y="3205"/>
              <a:chExt cx="192" cy="135"/>
            </a:xfrm>
          </p:grpSpPr>
          <p:sp>
            <p:nvSpPr>
              <p:cNvPr id="21198" name="Rectangle 199"/>
              <p:cNvSpPr>
                <a:spLocks noChangeArrowheads="1"/>
              </p:cNvSpPr>
              <p:nvPr/>
            </p:nvSpPr>
            <p:spPr bwMode="auto">
              <a:xfrm>
                <a:off x="1540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99" name="Freeform 200"/>
              <p:cNvSpPr>
                <a:spLocks/>
              </p:cNvSpPr>
              <p:nvPr/>
            </p:nvSpPr>
            <p:spPr bwMode="auto">
              <a:xfrm>
                <a:off x="1551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0" name="Rectangle 201"/>
              <p:cNvSpPr>
                <a:spLocks noChangeArrowheads="1"/>
              </p:cNvSpPr>
              <p:nvPr/>
            </p:nvSpPr>
            <p:spPr bwMode="auto">
              <a:xfrm>
                <a:off x="1547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01" name="Line 202"/>
              <p:cNvSpPr>
                <a:spLocks noChangeShapeType="1"/>
              </p:cNvSpPr>
              <p:nvPr/>
            </p:nvSpPr>
            <p:spPr bwMode="auto">
              <a:xfrm>
                <a:off x="1566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2" name="Line 203"/>
              <p:cNvSpPr>
                <a:spLocks noChangeShapeType="1"/>
              </p:cNvSpPr>
              <p:nvPr/>
            </p:nvSpPr>
            <p:spPr bwMode="auto">
              <a:xfrm>
                <a:off x="1553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3" name="Line 204"/>
              <p:cNvSpPr>
                <a:spLocks noChangeShapeType="1"/>
              </p:cNvSpPr>
              <p:nvPr/>
            </p:nvSpPr>
            <p:spPr bwMode="auto">
              <a:xfrm>
                <a:off x="1553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4" name="Rectangle 205"/>
              <p:cNvSpPr>
                <a:spLocks noChangeArrowheads="1"/>
              </p:cNvSpPr>
              <p:nvPr/>
            </p:nvSpPr>
            <p:spPr bwMode="auto">
              <a:xfrm>
                <a:off x="1573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05" name="Rectangle 206"/>
              <p:cNvSpPr>
                <a:spLocks noChangeArrowheads="1"/>
              </p:cNvSpPr>
              <p:nvPr/>
            </p:nvSpPr>
            <p:spPr bwMode="auto">
              <a:xfrm>
                <a:off x="1562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06" name="Rectangle 207"/>
              <p:cNvSpPr>
                <a:spLocks noChangeArrowheads="1"/>
              </p:cNvSpPr>
              <p:nvPr/>
            </p:nvSpPr>
            <p:spPr bwMode="auto">
              <a:xfrm>
                <a:off x="1549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07" name="Freeform 208"/>
              <p:cNvSpPr>
                <a:spLocks/>
              </p:cNvSpPr>
              <p:nvPr/>
            </p:nvSpPr>
            <p:spPr bwMode="auto">
              <a:xfrm>
                <a:off x="1625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8" name="Freeform 209"/>
              <p:cNvSpPr>
                <a:spLocks/>
              </p:cNvSpPr>
              <p:nvPr/>
            </p:nvSpPr>
            <p:spPr bwMode="auto">
              <a:xfrm>
                <a:off x="1601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09" name="Rectangle 210"/>
              <p:cNvSpPr>
                <a:spLocks noChangeArrowheads="1"/>
              </p:cNvSpPr>
              <p:nvPr/>
            </p:nvSpPr>
            <p:spPr bwMode="auto">
              <a:xfrm>
                <a:off x="1597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210" name="Freeform 211"/>
              <p:cNvSpPr>
                <a:spLocks/>
              </p:cNvSpPr>
              <p:nvPr/>
            </p:nvSpPr>
            <p:spPr bwMode="auto">
              <a:xfrm>
                <a:off x="1605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11" name="Freeform 212"/>
              <p:cNvSpPr>
                <a:spLocks/>
              </p:cNvSpPr>
              <p:nvPr/>
            </p:nvSpPr>
            <p:spPr bwMode="auto">
              <a:xfrm>
                <a:off x="1715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12" name="Freeform 213"/>
              <p:cNvSpPr>
                <a:spLocks/>
              </p:cNvSpPr>
              <p:nvPr/>
            </p:nvSpPr>
            <p:spPr bwMode="auto">
              <a:xfrm>
                <a:off x="1605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13" name="Freeform 214"/>
              <p:cNvSpPr>
                <a:spLocks/>
              </p:cNvSpPr>
              <p:nvPr/>
            </p:nvSpPr>
            <p:spPr bwMode="auto">
              <a:xfrm>
                <a:off x="1715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74" name="Rectangle 215"/>
            <p:cNvSpPr>
              <a:spLocks noChangeArrowheads="1"/>
            </p:cNvSpPr>
            <p:nvPr/>
          </p:nvSpPr>
          <p:spPr bwMode="auto">
            <a:xfrm>
              <a:off x="2006" y="2917"/>
              <a:ext cx="428" cy="4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75" name="Freeform 216"/>
            <p:cNvSpPr>
              <a:spLocks/>
            </p:cNvSpPr>
            <p:nvPr/>
          </p:nvSpPr>
          <p:spPr bwMode="auto">
            <a:xfrm>
              <a:off x="2011" y="2950"/>
              <a:ext cx="6" cy="4"/>
            </a:xfrm>
            <a:custGeom>
              <a:avLst/>
              <a:gdLst>
                <a:gd name="T0" fmla="*/ 23 w 23"/>
                <a:gd name="T1" fmla="*/ 10 h 21"/>
                <a:gd name="T2" fmla="*/ 20 w 23"/>
                <a:gd name="T3" fmla="*/ 17 h 21"/>
                <a:gd name="T4" fmla="*/ 15 w 23"/>
                <a:gd name="T5" fmla="*/ 21 h 21"/>
                <a:gd name="T6" fmla="*/ 8 w 23"/>
                <a:gd name="T7" fmla="*/ 21 h 21"/>
                <a:gd name="T8" fmla="*/ 2 w 23"/>
                <a:gd name="T9" fmla="*/ 17 h 21"/>
                <a:gd name="T10" fmla="*/ 0 w 23"/>
                <a:gd name="T11" fmla="*/ 10 h 21"/>
                <a:gd name="T12" fmla="*/ 2 w 23"/>
                <a:gd name="T13" fmla="*/ 5 h 21"/>
                <a:gd name="T14" fmla="*/ 8 w 23"/>
                <a:gd name="T15" fmla="*/ 0 h 21"/>
                <a:gd name="T16" fmla="*/ 15 w 23"/>
                <a:gd name="T17" fmla="*/ 0 h 21"/>
                <a:gd name="T18" fmla="*/ 20 w 23"/>
                <a:gd name="T19" fmla="*/ 5 h 21"/>
                <a:gd name="T20" fmla="*/ 23 w 23"/>
                <a:gd name="T21" fmla="*/ 1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1"/>
                <a:gd name="T35" fmla="*/ 23 w 2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1">
                  <a:moveTo>
                    <a:pt x="23" y="10"/>
                  </a:moveTo>
                  <a:lnTo>
                    <a:pt x="20" y="17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2" y="5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0576" name="Group 217"/>
            <p:cNvGrpSpPr>
              <a:grpSpLocks/>
            </p:cNvGrpSpPr>
            <p:nvPr/>
          </p:nvGrpSpPr>
          <p:grpSpPr bwMode="auto">
            <a:xfrm>
              <a:off x="2028" y="2933"/>
              <a:ext cx="383" cy="14"/>
              <a:chOff x="1348" y="2950"/>
              <a:chExt cx="383" cy="14"/>
            </a:xfrm>
          </p:grpSpPr>
          <p:sp>
            <p:nvSpPr>
              <p:cNvPr id="21166" name="Rectangle 218"/>
              <p:cNvSpPr>
                <a:spLocks noChangeArrowheads="1"/>
              </p:cNvSpPr>
              <p:nvPr/>
            </p:nvSpPr>
            <p:spPr bwMode="auto">
              <a:xfrm>
                <a:off x="1643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67" name="Rectangle 219"/>
              <p:cNvSpPr>
                <a:spLocks noChangeArrowheads="1"/>
              </p:cNvSpPr>
              <p:nvPr/>
            </p:nvSpPr>
            <p:spPr bwMode="auto">
              <a:xfrm>
                <a:off x="1665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68" name="Freeform 220"/>
              <p:cNvSpPr>
                <a:spLocks/>
              </p:cNvSpPr>
              <p:nvPr/>
            </p:nvSpPr>
            <p:spPr bwMode="auto">
              <a:xfrm>
                <a:off x="1648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69" name="Freeform 221"/>
              <p:cNvSpPr>
                <a:spLocks/>
              </p:cNvSpPr>
              <p:nvPr/>
            </p:nvSpPr>
            <p:spPr bwMode="auto">
              <a:xfrm>
                <a:off x="167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6 w 9"/>
                  <a:gd name="T5" fmla="*/ 0 h 7"/>
                  <a:gd name="T6" fmla="*/ 9 w 9"/>
                  <a:gd name="T7" fmla="*/ 4 h 7"/>
                  <a:gd name="T8" fmla="*/ 6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70" name="Rectangle 222"/>
              <p:cNvSpPr>
                <a:spLocks noChangeArrowheads="1"/>
              </p:cNvSpPr>
              <p:nvPr/>
            </p:nvSpPr>
            <p:spPr bwMode="auto">
              <a:xfrm>
                <a:off x="1692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71" name="Rectangle 223"/>
              <p:cNvSpPr>
                <a:spLocks noChangeArrowheads="1"/>
              </p:cNvSpPr>
              <p:nvPr/>
            </p:nvSpPr>
            <p:spPr bwMode="auto">
              <a:xfrm>
                <a:off x="1714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72" name="Freeform 224"/>
              <p:cNvSpPr>
                <a:spLocks/>
              </p:cNvSpPr>
              <p:nvPr/>
            </p:nvSpPr>
            <p:spPr bwMode="auto">
              <a:xfrm>
                <a:off x="1698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3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73" name="Freeform 225"/>
              <p:cNvSpPr>
                <a:spLocks/>
              </p:cNvSpPr>
              <p:nvPr/>
            </p:nvSpPr>
            <p:spPr bwMode="auto">
              <a:xfrm>
                <a:off x="1718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74" name="Rectangle 226"/>
              <p:cNvSpPr>
                <a:spLocks noChangeArrowheads="1"/>
              </p:cNvSpPr>
              <p:nvPr/>
            </p:nvSpPr>
            <p:spPr bwMode="auto">
              <a:xfrm>
                <a:off x="159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75" name="Rectangle 227"/>
              <p:cNvSpPr>
                <a:spLocks noChangeArrowheads="1"/>
              </p:cNvSpPr>
              <p:nvPr/>
            </p:nvSpPr>
            <p:spPr bwMode="auto">
              <a:xfrm>
                <a:off x="161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76" name="Freeform 228"/>
              <p:cNvSpPr>
                <a:spLocks/>
              </p:cNvSpPr>
              <p:nvPr/>
            </p:nvSpPr>
            <p:spPr bwMode="auto">
              <a:xfrm>
                <a:off x="1599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77" name="Freeform 229"/>
              <p:cNvSpPr>
                <a:spLocks/>
              </p:cNvSpPr>
              <p:nvPr/>
            </p:nvSpPr>
            <p:spPr bwMode="auto">
              <a:xfrm>
                <a:off x="1621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78" name="Rectangle 230"/>
              <p:cNvSpPr>
                <a:spLocks noChangeArrowheads="1"/>
              </p:cNvSpPr>
              <p:nvPr/>
            </p:nvSpPr>
            <p:spPr bwMode="auto">
              <a:xfrm>
                <a:off x="1544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79" name="Rectangle 231"/>
              <p:cNvSpPr>
                <a:spLocks noChangeArrowheads="1"/>
              </p:cNvSpPr>
              <p:nvPr/>
            </p:nvSpPr>
            <p:spPr bwMode="auto">
              <a:xfrm>
                <a:off x="1566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80" name="Freeform 232"/>
              <p:cNvSpPr>
                <a:spLocks/>
              </p:cNvSpPr>
              <p:nvPr/>
            </p:nvSpPr>
            <p:spPr bwMode="auto">
              <a:xfrm>
                <a:off x="1551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81" name="Freeform 233"/>
              <p:cNvSpPr>
                <a:spLocks/>
              </p:cNvSpPr>
              <p:nvPr/>
            </p:nvSpPr>
            <p:spPr bwMode="auto">
              <a:xfrm>
                <a:off x="1571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82" name="Rectangle 234"/>
              <p:cNvSpPr>
                <a:spLocks noChangeArrowheads="1"/>
              </p:cNvSpPr>
              <p:nvPr/>
            </p:nvSpPr>
            <p:spPr bwMode="auto">
              <a:xfrm>
                <a:off x="1496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83" name="Rectangle 235"/>
              <p:cNvSpPr>
                <a:spLocks noChangeArrowheads="1"/>
              </p:cNvSpPr>
              <p:nvPr/>
            </p:nvSpPr>
            <p:spPr bwMode="auto">
              <a:xfrm>
                <a:off x="1518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84" name="Freeform 236"/>
              <p:cNvSpPr>
                <a:spLocks/>
              </p:cNvSpPr>
              <p:nvPr/>
            </p:nvSpPr>
            <p:spPr bwMode="auto">
              <a:xfrm>
                <a:off x="150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85" name="Freeform 237"/>
              <p:cNvSpPr>
                <a:spLocks/>
              </p:cNvSpPr>
              <p:nvPr/>
            </p:nvSpPr>
            <p:spPr bwMode="auto">
              <a:xfrm>
                <a:off x="152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86" name="Rectangle 238"/>
              <p:cNvSpPr>
                <a:spLocks noChangeArrowheads="1"/>
              </p:cNvSpPr>
              <p:nvPr/>
            </p:nvSpPr>
            <p:spPr bwMode="auto">
              <a:xfrm>
                <a:off x="1447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87" name="Rectangle 239"/>
              <p:cNvSpPr>
                <a:spLocks noChangeArrowheads="1"/>
              </p:cNvSpPr>
              <p:nvPr/>
            </p:nvSpPr>
            <p:spPr bwMode="auto">
              <a:xfrm>
                <a:off x="1467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88" name="Freeform 240"/>
              <p:cNvSpPr>
                <a:spLocks/>
              </p:cNvSpPr>
              <p:nvPr/>
            </p:nvSpPr>
            <p:spPr bwMode="auto">
              <a:xfrm>
                <a:off x="1452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89" name="Freeform 241"/>
              <p:cNvSpPr>
                <a:spLocks/>
              </p:cNvSpPr>
              <p:nvPr/>
            </p:nvSpPr>
            <p:spPr bwMode="auto">
              <a:xfrm>
                <a:off x="1474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90" name="Rectangle 242"/>
              <p:cNvSpPr>
                <a:spLocks noChangeArrowheads="1"/>
              </p:cNvSpPr>
              <p:nvPr/>
            </p:nvSpPr>
            <p:spPr bwMode="auto">
              <a:xfrm>
                <a:off x="1396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91" name="Rectangle 243"/>
              <p:cNvSpPr>
                <a:spLocks noChangeArrowheads="1"/>
              </p:cNvSpPr>
              <p:nvPr/>
            </p:nvSpPr>
            <p:spPr bwMode="auto">
              <a:xfrm>
                <a:off x="1419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92" name="Freeform 244"/>
              <p:cNvSpPr>
                <a:spLocks/>
              </p:cNvSpPr>
              <p:nvPr/>
            </p:nvSpPr>
            <p:spPr bwMode="auto">
              <a:xfrm>
                <a:off x="1403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4 w 7"/>
                  <a:gd name="T5" fmla="*/ 0 h 7"/>
                  <a:gd name="T6" fmla="*/ 7 w 7"/>
                  <a:gd name="T7" fmla="*/ 4 h 7"/>
                  <a:gd name="T8" fmla="*/ 4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93" name="Freeform 245"/>
              <p:cNvSpPr>
                <a:spLocks/>
              </p:cNvSpPr>
              <p:nvPr/>
            </p:nvSpPr>
            <p:spPr bwMode="auto">
              <a:xfrm>
                <a:off x="1423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94" name="Rectangle 246"/>
              <p:cNvSpPr>
                <a:spLocks noChangeArrowheads="1"/>
              </p:cNvSpPr>
              <p:nvPr/>
            </p:nvSpPr>
            <p:spPr bwMode="auto">
              <a:xfrm>
                <a:off x="1348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95" name="Rectangle 247"/>
              <p:cNvSpPr>
                <a:spLocks noChangeArrowheads="1"/>
              </p:cNvSpPr>
              <p:nvPr/>
            </p:nvSpPr>
            <p:spPr bwMode="auto">
              <a:xfrm>
                <a:off x="1370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96" name="Freeform 248"/>
              <p:cNvSpPr>
                <a:spLocks/>
              </p:cNvSpPr>
              <p:nvPr/>
            </p:nvSpPr>
            <p:spPr bwMode="auto">
              <a:xfrm>
                <a:off x="135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97" name="Freeform 249"/>
              <p:cNvSpPr>
                <a:spLocks/>
              </p:cNvSpPr>
              <p:nvPr/>
            </p:nvSpPr>
            <p:spPr bwMode="auto">
              <a:xfrm>
                <a:off x="1374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77" name="Rectangle 250"/>
            <p:cNvSpPr>
              <a:spLocks noChangeArrowheads="1"/>
            </p:cNvSpPr>
            <p:nvPr/>
          </p:nvSpPr>
          <p:spPr bwMode="auto">
            <a:xfrm>
              <a:off x="2006" y="2792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78" name="Group 251"/>
            <p:cNvGrpSpPr>
              <a:grpSpLocks/>
            </p:cNvGrpSpPr>
            <p:nvPr/>
          </p:nvGrpSpPr>
          <p:grpSpPr bwMode="auto">
            <a:xfrm>
              <a:off x="2033" y="2796"/>
              <a:ext cx="374" cy="35"/>
              <a:chOff x="1353" y="2813"/>
              <a:chExt cx="374" cy="35"/>
            </a:xfrm>
          </p:grpSpPr>
          <p:sp>
            <p:nvSpPr>
              <p:cNvPr id="21148" name="Rectangle 252"/>
              <p:cNvSpPr>
                <a:spLocks noChangeArrowheads="1"/>
              </p:cNvSpPr>
              <p:nvPr/>
            </p:nvSpPr>
            <p:spPr bwMode="auto">
              <a:xfrm>
                <a:off x="1467" y="2813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49" name="Freeform 253"/>
              <p:cNvSpPr>
                <a:spLocks/>
              </p:cNvSpPr>
              <p:nvPr/>
            </p:nvSpPr>
            <p:spPr bwMode="auto">
              <a:xfrm>
                <a:off x="1373" y="2831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0" name="Freeform 254"/>
              <p:cNvSpPr>
                <a:spLocks/>
              </p:cNvSpPr>
              <p:nvPr/>
            </p:nvSpPr>
            <p:spPr bwMode="auto">
              <a:xfrm>
                <a:off x="1364" y="2831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1" name="Freeform 255"/>
              <p:cNvSpPr>
                <a:spLocks/>
              </p:cNvSpPr>
              <p:nvPr/>
            </p:nvSpPr>
            <p:spPr bwMode="auto">
              <a:xfrm>
                <a:off x="1353" y="283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2" name="Freeform 256"/>
              <p:cNvSpPr>
                <a:spLocks/>
              </p:cNvSpPr>
              <p:nvPr/>
            </p:nvSpPr>
            <p:spPr bwMode="auto">
              <a:xfrm>
                <a:off x="1384" y="2831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3" name="Rectangle 257"/>
              <p:cNvSpPr>
                <a:spLocks noChangeArrowheads="1"/>
              </p:cNvSpPr>
              <p:nvPr/>
            </p:nvSpPr>
            <p:spPr bwMode="auto">
              <a:xfrm>
                <a:off x="1509" y="2835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54" name="Rectangle 258"/>
              <p:cNvSpPr>
                <a:spLocks noChangeArrowheads="1"/>
              </p:cNvSpPr>
              <p:nvPr/>
            </p:nvSpPr>
            <p:spPr bwMode="auto">
              <a:xfrm>
                <a:off x="1421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55" name="Freeform 259"/>
              <p:cNvSpPr>
                <a:spLocks/>
              </p:cNvSpPr>
              <p:nvPr/>
            </p:nvSpPr>
            <p:spPr bwMode="auto">
              <a:xfrm>
                <a:off x="1423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6" name="Rectangle 260"/>
              <p:cNvSpPr>
                <a:spLocks noChangeArrowheads="1"/>
              </p:cNvSpPr>
              <p:nvPr/>
            </p:nvSpPr>
            <p:spPr bwMode="auto">
              <a:xfrm>
                <a:off x="1399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57" name="Freeform 261"/>
              <p:cNvSpPr>
                <a:spLocks/>
              </p:cNvSpPr>
              <p:nvPr/>
            </p:nvSpPr>
            <p:spPr bwMode="auto">
              <a:xfrm>
                <a:off x="1401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58" name="Rectangle 262"/>
              <p:cNvSpPr>
                <a:spLocks noChangeArrowheads="1"/>
              </p:cNvSpPr>
              <p:nvPr/>
            </p:nvSpPr>
            <p:spPr bwMode="auto">
              <a:xfrm>
                <a:off x="1621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59" name="Rectangle 263"/>
              <p:cNvSpPr>
                <a:spLocks noChangeArrowheads="1"/>
              </p:cNvSpPr>
              <p:nvPr/>
            </p:nvSpPr>
            <p:spPr bwMode="auto">
              <a:xfrm>
                <a:off x="1643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60" name="Freeform 264"/>
              <p:cNvSpPr>
                <a:spLocks/>
              </p:cNvSpPr>
              <p:nvPr/>
            </p:nvSpPr>
            <p:spPr bwMode="auto">
              <a:xfrm>
                <a:off x="1626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61" name="Freeform 265"/>
              <p:cNvSpPr>
                <a:spLocks/>
              </p:cNvSpPr>
              <p:nvPr/>
            </p:nvSpPr>
            <p:spPr bwMode="auto">
              <a:xfrm>
                <a:off x="1648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62" name="Rectangle 266"/>
              <p:cNvSpPr>
                <a:spLocks noChangeArrowheads="1"/>
              </p:cNvSpPr>
              <p:nvPr/>
            </p:nvSpPr>
            <p:spPr bwMode="auto">
              <a:xfrm>
                <a:off x="1687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63" name="Rectangle 267"/>
              <p:cNvSpPr>
                <a:spLocks noChangeArrowheads="1"/>
              </p:cNvSpPr>
              <p:nvPr/>
            </p:nvSpPr>
            <p:spPr bwMode="auto">
              <a:xfrm>
                <a:off x="1707" y="2824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64" name="Freeform 268"/>
              <p:cNvSpPr>
                <a:spLocks/>
              </p:cNvSpPr>
              <p:nvPr/>
            </p:nvSpPr>
            <p:spPr bwMode="auto">
              <a:xfrm>
                <a:off x="1692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65" name="Freeform 269"/>
              <p:cNvSpPr>
                <a:spLocks/>
              </p:cNvSpPr>
              <p:nvPr/>
            </p:nvSpPr>
            <p:spPr bwMode="auto">
              <a:xfrm>
                <a:off x="1714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79" name="Rectangle 270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80" name="Group 271"/>
            <p:cNvGrpSpPr>
              <a:grpSpLocks/>
            </p:cNvGrpSpPr>
            <p:nvPr/>
          </p:nvGrpSpPr>
          <p:grpSpPr bwMode="auto">
            <a:xfrm>
              <a:off x="2009" y="3134"/>
              <a:ext cx="420" cy="31"/>
              <a:chOff x="1329" y="3151"/>
              <a:chExt cx="420" cy="31"/>
            </a:xfrm>
          </p:grpSpPr>
          <p:sp>
            <p:nvSpPr>
              <p:cNvPr id="21019" name="Freeform 272"/>
              <p:cNvSpPr>
                <a:spLocks/>
              </p:cNvSpPr>
              <p:nvPr/>
            </p:nvSpPr>
            <p:spPr bwMode="auto">
              <a:xfrm>
                <a:off x="1329" y="317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20" name="Rectangle 273"/>
              <p:cNvSpPr>
                <a:spLocks noChangeArrowheads="1"/>
              </p:cNvSpPr>
              <p:nvPr/>
            </p:nvSpPr>
            <p:spPr bwMode="auto">
              <a:xfrm>
                <a:off x="135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21" name="Freeform 274"/>
              <p:cNvSpPr>
                <a:spLocks/>
              </p:cNvSpPr>
              <p:nvPr/>
            </p:nvSpPr>
            <p:spPr bwMode="auto">
              <a:xfrm>
                <a:off x="136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22" name="Rectangle 275"/>
              <p:cNvSpPr>
                <a:spLocks noChangeArrowheads="1"/>
              </p:cNvSpPr>
              <p:nvPr/>
            </p:nvSpPr>
            <p:spPr bwMode="auto">
              <a:xfrm>
                <a:off x="134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23" name="Freeform 276"/>
              <p:cNvSpPr>
                <a:spLocks/>
              </p:cNvSpPr>
              <p:nvPr/>
            </p:nvSpPr>
            <p:spPr bwMode="auto">
              <a:xfrm>
                <a:off x="1342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24" name="Rectangle 277"/>
              <p:cNvSpPr>
                <a:spLocks noChangeArrowheads="1"/>
              </p:cNvSpPr>
              <p:nvPr/>
            </p:nvSpPr>
            <p:spPr bwMode="auto">
              <a:xfrm>
                <a:off x="1714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25" name="Freeform 278"/>
              <p:cNvSpPr>
                <a:spLocks/>
              </p:cNvSpPr>
              <p:nvPr/>
            </p:nvSpPr>
            <p:spPr bwMode="auto">
              <a:xfrm>
                <a:off x="1716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26" name="Rectangle 279"/>
              <p:cNvSpPr>
                <a:spLocks noChangeArrowheads="1"/>
              </p:cNvSpPr>
              <p:nvPr/>
            </p:nvSpPr>
            <p:spPr bwMode="auto">
              <a:xfrm>
                <a:off x="1542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27" name="Freeform 280"/>
              <p:cNvSpPr>
                <a:spLocks/>
              </p:cNvSpPr>
              <p:nvPr/>
            </p:nvSpPr>
            <p:spPr bwMode="auto">
              <a:xfrm>
                <a:off x="154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28" name="Rectangle 281"/>
              <p:cNvSpPr>
                <a:spLocks noChangeArrowheads="1"/>
              </p:cNvSpPr>
              <p:nvPr/>
            </p:nvSpPr>
            <p:spPr bwMode="auto">
              <a:xfrm>
                <a:off x="1696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29" name="Freeform 282"/>
              <p:cNvSpPr>
                <a:spLocks/>
              </p:cNvSpPr>
              <p:nvPr/>
            </p:nvSpPr>
            <p:spPr bwMode="auto">
              <a:xfrm>
                <a:off x="1699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30" name="Rectangle 283"/>
              <p:cNvSpPr>
                <a:spLocks noChangeArrowheads="1"/>
              </p:cNvSpPr>
              <p:nvPr/>
            </p:nvSpPr>
            <p:spPr bwMode="auto">
              <a:xfrm>
                <a:off x="1527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31" name="Freeform 284"/>
              <p:cNvSpPr>
                <a:spLocks/>
              </p:cNvSpPr>
              <p:nvPr/>
            </p:nvSpPr>
            <p:spPr bwMode="auto">
              <a:xfrm>
                <a:off x="152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32" name="Rectangle 285"/>
              <p:cNvSpPr>
                <a:spLocks noChangeArrowheads="1"/>
              </p:cNvSpPr>
              <p:nvPr/>
            </p:nvSpPr>
            <p:spPr bwMode="auto">
              <a:xfrm>
                <a:off x="167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33" name="Freeform 286"/>
              <p:cNvSpPr>
                <a:spLocks/>
              </p:cNvSpPr>
              <p:nvPr/>
            </p:nvSpPr>
            <p:spPr bwMode="auto">
              <a:xfrm>
                <a:off x="1683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34" name="Rectangle 287"/>
              <p:cNvSpPr>
                <a:spLocks noChangeArrowheads="1"/>
              </p:cNvSpPr>
              <p:nvPr/>
            </p:nvSpPr>
            <p:spPr bwMode="auto">
              <a:xfrm>
                <a:off x="1509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35" name="Freeform 288"/>
              <p:cNvSpPr>
                <a:spLocks/>
              </p:cNvSpPr>
              <p:nvPr/>
            </p:nvSpPr>
            <p:spPr bwMode="auto">
              <a:xfrm>
                <a:off x="151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36" name="Rectangle 289"/>
              <p:cNvSpPr>
                <a:spLocks noChangeArrowheads="1"/>
              </p:cNvSpPr>
              <p:nvPr/>
            </p:nvSpPr>
            <p:spPr bwMode="auto">
              <a:xfrm>
                <a:off x="166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37" name="Freeform 290"/>
              <p:cNvSpPr>
                <a:spLocks/>
              </p:cNvSpPr>
              <p:nvPr/>
            </p:nvSpPr>
            <p:spPr bwMode="auto">
              <a:xfrm>
                <a:off x="1666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38" name="Rectangle 291"/>
              <p:cNvSpPr>
                <a:spLocks noChangeArrowheads="1"/>
              </p:cNvSpPr>
              <p:nvPr/>
            </p:nvSpPr>
            <p:spPr bwMode="auto">
              <a:xfrm>
                <a:off x="1492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39" name="Freeform 292"/>
              <p:cNvSpPr>
                <a:spLocks/>
              </p:cNvSpPr>
              <p:nvPr/>
            </p:nvSpPr>
            <p:spPr bwMode="auto">
              <a:xfrm>
                <a:off x="1494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40" name="Rectangle 293"/>
              <p:cNvSpPr>
                <a:spLocks noChangeArrowheads="1"/>
              </p:cNvSpPr>
              <p:nvPr/>
            </p:nvSpPr>
            <p:spPr bwMode="auto">
              <a:xfrm>
                <a:off x="1646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41" name="Freeform 294"/>
              <p:cNvSpPr>
                <a:spLocks/>
              </p:cNvSpPr>
              <p:nvPr/>
            </p:nvSpPr>
            <p:spPr bwMode="auto">
              <a:xfrm>
                <a:off x="1648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42" name="Rectangle 295"/>
              <p:cNvSpPr>
                <a:spLocks noChangeArrowheads="1"/>
              </p:cNvSpPr>
              <p:nvPr/>
            </p:nvSpPr>
            <p:spPr bwMode="auto">
              <a:xfrm>
                <a:off x="1476" y="316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43" name="Freeform 296"/>
              <p:cNvSpPr>
                <a:spLocks/>
              </p:cNvSpPr>
              <p:nvPr/>
            </p:nvSpPr>
            <p:spPr bwMode="auto">
              <a:xfrm>
                <a:off x="147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44" name="Rectangle 297"/>
              <p:cNvSpPr>
                <a:spLocks noChangeArrowheads="1"/>
              </p:cNvSpPr>
              <p:nvPr/>
            </p:nvSpPr>
            <p:spPr bwMode="auto">
              <a:xfrm>
                <a:off x="162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45" name="Freeform 298"/>
              <p:cNvSpPr>
                <a:spLocks/>
              </p:cNvSpPr>
              <p:nvPr/>
            </p:nvSpPr>
            <p:spPr bwMode="auto">
              <a:xfrm>
                <a:off x="1630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46" name="Rectangle 299"/>
              <p:cNvSpPr>
                <a:spLocks noChangeArrowheads="1"/>
              </p:cNvSpPr>
              <p:nvPr/>
            </p:nvSpPr>
            <p:spPr bwMode="auto">
              <a:xfrm>
                <a:off x="145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47" name="Freeform 300"/>
              <p:cNvSpPr>
                <a:spLocks/>
              </p:cNvSpPr>
              <p:nvPr/>
            </p:nvSpPr>
            <p:spPr bwMode="auto">
              <a:xfrm>
                <a:off x="1461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48" name="Rectangle 301"/>
              <p:cNvSpPr>
                <a:spLocks noChangeArrowheads="1"/>
              </p:cNvSpPr>
              <p:nvPr/>
            </p:nvSpPr>
            <p:spPr bwMode="auto">
              <a:xfrm>
                <a:off x="161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49" name="Freeform 302"/>
              <p:cNvSpPr>
                <a:spLocks/>
              </p:cNvSpPr>
              <p:nvPr/>
            </p:nvSpPr>
            <p:spPr bwMode="auto">
              <a:xfrm>
                <a:off x="1615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50" name="Rectangle 303"/>
              <p:cNvSpPr>
                <a:spLocks noChangeArrowheads="1"/>
              </p:cNvSpPr>
              <p:nvPr/>
            </p:nvSpPr>
            <p:spPr bwMode="auto">
              <a:xfrm>
                <a:off x="1441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51" name="Freeform 304"/>
              <p:cNvSpPr>
                <a:spLocks/>
              </p:cNvSpPr>
              <p:nvPr/>
            </p:nvSpPr>
            <p:spPr bwMode="auto">
              <a:xfrm>
                <a:off x="1443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52" name="Rectangle 305"/>
              <p:cNvSpPr>
                <a:spLocks noChangeArrowheads="1"/>
              </p:cNvSpPr>
              <p:nvPr/>
            </p:nvSpPr>
            <p:spPr bwMode="auto">
              <a:xfrm>
                <a:off x="159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53" name="Freeform 306"/>
              <p:cNvSpPr>
                <a:spLocks/>
              </p:cNvSpPr>
              <p:nvPr/>
            </p:nvSpPr>
            <p:spPr bwMode="auto">
              <a:xfrm>
                <a:off x="159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54" name="Rectangle 307"/>
              <p:cNvSpPr>
                <a:spLocks noChangeArrowheads="1"/>
              </p:cNvSpPr>
              <p:nvPr/>
            </p:nvSpPr>
            <p:spPr bwMode="auto">
              <a:xfrm>
                <a:off x="1424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55" name="Freeform 308"/>
              <p:cNvSpPr>
                <a:spLocks/>
              </p:cNvSpPr>
              <p:nvPr/>
            </p:nvSpPr>
            <p:spPr bwMode="auto">
              <a:xfrm>
                <a:off x="1428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56" name="Rectangle 309"/>
              <p:cNvSpPr>
                <a:spLocks noChangeArrowheads="1"/>
              </p:cNvSpPr>
              <p:nvPr/>
            </p:nvSpPr>
            <p:spPr bwMode="auto">
              <a:xfrm>
                <a:off x="1578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57" name="Freeform 310"/>
              <p:cNvSpPr>
                <a:spLocks/>
              </p:cNvSpPr>
              <p:nvPr/>
            </p:nvSpPr>
            <p:spPr bwMode="auto">
              <a:xfrm>
                <a:off x="1580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58" name="Rectangle 311"/>
              <p:cNvSpPr>
                <a:spLocks noChangeArrowheads="1"/>
              </p:cNvSpPr>
              <p:nvPr/>
            </p:nvSpPr>
            <p:spPr bwMode="auto">
              <a:xfrm>
                <a:off x="140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59" name="Freeform 312"/>
              <p:cNvSpPr>
                <a:spLocks/>
              </p:cNvSpPr>
              <p:nvPr/>
            </p:nvSpPr>
            <p:spPr bwMode="auto">
              <a:xfrm>
                <a:off x="141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60" name="Rectangle 313"/>
              <p:cNvSpPr>
                <a:spLocks noChangeArrowheads="1"/>
              </p:cNvSpPr>
              <p:nvPr/>
            </p:nvSpPr>
            <p:spPr bwMode="auto">
              <a:xfrm>
                <a:off x="156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61" name="Freeform 314"/>
              <p:cNvSpPr>
                <a:spLocks/>
              </p:cNvSpPr>
              <p:nvPr/>
            </p:nvSpPr>
            <p:spPr bwMode="auto">
              <a:xfrm>
                <a:off x="156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62" name="Rectangle 315"/>
              <p:cNvSpPr>
                <a:spLocks noChangeArrowheads="1"/>
              </p:cNvSpPr>
              <p:nvPr/>
            </p:nvSpPr>
            <p:spPr bwMode="auto">
              <a:xfrm>
                <a:off x="139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63" name="Freeform 316"/>
              <p:cNvSpPr>
                <a:spLocks/>
              </p:cNvSpPr>
              <p:nvPr/>
            </p:nvSpPr>
            <p:spPr bwMode="auto">
              <a:xfrm>
                <a:off x="1393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64" name="Rectangle 317"/>
              <p:cNvSpPr>
                <a:spLocks noChangeArrowheads="1"/>
              </p:cNvSpPr>
              <p:nvPr/>
            </p:nvSpPr>
            <p:spPr bwMode="auto">
              <a:xfrm>
                <a:off x="1732" y="316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65" name="Freeform 318"/>
              <p:cNvSpPr>
                <a:spLocks/>
              </p:cNvSpPr>
              <p:nvPr/>
            </p:nvSpPr>
            <p:spPr bwMode="auto">
              <a:xfrm>
                <a:off x="1734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66" name="Rectangle 319"/>
              <p:cNvSpPr>
                <a:spLocks noChangeArrowheads="1"/>
              </p:cNvSpPr>
              <p:nvPr/>
            </p:nvSpPr>
            <p:spPr bwMode="auto">
              <a:xfrm>
                <a:off x="137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67" name="Freeform 320"/>
              <p:cNvSpPr>
                <a:spLocks/>
              </p:cNvSpPr>
              <p:nvPr/>
            </p:nvSpPr>
            <p:spPr bwMode="auto">
              <a:xfrm>
                <a:off x="1375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68" name="Rectangle 321"/>
              <p:cNvSpPr>
                <a:spLocks noChangeArrowheads="1"/>
              </p:cNvSpPr>
              <p:nvPr/>
            </p:nvSpPr>
            <p:spPr bwMode="auto">
              <a:xfrm>
                <a:off x="135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69" name="Freeform 322"/>
              <p:cNvSpPr>
                <a:spLocks/>
              </p:cNvSpPr>
              <p:nvPr/>
            </p:nvSpPr>
            <p:spPr bwMode="auto">
              <a:xfrm>
                <a:off x="136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70" name="Rectangle 323"/>
              <p:cNvSpPr>
                <a:spLocks noChangeArrowheads="1"/>
              </p:cNvSpPr>
              <p:nvPr/>
            </p:nvSpPr>
            <p:spPr bwMode="auto">
              <a:xfrm>
                <a:off x="134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71" name="Freeform 324"/>
              <p:cNvSpPr>
                <a:spLocks/>
              </p:cNvSpPr>
              <p:nvPr/>
            </p:nvSpPr>
            <p:spPr bwMode="auto">
              <a:xfrm>
                <a:off x="1342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72" name="Rectangle 325"/>
              <p:cNvSpPr>
                <a:spLocks noChangeArrowheads="1"/>
              </p:cNvSpPr>
              <p:nvPr/>
            </p:nvSpPr>
            <p:spPr bwMode="auto">
              <a:xfrm>
                <a:off x="1714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73" name="Freeform 326"/>
              <p:cNvSpPr>
                <a:spLocks/>
              </p:cNvSpPr>
              <p:nvPr/>
            </p:nvSpPr>
            <p:spPr bwMode="auto">
              <a:xfrm>
                <a:off x="1716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74" name="Rectangle 327"/>
              <p:cNvSpPr>
                <a:spLocks noChangeArrowheads="1"/>
              </p:cNvSpPr>
              <p:nvPr/>
            </p:nvSpPr>
            <p:spPr bwMode="auto">
              <a:xfrm>
                <a:off x="1542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75" name="Freeform 328"/>
              <p:cNvSpPr>
                <a:spLocks/>
              </p:cNvSpPr>
              <p:nvPr/>
            </p:nvSpPr>
            <p:spPr bwMode="auto">
              <a:xfrm>
                <a:off x="154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76" name="Rectangle 329"/>
              <p:cNvSpPr>
                <a:spLocks noChangeArrowheads="1"/>
              </p:cNvSpPr>
              <p:nvPr/>
            </p:nvSpPr>
            <p:spPr bwMode="auto">
              <a:xfrm>
                <a:off x="1696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77" name="Freeform 330"/>
              <p:cNvSpPr>
                <a:spLocks/>
              </p:cNvSpPr>
              <p:nvPr/>
            </p:nvSpPr>
            <p:spPr bwMode="auto">
              <a:xfrm>
                <a:off x="1699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78" name="Rectangle 331"/>
              <p:cNvSpPr>
                <a:spLocks noChangeArrowheads="1"/>
              </p:cNvSpPr>
              <p:nvPr/>
            </p:nvSpPr>
            <p:spPr bwMode="auto">
              <a:xfrm>
                <a:off x="1527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79" name="Freeform 332"/>
              <p:cNvSpPr>
                <a:spLocks/>
              </p:cNvSpPr>
              <p:nvPr/>
            </p:nvSpPr>
            <p:spPr bwMode="auto">
              <a:xfrm>
                <a:off x="152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80" name="Rectangle 333"/>
              <p:cNvSpPr>
                <a:spLocks noChangeArrowheads="1"/>
              </p:cNvSpPr>
              <p:nvPr/>
            </p:nvSpPr>
            <p:spPr bwMode="auto">
              <a:xfrm>
                <a:off x="167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81" name="Freeform 334"/>
              <p:cNvSpPr>
                <a:spLocks/>
              </p:cNvSpPr>
              <p:nvPr/>
            </p:nvSpPr>
            <p:spPr bwMode="auto">
              <a:xfrm>
                <a:off x="1683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82" name="Rectangle 335"/>
              <p:cNvSpPr>
                <a:spLocks noChangeArrowheads="1"/>
              </p:cNvSpPr>
              <p:nvPr/>
            </p:nvSpPr>
            <p:spPr bwMode="auto">
              <a:xfrm>
                <a:off x="1509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83" name="Freeform 336"/>
              <p:cNvSpPr>
                <a:spLocks/>
              </p:cNvSpPr>
              <p:nvPr/>
            </p:nvSpPr>
            <p:spPr bwMode="auto">
              <a:xfrm>
                <a:off x="151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84" name="Rectangle 337"/>
              <p:cNvSpPr>
                <a:spLocks noChangeArrowheads="1"/>
              </p:cNvSpPr>
              <p:nvPr/>
            </p:nvSpPr>
            <p:spPr bwMode="auto">
              <a:xfrm>
                <a:off x="166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85" name="Freeform 338"/>
              <p:cNvSpPr>
                <a:spLocks/>
              </p:cNvSpPr>
              <p:nvPr/>
            </p:nvSpPr>
            <p:spPr bwMode="auto">
              <a:xfrm>
                <a:off x="1666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86" name="Rectangle 339"/>
              <p:cNvSpPr>
                <a:spLocks noChangeArrowheads="1"/>
              </p:cNvSpPr>
              <p:nvPr/>
            </p:nvSpPr>
            <p:spPr bwMode="auto">
              <a:xfrm>
                <a:off x="1492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87" name="Freeform 340"/>
              <p:cNvSpPr>
                <a:spLocks/>
              </p:cNvSpPr>
              <p:nvPr/>
            </p:nvSpPr>
            <p:spPr bwMode="auto">
              <a:xfrm>
                <a:off x="1494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88" name="Rectangle 341"/>
              <p:cNvSpPr>
                <a:spLocks noChangeArrowheads="1"/>
              </p:cNvSpPr>
              <p:nvPr/>
            </p:nvSpPr>
            <p:spPr bwMode="auto">
              <a:xfrm>
                <a:off x="1646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89" name="Freeform 342"/>
              <p:cNvSpPr>
                <a:spLocks/>
              </p:cNvSpPr>
              <p:nvPr/>
            </p:nvSpPr>
            <p:spPr bwMode="auto">
              <a:xfrm>
                <a:off x="1648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90" name="Rectangle 343"/>
              <p:cNvSpPr>
                <a:spLocks noChangeArrowheads="1"/>
              </p:cNvSpPr>
              <p:nvPr/>
            </p:nvSpPr>
            <p:spPr bwMode="auto">
              <a:xfrm>
                <a:off x="1476" y="315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91" name="Freeform 344"/>
              <p:cNvSpPr>
                <a:spLocks/>
              </p:cNvSpPr>
              <p:nvPr/>
            </p:nvSpPr>
            <p:spPr bwMode="auto">
              <a:xfrm>
                <a:off x="147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92" name="Rectangle 345"/>
              <p:cNvSpPr>
                <a:spLocks noChangeArrowheads="1"/>
              </p:cNvSpPr>
              <p:nvPr/>
            </p:nvSpPr>
            <p:spPr bwMode="auto">
              <a:xfrm>
                <a:off x="162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93" name="Freeform 346"/>
              <p:cNvSpPr>
                <a:spLocks/>
              </p:cNvSpPr>
              <p:nvPr/>
            </p:nvSpPr>
            <p:spPr bwMode="auto">
              <a:xfrm>
                <a:off x="1630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94" name="Rectangle 347"/>
              <p:cNvSpPr>
                <a:spLocks noChangeArrowheads="1"/>
              </p:cNvSpPr>
              <p:nvPr/>
            </p:nvSpPr>
            <p:spPr bwMode="auto">
              <a:xfrm>
                <a:off x="145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95" name="Freeform 348"/>
              <p:cNvSpPr>
                <a:spLocks/>
              </p:cNvSpPr>
              <p:nvPr/>
            </p:nvSpPr>
            <p:spPr bwMode="auto">
              <a:xfrm>
                <a:off x="1461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96" name="Rectangle 349"/>
              <p:cNvSpPr>
                <a:spLocks noChangeArrowheads="1"/>
              </p:cNvSpPr>
              <p:nvPr/>
            </p:nvSpPr>
            <p:spPr bwMode="auto">
              <a:xfrm>
                <a:off x="161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97" name="Freeform 350"/>
              <p:cNvSpPr>
                <a:spLocks/>
              </p:cNvSpPr>
              <p:nvPr/>
            </p:nvSpPr>
            <p:spPr bwMode="auto">
              <a:xfrm>
                <a:off x="1615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98" name="Rectangle 351"/>
              <p:cNvSpPr>
                <a:spLocks noChangeArrowheads="1"/>
              </p:cNvSpPr>
              <p:nvPr/>
            </p:nvSpPr>
            <p:spPr bwMode="auto">
              <a:xfrm>
                <a:off x="1441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99" name="Freeform 352"/>
              <p:cNvSpPr>
                <a:spLocks/>
              </p:cNvSpPr>
              <p:nvPr/>
            </p:nvSpPr>
            <p:spPr bwMode="auto">
              <a:xfrm>
                <a:off x="1443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00" name="Rectangle 353"/>
              <p:cNvSpPr>
                <a:spLocks noChangeArrowheads="1"/>
              </p:cNvSpPr>
              <p:nvPr/>
            </p:nvSpPr>
            <p:spPr bwMode="auto">
              <a:xfrm>
                <a:off x="159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01" name="Freeform 354"/>
              <p:cNvSpPr>
                <a:spLocks/>
              </p:cNvSpPr>
              <p:nvPr/>
            </p:nvSpPr>
            <p:spPr bwMode="auto">
              <a:xfrm>
                <a:off x="159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02" name="Rectangle 355"/>
              <p:cNvSpPr>
                <a:spLocks noChangeArrowheads="1"/>
              </p:cNvSpPr>
              <p:nvPr/>
            </p:nvSpPr>
            <p:spPr bwMode="auto">
              <a:xfrm>
                <a:off x="1424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03" name="Freeform 356"/>
              <p:cNvSpPr>
                <a:spLocks/>
              </p:cNvSpPr>
              <p:nvPr/>
            </p:nvSpPr>
            <p:spPr bwMode="auto">
              <a:xfrm>
                <a:off x="1428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04" name="Rectangle 357"/>
              <p:cNvSpPr>
                <a:spLocks noChangeArrowheads="1"/>
              </p:cNvSpPr>
              <p:nvPr/>
            </p:nvSpPr>
            <p:spPr bwMode="auto">
              <a:xfrm>
                <a:off x="1578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05" name="Freeform 358"/>
              <p:cNvSpPr>
                <a:spLocks/>
              </p:cNvSpPr>
              <p:nvPr/>
            </p:nvSpPr>
            <p:spPr bwMode="auto">
              <a:xfrm>
                <a:off x="1580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06" name="Rectangle 359"/>
              <p:cNvSpPr>
                <a:spLocks noChangeArrowheads="1"/>
              </p:cNvSpPr>
              <p:nvPr/>
            </p:nvSpPr>
            <p:spPr bwMode="auto">
              <a:xfrm>
                <a:off x="140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07" name="Freeform 360"/>
              <p:cNvSpPr>
                <a:spLocks/>
              </p:cNvSpPr>
              <p:nvPr/>
            </p:nvSpPr>
            <p:spPr bwMode="auto">
              <a:xfrm>
                <a:off x="141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08" name="Rectangle 361"/>
              <p:cNvSpPr>
                <a:spLocks noChangeArrowheads="1"/>
              </p:cNvSpPr>
              <p:nvPr/>
            </p:nvSpPr>
            <p:spPr bwMode="auto">
              <a:xfrm>
                <a:off x="156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09" name="Freeform 362"/>
              <p:cNvSpPr>
                <a:spLocks/>
              </p:cNvSpPr>
              <p:nvPr/>
            </p:nvSpPr>
            <p:spPr bwMode="auto">
              <a:xfrm>
                <a:off x="156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0" name="Rectangle 363"/>
              <p:cNvSpPr>
                <a:spLocks noChangeArrowheads="1"/>
              </p:cNvSpPr>
              <p:nvPr/>
            </p:nvSpPr>
            <p:spPr bwMode="auto">
              <a:xfrm>
                <a:off x="139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11" name="Freeform 364"/>
              <p:cNvSpPr>
                <a:spLocks/>
              </p:cNvSpPr>
              <p:nvPr/>
            </p:nvSpPr>
            <p:spPr bwMode="auto">
              <a:xfrm>
                <a:off x="1393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2" name="Rectangle 365"/>
              <p:cNvSpPr>
                <a:spLocks noChangeArrowheads="1"/>
              </p:cNvSpPr>
              <p:nvPr/>
            </p:nvSpPr>
            <p:spPr bwMode="auto">
              <a:xfrm>
                <a:off x="1732" y="315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13" name="Freeform 366"/>
              <p:cNvSpPr>
                <a:spLocks/>
              </p:cNvSpPr>
              <p:nvPr/>
            </p:nvSpPr>
            <p:spPr bwMode="auto">
              <a:xfrm>
                <a:off x="1734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4" name="Rectangle 367"/>
              <p:cNvSpPr>
                <a:spLocks noChangeArrowheads="1"/>
              </p:cNvSpPr>
              <p:nvPr/>
            </p:nvSpPr>
            <p:spPr bwMode="auto">
              <a:xfrm>
                <a:off x="137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115" name="Freeform 368"/>
              <p:cNvSpPr>
                <a:spLocks/>
              </p:cNvSpPr>
              <p:nvPr/>
            </p:nvSpPr>
            <p:spPr bwMode="auto">
              <a:xfrm>
                <a:off x="1375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6" name="Freeform 369"/>
              <p:cNvSpPr>
                <a:spLocks/>
              </p:cNvSpPr>
              <p:nvPr/>
            </p:nvSpPr>
            <p:spPr bwMode="auto">
              <a:xfrm>
                <a:off x="170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7" name="Freeform 370"/>
              <p:cNvSpPr>
                <a:spLocks/>
              </p:cNvSpPr>
              <p:nvPr/>
            </p:nvSpPr>
            <p:spPr bwMode="auto">
              <a:xfrm>
                <a:off x="167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8" name="Freeform 371"/>
              <p:cNvSpPr>
                <a:spLocks/>
              </p:cNvSpPr>
              <p:nvPr/>
            </p:nvSpPr>
            <p:spPr bwMode="auto">
              <a:xfrm>
                <a:off x="165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19" name="Freeform 372"/>
              <p:cNvSpPr>
                <a:spLocks/>
              </p:cNvSpPr>
              <p:nvPr/>
            </p:nvSpPr>
            <p:spPr bwMode="auto">
              <a:xfrm>
                <a:off x="162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0" name="Freeform 373"/>
              <p:cNvSpPr>
                <a:spLocks/>
              </p:cNvSpPr>
              <p:nvPr/>
            </p:nvSpPr>
            <p:spPr bwMode="auto">
              <a:xfrm>
                <a:off x="160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1" name="Freeform 374"/>
              <p:cNvSpPr>
                <a:spLocks/>
              </p:cNvSpPr>
              <p:nvPr/>
            </p:nvSpPr>
            <p:spPr bwMode="auto">
              <a:xfrm>
                <a:off x="157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2" name="Freeform 375"/>
              <p:cNvSpPr>
                <a:spLocks/>
              </p:cNvSpPr>
              <p:nvPr/>
            </p:nvSpPr>
            <p:spPr bwMode="auto">
              <a:xfrm>
                <a:off x="155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3" name="Freeform 376"/>
              <p:cNvSpPr>
                <a:spLocks/>
              </p:cNvSpPr>
              <p:nvPr/>
            </p:nvSpPr>
            <p:spPr bwMode="auto">
              <a:xfrm>
                <a:off x="1525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4" name="Freeform 377"/>
              <p:cNvSpPr>
                <a:spLocks/>
              </p:cNvSpPr>
              <p:nvPr/>
            </p:nvSpPr>
            <p:spPr bwMode="auto">
              <a:xfrm>
                <a:off x="149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5" name="Freeform 378"/>
              <p:cNvSpPr>
                <a:spLocks/>
              </p:cNvSpPr>
              <p:nvPr/>
            </p:nvSpPr>
            <p:spPr bwMode="auto">
              <a:xfrm>
                <a:off x="147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6" name="Freeform 379"/>
              <p:cNvSpPr>
                <a:spLocks/>
              </p:cNvSpPr>
              <p:nvPr/>
            </p:nvSpPr>
            <p:spPr bwMode="auto">
              <a:xfrm>
                <a:off x="144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7" name="Freeform 380"/>
              <p:cNvSpPr>
                <a:spLocks/>
              </p:cNvSpPr>
              <p:nvPr/>
            </p:nvSpPr>
            <p:spPr bwMode="auto">
              <a:xfrm>
                <a:off x="1421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8" name="Freeform 381"/>
              <p:cNvSpPr>
                <a:spLocks/>
              </p:cNvSpPr>
              <p:nvPr/>
            </p:nvSpPr>
            <p:spPr bwMode="auto">
              <a:xfrm>
                <a:off x="139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29" name="Freeform 382"/>
              <p:cNvSpPr>
                <a:spLocks/>
              </p:cNvSpPr>
              <p:nvPr/>
            </p:nvSpPr>
            <p:spPr bwMode="auto">
              <a:xfrm>
                <a:off x="137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0" name="Freeform 383"/>
              <p:cNvSpPr>
                <a:spLocks/>
              </p:cNvSpPr>
              <p:nvPr/>
            </p:nvSpPr>
            <p:spPr bwMode="auto">
              <a:xfrm>
                <a:off x="134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1" name="Freeform 384"/>
              <p:cNvSpPr>
                <a:spLocks/>
              </p:cNvSpPr>
              <p:nvPr/>
            </p:nvSpPr>
            <p:spPr bwMode="auto">
              <a:xfrm>
                <a:off x="173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2" name="Freeform 385"/>
              <p:cNvSpPr>
                <a:spLocks/>
              </p:cNvSpPr>
              <p:nvPr/>
            </p:nvSpPr>
            <p:spPr bwMode="auto">
              <a:xfrm>
                <a:off x="171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3" name="Freeform 386"/>
              <p:cNvSpPr>
                <a:spLocks/>
              </p:cNvSpPr>
              <p:nvPr/>
            </p:nvSpPr>
            <p:spPr bwMode="auto">
              <a:xfrm>
                <a:off x="169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4" name="Freeform 387"/>
              <p:cNvSpPr>
                <a:spLocks/>
              </p:cNvSpPr>
              <p:nvPr/>
            </p:nvSpPr>
            <p:spPr bwMode="auto">
              <a:xfrm>
                <a:off x="166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5" name="Freeform 388"/>
              <p:cNvSpPr>
                <a:spLocks/>
              </p:cNvSpPr>
              <p:nvPr/>
            </p:nvSpPr>
            <p:spPr bwMode="auto">
              <a:xfrm>
                <a:off x="164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6" name="Freeform 389"/>
              <p:cNvSpPr>
                <a:spLocks/>
              </p:cNvSpPr>
              <p:nvPr/>
            </p:nvSpPr>
            <p:spPr bwMode="auto">
              <a:xfrm>
                <a:off x="161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7" name="Freeform 390"/>
              <p:cNvSpPr>
                <a:spLocks/>
              </p:cNvSpPr>
              <p:nvPr/>
            </p:nvSpPr>
            <p:spPr bwMode="auto">
              <a:xfrm>
                <a:off x="158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8" name="Freeform 391"/>
              <p:cNvSpPr>
                <a:spLocks/>
              </p:cNvSpPr>
              <p:nvPr/>
            </p:nvSpPr>
            <p:spPr bwMode="auto">
              <a:xfrm>
                <a:off x="156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39" name="Freeform 392"/>
              <p:cNvSpPr>
                <a:spLocks/>
              </p:cNvSpPr>
              <p:nvPr/>
            </p:nvSpPr>
            <p:spPr bwMode="auto">
              <a:xfrm>
                <a:off x="153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0" name="Freeform 393"/>
              <p:cNvSpPr>
                <a:spLocks/>
              </p:cNvSpPr>
              <p:nvPr/>
            </p:nvSpPr>
            <p:spPr bwMode="auto">
              <a:xfrm>
                <a:off x="151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1" name="Freeform 394"/>
              <p:cNvSpPr>
                <a:spLocks/>
              </p:cNvSpPr>
              <p:nvPr/>
            </p:nvSpPr>
            <p:spPr bwMode="auto">
              <a:xfrm>
                <a:off x="148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2" name="Freeform 395"/>
              <p:cNvSpPr>
                <a:spLocks/>
              </p:cNvSpPr>
              <p:nvPr/>
            </p:nvSpPr>
            <p:spPr bwMode="auto">
              <a:xfrm>
                <a:off x="146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3" name="Freeform 396"/>
              <p:cNvSpPr>
                <a:spLocks/>
              </p:cNvSpPr>
              <p:nvPr/>
            </p:nvSpPr>
            <p:spPr bwMode="auto">
              <a:xfrm>
                <a:off x="143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4" name="Freeform 397"/>
              <p:cNvSpPr>
                <a:spLocks/>
              </p:cNvSpPr>
              <p:nvPr/>
            </p:nvSpPr>
            <p:spPr bwMode="auto">
              <a:xfrm>
                <a:off x="140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5" name="Freeform 398"/>
              <p:cNvSpPr>
                <a:spLocks/>
              </p:cNvSpPr>
              <p:nvPr/>
            </p:nvSpPr>
            <p:spPr bwMode="auto">
              <a:xfrm>
                <a:off x="138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6" name="Freeform 399"/>
              <p:cNvSpPr>
                <a:spLocks/>
              </p:cNvSpPr>
              <p:nvPr/>
            </p:nvSpPr>
            <p:spPr bwMode="auto">
              <a:xfrm>
                <a:off x="135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47" name="Freeform 400"/>
              <p:cNvSpPr>
                <a:spLocks/>
              </p:cNvSpPr>
              <p:nvPr/>
            </p:nvSpPr>
            <p:spPr bwMode="auto">
              <a:xfrm>
                <a:off x="174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81" name="Rectangle 401"/>
            <p:cNvSpPr>
              <a:spLocks noChangeArrowheads="1"/>
            </p:cNvSpPr>
            <p:nvPr/>
          </p:nvSpPr>
          <p:spPr bwMode="auto">
            <a:xfrm>
              <a:off x="1979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82" name="Group 402"/>
            <p:cNvGrpSpPr>
              <a:grpSpLocks/>
            </p:cNvGrpSpPr>
            <p:nvPr/>
          </p:nvGrpSpPr>
          <p:grpSpPr bwMode="auto">
            <a:xfrm>
              <a:off x="1991" y="3188"/>
              <a:ext cx="192" cy="135"/>
              <a:chOff x="1311" y="3205"/>
              <a:chExt cx="192" cy="135"/>
            </a:xfrm>
          </p:grpSpPr>
          <p:sp>
            <p:nvSpPr>
              <p:cNvPr id="21003" name="Rectangle 403"/>
              <p:cNvSpPr>
                <a:spLocks noChangeArrowheads="1"/>
              </p:cNvSpPr>
              <p:nvPr/>
            </p:nvSpPr>
            <p:spPr bwMode="auto">
              <a:xfrm>
                <a:off x="1311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04" name="Freeform 404"/>
              <p:cNvSpPr>
                <a:spLocks/>
              </p:cNvSpPr>
              <p:nvPr/>
            </p:nvSpPr>
            <p:spPr bwMode="auto">
              <a:xfrm>
                <a:off x="1322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5" name="Rectangle 405"/>
              <p:cNvSpPr>
                <a:spLocks noChangeArrowheads="1"/>
              </p:cNvSpPr>
              <p:nvPr/>
            </p:nvSpPr>
            <p:spPr bwMode="auto">
              <a:xfrm>
                <a:off x="1318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06" name="Line 406"/>
              <p:cNvSpPr>
                <a:spLocks noChangeShapeType="1"/>
              </p:cNvSpPr>
              <p:nvPr/>
            </p:nvSpPr>
            <p:spPr bwMode="auto">
              <a:xfrm>
                <a:off x="1337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7" name="Line 407"/>
              <p:cNvSpPr>
                <a:spLocks noChangeShapeType="1"/>
              </p:cNvSpPr>
              <p:nvPr/>
            </p:nvSpPr>
            <p:spPr bwMode="auto">
              <a:xfrm>
                <a:off x="1324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8" name="Line 408"/>
              <p:cNvSpPr>
                <a:spLocks noChangeShapeType="1"/>
              </p:cNvSpPr>
              <p:nvPr/>
            </p:nvSpPr>
            <p:spPr bwMode="auto">
              <a:xfrm>
                <a:off x="1324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9" name="Rectangle 409"/>
              <p:cNvSpPr>
                <a:spLocks noChangeArrowheads="1"/>
              </p:cNvSpPr>
              <p:nvPr/>
            </p:nvSpPr>
            <p:spPr bwMode="auto">
              <a:xfrm>
                <a:off x="1344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10" name="Rectangle 410"/>
              <p:cNvSpPr>
                <a:spLocks noChangeArrowheads="1"/>
              </p:cNvSpPr>
              <p:nvPr/>
            </p:nvSpPr>
            <p:spPr bwMode="auto">
              <a:xfrm>
                <a:off x="1333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11" name="Rectangle 411"/>
              <p:cNvSpPr>
                <a:spLocks noChangeArrowheads="1"/>
              </p:cNvSpPr>
              <p:nvPr/>
            </p:nvSpPr>
            <p:spPr bwMode="auto">
              <a:xfrm>
                <a:off x="1320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12" name="Freeform 412"/>
              <p:cNvSpPr>
                <a:spLocks/>
              </p:cNvSpPr>
              <p:nvPr/>
            </p:nvSpPr>
            <p:spPr bwMode="auto">
              <a:xfrm>
                <a:off x="1396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13" name="Freeform 413"/>
              <p:cNvSpPr>
                <a:spLocks/>
              </p:cNvSpPr>
              <p:nvPr/>
            </p:nvSpPr>
            <p:spPr bwMode="auto">
              <a:xfrm>
                <a:off x="1372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14" name="Rectangle 414"/>
              <p:cNvSpPr>
                <a:spLocks noChangeArrowheads="1"/>
              </p:cNvSpPr>
              <p:nvPr/>
            </p:nvSpPr>
            <p:spPr bwMode="auto">
              <a:xfrm>
                <a:off x="1368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015" name="Freeform 415"/>
              <p:cNvSpPr>
                <a:spLocks/>
              </p:cNvSpPr>
              <p:nvPr/>
            </p:nvSpPr>
            <p:spPr bwMode="auto">
              <a:xfrm>
                <a:off x="1376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16" name="Freeform 416"/>
              <p:cNvSpPr>
                <a:spLocks/>
              </p:cNvSpPr>
              <p:nvPr/>
            </p:nvSpPr>
            <p:spPr bwMode="auto">
              <a:xfrm>
                <a:off x="1486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17" name="Freeform 417"/>
              <p:cNvSpPr>
                <a:spLocks/>
              </p:cNvSpPr>
              <p:nvPr/>
            </p:nvSpPr>
            <p:spPr bwMode="auto">
              <a:xfrm>
                <a:off x="1376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18" name="Freeform 418"/>
              <p:cNvSpPr>
                <a:spLocks/>
              </p:cNvSpPr>
              <p:nvPr/>
            </p:nvSpPr>
            <p:spPr bwMode="auto">
              <a:xfrm>
                <a:off x="1486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83" name="Rectangle 419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84" name="Group 420"/>
            <p:cNvGrpSpPr>
              <a:grpSpLocks/>
            </p:cNvGrpSpPr>
            <p:nvPr/>
          </p:nvGrpSpPr>
          <p:grpSpPr bwMode="auto">
            <a:xfrm>
              <a:off x="2009" y="3092"/>
              <a:ext cx="420" cy="31"/>
              <a:chOff x="1329" y="3109"/>
              <a:chExt cx="420" cy="31"/>
            </a:xfrm>
          </p:grpSpPr>
          <p:sp>
            <p:nvSpPr>
              <p:cNvPr id="20874" name="Freeform 421"/>
              <p:cNvSpPr>
                <a:spLocks/>
              </p:cNvSpPr>
              <p:nvPr/>
            </p:nvSpPr>
            <p:spPr bwMode="auto">
              <a:xfrm>
                <a:off x="1329" y="3129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5" name="Rectangle 422"/>
              <p:cNvSpPr>
                <a:spLocks noChangeArrowheads="1"/>
              </p:cNvSpPr>
              <p:nvPr/>
            </p:nvSpPr>
            <p:spPr bwMode="auto">
              <a:xfrm>
                <a:off x="135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76" name="Freeform 423"/>
              <p:cNvSpPr>
                <a:spLocks/>
              </p:cNvSpPr>
              <p:nvPr/>
            </p:nvSpPr>
            <p:spPr bwMode="auto">
              <a:xfrm>
                <a:off x="136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7" name="Rectangle 424"/>
              <p:cNvSpPr>
                <a:spLocks noChangeArrowheads="1"/>
              </p:cNvSpPr>
              <p:nvPr/>
            </p:nvSpPr>
            <p:spPr bwMode="auto">
              <a:xfrm>
                <a:off x="134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78" name="Freeform 425"/>
              <p:cNvSpPr>
                <a:spLocks/>
              </p:cNvSpPr>
              <p:nvPr/>
            </p:nvSpPr>
            <p:spPr bwMode="auto">
              <a:xfrm>
                <a:off x="1342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9" name="Rectangle 426"/>
              <p:cNvSpPr>
                <a:spLocks noChangeArrowheads="1"/>
              </p:cNvSpPr>
              <p:nvPr/>
            </p:nvSpPr>
            <p:spPr bwMode="auto">
              <a:xfrm>
                <a:off x="1714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80" name="Freeform 427"/>
              <p:cNvSpPr>
                <a:spLocks/>
              </p:cNvSpPr>
              <p:nvPr/>
            </p:nvSpPr>
            <p:spPr bwMode="auto">
              <a:xfrm>
                <a:off x="1716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81" name="Rectangle 428"/>
              <p:cNvSpPr>
                <a:spLocks noChangeArrowheads="1"/>
              </p:cNvSpPr>
              <p:nvPr/>
            </p:nvSpPr>
            <p:spPr bwMode="auto">
              <a:xfrm>
                <a:off x="1542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82" name="Freeform 429"/>
              <p:cNvSpPr>
                <a:spLocks/>
              </p:cNvSpPr>
              <p:nvPr/>
            </p:nvSpPr>
            <p:spPr bwMode="auto">
              <a:xfrm>
                <a:off x="154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83" name="Rectangle 430"/>
              <p:cNvSpPr>
                <a:spLocks noChangeArrowheads="1"/>
              </p:cNvSpPr>
              <p:nvPr/>
            </p:nvSpPr>
            <p:spPr bwMode="auto">
              <a:xfrm>
                <a:off x="1696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84" name="Freeform 431"/>
              <p:cNvSpPr>
                <a:spLocks/>
              </p:cNvSpPr>
              <p:nvPr/>
            </p:nvSpPr>
            <p:spPr bwMode="auto">
              <a:xfrm>
                <a:off x="1699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85" name="Rectangle 432"/>
              <p:cNvSpPr>
                <a:spLocks noChangeArrowheads="1"/>
              </p:cNvSpPr>
              <p:nvPr/>
            </p:nvSpPr>
            <p:spPr bwMode="auto">
              <a:xfrm>
                <a:off x="1527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86" name="Freeform 433"/>
              <p:cNvSpPr>
                <a:spLocks/>
              </p:cNvSpPr>
              <p:nvPr/>
            </p:nvSpPr>
            <p:spPr bwMode="auto">
              <a:xfrm>
                <a:off x="152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87" name="Rectangle 434"/>
              <p:cNvSpPr>
                <a:spLocks noChangeArrowheads="1"/>
              </p:cNvSpPr>
              <p:nvPr/>
            </p:nvSpPr>
            <p:spPr bwMode="auto">
              <a:xfrm>
                <a:off x="167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88" name="Freeform 435"/>
              <p:cNvSpPr>
                <a:spLocks/>
              </p:cNvSpPr>
              <p:nvPr/>
            </p:nvSpPr>
            <p:spPr bwMode="auto">
              <a:xfrm>
                <a:off x="1683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89" name="Rectangle 436"/>
              <p:cNvSpPr>
                <a:spLocks noChangeArrowheads="1"/>
              </p:cNvSpPr>
              <p:nvPr/>
            </p:nvSpPr>
            <p:spPr bwMode="auto">
              <a:xfrm>
                <a:off x="1509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90" name="Freeform 437"/>
              <p:cNvSpPr>
                <a:spLocks/>
              </p:cNvSpPr>
              <p:nvPr/>
            </p:nvSpPr>
            <p:spPr bwMode="auto">
              <a:xfrm>
                <a:off x="151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1" name="Rectangle 438"/>
              <p:cNvSpPr>
                <a:spLocks noChangeArrowheads="1"/>
              </p:cNvSpPr>
              <p:nvPr/>
            </p:nvSpPr>
            <p:spPr bwMode="auto">
              <a:xfrm>
                <a:off x="166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92" name="Freeform 439"/>
              <p:cNvSpPr>
                <a:spLocks/>
              </p:cNvSpPr>
              <p:nvPr/>
            </p:nvSpPr>
            <p:spPr bwMode="auto">
              <a:xfrm>
                <a:off x="1666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3" name="Rectangle 440"/>
              <p:cNvSpPr>
                <a:spLocks noChangeArrowheads="1"/>
              </p:cNvSpPr>
              <p:nvPr/>
            </p:nvSpPr>
            <p:spPr bwMode="auto">
              <a:xfrm>
                <a:off x="1492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94" name="Freeform 441"/>
              <p:cNvSpPr>
                <a:spLocks/>
              </p:cNvSpPr>
              <p:nvPr/>
            </p:nvSpPr>
            <p:spPr bwMode="auto">
              <a:xfrm>
                <a:off x="1494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5" name="Rectangle 442"/>
              <p:cNvSpPr>
                <a:spLocks noChangeArrowheads="1"/>
              </p:cNvSpPr>
              <p:nvPr/>
            </p:nvSpPr>
            <p:spPr bwMode="auto">
              <a:xfrm>
                <a:off x="1646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96" name="Freeform 443"/>
              <p:cNvSpPr>
                <a:spLocks/>
              </p:cNvSpPr>
              <p:nvPr/>
            </p:nvSpPr>
            <p:spPr bwMode="auto">
              <a:xfrm>
                <a:off x="1648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7" name="Rectangle 444"/>
              <p:cNvSpPr>
                <a:spLocks noChangeArrowheads="1"/>
              </p:cNvSpPr>
              <p:nvPr/>
            </p:nvSpPr>
            <p:spPr bwMode="auto">
              <a:xfrm>
                <a:off x="1476" y="3123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98" name="Freeform 445"/>
              <p:cNvSpPr>
                <a:spLocks/>
              </p:cNvSpPr>
              <p:nvPr/>
            </p:nvSpPr>
            <p:spPr bwMode="auto">
              <a:xfrm>
                <a:off x="147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99" name="Rectangle 446"/>
              <p:cNvSpPr>
                <a:spLocks noChangeArrowheads="1"/>
              </p:cNvSpPr>
              <p:nvPr/>
            </p:nvSpPr>
            <p:spPr bwMode="auto">
              <a:xfrm>
                <a:off x="162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00" name="Freeform 447"/>
              <p:cNvSpPr>
                <a:spLocks/>
              </p:cNvSpPr>
              <p:nvPr/>
            </p:nvSpPr>
            <p:spPr bwMode="auto">
              <a:xfrm>
                <a:off x="1630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1" name="Rectangle 448"/>
              <p:cNvSpPr>
                <a:spLocks noChangeArrowheads="1"/>
              </p:cNvSpPr>
              <p:nvPr/>
            </p:nvSpPr>
            <p:spPr bwMode="auto">
              <a:xfrm>
                <a:off x="145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02" name="Freeform 449"/>
              <p:cNvSpPr>
                <a:spLocks/>
              </p:cNvSpPr>
              <p:nvPr/>
            </p:nvSpPr>
            <p:spPr bwMode="auto">
              <a:xfrm>
                <a:off x="1461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3" name="Rectangle 450"/>
              <p:cNvSpPr>
                <a:spLocks noChangeArrowheads="1"/>
              </p:cNvSpPr>
              <p:nvPr/>
            </p:nvSpPr>
            <p:spPr bwMode="auto">
              <a:xfrm>
                <a:off x="161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04" name="Freeform 451"/>
              <p:cNvSpPr>
                <a:spLocks/>
              </p:cNvSpPr>
              <p:nvPr/>
            </p:nvSpPr>
            <p:spPr bwMode="auto">
              <a:xfrm>
                <a:off x="1615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5" name="Rectangle 452"/>
              <p:cNvSpPr>
                <a:spLocks noChangeArrowheads="1"/>
              </p:cNvSpPr>
              <p:nvPr/>
            </p:nvSpPr>
            <p:spPr bwMode="auto">
              <a:xfrm>
                <a:off x="1441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06" name="Freeform 453"/>
              <p:cNvSpPr>
                <a:spLocks/>
              </p:cNvSpPr>
              <p:nvPr/>
            </p:nvSpPr>
            <p:spPr bwMode="auto">
              <a:xfrm>
                <a:off x="1443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7" name="Rectangle 454"/>
              <p:cNvSpPr>
                <a:spLocks noChangeArrowheads="1"/>
              </p:cNvSpPr>
              <p:nvPr/>
            </p:nvSpPr>
            <p:spPr bwMode="auto">
              <a:xfrm>
                <a:off x="159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08" name="Freeform 455"/>
              <p:cNvSpPr>
                <a:spLocks/>
              </p:cNvSpPr>
              <p:nvPr/>
            </p:nvSpPr>
            <p:spPr bwMode="auto">
              <a:xfrm>
                <a:off x="159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09" name="Rectangle 456"/>
              <p:cNvSpPr>
                <a:spLocks noChangeArrowheads="1"/>
              </p:cNvSpPr>
              <p:nvPr/>
            </p:nvSpPr>
            <p:spPr bwMode="auto">
              <a:xfrm>
                <a:off x="1424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10" name="Freeform 457"/>
              <p:cNvSpPr>
                <a:spLocks/>
              </p:cNvSpPr>
              <p:nvPr/>
            </p:nvSpPr>
            <p:spPr bwMode="auto">
              <a:xfrm>
                <a:off x="1428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11" name="Rectangle 458"/>
              <p:cNvSpPr>
                <a:spLocks noChangeArrowheads="1"/>
              </p:cNvSpPr>
              <p:nvPr/>
            </p:nvSpPr>
            <p:spPr bwMode="auto">
              <a:xfrm>
                <a:off x="1578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12" name="Freeform 459"/>
              <p:cNvSpPr>
                <a:spLocks/>
              </p:cNvSpPr>
              <p:nvPr/>
            </p:nvSpPr>
            <p:spPr bwMode="auto">
              <a:xfrm>
                <a:off x="1580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13" name="Rectangle 460"/>
              <p:cNvSpPr>
                <a:spLocks noChangeArrowheads="1"/>
              </p:cNvSpPr>
              <p:nvPr/>
            </p:nvSpPr>
            <p:spPr bwMode="auto">
              <a:xfrm>
                <a:off x="140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14" name="Freeform 461"/>
              <p:cNvSpPr>
                <a:spLocks/>
              </p:cNvSpPr>
              <p:nvPr/>
            </p:nvSpPr>
            <p:spPr bwMode="auto">
              <a:xfrm>
                <a:off x="141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15" name="Rectangle 462"/>
              <p:cNvSpPr>
                <a:spLocks noChangeArrowheads="1"/>
              </p:cNvSpPr>
              <p:nvPr/>
            </p:nvSpPr>
            <p:spPr bwMode="auto">
              <a:xfrm>
                <a:off x="156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16" name="Freeform 463"/>
              <p:cNvSpPr>
                <a:spLocks/>
              </p:cNvSpPr>
              <p:nvPr/>
            </p:nvSpPr>
            <p:spPr bwMode="auto">
              <a:xfrm>
                <a:off x="156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17" name="Rectangle 464"/>
              <p:cNvSpPr>
                <a:spLocks noChangeArrowheads="1"/>
              </p:cNvSpPr>
              <p:nvPr/>
            </p:nvSpPr>
            <p:spPr bwMode="auto">
              <a:xfrm>
                <a:off x="139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18" name="Freeform 465"/>
              <p:cNvSpPr>
                <a:spLocks/>
              </p:cNvSpPr>
              <p:nvPr/>
            </p:nvSpPr>
            <p:spPr bwMode="auto">
              <a:xfrm>
                <a:off x="1393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19" name="Rectangle 466"/>
              <p:cNvSpPr>
                <a:spLocks noChangeArrowheads="1"/>
              </p:cNvSpPr>
              <p:nvPr/>
            </p:nvSpPr>
            <p:spPr bwMode="auto">
              <a:xfrm>
                <a:off x="1732" y="3123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20" name="Freeform 467"/>
              <p:cNvSpPr>
                <a:spLocks/>
              </p:cNvSpPr>
              <p:nvPr/>
            </p:nvSpPr>
            <p:spPr bwMode="auto">
              <a:xfrm>
                <a:off x="1734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21" name="Rectangle 468"/>
              <p:cNvSpPr>
                <a:spLocks noChangeArrowheads="1"/>
              </p:cNvSpPr>
              <p:nvPr/>
            </p:nvSpPr>
            <p:spPr bwMode="auto">
              <a:xfrm>
                <a:off x="137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22" name="Freeform 469"/>
              <p:cNvSpPr>
                <a:spLocks/>
              </p:cNvSpPr>
              <p:nvPr/>
            </p:nvSpPr>
            <p:spPr bwMode="auto">
              <a:xfrm>
                <a:off x="1375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23" name="Rectangle 470"/>
              <p:cNvSpPr>
                <a:spLocks noChangeArrowheads="1"/>
              </p:cNvSpPr>
              <p:nvPr/>
            </p:nvSpPr>
            <p:spPr bwMode="auto">
              <a:xfrm>
                <a:off x="135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24" name="Freeform 471"/>
              <p:cNvSpPr>
                <a:spLocks/>
              </p:cNvSpPr>
              <p:nvPr/>
            </p:nvSpPr>
            <p:spPr bwMode="auto">
              <a:xfrm>
                <a:off x="136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25" name="Rectangle 472"/>
              <p:cNvSpPr>
                <a:spLocks noChangeArrowheads="1"/>
              </p:cNvSpPr>
              <p:nvPr/>
            </p:nvSpPr>
            <p:spPr bwMode="auto">
              <a:xfrm>
                <a:off x="134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26" name="Freeform 473"/>
              <p:cNvSpPr>
                <a:spLocks/>
              </p:cNvSpPr>
              <p:nvPr/>
            </p:nvSpPr>
            <p:spPr bwMode="auto">
              <a:xfrm>
                <a:off x="1342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27" name="Rectangle 474"/>
              <p:cNvSpPr>
                <a:spLocks noChangeArrowheads="1"/>
              </p:cNvSpPr>
              <p:nvPr/>
            </p:nvSpPr>
            <p:spPr bwMode="auto">
              <a:xfrm>
                <a:off x="1714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28" name="Freeform 475"/>
              <p:cNvSpPr>
                <a:spLocks/>
              </p:cNvSpPr>
              <p:nvPr/>
            </p:nvSpPr>
            <p:spPr bwMode="auto">
              <a:xfrm>
                <a:off x="1716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29" name="Rectangle 476"/>
              <p:cNvSpPr>
                <a:spLocks noChangeArrowheads="1"/>
              </p:cNvSpPr>
              <p:nvPr/>
            </p:nvSpPr>
            <p:spPr bwMode="auto">
              <a:xfrm>
                <a:off x="1542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30" name="Freeform 477"/>
              <p:cNvSpPr>
                <a:spLocks/>
              </p:cNvSpPr>
              <p:nvPr/>
            </p:nvSpPr>
            <p:spPr bwMode="auto">
              <a:xfrm>
                <a:off x="154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31" name="Rectangle 478"/>
              <p:cNvSpPr>
                <a:spLocks noChangeArrowheads="1"/>
              </p:cNvSpPr>
              <p:nvPr/>
            </p:nvSpPr>
            <p:spPr bwMode="auto">
              <a:xfrm>
                <a:off x="1696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32" name="Freeform 479"/>
              <p:cNvSpPr>
                <a:spLocks/>
              </p:cNvSpPr>
              <p:nvPr/>
            </p:nvSpPr>
            <p:spPr bwMode="auto">
              <a:xfrm>
                <a:off x="1699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33" name="Rectangle 480"/>
              <p:cNvSpPr>
                <a:spLocks noChangeArrowheads="1"/>
              </p:cNvSpPr>
              <p:nvPr/>
            </p:nvSpPr>
            <p:spPr bwMode="auto">
              <a:xfrm>
                <a:off x="1527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34" name="Freeform 481"/>
              <p:cNvSpPr>
                <a:spLocks/>
              </p:cNvSpPr>
              <p:nvPr/>
            </p:nvSpPr>
            <p:spPr bwMode="auto">
              <a:xfrm>
                <a:off x="152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35" name="Rectangle 482"/>
              <p:cNvSpPr>
                <a:spLocks noChangeArrowheads="1"/>
              </p:cNvSpPr>
              <p:nvPr/>
            </p:nvSpPr>
            <p:spPr bwMode="auto">
              <a:xfrm>
                <a:off x="167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36" name="Freeform 483"/>
              <p:cNvSpPr>
                <a:spLocks/>
              </p:cNvSpPr>
              <p:nvPr/>
            </p:nvSpPr>
            <p:spPr bwMode="auto">
              <a:xfrm>
                <a:off x="1683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37" name="Rectangle 484"/>
              <p:cNvSpPr>
                <a:spLocks noChangeArrowheads="1"/>
              </p:cNvSpPr>
              <p:nvPr/>
            </p:nvSpPr>
            <p:spPr bwMode="auto">
              <a:xfrm>
                <a:off x="1509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38" name="Freeform 485"/>
              <p:cNvSpPr>
                <a:spLocks/>
              </p:cNvSpPr>
              <p:nvPr/>
            </p:nvSpPr>
            <p:spPr bwMode="auto">
              <a:xfrm>
                <a:off x="151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39" name="Rectangle 486"/>
              <p:cNvSpPr>
                <a:spLocks noChangeArrowheads="1"/>
              </p:cNvSpPr>
              <p:nvPr/>
            </p:nvSpPr>
            <p:spPr bwMode="auto">
              <a:xfrm>
                <a:off x="166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40" name="Freeform 487"/>
              <p:cNvSpPr>
                <a:spLocks/>
              </p:cNvSpPr>
              <p:nvPr/>
            </p:nvSpPr>
            <p:spPr bwMode="auto">
              <a:xfrm>
                <a:off x="1666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41" name="Rectangle 488"/>
              <p:cNvSpPr>
                <a:spLocks noChangeArrowheads="1"/>
              </p:cNvSpPr>
              <p:nvPr/>
            </p:nvSpPr>
            <p:spPr bwMode="auto">
              <a:xfrm>
                <a:off x="1492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42" name="Freeform 489"/>
              <p:cNvSpPr>
                <a:spLocks/>
              </p:cNvSpPr>
              <p:nvPr/>
            </p:nvSpPr>
            <p:spPr bwMode="auto">
              <a:xfrm>
                <a:off x="1494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43" name="Rectangle 490"/>
              <p:cNvSpPr>
                <a:spLocks noChangeArrowheads="1"/>
              </p:cNvSpPr>
              <p:nvPr/>
            </p:nvSpPr>
            <p:spPr bwMode="auto">
              <a:xfrm>
                <a:off x="1646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44" name="Freeform 491"/>
              <p:cNvSpPr>
                <a:spLocks/>
              </p:cNvSpPr>
              <p:nvPr/>
            </p:nvSpPr>
            <p:spPr bwMode="auto">
              <a:xfrm>
                <a:off x="1648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45" name="Rectangle 492"/>
              <p:cNvSpPr>
                <a:spLocks noChangeArrowheads="1"/>
              </p:cNvSpPr>
              <p:nvPr/>
            </p:nvSpPr>
            <p:spPr bwMode="auto">
              <a:xfrm>
                <a:off x="1476" y="3109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46" name="Freeform 493"/>
              <p:cNvSpPr>
                <a:spLocks/>
              </p:cNvSpPr>
              <p:nvPr/>
            </p:nvSpPr>
            <p:spPr bwMode="auto">
              <a:xfrm>
                <a:off x="147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47" name="Rectangle 494"/>
              <p:cNvSpPr>
                <a:spLocks noChangeArrowheads="1"/>
              </p:cNvSpPr>
              <p:nvPr/>
            </p:nvSpPr>
            <p:spPr bwMode="auto">
              <a:xfrm>
                <a:off x="162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48" name="Freeform 495"/>
              <p:cNvSpPr>
                <a:spLocks/>
              </p:cNvSpPr>
              <p:nvPr/>
            </p:nvSpPr>
            <p:spPr bwMode="auto">
              <a:xfrm>
                <a:off x="1630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49" name="Rectangle 496"/>
              <p:cNvSpPr>
                <a:spLocks noChangeArrowheads="1"/>
              </p:cNvSpPr>
              <p:nvPr/>
            </p:nvSpPr>
            <p:spPr bwMode="auto">
              <a:xfrm>
                <a:off x="145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50" name="Freeform 497"/>
              <p:cNvSpPr>
                <a:spLocks/>
              </p:cNvSpPr>
              <p:nvPr/>
            </p:nvSpPr>
            <p:spPr bwMode="auto">
              <a:xfrm>
                <a:off x="1461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51" name="Rectangle 498"/>
              <p:cNvSpPr>
                <a:spLocks noChangeArrowheads="1"/>
              </p:cNvSpPr>
              <p:nvPr/>
            </p:nvSpPr>
            <p:spPr bwMode="auto">
              <a:xfrm>
                <a:off x="161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52" name="Freeform 499"/>
              <p:cNvSpPr>
                <a:spLocks/>
              </p:cNvSpPr>
              <p:nvPr/>
            </p:nvSpPr>
            <p:spPr bwMode="auto">
              <a:xfrm>
                <a:off x="1615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53" name="Rectangle 500"/>
              <p:cNvSpPr>
                <a:spLocks noChangeArrowheads="1"/>
              </p:cNvSpPr>
              <p:nvPr/>
            </p:nvSpPr>
            <p:spPr bwMode="auto">
              <a:xfrm>
                <a:off x="1441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54" name="Freeform 501"/>
              <p:cNvSpPr>
                <a:spLocks/>
              </p:cNvSpPr>
              <p:nvPr/>
            </p:nvSpPr>
            <p:spPr bwMode="auto">
              <a:xfrm>
                <a:off x="1443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55" name="Rectangle 502"/>
              <p:cNvSpPr>
                <a:spLocks noChangeArrowheads="1"/>
              </p:cNvSpPr>
              <p:nvPr/>
            </p:nvSpPr>
            <p:spPr bwMode="auto">
              <a:xfrm>
                <a:off x="159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56" name="Freeform 503"/>
              <p:cNvSpPr>
                <a:spLocks/>
              </p:cNvSpPr>
              <p:nvPr/>
            </p:nvSpPr>
            <p:spPr bwMode="auto">
              <a:xfrm>
                <a:off x="159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57" name="Rectangle 504"/>
              <p:cNvSpPr>
                <a:spLocks noChangeArrowheads="1"/>
              </p:cNvSpPr>
              <p:nvPr/>
            </p:nvSpPr>
            <p:spPr bwMode="auto">
              <a:xfrm>
                <a:off x="1424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58" name="Freeform 505"/>
              <p:cNvSpPr>
                <a:spLocks/>
              </p:cNvSpPr>
              <p:nvPr/>
            </p:nvSpPr>
            <p:spPr bwMode="auto">
              <a:xfrm>
                <a:off x="1428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59" name="Rectangle 506"/>
              <p:cNvSpPr>
                <a:spLocks noChangeArrowheads="1"/>
              </p:cNvSpPr>
              <p:nvPr/>
            </p:nvSpPr>
            <p:spPr bwMode="auto">
              <a:xfrm>
                <a:off x="1578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60" name="Freeform 507"/>
              <p:cNvSpPr>
                <a:spLocks/>
              </p:cNvSpPr>
              <p:nvPr/>
            </p:nvSpPr>
            <p:spPr bwMode="auto">
              <a:xfrm>
                <a:off x="1580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61" name="Rectangle 508"/>
              <p:cNvSpPr>
                <a:spLocks noChangeArrowheads="1"/>
              </p:cNvSpPr>
              <p:nvPr/>
            </p:nvSpPr>
            <p:spPr bwMode="auto">
              <a:xfrm>
                <a:off x="140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62" name="Freeform 509"/>
              <p:cNvSpPr>
                <a:spLocks/>
              </p:cNvSpPr>
              <p:nvPr/>
            </p:nvSpPr>
            <p:spPr bwMode="auto">
              <a:xfrm>
                <a:off x="141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63" name="Rectangle 510"/>
              <p:cNvSpPr>
                <a:spLocks noChangeArrowheads="1"/>
              </p:cNvSpPr>
              <p:nvPr/>
            </p:nvSpPr>
            <p:spPr bwMode="auto">
              <a:xfrm>
                <a:off x="156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64" name="Freeform 511"/>
              <p:cNvSpPr>
                <a:spLocks/>
              </p:cNvSpPr>
              <p:nvPr/>
            </p:nvSpPr>
            <p:spPr bwMode="auto">
              <a:xfrm>
                <a:off x="156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65" name="Rectangle 512"/>
              <p:cNvSpPr>
                <a:spLocks noChangeArrowheads="1"/>
              </p:cNvSpPr>
              <p:nvPr/>
            </p:nvSpPr>
            <p:spPr bwMode="auto">
              <a:xfrm>
                <a:off x="139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66" name="Freeform 513"/>
              <p:cNvSpPr>
                <a:spLocks/>
              </p:cNvSpPr>
              <p:nvPr/>
            </p:nvSpPr>
            <p:spPr bwMode="auto">
              <a:xfrm>
                <a:off x="1393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67" name="Rectangle 514"/>
              <p:cNvSpPr>
                <a:spLocks noChangeArrowheads="1"/>
              </p:cNvSpPr>
              <p:nvPr/>
            </p:nvSpPr>
            <p:spPr bwMode="auto">
              <a:xfrm>
                <a:off x="1732" y="3109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68" name="Freeform 515"/>
              <p:cNvSpPr>
                <a:spLocks/>
              </p:cNvSpPr>
              <p:nvPr/>
            </p:nvSpPr>
            <p:spPr bwMode="auto">
              <a:xfrm>
                <a:off x="1734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69" name="Rectangle 516"/>
              <p:cNvSpPr>
                <a:spLocks noChangeArrowheads="1"/>
              </p:cNvSpPr>
              <p:nvPr/>
            </p:nvSpPr>
            <p:spPr bwMode="auto">
              <a:xfrm>
                <a:off x="137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970" name="Freeform 517"/>
              <p:cNvSpPr>
                <a:spLocks/>
              </p:cNvSpPr>
              <p:nvPr/>
            </p:nvSpPr>
            <p:spPr bwMode="auto">
              <a:xfrm>
                <a:off x="1375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1" name="Freeform 518"/>
              <p:cNvSpPr>
                <a:spLocks/>
              </p:cNvSpPr>
              <p:nvPr/>
            </p:nvSpPr>
            <p:spPr bwMode="auto">
              <a:xfrm>
                <a:off x="170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2" name="Freeform 519"/>
              <p:cNvSpPr>
                <a:spLocks/>
              </p:cNvSpPr>
              <p:nvPr/>
            </p:nvSpPr>
            <p:spPr bwMode="auto">
              <a:xfrm>
                <a:off x="167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3" name="Freeform 520"/>
              <p:cNvSpPr>
                <a:spLocks/>
              </p:cNvSpPr>
              <p:nvPr/>
            </p:nvSpPr>
            <p:spPr bwMode="auto">
              <a:xfrm>
                <a:off x="165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4" name="Freeform 521"/>
              <p:cNvSpPr>
                <a:spLocks/>
              </p:cNvSpPr>
              <p:nvPr/>
            </p:nvSpPr>
            <p:spPr bwMode="auto">
              <a:xfrm>
                <a:off x="162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5" name="Freeform 522"/>
              <p:cNvSpPr>
                <a:spLocks/>
              </p:cNvSpPr>
              <p:nvPr/>
            </p:nvSpPr>
            <p:spPr bwMode="auto">
              <a:xfrm>
                <a:off x="160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6" name="Freeform 523"/>
              <p:cNvSpPr>
                <a:spLocks/>
              </p:cNvSpPr>
              <p:nvPr/>
            </p:nvSpPr>
            <p:spPr bwMode="auto">
              <a:xfrm>
                <a:off x="157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7" name="Freeform 524"/>
              <p:cNvSpPr>
                <a:spLocks/>
              </p:cNvSpPr>
              <p:nvPr/>
            </p:nvSpPr>
            <p:spPr bwMode="auto">
              <a:xfrm>
                <a:off x="155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8" name="Freeform 525"/>
              <p:cNvSpPr>
                <a:spLocks/>
              </p:cNvSpPr>
              <p:nvPr/>
            </p:nvSpPr>
            <p:spPr bwMode="auto">
              <a:xfrm>
                <a:off x="1525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79" name="Freeform 526"/>
              <p:cNvSpPr>
                <a:spLocks/>
              </p:cNvSpPr>
              <p:nvPr/>
            </p:nvSpPr>
            <p:spPr bwMode="auto">
              <a:xfrm>
                <a:off x="149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0" name="Freeform 527"/>
              <p:cNvSpPr>
                <a:spLocks/>
              </p:cNvSpPr>
              <p:nvPr/>
            </p:nvSpPr>
            <p:spPr bwMode="auto">
              <a:xfrm>
                <a:off x="147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1" name="Freeform 528"/>
              <p:cNvSpPr>
                <a:spLocks/>
              </p:cNvSpPr>
              <p:nvPr/>
            </p:nvSpPr>
            <p:spPr bwMode="auto">
              <a:xfrm>
                <a:off x="144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2" name="Freeform 529"/>
              <p:cNvSpPr>
                <a:spLocks/>
              </p:cNvSpPr>
              <p:nvPr/>
            </p:nvSpPr>
            <p:spPr bwMode="auto">
              <a:xfrm>
                <a:off x="1421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3" name="Freeform 530"/>
              <p:cNvSpPr>
                <a:spLocks/>
              </p:cNvSpPr>
              <p:nvPr/>
            </p:nvSpPr>
            <p:spPr bwMode="auto">
              <a:xfrm>
                <a:off x="139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4" name="Freeform 531"/>
              <p:cNvSpPr>
                <a:spLocks/>
              </p:cNvSpPr>
              <p:nvPr/>
            </p:nvSpPr>
            <p:spPr bwMode="auto">
              <a:xfrm>
                <a:off x="137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5" name="Freeform 532"/>
              <p:cNvSpPr>
                <a:spLocks/>
              </p:cNvSpPr>
              <p:nvPr/>
            </p:nvSpPr>
            <p:spPr bwMode="auto">
              <a:xfrm>
                <a:off x="134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6" name="Freeform 533"/>
              <p:cNvSpPr>
                <a:spLocks/>
              </p:cNvSpPr>
              <p:nvPr/>
            </p:nvSpPr>
            <p:spPr bwMode="auto">
              <a:xfrm>
                <a:off x="173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7" name="Freeform 534"/>
              <p:cNvSpPr>
                <a:spLocks/>
              </p:cNvSpPr>
              <p:nvPr/>
            </p:nvSpPr>
            <p:spPr bwMode="auto">
              <a:xfrm>
                <a:off x="171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8" name="Freeform 535"/>
              <p:cNvSpPr>
                <a:spLocks/>
              </p:cNvSpPr>
              <p:nvPr/>
            </p:nvSpPr>
            <p:spPr bwMode="auto">
              <a:xfrm>
                <a:off x="169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89" name="Freeform 536"/>
              <p:cNvSpPr>
                <a:spLocks/>
              </p:cNvSpPr>
              <p:nvPr/>
            </p:nvSpPr>
            <p:spPr bwMode="auto">
              <a:xfrm>
                <a:off x="166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0" name="Freeform 537"/>
              <p:cNvSpPr>
                <a:spLocks/>
              </p:cNvSpPr>
              <p:nvPr/>
            </p:nvSpPr>
            <p:spPr bwMode="auto">
              <a:xfrm>
                <a:off x="164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1" name="Freeform 538"/>
              <p:cNvSpPr>
                <a:spLocks/>
              </p:cNvSpPr>
              <p:nvPr/>
            </p:nvSpPr>
            <p:spPr bwMode="auto">
              <a:xfrm>
                <a:off x="161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2" name="Freeform 539"/>
              <p:cNvSpPr>
                <a:spLocks/>
              </p:cNvSpPr>
              <p:nvPr/>
            </p:nvSpPr>
            <p:spPr bwMode="auto">
              <a:xfrm>
                <a:off x="158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3" name="Freeform 540"/>
              <p:cNvSpPr>
                <a:spLocks/>
              </p:cNvSpPr>
              <p:nvPr/>
            </p:nvSpPr>
            <p:spPr bwMode="auto">
              <a:xfrm>
                <a:off x="156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4" name="Freeform 541"/>
              <p:cNvSpPr>
                <a:spLocks/>
              </p:cNvSpPr>
              <p:nvPr/>
            </p:nvSpPr>
            <p:spPr bwMode="auto">
              <a:xfrm>
                <a:off x="153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5" name="Freeform 542"/>
              <p:cNvSpPr>
                <a:spLocks/>
              </p:cNvSpPr>
              <p:nvPr/>
            </p:nvSpPr>
            <p:spPr bwMode="auto">
              <a:xfrm>
                <a:off x="151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6" name="Freeform 543"/>
              <p:cNvSpPr>
                <a:spLocks/>
              </p:cNvSpPr>
              <p:nvPr/>
            </p:nvSpPr>
            <p:spPr bwMode="auto">
              <a:xfrm>
                <a:off x="148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7" name="Freeform 544"/>
              <p:cNvSpPr>
                <a:spLocks/>
              </p:cNvSpPr>
              <p:nvPr/>
            </p:nvSpPr>
            <p:spPr bwMode="auto">
              <a:xfrm>
                <a:off x="146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8" name="Freeform 545"/>
              <p:cNvSpPr>
                <a:spLocks/>
              </p:cNvSpPr>
              <p:nvPr/>
            </p:nvSpPr>
            <p:spPr bwMode="auto">
              <a:xfrm>
                <a:off x="143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99" name="Freeform 546"/>
              <p:cNvSpPr>
                <a:spLocks/>
              </p:cNvSpPr>
              <p:nvPr/>
            </p:nvSpPr>
            <p:spPr bwMode="auto">
              <a:xfrm>
                <a:off x="140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0" name="Freeform 547"/>
              <p:cNvSpPr>
                <a:spLocks/>
              </p:cNvSpPr>
              <p:nvPr/>
            </p:nvSpPr>
            <p:spPr bwMode="auto">
              <a:xfrm>
                <a:off x="138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1" name="Freeform 548"/>
              <p:cNvSpPr>
                <a:spLocks/>
              </p:cNvSpPr>
              <p:nvPr/>
            </p:nvSpPr>
            <p:spPr bwMode="auto">
              <a:xfrm>
                <a:off x="135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02" name="Freeform 549"/>
              <p:cNvSpPr>
                <a:spLocks/>
              </p:cNvSpPr>
              <p:nvPr/>
            </p:nvSpPr>
            <p:spPr bwMode="auto">
              <a:xfrm>
                <a:off x="174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85" name="Rectangle 550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86" name="Group 551"/>
            <p:cNvGrpSpPr>
              <a:grpSpLocks/>
            </p:cNvGrpSpPr>
            <p:nvPr/>
          </p:nvGrpSpPr>
          <p:grpSpPr bwMode="auto">
            <a:xfrm>
              <a:off x="2009" y="3050"/>
              <a:ext cx="420" cy="31"/>
              <a:chOff x="1329" y="3067"/>
              <a:chExt cx="420" cy="31"/>
            </a:xfrm>
          </p:grpSpPr>
          <p:sp>
            <p:nvSpPr>
              <p:cNvPr id="20745" name="Freeform 552"/>
              <p:cNvSpPr>
                <a:spLocks/>
              </p:cNvSpPr>
              <p:nvPr/>
            </p:nvSpPr>
            <p:spPr bwMode="auto">
              <a:xfrm>
                <a:off x="1329" y="3087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6" name="Rectangle 553"/>
              <p:cNvSpPr>
                <a:spLocks noChangeArrowheads="1"/>
              </p:cNvSpPr>
              <p:nvPr/>
            </p:nvSpPr>
            <p:spPr bwMode="auto">
              <a:xfrm>
                <a:off x="135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47" name="Freeform 554"/>
              <p:cNvSpPr>
                <a:spLocks/>
              </p:cNvSpPr>
              <p:nvPr/>
            </p:nvSpPr>
            <p:spPr bwMode="auto">
              <a:xfrm>
                <a:off x="136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8" name="Rectangle 555"/>
              <p:cNvSpPr>
                <a:spLocks noChangeArrowheads="1"/>
              </p:cNvSpPr>
              <p:nvPr/>
            </p:nvSpPr>
            <p:spPr bwMode="auto">
              <a:xfrm>
                <a:off x="134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49" name="Freeform 556"/>
              <p:cNvSpPr>
                <a:spLocks/>
              </p:cNvSpPr>
              <p:nvPr/>
            </p:nvSpPr>
            <p:spPr bwMode="auto">
              <a:xfrm>
                <a:off x="1342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50" name="Rectangle 557"/>
              <p:cNvSpPr>
                <a:spLocks noChangeArrowheads="1"/>
              </p:cNvSpPr>
              <p:nvPr/>
            </p:nvSpPr>
            <p:spPr bwMode="auto">
              <a:xfrm>
                <a:off x="1714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51" name="Freeform 558"/>
              <p:cNvSpPr>
                <a:spLocks/>
              </p:cNvSpPr>
              <p:nvPr/>
            </p:nvSpPr>
            <p:spPr bwMode="auto">
              <a:xfrm>
                <a:off x="1716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52" name="Rectangle 559"/>
              <p:cNvSpPr>
                <a:spLocks noChangeArrowheads="1"/>
              </p:cNvSpPr>
              <p:nvPr/>
            </p:nvSpPr>
            <p:spPr bwMode="auto">
              <a:xfrm>
                <a:off x="1542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53" name="Freeform 560"/>
              <p:cNvSpPr>
                <a:spLocks/>
              </p:cNvSpPr>
              <p:nvPr/>
            </p:nvSpPr>
            <p:spPr bwMode="auto">
              <a:xfrm>
                <a:off x="154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54" name="Rectangle 561"/>
              <p:cNvSpPr>
                <a:spLocks noChangeArrowheads="1"/>
              </p:cNvSpPr>
              <p:nvPr/>
            </p:nvSpPr>
            <p:spPr bwMode="auto">
              <a:xfrm>
                <a:off x="1696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55" name="Freeform 562"/>
              <p:cNvSpPr>
                <a:spLocks/>
              </p:cNvSpPr>
              <p:nvPr/>
            </p:nvSpPr>
            <p:spPr bwMode="auto">
              <a:xfrm>
                <a:off x="1699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56" name="Rectangle 563"/>
              <p:cNvSpPr>
                <a:spLocks noChangeArrowheads="1"/>
              </p:cNvSpPr>
              <p:nvPr/>
            </p:nvSpPr>
            <p:spPr bwMode="auto">
              <a:xfrm>
                <a:off x="1527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57" name="Freeform 564"/>
              <p:cNvSpPr>
                <a:spLocks/>
              </p:cNvSpPr>
              <p:nvPr/>
            </p:nvSpPr>
            <p:spPr bwMode="auto">
              <a:xfrm>
                <a:off x="152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58" name="Rectangle 565"/>
              <p:cNvSpPr>
                <a:spLocks noChangeArrowheads="1"/>
              </p:cNvSpPr>
              <p:nvPr/>
            </p:nvSpPr>
            <p:spPr bwMode="auto">
              <a:xfrm>
                <a:off x="167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59" name="Freeform 566"/>
              <p:cNvSpPr>
                <a:spLocks/>
              </p:cNvSpPr>
              <p:nvPr/>
            </p:nvSpPr>
            <p:spPr bwMode="auto">
              <a:xfrm>
                <a:off x="1683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60" name="Rectangle 567"/>
              <p:cNvSpPr>
                <a:spLocks noChangeArrowheads="1"/>
              </p:cNvSpPr>
              <p:nvPr/>
            </p:nvSpPr>
            <p:spPr bwMode="auto">
              <a:xfrm>
                <a:off x="1509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61" name="Freeform 568"/>
              <p:cNvSpPr>
                <a:spLocks/>
              </p:cNvSpPr>
              <p:nvPr/>
            </p:nvSpPr>
            <p:spPr bwMode="auto">
              <a:xfrm>
                <a:off x="151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62" name="Rectangle 569"/>
              <p:cNvSpPr>
                <a:spLocks noChangeArrowheads="1"/>
              </p:cNvSpPr>
              <p:nvPr/>
            </p:nvSpPr>
            <p:spPr bwMode="auto">
              <a:xfrm>
                <a:off x="166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63" name="Freeform 570"/>
              <p:cNvSpPr>
                <a:spLocks/>
              </p:cNvSpPr>
              <p:nvPr/>
            </p:nvSpPr>
            <p:spPr bwMode="auto">
              <a:xfrm>
                <a:off x="1666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64" name="Rectangle 571"/>
              <p:cNvSpPr>
                <a:spLocks noChangeArrowheads="1"/>
              </p:cNvSpPr>
              <p:nvPr/>
            </p:nvSpPr>
            <p:spPr bwMode="auto">
              <a:xfrm>
                <a:off x="1492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65" name="Freeform 572"/>
              <p:cNvSpPr>
                <a:spLocks/>
              </p:cNvSpPr>
              <p:nvPr/>
            </p:nvSpPr>
            <p:spPr bwMode="auto">
              <a:xfrm>
                <a:off x="1494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66" name="Rectangle 573"/>
              <p:cNvSpPr>
                <a:spLocks noChangeArrowheads="1"/>
              </p:cNvSpPr>
              <p:nvPr/>
            </p:nvSpPr>
            <p:spPr bwMode="auto">
              <a:xfrm>
                <a:off x="1646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67" name="Freeform 574"/>
              <p:cNvSpPr>
                <a:spLocks/>
              </p:cNvSpPr>
              <p:nvPr/>
            </p:nvSpPr>
            <p:spPr bwMode="auto">
              <a:xfrm>
                <a:off x="1648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68" name="Rectangle 575"/>
              <p:cNvSpPr>
                <a:spLocks noChangeArrowheads="1"/>
              </p:cNvSpPr>
              <p:nvPr/>
            </p:nvSpPr>
            <p:spPr bwMode="auto">
              <a:xfrm>
                <a:off x="1476" y="308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69" name="Freeform 576"/>
              <p:cNvSpPr>
                <a:spLocks/>
              </p:cNvSpPr>
              <p:nvPr/>
            </p:nvSpPr>
            <p:spPr bwMode="auto">
              <a:xfrm>
                <a:off x="147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70" name="Rectangle 577"/>
              <p:cNvSpPr>
                <a:spLocks noChangeArrowheads="1"/>
              </p:cNvSpPr>
              <p:nvPr/>
            </p:nvSpPr>
            <p:spPr bwMode="auto">
              <a:xfrm>
                <a:off x="162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71" name="Freeform 578"/>
              <p:cNvSpPr>
                <a:spLocks/>
              </p:cNvSpPr>
              <p:nvPr/>
            </p:nvSpPr>
            <p:spPr bwMode="auto">
              <a:xfrm>
                <a:off x="1630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72" name="Rectangle 579"/>
              <p:cNvSpPr>
                <a:spLocks noChangeArrowheads="1"/>
              </p:cNvSpPr>
              <p:nvPr/>
            </p:nvSpPr>
            <p:spPr bwMode="auto">
              <a:xfrm>
                <a:off x="145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73" name="Freeform 580"/>
              <p:cNvSpPr>
                <a:spLocks/>
              </p:cNvSpPr>
              <p:nvPr/>
            </p:nvSpPr>
            <p:spPr bwMode="auto">
              <a:xfrm>
                <a:off x="1461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74" name="Rectangle 581"/>
              <p:cNvSpPr>
                <a:spLocks noChangeArrowheads="1"/>
              </p:cNvSpPr>
              <p:nvPr/>
            </p:nvSpPr>
            <p:spPr bwMode="auto">
              <a:xfrm>
                <a:off x="161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75" name="Freeform 582"/>
              <p:cNvSpPr>
                <a:spLocks/>
              </p:cNvSpPr>
              <p:nvPr/>
            </p:nvSpPr>
            <p:spPr bwMode="auto">
              <a:xfrm>
                <a:off x="1615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76" name="Rectangle 583"/>
              <p:cNvSpPr>
                <a:spLocks noChangeArrowheads="1"/>
              </p:cNvSpPr>
              <p:nvPr/>
            </p:nvSpPr>
            <p:spPr bwMode="auto">
              <a:xfrm>
                <a:off x="1441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77" name="Freeform 584"/>
              <p:cNvSpPr>
                <a:spLocks/>
              </p:cNvSpPr>
              <p:nvPr/>
            </p:nvSpPr>
            <p:spPr bwMode="auto">
              <a:xfrm>
                <a:off x="1443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78" name="Rectangle 585"/>
              <p:cNvSpPr>
                <a:spLocks noChangeArrowheads="1"/>
              </p:cNvSpPr>
              <p:nvPr/>
            </p:nvSpPr>
            <p:spPr bwMode="auto">
              <a:xfrm>
                <a:off x="159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79" name="Freeform 586"/>
              <p:cNvSpPr>
                <a:spLocks/>
              </p:cNvSpPr>
              <p:nvPr/>
            </p:nvSpPr>
            <p:spPr bwMode="auto">
              <a:xfrm>
                <a:off x="159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80" name="Rectangle 587"/>
              <p:cNvSpPr>
                <a:spLocks noChangeArrowheads="1"/>
              </p:cNvSpPr>
              <p:nvPr/>
            </p:nvSpPr>
            <p:spPr bwMode="auto">
              <a:xfrm>
                <a:off x="1424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81" name="Freeform 588"/>
              <p:cNvSpPr>
                <a:spLocks/>
              </p:cNvSpPr>
              <p:nvPr/>
            </p:nvSpPr>
            <p:spPr bwMode="auto">
              <a:xfrm>
                <a:off x="1428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82" name="Rectangle 589"/>
              <p:cNvSpPr>
                <a:spLocks noChangeArrowheads="1"/>
              </p:cNvSpPr>
              <p:nvPr/>
            </p:nvSpPr>
            <p:spPr bwMode="auto">
              <a:xfrm>
                <a:off x="1578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83" name="Freeform 590"/>
              <p:cNvSpPr>
                <a:spLocks/>
              </p:cNvSpPr>
              <p:nvPr/>
            </p:nvSpPr>
            <p:spPr bwMode="auto">
              <a:xfrm>
                <a:off x="1580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84" name="Rectangle 591"/>
              <p:cNvSpPr>
                <a:spLocks noChangeArrowheads="1"/>
              </p:cNvSpPr>
              <p:nvPr/>
            </p:nvSpPr>
            <p:spPr bwMode="auto">
              <a:xfrm>
                <a:off x="140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85" name="Freeform 592"/>
              <p:cNvSpPr>
                <a:spLocks/>
              </p:cNvSpPr>
              <p:nvPr/>
            </p:nvSpPr>
            <p:spPr bwMode="auto">
              <a:xfrm>
                <a:off x="141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86" name="Rectangle 593"/>
              <p:cNvSpPr>
                <a:spLocks noChangeArrowheads="1"/>
              </p:cNvSpPr>
              <p:nvPr/>
            </p:nvSpPr>
            <p:spPr bwMode="auto">
              <a:xfrm>
                <a:off x="156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87" name="Freeform 594"/>
              <p:cNvSpPr>
                <a:spLocks/>
              </p:cNvSpPr>
              <p:nvPr/>
            </p:nvSpPr>
            <p:spPr bwMode="auto">
              <a:xfrm>
                <a:off x="156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88" name="Rectangle 595"/>
              <p:cNvSpPr>
                <a:spLocks noChangeArrowheads="1"/>
              </p:cNvSpPr>
              <p:nvPr/>
            </p:nvSpPr>
            <p:spPr bwMode="auto">
              <a:xfrm>
                <a:off x="139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89" name="Freeform 596"/>
              <p:cNvSpPr>
                <a:spLocks/>
              </p:cNvSpPr>
              <p:nvPr/>
            </p:nvSpPr>
            <p:spPr bwMode="auto">
              <a:xfrm>
                <a:off x="1393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90" name="Rectangle 597"/>
              <p:cNvSpPr>
                <a:spLocks noChangeArrowheads="1"/>
              </p:cNvSpPr>
              <p:nvPr/>
            </p:nvSpPr>
            <p:spPr bwMode="auto">
              <a:xfrm>
                <a:off x="1732" y="308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91" name="Freeform 598"/>
              <p:cNvSpPr>
                <a:spLocks/>
              </p:cNvSpPr>
              <p:nvPr/>
            </p:nvSpPr>
            <p:spPr bwMode="auto">
              <a:xfrm>
                <a:off x="1734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92" name="Rectangle 599"/>
              <p:cNvSpPr>
                <a:spLocks noChangeArrowheads="1"/>
              </p:cNvSpPr>
              <p:nvPr/>
            </p:nvSpPr>
            <p:spPr bwMode="auto">
              <a:xfrm>
                <a:off x="137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93" name="Freeform 600"/>
              <p:cNvSpPr>
                <a:spLocks/>
              </p:cNvSpPr>
              <p:nvPr/>
            </p:nvSpPr>
            <p:spPr bwMode="auto">
              <a:xfrm>
                <a:off x="1375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94" name="Rectangle 601"/>
              <p:cNvSpPr>
                <a:spLocks noChangeArrowheads="1"/>
              </p:cNvSpPr>
              <p:nvPr/>
            </p:nvSpPr>
            <p:spPr bwMode="auto">
              <a:xfrm>
                <a:off x="135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95" name="Freeform 602"/>
              <p:cNvSpPr>
                <a:spLocks/>
              </p:cNvSpPr>
              <p:nvPr/>
            </p:nvSpPr>
            <p:spPr bwMode="auto">
              <a:xfrm>
                <a:off x="136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96" name="Rectangle 603"/>
              <p:cNvSpPr>
                <a:spLocks noChangeArrowheads="1"/>
              </p:cNvSpPr>
              <p:nvPr/>
            </p:nvSpPr>
            <p:spPr bwMode="auto">
              <a:xfrm>
                <a:off x="134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97" name="Freeform 604"/>
              <p:cNvSpPr>
                <a:spLocks/>
              </p:cNvSpPr>
              <p:nvPr/>
            </p:nvSpPr>
            <p:spPr bwMode="auto">
              <a:xfrm>
                <a:off x="1342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98" name="Rectangle 605"/>
              <p:cNvSpPr>
                <a:spLocks noChangeArrowheads="1"/>
              </p:cNvSpPr>
              <p:nvPr/>
            </p:nvSpPr>
            <p:spPr bwMode="auto">
              <a:xfrm>
                <a:off x="1714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99" name="Freeform 606"/>
              <p:cNvSpPr>
                <a:spLocks/>
              </p:cNvSpPr>
              <p:nvPr/>
            </p:nvSpPr>
            <p:spPr bwMode="auto">
              <a:xfrm>
                <a:off x="1716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00" name="Rectangle 607"/>
              <p:cNvSpPr>
                <a:spLocks noChangeArrowheads="1"/>
              </p:cNvSpPr>
              <p:nvPr/>
            </p:nvSpPr>
            <p:spPr bwMode="auto">
              <a:xfrm>
                <a:off x="1542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01" name="Freeform 608"/>
              <p:cNvSpPr>
                <a:spLocks/>
              </p:cNvSpPr>
              <p:nvPr/>
            </p:nvSpPr>
            <p:spPr bwMode="auto">
              <a:xfrm>
                <a:off x="154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02" name="Rectangle 609"/>
              <p:cNvSpPr>
                <a:spLocks noChangeArrowheads="1"/>
              </p:cNvSpPr>
              <p:nvPr/>
            </p:nvSpPr>
            <p:spPr bwMode="auto">
              <a:xfrm>
                <a:off x="1696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03" name="Freeform 610"/>
              <p:cNvSpPr>
                <a:spLocks/>
              </p:cNvSpPr>
              <p:nvPr/>
            </p:nvSpPr>
            <p:spPr bwMode="auto">
              <a:xfrm>
                <a:off x="1699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04" name="Rectangle 611"/>
              <p:cNvSpPr>
                <a:spLocks noChangeArrowheads="1"/>
              </p:cNvSpPr>
              <p:nvPr/>
            </p:nvSpPr>
            <p:spPr bwMode="auto">
              <a:xfrm>
                <a:off x="1527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05" name="Freeform 612"/>
              <p:cNvSpPr>
                <a:spLocks/>
              </p:cNvSpPr>
              <p:nvPr/>
            </p:nvSpPr>
            <p:spPr bwMode="auto">
              <a:xfrm>
                <a:off x="152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06" name="Rectangle 613"/>
              <p:cNvSpPr>
                <a:spLocks noChangeArrowheads="1"/>
              </p:cNvSpPr>
              <p:nvPr/>
            </p:nvSpPr>
            <p:spPr bwMode="auto">
              <a:xfrm>
                <a:off x="167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07" name="Freeform 614"/>
              <p:cNvSpPr>
                <a:spLocks/>
              </p:cNvSpPr>
              <p:nvPr/>
            </p:nvSpPr>
            <p:spPr bwMode="auto">
              <a:xfrm>
                <a:off x="1683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08" name="Rectangle 615"/>
              <p:cNvSpPr>
                <a:spLocks noChangeArrowheads="1"/>
              </p:cNvSpPr>
              <p:nvPr/>
            </p:nvSpPr>
            <p:spPr bwMode="auto">
              <a:xfrm>
                <a:off x="1509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09" name="Freeform 616"/>
              <p:cNvSpPr>
                <a:spLocks/>
              </p:cNvSpPr>
              <p:nvPr/>
            </p:nvSpPr>
            <p:spPr bwMode="auto">
              <a:xfrm>
                <a:off x="151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10" name="Rectangle 617"/>
              <p:cNvSpPr>
                <a:spLocks noChangeArrowheads="1"/>
              </p:cNvSpPr>
              <p:nvPr/>
            </p:nvSpPr>
            <p:spPr bwMode="auto">
              <a:xfrm>
                <a:off x="166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11" name="Freeform 618"/>
              <p:cNvSpPr>
                <a:spLocks/>
              </p:cNvSpPr>
              <p:nvPr/>
            </p:nvSpPr>
            <p:spPr bwMode="auto">
              <a:xfrm>
                <a:off x="1666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12" name="Rectangle 619"/>
              <p:cNvSpPr>
                <a:spLocks noChangeArrowheads="1"/>
              </p:cNvSpPr>
              <p:nvPr/>
            </p:nvSpPr>
            <p:spPr bwMode="auto">
              <a:xfrm>
                <a:off x="1492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13" name="Freeform 620"/>
              <p:cNvSpPr>
                <a:spLocks/>
              </p:cNvSpPr>
              <p:nvPr/>
            </p:nvSpPr>
            <p:spPr bwMode="auto">
              <a:xfrm>
                <a:off x="1494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14" name="Rectangle 621"/>
              <p:cNvSpPr>
                <a:spLocks noChangeArrowheads="1"/>
              </p:cNvSpPr>
              <p:nvPr/>
            </p:nvSpPr>
            <p:spPr bwMode="auto">
              <a:xfrm>
                <a:off x="1646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15" name="Freeform 622"/>
              <p:cNvSpPr>
                <a:spLocks/>
              </p:cNvSpPr>
              <p:nvPr/>
            </p:nvSpPr>
            <p:spPr bwMode="auto">
              <a:xfrm>
                <a:off x="1648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16" name="Rectangle 623"/>
              <p:cNvSpPr>
                <a:spLocks noChangeArrowheads="1"/>
              </p:cNvSpPr>
              <p:nvPr/>
            </p:nvSpPr>
            <p:spPr bwMode="auto">
              <a:xfrm>
                <a:off x="1476" y="3067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17" name="Freeform 624"/>
              <p:cNvSpPr>
                <a:spLocks/>
              </p:cNvSpPr>
              <p:nvPr/>
            </p:nvSpPr>
            <p:spPr bwMode="auto">
              <a:xfrm>
                <a:off x="147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18" name="Rectangle 625"/>
              <p:cNvSpPr>
                <a:spLocks noChangeArrowheads="1"/>
              </p:cNvSpPr>
              <p:nvPr/>
            </p:nvSpPr>
            <p:spPr bwMode="auto">
              <a:xfrm>
                <a:off x="162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19" name="Freeform 626"/>
              <p:cNvSpPr>
                <a:spLocks/>
              </p:cNvSpPr>
              <p:nvPr/>
            </p:nvSpPr>
            <p:spPr bwMode="auto">
              <a:xfrm>
                <a:off x="1630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20" name="Rectangle 627"/>
              <p:cNvSpPr>
                <a:spLocks noChangeArrowheads="1"/>
              </p:cNvSpPr>
              <p:nvPr/>
            </p:nvSpPr>
            <p:spPr bwMode="auto">
              <a:xfrm>
                <a:off x="145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21" name="Freeform 628"/>
              <p:cNvSpPr>
                <a:spLocks/>
              </p:cNvSpPr>
              <p:nvPr/>
            </p:nvSpPr>
            <p:spPr bwMode="auto">
              <a:xfrm>
                <a:off x="1461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22" name="Rectangle 629"/>
              <p:cNvSpPr>
                <a:spLocks noChangeArrowheads="1"/>
              </p:cNvSpPr>
              <p:nvPr/>
            </p:nvSpPr>
            <p:spPr bwMode="auto">
              <a:xfrm>
                <a:off x="161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23" name="Freeform 630"/>
              <p:cNvSpPr>
                <a:spLocks/>
              </p:cNvSpPr>
              <p:nvPr/>
            </p:nvSpPr>
            <p:spPr bwMode="auto">
              <a:xfrm>
                <a:off x="1615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24" name="Rectangle 631"/>
              <p:cNvSpPr>
                <a:spLocks noChangeArrowheads="1"/>
              </p:cNvSpPr>
              <p:nvPr/>
            </p:nvSpPr>
            <p:spPr bwMode="auto">
              <a:xfrm>
                <a:off x="1441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25" name="Freeform 632"/>
              <p:cNvSpPr>
                <a:spLocks/>
              </p:cNvSpPr>
              <p:nvPr/>
            </p:nvSpPr>
            <p:spPr bwMode="auto">
              <a:xfrm>
                <a:off x="1443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26" name="Rectangle 633"/>
              <p:cNvSpPr>
                <a:spLocks noChangeArrowheads="1"/>
              </p:cNvSpPr>
              <p:nvPr/>
            </p:nvSpPr>
            <p:spPr bwMode="auto">
              <a:xfrm>
                <a:off x="159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27" name="Freeform 634"/>
              <p:cNvSpPr>
                <a:spLocks/>
              </p:cNvSpPr>
              <p:nvPr/>
            </p:nvSpPr>
            <p:spPr bwMode="auto">
              <a:xfrm>
                <a:off x="159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28" name="Rectangle 635"/>
              <p:cNvSpPr>
                <a:spLocks noChangeArrowheads="1"/>
              </p:cNvSpPr>
              <p:nvPr/>
            </p:nvSpPr>
            <p:spPr bwMode="auto">
              <a:xfrm>
                <a:off x="1424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29" name="Freeform 636"/>
              <p:cNvSpPr>
                <a:spLocks/>
              </p:cNvSpPr>
              <p:nvPr/>
            </p:nvSpPr>
            <p:spPr bwMode="auto">
              <a:xfrm>
                <a:off x="1428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30" name="Rectangle 637"/>
              <p:cNvSpPr>
                <a:spLocks noChangeArrowheads="1"/>
              </p:cNvSpPr>
              <p:nvPr/>
            </p:nvSpPr>
            <p:spPr bwMode="auto">
              <a:xfrm>
                <a:off x="1578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31" name="Freeform 638"/>
              <p:cNvSpPr>
                <a:spLocks/>
              </p:cNvSpPr>
              <p:nvPr/>
            </p:nvSpPr>
            <p:spPr bwMode="auto">
              <a:xfrm>
                <a:off x="1580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32" name="Rectangle 639"/>
              <p:cNvSpPr>
                <a:spLocks noChangeArrowheads="1"/>
              </p:cNvSpPr>
              <p:nvPr/>
            </p:nvSpPr>
            <p:spPr bwMode="auto">
              <a:xfrm>
                <a:off x="140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33" name="Freeform 640"/>
              <p:cNvSpPr>
                <a:spLocks/>
              </p:cNvSpPr>
              <p:nvPr/>
            </p:nvSpPr>
            <p:spPr bwMode="auto">
              <a:xfrm>
                <a:off x="141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34" name="Rectangle 641"/>
              <p:cNvSpPr>
                <a:spLocks noChangeArrowheads="1"/>
              </p:cNvSpPr>
              <p:nvPr/>
            </p:nvSpPr>
            <p:spPr bwMode="auto">
              <a:xfrm>
                <a:off x="156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35" name="Freeform 642"/>
              <p:cNvSpPr>
                <a:spLocks/>
              </p:cNvSpPr>
              <p:nvPr/>
            </p:nvSpPr>
            <p:spPr bwMode="auto">
              <a:xfrm>
                <a:off x="156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36" name="Rectangle 643"/>
              <p:cNvSpPr>
                <a:spLocks noChangeArrowheads="1"/>
              </p:cNvSpPr>
              <p:nvPr/>
            </p:nvSpPr>
            <p:spPr bwMode="auto">
              <a:xfrm>
                <a:off x="139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37" name="Freeform 644"/>
              <p:cNvSpPr>
                <a:spLocks/>
              </p:cNvSpPr>
              <p:nvPr/>
            </p:nvSpPr>
            <p:spPr bwMode="auto">
              <a:xfrm>
                <a:off x="1393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38" name="Rectangle 645"/>
              <p:cNvSpPr>
                <a:spLocks noChangeArrowheads="1"/>
              </p:cNvSpPr>
              <p:nvPr/>
            </p:nvSpPr>
            <p:spPr bwMode="auto">
              <a:xfrm>
                <a:off x="1732" y="3067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39" name="Freeform 646"/>
              <p:cNvSpPr>
                <a:spLocks/>
              </p:cNvSpPr>
              <p:nvPr/>
            </p:nvSpPr>
            <p:spPr bwMode="auto">
              <a:xfrm>
                <a:off x="1734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0" name="Rectangle 647"/>
              <p:cNvSpPr>
                <a:spLocks noChangeArrowheads="1"/>
              </p:cNvSpPr>
              <p:nvPr/>
            </p:nvSpPr>
            <p:spPr bwMode="auto">
              <a:xfrm>
                <a:off x="137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841" name="Freeform 648"/>
              <p:cNvSpPr>
                <a:spLocks/>
              </p:cNvSpPr>
              <p:nvPr/>
            </p:nvSpPr>
            <p:spPr bwMode="auto">
              <a:xfrm>
                <a:off x="1375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2" name="Freeform 649"/>
              <p:cNvSpPr>
                <a:spLocks/>
              </p:cNvSpPr>
              <p:nvPr/>
            </p:nvSpPr>
            <p:spPr bwMode="auto">
              <a:xfrm>
                <a:off x="170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3" name="Freeform 650"/>
              <p:cNvSpPr>
                <a:spLocks/>
              </p:cNvSpPr>
              <p:nvPr/>
            </p:nvSpPr>
            <p:spPr bwMode="auto">
              <a:xfrm>
                <a:off x="167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4" name="Freeform 651"/>
              <p:cNvSpPr>
                <a:spLocks/>
              </p:cNvSpPr>
              <p:nvPr/>
            </p:nvSpPr>
            <p:spPr bwMode="auto">
              <a:xfrm>
                <a:off x="165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5" name="Freeform 652"/>
              <p:cNvSpPr>
                <a:spLocks/>
              </p:cNvSpPr>
              <p:nvPr/>
            </p:nvSpPr>
            <p:spPr bwMode="auto">
              <a:xfrm>
                <a:off x="162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6" name="Freeform 653"/>
              <p:cNvSpPr>
                <a:spLocks/>
              </p:cNvSpPr>
              <p:nvPr/>
            </p:nvSpPr>
            <p:spPr bwMode="auto">
              <a:xfrm>
                <a:off x="160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7" name="Freeform 654"/>
              <p:cNvSpPr>
                <a:spLocks/>
              </p:cNvSpPr>
              <p:nvPr/>
            </p:nvSpPr>
            <p:spPr bwMode="auto">
              <a:xfrm>
                <a:off x="157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8" name="Freeform 655"/>
              <p:cNvSpPr>
                <a:spLocks/>
              </p:cNvSpPr>
              <p:nvPr/>
            </p:nvSpPr>
            <p:spPr bwMode="auto">
              <a:xfrm>
                <a:off x="155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49" name="Freeform 656"/>
              <p:cNvSpPr>
                <a:spLocks/>
              </p:cNvSpPr>
              <p:nvPr/>
            </p:nvSpPr>
            <p:spPr bwMode="auto">
              <a:xfrm>
                <a:off x="1525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0" name="Freeform 657"/>
              <p:cNvSpPr>
                <a:spLocks/>
              </p:cNvSpPr>
              <p:nvPr/>
            </p:nvSpPr>
            <p:spPr bwMode="auto">
              <a:xfrm>
                <a:off x="149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1" name="Freeform 658"/>
              <p:cNvSpPr>
                <a:spLocks/>
              </p:cNvSpPr>
              <p:nvPr/>
            </p:nvSpPr>
            <p:spPr bwMode="auto">
              <a:xfrm>
                <a:off x="147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2" name="Freeform 659"/>
              <p:cNvSpPr>
                <a:spLocks/>
              </p:cNvSpPr>
              <p:nvPr/>
            </p:nvSpPr>
            <p:spPr bwMode="auto">
              <a:xfrm>
                <a:off x="144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3" name="Freeform 660"/>
              <p:cNvSpPr>
                <a:spLocks/>
              </p:cNvSpPr>
              <p:nvPr/>
            </p:nvSpPr>
            <p:spPr bwMode="auto">
              <a:xfrm>
                <a:off x="1421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4" name="Freeform 661"/>
              <p:cNvSpPr>
                <a:spLocks/>
              </p:cNvSpPr>
              <p:nvPr/>
            </p:nvSpPr>
            <p:spPr bwMode="auto">
              <a:xfrm>
                <a:off x="139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5" name="Freeform 662"/>
              <p:cNvSpPr>
                <a:spLocks/>
              </p:cNvSpPr>
              <p:nvPr/>
            </p:nvSpPr>
            <p:spPr bwMode="auto">
              <a:xfrm>
                <a:off x="137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6" name="Freeform 663"/>
              <p:cNvSpPr>
                <a:spLocks/>
              </p:cNvSpPr>
              <p:nvPr/>
            </p:nvSpPr>
            <p:spPr bwMode="auto">
              <a:xfrm>
                <a:off x="134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7" name="Freeform 664"/>
              <p:cNvSpPr>
                <a:spLocks/>
              </p:cNvSpPr>
              <p:nvPr/>
            </p:nvSpPr>
            <p:spPr bwMode="auto">
              <a:xfrm>
                <a:off x="173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8" name="Freeform 665"/>
              <p:cNvSpPr>
                <a:spLocks/>
              </p:cNvSpPr>
              <p:nvPr/>
            </p:nvSpPr>
            <p:spPr bwMode="auto">
              <a:xfrm>
                <a:off x="171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59" name="Freeform 666"/>
              <p:cNvSpPr>
                <a:spLocks/>
              </p:cNvSpPr>
              <p:nvPr/>
            </p:nvSpPr>
            <p:spPr bwMode="auto">
              <a:xfrm>
                <a:off x="169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0" name="Freeform 667"/>
              <p:cNvSpPr>
                <a:spLocks/>
              </p:cNvSpPr>
              <p:nvPr/>
            </p:nvSpPr>
            <p:spPr bwMode="auto">
              <a:xfrm>
                <a:off x="166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1" name="Freeform 668"/>
              <p:cNvSpPr>
                <a:spLocks/>
              </p:cNvSpPr>
              <p:nvPr/>
            </p:nvSpPr>
            <p:spPr bwMode="auto">
              <a:xfrm>
                <a:off x="164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2" name="Freeform 669"/>
              <p:cNvSpPr>
                <a:spLocks/>
              </p:cNvSpPr>
              <p:nvPr/>
            </p:nvSpPr>
            <p:spPr bwMode="auto">
              <a:xfrm>
                <a:off x="161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3" name="Freeform 670"/>
              <p:cNvSpPr>
                <a:spLocks/>
              </p:cNvSpPr>
              <p:nvPr/>
            </p:nvSpPr>
            <p:spPr bwMode="auto">
              <a:xfrm>
                <a:off x="158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4" name="Freeform 671"/>
              <p:cNvSpPr>
                <a:spLocks/>
              </p:cNvSpPr>
              <p:nvPr/>
            </p:nvSpPr>
            <p:spPr bwMode="auto">
              <a:xfrm>
                <a:off x="156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5" name="Freeform 672"/>
              <p:cNvSpPr>
                <a:spLocks/>
              </p:cNvSpPr>
              <p:nvPr/>
            </p:nvSpPr>
            <p:spPr bwMode="auto">
              <a:xfrm>
                <a:off x="153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6" name="Freeform 673"/>
              <p:cNvSpPr>
                <a:spLocks/>
              </p:cNvSpPr>
              <p:nvPr/>
            </p:nvSpPr>
            <p:spPr bwMode="auto">
              <a:xfrm>
                <a:off x="151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7" name="Freeform 674"/>
              <p:cNvSpPr>
                <a:spLocks/>
              </p:cNvSpPr>
              <p:nvPr/>
            </p:nvSpPr>
            <p:spPr bwMode="auto">
              <a:xfrm>
                <a:off x="148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8" name="Freeform 675"/>
              <p:cNvSpPr>
                <a:spLocks/>
              </p:cNvSpPr>
              <p:nvPr/>
            </p:nvSpPr>
            <p:spPr bwMode="auto">
              <a:xfrm>
                <a:off x="146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69" name="Freeform 676"/>
              <p:cNvSpPr>
                <a:spLocks/>
              </p:cNvSpPr>
              <p:nvPr/>
            </p:nvSpPr>
            <p:spPr bwMode="auto">
              <a:xfrm>
                <a:off x="143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0" name="Freeform 677"/>
              <p:cNvSpPr>
                <a:spLocks/>
              </p:cNvSpPr>
              <p:nvPr/>
            </p:nvSpPr>
            <p:spPr bwMode="auto">
              <a:xfrm>
                <a:off x="140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1" name="Freeform 678"/>
              <p:cNvSpPr>
                <a:spLocks/>
              </p:cNvSpPr>
              <p:nvPr/>
            </p:nvSpPr>
            <p:spPr bwMode="auto">
              <a:xfrm>
                <a:off x="138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2" name="Freeform 679"/>
              <p:cNvSpPr>
                <a:spLocks/>
              </p:cNvSpPr>
              <p:nvPr/>
            </p:nvSpPr>
            <p:spPr bwMode="auto">
              <a:xfrm>
                <a:off x="135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73" name="Freeform 680"/>
              <p:cNvSpPr>
                <a:spLocks/>
              </p:cNvSpPr>
              <p:nvPr/>
            </p:nvSpPr>
            <p:spPr bwMode="auto">
              <a:xfrm>
                <a:off x="174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87" name="Rectangle 681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88" name="Group 682"/>
            <p:cNvGrpSpPr>
              <a:grpSpLocks/>
            </p:cNvGrpSpPr>
            <p:nvPr/>
          </p:nvGrpSpPr>
          <p:grpSpPr bwMode="auto">
            <a:xfrm>
              <a:off x="2009" y="3008"/>
              <a:ext cx="420" cy="30"/>
              <a:chOff x="1329" y="3025"/>
              <a:chExt cx="420" cy="30"/>
            </a:xfrm>
          </p:grpSpPr>
          <p:sp>
            <p:nvSpPr>
              <p:cNvPr id="20616" name="Freeform 683"/>
              <p:cNvSpPr>
                <a:spLocks/>
              </p:cNvSpPr>
              <p:nvPr/>
            </p:nvSpPr>
            <p:spPr bwMode="auto">
              <a:xfrm>
                <a:off x="1329" y="3045"/>
                <a:ext cx="7" cy="5"/>
              </a:xfrm>
              <a:custGeom>
                <a:avLst/>
                <a:gdLst>
                  <a:gd name="T0" fmla="*/ 7 w 7"/>
                  <a:gd name="T1" fmla="*/ 4 h 5"/>
                  <a:gd name="T2" fmla="*/ 4 w 7"/>
                  <a:gd name="T3" fmla="*/ 5 h 5"/>
                  <a:gd name="T4" fmla="*/ 0 w 7"/>
                  <a:gd name="T5" fmla="*/ 4 h 5"/>
                  <a:gd name="T6" fmla="*/ 4 w 7"/>
                  <a:gd name="T7" fmla="*/ 0 h 5"/>
                  <a:gd name="T8" fmla="*/ 7 w 7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5"/>
                  <a:gd name="T17" fmla="*/ 7 w 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5">
                    <a:moveTo>
                      <a:pt x="7" y="4"/>
                    </a:moveTo>
                    <a:lnTo>
                      <a:pt x="4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17" name="Rectangle 684"/>
              <p:cNvSpPr>
                <a:spLocks noChangeArrowheads="1"/>
              </p:cNvSpPr>
              <p:nvPr/>
            </p:nvSpPr>
            <p:spPr bwMode="auto">
              <a:xfrm>
                <a:off x="135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18" name="Freeform 685"/>
              <p:cNvSpPr>
                <a:spLocks/>
              </p:cNvSpPr>
              <p:nvPr/>
            </p:nvSpPr>
            <p:spPr bwMode="auto">
              <a:xfrm>
                <a:off x="136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19" name="Rectangle 686"/>
              <p:cNvSpPr>
                <a:spLocks noChangeArrowheads="1"/>
              </p:cNvSpPr>
              <p:nvPr/>
            </p:nvSpPr>
            <p:spPr bwMode="auto">
              <a:xfrm>
                <a:off x="134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20" name="Freeform 687"/>
              <p:cNvSpPr>
                <a:spLocks/>
              </p:cNvSpPr>
              <p:nvPr/>
            </p:nvSpPr>
            <p:spPr bwMode="auto">
              <a:xfrm>
                <a:off x="1342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21" name="Rectangle 688"/>
              <p:cNvSpPr>
                <a:spLocks noChangeArrowheads="1"/>
              </p:cNvSpPr>
              <p:nvPr/>
            </p:nvSpPr>
            <p:spPr bwMode="auto">
              <a:xfrm>
                <a:off x="1714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22" name="Freeform 689"/>
              <p:cNvSpPr>
                <a:spLocks/>
              </p:cNvSpPr>
              <p:nvPr/>
            </p:nvSpPr>
            <p:spPr bwMode="auto">
              <a:xfrm>
                <a:off x="1716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23" name="Rectangle 690"/>
              <p:cNvSpPr>
                <a:spLocks noChangeArrowheads="1"/>
              </p:cNvSpPr>
              <p:nvPr/>
            </p:nvSpPr>
            <p:spPr bwMode="auto">
              <a:xfrm>
                <a:off x="1542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24" name="Freeform 691"/>
              <p:cNvSpPr>
                <a:spLocks/>
              </p:cNvSpPr>
              <p:nvPr/>
            </p:nvSpPr>
            <p:spPr bwMode="auto">
              <a:xfrm>
                <a:off x="154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25" name="Rectangle 692"/>
              <p:cNvSpPr>
                <a:spLocks noChangeArrowheads="1"/>
              </p:cNvSpPr>
              <p:nvPr/>
            </p:nvSpPr>
            <p:spPr bwMode="auto">
              <a:xfrm>
                <a:off x="1696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26" name="Freeform 693"/>
              <p:cNvSpPr>
                <a:spLocks/>
              </p:cNvSpPr>
              <p:nvPr/>
            </p:nvSpPr>
            <p:spPr bwMode="auto">
              <a:xfrm>
                <a:off x="1699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27" name="Rectangle 694"/>
              <p:cNvSpPr>
                <a:spLocks noChangeArrowheads="1"/>
              </p:cNvSpPr>
              <p:nvPr/>
            </p:nvSpPr>
            <p:spPr bwMode="auto">
              <a:xfrm>
                <a:off x="1527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28" name="Freeform 695"/>
              <p:cNvSpPr>
                <a:spLocks/>
              </p:cNvSpPr>
              <p:nvPr/>
            </p:nvSpPr>
            <p:spPr bwMode="auto">
              <a:xfrm>
                <a:off x="152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29" name="Rectangle 696"/>
              <p:cNvSpPr>
                <a:spLocks noChangeArrowheads="1"/>
              </p:cNvSpPr>
              <p:nvPr/>
            </p:nvSpPr>
            <p:spPr bwMode="auto">
              <a:xfrm>
                <a:off x="167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30" name="Freeform 697"/>
              <p:cNvSpPr>
                <a:spLocks/>
              </p:cNvSpPr>
              <p:nvPr/>
            </p:nvSpPr>
            <p:spPr bwMode="auto">
              <a:xfrm>
                <a:off x="1683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31" name="Rectangle 698"/>
              <p:cNvSpPr>
                <a:spLocks noChangeArrowheads="1"/>
              </p:cNvSpPr>
              <p:nvPr/>
            </p:nvSpPr>
            <p:spPr bwMode="auto">
              <a:xfrm>
                <a:off x="1509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32" name="Freeform 699"/>
              <p:cNvSpPr>
                <a:spLocks/>
              </p:cNvSpPr>
              <p:nvPr/>
            </p:nvSpPr>
            <p:spPr bwMode="auto">
              <a:xfrm>
                <a:off x="151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33" name="Rectangle 700"/>
              <p:cNvSpPr>
                <a:spLocks noChangeArrowheads="1"/>
              </p:cNvSpPr>
              <p:nvPr/>
            </p:nvSpPr>
            <p:spPr bwMode="auto">
              <a:xfrm>
                <a:off x="166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34" name="Freeform 701"/>
              <p:cNvSpPr>
                <a:spLocks/>
              </p:cNvSpPr>
              <p:nvPr/>
            </p:nvSpPr>
            <p:spPr bwMode="auto">
              <a:xfrm>
                <a:off x="1666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35" name="Rectangle 702"/>
              <p:cNvSpPr>
                <a:spLocks noChangeArrowheads="1"/>
              </p:cNvSpPr>
              <p:nvPr/>
            </p:nvSpPr>
            <p:spPr bwMode="auto">
              <a:xfrm>
                <a:off x="1492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36" name="Freeform 703"/>
              <p:cNvSpPr>
                <a:spLocks/>
              </p:cNvSpPr>
              <p:nvPr/>
            </p:nvSpPr>
            <p:spPr bwMode="auto">
              <a:xfrm>
                <a:off x="1494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37" name="Rectangle 704"/>
              <p:cNvSpPr>
                <a:spLocks noChangeArrowheads="1"/>
              </p:cNvSpPr>
              <p:nvPr/>
            </p:nvSpPr>
            <p:spPr bwMode="auto">
              <a:xfrm>
                <a:off x="1646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38" name="Freeform 705"/>
              <p:cNvSpPr>
                <a:spLocks/>
              </p:cNvSpPr>
              <p:nvPr/>
            </p:nvSpPr>
            <p:spPr bwMode="auto">
              <a:xfrm>
                <a:off x="1648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39" name="Rectangle 706"/>
              <p:cNvSpPr>
                <a:spLocks noChangeArrowheads="1"/>
              </p:cNvSpPr>
              <p:nvPr/>
            </p:nvSpPr>
            <p:spPr bwMode="auto">
              <a:xfrm>
                <a:off x="1476" y="3039"/>
                <a:ext cx="16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40" name="Freeform 707"/>
              <p:cNvSpPr>
                <a:spLocks/>
              </p:cNvSpPr>
              <p:nvPr/>
            </p:nvSpPr>
            <p:spPr bwMode="auto">
              <a:xfrm>
                <a:off x="147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41" name="Rectangle 708"/>
              <p:cNvSpPr>
                <a:spLocks noChangeArrowheads="1"/>
              </p:cNvSpPr>
              <p:nvPr/>
            </p:nvSpPr>
            <p:spPr bwMode="auto">
              <a:xfrm>
                <a:off x="162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42" name="Freeform 709"/>
              <p:cNvSpPr>
                <a:spLocks/>
              </p:cNvSpPr>
              <p:nvPr/>
            </p:nvSpPr>
            <p:spPr bwMode="auto">
              <a:xfrm>
                <a:off x="1630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43" name="Rectangle 710"/>
              <p:cNvSpPr>
                <a:spLocks noChangeArrowheads="1"/>
              </p:cNvSpPr>
              <p:nvPr/>
            </p:nvSpPr>
            <p:spPr bwMode="auto">
              <a:xfrm>
                <a:off x="145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44" name="Freeform 711"/>
              <p:cNvSpPr>
                <a:spLocks/>
              </p:cNvSpPr>
              <p:nvPr/>
            </p:nvSpPr>
            <p:spPr bwMode="auto">
              <a:xfrm>
                <a:off x="1461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45" name="Rectangle 712"/>
              <p:cNvSpPr>
                <a:spLocks noChangeArrowheads="1"/>
              </p:cNvSpPr>
              <p:nvPr/>
            </p:nvSpPr>
            <p:spPr bwMode="auto">
              <a:xfrm>
                <a:off x="161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46" name="Freeform 713"/>
              <p:cNvSpPr>
                <a:spLocks/>
              </p:cNvSpPr>
              <p:nvPr/>
            </p:nvSpPr>
            <p:spPr bwMode="auto">
              <a:xfrm>
                <a:off x="1615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47" name="Rectangle 714"/>
              <p:cNvSpPr>
                <a:spLocks noChangeArrowheads="1"/>
              </p:cNvSpPr>
              <p:nvPr/>
            </p:nvSpPr>
            <p:spPr bwMode="auto">
              <a:xfrm>
                <a:off x="1441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48" name="Freeform 715"/>
              <p:cNvSpPr>
                <a:spLocks/>
              </p:cNvSpPr>
              <p:nvPr/>
            </p:nvSpPr>
            <p:spPr bwMode="auto">
              <a:xfrm>
                <a:off x="1443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49" name="Rectangle 716"/>
              <p:cNvSpPr>
                <a:spLocks noChangeArrowheads="1"/>
              </p:cNvSpPr>
              <p:nvPr/>
            </p:nvSpPr>
            <p:spPr bwMode="auto">
              <a:xfrm>
                <a:off x="159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50" name="Freeform 717"/>
              <p:cNvSpPr>
                <a:spLocks/>
              </p:cNvSpPr>
              <p:nvPr/>
            </p:nvSpPr>
            <p:spPr bwMode="auto">
              <a:xfrm>
                <a:off x="159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51" name="Rectangle 718"/>
              <p:cNvSpPr>
                <a:spLocks noChangeArrowheads="1"/>
              </p:cNvSpPr>
              <p:nvPr/>
            </p:nvSpPr>
            <p:spPr bwMode="auto">
              <a:xfrm>
                <a:off x="1424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52" name="Freeform 719"/>
              <p:cNvSpPr>
                <a:spLocks/>
              </p:cNvSpPr>
              <p:nvPr/>
            </p:nvSpPr>
            <p:spPr bwMode="auto">
              <a:xfrm>
                <a:off x="1428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53" name="Rectangle 720"/>
              <p:cNvSpPr>
                <a:spLocks noChangeArrowheads="1"/>
              </p:cNvSpPr>
              <p:nvPr/>
            </p:nvSpPr>
            <p:spPr bwMode="auto">
              <a:xfrm>
                <a:off x="1578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54" name="Freeform 721"/>
              <p:cNvSpPr>
                <a:spLocks/>
              </p:cNvSpPr>
              <p:nvPr/>
            </p:nvSpPr>
            <p:spPr bwMode="auto">
              <a:xfrm>
                <a:off x="1580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55" name="Rectangle 722"/>
              <p:cNvSpPr>
                <a:spLocks noChangeArrowheads="1"/>
              </p:cNvSpPr>
              <p:nvPr/>
            </p:nvSpPr>
            <p:spPr bwMode="auto">
              <a:xfrm>
                <a:off x="140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56" name="Freeform 723"/>
              <p:cNvSpPr>
                <a:spLocks/>
              </p:cNvSpPr>
              <p:nvPr/>
            </p:nvSpPr>
            <p:spPr bwMode="auto">
              <a:xfrm>
                <a:off x="141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57" name="Rectangle 724"/>
              <p:cNvSpPr>
                <a:spLocks noChangeArrowheads="1"/>
              </p:cNvSpPr>
              <p:nvPr/>
            </p:nvSpPr>
            <p:spPr bwMode="auto">
              <a:xfrm>
                <a:off x="156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58" name="Freeform 725"/>
              <p:cNvSpPr>
                <a:spLocks/>
              </p:cNvSpPr>
              <p:nvPr/>
            </p:nvSpPr>
            <p:spPr bwMode="auto">
              <a:xfrm>
                <a:off x="156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59" name="Rectangle 726"/>
              <p:cNvSpPr>
                <a:spLocks noChangeArrowheads="1"/>
              </p:cNvSpPr>
              <p:nvPr/>
            </p:nvSpPr>
            <p:spPr bwMode="auto">
              <a:xfrm>
                <a:off x="139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60" name="Freeform 727"/>
              <p:cNvSpPr>
                <a:spLocks/>
              </p:cNvSpPr>
              <p:nvPr/>
            </p:nvSpPr>
            <p:spPr bwMode="auto">
              <a:xfrm>
                <a:off x="1393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61" name="Rectangle 728"/>
              <p:cNvSpPr>
                <a:spLocks noChangeArrowheads="1"/>
              </p:cNvSpPr>
              <p:nvPr/>
            </p:nvSpPr>
            <p:spPr bwMode="auto">
              <a:xfrm>
                <a:off x="1732" y="3039"/>
                <a:ext cx="15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62" name="Freeform 729"/>
              <p:cNvSpPr>
                <a:spLocks/>
              </p:cNvSpPr>
              <p:nvPr/>
            </p:nvSpPr>
            <p:spPr bwMode="auto">
              <a:xfrm>
                <a:off x="1734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63" name="Rectangle 730"/>
              <p:cNvSpPr>
                <a:spLocks noChangeArrowheads="1"/>
              </p:cNvSpPr>
              <p:nvPr/>
            </p:nvSpPr>
            <p:spPr bwMode="auto">
              <a:xfrm>
                <a:off x="137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64" name="Freeform 731"/>
              <p:cNvSpPr>
                <a:spLocks/>
              </p:cNvSpPr>
              <p:nvPr/>
            </p:nvSpPr>
            <p:spPr bwMode="auto">
              <a:xfrm>
                <a:off x="1375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65" name="Rectangle 732"/>
              <p:cNvSpPr>
                <a:spLocks noChangeArrowheads="1"/>
              </p:cNvSpPr>
              <p:nvPr/>
            </p:nvSpPr>
            <p:spPr bwMode="auto">
              <a:xfrm>
                <a:off x="135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66" name="Freeform 733"/>
              <p:cNvSpPr>
                <a:spLocks/>
              </p:cNvSpPr>
              <p:nvPr/>
            </p:nvSpPr>
            <p:spPr bwMode="auto">
              <a:xfrm>
                <a:off x="136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67" name="Rectangle 734"/>
              <p:cNvSpPr>
                <a:spLocks noChangeArrowheads="1"/>
              </p:cNvSpPr>
              <p:nvPr/>
            </p:nvSpPr>
            <p:spPr bwMode="auto">
              <a:xfrm>
                <a:off x="134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68" name="Freeform 735"/>
              <p:cNvSpPr>
                <a:spLocks/>
              </p:cNvSpPr>
              <p:nvPr/>
            </p:nvSpPr>
            <p:spPr bwMode="auto">
              <a:xfrm>
                <a:off x="1342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69" name="Rectangle 736"/>
              <p:cNvSpPr>
                <a:spLocks noChangeArrowheads="1"/>
              </p:cNvSpPr>
              <p:nvPr/>
            </p:nvSpPr>
            <p:spPr bwMode="auto">
              <a:xfrm>
                <a:off x="1714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70" name="Freeform 737"/>
              <p:cNvSpPr>
                <a:spLocks/>
              </p:cNvSpPr>
              <p:nvPr/>
            </p:nvSpPr>
            <p:spPr bwMode="auto">
              <a:xfrm>
                <a:off x="1716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71" name="Rectangle 738"/>
              <p:cNvSpPr>
                <a:spLocks noChangeArrowheads="1"/>
              </p:cNvSpPr>
              <p:nvPr/>
            </p:nvSpPr>
            <p:spPr bwMode="auto">
              <a:xfrm>
                <a:off x="1542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72" name="Freeform 739"/>
              <p:cNvSpPr>
                <a:spLocks/>
              </p:cNvSpPr>
              <p:nvPr/>
            </p:nvSpPr>
            <p:spPr bwMode="auto">
              <a:xfrm>
                <a:off x="154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73" name="Rectangle 740"/>
              <p:cNvSpPr>
                <a:spLocks noChangeArrowheads="1"/>
              </p:cNvSpPr>
              <p:nvPr/>
            </p:nvSpPr>
            <p:spPr bwMode="auto">
              <a:xfrm>
                <a:off x="1696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74" name="Freeform 741"/>
              <p:cNvSpPr>
                <a:spLocks/>
              </p:cNvSpPr>
              <p:nvPr/>
            </p:nvSpPr>
            <p:spPr bwMode="auto">
              <a:xfrm>
                <a:off x="1699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75" name="Rectangle 742"/>
              <p:cNvSpPr>
                <a:spLocks noChangeArrowheads="1"/>
              </p:cNvSpPr>
              <p:nvPr/>
            </p:nvSpPr>
            <p:spPr bwMode="auto">
              <a:xfrm>
                <a:off x="1527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76" name="Freeform 743"/>
              <p:cNvSpPr>
                <a:spLocks/>
              </p:cNvSpPr>
              <p:nvPr/>
            </p:nvSpPr>
            <p:spPr bwMode="auto">
              <a:xfrm>
                <a:off x="152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77" name="Rectangle 744"/>
              <p:cNvSpPr>
                <a:spLocks noChangeArrowheads="1"/>
              </p:cNvSpPr>
              <p:nvPr/>
            </p:nvSpPr>
            <p:spPr bwMode="auto">
              <a:xfrm>
                <a:off x="167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78" name="Freeform 745"/>
              <p:cNvSpPr>
                <a:spLocks/>
              </p:cNvSpPr>
              <p:nvPr/>
            </p:nvSpPr>
            <p:spPr bwMode="auto">
              <a:xfrm>
                <a:off x="1683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79" name="Rectangle 746"/>
              <p:cNvSpPr>
                <a:spLocks noChangeArrowheads="1"/>
              </p:cNvSpPr>
              <p:nvPr/>
            </p:nvSpPr>
            <p:spPr bwMode="auto">
              <a:xfrm>
                <a:off x="1509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80" name="Freeform 747"/>
              <p:cNvSpPr>
                <a:spLocks/>
              </p:cNvSpPr>
              <p:nvPr/>
            </p:nvSpPr>
            <p:spPr bwMode="auto">
              <a:xfrm>
                <a:off x="151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81" name="Rectangle 748"/>
              <p:cNvSpPr>
                <a:spLocks noChangeArrowheads="1"/>
              </p:cNvSpPr>
              <p:nvPr/>
            </p:nvSpPr>
            <p:spPr bwMode="auto">
              <a:xfrm>
                <a:off x="166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82" name="Freeform 749"/>
              <p:cNvSpPr>
                <a:spLocks/>
              </p:cNvSpPr>
              <p:nvPr/>
            </p:nvSpPr>
            <p:spPr bwMode="auto">
              <a:xfrm>
                <a:off x="1666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83" name="Rectangle 750"/>
              <p:cNvSpPr>
                <a:spLocks noChangeArrowheads="1"/>
              </p:cNvSpPr>
              <p:nvPr/>
            </p:nvSpPr>
            <p:spPr bwMode="auto">
              <a:xfrm>
                <a:off x="1492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84" name="Freeform 751"/>
              <p:cNvSpPr>
                <a:spLocks/>
              </p:cNvSpPr>
              <p:nvPr/>
            </p:nvSpPr>
            <p:spPr bwMode="auto">
              <a:xfrm>
                <a:off x="1494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85" name="Rectangle 752"/>
              <p:cNvSpPr>
                <a:spLocks noChangeArrowheads="1"/>
              </p:cNvSpPr>
              <p:nvPr/>
            </p:nvSpPr>
            <p:spPr bwMode="auto">
              <a:xfrm>
                <a:off x="1646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86" name="Freeform 753"/>
              <p:cNvSpPr>
                <a:spLocks/>
              </p:cNvSpPr>
              <p:nvPr/>
            </p:nvSpPr>
            <p:spPr bwMode="auto">
              <a:xfrm>
                <a:off x="1648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87" name="Rectangle 754"/>
              <p:cNvSpPr>
                <a:spLocks noChangeArrowheads="1"/>
              </p:cNvSpPr>
              <p:nvPr/>
            </p:nvSpPr>
            <p:spPr bwMode="auto">
              <a:xfrm>
                <a:off x="1476" y="302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88" name="Freeform 755"/>
              <p:cNvSpPr>
                <a:spLocks/>
              </p:cNvSpPr>
              <p:nvPr/>
            </p:nvSpPr>
            <p:spPr bwMode="auto">
              <a:xfrm>
                <a:off x="147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89" name="Rectangle 756"/>
              <p:cNvSpPr>
                <a:spLocks noChangeArrowheads="1"/>
              </p:cNvSpPr>
              <p:nvPr/>
            </p:nvSpPr>
            <p:spPr bwMode="auto">
              <a:xfrm>
                <a:off x="162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90" name="Freeform 757"/>
              <p:cNvSpPr>
                <a:spLocks/>
              </p:cNvSpPr>
              <p:nvPr/>
            </p:nvSpPr>
            <p:spPr bwMode="auto">
              <a:xfrm>
                <a:off x="1630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91" name="Rectangle 758"/>
              <p:cNvSpPr>
                <a:spLocks noChangeArrowheads="1"/>
              </p:cNvSpPr>
              <p:nvPr/>
            </p:nvSpPr>
            <p:spPr bwMode="auto">
              <a:xfrm>
                <a:off x="145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92" name="Freeform 759"/>
              <p:cNvSpPr>
                <a:spLocks/>
              </p:cNvSpPr>
              <p:nvPr/>
            </p:nvSpPr>
            <p:spPr bwMode="auto">
              <a:xfrm>
                <a:off x="1461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93" name="Rectangle 760"/>
              <p:cNvSpPr>
                <a:spLocks noChangeArrowheads="1"/>
              </p:cNvSpPr>
              <p:nvPr/>
            </p:nvSpPr>
            <p:spPr bwMode="auto">
              <a:xfrm>
                <a:off x="161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94" name="Freeform 761"/>
              <p:cNvSpPr>
                <a:spLocks/>
              </p:cNvSpPr>
              <p:nvPr/>
            </p:nvSpPr>
            <p:spPr bwMode="auto">
              <a:xfrm>
                <a:off x="1615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95" name="Rectangle 762"/>
              <p:cNvSpPr>
                <a:spLocks noChangeArrowheads="1"/>
              </p:cNvSpPr>
              <p:nvPr/>
            </p:nvSpPr>
            <p:spPr bwMode="auto">
              <a:xfrm>
                <a:off x="1441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96" name="Freeform 763"/>
              <p:cNvSpPr>
                <a:spLocks/>
              </p:cNvSpPr>
              <p:nvPr/>
            </p:nvSpPr>
            <p:spPr bwMode="auto">
              <a:xfrm>
                <a:off x="1443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97" name="Rectangle 764"/>
              <p:cNvSpPr>
                <a:spLocks noChangeArrowheads="1"/>
              </p:cNvSpPr>
              <p:nvPr/>
            </p:nvSpPr>
            <p:spPr bwMode="auto">
              <a:xfrm>
                <a:off x="159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98" name="Freeform 765"/>
              <p:cNvSpPr>
                <a:spLocks/>
              </p:cNvSpPr>
              <p:nvPr/>
            </p:nvSpPr>
            <p:spPr bwMode="auto">
              <a:xfrm>
                <a:off x="159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99" name="Rectangle 766"/>
              <p:cNvSpPr>
                <a:spLocks noChangeArrowheads="1"/>
              </p:cNvSpPr>
              <p:nvPr/>
            </p:nvSpPr>
            <p:spPr bwMode="auto">
              <a:xfrm>
                <a:off x="1424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00" name="Freeform 767"/>
              <p:cNvSpPr>
                <a:spLocks/>
              </p:cNvSpPr>
              <p:nvPr/>
            </p:nvSpPr>
            <p:spPr bwMode="auto">
              <a:xfrm>
                <a:off x="1428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01" name="Rectangle 768"/>
              <p:cNvSpPr>
                <a:spLocks noChangeArrowheads="1"/>
              </p:cNvSpPr>
              <p:nvPr/>
            </p:nvSpPr>
            <p:spPr bwMode="auto">
              <a:xfrm>
                <a:off x="1578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02" name="Freeform 769"/>
              <p:cNvSpPr>
                <a:spLocks/>
              </p:cNvSpPr>
              <p:nvPr/>
            </p:nvSpPr>
            <p:spPr bwMode="auto">
              <a:xfrm>
                <a:off x="1580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03" name="Rectangle 770"/>
              <p:cNvSpPr>
                <a:spLocks noChangeArrowheads="1"/>
              </p:cNvSpPr>
              <p:nvPr/>
            </p:nvSpPr>
            <p:spPr bwMode="auto">
              <a:xfrm>
                <a:off x="140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04" name="Freeform 771"/>
              <p:cNvSpPr>
                <a:spLocks/>
              </p:cNvSpPr>
              <p:nvPr/>
            </p:nvSpPr>
            <p:spPr bwMode="auto">
              <a:xfrm>
                <a:off x="141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05" name="Rectangle 772"/>
              <p:cNvSpPr>
                <a:spLocks noChangeArrowheads="1"/>
              </p:cNvSpPr>
              <p:nvPr/>
            </p:nvSpPr>
            <p:spPr bwMode="auto">
              <a:xfrm>
                <a:off x="156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06" name="Freeform 773"/>
              <p:cNvSpPr>
                <a:spLocks/>
              </p:cNvSpPr>
              <p:nvPr/>
            </p:nvSpPr>
            <p:spPr bwMode="auto">
              <a:xfrm>
                <a:off x="156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07" name="Rectangle 774"/>
              <p:cNvSpPr>
                <a:spLocks noChangeArrowheads="1"/>
              </p:cNvSpPr>
              <p:nvPr/>
            </p:nvSpPr>
            <p:spPr bwMode="auto">
              <a:xfrm>
                <a:off x="139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08" name="Freeform 775"/>
              <p:cNvSpPr>
                <a:spLocks/>
              </p:cNvSpPr>
              <p:nvPr/>
            </p:nvSpPr>
            <p:spPr bwMode="auto">
              <a:xfrm>
                <a:off x="1393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09" name="Rectangle 776"/>
              <p:cNvSpPr>
                <a:spLocks noChangeArrowheads="1"/>
              </p:cNvSpPr>
              <p:nvPr/>
            </p:nvSpPr>
            <p:spPr bwMode="auto">
              <a:xfrm>
                <a:off x="1732" y="302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10" name="Freeform 777"/>
              <p:cNvSpPr>
                <a:spLocks/>
              </p:cNvSpPr>
              <p:nvPr/>
            </p:nvSpPr>
            <p:spPr bwMode="auto">
              <a:xfrm>
                <a:off x="1734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1" name="Rectangle 778"/>
              <p:cNvSpPr>
                <a:spLocks noChangeArrowheads="1"/>
              </p:cNvSpPr>
              <p:nvPr/>
            </p:nvSpPr>
            <p:spPr bwMode="auto">
              <a:xfrm>
                <a:off x="137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712" name="Freeform 779"/>
              <p:cNvSpPr>
                <a:spLocks/>
              </p:cNvSpPr>
              <p:nvPr/>
            </p:nvSpPr>
            <p:spPr bwMode="auto">
              <a:xfrm>
                <a:off x="1375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3" name="Freeform 780"/>
              <p:cNvSpPr>
                <a:spLocks/>
              </p:cNvSpPr>
              <p:nvPr/>
            </p:nvSpPr>
            <p:spPr bwMode="auto">
              <a:xfrm>
                <a:off x="170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4" name="Freeform 781"/>
              <p:cNvSpPr>
                <a:spLocks/>
              </p:cNvSpPr>
              <p:nvPr/>
            </p:nvSpPr>
            <p:spPr bwMode="auto">
              <a:xfrm>
                <a:off x="167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5" name="Freeform 782"/>
              <p:cNvSpPr>
                <a:spLocks/>
              </p:cNvSpPr>
              <p:nvPr/>
            </p:nvSpPr>
            <p:spPr bwMode="auto">
              <a:xfrm>
                <a:off x="165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6" name="Freeform 783"/>
              <p:cNvSpPr>
                <a:spLocks/>
              </p:cNvSpPr>
              <p:nvPr/>
            </p:nvSpPr>
            <p:spPr bwMode="auto">
              <a:xfrm>
                <a:off x="162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7" name="Freeform 784"/>
              <p:cNvSpPr>
                <a:spLocks/>
              </p:cNvSpPr>
              <p:nvPr/>
            </p:nvSpPr>
            <p:spPr bwMode="auto">
              <a:xfrm>
                <a:off x="160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8" name="Freeform 785"/>
              <p:cNvSpPr>
                <a:spLocks/>
              </p:cNvSpPr>
              <p:nvPr/>
            </p:nvSpPr>
            <p:spPr bwMode="auto">
              <a:xfrm>
                <a:off x="157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19" name="Freeform 786"/>
              <p:cNvSpPr>
                <a:spLocks/>
              </p:cNvSpPr>
              <p:nvPr/>
            </p:nvSpPr>
            <p:spPr bwMode="auto">
              <a:xfrm>
                <a:off x="155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0" name="Freeform 787"/>
              <p:cNvSpPr>
                <a:spLocks/>
              </p:cNvSpPr>
              <p:nvPr/>
            </p:nvSpPr>
            <p:spPr bwMode="auto">
              <a:xfrm>
                <a:off x="1525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1" name="Freeform 788"/>
              <p:cNvSpPr>
                <a:spLocks/>
              </p:cNvSpPr>
              <p:nvPr/>
            </p:nvSpPr>
            <p:spPr bwMode="auto">
              <a:xfrm>
                <a:off x="149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2" name="Freeform 789"/>
              <p:cNvSpPr>
                <a:spLocks/>
              </p:cNvSpPr>
              <p:nvPr/>
            </p:nvSpPr>
            <p:spPr bwMode="auto">
              <a:xfrm>
                <a:off x="147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3" name="Freeform 790"/>
              <p:cNvSpPr>
                <a:spLocks/>
              </p:cNvSpPr>
              <p:nvPr/>
            </p:nvSpPr>
            <p:spPr bwMode="auto">
              <a:xfrm>
                <a:off x="144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4" name="Freeform 791"/>
              <p:cNvSpPr>
                <a:spLocks/>
              </p:cNvSpPr>
              <p:nvPr/>
            </p:nvSpPr>
            <p:spPr bwMode="auto">
              <a:xfrm>
                <a:off x="1421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5" name="Freeform 792"/>
              <p:cNvSpPr>
                <a:spLocks/>
              </p:cNvSpPr>
              <p:nvPr/>
            </p:nvSpPr>
            <p:spPr bwMode="auto">
              <a:xfrm>
                <a:off x="139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6" name="Freeform 793"/>
              <p:cNvSpPr>
                <a:spLocks/>
              </p:cNvSpPr>
              <p:nvPr/>
            </p:nvSpPr>
            <p:spPr bwMode="auto">
              <a:xfrm>
                <a:off x="137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7" name="Freeform 794"/>
              <p:cNvSpPr>
                <a:spLocks/>
              </p:cNvSpPr>
              <p:nvPr/>
            </p:nvSpPr>
            <p:spPr bwMode="auto">
              <a:xfrm>
                <a:off x="134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8" name="Freeform 795"/>
              <p:cNvSpPr>
                <a:spLocks/>
              </p:cNvSpPr>
              <p:nvPr/>
            </p:nvSpPr>
            <p:spPr bwMode="auto">
              <a:xfrm>
                <a:off x="173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29" name="Freeform 796"/>
              <p:cNvSpPr>
                <a:spLocks/>
              </p:cNvSpPr>
              <p:nvPr/>
            </p:nvSpPr>
            <p:spPr bwMode="auto">
              <a:xfrm>
                <a:off x="171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0" name="Freeform 797"/>
              <p:cNvSpPr>
                <a:spLocks/>
              </p:cNvSpPr>
              <p:nvPr/>
            </p:nvSpPr>
            <p:spPr bwMode="auto">
              <a:xfrm>
                <a:off x="169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1" name="Freeform 798"/>
              <p:cNvSpPr>
                <a:spLocks/>
              </p:cNvSpPr>
              <p:nvPr/>
            </p:nvSpPr>
            <p:spPr bwMode="auto">
              <a:xfrm>
                <a:off x="166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2" name="Freeform 799"/>
              <p:cNvSpPr>
                <a:spLocks/>
              </p:cNvSpPr>
              <p:nvPr/>
            </p:nvSpPr>
            <p:spPr bwMode="auto">
              <a:xfrm>
                <a:off x="164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3" name="Freeform 800"/>
              <p:cNvSpPr>
                <a:spLocks/>
              </p:cNvSpPr>
              <p:nvPr/>
            </p:nvSpPr>
            <p:spPr bwMode="auto">
              <a:xfrm>
                <a:off x="161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4" name="Freeform 801"/>
              <p:cNvSpPr>
                <a:spLocks/>
              </p:cNvSpPr>
              <p:nvPr/>
            </p:nvSpPr>
            <p:spPr bwMode="auto">
              <a:xfrm>
                <a:off x="158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5" name="Freeform 802"/>
              <p:cNvSpPr>
                <a:spLocks/>
              </p:cNvSpPr>
              <p:nvPr/>
            </p:nvSpPr>
            <p:spPr bwMode="auto">
              <a:xfrm>
                <a:off x="156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6" name="Freeform 803"/>
              <p:cNvSpPr>
                <a:spLocks/>
              </p:cNvSpPr>
              <p:nvPr/>
            </p:nvSpPr>
            <p:spPr bwMode="auto">
              <a:xfrm>
                <a:off x="153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7" name="Freeform 804"/>
              <p:cNvSpPr>
                <a:spLocks/>
              </p:cNvSpPr>
              <p:nvPr/>
            </p:nvSpPr>
            <p:spPr bwMode="auto">
              <a:xfrm>
                <a:off x="151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8" name="Freeform 805"/>
              <p:cNvSpPr>
                <a:spLocks/>
              </p:cNvSpPr>
              <p:nvPr/>
            </p:nvSpPr>
            <p:spPr bwMode="auto">
              <a:xfrm>
                <a:off x="148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39" name="Freeform 806"/>
              <p:cNvSpPr>
                <a:spLocks/>
              </p:cNvSpPr>
              <p:nvPr/>
            </p:nvSpPr>
            <p:spPr bwMode="auto">
              <a:xfrm>
                <a:off x="146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0" name="Freeform 807"/>
              <p:cNvSpPr>
                <a:spLocks/>
              </p:cNvSpPr>
              <p:nvPr/>
            </p:nvSpPr>
            <p:spPr bwMode="auto">
              <a:xfrm>
                <a:off x="143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1" name="Freeform 808"/>
              <p:cNvSpPr>
                <a:spLocks/>
              </p:cNvSpPr>
              <p:nvPr/>
            </p:nvSpPr>
            <p:spPr bwMode="auto">
              <a:xfrm>
                <a:off x="140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2" name="Freeform 809"/>
              <p:cNvSpPr>
                <a:spLocks/>
              </p:cNvSpPr>
              <p:nvPr/>
            </p:nvSpPr>
            <p:spPr bwMode="auto">
              <a:xfrm>
                <a:off x="138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3" name="Freeform 810"/>
              <p:cNvSpPr>
                <a:spLocks/>
              </p:cNvSpPr>
              <p:nvPr/>
            </p:nvSpPr>
            <p:spPr bwMode="auto">
              <a:xfrm>
                <a:off x="135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44" name="Freeform 811"/>
              <p:cNvSpPr>
                <a:spLocks/>
              </p:cNvSpPr>
              <p:nvPr/>
            </p:nvSpPr>
            <p:spPr bwMode="auto">
              <a:xfrm>
                <a:off x="174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0589" name="Line 812"/>
            <p:cNvSpPr>
              <a:spLocks noChangeShapeType="1"/>
            </p:cNvSpPr>
            <p:nvPr/>
          </p:nvSpPr>
          <p:spPr bwMode="auto">
            <a:xfrm flipH="1">
              <a:off x="2454" y="3025"/>
              <a:ext cx="60" cy="1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90" name="Freeform 813"/>
            <p:cNvSpPr>
              <a:spLocks/>
            </p:cNvSpPr>
            <p:nvPr/>
          </p:nvSpPr>
          <p:spPr bwMode="auto">
            <a:xfrm>
              <a:off x="2357" y="3019"/>
              <a:ext cx="59" cy="6"/>
            </a:xfrm>
            <a:custGeom>
              <a:avLst/>
              <a:gdLst>
                <a:gd name="T0" fmla="*/ 202 w 202"/>
                <a:gd name="T1" fmla="*/ 27 h 27"/>
                <a:gd name="T2" fmla="*/ 73 w 202"/>
                <a:gd name="T3" fmla="*/ 27 h 27"/>
                <a:gd name="T4" fmla="*/ 54 w 202"/>
                <a:gd name="T5" fmla="*/ 25 h 27"/>
                <a:gd name="T6" fmla="*/ 35 w 202"/>
                <a:gd name="T7" fmla="*/ 20 h 27"/>
                <a:gd name="T8" fmla="*/ 17 w 202"/>
                <a:gd name="T9" fmla="*/ 12 h 27"/>
                <a:gd name="T10" fmla="*/ 1 w 202"/>
                <a:gd name="T11" fmla="*/ 1 h 27"/>
                <a:gd name="T12" fmla="*/ 0 w 20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2"/>
                <a:gd name="T22" fmla="*/ 0 h 27"/>
                <a:gd name="T23" fmla="*/ 202 w 20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2" h="27">
                  <a:moveTo>
                    <a:pt x="202" y="27"/>
                  </a:moveTo>
                  <a:lnTo>
                    <a:pt x="73" y="27"/>
                  </a:lnTo>
                  <a:lnTo>
                    <a:pt x="54" y="25"/>
                  </a:lnTo>
                  <a:lnTo>
                    <a:pt x="35" y="20"/>
                  </a:lnTo>
                  <a:lnTo>
                    <a:pt x="17" y="1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91" name="Line 814"/>
            <p:cNvSpPr>
              <a:spLocks noChangeShapeType="1"/>
            </p:cNvSpPr>
            <p:nvPr/>
          </p:nvSpPr>
          <p:spPr bwMode="auto">
            <a:xfrm flipV="1">
              <a:off x="2346" y="2944"/>
              <a:ext cx="1" cy="48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92" name="Rectangle 815"/>
            <p:cNvSpPr>
              <a:spLocks noChangeArrowheads="1"/>
            </p:cNvSpPr>
            <p:nvPr/>
          </p:nvSpPr>
          <p:spPr bwMode="auto">
            <a:xfrm>
              <a:off x="2261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93" name="Rectangle 816"/>
            <p:cNvSpPr>
              <a:spLocks noChangeArrowheads="1"/>
            </p:cNvSpPr>
            <p:nvPr/>
          </p:nvSpPr>
          <p:spPr bwMode="auto">
            <a:xfrm>
              <a:off x="2266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94" name="Freeform 817"/>
            <p:cNvSpPr>
              <a:spLocks/>
            </p:cNvSpPr>
            <p:nvPr/>
          </p:nvSpPr>
          <p:spPr bwMode="auto">
            <a:xfrm>
              <a:off x="2262" y="2696"/>
              <a:ext cx="2" cy="1"/>
            </a:xfrm>
            <a:custGeom>
              <a:avLst/>
              <a:gdLst>
                <a:gd name="T0" fmla="*/ 0 w 8"/>
                <a:gd name="T1" fmla="*/ 2 h 4"/>
                <a:gd name="T2" fmla="*/ 2 w 8"/>
                <a:gd name="T3" fmla="*/ 0 h 4"/>
                <a:gd name="T4" fmla="*/ 6 w 8"/>
                <a:gd name="T5" fmla="*/ 0 h 4"/>
                <a:gd name="T6" fmla="*/ 8 w 8"/>
                <a:gd name="T7" fmla="*/ 2 h 4"/>
                <a:gd name="T8" fmla="*/ 6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4"/>
                <a:gd name="T23" fmla="*/ 8 w 8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95" name="Freeform 818"/>
            <p:cNvSpPr>
              <a:spLocks/>
            </p:cNvSpPr>
            <p:nvPr/>
          </p:nvSpPr>
          <p:spPr bwMode="auto">
            <a:xfrm>
              <a:off x="2267" y="2696"/>
              <a:ext cx="1" cy="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0 h 4"/>
                <a:gd name="T4" fmla="*/ 6 w 7"/>
                <a:gd name="T5" fmla="*/ 0 h 4"/>
                <a:gd name="T6" fmla="*/ 7 w 7"/>
                <a:gd name="T7" fmla="*/ 2 h 4"/>
                <a:gd name="T8" fmla="*/ 6 w 7"/>
                <a:gd name="T9" fmla="*/ 4 h 4"/>
                <a:gd name="T10" fmla="*/ 2 w 7"/>
                <a:gd name="T11" fmla="*/ 4 h 4"/>
                <a:gd name="T12" fmla="*/ 0 w 7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0596" name="Rectangle 819"/>
            <p:cNvSpPr>
              <a:spLocks noChangeArrowheads="1"/>
            </p:cNvSpPr>
            <p:nvPr/>
          </p:nvSpPr>
          <p:spPr bwMode="auto">
            <a:xfrm>
              <a:off x="2006" y="2834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0597" name="Group 820"/>
            <p:cNvGrpSpPr>
              <a:grpSpLocks/>
            </p:cNvGrpSpPr>
            <p:nvPr/>
          </p:nvGrpSpPr>
          <p:grpSpPr bwMode="auto">
            <a:xfrm>
              <a:off x="2033" y="2838"/>
              <a:ext cx="374" cy="35"/>
              <a:chOff x="1353" y="2855"/>
              <a:chExt cx="374" cy="35"/>
            </a:xfrm>
          </p:grpSpPr>
          <p:sp>
            <p:nvSpPr>
              <p:cNvPr id="20598" name="Rectangle 821"/>
              <p:cNvSpPr>
                <a:spLocks noChangeArrowheads="1"/>
              </p:cNvSpPr>
              <p:nvPr/>
            </p:nvSpPr>
            <p:spPr bwMode="auto">
              <a:xfrm>
                <a:off x="1467" y="2855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99" name="Freeform 822"/>
              <p:cNvSpPr>
                <a:spLocks/>
              </p:cNvSpPr>
              <p:nvPr/>
            </p:nvSpPr>
            <p:spPr bwMode="auto">
              <a:xfrm>
                <a:off x="1373" y="2873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0" name="Freeform 823"/>
              <p:cNvSpPr>
                <a:spLocks/>
              </p:cNvSpPr>
              <p:nvPr/>
            </p:nvSpPr>
            <p:spPr bwMode="auto">
              <a:xfrm>
                <a:off x="1364" y="2873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1" name="Freeform 824"/>
              <p:cNvSpPr>
                <a:spLocks/>
              </p:cNvSpPr>
              <p:nvPr/>
            </p:nvSpPr>
            <p:spPr bwMode="auto">
              <a:xfrm>
                <a:off x="1353" y="2873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2" name="Freeform 825"/>
              <p:cNvSpPr>
                <a:spLocks/>
              </p:cNvSpPr>
              <p:nvPr/>
            </p:nvSpPr>
            <p:spPr bwMode="auto">
              <a:xfrm>
                <a:off x="1384" y="2873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3" name="Rectangle 826"/>
              <p:cNvSpPr>
                <a:spLocks noChangeArrowheads="1"/>
              </p:cNvSpPr>
              <p:nvPr/>
            </p:nvSpPr>
            <p:spPr bwMode="auto">
              <a:xfrm>
                <a:off x="1509" y="2877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04" name="Rectangle 827"/>
              <p:cNvSpPr>
                <a:spLocks noChangeArrowheads="1"/>
              </p:cNvSpPr>
              <p:nvPr/>
            </p:nvSpPr>
            <p:spPr bwMode="auto">
              <a:xfrm>
                <a:off x="1421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05" name="Freeform 828"/>
              <p:cNvSpPr>
                <a:spLocks/>
              </p:cNvSpPr>
              <p:nvPr/>
            </p:nvSpPr>
            <p:spPr bwMode="auto">
              <a:xfrm>
                <a:off x="1423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6" name="Rectangle 829"/>
              <p:cNvSpPr>
                <a:spLocks noChangeArrowheads="1"/>
              </p:cNvSpPr>
              <p:nvPr/>
            </p:nvSpPr>
            <p:spPr bwMode="auto">
              <a:xfrm>
                <a:off x="1399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07" name="Freeform 830"/>
              <p:cNvSpPr>
                <a:spLocks/>
              </p:cNvSpPr>
              <p:nvPr/>
            </p:nvSpPr>
            <p:spPr bwMode="auto">
              <a:xfrm>
                <a:off x="1401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08" name="Rectangle 831"/>
              <p:cNvSpPr>
                <a:spLocks noChangeArrowheads="1"/>
              </p:cNvSpPr>
              <p:nvPr/>
            </p:nvSpPr>
            <p:spPr bwMode="auto">
              <a:xfrm>
                <a:off x="1621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09" name="Rectangle 832"/>
              <p:cNvSpPr>
                <a:spLocks noChangeArrowheads="1"/>
              </p:cNvSpPr>
              <p:nvPr/>
            </p:nvSpPr>
            <p:spPr bwMode="auto">
              <a:xfrm>
                <a:off x="1643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10" name="Freeform 833"/>
              <p:cNvSpPr>
                <a:spLocks/>
              </p:cNvSpPr>
              <p:nvPr/>
            </p:nvSpPr>
            <p:spPr bwMode="auto">
              <a:xfrm>
                <a:off x="1626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11" name="Freeform 834"/>
              <p:cNvSpPr>
                <a:spLocks/>
              </p:cNvSpPr>
              <p:nvPr/>
            </p:nvSpPr>
            <p:spPr bwMode="auto">
              <a:xfrm>
                <a:off x="1648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12" name="Rectangle 835"/>
              <p:cNvSpPr>
                <a:spLocks noChangeArrowheads="1"/>
              </p:cNvSpPr>
              <p:nvPr/>
            </p:nvSpPr>
            <p:spPr bwMode="auto">
              <a:xfrm>
                <a:off x="1687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13" name="Rectangle 836"/>
              <p:cNvSpPr>
                <a:spLocks noChangeArrowheads="1"/>
              </p:cNvSpPr>
              <p:nvPr/>
            </p:nvSpPr>
            <p:spPr bwMode="auto">
              <a:xfrm>
                <a:off x="1707" y="2866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614" name="Freeform 837"/>
              <p:cNvSpPr>
                <a:spLocks/>
              </p:cNvSpPr>
              <p:nvPr/>
            </p:nvSpPr>
            <p:spPr bwMode="auto">
              <a:xfrm>
                <a:off x="1692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15" name="Freeform 838"/>
              <p:cNvSpPr>
                <a:spLocks/>
              </p:cNvSpPr>
              <p:nvPr/>
            </p:nvSpPr>
            <p:spPr bwMode="auto">
              <a:xfrm>
                <a:off x="1714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2086" name="Group 839"/>
          <p:cNvGrpSpPr>
            <a:grpSpLocks/>
          </p:cNvGrpSpPr>
          <p:nvPr/>
        </p:nvGrpSpPr>
        <p:grpSpPr bwMode="auto">
          <a:xfrm>
            <a:off x="3992563" y="5026025"/>
            <a:ext cx="457200" cy="528638"/>
            <a:chOff x="1965" y="2695"/>
            <a:chExt cx="549" cy="642"/>
          </a:xfrm>
        </p:grpSpPr>
        <p:sp>
          <p:nvSpPr>
            <p:cNvPr id="19854" name="Rectangle 840"/>
            <p:cNvSpPr>
              <a:spLocks noChangeArrowheads="1"/>
            </p:cNvSpPr>
            <p:nvPr/>
          </p:nvSpPr>
          <p:spPr bwMode="auto">
            <a:xfrm>
              <a:off x="1965" y="2789"/>
              <a:ext cx="473" cy="548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55" name="Rectangle 841"/>
            <p:cNvSpPr>
              <a:spLocks noChangeArrowheads="1"/>
            </p:cNvSpPr>
            <p:nvPr/>
          </p:nvSpPr>
          <p:spPr bwMode="auto">
            <a:xfrm>
              <a:off x="1965" y="2789"/>
              <a:ext cx="36" cy="383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56" name="Freeform 842"/>
            <p:cNvSpPr>
              <a:spLocks/>
            </p:cNvSpPr>
            <p:nvPr/>
          </p:nvSpPr>
          <p:spPr bwMode="auto">
            <a:xfrm>
              <a:off x="1979" y="2797"/>
              <a:ext cx="8" cy="9"/>
            </a:xfrm>
            <a:custGeom>
              <a:avLst/>
              <a:gdLst>
                <a:gd name="T0" fmla="*/ 0 w 35"/>
                <a:gd name="T1" fmla="*/ 20 h 41"/>
                <a:gd name="T2" fmla="*/ 3 w 35"/>
                <a:gd name="T3" fmla="*/ 12 h 41"/>
                <a:gd name="T4" fmla="*/ 7 w 35"/>
                <a:gd name="T5" fmla="*/ 4 h 41"/>
                <a:gd name="T6" fmla="*/ 14 w 35"/>
                <a:gd name="T7" fmla="*/ 0 h 41"/>
                <a:gd name="T8" fmla="*/ 22 w 35"/>
                <a:gd name="T9" fmla="*/ 0 h 41"/>
                <a:gd name="T10" fmla="*/ 29 w 35"/>
                <a:gd name="T11" fmla="*/ 4 h 41"/>
                <a:gd name="T12" fmla="*/ 34 w 35"/>
                <a:gd name="T13" fmla="*/ 12 h 41"/>
                <a:gd name="T14" fmla="*/ 35 w 35"/>
                <a:gd name="T15" fmla="*/ 20 h 41"/>
                <a:gd name="T16" fmla="*/ 34 w 35"/>
                <a:gd name="T17" fmla="*/ 29 h 41"/>
                <a:gd name="T18" fmla="*/ 29 w 35"/>
                <a:gd name="T19" fmla="*/ 36 h 41"/>
                <a:gd name="T20" fmla="*/ 22 w 35"/>
                <a:gd name="T21" fmla="*/ 41 h 41"/>
                <a:gd name="T22" fmla="*/ 14 w 35"/>
                <a:gd name="T23" fmla="*/ 41 h 41"/>
                <a:gd name="T24" fmla="*/ 7 w 35"/>
                <a:gd name="T25" fmla="*/ 36 h 41"/>
                <a:gd name="T26" fmla="*/ 3 w 35"/>
                <a:gd name="T27" fmla="*/ 29 h 41"/>
                <a:gd name="T28" fmla="*/ 0 w 35"/>
                <a:gd name="T29" fmla="*/ 20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41"/>
                <a:gd name="T47" fmla="*/ 35 w 35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41">
                  <a:moveTo>
                    <a:pt x="0" y="20"/>
                  </a:moveTo>
                  <a:lnTo>
                    <a:pt x="3" y="12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4" y="12"/>
                  </a:lnTo>
                  <a:lnTo>
                    <a:pt x="35" y="20"/>
                  </a:lnTo>
                  <a:lnTo>
                    <a:pt x="34" y="29"/>
                  </a:lnTo>
                  <a:lnTo>
                    <a:pt x="29" y="36"/>
                  </a:lnTo>
                  <a:lnTo>
                    <a:pt x="22" y="41"/>
                  </a:lnTo>
                  <a:lnTo>
                    <a:pt x="14" y="41"/>
                  </a:lnTo>
                  <a:lnTo>
                    <a:pt x="7" y="36"/>
                  </a:lnTo>
                  <a:lnTo>
                    <a:pt x="3" y="2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57" name="Freeform 843"/>
            <p:cNvSpPr>
              <a:spLocks/>
            </p:cNvSpPr>
            <p:nvPr/>
          </p:nvSpPr>
          <p:spPr bwMode="auto">
            <a:xfrm>
              <a:off x="1979" y="3158"/>
              <a:ext cx="8" cy="7"/>
            </a:xfrm>
            <a:custGeom>
              <a:avLst/>
              <a:gdLst>
                <a:gd name="T0" fmla="*/ 0 w 35"/>
                <a:gd name="T1" fmla="*/ 17 h 33"/>
                <a:gd name="T2" fmla="*/ 3 w 35"/>
                <a:gd name="T3" fmla="*/ 9 h 33"/>
                <a:gd name="T4" fmla="*/ 7 w 35"/>
                <a:gd name="T5" fmla="*/ 3 h 33"/>
                <a:gd name="T6" fmla="*/ 14 w 35"/>
                <a:gd name="T7" fmla="*/ 0 h 33"/>
                <a:gd name="T8" fmla="*/ 22 w 35"/>
                <a:gd name="T9" fmla="*/ 0 h 33"/>
                <a:gd name="T10" fmla="*/ 29 w 35"/>
                <a:gd name="T11" fmla="*/ 3 h 33"/>
                <a:gd name="T12" fmla="*/ 34 w 35"/>
                <a:gd name="T13" fmla="*/ 9 h 33"/>
                <a:gd name="T14" fmla="*/ 35 w 35"/>
                <a:gd name="T15" fmla="*/ 17 h 33"/>
                <a:gd name="T16" fmla="*/ 34 w 35"/>
                <a:gd name="T17" fmla="*/ 24 h 33"/>
                <a:gd name="T18" fmla="*/ 29 w 35"/>
                <a:gd name="T19" fmla="*/ 30 h 33"/>
                <a:gd name="T20" fmla="*/ 22 w 35"/>
                <a:gd name="T21" fmla="*/ 33 h 33"/>
                <a:gd name="T22" fmla="*/ 14 w 35"/>
                <a:gd name="T23" fmla="*/ 33 h 33"/>
                <a:gd name="T24" fmla="*/ 7 w 35"/>
                <a:gd name="T25" fmla="*/ 30 h 33"/>
                <a:gd name="T26" fmla="*/ 3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3" y="9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4" y="9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0"/>
                  </a:lnTo>
                  <a:lnTo>
                    <a:pt x="3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58" name="Rectangle 844"/>
            <p:cNvSpPr>
              <a:spLocks noChangeArrowheads="1"/>
            </p:cNvSpPr>
            <p:nvPr/>
          </p:nvSpPr>
          <p:spPr bwMode="auto">
            <a:xfrm>
              <a:off x="1979" y="2929"/>
              <a:ext cx="8" cy="1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59" name="Freeform 845"/>
            <p:cNvSpPr>
              <a:spLocks/>
            </p:cNvSpPr>
            <p:nvPr/>
          </p:nvSpPr>
          <p:spPr bwMode="auto">
            <a:xfrm>
              <a:off x="2015" y="280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8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8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8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0" name="Freeform 846"/>
            <p:cNvSpPr>
              <a:spLocks/>
            </p:cNvSpPr>
            <p:nvPr/>
          </p:nvSpPr>
          <p:spPr bwMode="auto">
            <a:xfrm>
              <a:off x="2416" y="280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8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8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8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1" name="Freeform 847"/>
            <p:cNvSpPr>
              <a:spLocks/>
            </p:cNvSpPr>
            <p:nvPr/>
          </p:nvSpPr>
          <p:spPr bwMode="auto">
            <a:xfrm>
              <a:off x="2015" y="285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2" name="Freeform 848"/>
            <p:cNvSpPr>
              <a:spLocks/>
            </p:cNvSpPr>
            <p:nvPr/>
          </p:nvSpPr>
          <p:spPr bwMode="auto">
            <a:xfrm>
              <a:off x="2416" y="285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3" name="Freeform 849"/>
            <p:cNvSpPr>
              <a:spLocks/>
            </p:cNvSpPr>
            <p:nvPr/>
          </p:nvSpPr>
          <p:spPr bwMode="auto">
            <a:xfrm>
              <a:off x="2015" y="2893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4" name="Freeform 850"/>
            <p:cNvSpPr>
              <a:spLocks/>
            </p:cNvSpPr>
            <p:nvPr/>
          </p:nvSpPr>
          <p:spPr bwMode="auto">
            <a:xfrm>
              <a:off x="2416" y="2893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5" name="Rectangle 851"/>
            <p:cNvSpPr>
              <a:spLocks noChangeArrowheads="1"/>
            </p:cNvSpPr>
            <p:nvPr/>
          </p:nvSpPr>
          <p:spPr bwMode="auto">
            <a:xfrm>
              <a:off x="1979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66" name="Freeform 852"/>
            <p:cNvSpPr>
              <a:spLocks/>
            </p:cNvSpPr>
            <p:nvPr/>
          </p:nvSpPr>
          <p:spPr bwMode="auto">
            <a:xfrm>
              <a:off x="1987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1 w 35"/>
                <a:gd name="T3" fmla="*/ 9 h 33"/>
                <a:gd name="T4" fmla="*/ 6 w 35"/>
                <a:gd name="T5" fmla="*/ 3 h 33"/>
                <a:gd name="T6" fmla="*/ 14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4 w 35"/>
                <a:gd name="T23" fmla="*/ 33 h 33"/>
                <a:gd name="T24" fmla="*/ 6 w 35"/>
                <a:gd name="T25" fmla="*/ 30 h 33"/>
                <a:gd name="T26" fmla="*/ 1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1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4" y="33"/>
                  </a:lnTo>
                  <a:lnTo>
                    <a:pt x="6" y="30"/>
                  </a:lnTo>
                  <a:lnTo>
                    <a:pt x="1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7" name="Freeform 853"/>
            <p:cNvSpPr>
              <a:spLocks/>
            </p:cNvSpPr>
            <p:nvPr/>
          </p:nvSpPr>
          <p:spPr bwMode="auto">
            <a:xfrm>
              <a:off x="2181" y="3253"/>
              <a:ext cx="9" cy="6"/>
            </a:xfrm>
            <a:custGeom>
              <a:avLst/>
              <a:gdLst>
                <a:gd name="T0" fmla="*/ 0 w 35"/>
                <a:gd name="T1" fmla="*/ 14 h 28"/>
                <a:gd name="T2" fmla="*/ 2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2 w 35"/>
                <a:gd name="T9" fmla="*/ 0 h 28"/>
                <a:gd name="T10" fmla="*/ 29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9 w 35"/>
                <a:gd name="T19" fmla="*/ 24 h 28"/>
                <a:gd name="T20" fmla="*/ 22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2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2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9" y="24"/>
                  </a:lnTo>
                  <a:lnTo>
                    <a:pt x="22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68" name="Rectangle 854"/>
            <p:cNvSpPr>
              <a:spLocks noChangeArrowheads="1"/>
            </p:cNvSpPr>
            <p:nvPr/>
          </p:nvSpPr>
          <p:spPr bwMode="auto">
            <a:xfrm>
              <a:off x="2207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69" name="Freeform 855"/>
            <p:cNvSpPr>
              <a:spLocks/>
            </p:cNvSpPr>
            <p:nvPr/>
          </p:nvSpPr>
          <p:spPr bwMode="auto">
            <a:xfrm>
              <a:off x="2216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2 w 35"/>
                <a:gd name="T3" fmla="*/ 9 h 33"/>
                <a:gd name="T4" fmla="*/ 6 w 35"/>
                <a:gd name="T5" fmla="*/ 3 h 33"/>
                <a:gd name="T6" fmla="*/ 13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3 w 35"/>
                <a:gd name="T23" fmla="*/ 33 h 33"/>
                <a:gd name="T24" fmla="*/ 6 w 35"/>
                <a:gd name="T25" fmla="*/ 30 h 33"/>
                <a:gd name="T26" fmla="*/ 2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2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70" name="Freeform 856"/>
            <p:cNvSpPr>
              <a:spLocks/>
            </p:cNvSpPr>
            <p:nvPr/>
          </p:nvSpPr>
          <p:spPr bwMode="auto">
            <a:xfrm>
              <a:off x="2410" y="3253"/>
              <a:ext cx="8" cy="6"/>
            </a:xfrm>
            <a:custGeom>
              <a:avLst/>
              <a:gdLst>
                <a:gd name="T0" fmla="*/ 0 w 35"/>
                <a:gd name="T1" fmla="*/ 14 h 28"/>
                <a:gd name="T2" fmla="*/ 1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1 w 35"/>
                <a:gd name="T9" fmla="*/ 0 h 28"/>
                <a:gd name="T10" fmla="*/ 28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8 w 35"/>
                <a:gd name="T19" fmla="*/ 24 h 28"/>
                <a:gd name="T20" fmla="*/ 21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1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1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8" y="24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1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71" name="Rectangle 857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2" name="Rectangle 858"/>
            <p:cNvSpPr>
              <a:spLocks noChangeArrowheads="1"/>
            </p:cNvSpPr>
            <p:nvPr/>
          </p:nvSpPr>
          <p:spPr bwMode="auto">
            <a:xfrm>
              <a:off x="2006" y="2960"/>
              <a:ext cx="428" cy="4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3" name="Rectangle 859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4" name="Rectangle 860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5" name="Rectangle 861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6" name="Rectangle 862"/>
            <p:cNvSpPr>
              <a:spLocks noChangeArrowheads="1"/>
            </p:cNvSpPr>
            <p:nvPr/>
          </p:nvSpPr>
          <p:spPr bwMode="auto">
            <a:xfrm>
              <a:off x="2006" y="2918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7" name="Rectangle 863"/>
            <p:cNvSpPr>
              <a:spLocks noChangeArrowheads="1"/>
            </p:cNvSpPr>
            <p:nvPr/>
          </p:nvSpPr>
          <p:spPr bwMode="auto">
            <a:xfrm>
              <a:off x="2006" y="283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8" name="Rectangle 864"/>
            <p:cNvSpPr>
              <a:spLocks noChangeArrowheads="1"/>
            </p:cNvSpPr>
            <p:nvPr/>
          </p:nvSpPr>
          <p:spPr bwMode="auto">
            <a:xfrm>
              <a:off x="2006" y="287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79" name="Rectangle 865"/>
            <p:cNvSpPr>
              <a:spLocks noChangeArrowheads="1"/>
            </p:cNvSpPr>
            <p:nvPr/>
          </p:nvSpPr>
          <p:spPr bwMode="auto">
            <a:xfrm>
              <a:off x="2006" y="279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80" name="Freeform 866"/>
            <p:cNvSpPr>
              <a:spLocks/>
            </p:cNvSpPr>
            <p:nvPr/>
          </p:nvSpPr>
          <p:spPr bwMode="auto">
            <a:xfrm>
              <a:off x="2015" y="306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1" name="Freeform 867"/>
            <p:cNvSpPr>
              <a:spLocks/>
            </p:cNvSpPr>
            <p:nvPr/>
          </p:nvSpPr>
          <p:spPr bwMode="auto">
            <a:xfrm>
              <a:off x="2416" y="306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2" name="Freeform 868"/>
            <p:cNvSpPr>
              <a:spLocks/>
            </p:cNvSpPr>
            <p:nvPr/>
          </p:nvSpPr>
          <p:spPr bwMode="auto">
            <a:xfrm>
              <a:off x="2015" y="3103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3" name="Freeform 869"/>
            <p:cNvSpPr>
              <a:spLocks/>
            </p:cNvSpPr>
            <p:nvPr/>
          </p:nvSpPr>
          <p:spPr bwMode="auto">
            <a:xfrm>
              <a:off x="2416" y="3103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4" name="Freeform 870"/>
            <p:cNvSpPr>
              <a:spLocks/>
            </p:cNvSpPr>
            <p:nvPr/>
          </p:nvSpPr>
          <p:spPr bwMode="auto">
            <a:xfrm>
              <a:off x="2015" y="3145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5" name="Freeform 871"/>
            <p:cNvSpPr>
              <a:spLocks/>
            </p:cNvSpPr>
            <p:nvPr/>
          </p:nvSpPr>
          <p:spPr bwMode="auto">
            <a:xfrm>
              <a:off x="2416" y="3145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6" name="Freeform 872"/>
            <p:cNvSpPr>
              <a:spLocks/>
            </p:cNvSpPr>
            <p:nvPr/>
          </p:nvSpPr>
          <p:spPr bwMode="auto">
            <a:xfrm>
              <a:off x="2015" y="2935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7" name="Freeform 873"/>
            <p:cNvSpPr>
              <a:spLocks/>
            </p:cNvSpPr>
            <p:nvPr/>
          </p:nvSpPr>
          <p:spPr bwMode="auto">
            <a:xfrm>
              <a:off x="2416" y="2935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8" name="Freeform 874"/>
            <p:cNvSpPr>
              <a:spLocks/>
            </p:cNvSpPr>
            <p:nvPr/>
          </p:nvSpPr>
          <p:spPr bwMode="auto">
            <a:xfrm>
              <a:off x="2015" y="2977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89" name="Freeform 875"/>
            <p:cNvSpPr>
              <a:spLocks/>
            </p:cNvSpPr>
            <p:nvPr/>
          </p:nvSpPr>
          <p:spPr bwMode="auto">
            <a:xfrm>
              <a:off x="2416" y="2977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90" name="Freeform 876"/>
            <p:cNvSpPr>
              <a:spLocks/>
            </p:cNvSpPr>
            <p:nvPr/>
          </p:nvSpPr>
          <p:spPr bwMode="auto">
            <a:xfrm>
              <a:off x="2015" y="301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91" name="Freeform 877"/>
            <p:cNvSpPr>
              <a:spLocks/>
            </p:cNvSpPr>
            <p:nvPr/>
          </p:nvSpPr>
          <p:spPr bwMode="auto">
            <a:xfrm>
              <a:off x="2416" y="301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892" name="Rectangle 878"/>
            <p:cNvSpPr>
              <a:spLocks noChangeArrowheads="1"/>
            </p:cNvSpPr>
            <p:nvPr/>
          </p:nvSpPr>
          <p:spPr bwMode="auto">
            <a:xfrm>
              <a:off x="2207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893" name="Group 879"/>
            <p:cNvGrpSpPr>
              <a:grpSpLocks/>
            </p:cNvGrpSpPr>
            <p:nvPr/>
          </p:nvGrpSpPr>
          <p:grpSpPr bwMode="auto">
            <a:xfrm>
              <a:off x="2220" y="3188"/>
              <a:ext cx="192" cy="135"/>
              <a:chOff x="1540" y="3205"/>
              <a:chExt cx="192" cy="135"/>
            </a:xfrm>
          </p:grpSpPr>
          <p:sp>
            <p:nvSpPr>
              <p:cNvPr id="20518" name="Rectangle 880"/>
              <p:cNvSpPr>
                <a:spLocks noChangeArrowheads="1"/>
              </p:cNvSpPr>
              <p:nvPr/>
            </p:nvSpPr>
            <p:spPr bwMode="auto">
              <a:xfrm>
                <a:off x="1540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19" name="Freeform 881"/>
              <p:cNvSpPr>
                <a:spLocks/>
              </p:cNvSpPr>
              <p:nvPr/>
            </p:nvSpPr>
            <p:spPr bwMode="auto">
              <a:xfrm>
                <a:off x="1551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0" name="Rectangle 882"/>
              <p:cNvSpPr>
                <a:spLocks noChangeArrowheads="1"/>
              </p:cNvSpPr>
              <p:nvPr/>
            </p:nvSpPr>
            <p:spPr bwMode="auto">
              <a:xfrm>
                <a:off x="1547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21" name="Line 883"/>
              <p:cNvSpPr>
                <a:spLocks noChangeShapeType="1"/>
              </p:cNvSpPr>
              <p:nvPr/>
            </p:nvSpPr>
            <p:spPr bwMode="auto">
              <a:xfrm>
                <a:off x="1566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2" name="Line 884"/>
              <p:cNvSpPr>
                <a:spLocks noChangeShapeType="1"/>
              </p:cNvSpPr>
              <p:nvPr/>
            </p:nvSpPr>
            <p:spPr bwMode="auto">
              <a:xfrm>
                <a:off x="1553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3" name="Line 885"/>
              <p:cNvSpPr>
                <a:spLocks noChangeShapeType="1"/>
              </p:cNvSpPr>
              <p:nvPr/>
            </p:nvSpPr>
            <p:spPr bwMode="auto">
              <a:xfrm>
                <a:off x="1553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4" name="Rectangle 886"/>
              <p:cNvSpPr>
                <a:spLocks noChangeArrowheads="1"/>
              </p:cNvSpPr>
              <p:nvPr/>
            </p:nvSpPr>
            <p:spPr bwMode="auto">
              <a:xfrm>
                <a:off x="1573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25" name="Rectangle 887"/>
              <p:cNvSpPr>
                <a:spLocks noChangeArrowheads="1"/>
              </p:cNvSpPr>
              <p:nvPr/>
            </p:nvSpPr>
            <p:spPr bwMode="auto">
              <a:xfrm>
                <a:off x="1562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26" name="Rectangle 888"/>
              <p:cNvSpPr>
                <a:spLocks noChangeArrowheads="1"/>
              </p:cNvSpPr>
              <p:nvPr/>
            </p:nvSpPr>
            <p:spPr bwMode="auto">
              <a:xfrm>
                <a:off x="1549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27" name="Freeform 889"/>
              <p:cNvSpPr>
                <a:spLocks/>
              </p:cNvSpPr>
              <p:nvPr/>
            </p:nvSpPr>
            <p:spPr bwMode="auto">
              <a:xfrm>
                <a:off x="1625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8" name="Freeform 890"/>
              <p:cNvSpPr>
                <a:spLocks/>
              </p:cNvSpPr>
              <p:nvPr/>
            </p:nvSpPr>
            <p:spPr bwMode="auto">
              <a:xfrm>
                <a:off x="1601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29" name="Rectangle 891"/>
              <p:cNvSpPr>
                <a:spLocks noChangeArrowheads="1"/>
              </p:cNvSpPr>
              <p:nvPr/>
            </p:nvSpPr>
            <p:spPr bwMode="auto">
              <a:xfrm>
                <a:off x="1597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30" name="Freeform 892"/>
              <p:cNvSpPr>
                <a:spLocks/>
              </p:cNvSpPr>
              <p:nvPr/>
            </p:nvSpPr>
            <p:spPr bwMode="auto">
              <a:xfrm>
                <a:off x="1605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31" name="Freeform 893"/>
              <p:cNvSpPr>
                <a:spLocks/>
              </p:cNvSpPr>
              <p:nvPr/>
            </p:nvSpPr>
            <p:spPr bwMode="auto">
              <a:xfrm>
                <a:off x="1715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32" name="Freeform 894"/>
              <p:cNvSpPr>
                <a:spLocks/>
              </p:cNvSpPr>
              <p:nvPr/>
            </p:nvSpPr>
            <p:spPr bwMode="auto">
              <a:xfrm>
                <a:off x="1605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33" name="Freeform 895"/>
              <p:cNvSpPr>
                <a:spLocks/>
              </p:cNvSpPr>
              <p:nvPr/>
            </p:nvSpPr>
            <p:spPr bwMode="auto">
              <a:xfrm>
                <a:off x="1715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894" name="Rectangle 896"/>
            <p:cNvSpPr>
              <a:spLocks noChangeArrowheads="1"/>
            </p:cNvSpPr>
            <p:nvPr/>
          </p:nvSpPr>
          <p:spPr bwMode="auto">
            <a:xfrm>
              <a:off x="2006" y="2917"/>
              <a:ext cx="428" cy="4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895" name="Freeform 897"/>
            <p:cNvSpPr>
              <a:spLocks/>
            </p:cNvSpPr>
            <p:nvPr/>
          </p:nvSpPr>
          <p:spPr bwMode="auto">
            <a:xfrm>
              <a:off x="2011" y="2950"/>
              <a:ext cx="6" cy="4"/>
            </a:xfrm>
            <a:custGeom>
              <a:avLst/>
              <a:gdLst>
                <a:gd name="T0" fmla="*/ 23 w 23"/>
                <a:gd name="T1" fmla="*/ 10 h 21"/>
                <a:gd name="T2" fmla="*/ 20 w 23"/>
                <a:gd name="T3" fmla="*/ 17 h 21"/>
                <a:gd name="T4" fmla="*/ 15 w 23"/>
                <a:gd name="T5" fmla="*/ 21 h 21"/>
                <a:gd name="T6" fmla="*/ 8 w 23"/>
                <a:gd name="T7" fmla="*/ 21 h 21"/>
                <a:gd name="T8" fmla="*/ 2 w 23"/>
                <a:gd name="T9" fmla="*/ 17 h 21"/>
                <a:gd name="T10" fmla="*/ 0 w 23"/>
                <a:gd name="T11" fmla="*/ 10 h 21"/>
                <a:gd name="T12" fmla="*/ 2 w 23"/>
                <a:gd name="T13" fmla="*/ 5 h 21"/>
                <a:gd name="T14" fmla="*/ 8 w 23"/>
                <a:gd name="T15" fmla="*/ 0 h 21"/>
                <a:gd name="T16" fmla="*/ 15 w 23"/>
                <a:gd name="T17" fmla="*/ 0 h 21"/>
                <a:gd name="T18" fmla="*/ 20 w 23"/>
                <a:gd name="T19" fmla="*/ 5 h 21"/>
                <a:gd name="T20" fmla="*/ 23 w 23"/>
                <a:gd name="T21" fmla="*/ 1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1"/>
                <a:gd name="T35" fmla="*/ 23 w 2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1">
                  <a:moveTo>
                    <a:pt x="23" y="10"/>
                  </a:moveTo>
                  <a:lnTo>
                    <a:pt x="20" y="17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2" y="5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19896" name="Group 898"/>
            <p:cNvGrpSpPr>
              <a:grpSpLocks/>
            </p:cNvGrpSpPr>
            <p:nvPr/>
          </p:nvGrpSpPr>
          <p:grpSpPr bwMode="auto">
            <a:xfrm>
              <a:off x="2028" y="2933"/>
              <a:ext cx="383" cy="14"/>
              <a:chOff x="1348" y="2950"/>
              <a:chExt cx="383" cy="14"/>
            </a:xfrm>
          </p:grpSpPr>
          <p:sp>
            <p:nvSpPr>
              <p:cNvPr id="20486" name="Rectangle 899"/>
              <p:cNvSpPr>
                <a:spLocks noChangeArrowheads="1"/>
              </p:cNvSpPr>
              <p:nvPr/>
            </p:nvSpPr>
            <p:spPr bwMode="auto">
              <a:xfrm>
                <a:off x="1643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87" name="Rectangle 900"/>
              <p:cNvSpPr>
                <a:spLocks noChangeArrowheads="1"/>
              </p:cNvSpPr>
              <p:nvPr/>
            </p:nvSpPr>
            <p:spPr bwMode="auto">
              <a:xfrm>
                <a:off x="1665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88" name="Freeform 901"/>
              <p:cNvSpPr>
                <a:spLocks/>
              </p:cNvSpPr>
              <p:nvPr/>
            </p:nvSpPr>
            <p:spPr bwMode="auto">
              <a:xfrm>
                <a:off x="1648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89" name="Freeform 902"/>
              <p:cNvSpPr>
                <a:spLocks/>
              </p:cNvSpPr>
              <p:nvPr/>
            </p:nvSpPr>
            <p:spPr bwMode="auto">
              <a:xfrm>
                <a:off x="167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6 w 9"/>
                  <a:gd name="T5" fmla="*/ 0 h 7"/>
                  <a:gd name="T6" fmla="*/ 9 w 9"/>
                  <a:gd name="T7" fmla="*/ 4 h 7"/>
                  <a:gd name="T8" fmla="*/ 6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90" name="Rectangle 903"/>
              <p:cNvSpPr>
                <a:spLocks noChangeArrowheads="1"/>
              </p:cNvSpPr>
              <p:nvPr/>
            </p:nvSpPr>
            <p:spPr bwMode="auto">
              <a:xfrm>
                <a:off x="1692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91" name="Rectangle 904"/>
              <p:cNvSpPr>
                <a:spLocks noChangeArrowheads="1"/>
              </p:cNvSpPr>
              <p:nvPr/>
            </p:nvSpPr>
            <p:spPr bwMode="auto">
              <a:xfrm>
                <a:off x="1714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92" name="Freeform 905"/>
              <p:cNvSpPr>
                <a:spLocks/>
              </p:cNvSpPr>
              <p:nvPr/>
            </p:nvSpPr>
            <p:spPr bwMode="auto">
              <a:xfrm>
                <a:off x="1698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3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93" name="Freeform 906"/>
              <p:cNvSpPr>
                <a:spLocks/>
              </p:cNvSpPr>
              <p:nvPr/>
            </p:nvSpPr>
            <p:spPr bwMode="auto">
              <a:xfrm>
                <a:off x="1718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94" name="Rectangle 907"/>
              <p:cNvSpPr>
                <a:spLocks noChangeArrowheads="1"/>
              </p:cNvSpPr>
              <p:nvPr/>
            </p:nvSpPr>
            <p:spPr bwMode="auto">
              <a:xfrm>
                <a:off x="159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95" name="Rectangle 908"/>
              <p:cNvSpPr>
                <a:spLocks noChangeArrowheads="1"/>
              </p:cNvSpPr>
              <p:nvPr/>
            </p:nvSpPr>
            <p:spPr bwMode="auto">
              <a:xfrm>
                <a:off x="161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96" name="Freeform 909"/>
              <p:cNvSpPr>
                <a:spLocks/>
              </p:cNvSpPr>
              <p:nvPr/>
            </p:nvSpPr>
            <p:spPr bwMode="auto">
              <a:xfrm>
                <a:off x="1599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97" name="Freeform 910"/>
              <p:cNvSpPr>
                <a:spLocks/>
              </p:cNvSpPr>
              <p:nvPr/>
            </p:nvSpPr>
            <p:spPr bwMode="auto">
              <a:xfrm>
                <a:off x="1621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98" name="Rectangle 911"/>
              <p:cNvSpPr>
                <a:spLocks noChangeArrowheads="1"/>
              </p:cNvSpPr>
              <p:nvPr/>
            </p:nvSpPr>
            <p:spPr bwMode="auto">
              <a:xfrm>
                <a:off x="1544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99" name="Rectangle 912"/>
              <p:cNvSpPr>
                <a:spLocks noChangeArrowheads="1"/>
              </p:cNvSpPr>
              <p:nvPr/>
            </p:nvSpPr>
            <p:spPr bwMode="auto">
              <a:xfrm>
                <a:off x="1566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00" name="Freeform 913"/>
              <p:cNvSpPr>
                <a:spLocks/>
              </p:cNvSpPr>
              <p:nvPr/>
            </p:nvSpPr>
            <p:spPr bwMode="auto">
              <a:xfrm>
                <a:off x="1551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01" name="Freeform 914"/>
              <p:cNvSpPr>
                <a:spLocks/>
              </p:cNvSpPr>
              <p:nvPr/>
            </p:nvSpPr>
            <p:spPr bwMode="auto">
              <a:xfrm>
                <a:off x="1571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02" name="Rectangle 915"/>
              <p:cNvSpPr>
                <a:spLocks noChangeArrowheads="1"/>
              </p:cNvSpPr>
              <p:nvPr/>
            </p:nvSpPr>
            <p:spPr bwMode="auto">
              <a:xfrm>
                <a:off x="1496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03" name="Rectangle 916"/>
              <p:cNvSpPr>
                <a:spLocks noChangeArrowheads="1"/>
              </p:cNvSpPr>
              <p:nvPr/>
            </p:nvSpPr>
            <p:spPr bwMode="auto">
              <a:xfrm>
                <a:off x="1518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04" name="Freeform 917"/>
              <p:cNvSpPr>
                <a:spLocks/>
              </p:cNvSpPr>
              <p:nvPr/>
            </p:nvSpPr>
            <p:spPr bwMode="auto">
              <a:xfrm>
                <a:off x="150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05" name="Freeform 918"/>
              <p:cNvSpPr>
                <a:spLocks/>
              </p:cNvSpPr>
              <p:nvPr/>
            </p:nvSpPr>
            <p:spPr bwMode="auto">
              <a:xfrm>
                <a:off x="152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06" name="Rectangle 919"/>
              <p:cNvSpPr>
                <a:spLocks noChangeArrowheads="1"/>
              </p:cNvSpPr>
              <p:nvPr/>
            </p:nvSpPr>
            <p:spPr bwMode="auto">
              <a:xfrm>
                <a:off x="1447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07" name="Rectangle 920"/>
              <p:cNvSpPr>
                <a:spLocks noChangeArrowheads="1"/>
              </p:cNvSpPr>
              <p:nvPr/>
            </p:nvSpPr>
            <p:spPr bwMode="auto">
              <a:xfrm>
                <a:off x="1467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08" name="Freeform 921"/>
              <p:cNvSpPr>
                <a:spLocks/>
              </p:cNvSpPr>
              <p:nvPr/>
            </p:nvSpPr>
            <p:spPr bwMode="auto">
              <a:xfrm>
                <a:off x="1452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09" name="Freeform 922"/>
              <p:cNvSpPr>
                <a:spLocks/>
              </p:cNvSpPr>
              <p:nvPr/>
            </p:nvSpPr>
            <p:spPr bwMode="auto">
              <a:xfrm>
                <a:off x="1474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10" name="Rectangle 923"/>
              <p:cNvSpPr>
                <a:spLocks noChangeArrowheads="1"/>
              </p:cNvSpPr>
              <p:nvPr/>
            </p:nvSpPr>
            <p:spPr bwMode="auto">
              <a:xfrm>
                <a:off x="1396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11" name="Rectangle 924"/>
              <p:cNvSpPr>
                <a:spLocks noChangeArrowheads="1"/>
              </p:cNvSpPr>
              <p:nvPr/>
            </p:nvSpPr>
            <p:spPr bwMode="auto">
              <a:xfrm>
                <a:off x="1419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12" name="Freeform 925"/>
              <p:cNvSpPr>
                <a:spLocks/>
              </p:cNvSpPr>
              <p:nvPr/>
            </p:nvSpPr>
            <p:spPr bwMode="auto">
              <a:xfrm>
                <a:off x="1403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4 w 7"/>
                  <a:gd name="T5" fmla="*/ 0 h 7"/>
                  <a:gd name="T6" fmla="*/ 7 w 7"/>
                  <a:gd name="T7" fmla="*/ 4 h 7"/>
                  <a:gd name="T8" fmla="*/ 4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13" name="Freeform 926"/>
              <p:cNvSpPr>
                <a:spLocks/>
              </p:cNvSpPr>
              <p:nvPr/>
            </p:nvSpPr>
            <p:spPr bwMode="auto">
              <a:xfrm>
                <a:off x="1423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14" name="Rectangle 927"/>
              <p:cNvSpPr>
                <a:spLocks noChangeArrowheads="1"/>
              </p:cNvSpPr>
              <p:nvPr/>
            </p:nvSpPr>
            <p:spPr bwMode="auto">
              <a:xfrm>
                <a:off x="1348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15" name="Rectangle 928"/>
              <p:cNvSpPr>
                <a:spLocks noChangeArrowheads="1"/>
              </p:cNvSpPr>
              <p:nvPr/>
            </p:nvSpPr>
            <p:spPr bwMode="auto">
              <a:xfrm>
                <a:off x="1370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516" name="Freeform 929"/>
              <p:cNvSpPr>
                <a:spLocks/>
              </p:cNvSpPr>
              <p:nvPr/>
            </p:nvSpPr>
            <p:spPr bwMode="auto">
              <a:xfrm>
                <a:off x="135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17" name="Freeform 930"/>
              <p:cNvSpPr>
                <a:spLocks/>
              </p:cNvSpPr>
              <p:nvPr/>
            </p:nvSpPr>
            <p:spPr bwMode="auto">
              <a:xfrm>
                <a:off x="1374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897" name="Rectangle 931"/>
            <p:cNvSpPr>
              <a:spLocks noChangeArrowheads="1"/>
            </p:cNvSpPr>
            <p:nvPr/>
          </p:nvSpPr>
          <p:spPr bwMode="auto">
            <a:xfrm>
              <a:off x="2006" y="2792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898" name="Group 932"/>
            <p:cNvGrpSpPr>
              <a:grpSpLocks/>
            </p:cNvGrpSpPr>
            <p:nvPr/>
          </p:nvGrpSpPr>
          <p:grpSpPr bwMode="auto">
            <a:xfrm>
              <a:off x="2033" y="2796"/>
              <a:ext cx="374" cy="35"/>
              <a:chOff x="1353" y="2813"/>
              <a:chExt cx="374" cy="35"/>
            </a:xfrm>
          </p:grpSpPr>
          <p:sp>
            <p:nvSpPr>
              <p:cNvPr id="20468" name="Rectangle 933"/>
              <p:cNvSpPr>
                <a:spLocks noChangeArrowheads="1"/>
              </p:cNvSpPr>
              <p:nvPr/>
            </p:nvSpPr>
            <p:spPr bwMode="auto">
              <a:xfrm>
                <a:off x="1467" y="2813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69" name="Freeform 934"/>
              <p:cNvSpPr>
                <a:spLocks/>
              </p:cNvSpPr>
              <p:nvPr/>
            </p:nvSpPr>
            <p:spPr bwMode="auto">
              <a:xfrm>
                <a:off x="1373" y="2831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0" name="Freeform 935"/>
              <p:cNvSpPr>
                <a:spLocks/>
              </p:cNvSpPr>
              <p:nvPr/>
            </p:nvSpPr>
            <p:spPr bwMode="auto">
              <a:xfrm>
                <a:off x="1364" y="2831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1" name="Freeform 936"/>
              <p:cNvSpPr>
                <a:spLocks/>
              </p:cNvSpPr>
              <p:nvPr/>
            </p:nvSpPr>
            <p:spPr bwMode="auto">
              <a:xfrm>
                <a:off x="1353" y="283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2" name="Freeform 937"/>
              <p:cNvSpPr>
                <a:spLocks/>
              </p:cNvSpPr>
              <p:nvPr/>
            </p:nvSpPr>
            <p:spPr bwMode="auto">
              <a:xfrm>
                <a:off x="1384" y="2831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3" name="Rectangle 938"/>
              <p:cNvSpPr>
                <a:spLocks noChangeArrowheads="1"/>
              </p:cNvSpPr>
              <p:nvPr/>
            </p:nvSpPr>
            <p:spPr bwMode="auto">
              <a:xfrm>
                <a:off x="1509" y="2835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74" name="Rectangle 939"/>
              <p:cNvSpPr>
                <a:spLocks noChangeArrowheads="1"/>
              </p:cNvSpPr>
              <p:nvPr/>
            </p:nvSpPr>
            <p:spPr bwMode="auto">
              <a:xfrm>
                <a:off x="1421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75" name="Freeform 940"/>
              <p:cNvSpPr>
                <a:spLocks/>
              </p:cNvSpPr>
              <p:nvPr/>
            </p:nvSpPr>
            <p:spPr bwMode="auto">
              <a:xfrm>
                <a:off x="1423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6" name="Rectangle 941"/>
              <p:cNvSpPr>
                <a:spLocks noChangeArrowheads="1"/>
              </p:cNvSpPr>
              <p:nvPr/>
            </p:nvSpPr>
            <p:spPr bwMode="auto">
              <a:xfrm>
                <a:off x="1399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77" name="Freeform 942"/>
              <p:cNvSpPr>
                <a:spLocks/>
              </p:cNvSpPr>
              <p:nvPr/>
            </p:nvSpPr>
            <p:spPr bwMode="auto">
              <a:xfrm>
                <a:off x="1401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78" name="Rectangle 943"/>
              <p:cNvSpPr>
                <a:spLocks noChangeArrowheads="1"/>
              </p:cNvSpPr>
              <p:nvPr/>
            </p:nvSpPr>
            <p:spPr bwMode="auto">
              <a:xfrm>
                <a:off x="1621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79" name="Rectangle 944"/>
              <p:cNvSpPr>
                <a:spLocks noChangeArrowheads="1"/>
              </p:cNvSpPr>
              <p:nvPr/>
            </p:nvSpPr>
            <p:spPr bwMode="auto">
              <a:xfrm>
                <a:off x="1643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80" name="Freeform 945"/>
              <p:cNvSpPr>
                <a:spLocks/>
              </p:cNvSpPr>
              <p:nvPr/>
            </p:nvSpPr>
            <p:spPr bwMode="auto">
              <a:xfrm>
                <a:off x="1626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81" name="Freeform 946"/>
              <p:cNvSpPr>
                <a:spLocks/>
              </p:cNvSpPr>
              <p:nvPr/>
            </p:nvSpPr>
            <p:spPr bwMode="auto">
              <a:xfrm>
                <a:off x="1648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82" name="Rectangle 947"/>
              <p:cNvSpPr>
                <a:spLocks noChangeArrowheads="1"/>
              </p:cNvSpPr>
              <p:nvPr/>
            </p:nvSpPr>
            <p:spPr bwMode="auto">
              <a:xfrm>
                <a:off x="1687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83" name="Rectangle 948"/>
              <p:cNvSpPr>
                <a:spLocks noChangeArrowheads="1"/>
              </p:cNvSpPr>
              <p:nvPr/>
            </p:nvSpPr>
            <p:spPr bwMode="auto">
              <a:xfrm>
                <a:off x="1707" y="2824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84" name="Freeform 949"/>
              <p:cNvSpPr>
                <a:spLocks/>
              </p:cNvSpPr>
              <p:nvPr/>
            </p:nvSpPr>
            <p:spPr bwMode="auto">
              <a:xfrm>
                <a:off x="1692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85" name="Freeform 950"/>
              <p:cNvSpPr>
                <a:spLocks/>
              </p:cNvSpPr>
              <p:nvPr/>
            </p:nvSpPr>
            <p:spPr bwMode="auto">
              <a:xfrm>
                <a:off x="1714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899" name="Rectangle 951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00" name="Group 952"/>
            <p:cNvGrpSpPr>
              <a:grpSpLocks/>
            </p:cNvGrpSpPr>
            <p:nvPr/>
          </p:nvGrpSpPr>
          <p:grpSpPr bwMode="auto">
            <a:xfrm>
              <a:off x="2009" y="3134"/>
              <a:ext cx="420" cy="31"/>
              <a:chOff x="1329" y="3151"/>
              <a:chExt cx="420" cy="31"/>
            </a:xfrm>
          </p:grpSpPr>
          <p:sp>
            <p:nvSpPr>
              <p:cNvPr id="20339" name="Freeform 953"/>
              <p:cNvSpPr>
                <a:spLocks/>
              </p:cNvSpPr>
              <p:nvPr/>
            </p:nvSpPr>
            <p:spPr bwMode="auto">
              <a:xfrm>
                <a:off x="1329" y="317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40" name="Rectangle 954"/>
              <p:cNvSpPr>
                <a:spLocks noChangeArrowheads="1"/>
              </p:cNvSpPr>
              <p:nvPr/>
            </p:nvSpPr>
            <p:spPr bwMode="auto">
              <a:xfrm>
                <a:off x="135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41" name="Freeform 955"/>
              <p:cNvSpPr>
                <a:spLocks/>
              </p:cNvSpPr>
              <p:nvPr/>
            </p:nvSpPr>
            <p:spPr bwMode="auto">
              <a:xfrm>
                <a:off x="136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42" name="Rectangle 956"/>
              <p:cNvSpPr>
                <a:spLocks noChangeArrowheads="1"/>
              </p:cNvSpPr>
              <p:nvPr/>
            </p:nvSpPr>
            <p:spPr bwMode="auto">
              <a:xfrm>
                <a:off x="134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43" name="Freeform 957"/>
              <p:cNvSpPr>
                <a:spLocks/>
              </p:cNvSpPr>
              <p:nvPr/>
            </p:nvSpPr>
            <p:spPr bwMode="auto">
              <a:xfrm>
                <a:off x="1342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44" name="Rectangle 958"/>
              <p:cNvSpPr>
                <a:spLocks noChangeArrowheads="1"/>
              </p:cNvSpPr>
              <p:nvPr/>
            </p:nvSpPr>
            <p:spPr bwMode="auto">
              <a:xfrm>
                <a:off x="1714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45" name="Freeform 959"/>
              <p:cNvSpPr>
                <a:spLocks/>
              </p:cNvSpPr>
              <p:nvPr/>
            </p:nvSpPr>
            <p:spPr bwMode="auto">
              <a:xfrm>
                <a:off x="1716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46" name="Rectangle 960"/>
              <p:cNvSpPr>
                <a:spLocks noChangeArrowheads="1"/>
              </p:cNvSpPr>
              <p:nvPr/>
            </p:nvSpPr>
            <p:spPr bwMode="auto">
              <a:xfrm>
                <a:off x="1542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47" name="Freeform 961"/>
              <p:cNvSpPr>
                <a:spLocks/>
              </p:cNvSpPr>
              <p:nvPr/>
            </p:nvSpPr>
            <p:spPr bwMode="auto">
              <a:xfrm>
                <a:off x="154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48" name="Rectangle 962"/>
              <p:cNvSpPr>
                <a:spLocks noChangeArrowheads="1"/>
              </p:cNvSpPr>
              <p:nvPr/>
            </p:nvSpPr>
            <p:spPr bwMode="auto">
              <a:xfrm>
                <a:off x="1696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49" name="Freeform 963"/>
              <p:cNvSpPr>
                <a:spLocks/>
              </p:cNvSpPr>
              <p:nvPr/>
            </p:nvSpPr>
            <p:spPr bwMode="auto">
              <a:xfrm>
                <a:off x="1699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50" name="Rectangle 964"/>
              <p:cNvSpPr>
                <a:spLocks noChangeArrowheads="1"/>
              </p:cNvSpPr>
              <p:nvPr/>
            </p:nvSpPr>
            <p:spPr bwMode="auto">
              <a:xfrm>
                <a:off x="1527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51" name="Freeform 965"/>
              <p:cNvSpPr>
                <a:spLocks/>
              </p:cNvSpPr>
              <p:nvPr/>
            </p:nvSpPr>
            <p:spPr bwMode="auto">
              <a:xfrm>
                <a:off x="152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52" name="Rectangle 966"/>
              <p:cNvSpPr>
                <a:spLocks noChangeArrowheads="1"/>
              </p:cNvSpPr>
              <p:nvPr/>
            </p:nvSpPr>
            <p:spPr bwMode="auto">
              <a:xfrm>
                <a:off x="167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53" name="Freeform 967"/>
              <p:cNvSpPr>
                <a:spLocks/>
              </p:cNvSpPr>
              <p:nvPr/>
            </p:nvSpPr>
            <p:spPr bwMode="auto">
              <a:xfrm>
                <a:off x="1683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54" name="Rectangle 968"/>
              <p:cNvSpPr>
                <a:spLocks noChangeArrowheads="1"/>
              </p:cNvSpPr>
              <p:nvPr/>
            </p:nvSpPr>
            <p:spPr bwMode="auto">
              <a:xfrm>
                <a:off x="1509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55" name="Freeform 969"/>
              <p:cNvSpPr>
                <a:spLocks/>
              </p:cNvSpPr>
              <p:nvPr/>
            </p:nvSpPr>
            <p:spPr bwMode="auto">
              <a:xfrm>
                <a:off x="151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56" name="Rectangle 970"/>
              <p:cNvSpPr>
                <a:spLocks noChangeArrowheads="1"/>
              </p:cNvSpPr>
              <p:nvPr/>
            </p:nvSpPr>
            <p:spPr bwMode="auto">
              <a:xfrm>
                <a:off x="166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57" name="Freeform 971"/>
              <p:cNvSpPr>
                <a:spLocks/>
              </p:cNvSpPr>
              <p:nvPr/>
            </p:nvSpPr>
            <p:spPr bwMode="auto">
              <a:xfrm>
                <a:off x="1666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58" name="Rectangle 972"/>
              <p:cNvSpPr>
                <a:spLocks noChangeArrowheads="1"/>
              </p:cNvSpPr>
              <p:nvPr/>
            </p:nvSpPr>
            <p:spPr bwMode="auto">
              <a:xfrm>
                <a:off x="1492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59" name="Freeform 973"/>
              <p:cNvSpPr>
                <a:spLocks/>
              </p:cNvSpPr>
              <p:nvPr/>
            </p:nvSpPr>
            <p:spPr bwMode="auto">
              <a:xfrm>
                <a:off x="1494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60" name="Rectangle 974"/>
              <p:cNvSpPr>
                <a:spLocks noChangeArrowheads="1"/>
              </p:cNvSpPr>
              <p:nvPr/>
            </p:nvSpPr>
            <p:spPr bwMode="auto">
              <a:xfrm>
                <a:off x="1646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61" name="Freeform 975"/>
              <p:cNvSpPr>
                <a:spLocks/>
              </p:cNvSpPr>
              <p:nvPr/>
            </p:nvSpPr>
            <p:spPr bwMode="auto">
              <a:xfrm>
                <a:off x="1648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62" name="Rectangle 976"/>
              <p:cNvSpPr>
                <a:spLocks noChangeArrowheads="1"/>
              </p:cNvSpPr>
              <p:nvPr/>
            </p:nvSpPr>
            <p:spPr bwMode="auto">
              <a:xfrm>
                <a:off x="1476" y="316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63" name="Freeform 977"/>
              <p:cNvSpPr>
                <a:spLocks/>
              </p:cNvSpPr>
              <p:nvPr/>
            </p:nvSpPr>
            <p:spPr bwMode="auto">
              <a:xfrm>
                <a:off x="147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64" name="Rectangle 978"/>
              <p:cNvSpPr>
                <a:spLocks noChangeArrowheads="1"/>
              </p:cNvSpPr>
              <p:nvPr/>
            </p:nvSpPr>
            <p:spPr bwMode="auto">
              <a:xfrm>
                <a:off x="162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65" name="Freeform 979"/>
              <p:cNvSpPr>
                <a:spLocks/>
              </p:cNvSpPr>
              <p:nvPr/>
            </p:nvSpPr>
            <p:spPr bwMode="auto">
              <a:xfrm>
                <a:off x="1630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66" name="Rectangle 980"/>
              <p:cNvSpPr>
                <a:spLocks noChangeArrowheads="1"/>
              </p:cNvSpPr>
              <p:nvPr/>
            </p:nvSpPr>
            <p:spPr bwMode="auto">
              <a:xfrm>
                <a:off x="145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67" name="Freeform 981"/>
              <p:cNvSpPr>
                <a:spLocks/>
              </p:cNvSpPr>
              <p:nvPr/>
            </p:nvSpPr>
            <p:spPr bwMode="auto">
              <a:xfrm>
                <a:off x="1461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68" name="Rectangle 982"/>
              <p:cNvSpPr>
                <a:spLocks noChangeArrowheads="1"/>
              </p:cNvSpPr>
              <p:nvPr/>
            </p:nvSpPr>
            <p:spPr bwMode="auto">
              <a:xfrm>
                <a:off x="161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69" name="Freeform 983"/>
              <p:cNvSpPr>
                <a:spLocks/>
              </p:cNvSpPr>
              <p:nvPr/>
            </p:nvSpPr>
            <p:spPr bwMode="auto">
              <a:xfrm>
                <a:off x="1615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70" name="Rectangle 984"/>
              <p:cNvSpPr>
                <a:spLocks noChangeArrowheads="1"/>
              </p:cNvSpPr>
              <p:nvPr/>
            </p:nvSpPr>
            <p:spPr bwMode="auto">
              <a:xfrm>
                <a:off x="1441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71" name="Freeform 985"/>
              <p:cNvSpPr>
                <a:spLocks/>
              </p:cNvSpPr>
              <p:nvPr/>
            </p:nvSpPr>
            <p:spPr bwMode="auto">
              <a:xfrm>
                <a:off x="1443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72" name="Rectangle 986"/>
              <p:cNvSpPr>
                <a:spLocks noChangeArrowheads="1"/>
              </p:cNvSpPr>
              <p:nvPr/>
            </p:nvSpPr>
            <p:spPr bwMode="auto">
              <a:xfrm>
                <a:off x="159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73" name="Freeform 987"/>
              <p:cNvSpPr>
                <a:spLocks/>
              </p:cNvSpPr>
              <p:nvPr/>
            </p:nvSpPr>
            <p:spPr bwMode="auto">
              <a:xfrm>
                <a:off x="159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74" name="Rectangle 988"/>
              <p:cNvSpPr>
                <a:spLocks noChangeArrowheads="1"/>
              </p:cNvSpPr>
              <p:nvPr/>
            </p:nvSpPr>
            <p:spPr bwMode="auto">
              <a:xfrm>
                <a:off x="1424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75" name="Freeform 989"/>
              <p:cNvSpPr>
                <a:spLocks/>
              </p:cNvSpPr>
              <p:nvPr/>
            </p:nvSpPr>
            <p:spPr bwMode="auto">
              <a:xfrm>
                <a:off x="1428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76" name="Rectangle 990"/>
              <p:cNvSpPr>
                <a:spLocks noChangeArrowheads="1"/>
              </p:cNvSpPr>
              <p:nvPr/>
            </p:nvSpPr>
            <p:spPr bwMode="auto">
              <a:xfrm>
                <a:off x="1578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77" name="Freeform 991"/>
              <p:cNvSpPr>
                <a:spLocks/>
              </p:cNvSpPr>
              <p:nvPr/>
            </p:nvSpPr>
            <p:spPr bwMode="auto">
              <a:xfrm>
                <a:off x="1580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78" name="Rectangle 992"/>
              <p:cNvSpPr>
                <a:spLocks noChangeArrowheads="1"/>
              </p:cNvSpPr>
              <p:nvPr/>
            </p:nvSpPr>
            <p:spPr bwMode="auto">
              <a:xfrm>
                <a:off x="140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79" name="Freeform 993"/>
              <p:cNvSpPr>
                <a:spLocks/>
              </p:cNvSpPr>
              <p:nvPr/>
            </p:nvSpPr>
            <p:spPr bwMode="auto">
              <a:xfrm>
                <a:off x="141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80" name="Rectangle 994"/>
              <p:cNvSpPr>
                <a:spLocks noChangeArrowheads="1"/>
              </p:cNvSpPr>
              <p:nvPr/>
            </p:nvSpPr>
            <p:spPr bwMode="auto">
              <a:xfrm>
                <a:off x="156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81" name="Freeform 995"/>
              <p:cNvSpPr>
                <a:spLocks/>
              </p:cNvSpPr>
              <p:nvPr/>
            </p:nvSpPr>
            <p:spPr bwMode="auto">
              <a:xfrm>
                <a:off x="156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82" name="Rectangle 996"/>
              <p:cNvSpPr>
                <a:spLocks noChangeArrowheads="1"/>
              </p:cNvSpPr>
              <p:nvPr/>
            </p:nvSpPr>
            <p:spPr bwMode="auto">
              <a:xfrm>
                <a:off x="139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83" name="Freeform 997"/>
              <p:cNvSpPr>
                <a:spLocks/>
              </p:cNvSpPr>
              <p:nvPr/>
            </p:nvSpPr>
            <p:spPr bwMode="auto">
              <a:xfrm>
                <a:off x="1393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84" name="Rectangle 998"/>
              <p:cNvSpPr>
                <a:spLocks noChangeArrowheads="1"/>
              </p:cNvSpPr>
              <p:nvPr/>
            </p:nvSpPr>
            <p:spPr bwMode="auto">
              <a:xfrm>
                <a:off x="1732" y="316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85" name="Freeform 999"/>
              <p:cNvSpPr>
                <a:spLocks/>
              </p:cNvSpPr>
              <p:nvPr/>
            </p:nvSpPr>
            <p:spPr bwMode="auto">
              <a:xfrm>
                <a:off x="1734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86" name="Rectangle 1000"/>
              <p:cNvSpPr>
                <a:spLocks noChangeArrowheads="1"/>
              </p:cNvSpPr>
              <p:nvPr/>
            </p:nvSpPr>
            <p:spPr bwMode="auto">
              <a:xfrm>
                <a:off x="137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87" name="Freeform 1001"/>
              <p:cNvSpPr>
                <a:spLocks/>
              </p:cNvSpPr>
              <p:nvPr/>
            </p:nvSpPr>
            <p:spPr bwMode="auto">
              <a:xfrm>
                <a:off x="1375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88" name="Rectangle 1002"/>
              <p:cNvSpPr>
                <a:spLocks noChangeArrowheads="1"/>
              </p:cNvSpPr>
              <p:nvPr/>
            </p:nvSpPr>
            <p:spPr bwMode="auto">
              <a:xfrm>
                <a:off x="135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89" name="Freeform 1003"/>
              <p:cNvSpPr>
                <a:spLocks/>
              </p:cNvSpPr>
              <p:nvPr/>
            </p:nvSpPr>
            <p:spPr bwMode="auto">
              <a:xfrm>
                <a:off x="136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90" name="Rectangle 1004"/>
              <p:cNvSpPr>
                <a:spLocks noChangeArrowheads="1"/>
              </p:cNvSpPr>
              <p:nvPr/>
            </p:nvSpPr>
            <p:spPr bwMode="auto">
              <a:xfrm>
                <a:off x="134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91" name="Freeform 1005"/>
              <p:cNvSpPr>
                <a:spLocks/>
              </p:cNvSpPr>
              <p:nvPr/>
            </p:nvSpPr>
            <p:spPr bwMode="auto">
              <a:xfrm>
                <a:off x="1342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92" name="Rectangle 1006"/>
              <p:cNvSpPr>
                <a:spLocks noChangeArrowheads="1"/>
              </p:cNvSpPr>
              <p:nvPr/>
            </p:nvSpPr>
            <p:spPr bwMode="auto">
              <a:xfrm>
                <a:off x="1714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93" name="Freeform 1007"/>
              <p:cNvSpPr>
                <a:spLocks/>
              </p:cNvSpPr>
              <p:nvPr/>
            </p:nvSpPr>
            <p:spPr bwMode="auto">
              <a:xfrm>
                <a:off x="1716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94" name="Rectangle 1008"/>
              <p:cNvSpPr>
                <a:spLocks noChangeArrowheads="1"/>
              </p:cNvSpPr>
              <p:nvPr/>
            </p:nvSpPr>
            <p:spPr bwMode="auto">
              <a:xfrm>
                <a:off x="1542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95" name="Freeform 1009"/>
              <p:cNvSpPr>
                <a:spLocks/>
              </p:cNvSpPr>
              <p:nvPr/>
            </p:nvSpPr>
            <p:spPr bwMode="auto">
              <a:xfrm>
                <a:off x="154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96" name="Rectangle 1010"/>
              <p:cNvSpPr>
                <a:spLocks noChangeArrowheads="1"/>
              </p:cNvSpPr>
              <p:nvPr/>
            </p:nvSpPr>
            <p:spPr bwMode="auto">
              <a:xfrm>
                <a:off x="1696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97" name="Freeform 1011"/>
              <p:cNvSpPr>
                <a:spLocks/>
              </p:cNvSpPr>
              <p:nvPr/>
            </p:nvSpPr>
            <p:spPr bwMode="auto">
              <a:xfrm>
                <a:off x="1699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98" name="Rectangle 1012"/>
              <p:cNvSpPr>
                <a:spLocks noChangeArrowheads="1"/>
              </p:cNvSpPr>
              <p:nvPr/>
            </p:nvSpPr>
            <p:spPr bwMode="auto">
              <a:xfrm>
                <a:off x="1527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99" name="Freeform 1013"/>
              <p:cNvSpPr>
                <a:spLocks/>
              </p:cNvSpPr>
              <p:nvPr/>
            </p:nvSpPr>
            <p:spPr bwMode="auto">
              <a:xfrm>
                <a:off x="152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00" name="Rectangle 1014"/>
              <p:cNvSpPr>
                <a:spLocks noChangeArrowheads="1"/>
              </p:cNvSpPr>
              <p:nvPr/>
            </p:nvSpPr>
            <p:spPr bwMode="auto">
              <a:xfrm>
                <a:off x="167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01" name="Freeform 1015"/>
              <p:cNvSpPr>
                <a:spLocks/>
              </p:cNvSpPr>
              <p:nvPr/>
            </p:nvSpPr>
            <p:spPr bwMode="auto">
              <a:xfrm>
                <a:off x="1683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02" name="Rectangle 1016"/>
              <p:cNvSpPr>
                <a:spLocks noChangeArrowheads="1"/>
              </p:cNvSpPr>
              <p:nvPr/>
            </p:nvSpPr>
            <p:spPr bwMode="auto">
              <a:xfrm>
                <a:off x="1509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03" name="Freeform 1017"/>
              <p:cNvSpPr>
                <a:spLocks/>
              </p:cNvSpPr>
              <p:nvPr/>
            </p:nvSpPr>
            <p:spPr bwMode="auto">
              <a:xfrm>
                <a:off x="151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04" name="Rectangle 1018"/>
              <p:cNvSpPr>
                <a:spLocks noChangeArrowheads="1"/>
              </p:cNvSpPr>
              <p:nvPr/>
            </p:nvSpPr>
            <p:spPr bwMode="auto">
              <a:xfrm>
                <a:off x="166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05" name="Freeform 1019"/>
              <p:cNvSpPr>
                <a:spLocks/>
              </p:cNvSpPr>
              <p:nvPr/>
            </p:nvSpPr>
            <p:spPr bwMode="auto">
              <a:xfrm>
                <a:off x="1666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06" name="Rectangle 1020"/>
              <p:cNvSpPr>
                <a:spLocks noChangeArrowheads="1"/>
              </p:cNvSpPr>
              <p:nvPr/>
            </p:nvSpPr>
            <p:spPr bwMode="auto">
              <a:xfrm>
                <a:off x="1492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07" name="Freeform 1021"/>
              <p:cNvSpPr>
                <a:spLocks/>
              </p:cNvSpPr>
              <p:nvPr/>
            </p:nvSpPr>
            <p:spPr bwMode="auto">
              <a:xfrm>
                <a:off x="1494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08" name="Rectangle 1022"/>
              <p:cNvSpPr>
                <a:spLocks noChangeArrowheads="1"/>
              </p:cNvSpPr>
              <p:nvPr/>
            </p:nvSpPr>
            <p:spPr bwMode="auto">
              <a:xfrm>
                <a:off x="1646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09" name="Freeform 1023"/>
              <p:cNvSpPr>
                <a:spLocks/>
              </p:cNvSpPr>
              <p:nvPr/>
            </p:nvSpPr>
            <p:spPr bwMode="auto">
              <a:xfrm>
                <a:off x="1648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10" name="Rectangle 1024"/>
              <p:cNvSpPr>
                <a:spLocks noChangeArrowheads="1"/>
              </p:cNvSpPr>
              <p:nvPr/>
            </p:nvSpPr>
            <p:spPr bwMode="auto">
              <a:xfrm>
                <a:off x="1476" y="315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11" name="Freeform 1025"/>
              <p:cNvSpPr>
                <a:spLocks/>
              </p:cNvSpPr>
              <p:nvPr/>
            </p:nvSpPr>
            <p:spPr bwMode="auto">
              <a:xfrm>
                <a:off x="147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12" name="Rectangle 1026"/>
              <p:cNvSpPr>
                <a:spLocks noChangeArrowheads="1"/>
              </p:cNvSpPr>
              <p:nvPr/>
            </p:nvSpPr>
            <p:spPr bwMode="auto">
              <a:xfrm>
                <a:off x="162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13" name="Freeform 1027"/>
              <p:cNvSpPr>
                <a:spLocks/>
              </p:cNvSpPr>
              <p:nvPr/>
            </p:nvSpPr>
            <p:spPr bwMode="auto">
              <a:xfrm>
                <a:off x="1630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14" name="Rectangle 1028"/>
              <p:cNvSpPr>
                <a:spLocks noChangeArrowheads="1"/>
              </p:cNvSpPr>
              <p:nvPr/>
            </p:nvSpPr>
            <p:spPr bwMode="auto">
              <a:xfrm>
                <a:off x="145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15" name="Freeform 1029"/>
              <p:cNvSpPr>
                <a:spLocks/>
              </p:cNvSpPr>
              <p:nvPr/>
            </p:nvSpPr>
            <p:spPr bwMode="auto">
              <a:xfrm>
                <a:off x="1461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16" name="Rectangle 1030"/>
              <p:cNvSpPr>
                <a:spLocks noChangeArrowheads="1"/>
              </p:cNvSpPr>
              <p:nvPr/>
            </p:nvSpPr>
            <p:spPr bwMode="auto">
              <a:xfrm>
                <a:off x="161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17" name="Freeform 1031"/>
              <p:cNvSpPr>
                <a:spLocks/>
              </p:cNvSpPr>
              <p:nvPr/>
            </p:nvSpPr>
            <p:spPr bwMode="auto">
              <a:xfrm>
                <a:off x="1615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18" name="Rectangle 1032"/>
              <p:cNvSpPr>
                <a:spLocks noChangeArrowheads="1"/>
              </p:cNvSpPr>
              <p:nvPr/>
            </p:nvSpPr>
            <p:spPr bwMode="auto">
              <a:xfrm>
                <a:off x="1441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19" name="Freeform 1033"/>
              <p:cNvSpPr>
                <a:spLocks/>
              </p:cNvSpPr>
              <p:nvPr/>
            </p:nvSpPr>
            <p:spPr bwMode="auto">
              <a:xfrm>
                <a:off x="1443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20" name="Rectangle 1034"/>
              <p:cNvSpPr>
                <a:spLocks noChangeArrowheads="1"/>
              </p:cNvSpPr>
              <p:nvPr/>
            </p:nvSpPr>
            <p:spPr bwMode="auto">
              <a:xfrm>
                <a:off x="159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21" name="Freeform 1035"/>
              <p:cNvSpPr>
                <a:spLocks/>
              </p:cNvSpPr>
              <p:nvPr/>
            </p:nvSpPr>
            <p:spPr bwMode="auto">
              <a:xfrm>
                <a:off x="159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22" name="Rectangle 1036"/>
              <p:cNvSpPr>
                <a:spLocks noChangeArrowheads="1"/>
              </p:cNvSpPr>
              <p:nvPr/>
            </p:nvSpPr>
            <p:spPr bwMode="auto">
              <a:xfrm>
                <a:off x="1424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23" name="Freeform 1037"/>
              <p:cNvSpPr>
                <a:spLocks/>
              </p:cNvSpPr>
              <p:nvPr/>
            </p:nvSpPr>
            <p:spPr bwMode="auto">
              <a:xfrm>
                <a:off x="1428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24" name="Rectangle 1038"/>
              <p:cNvSpPr>
                <a:spLocks noChangeArrowheads="1"/>
              </p:cNvSpPr>
              <p:nvPr/>
            </p:nvSpPr>
            <p:spPr bwMode="auto">
              <a:xfrm>
                <a:off x="1578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25" name="Freeform 1039"/>
              <p:cNvSpPr>
                <a:spLocks/>
              </p:cNvSpPr>
              <p:nvPr/>
            </p:nvSpPr>
            <p:spPr bwMode="auto">
              <a:xfrm>
                <a:off x="1580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26" name="Rectangle 1040"/>
              <p:cNvSpPr>
                <a:spLocks noChangeArrowheads="1"/>
              </p:cNvSpPr>
              <p:nvPr/>
            </p:nvSpPr>
            <p:spPr bwMode="auto">
              <a:xfrm>
                <a:off x="140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27" name="Freeform 1041"/>
              <p:cNvSpPr>
                <a:spLocks/>
              </p:cNvSpPr>
              <p:nvPr/>
            </p:nvSpPr>
            <p:spPr bwMode="auto">
              <a:xfrm>
                <a:off x="141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28" name="Rectangle 1042"/>
              <p:cNvSpPr>
                <a:spLocks noChangeArrowheads="1"/>
              </p:cNvSpPr>
              <p:nvPr/>
            </p:nvSpPr>
            <p:spPr bwMode="auto">
              <a:xfrm>
                <a:off x="156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29" name="Freeform 1043"/>
              <p:cNvSpPr>
                <a:spLocks/>
              </p:cNvSpPr>
              <p:nvPr/>
            </p:nvSpPr>
            <p:spPr bwMode="auto">
              <a:xfrm>
                <a:off x="156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0" name="Rectangle 1044"/>
              <p:cNvSpPr>
                <a:spLocks noChangeArrowheads="1"/>
              </p:cNvSpPr>
              <p:nvPr/>
            </p:nvSpPr>
            <p:spPr bwMode="auto">
              <a:xfrm>
                <a:off x="139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31" name="Freeform 1045"/>
              <p:cNvSpPr>
                <a:spLocks/>
              </p:cNvSpPr>
              <p:nvPr/>
            </p:nvSpPr>
            <p:spPr bwMode="auto">
              <a:xfrm>
                <a:off x="1393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2" name="Rectangle 1046"/>
              <p:cNvSpPr>
                <a:spLocks noChangeArrowheads="1"/>
              </p:cNvSpPr>
              <p:nvPr/>
            </p:nvSpPr>
            <p:spPr bwMode="auto">
              <a:xfrm>
                <a:off x="1732" y="315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33" name="Freeform 1047"/>
              <p:cNvSpPr>
                <a:spLocks/>
              </p:cNvSpPr>
              <p:nvPr/>
            </p:nvSpPr>
            <p:spPr bwMode="auto">
              <a:xfrm>
                <a:off x="1734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4" name="Rectangle 1048"/>
              <p:cNvSpPr>
                <a:spLocks noChangeArrowheads="1"/>
              </p:cNvSpPr>
              <p:nvPr/>
            </p:nvSpPr>
            <p:spPr bwMode="auto">
              <a:xfrm>
                <a:off x="137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435" name="Freeform 1049"/>
              <p:cNvSpPr>
                <a:spLocks/>
              </p:cNvSpPr>
              <p:nvPr/>
            </p:nvSpPr>
            <p:spPr bwMode="auto">
              <a:xfrm>
                <a:off x="1375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6" name="Freeform 1050"/>
              <p:cNvSpPr>
                <a:spLocks/>
              </p:cNvSpPr>
              <p:nvPr/>
            </p:nvSpPr>
            <p:spPr bwMode="auto">
              <a:xfrm>
                <a:off x="170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7" name="Freeform 1051"/>
              <p:cNvSpPr>
                <a:spLocks/>
              </p:cNvSpPr>
              <p:nvPr/>
            </p:nvSpPr>
            <p:spPr bwMode="auto">
              <a:xfrm>
                <a:off x="167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8" name="Freeform 1052"/>
              <p:cNvSpPr>
                <a:spLocks/>
              </p:cNvSpPr>
              <p:nvPr/>
            </p:nvSpPr>
            <p:spPr bwMode="auto">
              <a:xfrm>
                <a:off x="165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39" name="Freeform 1053"/>
              <p:cNvSpPr>
                <a:spLocks/>
              </p:cNvSpPr>
              <p:nvPr/>
            </p:nvSpPr>
            <p:spPr bwMode="auto">
              <a:xfrm>
                <a:off x="162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0" name="Freeform 1054"/>
              <p:cNvSpPr>
                <a:spLocks/>
              </p:cNvSpPr>
              <p:nvPr/>
            </p:nvSpPr>
            <p:spPr bwMode="auto">
              <a:xfrm>
                <a:off x="160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1" name="Freeform 1055"/>
              <p:cNvSpPr>
                <a:spLocks/>
              </p:cNvSpPr>
              <p:nvPr/>
            </p:nvSpPr>
            <p:spPr bwMode="auto">
              <a:xfrm>
                <a:off x="157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2" name="Freeform 1056"/>
              <p:cNvSpPr>
                <a:spLocks/>
              </p:cNvSpPr>
              <p:nvPr/>
            </p:nvSpPr>
            <p:spPr bwMode="auto">
              <a:xfrm>
                <a:off x="155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3" name="Freeform 1057"/>
              <p:cNvSpPr>
                <a:spLocks/>
              </p:cNvSpPr>
              <p:nvPr/>
            </p:nvSpPr>
            <p:spPr bwMode="auto">
              <a:xfrm>
                <a:off x="1525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4" name="Freeform 1058"/>
              <p:cNvSpPr>
                <a:spLocks/>
              </p:cNvSpPr>
              <p:nvPr/>
            </p:nvSpPr>
            <p:spPr bwMode="auto">
              <a:xfrm>
                <a:off x="149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5" name="Freeform 1059"/>
              <p:cNvSpPr>
                <a:spLocks/>
              </p:cNvSpPr>
              <p:nvPr/>
            </p:nvSpPr>
            <p:spPr bwMode="auto">
              <a:xfrm>
                <a:off x="147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6" name="Freeform 1060"/>
              <p:cNvSpPr>
                <a:spLocks/>
              </p:cNvSpPr>
              <p:nvPr/>
            </p:nvSpPr>
            <p:spPr bwMode="auto">
              <a:xfrm>
                <a:off x="144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7" name="Freeform 1061"/>
              <p:cNvSpPr>
                <a:spLocks/>
              </p:cNvSpPr>
              <p:nvPr/>
            </p:nvSpPr>
            <p:spPr bwMode="auto">
              <a:xfrm>
                <a:off x="1421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8" name="Freeform 1062"/>
              <p:cNvSpPr>
                <a:spLocks/>
              </p:cNvSpPr>
              <p:nvPr/>
            </p:nvSpPr>
            <p:spPr bwMode="auto">
              <a:xfrm>
                <a:off x="139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49" name="Freeform 1063"/>
              <p:cNvSpPr>
                <a:spLocks/>
              </p:cNvSpPr>
              <p:nvPr/>
            </p:nvSpPr>
            <p:spPr bwMode="auto">
              <a:xfrm>
                <a:off x="137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0" name="Freeform 1064"/>
              <p:cNvSpPr>
                <a:spLocks/>
              </p:cNvSpPr>
              <p:nvPr/>
            </p:nvSpPr>
            <p:spPr bwMode="auto">
              <a:xfrm>
                <a:off x="134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1" name="Freeform 1065"/>
              <p:cNvSpPr>
                <a:spLocks/>
              </p:cNvSpPr>
              <p:nvPr/>
            </p:nvSpPr>
            <p:spPr bwMode="auto">
              <a:xfrm>
                <a:off x="173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2" name="Freeform 1066"/>
              <p:cNvSpPr>
                <a:spLocks/>
              </p:cNvSpPr>
              <p:nvPr/>
            </p:nvSpPr>
            <p:spPr bwMode="auto">
              <a:xfrm>
                <a:off x="171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3" name="Freeform 1067"/>
              <p:cNvSpPr>
                <a:spLocks/>
              </p:cNvSpPr>
              <p:nvPr/>
            </p:nvSpPr>
            <p:spPr bwMode="auto">
              <a:xfrm>
                <a:off x="169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4" name="Freeform 1068"/>
              <p:cNvSpPr>
                <a:spLocks/>
              </p:cNvSpPr>
              <p:nvPr/>
            </p:nvSpPr>
            <p:spPr bwMode="auto">
              <a:xfrm>
                <a:off x="166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5" name="Freeform 1069"/>
              <p:cNvSpPr>
                <a:spLocks/>
              </p:cNvSpPr>
              <p:nvPr/>
            </p:nvSpPr>
            <p:spPr bwMode="auto">
              <a:xfrm>
                <a:off x="164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6" name="Freeform 1070"/>
              <p:cNvSpPr>
                <a:spLocks/>
              </p:cNvSpPr>
              <p:nvPr/>
            </p:nvSpPr>
            <p:spPr bwMode="auto">
              <a:xfrm>
                <a:off x="161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7" name="Freeform 1071"/>
              <p:cNvSpPr>
                <a:spLocks/>
              </p:cNvSpPr>
              <p:nvPr/>
            </p:nvSpPr>
            <p:spPr bwMode="auto">
              <a:xfrm>
                <a:off x="158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8" name="Freeform 1072"/>
              <p:cNvSpPr>
                <a:spLocks/>
              </p:cNvSpPr>
              <p:nvPr/>
            </p:nvSpPr>
            <p:spPr bwMode="auto">
              <a:xfrm>
                <a:off x="156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59" name="Freeform 1073"/>
              <p:cNvSpPr>
                <a:spLocks/>
              </p:cNvSpPr>
              <p:nvPr/>
            </p:nvSpPr>
            <p:spPr bwMode="auto">
              <a:xfrm>
                <a:off x="153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0" name="Freeform 1074"/>
              <p:cNvSpPr>
                <a:spLocks/>
              </p:cNvSpPr>
              <p:nvPr/>
            </p:nvSpPr>
            <p:spPr bwMode="auto">
              <a:xfrm>
                <a:off x="151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1" name="Freeform 1075"/>
              <p:cNvSpPr>
                <a:spLocks/>
              </p:cNvSpPr>
              <p:nvPr/>
            </p:nvSpPr>
            <p:spPr bwMode="auto">
              <a:xfrm>
                <a:off x="148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2" name="Freeform 1076"/>
              <p:cNvSpPr>
                <a:spLocks/>
              </p:cNvSpPr>
              <p:nvPr/>
            </p:nvSpPr>
            <p:spPr bwMode="auto">
              <a:xfrm>
                <a:off x="146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3" name="Freeform 1077"/>
              <p:cNvSpPr>
                <a:spLocks/>
              </p:cNvSpPr>
              <p:nvPr/>
            </p:nvSpPr>
            <p:spPr bwMode="auto">
              <a:xfrm>
                <a:off x="143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4" name="Freeform 1078"/>
              <p:cNvSpPr>
                <a:spLocks/>
              </p:cNvSpPr>
              <p:nvPr/>
            </p:nvSpPr>
            <p:spPr bwMode="auto">
              <a:xfrm>
                <a:off x="140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5" name="Freeform 1079"/>
              <p:cNvSpPr>
                <a:spLocks/>
              </p:cNvSpPr>
              <p:nvPr/>
            </p:nvSpPr>
            <p:spPr bwMode="auto">
              <a:xfrm>
                <a:off x="138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6" name="Freeform 1080"/>
              <p:cNvSpPr>
                <a:spLocks/>
              </p:cNvSpPr>
              <p:nvPr/>
            </p:nvSpPr>
            <p:spPr bwMode="auto">
              <a:xfrm>
                <a:off x="135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67" name="Freeform 1081"/>
              <p:cNvSpPr>
                <a:spLocks/>
              </p:cNvSpPr>
              <p:nvPr/>
            </p:nvSpPr>
            <p:spPr bwMode="auto">
              <a:xfrm>
                <a:off x="174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901" name="Rectangle 1082"/>
            <p:cNvSpPr>
              <a:spLocks noChangeArrowheads="1"/>
            </p:cNvSpPr>
            <p:nvPr/>
          </p:nvSpPr>
          <p:spPr bwMode="auto">
            <a:xfrm>
              <a:off x="1979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02" name="Group 1083"/>
            <p:cNvGrpSpPr>
              <a:grpSpLocks/>
            </p:cNvGrpSpPr>
            <p:nvPr/>
          </p:nvGrpSpPr>
          <p:grpSpPr bwMode="auto">
            <a:xfrm>
              <a:off x="1991" y="3188"/>
              <a:ext cx="192" cy="135"/>
              <a:chOff x="1311" y="3205"/>
              <a:chExt cx="192" cy="135"/>
            </a:xfrm>
          </p:grpSpPr>
          <p:sp>
            <p:nvSpPr>
              <p:cNvPr id="20323" name="Rectangle 1084"/>
              <p:cNvSpPr>
                <a:spLocks noChangeArrowheads="1"/>
              </p:cNvSpPr>
              <p:nvPr/>
            </p:nvSpPr>
            <p:spPr bwMode="auto">
              <a:xfrm>
                <a:off x="1311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24" name="Freeform 1085"/>
              <p:cNvSpPr>
                <a:spLocks/>
              </p:cNvSpPr>
              <p:nvPr/>
            </p:nvSpPr>
            <p:spPr bwMode="auto">
              <a:xfrm>
                <a:off x="1322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5" name="Rectangle 1086"/>
              <p:cNvSpPr>
                <a:spLocks noChangeArrowheads="1"/>
              </p:cNvSpPr>
              <p:nvPr/>
            </p:nvSpPr>
            <p:spPr bwMode="auto">
              <a:xfrm>
                <a:off x="1318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26" name="Line 1087"/>
              <p:cNvSpPr>
                <a:spLocks noChangeShapeType="1"/>
              </p:cNvSpPr>
              <p:nvPr/>
            </p:nvSpPr>
            <p:spPr bwMode="auto">
              <a:xfrm>
                <a:off x="1337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7" name="Line 1088"/>
              <p:cNvSpPr>
                <a:spLocks noChangeShapeType="1"/>
              </p:cNvSpPr>
              <p:nvPr/>
            </p:nvSpPr>
            <p:spPr bwMode="auto">
              <a:xfrm>
                <a:off x="1324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8" name="Line 1089"/>
              <p:cNvSpPr>
                <a:spLocks noChangeShapeType="1"/>
              </p:cNvSpPr>
              <p:nvPr/>
            </p:nvSpPr>
            <p:spPr bwMode="auto">
              <a:xfrm>
                <a:off x="1324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9" name="Rectangle 1090"/>
              <p:cNvSpPr>
                <a:spLocks noChangeArrowheads="1"/>
              </p:cNvSpPr>
              <p:nvPr/>
            </p:nvSpPr>
            <p:spPr bwMode="auto">
              <a:xfrm>
                <a:off x="1344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30" name="Rectangle 1091"/>
              <p:cNvSpPr>
                <a:spLocks noChangeArrowheads="1"/>
              </p:cNvSpPr>
              <p:nvPr/>
            </p:nvSpPr>
            <p:spPr bwMode="auto">
              <a:xfrm>
                <a:off x="1333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31" name="Rectangle 1092"/>
              <p:cNvSpPr>
                <a:spLocks noChangeArrowheads="1"/>
              </p:cNvSpPr>
              <p:nvPr/>
            </p:nvSpPr>
            <p:spPr bwMode="auto">
              <a:xfrm>
                <a:off x="1320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32" name="Freeform 1093"/>
              <p:cNvSpPr>
                <a:spLocks/>
              </p:cNvSpPr>
              <p:nvPr/>
            </p:nvSpPr>
            <p:spPr bwMode="auto">
              <a:xfrm>
                <a:off x="1396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33" name="Freeform 1094"/>
              <p:cNvSpPr>
                <a:spLocks/>
              </p:cNvSpPr>
              <p:nvPr/>
            </p:nvSpPr>
            <p:spPr bwMode="auto">
              <a:xfrm>
                <a:off x="1372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34" name="Rectangle 1095"/>
              <p:cNvSpPr>
                <a:spLocks noChangeArrowheads="1"/>
              </p:cNvSpPr>
              <p:nvPr/>
            </p:nvSpPr>
            <p:spPr bwMode="auto">
              <a:xfrm>
                <a:off x="1368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335" name="Freeform 1096"/>
              <p:cNvSpPr>
                <a:spLocks/>
              </p:cNvSpPr>
              <p:nvPr/>
            </p:nvSpPr>
            <p:spPr bwMode="auto">
              <a:xfrm>
                <a:off x="1376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36" name="Freeform 1097"/>
              <p:cNvSpPr>
                <a:spLocks/>
              </p:cNvSpPr>
              <p:nvPr/>
            </p:nvSpPr>
            <p:spPr bwMode="auto">
              <a:xfrm>
                <a:off x="1486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37" name="Freeform 1098"/>
              <p:cNvSpPr>
                <a:spLocks/>
              </p:cNvSpPr>
              <p:nvPr/>
            </p:nvSpPr>
            <p:spPr bwMode="auto">
              <a:xfrm>
                <a:off x="1376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38" name="Freeform 1099"/>
              <p:cNvSpPr>
                <a:spLocks/>
              </p:cNvSpPr>
              <p:nvPr/>
            </p:nvSpPr>
            <p:spPr bwMode="auto">
              <a:xfrm>
                <a:off x="1486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903" name="Rectangle 1100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04" name="Group 1101"/>
            <p:cNvGrpSpPr>
              <a:grpSpLocks/>
            </p:cNvGrpSpPr>
            <p:nvPr/>
          </p:nvGrpSpPr>
          <p:grpSpPr bwMode="auto">
            <a:xfrm>
              <a:off x="2009" y="3092"/>
              <a:ext cx="420" cy="31"/>
              <a:chOff x="1329" y="3109"/>
              <a:chExt cx="420" cy="31"/>
            </a:xfrm>
          </p:grpSpPr>
          <p:sp>
            <p:nvSpPr>
              <p:cNvPr id="20194" name="Freeform 1102"/>
              <p:cNvSpPr>
                <a:spLocks/>
              </p:cNvSpPr>
              <p:nvPr/>
            </p:nvSpPr>
            <p:spPr bwMode="auto">
              <a:xfrm>
                <a:off x="1329" y="3129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5" name="Rectangle 1103"/>
              <p:cNvSpPr>
                <a:spLocks noChangeArrowheads="1"/>
              </p:cNvSpPr>
              <p:nvPr/>
            </p:nvSpPr>
            <p:spPr bwMode="auto">
              <a:xfrm>
                <a:off x="135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96" name="Freeform 1104"/>
              <p:cNvSpPr>
                <a:spLocks/>
              </p:cNvSpPr>
              <p:nvPr/>
            </p:nvSpPr>
            <p:spPr bwMode="auto">
              <a:xfrm>
                <a:off x="136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7" name="Rectangle 1105"/>
              <p:cNvSpPr>
                <a:spLocks noChangeArrowheads="1"/>
              </p:cNvSpPr>
              <p:nvPr/>
            </p:nvSpPr>
            <p:spPr bwMode="auto">
              <a:xfrm>
                <a:off x="134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98" name="Freeform 1106"/>
              <p:cNvSpPr>
                <a:spLocks/>
              </p:cNvSpPr>
              <p:nvPr/>
            </p:nvSpPr>
            <p:spPr bwMode="auto">
              <a:xfrm>
                <a:off x="1342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9" name="Rectangle 1107"/>
              <p:cNvSpPr>
                <a:spLocks noChangeArrowheads="1"/>
              </p:cNvSpPr>
              <p:nvPr/>
            </p:nvSpPr>
            <p:spPr bwMode="auto">
              <a:xfrm>
                <a:off x="1714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00" name="Freeform 1108"/>
              <p:cNvSpPr>
                <a:spLocks/>
              </p:cNvSpPr>
              <p:nvPr/>
            </p:nvSpPr>
            <p:spPr bwMode="auto">
              <a:xfrm>
                <a:off x="1716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01" name="Rectangle 1109"/>
              <p:cNvSpPr>
                <a:spLocks noChangeArrowheads="1"/>
              </p:cNvSpPr>
              <p:nvPr/>
            </p:nvSpPr>
            <p:spPr bwMode="auto">
              <a:xfrm>
                <a:off x="1542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02" name="Freeform 1110"/>
              <p:cNvSpPr>
                <a:spLocks/>
              </p:cNvSpPr>
              <p:nvPr/>
            </p:nvSpPr>
            <p:spPr bwMode="auto">
              <a:xfrm>
                <a:off x="154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03" name="Rectangle 1111"/>
              <p:cNvSpPr>
                <a:spLocks noChangeArrowheads="1"/>
              </p:cNvSpPr>
              <p:nvPr/>
            </p:nvSpPr>
            <p:spPr bwMode="auto">
              <a:xfrm>
                <a:off x="1696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04" name="Freeform 1112"/>
              <p:cNvSpPr>
                <a:spLocks/>
              </p:cNvSpPr>
              <p:nvPr/>
            </p:nvSpPr>
            <p:spPr bwMode="auto">
              <a:xfrm>
                <a:off x="1699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05" name="Rectangle 1113"/>
              <p:cNvSpPr>
                <a:spLocks noChangeArrowheads="1"/>
              </p:cNvSpPr>
              <p:nvPr/>
            </p:nvSpPr>
            <p:spPr bwMode="auto">
              <a:xfrm>
                <a:off x="1527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06" name="Freeform 1114"/>
              <p:cNvSpPr>
                <a:spLocks/>
              </p:cNvSpPr>
              <p:nvPr/>
            </p:nvSpPr>
            <p:spPr bwMode="auto">
              <a:xfrm>
                <a:off x="152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07" name="Rectangle 1115"/>
              <p:cNvSpPr>
                <a:spLocks noChangeArrowheads="1"/>
              </p:cNvSpPr>
              <p:nvPr/>
            </p:nvSpPr>
            <p:spPr bwMode="auto">
              <a:xfrm>
                <a:off x="167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08" name="Freeform 1116"/>
              <p:cNvSpPr>
                <a:spLocks/>
              </p:cNvSpPr>
              <p:nvPr/>
            </p:nvSpPr>
            <p:spPr bwMode="auto">
              <a:xfrm>
                <a:off x="1683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09" name="Rectangle 1117"/>
              <p:cNvSpPr>
                <a:spLocks noChangeArrowheads="1"/>
              </p:cNvSpPr>
              <p:nvPr/>
            </p:nvSpPr>
            <p:spPr bwMode="auto">
              <a:xfrm>
                <a:off x="1509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10" name="Freeform 1118"/>
              <p:cNvSpPr>
                <a:spLocks/>
              </p:cNvSpPr>
              <p:nvPr/>
            </p:nvSpPr>
            <p:spPr bwMode="auto">
              <a:xfrm>
                <a:off x="151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11" name="Rectangle 1119"/>
              <p:cNvSpPr>
                <a:spLocks noChangeArrowheads="1"/>
              </p:cNvSpPr>
              <p:nvPr/>
            </p:nvSpPr>
            <p:spPr bwMode="auto">
              <a:xfrm>
                <a:off x="166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12" name="Freeform 1120"/>
              <p:cNvSpPr>
                <a:spLocks/>
              </p:cNvSpPr>
              <p:nvPr/>
            </p:nvSpPr>
            <p:spPr bwMode="auto">
              <a:xfrm>
                <a:off x="1666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13" name="Rectangle 1121"/>
              <p:cNvSpPr>
                <a:spLocks noChangeArrowheads="1"/>
              </p:cNvSpPr>
              <p:nvPr/>
            </p:nvSpPr>
            <p:spPr bwMode="auto">
              <a:xfrm>
                <a:off x="1492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14" name="Freeform 1122"/>
              <p:cNvSpPr>
                <a:spLocks/>
              </p:cNvSpPr>
              <p:nvPr/>
            </p:nvSpPr>
            <p:spPr bwMode="auto">
              <a:xfrm>
                <a:off x="1494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15" name="Rectangle 1123"/>
              <p:cNvSpPr>
                <a:spLocks noChangeArrowheads="1"/>
              </p:cNvSpPr>
              <p:nvPr/>
            </p:nvSpPr>
            <p:spPr bwMode="auto">
              <a:xfrm>
                <a:off x="1646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16" name="Freeform 1124"/>
              <p:cNvSpPr>
                <a:spLocks/>
              </p:cNvSpPr>
              <p:nvPr/>
            </p:nvSpPr>
            <p:spPr bwMode="auto">
              <a:xfrm>
                <a:off x="1648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17" name="Rectangle 1125"/>
              <p:cNvSpPr>
                <a:spLocks noChangeArrowheads="1"/>
              </p:cNvSpPr>
              <p:nvPr/>
            </p:nvSpPr>
            <p:spPr bwMode="auto">
              <a:xfrm>
                <a:off x="1476" y="3123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18" name="Freeform 1126"/>
              <p:cNvSpPr>
                <a:spLocks/>
              </p:cNvSpPr>
              <p:nvPr/>
            </p:nvSpPr>
            <p:spPr bwMode="auto">
              <a:xfrm>
                <a:off x="147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19" name="Rectangle 1127"/>
              <p:cNvSpPr>
                <a:spLocks noChangeArrowheads="1"/>
              </p:cNvSpPr>
              <p:nvPr/>
            </p:nvSpPr>
            <p:spPr bwMode="auto">
              <a:xfrm>
                <a:off x="162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20" name="Freeform 1128"/>
              <p:cNvSpPr>
                <a:spLocks/>
              </p:cNvSpPr>
              <p:nvPr/>
            </p:nvSpPr>
            <p:spPr bwMode="auto">
              <a:xfrm>
                <a:off x="1630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21" name="Rectangle 1129"/>
              <p:cNvSpPr>
                <a:spLocks noChangeArrowheads="1"/>
              </p:cNvSpPr>
              <p:nvPr/>
            </p:nvSpPr>
            <p:spPr bwMode="auto">
              <a:xfrm>
                <a:off x="145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22" name="Freeform 1130"/>
              <p:cNvSpPr>
                <a:spLocks/>
              </p:cNvSpPr>
              <p:nvPr/>
            </p:nvSpPr>
            <p:spPr bwMode="auto">
              <a:xfrm>
                <a:off x="1461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23" name="Rectangle 1131"/>
              <p:cNvSpPr>
                <a:spLocks noChangeArrowheads="1"/>
              </p:cNvSpPr>
              <p:nvPr/>
            </p:nvSpPr>
            <p:spPr bwMode="auto">
              <a:xfrm>
                <a:off x="161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24" name="Freeform 1132"/>
              <p:cNvSpPr>
                <a:spLocks/>
              </p:cNvSpPr>
              <p:nvPr/>
            </p:nvSpPr>
            <p:spPr bwMode="auto">
              <a:xfrm>
                <a:off x="1615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25" name="Rectangle 1133"/>
              <p:cNvSpPr>
                <a:spLocks noChangeArrowheads="1"/>
              </p:cNvSpPr>
              <p:nvPr/>
            </p:nvSpPr>
            <p:spPr bwMode="auto">
              <a:xfrm>
                <a:off x="1441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26" name="Freeform 1134"/>
              <p:cNvSpPr>
                <a:spLocks/>
              </p:cNvSpPr>
              <p:nvPr/>
            </p:nvSpPr>
            <p:spPr bwMode="auto">
              <a:xfrm>
                <a:off x="1443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27" name="Rectangle 1135"/>
              <p:cNvSpPr>
                <a:spLocks noChangeArrowheads="1"/>
              </p:cNvSpPr>
              <p:nvPr/>
            </p:nvSpPr>
            <p:spPr bwMode="auto">
              <a:xfrm>
                <a:off x="159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28" name="Freeform 1136"/>
              <p:cNvSpPr>
                <a:spLocks/>
              </p:cNvSpPr>
              <p:nvPr/>
            </p:nvSpPr>
            <p:spPr bwMode="auto">
              <a:xfrm>
                <a:off x="159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29" name="Rectangle 1137"/>
              <p:cNvSpPr>
                <a:spLocks noChangeArrowheads="1"/>
              </p:cNvSpPr>
              <p:nvPr/>
            </p:nvSpPr>
            <p:spPr bwMode="auto">
              <a:xfrm>
                <a:off x="1424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30" name="Freeform 1138"/>
              <p:cNvSpPr>
                <a:spLocks/>
              </p:cNvSpPr>
              <p:nvPr/>
            </p:nvSpPr>
            <p:spPr bwMode="auto">
              <a:xfrm>
                <a:off x="1428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31" name="Rectangle 1139"/>
              <p:cNvSpPr>
                <a:spLocks noChangeArrowheads="1"/>
              </p:cNvSpPr>
              <p:nvPr/>
            </p:nvSpPr>
            <p:spPr bwMode="auto">
              <a:xfrm>
                <a:off x="1578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32" name="Freeform 1140"/>
              <p:cNvSpPr>
                <a:spLocks/>
              </p:cNvSpPr>
              <p:nvPr/>
            </p:nvSpPr>
            <p:spPr bwMode="auto">
              <a:xfrm>
                <a:off x="1580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33" name="Rectangle 1141"/>
              <p:cNvSpPr>
                <a:spLocks noChangeArrowheads="1"/>
              </p:cNvSpPr>
              <p:nvPr/>
            </p:nvSpPr>
            <p:spPr bwMode="auto">
              <a:xfrm>
                <a:off x="140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34" name="Freeform 1142"/>
              <p:cNvSpPr>
                <a:spLocks/>
              </p:cNvSpPr>
              <p:nvPr/>
            </p:nvSpPr>
            <p:spPr bwMode="auto">
              <a:xfrm>
                <a:off x="141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35" name="Rectangle 1143"/>
              <p:cNvSpPr>
                <a:spLocks noChangeArrowheads="1"/>
              </p:cNvSpPr>
              <p:nvPr/>
            </p:nvSpPr>
            <p:spPr bwMode="auto">
              <a:xfrm>
                <a:off x="156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36" name="Freeform 1144"/>
              <p:cNvSpPr>
                <a:spLocks/>
              </p:cNvSpPr>
              <p:nvPr/>
            </p:nvSpPr>
            <p:spPr bwMode="auto">
              <a:xfrm>
                <a:off x="156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37" name="Rectangle 1145"/>
              <p:cNvSpPr>
                <a:spLocks noChangeArrowheads="1"/>
              </p:cNvSpPr>
              <p:nvPr/>
            </p:nvSpPr>
            <p:spPr bwMode="auto">
              <a:xfrm>
                <a:off x="139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38" name="Freeform 1146"/>
              <p:cNvSpPr>
                <a:spLocks/>
              </p:cNvSpPr>
              <p:nvPr/>
            </p:nvSpPr>
            <p:spPr bwMode="auto">
              <a:xfrm>
                <a:off x="1393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39" name="Rectangle 1147"/>
              <p:cNvSpPr>
                <a:spLocks noChangeArrowheads="1"/>
              </p:cNvSpPr>
              <p:nvPr/>
            </p:nvSpPr>
            <p:spPr bwMode="auto">
              <a:xfrm>
                <a:off x="1732" y="3123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40" name="Freeform 1148"/>
              <p:cNvSpPr>
                <a:spLocks/>
              </p:cNvSpPr>
              <p:nvPr/>
            </p:nvSpPr>
            <p:spPr bwMode="auto">
              <a:xfrm>
                <a:off x="1734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41" name="Rectangle 1149"/>
              <p:cNvSpPr>
                <a:spLocks noChangeArrowheads="1"/>
              </p:cNvSpPr>
              <p:nvPr/>
            </p:nvSpPr>
            <p:spPr bwMode="auto">
              <a:xfrm>
                <a:off x="137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42" name="Freeform 1150"/>
              <p:cNvSpPr>
                <a:spLocks/>
              </p:cNvSpPr>
              <p:nvPr/>
            </p:nvSpPr>
            <p:spPr bwMode="auto">
              <a:xfrm>
                <a:off x="1375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43" name="Rectangle 1151"/>
              <p:cNvSpPr>
                <a:spLocks noChangeArrowheads="1"/>
              </p:cNvSpPr>
              <p:nvPr/>
            </p:nvSpPr>
            <p:spPr bwMode="auto">
              <a:xfrm>
                <a:off x="135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44" name="Freeform 1152"/>
              <p:cNvSpPr>
                <a:spLocks/>
              </p:cNvSpPr>
              <p:nvPr/>
            </p:nvSpPr>
            <p:spPr bwMode="auto">
              <a:xfrm>
                <a:off x="136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45" name="Rectangle 1153"/>
              <p:cNvSpPr>
                <a:spLocks noChangeArrowheads="1"/>
              </p:cNvSpPr>
              <p:nvPr/>
            </p:nvSpPr>
            <p:spPr bwMode="auto">
              <a:xfrm>
                <a:off x="134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46" name="Freeform 1154"/>
              <p:cNvSpPr>
                <a:spLocks/>
              </p:cNvSpPr>
              <p:nvPr/>
            </p:nvSpPr>
            <p:spPr bwMode="auto">
              <a:xfrm>
                <a:off x="1342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47" name="Rectangle 1155"/>
              <p:cNvSpPr>
                <a:spLocks noChangeArrowheads="1"/>
              </p:cNvSpPr>
              <p:nvPr/>
            </p:nvSpPr>
            <p:spPr bwMode="auto">
              <a:xfrm>
                <a:off x="1714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48" name="Freeform 1156"/>
              <p:cNvSpPr>
                <a:spLocks/>
              </p:cNvSpPr>
              <p:nvPr/>
            </p:nvSpPr>
            <p:spPr bwMode="auto">
              <a:xfrm>
                <a:off x="1716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49" name="Rectangle 1157"/>
              <p:cNvSpPr>
                <a:spLocks noChangeArrowheads="1"/>
              </p:cNvSpPr>
              <p:nvPr/>
            </p:nvSpPr>
            <p:spPr bwMode="auto">
              <a:xfrm>
                <a:off x="1542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50" name="Freeform 1158"/>
              <p:cNvSpPr>
                <a:spLocks/>
              </p:cNvSpPr>
              <p:nvPr/>
            </p:nvSpPr>
            <p:spPr bwMode="auto">
              <a:xfrm>
                <a:off x="154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51" name="Rectangle 1159"/>
              <p:cNvSpPr>
                <a:spLocks noChangeArrowheads="1"/>
              </p:cNvSpPr>
              <p:nvPr/>
            </p:nvSpPr>
            <p:spPr bwMode="auto">
              <a:xfrm>
                <a:off x="1696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52" name="Freeform 1160"/>
              <p:cNvSpPr>
                <a:spLocks/>
              </p:cNvSpPr>
              <p:nvPr/>
            </p:nvSpPr>
            <p:spPr bwMode="auto">
              <a:xfrm>
                <a:off x="1699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53" name="Rectangle 1161"/>
              <p:cNvSpPr>
                <a:spLocks noChangeArrowheads="1"/>
              </p:cNvSpPr>
              <p:nvPr/>
            </p:nvSpPr>
            <p:spPr bwMode="auto">
              <a:xfrm>
                <a:off x="1527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54" name="Freeform 1162"/>
              <p:cNvSpPr>
                <a:spLocks/>
              </p:cNvSpPr>
              <p:nvPr/>
            </p:nvSpPr>
            <p:spPr bwMode="auto">
              <a:xfrm>
                <a:off x="152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55" name="Rectangle 1163"/>
              <p:cNvSpPr>
                <a:spLocks noChangeArrowheads="1"/>
              </p:cNvSpPr>
              <p:nvPr/>
            </p:nvSpPr>
            <p:spPr bwMode="auto">
              <a:xfrm>
                <a:off x="167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56" name="Freeform 1164"/>
              <p:cNvSpPr>
                <a:spLocks/>
              </p:cNvSpPr>
              <p:nvPr/>
            </p:nvSpPr>
            <p:spPr bwMode="auto">
              <a:xfrm>
                <a:off x="1683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57" name="Rectangle 1165"/>
              <p:cNvSpPr>
                <a:spLocks noChangeArrowheads="1"/>
              </p:cNvSpPr>
              <p:nvPr/>
            </p:nvSpPr>
            <p:spPr bwMode="auto">
              <a:xfrm>
                <a:off x="1509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58" name="Freeform 1166"/>
              <p:cNvSpPr>
                <a:spLocks/>
              </p:cNvSpPr>
              <p:nvPr/>
            </p:nvSpPr>
            <p:spPr bwMode="auto">
              <a:xfrm>
                <a:off x="151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59" name="Rectangle 1167"/>
              <p:cNvSpPr>
                <a:spLocks noChangeArrowheads="1"/>
              </p:cNvSpPr>
              <p:nvPr/>
            </p:nvSpPr>
            <p:spPr bwMode="auto">
              <a:xfrm>
                <a:off x="166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60" name="Freeform 1168"/>
              <p:cNvSpPr>
                <a:spLocks/>
              </p:cNvSpPr>
              <p:nvPr/>
            </p:nvSpPr>
            <p:spPr bwMode="auto">
              <a:xfrm>
                <a:off x="1666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61" name="Rectangle 1169"/>
              <p:cNvSpPr>
                <a:spLocks noChangeArrowheads="1"/>
              </p:cNvSpPr>
              <p:nvPr/>
            </p:nvSpPr>
            <p:spPr bwMode="auto">
              <a:xfrm>
                <a:off x="1492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62" name="Freeform 1170"/>
              <p:cNvSpPr>
                <a:spLocks/>
              </p:cNvSpPr>
              <p:nvPr/>
            </p:nvSpPr>
            <p:spPr bwMode="auto">
              <a:xfrm>
                <a:off x="1494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63" name="Rectangle 1171"/>
              <p:cNvSpPr>
                <a:spLocks noChangeArrowheads="1"/>
              </p:cNvSpPr>
              <p:nvPr/>
            </p:nvSpPr>
            <p:spPr bwMode="auto">
              <a:xfrm>
                <a:off x="1646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64" name="Freeform 1172"/>
              <p:cNvSpPr>
                <a:spLocks/>
              </p:cNvSpPr>
              <p:nvPr/>
            </p:nvSpPr>
            <p:spPr bwMode="auto">
              <a:xfrm>
                <a:off x="1648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65" name="Rectangle 1173"/>
              <p:cNvSpPr>
                <a:spLocks noChangeArrowheads="1"/>
              </p:cNvSpPr>
              <p:nvPr/>
            </p:nvSpPr>
            <p:spPr bwMode="auto">
              <a:xfrm>
                <a:off x="1476" y="3109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66" name="Freeform 1174"/>
              <p:cNvSpPr>
                <a:spLocks/>
              </p:cNvSpPr>
              <p:nvPr/>
            </p:nvSpPr>
            <p:spPr bwMode="auto">
              <a:xfrm>
                <a:off x="147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67" name="Rectangle 1175"/>
              <p:cNvSpPr>
                <a:spLocks noChangeArrowheads="1"/>
              </p:cNvSpPr>
              <p:nvPr/>
            </p:nvSpPr>
            <p:spPr bwMode="auto">
              <a:xfrm>
                <a:off x="162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68" name="Freeform 1176"/>
              <p:cNvSpPr>
                <a:spLocks/>
              </p:cNvSpPr>
              <p:nvPr/>
            </p:nvSpPr>
            <p:spPr bwMode="auto">
              <a:xfrm>
                <a:off x="1630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69" name="Rectangle 1177"/>
              <p:cNvSpPr>
                <a:spLocks noChangeArrowheads="1"/>
              </p:cNvSpPr>
              <p:nvPr/>
            </p:nvSpPr>
            <p:spPr bwMode="auto">
              <a:xfrm>
                <a:off x="145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70" name="Freeform 1178"/>
              <p:cNvSpPr>
                <a:spLocks/>
              </p:cNvSpPr>
              <p:nvPr/>
            </p:nvSpPr>
            <p:spPr bwMode="auto">
              <a:xfrm>
                <a:off x="1461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71" name="Rectangle 1179"/>
              <p:cNvSpPr>
                <a:spLocks noChangeArrowheads="1"/>
              </p:cNvSpPr>
              <p:nvPr/>
            </p:nvSpPr>
            <p:spPr bwMode="auto">
              <a:xfrm>
                <a:off x="161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72" name="Freeform 1180"/>
              <p:cNvSpPr>
                <a:spLocks/>
              </p:cNvSpPr>
              <p:nvPr/>
            </p:nvSpPr>
            <p:spPr bwMode="auto">
              <a:xfrm>
                <a:off x="1615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73" name="Rectangle 1181"/>
              <p:cNvSpPr>
                <a:spLocks noChangeArrowheads="1"/>
              </p:cNvSpPr>
              <p:nvPr/>
            </p:nvSpPr>
            <p:spPr bwMode="auto">
              <a:xfrm>
                <a:off x="1441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74" name="Freeform 1182"/>
              <p:cNvSpPr>
                <a:spLocks/>
              </p:cNvSpPr>
              <p:nvPr/>
            </p:nvSpPr>
            <p:spPr bwMode="auto">
              <a:xfrm>
                <a:off x="1443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75" name="Rectangle 1183"/>
              <p:cNvSpPr>
                <a:spLocks noChangeArrowheads="1"/>
              </p:cNvSpPr>
              <p:nvPr/>
            </p:nvSpPr>
            <p:spPr bwMode="auto">
              <a:xfrm>
                <a:off x="159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76" name="Freeform 1184"/>
              <p:cNvSpPr>
                <a:spLocks/>
              </p:cNvSpPr>
              <p:nvPr/>
            </p:nvSpPr>
            <p:spPr bwMode="auto">
              <a:xfrm>
                <a:off x="159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77" name="Rectangle 1185"/>
              <p:cNvSpPr>
                <a:spLocks noChangeArrowheads="1"/>
              </p:cNvSpPr>
              <p:nvPr/>
            </p:nvSpPr>
            <p:spPr bwMode="auto">
              <a:xfrm>
                <a:off x="1424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78" name="Freeform 1186"/>
              <p:cNvSpPr>
                <a:spLocks/>
              </p:cNvSpPr>
              <p:nvPr/>
            </p:nvSpPr>
            <p:spPr bwMode="auto">
              <a:xfrm>
                <a:off x="1428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79" name="Rectangle 1187"/>
              <p:cNvSpPr>
                <a:spLocks noChangeArrowheads="1"/>
              </p:cNvSpPr>
              <p:nvPr/>
            </p:nvSpPr>
            <p:spPr bwMode="auto">
              <a:xfrm>
                <a:off x="1578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80" name="Freeform 1188"/>
              <p:cNvSpPr>
                <a:spLocks/>
              </p:cNvSpPr>
              <p:nvPr/>
            </p:nvSpPr>
            <p:spPr bwMode="auto">
              <a:xfrm>
                <a:off x="1580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81" name="Rectangle 1189"/>
              <p:cNvSpPr>
                <a:spLocks noChangeArrowheads="1"/>
              </p:cNvSpPr>
              <p:nvPr/>
            </p:nvSpPr>
            <p:spPr bwMode="auto">
              <a:xfrm>
                <a:off x="140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82" name="Freeform 1190"/>
              <p:cNvSpPr>
                <a:spLocks/>
              </p:cNvSpPr>
              <p:nvPr/>
            </p:nvSpPr>
            <p:spPr bwMode="auto">
              <a:xfrm>
                <a:off x="141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83" name="Rectangle 1191"/>
              <p:cNvSpPr>
                <a:spLocks noChangeArrowheads="1"/>
              </p:cNvSpPr>
              <p:nvPr/>
            </p:nvSpPr>
            <p:spPr bwMode="auto">
              <a:xfrm>
                <a:off x="156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84" name="Freeform 1192"/>
              <p:cNvSpPr>
                <a:spLocks/>
              </p:cNvSpPr>
              <p:nvPr/>
            </p:nvSpPr>
            <p:spPr bwMode="auto">
              <a:xfrm>
                <a:off x="156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85" name="Rectangle 1193"/>
              <p:cNvSpPr>
                <a:spLocks noChangeArrowheads="1"/>
              </p:cNvSpPr>
              <p:nvPr/>
            </p:nvSpPr>
            <p:spPr bwMode="auto">
              <a:xfrm>
                <a:off x="139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86" name="Freeform 1194"/>
              <p:cNvSpPr>
                <a:spLocks/>
              </p:cNvSpPr>
              <p:nvPr/>
            </p:nvSpPr>
            <p:spPr bwMode="auto">
              <a:xfrm>
                <a:off x="1393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87" name="Rectangle 1195"/>
              <p:cNvSpPr>
                <a:spLocks noChangeArrowheads="1"/>
              </p:cNvSpPr>
              <p:nvPr/>
            </p:nvSpPr>
            <p:spPr bwMode="auto">
              <a:xfrm>
                <a:off x="1732" y="3109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88" name="Freeform 1196"/>
              <p:cNvSpPr>
                <a:spLocks/>
              </p:cNvSpPr>
              <p:nvPr/>
            </p:nvSpPr>
            <p:spPr bwMode="auto">
              <a:xfrm>
                <a:off x="1734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89" name="Rectangle 1197"/>
              <p:cNvSpPr>
                <a:spLocks noChangeArrowheads="1"/>
              </p:cNvSpPr>
              <p:nvPr/>
            </p:nvSpPr>
            <p:spPr bwMode="auto">
              <a:xfrm>
                <a:off x="137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290" name="Freeform 1198"/>
              <p:cNvSpPr>
                <a:spLocks/>
              </p:cNvSpPr>
              <p:nvPr/>
            </p:nvSpPr>
            <p:spPr bwMode="auto">
              <a:xfrm>
                <a:off x="1375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1" name="Freeform 1199"/>
              <p:cNvSpPr>
                <a:spLocks/>
              </p:cNvSpPr>
              <p:nvPr/>
            </p:nvSpPr>
            <p:spPr bwMode="auto">
              <a:xfrm>
                <a:off x="170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2" name="Freeform 1200"/>
              <p:cNvSpPr>
                <a:spLocks/>
              </p:cNvSpPr>
              <p:nvPr/>
            </p:nvSpPr>
            <p:spPr bwMode="auto">
              <a:xfrm>
                <a:off x="167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3" name="Freeform 1201"/>
              <p:cNvSpPr>
                <a:spLocks/>
              </p:cNvSpPr>
              <p:nvPr/>
            </p:nvSpPr>
            <p:spPr bwMode="auto">
              <a:xfrm>
                <a:off x="165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4" name="Freeform 1202"/>
              <p:cNvSpPr>
                <a:spLocks/>
              </p:cNvSpPr>
              <p:nvPr/>
            </p:nvSpPr>
            <p:spPr bwMode="auto">
              <a:xfrm>
                <a:off x="162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5" name="Freeform 1203"/>
              <p:cNvSpPr>
                <a:spLocks/>
              </p:cNvSpPr>
              <p:nvPr/>
            </p:nvSpPr>
            <p:spPr bwMode="auto">
              <a:xfrm>
                <a:off x="160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6" name="Freeform 1204"/>
              <p:cNvSpPr>
                <a:spLocks/>
              </p:cNvSpPr>
              <p:nvPr/>
            </p:nvSpPr>
            <p:spPr bwMode="auto">
              <a:xfrm>
                <a:off x="157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7" name="Freeform 1205"/>
              <p:cNvSpPr>
                <a:spLocks/>
              </p:cNvSpPr>
              <p:nvPr/>
            </p:nvSpPr>
            <p:spPr bwMode="auto">
              <a:xfrm>
                <a:off x="155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8" name="Freeform 1206"/>
              <p:cNvSpPr>
                <a:spLocks/>
              </p:cNvSpPr>
              <p:nvPr/>
            </p:nvSpPr>
            <p:spPr bwMode="auto">
              <a:xfrm>
                <a:off x="1525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99" name="Freeform 1207"/>
              <p:cNvSpPr>
                <a:spLocks/>
              </p:cNvSpPr>
              <p:nvPr/>
            </p:nvSpPr>
            <p:spPr bwMode="auto">
              <a:xfrm>
                <a:off x="149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0" name="Freeform 1208"/>
              <p:cNvSpPr>
                <a:spLocks/>
              </p:cNvSpPr>
              <p:nvPr/>
            </p:nvSpPr>
            <p:spPr bwMode="auto">
              <a:xfrm>
                <a:off x="147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1" name="Freeform 1209"/>
              <p:cNvSpPr>
                <a:spLocks/>
              </p:cNvSpPr>
              <p:nvPr/>
            </p:nvSpPr>
            <p:spPr bwMode="auto">
              <a:xfrm>
                <a:off x="144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2" name="Freeform 1210"/>
              <p:cNvSpPr>
                <a:spLocks/>
              </p:cNvSpPr>
              <p:nvPr/>
            </p:nvSpPr>
            <p:spPr bwMode="auto">
              <a:xfrm>
                <a:off x="1421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3" name="Freeform 1211"/>
              <p:cNvSpPr>
                <a:spLocks/>
              </p:cNvSpPr>
              <p:nvPr/>
            </p:nvSpPr>
            <p:spPr bwMode="auto">
              <a:xfrm>
                <a:off x="139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4" name="Freeform 1212"/>
              <p:cNvSpPr>
                <a:spLocks/>
              </p:cNvSpPr>
              <p:nvPr/>
            </p:nvSpPr>
            <p:spPr bwMode="auto">
              <a:xfrm>
                <a:off x="137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5" name="Freeform 1213"/>
              <p:cNvSpPr>
                <a:spLocks/>
              </p:cNvSpPr>
              <p:nvPr/>
            </p:nvSpPr>
            <p:spPr bwMode="auto">
              <a:xfrm>
                <a:off x="134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6" name="Freeform 1214"/>
              <p:cNvSpPr>
                <a:spLocks/>
              </p:cNvSpPr>
              <p:nvPr/>
            </p:nvSpPr>
            <p:spPr bwMode="auto">
              <a:xfrm>
                <a:off x="173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7" name="Freeform 1215"/>
              <p:cNvSpPr>
                <a:spLocks/>
              </p:cNvSpPr>
              <p:nvPr/>
            </p:nvSpPr>
            <p:spPr bwMode="auto">
              <a:xfrm>
                <a:off x="171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8" name="Freeform 1216"/>
              <p:cNvSpPr>
                <a:spLocks/>
              </p:cNvSpPr>
              <p:nvPr/>
            </p:nvSpPr>
            <p:spPr bwMode="auto">
              <a:xfrm>
                <a:off x="169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09" name="Freeform 1217"/>
              <p:cNvSpPr>
                <a:spLocks/>
              </p:cNvSpPr>
              <p:nvPr/>
            </p:nvSpPr>
            <p:spPr bwMode="auto">
              <a:xfrm>
                <a:off x="166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0" name="Freeform 1218"/>
              <p:cNvSpPr>
                <a:spLocks/>
              </p:cNvSpPr>
              <p:nvPr/>
            </p:nvSpPr>
            <p:spPr bwMode="auto">
              <a:xfrm>
                <a:off x="164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1" name="Freeform 1219"/>
              <p:cNvSpPr>
                <a:spLocks/>
              </p:cNvSpPr>
              <p:nvPr/>
            </p:nvSpPr>
            <p:spPr bwMode="auto">
              <a:xfrm>
                <a:off x="161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2" name="Freeform 1220"/>
              <p:cNvSpPr>
                <a:spLocks/>
              </p:cNvSpPr>
              <p:nvPr/>
            </p:nvSpPr>
            <p:spPr bwMode="auto">
              <a:xfrm>
                <a:off x="158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3" name="Freeform 1221"/>
              <p:cNvSpPr>
                <a:spLocks/>
              </p:cNvSpPr>
              <p:nvPr/>
            </p:nvSpPr>
            <p:spPr bwMode="auto">
              <a:xfrm>
                <a:off x="156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4" name="Freeform 1222"/>
              <p:cNvSpPr>
                <a:spLocks/>
              </p:cNvSpPr>
              <p:nvPr/>
            </p:nvSpPr>
            <p:spPr bwMode="auto">
              <a:xfrm>
                <a:off x="153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5" name="Freeform 1223"/>
              <p:cNvSpPr>
                <a:spLocks/>
              </p:cNvSpPr>
              <p:nvPr/>
            </p:nvSpPr>
            <p:spPr bwMode="auto">
              <a:xfrm>
                <a:off x="151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6" name="Freeform 1224"/>
              <p:cNvSpPr>
                <a:spLocks/>
              </p:cNvSpPr>
              <p:nvPr/>
            </p:nvSpPr>
            <p:spPr bwMode="auto">
              <a:xfrm>
                <a:off x="148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7" name="Freeform 1225"/>
              <p:cNvSpPr>
                <a:spLocks/>
              </p:cNvSpPr>
              <p:nvPr/>
            </p:nvSpPr>
            <p:spPr bwMode="auto">
              <a:xfrm>
                <a:off x="146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8" name="Freeform 1226"/>
              <p:cNvSpPr>
                <a:spLocks/>
              </p:cNvSpPr>
              <p:nvPr/>
            </p:nvSpPr>
            <p:spPr bwMode="auto">
              <a:xfrm>
                <a:off x="143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19" name="Freeform 1227"/>
              <p:cNvSpPr>
                <a:spLocks/>
              </p:cNvSpPr>
              <p:nvPr/>
            </p:nvSpPr>
            <p:spPr bwMode="auto">
              <a:xfrm>
                <a:off x="140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0" name="Freeform 1228"/>
              <p:cNvSpPr>
                <a:spLocks/>
              </p:cNvSpPr>
              <p:nvPr/>
            </p:nvSpPr>
            <p:spPr bwMode="auto">
              <a:xfrm>
                <a:off x="138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1" name="Freeform 1229"/>
              <p:cNvSpPr>
                <a:spLocks/>
              </p:cNvSpPr>
              <p:nvPr/>
            </p:nvSpPr>
            <p:spPr bwMode="auto">
              <a:xfrm>
                <a:off x="135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22" name="Freeform 1230"/>
              <p:cNvSpPr>
                <a:spLocks/>
              </p:cNvSpPr>
              <p:nvPr/>
            </p:nvSpPr>
            <p:spPr bwMode="auto">
              <a:xfrm>
                <a:off x="174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905" name="Rectangle 1231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06" name="Group 1232"/>
            <p:cNvGrpSpPr>
              <a:grpSpLocks/>
            </p:cNvGrpSpPr>
            <p:nvPr/>
          </p:nvGrpSpPr>
          <p:grpSpPr bwMode="auto">
            <a:xfrm>
              <a:off x="2009" y="3050"/>
              <a:ext cx="420" cy="31"/>
              <a:chOff x="1329" y="3067"/>
              <a:chExt cx="420" cy="31"/>
            </a:xfrm>
          </p:grpSpPr>
          <p:sp>
            <p:nvSpPr>
              <p:cNvPr id="20065" name="Freeform 1233"/>
              <p:cNvSpPr>
                <a:spLocks/>
              </p:cNvSpPr>
              <p:nvPr/>
            </p:nvSpPr>
            <p:spPr bwMode="auto">
              <a:xfrm>
                <a:off x="1329" y="3087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6" name="Rectangle 1234"/>
              <p:cNvSpPr>
                <a:spLocks noChangeArrowheads="1"/>
              </p:cNvSpPr>
              <p:nvPr/>
            </p:nvSpPr>
            <p:spPr bwMode="auto">
              <a:xfrm>
                <a:off x="135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67" name="Freeform 1235"/>
              <p:cNvSpPr>
                <a:spLocks/>
              </p:cNvSpPr>
              <p:nvPr/>
            </p:nvSpPr>
            <p:spPr bwMode="auto">
              <a:xfrm>
                <a:off x="136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8" name="Rectangle 1236"/>
              <p:cNvSpPr>
                <a:spLocks noChangeArrowheads="1"/>
              </p:cNvSpPr>
              <p:nvPr/>
            </p:nvSpPr>
            <p:spPr bwMode="auto">
              <a:xfrm>
                <a:off x="134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69" name="Freeform 1237"/>
              <p:cNvSpPr>
                <a:spLocks/>
              </p:cNvSpPr>
              <p:nvPr/>
            </p:nvSpPr>
            <p:spPr bwMode="auto">
              <a:xfrm>
                <a:off x="1342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70" name="Rectangle 1238"/>
              <p:cNvSpPr>
                <a:spLocks noChangeArrowheads="1"/>
              </p:cNvSpPr>
              <p:nvPr/>
            </p:nvSpPr>
            <p:spPr bwMode="auto">
              <a:xfrm>
                <a:off x="1714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71" name="Freeform 1239"/>
              <p:cNvSpPr>
                <a:spLocks/>
              </p:cNvSpPr>
              <p:nvPr/>
            </p:nvSpPr>
            <p:spPr bwMode="auto">
              <a:xfrm>
                <a:off x="1716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72" name="Rectangle 1240"/>
              <p:cNvSpPr>
                <a:spLocks noChangeArrowheads="1"/>
              </p:cNvSpPr>
              <p:nvPr/>
            </p:nvSpPr>
            <p:spPr bwMode="auto">
              <a:xfrm>
                <a:off x="1542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73" name="Freeform 1241"/>
              <p:cNvSpPr>
                <a:spLocks/>
              </p:cNvSpPr>
              <p:nvPr/>
            </p:nvSpPr>
            <p:spPr bwMode="auto">
              <a:xfrm>
                <a:off x="154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74" name="Rectangle 1242"/>
              <p:cNvSpPr>
                <a:spLocks noChangeArrowheads="1"/>
              </p:cNvSpPr>
              <p:nvPr/>
            </p:nvSpPr>
            <p:spPr bwMode="auto">
              <a:xfrm>
                <a:off x="1696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75" name="Freeform 1243"/>
              <p:cNvSpPr>
                <a:spLocks/>
              </p:cNvSpPr>
              <p:nvPr/>
            </p:nvSpPr>
            <p:spPr bwMode="auto">
              <a:xfrm>
                <a:off x="1699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76" name="Rectangle 1244"/>
              <p:cNvSpPr>
                <a:spLocks noChangeArrowheads="1"/>
              </p:cNvSpPr>
              <p:nvPr/>
            </p:nvSpPr>
            <p:spPr bwMode="auto">
              <a:xfrm>
                <a:off x="1527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77" name="Freeform 1245"/>
              <p:cNvSpPr>
                <a:spLocks/>
              </p:cNvSpPr>
              <p:nvPr/>
            </p:nvSpPr>
            <p:spPr bwMode="auto">
              <a:xfrm>
                <a:off x="152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78" name="Rectangle 1246"/>
              <p:cNvSpPr>
                <a:spLocks noChangeArrowheads="1"/>
              </p:cNvSpPr>
              <p:nvPr/>
            </p:nvSpPr>
            <p:spPr bwMode="auto">
              <a:xfrm>
                <a:off x="167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79" name="Freeform 1247"/>
              <p:cNvSpPr>
                <a:spLocks/>
              </p:cNvSpPr>
              <p:nvPr/>
            </p:nvSpPr>
            <p:spPr bwMode="auto">
              <a:xfrm>
                <a:off x="1683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80" name="Rectangle 1248"/>
              <p:cNvSpPr>
                <a:spLocks noChangeArrowheads="1"/>
              </p:cNvSpPr>
              <p:nvPr/>
            </p:nvSpPr>
            <p:spPr bwMode="auto">
              <a:xfrm>
                <a:off x="1509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81" name="Freeform 1249"/>
              <p:cNvSpPr>
                <a:spLocks/>
              </p:cNvSpPr>
              <p:nvPr/>
            </p:nvSpPr>
            <p:spPr bwMode="auto">
              <a:xfrm>
                <a:off x="151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82" name="Rectangle 1250"/>
              <p:cNvSpPr>
                <a:spLocks noChangeArrowheads="1"/>
              </p:cNvSpPr>
              <p:nvPr/>
            </p:nvSpPr>
            <p:spPr bwMode="auto">
              <a:xfrm>
                <a:off x="166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83" name="Freeform 1251"/>
              <p:cNvSpPr>
                <a:spLocks/>
              </p:cNvSpPr>
              <p:nvPr/>
            </p:nvSpPr>
            <p:spPr bwMode="auto">
              <a:xfrm>
                <a:off x="1666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84" name="Rectangle 1252"/>
              <p:cNvSpPr>
                <a:spLocks noChangeArrowheads="1"/>
              </p:cNvSpPr>
              <p:nvPr/>
            </p:nvSpPr>
            <p:spPr bwMode="auto">
              <a:xfrm>
                <a:off x="1492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85" name="Freeform 1253"/>
              <p:cNvSpPr>
                <a:spLocks/>
              </p:cNvSpPr>
              <p:nvPr/>
            </p:nvSpPr>
            <p:spPr bwMode="auto">
              <a:xfrm>
                <a:off x="1494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86" name="Rectangle 1254"/>
              <p:cNvSpPr>
                <a:spLocks noChangeArrowheads="1"/>
              </p:cNvSpPr>
              <p:nvPr/>
            </p:nvSpPr>
            <p:spPr bwMode="auto">
              <a:xfrm>
                <a:off x="1646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87" name="Freeform 1255"/>
              <p:cNvSpPr>
                <a:spLocks/>
              </p:cNvSpPr>
              <p:nvPr/>
            </p:nvSpPr>
            <p:spPr bwMode="auto">
              <a:xfrm>
                <a:off x="1648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88" name="Rectangle 1256"/>
              <p:cNvSpPr>
                <a:spLocks noChangeArrowheads="1"/>
              </p:cNvSpPr>
              <p:nvPr/>
            </p:nvSpPr>
            <p:spPr bwMode="auto">
              <a:xfrm>
                <a:off x="1476" y="308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89" name="Freeform 1257"/>
              <p:cNvSpPr>
                <a:spLocks/>
              </p:cNvSpPr>
              <p:nvPr/>
            </p:nvSpPr>
            <p:spPr bwMode="auto">
              <a:xfrm>
                <a:off x="147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90" name="Rectangle 1258"/>
              <p:cNvSpPr>
                <a:spLocks noChangeArrowheads="1"/>
              </p:cNvSpPr>
              <p:nvPr/>
            </p:nvSpPr>
            <p:spPr bwMode="auto">
              <a:xfrm>
                <a:off x="162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91" name="Freeform 1259"/>
              <p:cNvSpPr>
                <a:spLocks/>
              </p:cNvSpPr>
              <p:nvPr/>
            </p:nvSpPr>
            <p:spPr bwMode="auto">
              <a:xfrm>
                <a:off x="1630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92" name="Rectangle 1260"/>
              <p:cNvSpPr>
                <a:spLocks noChangeArrowheads="1"/>
              </p:cNvSpPr>
              <p:nvPr/>
            </p:nvSpPr>
            <p:spPr bwMode="auto">
              <a:xfrm>
                <a:off x="145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93" name="Freeform 1261"/>
              <p:cNvSpPr>
                <a:spLocks/>
              </p:cNvSpPr>
              <p:nvPr/>
            </p:nvSpPr>
            <p:spPr bwMode="auto">
              <a:xfrm>
                <a:off x="1461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94" name="Rectangle 1262"/>
              <p:cNvSpPr>
                <a:spLocks noChangeArrowheads="1"/>
              </p:cNvSpPr>
              <p:nvPr/>
            </p:nvSpPr>
            <p:spPr bwMode="auto">
              <a:xfrm>
                <a:off x="161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95" name="Freeform 1263"/>
              <p:cNvSpPr>
                <a:spLocks/>
              </p:cNvSpPr>
              <p:nvPr/>
            </p:nvSpPr>
            <p:spPr bwMode="auto">
              <a:xfrm>
                <a:off x="1615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96" name="Rectangle 1264"/>
              <p:cNvSpPr>
                <a:spLocks noChangeArrowheads="1"/>
              </p:cNvSpPr>
              <p:nvPr/>
            </p:nvSpPr>
            <p:spPr bwMode="auto">
              <a:xfrm>
                <a:off x="1441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97" name="Freeform 1265"/>
              <p:cNvSpPr>
                <a:spLocks/>
              </p:cNvSpPr>
              <p:nvPr/>
            </p:nvSpPr>
            <p:spPr bwMode="auto">
              <a:xfrm>
                <a:off x="1443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98" name="Rectangle 1266"/>
              <p:cNvSpPr>
                <a:spLocks noChangeArrowheads="1"/>
              </p:cNvSpPr>
              <p:nvPr/>
            </p:nvSpPr>
            <p:spPr bwMode="auto">
              <a:xfrm>
                <a:off x="159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99" name="Freeform 1267"/>
              <p:cNvSpPr>
                <a:spLocks/>
              </p:cNvSpPr>
              <p:nvPr/>
            </p:nvSpPr>
            <p:spPr bwMode="auto">
              <a:xfrm>
                <a:off x="159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00" name="Rectangle 1268"/>
              <p:cNvSpPr>
                <a:spLocks noChangeArrowheads="1"/>
              </p:cNvSpPr>
              <p:nvPr/>
            </p:nvSpPr>
            <p:spPr bwMode="auto">
              <a:xfrm>
                <a:off x="1424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01" name="Freeform 1269"/>
              <p:cNvSpPr>
                <a:spLocks/>
              </p:cNvSpPr>
              <p:nvPr/>
            </p:nvSpPr>
            <p:spPr bwMode="auto">
              <a:xfrm>
                <a:off x="1428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02" name="Rectangle 1270"/>
              <p:cNvSpPr>
                <a:spLocks noChangeArrowheads="1"/>
              </p:cNvSpPr>
              <p:nvPr/>
            </p:nvSpPr>
            <p:spPr bwMode="auto">
              <a:xfrm>
                <a:off x="1578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03" name="Freeform 1271"/>
              <p:cNvSpPr>
                <a:spLocks/>
              </p:cNvSpPr>
              <p:nvPr/>
            </p:nvSpPr>
            <p:spPr bwMode="auto">
              <a:xfrm>
                <a:off x="1580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04" name="Rectangle 1272"/>
              <p:cNvSpPr>
                <a:spLocks noChangeArrowheads="1"/>
              </p:cNvSpPr>
              <p:nvPr/>
            </p:nvSpPr>
            <p:spPr bwMode="auto">
              <a:xfrm>
                <a:off x="140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05" name="Freeform 1273"/>
              <p:cNvSpPr>
                <a:spLocks/>
              </p:cNvSpPr>
              <p:nvPr/>
            </p:nvSpPr>
            <p:spPr bwMode="auto">
              <a:xfrm>
                <a:off x="141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06" name="Rectangle 1274"/>
              <p:cNvSpPr>
                <a:spLocks noChangeArrowheads="1"/>
              </p:cNvSpPr>
              <p:nvPr/>
            </p:nvSpPr>
            <p:spPr bwMode="auto">
              <a:xfrm>
                <a:off x="156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07" name="Freeform 1275"/>
              <p:cNvSpPr>
                <a:spLocks/>
              </p:cNvSpPr>
              <p:nvPr/>
            </p:nvSpPr>
            <p:spPr bwMode="auto">
              <a:xfrm>
                <a:off x="156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08" name="Rectangle 1276"/>
              <p:cNvSpPr>
                <a:spLocks noChangeArrowheads="1"/>
              </p:cNvSpPr>
              <p:nvPr/>
            </p:nvSpPr>
            <p:spPr bwMode="auto">
              <a:xfrm>
                <a:off x="139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09" name="Freeform 1277"/>
              <p:cNvSpPr>
                <a:spLocks/>
              </p:cNvSpPr>
              <p:nvPr/>
            </p:nvSpPr>
            <p:spPr bwMode="auto">
              <a:xfrm>
                <a:off x="1393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10" name="Rectangle 1278"/>
              <p:cNvSpPr>
                <a:spLocks noChangeArrowheads="1"/>
              </p:cNvSpPr>
              <p:nvPr/>
            </p:nvSpPr>
            <p:spPr bwMode="auto">
              <a:xfrm>
                <a:off x="1732" y="308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11" name="Freeform 1279"/>
              <p:cNvSpPr>
                <a:spLocks/>
              </p:cNvSpPr>
              <p:nvPr/>
            </p:nvSpPr>
            <p:spPr bwMode="auto">
              <a:xfrm>
                <a:off x="1734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12" name="Rectangle 1280"/>
              <p:cNvSpPr>
                <a:spLocks noChangeArrowheads="1"/>
              </p:cNvSpPr>
              <p:nvPr/>
            </p:nvSpPr>
            <p:spPr bwMode="auto">
              <a:xfrm>
                <a:off x="137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13" name="Freeform 1281"/>
              <p:cNvSpPr>
                <a:spLocks/>
              </p:cNvSpPr>
              <p:nvPr/>
            </p:nvSpPr>
            <p:spPr bwMode="auto">
              <a:xfrm>
                <a:off x="1375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14" name="Rectangle 1282"/>
              <p:cNvSpPr>
                <a:spLocks noChangeArrowheads="1"/>
              </p:cNvSpPr>
              <p:nvPr/>
            </p:nvSpPr>
            <p:spPr bwMode="auto">
              <a:xfrm>
                <a:off x="135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15" name="Freeform 1283"/>
              <p:cNvSpPr>
                <a:spLocks/>
              </p:cNvSpPr>
              <p:nvPr/>
            </p:nvSpPr>
            <p:spPr bwMode="auto">
              <a:xfrm>
                <a:off x="136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16" name="Rectangle 1284"/>
              <p:cNvSpPr>
                <a:spLocks noChangeArrowheads="1"/>
              </p:cNvSpPr>
              <p:nvPr/>
            </p:nvSpPr>
            <p:spPr bwMode="auto">
              <a:xfrm>
                <a:off x="134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17" name="Freeform 1285"/>
              <p:cNvSpPr>
                <a:spLocks/>
              </p:cNvSpPr>
              <p:nvPr/>
            </p:nvSpPr>
            <p:spPr bwMode="auto">
              <a:xfrm>
                <a:off x="1342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18" name="Rectangle 1286"/>
              <p:cNvSpPr>
                <a:spLocks noChangeArrowheads="1"/>
              </p:cNvSpPr>
              <p:nvPr/>
            </p:nvSpPr>
            <p:spPr bwMode="auto">
              <a:xfrm>
                <a:off x="1714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19" name="Freeform 1287"/>
              <p:cNvSpPr>
                <a:spLocks/>
              </p:cNvSpPr>
              <p:nvPr/>
            </p:nvSpPr>
            <p:spPr bwMode="auto">
              <a:xfrm>
                <a:off x="1716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20" name="Rectangle 1288"/>
              <p:cNvSpPr>
                <a:spLocks noChangeArrowheads="1"/>
              </p:cNvSpPr>
              <p:nvPr/>
            </p:nvSpPr>
            <p:spPr bwMode="auto">
              <a:xfrm>
                <a:off x="1542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21" name="Freeform 1289"/>
              <p:cNvSpPr>
                <a:spLocks/>
              </p:cNvSpPr>
              <p:nvPr/>
            </p:nvSpPr>
            <p:spPr bwMode="auto">
              <a:xfrm>
                <a:off x="154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22" name="Rectangle 1290"/>
              <p:cNvSpPr>
                <a:spLocks noChangeArrowheads="1"/>
              </p:cNvSpPr>
              <p:nvPr/>
            </p:nvSpPr>
            <p:spPr bwMode="auto">
              <a:xfrm>
                <a:off x="1696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23" name="Freeform 1291"/>
              <p:cNvSpPr>
                <a:spLocks/>
              </p:cNvSpPr>
              <p:nvPr/>
            </p:nvSpPr>
            <p:spPr bwMode="auto">
              <a:xfrm>
                <a:off x="1699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24" name="Rectangle 1292"/>
              <p:cNvSpPr>
                <a:spLocks noChangeArrowheads="1"/>
              </p:cNvSpPr>
              <p:nvPr/>
            </p:nvSpPr>
            <p:spPr bwMode="auto">
              <a:xfrm>
                <a:off x="1527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25" name="Freeform 1293"/>
              <p:cNvSpPr>
                <a:spLocks/>
              </p:cNvSpPr>
              <p:nvPr/>
            </p:nvSpPr>
            <p:spPr bwMode="auto">
              <a:xfrm>
                <a:off x="152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26" name="Rectangle 1294"/>
              <p:cNvSpPr>
                <a:spLocks noChangeArrowheads="1"/>
              </p:cNvSpPr>
              <p:nvPr/>
            </p:nvSpPr>
            <p:spPr bwMode="auto">
              <a:xfrm>
                <a:off x="167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27" name="Freeform 1295"/>
              <p:cNvSpPr>
                <a:spLocks/>
              </p:cNvSpPr>
              <p:nvPr/>
            </p:nvSpPr>
            <p:spPr bwMode="auto">
              <a:xfrm>
                <a:off x="1683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28" name="Rectangle 1296"/>
              <p:cNvSpPr>
                <a:spLocks noChangeArrowheads="1"/>
              </p:cNvSpPr>
              <p:nvPr/>
            </p:nvSpPr>
            <p:spPr bwMode="auto">
              <a:xfrm>
                <a:off x="1509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29" name="Freeform 1297"/>
              <p:cNvSpPr>
                <a:spLocks/>
              </p:cNvSpPr>
              <p:nvPr/>
            </p:nvSpPr>
            <p:spPr bwMode="auto">
              <a:xfrm>
                <a:off x="151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30" name="Rectangle 1298"/>
              <p:cNvSpPr>
                <a:spLocks noChangeArrowheads="1"/>
              </p:cNvSpPr>
              <p:nvPr/>
            </p:nvSpPr>
            <p:spPr bwMode="auto">
              <a:xfrm>
                <a:off x="166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31" name="Freeform 1299"/>
              <p:cNvSpPr>
                <a:spLocks/>
              </p:cNvSpPr>
              <p:nvPr/>
            </p:nvSpPr>
            <p:spPr bwMode="auto">
              <a:xfrm>
                <a:off x="1666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32" name="Rectangle 1300"/>
              <p:cNvSpPr>
                <a:spLocks noChangeArrowheads="1"/>
              </p:cNvSpPr>
              <p:nvPr/>
            </p:nvSpPr>
            <p:spPr bwMode="auto">
              <a:xfrm>
                <a:off x="1492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33" name="Freeform 1301"/>
              <p:cNvSpPr>
                <a:spLocks/>
              </p:cNvSpPr>
              <p:nvPr/>
            </p:nvSpPr>
            <p:spPr bwMode="auto">
              <a:xfrm>
                <a:off x="1494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34" name="Rectangle 1302"/>
              <p:cNvSpPr>
                <a:spLocks noChangeArrowheads="1"/>
              </p:cNvSpPr>
              <p:nvPr/>
            </p:nvSpPr>
            <p:spPr bwMode="auto">
              <a:xfrm>
                <a:off x="1646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35" name="Freeform 1303"/>
              <p:cNvSpPr>
                <a:spLocks/>
              </p:cNvSpPr>
              <p:nvPr/>
            </p:nvSpPr>
            <p:spPr bwMode="auto">
              <a:xfrm>
                <a:off x="1648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36" name="Rectangle 1304"/>
              <p:cNvSpPr>
                <a:spLocks noChangeArrowheads="1"/>
              </p:cNvSpPr>
              <p:nvPr/>
            </p:nvSpPr>
            <p:spPr bwMode="auto">
              <a:xfrm>
                <a:off x="1476" y="3067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37" name="Freeform 1305"/>
              <p:cNvSpPr>
                <a:spLocks/>
              </p:cNvSpPr>
              <p:nvPr/>
            </p:nvSpPr>
            <p:spPr bwMode="auto">
              <a:xfrm>
                <a:off x="147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38" name="Rectangle 1306"/>
              <p:cNvSpPr>
                <a:spLocks noChangeArrowheads="1"/>
              </p:cNvSpPr>
              <p:nvPr/>
            </p:nvSpPr>
            <p:spPr bwMode="auto">
              <a:xfrm>
                <a:off x="162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39" name="Freeform 1307"/>
              <p:cNvSpPr>
                <a:spLocks/>
              </p:cNvSpPr>
              <p:nvPr/>
            </p:nvSpPr>
            <p:spPr bwMode="auto">
              <a:xfrm>
                <a:off x="1630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40" name="Rectangle 1308"/>
              <p:cNvSpPr>
                <a:spLocks noChangeArrowheads="1"/>
              </p:cNvSpPr>
              <p:nvPr/>
            </p:nvSpPr>
            <p:spPr bwMode="auto">
              <a:xfrm>
                <a:off x="145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41" name="Freeform 1309"/>
              <p:cNvSpPr>
                <a:spLocks/>
              </p:cNvSpPr>
              <p:nvPr/>
            </p:nvSpPr>
            <p:spPr bwMode="auto">
              <a:xfrm>
                <a:off x="1461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42" name="Rectangle 1310"/>
              <p:cNvSpPr>
                <a:spLocks noChangeArrowheads="1"/>
              </p:cNvSpPr>
              <p:nvPr/>
            </p:nvSpPr>
            <p:spPr bwMode="auto">
              <a:xfrm>
                <a:off x="161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43" name="Freeform 1311"/>
              <p:cNvSpPr>
                <a:spLocks/>
              </p:cNvSpPr>
              <p:nvPr/>
            </p:nvSpPr>
            <p:spPr bwMode="auto">
              <a:xfrm>
                <a:off x="1615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44" name="Rectangle 1312"/>
              <p:cNvSpPr>
                <a:spLocks noChangeArrowheads="1"/>
              </p:cNvSpPr>
              <p:nvPr/>
            </p:nvSpPr>
            <p:spPr bwMode="auto">
              <a:xfrm>
                <a:off x="1441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45" name="Freeform 1313"/>
              <p:cNvSpPr>
                <a:spLocks/>
              </p:cNvSpPr>
              <p:nvPr/>
            </p:nvSpPr>
            <p:spPr bwMode="auto">
              <a:xfrm>
                <a:off x="1443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46" name="Rectangle 1314"/>
              <p:cNvSpPr>
                <a:spLocks noChangeArrowheads="1"/>
              </p:cNvSpPr>
              <p:nvPr/>
            </p:nvSpPr>
            <p:spPr bwMode="auto">
              <a:xfrm>
                <a:off x="159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47" name="Freeform 1315"/>
              <p:cNvSpPr>
                <a:spLocks/>
              </p:cNvSpPr>
              <p:nvPr/>
            </p:nvSpPr>
            <p:spPr bwMode="auto">
              <a:xfrm>
                <a:off x="159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48" name="Rectangle 1316"/>
              <p:cNvSpPr>
                <a:spLocks noChangeArrowheads="1"/>
              </p:cNvSpPr>
              <p:nvPr/>
            </p:nvSpPr>
            <p:spPr bwMode="auto">
              <a:xfrm>
                <a:off x="1424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49" name="Freeform 1317"/>
              <p:cNvSpPr>
                <a:spLocks/>
              </p:cNvSpPr>
              <p:nvPr/>
            </p:nvSpPr>
            <p:spPr bwMode="auto">
              <a:xfrm>
                <a:off x="1428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50" name="Rectangle 1318"/>
              <p:cNvSpPr>
                <a:spLocks noChangeArrowheads="1"/>
              </p:cNvSpPr>
              <p:nvPr/>
            </p:nvSpPr>
            <p:spPr bwMode="auto">
              <a:xfrm>
                <a:off x="1578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51" name="Freeform 1319"/>
              <p:cNvSpPr>
                <a:spLocks/>
              </p:cNvSpPr>
              <p:nvPr/>
            </p:nvSpPr>
            <p:spPr bwMode="auto">
              <a:xfrm>
                <a:off x="1580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52" name="Rectangle 1320"/>
              <p:cNvSpPr>
                <a:spLocks noChangeArrowheads="1"/>
              </p:cNvSpPr>
              <p:nvPr/>
            </p:nvSpPr>
            <p:spPr bwMode="auto">
              <a:xfrm>
                <a:off x="140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53" name="Freeform 1321"/>
              <p:cNvSpPr>
                <a:spLocks/>
              </p:cNvSpPr>
              <p:nvPr/>
            </p:nvSpPr>
            <p:spPr bwMode="auto">
              <a:xfrm>
                <a:off x="141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54" name="Rectangle 1322"/>
              <p:cNvSpPr>
                <a:spLocks noChangeArrowheads="1"/>
              </p:cNvSpPr>
              <p:nvPr/>
            </p:nvSpPr>
            <p:spPr bwMode="auto">
              <a:xfrm>
                <a:off x="156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55" name="Freeform 1323"/>
              <p:cNvSpPr>
                <a:spLocks/>
              </p:cNvSpPr>
              <p:nvPr/>
            </p:nvSpPr>
            <p:spPr bwMode="auto">
              <a:xfrm>
                <a:off x="156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56" name="Rectangle 1324"/>
              <p:cNvSpPr>
                <a:spLocks noChangeArrowheads="1"/>
              </p:cNvSpPr>
              <p:nvPr/>
            </p:nvSpPr>
            <p:spPr bwMode="auto">
              <a:xfrm>
                <a:off x="139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57" name="Freeform 1325"/>
              <p:cNvSpPr>
                <a:spLocks/>
              </p:cNvSpPr>
              <p:nvPr/>
            </p:nvSpPr>
            <p:spPr bwMode="auto">
              <a:xfrm>
                <a:off x="1393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58" name="Rectangle 1326"/>
              <p:cNvSpPr>
                <a:spLocks noChangeArrowheads="1"/>
              </p:cNvSpPr>
              <p:nvPr/>
            </p:nvSpPr>
            <p:spPr bwMode="auto">
              <a:xfrm>
                <a:off x="1732" y="3067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59" name="Freeform 1327"/>
              <p:cNvSpPr>
                <a:spLocks/>
              </p:cNvSpPr>
              <p:nvPr/>
            </p:nvSpPr>
            <p:spPr bwMode="auto">
              <a:xfrm>
                <a:off x="1734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0" name="Rectangle 1328"/>
              <p:cNvSpPr>
                <a:spLocks noChangeArrowheads="1"/>
              </p:cNvSpPr>
              <p:nvPr/>
            </p:nvSpPr>
            <p:spPr bwMode="auto">
              <a:xfrm>
                <a:off x="137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161" name="Freeform 1329"/>
              <p:cNvSpPr>
                <a:spLocks/>
              </p:cNvSpPr>
              <p:nvPr/>
            </p:nvSpPr>
            <p:spPr bwMode="auto">
              <a:xfrm>
                <a:off x="1375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2" name="Freeform 1330"/>
              <p:cNvSpPr>
                <a:spLocks/>
              </p:cNvSpPr>
              <p:nvPr/>
            </p:nvSpPr>
            <p:spPr bwMode="auto">
              <a:xfrm>
                <a:off x="170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3" name="Freeform 1331"/>
              <p:cNvSpPr>
                <a:spLocks/>
              </p:cNvSpPr>
              <p:nvPr/>
            </p:nvSpPr>
            <p:spPr bwMode="auto">
              <a:xfrm>
                <a:off x="167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4" name="Freeform 1332"/>
              <p:cNvSpPr>
                <a:spLocks/>
              </p:cNvSpPr>
              <p:nvPr/>
            </p:nvSpPr>
            <p:spPr bwMode="auto">
              <a:xfrm>
                <a:off x="165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5" name="Freeform 1333"/>
              <p:cNvSpPr>
                <a:spLocks/>
              </p:cNvSpPr>
              <p:nvPr/>
            </p:nvSpPr>
            <p:spPr bwMode="auto">
              <a:xfrm>
                <a:off x="162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6" name="Freeform 1334"/>
              <p:cNvSpPr>
                <a:spLocks/>
              </p:cNvSpPr>
              <p:nvPr/>
            </p:nvSpPr>
            <p:spPr bwMode="auto">
              <a:xfrm>
                <a:off x="160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7" name="Freeform 1335"/>
              <p:cNvSpPr>
                <a:spLocks/>
              </p:cNvSpPr>
              <p:nvPr/>
            </p:nvSpPr>
            <p:spPr bwMode="auto">
              <a:xfrm>
                <a:off x="157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8" name="Freeform 1336"/>
              <p:cNvSpPr>
                <a:spLocks/>
              </p:cNvSpPr>
              <p:nvPr/>
            </p:nvSpPr>
            <p:spPr bwMode="auto">
              <a:xfrm>
                <a:off x="155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69" name="Freeform 1337"/>
              <p:cNvSpPr>
                <a:spLocks/>
              </p:cNvSpPr>
              <p:nvPr/>
            </p:nvSpPr>
            <p:spPr bwMode="auto">
              <a:xfrm>
                <a:off x="1525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0" name="Freeform 1338"/>
              <p:cNvSpPr>
                <a:spLocks/>
              </p:cNvSpPr>
              <p:nvPr/>
            </p:nvSpPr>
            <p:spPr bwMode="auto">
              <a:xfrm>
                <a:off x="149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1" name="Freeform 1339"/>
              <p:cNvSpPr>
                <a:spLocks/>
              </p:cNvSpPr>
              <p:nvPr/>
            </p:nvSpPr>
            <p:spPr bwMode="auto">
              <a:xfrm>
                <a:off x="147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2" name="Freeform 1340"/>
              <p:cNvSpPr>
                <a:spLocks/>
              </p:cNvSpPr>
              <p:nvPr/>
            </p:nvSpPr>
            <p:spPr bwMode="auto">
              <a:xfrm>
                <a:off x="144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3" name="Freeform 1341"/>
              <p:cNvSpPr>
                <a:spLocks/>
              </p:cNvSpPr>
              <p:nvPr/>
            </p:nvSpPr>
            <p:spPr bwMode="auto">
              <a:xfrm>
                <a:off x="1421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4" name="Freeform 1342"/>
              <p:cNvSpPr>
                <a:spLocks/>
              </p:cNvSpPr>
              <p:nvPr/>
            </p:nvSpPr>
            <p:spPr bwMode="auto">
              <a:xfrm>
                <a:off x="139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5" name="Freeform 1343"/>
              <p:cNvSpPr>
                <a:spLocks/>
              </p:cNvSpPr>
              <p:nvPr/>
            </p:nvSpPr>
            <p:spPr bwMode="auto">
              <a:xfrm>
                <a:off x="137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6" name="Freeform 1344"/>
              <p:cNvSpPr>
                <a:spLocks/>
              </p:cNvSpPr>
              <p:nvPr/>
            </p:nvSpPr>
            <p:spPr bwMode="auto">
              <a:xfrm>
                <a:off x="134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7" name="Freeform 1345"/>
              <p:cNvSpPr>
                <a:spLocks/>
              </p:cNvSpPr>
              <p:nvPr/>
            </p:nvSpPr>
            <p:spPr bwMode="auto">
              <a:xfrm>
                <a:off x="173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8" name="Freeform 1346"/>
              <p:cNvSpPr>
                <a:spLocks/>
              </p:cNvSpPr>
              <p:nvPr/>
            </p:nvSpPr>
            <p:spPr bwMode="auto">
              <a:xfrm>
                <a:off x="171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79" name="Freeform 1347"/>
              <p:cNvSpPr>
                <a:spLocks/>
              </p:cNvSpPr>
              <p:nvPr/>
            </p:nvSpPr>
            <p:spPr bwMode="auto">
              <a:xfrm>
                <a:off x="169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0" name="Freeform 1348"/>
              <p:cNvSpPr>
                <a:spLocks/>
              </p:cNvSpPr>
              <p:nvPr/>
            </p:nvSpPr>
            <p:spPr bwMode="auto">
              <a:xfrm>
                <a:off x="166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1" name="Freeform 1349"/>
              <p:cNvSpPr>
                <a:spLocks/>
              </p:cNvSpPr>
              <p:nvPr/>
            </p:nvSpPr>
            <p:spPr bwMode="auto">
              <a:xfrm>
                <a:off x="164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2" name="Freeform 1350"/>
              <p:cNvSpPr>
                <a:spLocks/>
              </p:cNvSpPr>
              <p:nvPr/>
            </p:nvSpPr>
            <p:spPr bwMode="auto">
              <a:xfrm>
                <a:off x="161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3" name="Freeform 1351"/>
              <p:cNvSpPr>
                <a:spLocks/>
              </p:cNvSpPr>
              <p:nvPr/>
            </p:nvSpPr>
            <p:spPr bwMode="auto">
              <a:xfrm>
                <a:off x="158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4" name="Freeform 1352"/>
              <p:cNvSpPr>
                <a:spLocks/>
              </p:cNvSpPr>
              <p:nvPr/>
            </p:nvSpPr>
            <p:spPr bwMode="auto">
              <a:xfrm>
                <a:off x="156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5" name="Freeform 1353"/>
              <p:cNvSpPr>
                <a:spLocks/>
              </p:cNvSpPr>
              <p:nvPr/>
            </p:nvSpPr>
            <p:spPr bwMode="auto">
              <a:xfrm>
                <a:off x="153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6" name="Freeform 1354"/>
              <p:cNvSpPr>
                <a:spLocks/>
              </p:cNvSpPr>
              <p:nvPr/>
            </p:nvSpPr>
            <p:spPr bwMode="auto">
              <a:xfrm>
                <a:off x="151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7" name="Freeform 1355"/>
              <p:cNvSpPr>
                <a:spLocks/>
              </p:cNvSpPr>
              <p:nvPr/>
            </p:nvSpPr>
            <p:spPr bwMode="auto">
              <a:xfrm>
                <a:off x="148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8" name="Freeform 1356"/>
              <p:cNvSpPr>
                <a:spLocks/>
              </p:cNvSpPr>
              <p:nvPr/>
            </p:nvSpPr>
            <p:spPr bwMode="auto">
              <a:xfrm>
                <a:off x="146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89" name="Freeform 1357"/>
              <p:cNvSpPr>
                <a:spLocks/>
              </p:cNvSpPr>
              <p:nvPr/>
            </p:nvSpPr>
            <p:spPr bwMode="auto">
              <a:xfrm>
                <a:off x="143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0" name="Freeform 1358"/>
              <p:cNvSpPr>
                <a:spLocks/>
              </p:cNvSpPr>
              <p:nvPr/>
            </p:nvSpPr>
            <p:spPr bwMode="auto">
              <a:xfrm>
                <a:off x="140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1" name="Freeform 1359"/>
              <p:cNvSpPr>
                <a:spLocks/>
              </p:cNvSpPr>
              <p:nvPr/>
            </p:nvSpPr>
            <p:spPr bwMode="auto">
              <a:xfrm>
                <a:off x="138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2" name="Freeform 1360"/>
              <p:cNvSpPr>
                <a:spLocks/>
              </p:cNvSpPr>
              <p:nvPr/>
            </p:nvSpPr>
            <p:spPr bwMode="auto">
              <a:xfrm>
                <a:off x="135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93" name="Freeform 1361"/>
              <p:cNvSpPr>
                <a:spLocks/>
              </p:cNvSpPr>
              <p:nvPr/>
            </p:nvSpPr>
            <p:spPr bwMode="auto">
              <a:xfrm>
                <a:off x="174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907" name="Rectangle 1362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08" name="Group 1363"/>
            <p:cNvGrpSpPr>
              <a:grpSpLocks/>
            </p:cNvGrpSpPr>
            <p:nvPr/>
          </p:nvGrpSpPr>
          <p:grpSpPr bwMode="auto">
            <a:xfrm>
              <a:off x="2009" y="3008"/>
              <a:ext cx="420" cy="30"/>
              <a:chOff x="1329" y="3025"/>
              <a:chExt cx="420" cy="30"/>
            </a:xfrm>
          </p:grpSpPr>
          <p:sp>
            <p:nvSpPr>
              <p:cNvPr id="19936" name="Freeform 1364"/>
              <p:cNvSpPr>
                <a:spLocks/>
              </p:cNvSpPr>
              <p:nvPr/>
            </p:nvSpPr>
            <p:spPr bwMode="auto">
              <a:xfrm>
                <a:off x="1329" y="3045"/>
                <a:ext cx="7" cy="5"/>
              </a:xfrm>
              <a:custGeom>
                <a:avLst/>
                <a:gdLst>
                  <a:gd name="T0" fmla="*/ 7 w 7"/>
                  <a:gd name="T1" fmla="*/ 4 h 5"/>
                  <a:gd name="T2" fmla="*/ 4 w 7"/>
                  <a:gd name="T3" fmla="*/ 5 h 5"/>
                  <a:gd name="T4" fmla="*/ 0 w 7"/>
                  <a:gd name="T5" fmla="*/ 4 h 5"/>
                  <a:gd name="T6" fmla="*/ 4 w 7"/>
                  <a:gd name="T7" fmla="*/ 0 h 5"/>
                  <a:gd name="T8" fmla="*/ 7 w 7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5"/>
                  <a:gd name="T17" fmla="*/ 7 w 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5">
                    <a:moveTo>
                      <a:pt x="7" y="4"/>
                    </a:moveTo>
                    <a:lnTo>
                      <a:pt x="4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37" name="Rectangle 1365"/>
              <p:cNvSpPr>
                <a:spLocks noChangeArrowheads="1"/>
              </p:cNvSpPr>
              <p:nvPr/>
            </p:nvSpPr>
            <p:spPr bwMode="auto">
              <a:xfrm>
                <a:off x="135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38" name="Freeform 1366"/>
              <p:cNvSpPr>
                <a:spLocks/>
              </p:cNvSpPr>
              <p:nvPr/>
            </p:nvSpPr>
            <p:spPr bwMode="auto">
              <a:xfrm>
                <a:off x="136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39" name="Rectangle 1367"/>
              <p:cNvSpPr>
                <a:spLocks noChangeArrowheads="1"/>
              </p:cNvSpPr>
              <p:nvPr/>
            </p:nvSpPr>
            <p:spPr bwMode="auto">
              <a:xfrm>
                <a:off x="134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40" name="Freeform 1368"/>
              <p:cNvSpPr>
                <a:spLocks/>
              </p:cNvSpPr>
              <p:nvPr/>
            </p:nvSpPr>
            <p:spPr bwMode="auto">
              <a:xfrm>
                <a:off x="1342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41" name="Rectangle 1369"/>
              <p:cNvSpPr>
                <a:spLocks noChangeArrowheads="1"/>
              </p:cNvSpPr>
              <p:nvPr/>
            </p:nvSpPr>
            <p:spPr bwMode="auto">
              <a:xfrm>
                <a:off x="1714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42" name="Freeform 1370"/>
              <p:cNvSpPr>
                <a:spLocks/>
              </p:cNvSpPr>
              <p:nvPr/>
            </p:nvSpPr>
            <p:spPr bwMode="auto">
              <a:xfrm>
                <a:off x="1716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43" name="Rectangle 1371"/>
              <p:cNvSpPr>
                <a:spLocks noChangeArrowheads="1"/>
              </p:cNvSpPr>
              <p:nvPr/>
            </p:nvSpPr>
            <p:spPr bwMode="auto">
              <a:xfrm>
                <a:off x="1542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44" name="Freeform 1372"/>
              <p:cNvSpPr>
                <a:spLocks/>
              </p:cNvSpPr>
              <p:nvPr/>
            </p:nvSpPr>
            <p:spPr bwMode="auto">
              <a:xfrm>
                <a:off x="154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45" name="Rectangle 1373"/>
              <p:cNvSpPr>
                <a:spLocks noChangeArrowheads="1"/>
              </p:cNvSpPr>
              <p:nvPr/>
            </p:nvSpPr>
            <p:spPr bwMode="auto">
              <a:xfrm>
                <a:off x="1696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46" name="Freeform 1374"/>
              <p:cNvSpPr>
                <a:spLocks/>
              </p:cNvSpPr>
              <p:nvPr/>
            </p:nvSpPr>
            <p:spPr bwMode="auto">
              <a:xfrm>
                <a:off x="1699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47" name="Rectangle 1375"/>
              <p:cNvSpPr>
                <a:spLocks noChangeArrowheads="1"/>
              </p:cNvSpPr>
              <p:nvPr/>
            </p:nvSpPr>
            <p:spPr bwMode="auto">
              <a:xfrm>
                <a:off x="1527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48" name="Freeform 1376"/>
              <p:cNvSpPr>
                <a:spLocks/>
              </p:cNvSpPr>
              <p:nvPr/>
            </p:nvSpPr>
            <p:spPr bwMode="auto">
              <a:xfrm>
                <a:off x="152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49" name="Rectangle 1377"/>
              <p:cNvSpPr>
                <a:spLocks noChangeArrowheads="1"/>
              </p:cNvSpPr>
              <p:nvPr/>
            </p:nvSpPr>
            <p:spPr bwMode="auto">
              <a:xfrm>
                <a:off x="167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50" name="Freeform 1378"/>
              <p:cNvSpPr>
                <a:spLocks/>
              </p:cNvSpPr>
              <p:nvPr/>
            </p:nvSpPr>
            <p:spPr bwMode="auto">
              <a:xfrm>
                <a:off x="1683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51" name="Rectangle 1379"/>
              <p:cNvSpPr>
                <a:spLocks noChangeArrowheads="1"/>
              </p:cNvSpPr>
              <p:nvPr/>
            </p:nvSpPr>
            <p:spPr bwMode="auto">
              <a:xfrm>
                <a:off x="1509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52" name="Freeform 1380"/>
              <p:cNvSpPr>
                <a:spLocks/>
              </p:cNvSpPr>
              <p:nvPr/>
            </p:nvSpPr>
            <p:spPr bwMode="auto">
              <a:xfrm>
                <a:off x="151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53" name="Rectangle 1381"/>
              <p:cNvSpPr>
                <a:spLocks noChangeArrowheads="1"/>
              </p:cNvSpPr>
              <p:nvPr/>
            </p:nvSpPr>
            <p:spPr bwMode="auto">
              <a:xfrm>
                <a:off x="166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54" name="Freeform 1382"/>
              <p:cNvSpPr>
                <a:spLocks/>
              </p:cNvSpPr>
              <p:nvPr/>
            </p:nvSpPr>
            <p:spPr bwMode="auto">
              <a:xfrm>
                <a:off x="1666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55" name="Rectangle 1383"/>
              <p:cNvSpPr>
                <a:spLocks noChangeArrowheads="1"/>
              </p:cNvSpPr>
              <p:nvPr/>
            </p:nvSpPr>
            <p:spPr bwMode="auto">
              <a:xfrm>
                <a:off x="1492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56" name="Freeform 1384"/>
              <p:cNvSpPr>
                <a:spLocks/>
              </p:cNvSpPr>
              <p:nvPr/>
            </p:nvSpPr>
            <p:spPr bwMode="auto">
              <a:xfrm>
                <a:off x="1494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57" name="Rectangle 1385"/>
              <p:cNvSpPr>
                <a:spLocks noChangeArrowheads="1"/>
              </p:cNvSpPr>
              <p:nvPr/>
            </p:nvSpPr>
            <p:spPr bwMode="auto">
              <a:xfrm>
                <a:off x="1646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58" name="Freeform 1386"/>
              <p:cNvSpPr>
                <a:spLocks/>
              </p:cNvSpPr>
              <p:nvPr/>
            </p:nvSpPr>
            <p:spPr bwMode="auto">
              <a:xfrm>
                <a:off x="1648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59" name="Rectangle 1387"/>
              <p:cNvSpPr>
                <a:spLocks noChangeArrowheads="1"/>
              </p:cNvSpPr>
              <p:nvPr/>
            </p:nvSpPr>
            <p:spPr bwMode="auto">
              <a:xfrm>
                <a:off x="1476" y="3039"/>
                <a:ext cx="16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60" name="Freeform 1388"/>
              <p:cNvSpPr>
                <a:spLocks/>
              </p:cNvSpPr>
              <p:nvPr/>
            </p:nvSpPr>
            <p:spPr bwMode="auto">
              <a:xfrm>
                <a:off x="147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61" name="Rectangle 1389"/>
              <p:cNvSpPr>
                <a:spLocks noChangeArrowheads="1"/>
              </p:cNvSpPr>
              <p:nvPr/>
            </p:nvSpPr>
            <p:spPr bwMode="auto">
              <a:xfrm>
                <a:off x="162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62" name="Freeform 1390"/>
              <p:cNvSpPr>
                <a:spLocks/>
              </p:cNvSpPr>
              <p:nvPr/>
            </p:nvSpPr>
            <p:spPr bwMode="auto">
              <a:xfrm>
                <a:off x="1630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63" name="Rectangle 1391"/>
              <p:cNvSpPr>
                <a:spLocks noChangeArrowheads="1"/>
              </p:cNvSpPr>
              <p:nvPr/>
            </p:nvSpPr>
            <p:spPr bwMode="auto">
              <a:xfrm>
                <a:off x="145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64" name="Freeform 1392"/>
              <p:cNvSpPr>
                <a:spLocks/>
              </p:cNvSpPr>
              <p:nvPr/>
            </p:nvSpPr>
            <p:spPr bwMode="auto">
              <a:xfrm>
                <a:off x="1461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65" name="Rectangle 1393"/>
              <p:cNvSpPr>
                <a:spLocks noChangeArrowheads="1"/>
              </p:cNvSpPr>
              <p:nvPr/>
            </p:nvSpPr>
            <p:spPr bwMode="auto">
              <a:xfrm>
                <a:off x="161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66" name="Freeform 1394"/>
              <p:cNvSpPr>
                <a:spLocks/>
              </p:cNvSpPr>
              <p:nvPr/>
            </p:nvSpPr>
            <p:spPr bwMode="auto">
              <a:xfrm>
                <a:off x="1615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67" name="Rectangle 1395"/>
              <p:cNvSpPr>
                <a:spLocks noChangeArrowheads="1"/>
              </p:cNvSpPr>
              <p:nvPr/>
            </p:nvSpPr>
            <p:spPr bwMode="auto">
              <a:xfrm>
                <a:off x="1441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68" name="Freeform 1396"/>
              <p:cNvSpPr>
                <a:spLocks/>
              </p:cNvSpPr>
              <p:nvPr/>
            </p:nvSpPr>
            <p:spPr bwMode="auto">
              <a:xfrm>
                <a:off x="1443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69" name="Rectangle 1397"/>
              <p:cNvSpPr>
                <a:spLocks noChangeArrowheads="1"/>
              </p:cNvSpPr>
              <p:nvPr/>
            </p:nvSpPr>
            <p:spPr bwMode="auto">
              <a:xfrm>
                <a:off x="159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70" name="Freeform 1398"/>
              <p:cNvSpPr>
                <a:spLocks/>
              </p:cNvSpPr>
              <p:nvPr/>
            </p:nvSpPr>
            <p:spPr bwMode="auto">
              <a:xfrm>
                <a:off x="159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71" name="Rectangle 1399"/>
              <p:cNvSpPr>
                <a:spLocks noChangeArrowheads="1"/>
              </p:cNvSpPr>
              <p:nvPr/>
            </p:nvSpPr>
            <p:spPr bwMode="auto">
              <a:xfrm>
                <a:off x="1424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72" name="Freeform 1400"/>
              <p:cNvSpPr>
                <a:spLocks/>
              </p:cNvSpPr>
              <p:nvPr/>
            </p:nvSpPr>
            <p:spPr bwMode="auto">
              <a:xfrm>
                <a:off x="1428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73" name="Rectangle 1401"/>
              <p:cNvSpPr>
                <a:spLocks noChangeArrowheads="1"/>
              </p:cNvSpPr>
              <p:nvPr/>
            </p:nvSpPr>
            <p:spPr bwMode="auto">
              <a:xfrm>
                <a:off x="1578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74" name="Freeform 1402"/>
              <p:cNvSpPr>
                <a:spLocks/>
              </p:cNvSpPr>
              <p:nvPr/>
            </p:nvSpPr>
            <p:spPr bwMode="auto">
              <a:xfrm>
                <a:off x="1580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75" name="Rectangle 1403"/>
              <p:cNvSpPr>
                <a:spLocks noChangeArrowheads="1"/>
              </p:cNvSpPr>
              <p:nvPr/>
            </p:nvSpPr>
            <p:spPr bwMode="auto">
              <a:xfrm>
                <a:off x="140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76" name="Freeform 1404"/>
              <p:cNvSpPr>
                <a:spLocks/>
              </p:cNvSpPr>
              <p:nvPr/>
            </p:nvSpPr>
            <p:spPr bwMode="auto">
              <a:xfrm>
                <a:off x="141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77" name="Rectangle 1405"/>
              <p:cNvSpPr>
                <a:spLocks noChangeArrowheads="1"/>
              </p:cNvSpPr>
              <p:nvPr/>
            </p:nvSpPr>
            <p:spPr bwMode="auto">
              <a:xfrm>
                <a:off x="156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78" name="Freeform 1406"/>
              <p:cNvSpPr>
                <a:spLocks/>
              </p:cNvSpPr>
              <p:nvPr/>
            </p:nvSpPr>
            <p:spPr bwMode="auto">
              <a:xfrm>
                <a:off x="156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79" name="Rectangle 1407"/>
              <p:cNvSpPr>
                <a:spLocks noChangeArrowheads="1"/>
              </p:cNvSpPr>
              <p:nvPr/>
            </p:nvSpPr>
            <p:spPr bwMode="auto">
              <a:xfrm>
                <a:off x="139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80" name="Freeform 1408"/>
              <p:cNvSpPr>
                <a:spLocks/>
              </p:cNvSpPr>
              <p:nvPr/>
            </p:nvSpPr>
            <p:spPr bwMode="auto">
              <a:xfrm>
                <a:off x="1393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81" name="Rectangle 1409"/>
              <p:cNvSpPr>
                <a:spLocks noChangeArrowheads="1"/>
              </p:cNvSpPr>
              <p:nvPr/>
            </p:nvSpPr>
            <p:spPr bwMode="auto">
              <a:xfrm>
                <a:off x="1732" y="3039"/>
                <a:ext cx="15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82" name="Freeform 1410"/>
              <p:cNvSpPr>
                <a:spLocks/>
              </p:cNvSpPr>
              <p:nvPr/>
            </p:nvSpPr>
            <p:spPr bwMode="auto">
              <a:xfrm>
                <a:off x="1734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83" name="Rectangle 1411"/>
              <p:cNvSpPr>
                <a:spLocks noChangeArrowheads="1"/>
              </p:cNvSpPr>
              <p:nvPr/>
            </p:nvSpPr>
            <p:spPr bwMode="auto">
              <a:xfrm>
                <a:off x="137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84" name="Freeform 1412"/>
              <p:cNvSpPr>
                <a:spLocks/>
              </p:cNvSpPr>
              <p:nvPr/>
            </p:nvSpPr>
            <p:spPr bwMode="auto">
              <a:xfrm>
                <a:off x="1375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85" name="Rectangle 1413"/>
              <p:cNvSpPr>
                <a:spLocks noChangeArrowheads="1"/>
              </p:cNvSpPr>
              <p:nvPr/>
            </p:nvSpPr>
            <p:spPr bwMode="auto">
              <a:xfrm>
                <a:off x="135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86" name="Freeform 1414"/>
              <p:cNvSpPr>
                <a:spLocks/>
              </p:cNvSpPr>
              <p:nvPr/>
            </p:nvSpPr>
            <p:spPr bwMode="auto">
              <a:xfrm>
                <a:off x="136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87" name="Rectangle 1415"/>
              <p:cNvSpPr>
                <a:spLocks noChangeArrowheads="1"/>
              </p:cNvSpPr>
              <p:nvPr/>
            </p:nvSpPr>
            <p:spPr bwMode="auto">
              <a:xfrm>
                <a:off x="134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88" name="Freeform 1416"/>
              <p:cNvSpPr>
                <a:spLocks/>
              </p:cNvSpPr>
              <p:nvPr/>
            </p:nvSpPr>
            <p:spPr bwMode="auto">
              <a:xfrm>
                <a:off x="1342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89" name="Rectangle 1417"/>
              <p:cNvSpPr>
                <a:spLocks noChangeArrowheads="1"/>
              </p:cNvSpPr>
              <p:nvPr/>
            </p:nvSpPr>
            <p:spPr bwMode="auto">
              <a:xfrm>
                <a:off x="1714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90" name="Freeform 1418"/>
              <p:cNvSpPr>
                <a:spLocks/>
              </p:cNvSpPr>
              <p:nvPr/>
            </p:nvSpPr>
            <p:spPr bwMode="auto">
              <a:xfrm>
                <a:off x="1716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91" name="Rectangle 1419"/>
              <p:cNvSpPr>
                <a:spLocks noChangeArrowheads="1"/>
              </p:cNvSpPr>
              <p:nvPr/>
            </p:nvSpPr>
            <p:spPr bwMode="auto">
              <a:xfrm>
                <a:off x="1542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92" name="Freeform 1420"/>
              <p:cNvSpPr>
                <a:spLocks/>
              </p:cNvSpPr>
              <p:nvPr/>
            </p:nvSpPr>
            <p:spPr bwMode="auto">
              <a:xfrm>
                <a:off x="154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93" name="Rectangle 1421"/>
              <p:cNvSpPr>
                <a:spLocks noChangeArrowheads="1"/>
              </p:cNvSpPr>
              <p:nvPr/>
            </p:nvSpPr>
            <p:spPr bwMode="auto">
              <a:xfrm>
                <a:off x="1696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94" name="Freeform 1422"/>
              <p:cNvSpPr>
                <a:spLocks/>
              </p:cNvSpPr>
              <p:nvPr/>
            </p:nvSpPr>
            <p:spPr bwMode="auto">
              <a:xfrm>
                <a:off x="1699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95" name="Rectangle 1423"/>
              <p:cNvSpPr>
                <a:spLocks noChangeArrowheads="1"/>
              </p:cNvSpPr>
              <p:nvPr/>
            </p:nvSpPr>
            <p:spPr bwMode="auto">
              <a:xfrm>
                <a:off x="1527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96" name="Freeform 1424"/>
              <p:cNvSpPr>
                <a:spLocks/>
              </p:cNvSpPr>
              <p:nvPr/>
            </p:nvSpPr>
            <p:spPr bwMode="auto">
              <a:xfrm>
                <a:off x="152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97" name="Rectangle 1425"/>
              <p:cNvSpPr>
                <a:spLocks noChangeArrowheads="1"/>
              </p:cNvSpPr>
              <p:nvPr/>
            </p:nvSpPr>
            <p:spPr bwMode="auto">
              <a:xfrm>
                <a:off x="167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98" name="Freeform 1426"/>
              <p:cNvSpPr>
                <a:spLocks/>
              </p:cNvSpPr>
              <p:nvPr/>
            </p:nvSpPr>
            <p:spPr bwMode="auto">
              <a:xfrm>
                <a:off x="1683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99" name="Rectangle 1427"/>
              <p:cNvSpPr>
                <a:spLocks noChangeArrowheads="1"/>
              </p:cNvSpPr>
              <p:nvPr/>
            </p:nvSpPr>
            <p:spPr bwMode="auto">
              <a:xfrm>
                <a:off x="1509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00" name="Freeform 1428"/>
              <p:cNvSpPr>
                <a:spLocks/>
              </p:cNvSpPr>
              <p:nvPr/>
            </p:nvSpPr>
            <p:spPr bwMode="auto">
              <a:xfrm>
                <a:off x="151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01" name="Rectangle 1429"/>
              <p:cNvSpPr>
                <a:spLocks noChangeArrowheads="1"/>
              </p:cNvSpPr>
              <p:nvPr/>
            </p:nvSpPr>
            <p:spPr bwMode="auto">
              <a:xfrm>
                <a:off x="166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02" name="Freeform 1430"/>
              <p:cNvSpPr>
                <a:spLocks/>
              </p:cNvSpPr>
              <p:nvPr/>
            </p:nvSpPr>
            <p:spPr bwMode="auto">
              <a:xfrm>
                <a:off x="1666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03" name="Rectangle 1431"/>
              <p:cNvSpPr>
                <a:spLocks noChangeArrowheads="1"/>
              </p:cNvSpPr>
              <p:nvPr/>
            </p:nvSpPr>
            <p:spPr bwMode="auto">
              <a:xfrm>
                <a:off x="1492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04" name="Freeform 1432"/>
              <p:cNvSpPr>
                <a:spLocks/>
              </p:cNvSpPr>
              <p:nvPr/>
            </p:nvSpPr>
            <p:spPr bwMode="auto">
              <a:xfrm>
                <a:off x="1494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05" name="Rectangle 1433"/>
              <p:cNvSpPr>
                <a:spLocks noChangeArrowheads="1"/>
              </p:cNvSpPr>
              <p:nvPr/>
            </p:nvSpPr>
            <p:spPr bwMode="auto">
              <a:xfrm>
                <a:off x="1646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06" name="Freeform 1434"/>
              <p:cNvSpPr>
                <a:spLocks/>
              </p:cNvSpPr>
              <p:nvPr/>
            </p:nvSpPr>
            <p:spPr bwMode="auto">
              <a:xfrm>
                <a:off x="1648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07" name="Rectangle 1435"/>
              <p:cNvSpPr>
                <a:spLocks noChangeArrowheads="1"/>
              </p:cNvSpPr>
              <p:nvPr/>
            </p:nvSpPr>
            <p:spPr bwMode="auto">
              <a:xfrm>
                <a:off x="1476" y="302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08" name="Freeform 1436"/>
              <p:cNvSpPr>
                <a:spLocks/>
              </p:cNvSpPr>
              <p:nvPr/>
            </p:nvSpPr>
            <p:spPr bwMode="auto">
              <a:xfrm>
                <a:off x="147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09" name="Rectangle 1437"/>
              <p:cNvSpPr>
                <a:spLocks noChangeArrowheads="1"/>
              </p:cNvSpPr>
              <p:nvPr/>
            </p:nvSpPr>
            <p:spPr bwMode="auto">
              <a:xfrm>
                <a:off x="162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10" name="Freeform 1438"/>
              <p:cNvSpPr>
                <a:spLocks/>
              </p:cNvSpPr>
              <p:nvPr/>
            </p:nvSpPr>
            <p:spPr bwMode="auto">
              <a:xfrm>
                <a:off x="1630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11" name="Rectangle 1439"/>
              <p:cNvSpPr>
                <a:spLocks noChangeArrowheads="1"/>
              </p:cNvSpPr>
              <p:nvPr/>
            </p:nvSpPr>
            <p:spPr bwMode="auto">
              <a:xfrm>
                <a:off x="145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12" name="Freeform 1440"/>
              <p:cNvSpPr>
                <a:spLocks/>
              </p:cNvSpPr>
              <p:nvPr/>
            </p:nvSpPr>
            <p:spPr bwMode="auto">
              <a:xfrm>
                <a:off x="1461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13" name="Rectangle 1441"/>
              <p:cNvSpPr>
                <a:spLocks noChangeArrowheads="1"/>
              </p:cNvSpPr>
              <p:nvPr/>
            </p:nvSpPr>
            <p:spPr bwMode="auto">
              <a:xfrm>
                <a:off x="161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14" name="Freeform 1442"/>
              <p:cNvSpPr>
                <a:spLocks/>
              </p:cNvSpPr>
              <p:nvPr/>
            </p:nvSpPr>
            <p:spPr bwMode="auto">
              <a:xfrm>
                <a:off x="1615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15" name="Rectangle 1443"/>
              <p:cNvSpPr>
                <a:spLocks noChangeArrowheads="1"/>
              </p:cNvSpPr>
              <p:nvPr/>
            </p:nvSpPr>
            <p:spPr bwMode="auto">
              <a:xfrm>
                <a:off x="1441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16" name="Freeform 1444"/>
              <p:cNvSpPr>
                <a:spLocks/>
              </p:cNvSpPr>
              <p:nvPr/>
            </p:nvSpPr>
            <p:spPr bwMode="auto">
              <a:xfrm>
                <a:off x="1443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17" name="Rectangle 1445"/>
              <p:cNvSpPr>
                <a:spLocks noChangeArrowheads="1"/>
              </p:cNvSpPr>
              <p:nvPr/>
            </p:nvSpPr>
            <p:spPr bwMode="auto">
              <a:xfrm>
                <a:off x="159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18" name="Freeform 1446"/>
              <p:cNvSpPr>
                <a:spLocks/>
              </p:cNvSpPr>
              <p:nvPr/>
            </p:nvSpPr>
            <p:spPr bwMode="auto">
              <a:xfrm>
                <a:off x="159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19" name="Rectangle 1447"/>
              <p:cNvSpPr>
                <a:spLocks noChangeArrowheads="1"/>
              </p:cNvSpPr>
              <p:nvPr/>
            </p:nvSpPr>
            <p:spPr bwMode="auto">
              <a:xfrm>
                <a:off x="1424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20" name="Freeform 1448"/>
              <p:cNvSpPr>
                <a:spLocks/>
              </p:cNvSpPr>
              <p:nvPr/>
            </p:nvSpPr>
            <p:spPr bwMode="auto">
              <a:xfrm>
                <a:off x="1428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21" name="Rectangle 1449"/>
              <p:cNvSpPr>
                <a:spLocks noChangeArrowheads="1"/>
              </p:cNvSpPr>
              <p:nvPr/>
            </p:nvSpPr>
            <p:spPr bwMode="auto">
              <a:xfrm>
                <a:off x="1578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22" name="Freeform 1450"/>
              <p:cNvSpPr>
                <a:spLocks/>
              </p:cNvSpPr>
              <p:nvPr/>
            </p:nvSpPr>
            <p:spPr bwMode="auto">
              <a:xfrm>
                <a:off x="1580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23" name="Rectangle 1451"/>
              <p:cNvSpPr>
                <a:spLocks noChangeArrowheads="1"/>
              </p:cNvSpPr>
              <p:nvPr/>
            </p:nvSpPr>
            <p:spPr bwMode="auto">
              <a:xfrm>
                <a:off x="140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24" name="Freeform 1452"/>
              <p:cNvSpPr>
                <a:spLocks/>
              </p:cNvSpPr>
              <p:nvPr/>
            </p:nvSpPr>
            <p:spPr bwMode="auto">
              <a:xfrm>
                <a:off x="141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25" name="Rectangle 1453"/>
              <p:cNvSpPr>
                <a:spLocks noChangeArrowheads="1"/>
              </p:cNvSpPr>
              <p:nvPr/>
            </p:nvSpPr>
            <p:spPr bwMode="auto">
              <a:xfrm>
                <a:off x="156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26" name="Freeform 1454"/>
              <p:cNvSpPr>
                <a:spLocks/>
              </p:cNvSpPr>
              <p:nvPr/>
            </p:nvSpPr>
            <p:spPr bwMode="auto">
              <a:xfrm>
                <a:off x="156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27" name="Rectangle 1455"/>
              <p:cNvSpPr>
                <a:spLocks noChangeArrowheads="1"/>
              </p:cNvSpPr>
              <p:nvPr/>
            </p:nvSpPr>
            <p:spPr bwMode="auto">
              <a:xfrm>
                <a:off x="139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28" name="Freeform 1456"/>
              <p:cNvSpPr>
                <a:spLocks/>
              </p:cNvSpPr>
              <p:nvPr/>
            </p:nvSpPr>
            <p:spPr bwMode="auto">
              <a:xfrm>
                <a:off x="1393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29" name="Rectangle 1457"/>
              <p:cNvSpPr>
                <a:spLocks noChangeArrowheads="1"/>
              </p:cNvSpPr>
              <p:nvPr/>
            </p:nvSpPr>
            <p:spPr bwMode="auto">
              <a:xfrm>
                <a:off x="1732" y="302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30" name="Freeform 1458"/>
              <p:cNvSpPr>
                <a:spLocks/>
              </p:cNvSpPr>
              <p:nvPr/>
            </p:nvSpPr>
            <p:spPr bwMode="auto">
              <a:xfrm>
                <a:off x="1734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1" name="Rectangle 1459"/>
              <p:cNvSpPr>
                <a:spLocks noChangeArrowheads="1"/>
              </p:cNvSpPr>
              <p:nvPr/>
            </p:nvSpPr>
            <p:spPr bwMode="auto">
              <a:xfrm>
                <a:off x="137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0032" name="Freeform 1460"/>
              <p:cNvSpPr>
                <a:spLocks/>
              </p:cNvSpPr>
              <p:nvPr/>
            </p:nvSpPr>
            <p:spPr bwMode="auto">
              <a:xfrm>
                <a:off x="1375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3" name="Freeform 1461"/>
              <p:cNvSpPr>
                <a:spLocks/>
              </p:cNvSpPr>
              <p:nvPr/>
            </p:nvSpPr>
            <p:spPr bwMode="auto">
              <a:xfrm>
                <a:off x="170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4" name="Freeform 1462"/>
              <p:cNvSpPr>
                <a:spLocks/>
              </p:cNvSpPr>
              <p:nvPr/>
            </p:nvSpPr>
            <p:spPr bwMode="auto">
              <a:xfrm>
                <a:off x="167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5" name="Freeform 1463"/>
              <p:cNvSpPr>
                <a:spLocks/>
              </p:cNvSpPr>
              <p:nvPr/>
            </p:nvSpPr>
            <p:spPr bwMode="auto">
              <a:xfrm>
                <a:off x="165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6" name="Freeform 1464"/>
              <p:cNvSpPr>
                <a:spLocks/>
              </p:cNvSpPr>
              <p:nvPr/>
            </p:nvSpPr>
            <p:spPr bwMode="auto">
              <a:xfrm>
                <a:off x="162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7" name="Freeform 1465"/>
              <p:cNvSpPr>
                <a:spLocks/>
              </p:cNvSpPr>
              <p:nvPr/>
            </p:nvSpPr>
            <p:spPr bwMode="auto">
              <a:xfrm>
                <a:off x="160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8" name="Freeform 1466"/>
              <p:cNvSpPr>
                <a:spLocks/>
              </p:cNvSpPr>
              <p:nvPr/>
            </p:nvSpPr>
            <p:spPr bwMode="auto">
              <a:xfrm>
                <a:off x="157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39" name="Freeform 1467"/>
              <p:cNvSpPr>
                <a:spLocks/>
              </p:cNvSpPr>
              <p:nvPr/>
            </p:nvSpPr>
            <p:spPr bwMode="auto">
              <a:xfrm>
                <a:off x="155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0" name="Freeform 1468"/>
              <p:cNvSpPr>
                <a:spLocks/>
              </p:cNvSpPr>
              <p:nvPr/>
            </p:nvSpPr>
            <p:spPr bwMode="auto">
              <a:xfrm>
                <a:off x="1525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1" name="Freeform 1469"/>
              <p:cNvSpPr>
                <a:spLocks/>
              </p:cNvSpPr>
              <p:nvPr/>
            </p:nvSpPr>
            <p:spPr bwMode="auto">
              <a:xfrm>
                <a:off x="149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2" name="Freeform 1470"/>
              <p:cNvSpPr>
                <a:spLocks/>
              </p:cNvSpPr>
              <p:nvPr/>
            </p:nvSpPr>
            <p:spPr bwMode="auto">
              <a:xfrm>
                <a:off x="147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3" name="Freeform 1471"/>
              <p:cNvSpPr>
                <a:spLocks/>
              </p:cNvSpPr>
              <p:nvPr/>
            </p:nvSpPr>
            <p:spPr bwMode="auto">
              <a:xfrm>
                <a:off x="144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4" name="Freeform 1472"/>
              <p:cNvSpPr>
                <a:spLocks/>
              </p:cNvSpPr>
              <p:nvPr/>
            </p:nvSpPr>
            <p:spPr bwMode="auto">
              <a:xfrm>
                <a:off x="1421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5" name="Freeform 1473"/>
              <p:cNvSpPr>
                <a:spLocks/>
              </p:cNvSpPr>
              <p:nvPr/>
            </p:nvSpPr>
            <p:spPr bwMode="auto">
              <a:xfrm>
                <a:off x="139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6" name="Freeform 1474"/>
              <p:cNvSpPr>
                <a:spLocks/>
              </p:cNvSpPr>
              <p:nvPr/>
            </p:nvSpPr>
            <p:spPr bwMode="auto">
              <a:xfrm>
                <a:off x="137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7" name="Freeform 1475"/>
              <p:cNvSpPr>
                <a:spLocks/>
              </p:cNvSpPr>
              <p:nvPr/>
            </p:nvSpPr>
            <p:spPr bwMode="auto">
              <a:xfrm>
                <a:off x="134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8" name="Freeform 1476"/>
              <p:cNvSpPr>
                <a:spLocks/>
              </p:cNvSpPr>
              <p:nvPr/>
            </p:nvSpPr>
            <p:spPr bwMode="auto">
              <a:xfrm>
                <a:off x="173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49" name="Freeform 1477"/>
              <p:cNvSpPr>
                <a:spLocks/>
              </p:cNvSpPr>
              <p:nvPr/>
            </p:nvSpPr>
            <p:spPr bwMode="auto">
              <a:xfrm>
                <a:off x="171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0" name="Freeform 1478"/>
              <p:cNvSpPr>
                <a:spLocks/>
              </p:cNvSpPr>
              <p:nvPr/>
            </p:nvSpPr>
            <p:spPr bwMode="auto">
              <a:xfrm>
                <a:off x="169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1" name="Freeform 1479"/>
              <p:cNvSpPr>
                <a:spLocks/>
              </p:cNvSpPr>
              <p:nvPr/>
            </p:nvSpPr>
            <p:spPr bwMode="auto">
              <a:xfrm>
                <a:off x="166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2" name="Freeform 1480"/>
              <p:cNvSpPr>
                <a:spLocks/>
              </p:cNvSpPr>
              <p:nvPr/>
            </p:nvSpPr>
            <p:spPr bwMode="auto">
              <a:xfrm>
                <a:off x="164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3" name="Freeform 1481"/>
              <p:cNvSpPr>
                <a:spLocks/>
              </p:cNvSpPr>
              <p:nvPr/>
            </p:nvSpPr>
            <p:spPr bwMode="auto">
              <a:xfrm>
                <a:off x="161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4" name="Freeform 1482"/>
              <p:cNvSpPr>
                <a:spLocks/>
              </p:cNvSpPr>
              <p:nvPr/>
            </p:nvSpPr>
            <p:spPr bwMode="auto">
              <a:xfrm>
                <a:off x="158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5" name="Freeform 1483"/>
              <p:cNvSpPr>
                <a:spLocks/>
              </p:cNvSpPr>
              <p:nvPr/>
            </p:nvSpPr>
            <p:spPr bwMode="auto">
              <a:xfrm>
                <a:off x="156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6" name="Freeform 1484"/>
              <p:cNvSpPr>
                <a:spLocks/>
              </p:cNvSpPr>
              <p:nvPr/>
            </p:nvSpPr>
            <p:spPr bwMode="auto">
              <a:xfrm>
                <a:off x="153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7" name="Freeform 1485"/>
              <p:cNvSpPr>
                <a:spLocks/>
              </p:cNvSpPr>
              <p:nvPr/>
            </p:nvSpPr>
            <p:spPr bwMode="auto">
              <a:xfrm>
                <a:off x="151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8" name="Freeform 1486"/>
              <p:cNvSpPr>
                <a:spLocks/>
              </p:cNvSpPr>
              <p:nvPr/>
            </p:nvSpPr>
            <p:spPr bwMode="auto">
              <a:xfrm>
                <a:off x="148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59" name="Freeform 1487"/>
              <p:cNvSpPr>
                <a:spLocks/>
              </p:cNvSpPr>
              <p:nvPr/>
            </p:nvSpPr>
            <p:spPr bwMode="auto">
              <a:xfrm>
                <a:off x="146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0" name="Freeform 1488"/>
              <p:cNvSpPr>
                <a:spLocks/>
              </p:cNvSpPr>
              <p:nvPr/>
            </p:nvSpPr>
            <p:spPr bwMode="auto">
              <a:xfrm>
                <a:off x="143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1" name="Freeform 1489"/>
              <p:cNvSpPr>
                <a:spLocks/>
              </p:cNvSpPr>
              <p:nvPr/>
            </p:nvSpPr>
            <p:spPr bwMode="auto">
              <a:xfrm>
                <a:off x="140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2" name="Freeform 1490"/>
              <p:cNvSpPr>
                <a:spLocks/>
              </p:cNvSpPr>
              <p:nvPr/>
            </p:nvSpPr>
            <p:spPr bwMode="auto">
              <a:xfrm>
                <a:off x="138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3" name="Freeform 1491"/>
              <p:cNvSpPr>
                <a:spLocks/>
              </p:cNvSpPr>
              <p:nvPr/>
            </p:nvSpPr>
            <p:spPr bwMode="auto">
              <a:xfrm>
                <a:off x="135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64" name="Freeform 1492"/>
              <p:cNvSpPr>
                <a:spLocks/>
              </p:cNvSpPr>
              <p:nvPr/>
            </p:nvSpPr>
            <p:spPr bwMode="auto">
              <a:xfrm>
                <a:off x="174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19909" name="Line 1493"/>
            <p:cNvSpPr>
              <a:spLocks noChangeShapeType="1"/>
            </p:cNvSpPr>
            <p:nvPr/>
          </p:nvSpPr>
          <p:spPr bwMode="auto">
            <a:xfrm flipH="1">
              <a:off x="2454" y="3025"/>
              <a:ext cx="60" cy="1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910" name="Freeform 1494"/>
            <p:cNvSpPr>
              <a:spLocks/>
            </p:cNvSpPr>
            <p:nvPr/>
          </p:nvSpPr>
          <p:spPr bwMode="auto">
            <a:xfrm>
              <a:off x="2357" y="3019"/>
              <a:ext cx="59" cy="6"/>
            </a:xfrm>
            <a:custGeom>
              <a:avLst/>
              <a:gdLst>
                <a:gd name="T0" fmla="*/ 202 w 202"/>
                <a:gd name="T1" fmla="*/ 27 h 27"/>
                <a:gd name="T2" fmla="*/ 73 w 202"/>
                <a:gd name="T3" fmla="*/ 27 h 27"/>
                <a:gd name="T4" fmla="*/ 54 w 202"/>
                <a:gd name="T5" fmla="*/ 25 h 27"/>
                <a:gd name="T6" fmla="*/ 35 w 202"/>
                <a:gd name="T7" fmla="*/ 20 h 27"/>
                <a:gd name="T8" fmla="*/ 17 w 202"/>
                <a:gd name="T9" fmla="*/ 12 h 27"/>
                <a:gd name="T10" fmla="*/ 1 w 202"/>
                <a:gd name="T11" fmla="*/ 1 h 27"/>
                <a:gd name="T12" fmla="*/ 0 w 20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2"/>
                <a:gd name="T22" fmla="*/ 0 h 27"/>
                <a:gd name="T23" fmla="*/ 202 w 20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2" h="27">
                  <a:moveTo>
                    <a:pt x="202" y="27"/>
                  </a:moveTo>
                  <a:lnTo>
                    <a:pt x="73" y="27"/>
                  </a:lnTo>
                  <a:lnTo>
                    <a:pt x="54" y="25"/>
                  </a:lnTo>
                  <a:lnTo>
                    <a:pt x="35" y="20"/>
                  </a:lnTo>
                  <a:lnTo>
                    <a:pt x="17" y="1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911" name="Line 1495"/>
            <p:cNvSpPr>
              <a:spLocks noChangeShapeType="1"/>
            </p:cNvSpPr>
            <p:nvPr/>
          </p:nvSpPr>
          <p:spPr bwMode="auto">
            <a:xfrm flipV="1">
              <a:off x="2346" y="2944"/>
              <a:ext cx="1" cy="48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912" name="Rectangle 1496"/>
            <p:cNvSpPr>
              <a:spLocks noChangeArrowheads="1"/>
            </p:cNvSpPr>
            <p:nvPr/>
          </p:nvSpPr>
          <p:spPr bwMode="auto">
            <a:xfrm>
              <a:off x="2261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913" name="Rectangle 1497"/>
            <p:cNvSpPr>
              <a:spLocks noChangeArrowheads="1"/>
            </p:cNvSpPr>
            <p:nvPr/>
          </p:nvSpPr>
          <p:spPr bwMode="auto">
            <a:xfrm>
              <a:off x="2266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19914" name="Freeform 1498"/>
            <p:cNvSpPr>
              <a:spLocks/>
            </p:cNvSpPr>
            <p:nvPr/>
          </p:nvSpPr>
          <p:spPr bwMode="auto">
            <a:xfrm>
              <a:off x="2262" y="2696"/>
              <a:ext cx="2" cy="1"/>
            </a:xfrm>
            <a:custGeom>
              <a:avLst/>
              <a:gdLst>
                <a:gd name="T0" fmla="*/ 0 w 8"/>
                <a:gd name="T1" fmla="*/ 2 h 4"/>
                <a:gd name="T2" fmla="*/ 2 w 8"/>
                <a:gd name="T3" fmla="*/ 0 h 4"/>
                <a:gd name="T4" fmla="*/ 6 w 8"/>
                <a:gd name="T5" fmla="*/ 0 h 4"/>
                <a:gd name="T6" fmla="*/ 8 w 8"/>
                <a:gd name="T7" fmla="*/ 2 h 4"/>
                <a:gd name="T8" fmla="*/ 6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4"/>
                <a:gd name="T23" fmla="*/ 8 w 8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915" name="Freeform 1499"/>
            <p:cNvSpPr>
              <a:spLocks/>
            </p:cNvSpPr>
            <p:nvPr/>
          </p:nvSpPr>
          <p:spPr bwMode="auto">
            <a:xfrm>
              <a:off x="2267" y="2696"/>
              <a:ext cx="1" cy="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0 h 4"/>
                <a:gd name="T4" fmla="*/ 6 w 7"/>
                <a:gd name="T5" fmla="*/ 0 h 4"/>
                <a:gd name="T6" fmla="*/ 7 w 7"/>
                <a:gd name="T7" fmla="*/ 2 h 4"/>
                <a:gd name="T8" fmla="*/ 6 w 7"/>
                <a:gd name="T9" fmla="*/ 4 h 4"/>
                <a:gd name="T10" fmla="*/ 2 w 7"/>
                <a:gd name="T11" fmla="*/ 4 h 4"/>
                <a:gd name="T12" fmla="*/ 0 w 7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19916" name="Rectangle 1500"/>
            <p:cNvSpPr>
              <a:spLocks noChangeArrowheads="1"/>
            </p:cNvSpPr>
            <p:nvPr/>
          </p:nvSpPr>
          <p:spPr bwMode="auto">
            <a:xfrm>
              <a:off x="2006" y="2834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19917" name="Group 1501"/>
            <p:cNvGrpSpPr>
              <a:grpSpLocks/>
            </p:cNvGrpSpPr>
            <p:nvPr/>
          </p:nvGrpSpPr>
          <p:grpSpPr bwMode="auto">
            <a:xfrm>
              <a:off x="2033" y="2838"/>
              <a:ext cx="374" cy="35"/>
              <a:chOff x="1353" y="2855"/>
              <a:chExt cx="374" cy="35"/>
            </a:xfrm>
          </p:grpSpPr>
          <p:sp>
            <p:nvSpPr>
              <p:cNvPr id="19918" name="Rectangle 1502"/>
              <p:cNvSpPr>
                <a:spLocks noChangeArrowheads="1"/>
              </p:cNvSpPr>
              <p:nvPr/>
            </p:nvSpPr>
            <p:spPr bwMode="auto">
              <a:xfrm>
                <a:off x="1467" y="2855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19" name="Freeform 1503"/>
              <p:cNvSpPr>
                <a:spLocks/>
              </p:cNvSpPr>
              <p:nvPr/>
            </p:nvSpPr>
            <p:spPr bwMode="auto">
              <a:xfrm>
                <a:off x="1373" y="2873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0" name="Freeform 1504"/>
              <p:cNvSpPr>
                <a:spLocks/>
              </p:cNvSpPr>
              <p:nvPr/>
            </p:nvSpPr>
            <p:spPr bwMode="auto">
              <a:xfrm>
                <a:off x="1364" y="2873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1" name="Freeform 1505"/>
              <p:cNvSpPr>
                <a:spLocks/>
              </p:cNvSpPr>
              <p:nvPr/>
            </p:nvSpPr>
            <p:spPr bwMode="auto">
              <a:xfrm>
                <a:off x="1353" y="2873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2" name="Freeform 1506"/>
              <p:cNvSpPr>
                <a:spLocks/>
              </p:cNvSpPr>
              <p:nvPr/>
            </p:nvSpPr>
            <p:spPr bwMode="auto">
              <a:xfrm>
                <a:off x="1384" y="2873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3" name="Rectangle 1507"/>
              <p:cNvSpPr>
                <a:spLocks noChangeArrowheads="1"/>
              </p:cNvSpPr>
              <p:nvPr/>
            </p:nvSpPr>
            <p:spPr bwMode="auto">
              <a:xfrm>
                <a:off x="1509" y="2877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24" name="Rectangle 1508"/>
              <p:cNvSpPr>
                <a:spLocks noChangeArrowheads="1"/>
              </p:cNvSpPr>
              <p:nvPr/>
            </p:nvSpPr>
            <p:spPr bwMode="auto">
              <a:xfrm>
                <a:off x="1421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25" name="Freeform 1509"/>
              <p:cNvSpPr>
                <a:spLocks/>
              </p:cNvSpPr>
              <p:nvPr/>
            </p:nvSpPr>
            <p:spPr bwMode="auto">
              <a:xfrm>
                <a:off x="1423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6" name="Rectangle 1510"/>
              <p:cNvSpPr>
                <a:spLocks noChangeArrowheads="1"/>
              </p:cNvSpPr>
              <p:nvPr/>
            </p:nvSpPr>
            <p:spPr bwMode="auto">
              <a:xfrm>
                <a:off x="1399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27" name="Freeform 1511"/>
              <p:cNvSpPr>
                <a:spLocks/>
              </p:cNvSpPr>
              <p:nvPr/>
            </p:nvSpPr>
            <p:spPr bwMode="auto">
              <a:xfrm>
                <a:off x="1401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28" name="Rectangle 1512"/>
              <p:cNvSpPr>
                <a:spLocks noChangeArrowheads="1"/>
              </p:cNvSpPr>
              <p:nvPr/>
            </p:nvSpPr>
            <p:spPr bwMode="auto">
              <a:xfrm>
                <a:off x="1621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29" name="Rectangle 1513"/>
              <p:cNvSpPr>
                <a:spLocks noChangeArrowheads="1"/>
              </p:cNvSpPr>
              <p:nvPr/>
            </p:nvSpPr>
            <p:spPr bwMode="auto">
              <a:xfrm>
                <a:off x="1643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30" name="Freeform 1514"/>
              <p:cNvSpPr>
                <a:spLocks/>
              </p:cNvSpPr>
              <p:nvPr/>
            </p:nvSpPr>
            <p:spPr bwMode="auto">
              <a:xfrm>
                <a:off x="1626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31" name="Freeform 1515"/>
              <p:cNvSpPr>
                <a:spLocks/>
              </p:cNvSpPr>
              <p:nvPr/>
            </p:nvSpPr>
            <p:spPr bwMode="auto">
              <a:xfrm>
                <a:off x="1648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32" name="Rectangle 1516"/>
              <p:cNvSpPr>
                <a:spLocks noChangeArrowheads="1"/>
              </p:cNvSpPr>
              <p:nvPr/>
            </p:nvSpPr>
            <p:spPr bwMode="auto">
              <a:xfrm>
                <a:off x="1687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33" name="Rectangle 1517"/>
              <p:cNvSpPr>
                <a:spLocks noChangeArrowheads="1"/>
              </p:cNvSpPr>
              <p:nvPr/>
            </p:nvSpPr>
            <p:spPr bwMode="auto">
              <a:xfrm>
                <a:off x="1707" y="2866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934" name="Freeform 1518"/>
              <p:cNvSpPr>
                <a:spLocks/>
              </p:cNvSpPr>
              <p:nvPr/>
            </p:nvSpPr>
            <p:spPr bwMode="auto">
              <a:xfrm>
                <a:off x="1692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35" name="Freeform 1519"/>
              <p:cNvSpPr>
                <a:spLocks/>
              </p:cNvSpPr>
              <p:nvPr/>
            </p:nvSpPr>
            <p:spPr bwMode="auto">
              <a:xfrm>
                <a:off x="1714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2087" name="Group 1520"/>
          <p:cNvGrpSpPr>
            <a:grpSpLocks/>
          </p:cNvGrpSpPr>
          <p:nvPr/>
        </p:nvGrpSpPr>
        <p:grpSpPr bwMode="auto">
          <a:xfrm>
            <a:off x="3992563" y="3998913"/>
            <a:ext cx="457200" cy="528637"/>
            <a:chOff x="1965" y="2695"/>
            <a:chExt cx="549" cy="642"/>
          </a:xfrm>
        </p:grpSpPr>
        <p:sp>
          <p:nvSpPr>
            <p:cNvPr id="2790" name="Rectangle 1521"/>
            <p:cNvSpPr>
              <a:spLocks noChangeArrowheads="1"/>
            </p:cNvSpPr>
            <p:nvPr/>
          </p:nvSpPr>
          <p:spPr bwMode="auto">
            <a:xfrm>
              <a:off x="1965" y="2789"/>
              <a:ext cx="473" cy="548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791" name="Rectangle 1522"/>
            <p:cNvSpPr>
              <a:spLocks noChangeArrowheads="1"/>
            </p:cNvSpPr>
            <p:nvPr/>
          </p:nvSpPr>
          <p:spPr bwMode="auto">
            <a:xfrm>
              <a:off x="1965" y="2789"/>
              <a:ext cx="36" cy="383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792" name="Freeform 1523"/>
            <p:cNvSpPr>
              <a:spLocks/>
            </p:cNvSpPr>
            <p:nvPr/>
          </p:nvSpPr>
          <p:spPr bwMode="auto">
            <a:xfrm>
              <a:off x="1979" y="2797"/>
              <a:ext cx="8" cy="9"/>
            </a:xfrm>
            <a:custGeom>
              <a:avLst/>
              <a:gdLst>
                <a:gd name="T0" fmla="*/ 0 w 35"/>
                <a:gd name="T1" fmla="*/ 20 h 41"/>
                <a:gd name="T2" fmla="*/ 3 w 35"/>
                <a:gd name="T3" fmla="*/ 12 h 41"/>
                <a:gd name="T4" fmla="*/ 7 w 35"/>
                <a:gd name="T5" fmla="*/ 4 h 41"/>
                <a:gd name="T6" fmla="*/ 14 w 35"/>
                <a:gd name="T7" fmla="*/ 0 h 41"/>
                <a:gd name="T8" fmla="*/ 22 w 35"/>
                <a:gd name="T9" fmla="*/ 0 h 41"/>
                <a:gd name="T10" fmla="*/ 29 w 35"/>
                <a:gd name="T11" fmla="*/ 4 h 41"/>
                <a:gd name="T12" fmla="*/ 34 w 35"/>
                <a:gd name="T13" fmla="*/ 12 h 41"/>
                <a:gd name="T14" fmla="*/ 35 w 35"/>
                <a:gd name="T15" fmla="*/ 20 h 41"/>
                <a:gd name="T16" fmla="*/ 34 w 35"/>
                <a:gd name="T17" fmla="*/ 29 h 41"/>
                <a:gd name="T18" fmla="*/ 29 w 35"/>
                <a:gd name="T19" fmla="*/ 36 h 41"/>
                <a:gd name="T20" fmla="*/ 22 w 35"/>
                <a:gd name="T21" fmla="*/ 41 h 41"/>
                <a:gd name="T22" fmla="*/ 14 w 35"/>
                <a:gd name="T23" fmla="*/ 41 h 41"/>
                <a:gd name="T24" fmla="*/ 7 w 35"/>
                <a:gd name="T25" fmla="*/ 36 h 41"/>
                <a:gd name="T26" fmla="*/ 3 w 35"/>
                <a:gd name="T27" fmla="*/ 29 h 41"/>
                <a:gd name="T28" fmla="*/ 0 w 35"/>
                <a:gd name="T29" fmla="*/ 20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41"/>
                <a:gd name="T47" fmla="*/ 35 w 35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41">
                  <a:moveTo>
                    <a:pt x="0" y="20"/>
                  </a:moveTo>
                  <a:lnTo>
                    <a:pt x="3" y="12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4" y="12"/>
                  </a:lnTo>
                  <a:lnTo>
                    <a:pt x="35" y="20"/>
                  </a:lnTo>
                  <a:lnTo>
                    <a:pt x="34" y="29"/>
                  </a:lnTo>
                  <a:lnTo>
                    <a:pt x="29" y="36"/>
                  </a:lnTo>
                  <a:lnTo>
                    <a:pt x="22" y="41"/>
                  </a:lnTo>
                  <a:lnTo>
                    <a:pt x="14" y="41"/>
                  </a:lnTo>
                  <a:lnTo>
                    <a:pt x="7" y="36"/>
                  </a:lnTo>
                  <a:lnTo>
                    <a:pt x="3" y="2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3" name="Freeform 1524"/>
            <p:cNvSpPr>
              <a:spLocks/>
            </p:cNvSpPr>
            <p:nvPr/>
          </p:nvSpPr>
          <p:spPr bwMode="auto">
            <a:xfrm>
              <a:off x="1979" y="3158"/>
              <a:ext cx="8" cy="7"/>
            </a:xfrm>
            <a:custGeom>
              <a:avLst/>
              <a:gdLst>
                <a:gd name="T0" fmla="*/ 0 w 35"/>
                <a:gd name="T1" fmla="*/ 17 h 33"/>
                <a:gd name="T2" fmla="*/ 3 w 35"/>
                <a:gd name="T3" fmla="*/ 9 h 33"/>
                <a:gd name="T4" fmla="*/ 7 w 35"/>
                <a:gd name="T5" fmla="*/ 3 h 33"/>
                <a:gd name="T6" fmla="*/ 14 w 35"/>
                <a:gd name="T7" fmla="*/ 0 h 33"/>
                <a:gd name="T8" fmla="*/ 22 w 35"/>
                <a:gd name="T9" fmla="*/ 0 h 33"/>
                <a:gd name="T10" fmla="*/ 29 w 35"/>
                <a:gd name="T11" fmla="*/ 3 h 33"/>
                <a:gd name="T12" fmla="*/ 34 w 35"/>
                <a:gd name="T13" fmla="*/ 9 h 33"/>
                <a:gd name="T14" fmla="*/ 35 w 35"/>
                <a:gd name="T15" fmla="*/ 17 h 33"/>
                <a:gd name="T16" fmla="*/ 34 w 35"/>
                <a:gd name="T17" fmla="*/ 24 h 33"/>
                <a:gd name="T18" fmla="*/ 29 w 35"/>
                <a:gd name="T19" fmla="*/ 30 h 33"/>
                <a:gd name="T20" fmla="*/ 22 w 35"/>
                <a:gd name="T21" fmla="*/ 33 h 33"/>
                <a:gd name="T22" fmla="*/ 14 w 35"/>
                <a:gd name="T23" fmla="*/ 33 h 33"/>
                <a:gd name="T24" fmla="*/ 7 w 35"/>
                <a:gd name="T25" fmla="*/ 30 h 33"/>
                <a:gd name="T26" fmla="*/ 3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3" y="9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4" y="9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0"/>
                  </a:lnTo>
                  <a:lnTo>
                    <a:pt x="3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4" name="Rectangle 1525"/>
            <p:cNvSpPr>
              <a:spLocks noChangeArrowheads="1"/>
            </p:cNvSpPr>
            <p:nvPr/>
          </p:nvSpPr>
          <p:spPr bwMode="auto">
            <a:xfrm>
              <a:off x="1979" y="2929"/>
              <a:ext cx="8" cy="1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795" name="Freeform 1526"/>
            <p:cNvSpPr>
              <a:spLocks/>
            </p:cNvSpPr>
            <p:nvPr/>
          </p:nvSpPr>
          <p:spPr bwMode="auto">
            <a:xfrm>
              <a:off x="2015" y="280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8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8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8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6" name="Freeform 1527"/>
            <p:cNvSpPr>
              <a:spLocks/>
            </p:cNvSpPr>
            <p:nvPr/>
          </p:nvSpPr>
          <p:spPr bwMode="auto">
            <a:xfrm>
              <a:off x="2416" y="280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8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8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8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7" name="Freeform 1528"/>
            <p:cNvSpPr>
              <a:spLocks/>
            </p:cNvSpPr>
            <p:nvPr/>
          </p:nvSpPr>
          <p:spPr bwMode="auto">
            <a:xfrm>
              <a:off x="2015" y="285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8" name="Freeform 1529"/>
            <p:cNvSpPr>
              <a:spLocks/>
            </p:cNvSpPr>
            <p:nvPr/>
          </p:nvSpPr>
          <p:spPr bwMode="auto">
            <a:xfrm>
              <a:off x="2416" y="285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799" name="Freeform 1530"/>
            <p:cNvSpPr>
              <a:spLocks/>
            </p:cNvSpPr>
            <p:nvPr/>
          </p:nvSpPr>
          <p:spPr bwMode="auto">
            <a:xfrm>
              <a:off x="2015" y="2893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0" name="Freeform 1531"/>
            <p:cNvSpPr>
              <a:spLocks/>
            </p:cNvSpPr>
            <p:nvPr/>
          </p:nvSpPr>
          <p:spPr bwMode="auto">
            <a:xfrm>
              <a:off x="2416" y="2893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1" name="Rectangle 1532"/>
            <p:cNvSpPr>
              <a:spLocks noChangeArrowheads="1"/>
            </p:cNvSpPr>
            <p:nvPr/>
          </p:nvSpPr>
          <p:spPr bwMode="auto">
            <a:xfrm>
              <a:off x="1979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02" name="Freeform 1533"/>
            <p:cNvSpPr>
              <a:spLocks/>
            </p:cNvSpPr>
            <p:nvPr/>
          </p:nvSpPr>
          <p:spPr bwMode="auto">
            <a:xfrm>
              <a:off x="1987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1 w 35"/>
                <a:gd name="T3" fmla="*/ 9 h 33"/>
                <a:gd name="T4" fmla="*/ 6 w 35"/>
                <a:gd name="T5" fmla="*/ 3 h 33"/>
                <a:gd name="T6" fmla="*/ 14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4 w 35"/>
                <a:gd name="T23" fmla="*/ 33 h 33"/>
                <a:gd name="T24" fmla="*/ 6 w 35"/>
                <a:gd name="T25" fmla="*/ 30 h 33"/>
                <a:gd name="T26" fmla="*/ 1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1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4" y="33"/>
                  </a:lnTo>
                  <a:lnTo>
                    <a:pt x="6" y="30"/>
                  </a:lnTo>
                  <a:lnTo>
                    <a:pt x="1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3" name="Freeform 1534"/>
            <p:cNvSpPr>
              <a:spLocks/>
            </p:cNvSpPr>
            <p:nvPr/>
          </p:nvSpPr>
          <p:spPr bwMode="auto">
            <a:xfrm>
              <a:off x="2181" y="3253"/>
              <a:ext cx="9" cy="6"/>
            </a:xfrm>
            <a:custGeom>
              <a:avLst/>
              <a:gdLst>
                <a:gd name="T0" fmla="*/ 0 w 35"/>
                <a:gd name="T1" fmla="*/ 14 h 28"/>
                <a:gd name="T2" fmla="*/ 2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2 w 35"/>
                <a:gd name="T9" fmla="*/ 0 h 28"/>
                <a:gd name="T10" fmla="*/ 29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9 w 35"/>
                <a:gd name="T19" fmla="*/ 24 h 28"/>
                <a:gd name="T20" fmla="*/ 22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2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2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9" y="24"/>
                  </a:lnTo>
                  <a:lnTo>
                    <a:pt x="22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4" name="Rectangle 1535"/>
            <p:cNvSpPr>
              <a:spLocks noChangeArrowheads="1"/>
            </p:cNvSpPr>
            <p:nvPr/>
          </p:nvSpPr>
          <p:spPr bwMode="auto">
            <a:xfrm>
              <a:off x="2207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05" name="Freeform 1536"/>
            <p:cNvSpPr>
              <a:spLocks/>
            </p:cNvSpPr>
            <p:nvPr/>
          </p:nvSpPr>
          <p:spPr bwMode="auto">
            <a:xfrm>
              <a:off x="2216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2 w 35"/>
                <a:gd name="T3" fmla="*/ 9 h 33"/>
                <a:gd name="T4" fmla="*/ 6 w 35"/>
                <a:gd name="T5" fmla="*/ 3 h 33"/>
                <a:gd name="T6" fmla="*/ 13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3 w 35"/>
                <a:gd name="T23" fmla="*/ 33 h 33"/>
                <a:gd name="T24" fmla="*/ 6 w 35"/>
                <a:gd name="T25" fmla="*/ 30 h 33"/>
                <a:gd name="T26" fmla="*/ 2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2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6" name="Freeform 1537"/>
            <p:cNvSpPr>
              <a:spLocks/>
            </p:cNvSpPr>
            <p:nvPr/>
          </p:nvSpPr>
          <p:spPr bwMode="auto">
            <a:xfrm>
              <a:off x="2410" y="3253"/>
              <a:ext cx="8" cy="6"/>
            </a:xfrm>
            <a:custGeom>
              <a:avLst/>
              <a:gdLst>
                <a:gd name="T0" fmla="*/ 0 w 35"/>
                <a:gd name="T1" fmla="*/ 14 h 28"/>
                <a:gd name="T2" fmla="*/ 1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1 w 35"/>
                <a:gd name="T9" fmla="*/ 0 h 28"/>
                <a:gd name="T10" fmla="*/ 28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8 w 35"/>
                <a:gd name="T19" fmla="*/ 24 h 28"/>
                <a:gd name="T20" fmla="*/ 21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1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1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8" y="24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1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07" name="Rectangle 1538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08" name="Rectangle 1539"/>
            <p:cNvSpPr>
              <a:spLocks noChangeArrowheads="1"/>
            </p:cNvSpPr>
            <p:nvPr/>
          </p:nvSpPr>
          <p:spPr bwMode="auto">
            <a:xfrm>
              <a:off x="2006" y="2960"/>
              <a:ext cx="428" cy="4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09" name="Rectangle 1540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0" name="Rectangle 1541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1" name="Rectangle 1542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2" name="Rectangle 1543"/>
            <p:cNvSpPr>
              <a:spLocks noChangeArrowheads="1"/>
            </p:cNvSpPr>
            <p:nvPr/>
          </p:nvSpPr>
          <p:spPr bwMode="auto">
            <a:xfrm>
              <a:off x="2006" y="2918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3" name="Rectangle 1544"/>
            <p:cNvSpPr>
              <a:spLocks noChangeArrowheads="1"/>
            </p:cNvSpPr>
            <p:nvPr/>
          </p:nvSpPr>
          <p:spPr bwMode="auto">
            <a:xfrm>
              <a:off x="2006" y="283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4" name="Rectangle 1545"/>
            <p:cNvSpPr>
              <a:spLocks noChangeArrowheads="1"/>
            </p:cNvSpPr>
            <p:nvPr/>
          </p:nvSpPr>
          <p:spPr bwMode="auto">
            <a:xfrm>
              <a:off x="2006" y="287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5" name="Rectangle 1546"/>
            <p:cNvSpPr>
              <a:spLocks noChangeArrowheads="1"/>
            </p:cNvSpPr>
            <p:nvPr/>
          </p:nvSpPr>
          <p:spPr bwMode="auto">
            <a:xfrm>
              <a:off x="2006" y="279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16" name="Freeform 1547"/>
            <p:cNvSpPr>
              <a:spLocks/>
            </p:cNvSpPr>
            <p:nvPr/>
          </p:nvSpPr>
          <p:spPr bwMode="auto">
            <a:xfrm>
              <a:off x="2015" y="306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17" name="Freeform 1548"/>
            <p:cNvSpPr>
              <a:spLocks/>
            </p:cNvSpPr>
            <p:nvPr/>
          </p:nvSpPr>
          <p:spPr bwMode="auto">
            <a:xfrm>
              <a:off x="2416" y="306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18" name="Freeform 1549"/>
            <p:cNvSpPr>
              <a:spLocks/>
            </p:cNvSpPr>
            <p:nvPr/>
          </p:nvSpPr>
          <p:spPr bwMode="auto">
            <a:xfrm>
              <a:off x="2015" y="3103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19" name="Freeform 1550"/>
            <p:cNvSpPr>
              <a:spLocks/>
            </p:cNvSpPr>
            <p:nvPr/>
          </p:nvSpPr>
          <p:spPr bwMode="auto">
            <a:xfrm>
              <a:off x="2416" y="3103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0" name="Freeform 1551"/>
            <p:cNvSpPr>
              <a:spLocks/>
            </p:cNvSpPr>
            <p:nvPr/>
          </p:nvSpPr>
          <p:spPr bwMode="auto">
            <a:xfrm>
              <a:off x="2015" y="3145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1" name="Freeform 1552"/>
            <p:cNvSpPr>
              <a:spLocks/>
            </p:cNvSpPr>
            <p:nvPr/>
          </p:nvSpPr>
          <p:spPr bwMode="auto">
            <a:xfrm>
              <a:off x="2416" y="3145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2" name="Freeform 1553"/>
            <p:cNvSpPr>
              <a:spLocks/>
            </p:cNvSpPr>
            <p:nvPr/>
          </p:nvSpPr>
          <p:spPr bwMode="auto">
            <a:xfrm>
              <a:off x="2015" y="2935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3" name="Freeform 1554"/>
            <p:cNvSpPr>
              <a:spLocks/>
            </p:cNvSpPr>
            <p:nvPr/>
          </p:nvSpPr>
          <p:spPr bwMode="auto">
            <a:xfrm>
              <a:off x="2416" y="2935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4" name="Freeform 1555"/>
            <p:cNvSpPr>
              <a:spLocks/>
            </p:cNvSpPr>
            <p:nvPr/>
          </p:nvSpPr>
          <p:spPr bwMode="auto">
            <a:xfrm>
              <a:off x="2015" y="2977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5" name="Freeform 1556"/>
            <p:cNvSpPr>
              <a:spLocks/>
            </p:cNvSpPr>
            <p:nvPr/>
          </p:nvSpPr>
          <p:spPr bwMode="auto">
            <a:xfrm>
              <a:off x="2416" y="2977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6" name="Freeform 1557"/>
            <p:cNvSpPr>
              <a:spLocks/>
            </p:cNvSpPr>
            <p:nvPr/>
          </p:nvSpPr>
          <p:spPr bwMode="auto">
            <a:xfrm>
              <a:off x="2015" y="301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7" name="Freeform 1558"/>
            <p:cNvSpPr>
              <a:spLocks/>
            </p:cNvSpPr>
            <p:nvPr/>
          </p:nvSpPr>
          <p:spPr bwMode="auto">
            <a:xfrm>
              <a:off x="2416" y="301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28" name="Rectangle 1559"/>
            <p:cNvSpPr>
              <a:spLocks noChangeArrowheads="1"/>
            </p:cNvSpPr>
            <p:nvPr/>
          </p:nvSpPr>
          <p:spPr bwMode="auto">
            <a:xfrm>
              <a:off x="2207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29" name="Group 1560"/>
            <p:cNvGrpSpPr>
              <a:grpSpLocks/>
            </p:cNvGrpSpPr>
            <p:nvPr/>
          </p:nvGrpSpPr>
          <p:grpSpPr bwMode="auto">
            <a:xfrm>
              <a:off x="2220" y="3188"/>
              <a:ext cx="192" cy="135"/>
              <a:chOff x="1540" y="3205"/>
              <a:chExt cx="192" cy="135"/>
            </a:xfrm>
          </p:grpSpPr>
          <p:sp>
            <p:nvSpPr>
              <p:cNvPr id="19838" name="Rectangle 1561"/>
              <p:cNvSpPr>
                <a:spLocks noChangeArrowheads="1"/>
              </p:cNvSpPr>
              <p:nvPr/>
            </p:nvSpPr>
            <p:spPr bwMode="auto">
              <a:xfrm>
                <a:off x="1540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39" name="Freeform 1562"/>
              <p:cNvSpPr>
                <a:spLocks/>
              </p:cNvSpPr>
              <p:nvPr/>
            </p:nvSpPr>
            <p:spPr bwMode="auto">
              <a:xfrm>
                <a:off x="1551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0" name="Rectangle 1563"/>
              <p:cNvSpPr>
                <a:spLocks noChangeArrowheads="1"/>
              </p:cNvSpPr>
              <p:nvPr/>
            </p:nvSpPr>
            <p:spPr bwMode="auto">
              <a:xfrm>
                <a:off x="1547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41" name="Line 1564"/>
              <p:cNvSpPr>
                <a:spLocks noChangeShapeType="1"/>
              </p:cNvSpPr>
              <p:nvPr/>
            </p:nvSpPr>
            <p:spPr bwMode="auto">
              <a:xfrm>
                <a:off x="1566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2" name="Line 1565"/>
              <p:cNvSpPr>
                <a:spLocks noChangeShapeType="1"/>
              </p:cNvSpPr>
              <p:nvPr/>
            </p:nvSpPr>
            <p:spPr bwMode="auto">
              <a:xfrm>
                <a:off x="1553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3" name="Line 1566"/>
              <p:cNvSpPr>
                <a:spLocks noChangeShapeType="1"/>
              </p:cNvSpPr>
              <p:nvPr/>
            </p:nvSpPr>
            <p:spPr bwMode="auto">
              <a:xfrm>
                <a:off x="1553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4" name="Rectangle 1567"/>
              <p:cNvSpPr>
                <a:spLocks noChangeArrowheads="1"/>
              </p:cNvSpPr>
              <p:nvPr/>
            </p:nvSpPr>
            <p:spPr bwMode="auto">
              <a:xfrm>
                <a:off x="1573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45" name="Rectangle 1568"/>
              <p:cNvSpPr>
                <a:spLocks noChangeArrowheads="1"/>
              </p:cNvSpPr>
              <p:nvPr/>
            </p:nvSpPr>
            <p:spPr bwMode="auto">
              <a:xfrm>
                <a:off x="1562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46" name="Rectangle 1569"/>
              <p:cNvSpPr>
                <a:spLocks noChangeArrowheads="1"/>
              </p:cNvSpPr>
              <p:nvPr/>
            </p:nvSpPr>
            <p:spPr bwMode="auto">
              <a:xfrm>
                <a:off x="1549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47" name="Freeform 1570"/>
              <p:cNvSpPr>
                <a:spLocks/>
              </p:cNvSpPr>
              <p:nvPr/>
            </p:nvSpPr>
            <p:spPr bwMode="auto">
              <a:xfrm>
                <a:off x="1625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8" name="Freeform 1571"/>
              <p:cNvSpPr>
                <a:spLocks/>
              </p:cNvSpPr>
              <p:nvPr/>
            </p:nvSpPr>
            <p:spPr bwMode="auto">
              <a:xfrm>
                <a:off x="1601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49" name="Rectangle 1572"/>
              <p:cNvSpPr>
                <a:spLocks noChangeArrowheads="1"/>
              </p:cNvSpPr>
              <p:nvPr/>
            </p:nvSpPr>
            <p:spPr bwMode="auto">
              <a:xfrm>
                <a:off x="1597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50" name="Freeform 1573"/>
              <p:cNvSpPr>
                <a:spLocks/>
              </p:cNvSpPr>
              <p:nvPr/>
            </p:nvSpPr>
            <p:spPr bwMode="auto">
              <a:xfrm>
                <a:off x="1605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51" name="Freeform 1574"/>
              <p:cNvSpPr>
                <a:spLocks/>
              </p:cNvSpPr>
              <p:nvPr/>
            </p:nvSpPr>
            <p:spPr bwMode="auto">
              <a:xfrm>
                <a:off x="1715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52" name="Freeform 1575"/>
              <p:cNvSpPr>
                <a:spLocks/>
              </p:cNvSpPr>
              <p:nvPr/>
            </p:nvSpPr>
            <p:spPr bwMode="auto">
              <a:xfrm>
                <a:off x="1605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53" name="Freeform 1576"/>
              <p:cNvSpPr>
                <a:spLocks/>
              </p:cNvSpPr>
              <p:nvPr/>
            </p:nvSpPr>
            <p:spPr bwMode="auto">
              <a:xfrm>
                <a:off x="1715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30" name="Rectangle 1577"/>
            <p:cNvSpPr>
              <a:spLocks noChangeArrowheads="1"/>
            </p:cNvSpPr>
            <p:nvPr/>
          </p:nvSpPr>
          <p:spPr bwMode="auto">
            <a:xfrm>
              <a:off x="2006" y="2917"/>
              <a:ext cx="428" cy="4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31" name="Freeform 1578"/>
            <p:cNvSpPr>
              <a:spLocks/>
            </p:cNvSpPr>
            <p:nvPr/>
          </p:nvSpPr>
          <p:spPr bwMode="auto">
            <a:xfrm>
              <a:off x="2011" y="2950"/>
              <a:ext cx="6" cy="4"/>
            </a:xfrm>
            <a:custGeom>
              <a:avLst/>
              <a:gdLst>
                <a:gd name="T0" fmla="*/ 23 w 23"/>
                <a:gd name="T1" fmla="*/ 10 h 21"/>
                <a:gd name="T2" fmla="*/ 20 w 23"/>
                <a:gd name="T3" fmla="*/ 17 h 21"/>
                <a:gd name="T4" fmla="*/ 15 w 23"/>
                <a:gd name="T5" fmla="*/ 21 h 21"/>
                <a:gd name="T6" fmla="*/ 8 w 23"/>
                <a:gd name="T7" fmla="*/ 21 h 21"/>
                <a:gd name="T8" fmla="*/ 2 w 23"/>
                <a:gd name="T9" fmla="*/ 17 h 21"/>
                <a:gd name="T10" fmla="*/ 0 w 23"/>
                <a:gd name="T11" fmla="*/ 10 h 21"/>
                <a:gd name="T12" fmla="*/ 2 w 23"/>
                <a:gd name="T13" fmla="*/ 5 h 21"/>
                <a:gd name="T14" fmla="*/ 8 w 23"/>
                <a:gd name="T15" fmla="*/ 0 h 21"/>
                <a:gd name="T16" fmla="*/ 15 w 23"/>
                <a:gd name="T17" fmla="*/ 0 h 21"/>
                <a:gd name="T18" fmla="*/ 20 w 23"/>
                <a:gd name="T19" fmla="*/ 5 h 21"/>
                <a:gd name="T20" fmla="*/ 23 w 23"/>
                <a:gd name="T21" fmla="*/ 1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1"/>
                <a:gd name="T35" fmla="*/ 23 w 2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1">
                  <a:moveTo>
                    <a:pt x="23" y="10"/>
                  </a:moveTo>
                  <a:lnTo>
                    <a:pt x="20" y="17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2" y="5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832" name="Group 1579"/>
            <p:cNvGrpSpPr>
              <a:grpSpLocks/>
            </p:cNvGrpSpPr>
            <p:nvPr/>
          </p:nvGrpSpPr>
          <p:grpSpPr bwMode="auto">
            <a:xfrm>
              <a:off x="2028" y="2933"/>
              <a:ext cx="383" cy="14"/>
              <a:chOff x="1348" y="2950"/>
              <a:chExt cx="383" cy="14"/>
            </a:xfrm>
          </p:grpSpPr>
          <p:sp>
            <p:nvSpPr>
              <p:cNvPr id="19806" name="Rectangle 1580"/>
              <p:cNvSpPr>
                <a:spLocks noChangeArrowheads="1"/>
              </p:cNvSpPr>
              <p:nvPr/>
            </p:nvSpPr>
            <p:spPr bwMode="auto">
              <a:xfrm>
                <a:off x="1643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07" name="Rectangle 1581"/>
              <p:cNvSpPr>
                <a:spLocks noChangeArrowheads="1"/>
              </p:cNvSpPr>
              <p:nvPr/>
            </p:nvSpPr>
            <p:spPr bwMode="auto">
              <a:xfrm>
                <a:off x="1665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08" name="Freeform 1582"/>
              <p:cNvSpPr>
                <a:spLocks/>
              </p:cNvSpPr>
              <p:nvPr/>
            </p:nvSpPr>
            <p:spPr bwMode="auto">
              <a:xfrm>
                <a:off x="1648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09" name="Freeform 1583"/>
              <p:cNvSpPr>
                <a:spLocks/>
              </p:cNvSpPr>
              <p:nvPr/>
            </p:nvSpPr>
            <p:spPr bwMode="auto">
              <a:xfrm>
                <a:off x="167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6 w 9"/>
                  <a:gd name="T5" fmla="*/ 0 h 7"/>
                  <a:gd name="T6" fmla="*/ 9 w 9"/>
                  <a:gd name="T7" fmla="*/ 4 h 7"/>
                  <a:gd name="T8" fmla="*/ 6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10" name="Rectangle 1584"/>
              <p:cNvSpPr>
                <a:spLocks noChangeArrowheads="1"/>
              </p:cNvSpPr>
              <p:nvPr/>
            </p:nvSpPr>
            <p:spPr bwMode="auto">
              <a:xfrm>
                <a:off x="1692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11" name="Rectangle 1585"/>
              <p:cNvSpPr>
                <a:spLocks noChangeArrowheads="1"/>
              </p:cNvSpPr>
              <p:nvPr/>
            </p:nvSpPr>
            <p:spPr bwMode="auto">
              <a:xfrm>
                <a:off x="1714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12" name="Freeform 1586"/>
              <p:cNvSpPr>
                <a:spLocks/>
              </p:cNvSpPr>
              <p:nvPr/>
            </p:nvSpPr>
            <p:spPr bwMode="auto">
              <a:xfrm>
                <a:off x="1698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3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13" name="Freeform 1587"/>
              <p:cNvSpPr>
                <a:spLocks/>
              </p:cNvSpPr>
              <p:nvPr/>
            </p:nvSpPr>
            <p:spPr bwMode="auto">
              <a:xfrm>
                <a:off x="1718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14" name="Rectangle 1588"/>
              <p:cNvSpPr>
                <a:spLocks noChangeArrowheads="1"/>
              </p:cNvSpPr>
              <p:nvPr/>
            </p:nvSpPr>
            <p:spPr bwMode="auto">
              <a:xfrm>
                <a:off x="159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15" name="Rectangle 1589"/>
              <p:cNvSpPr>
                <a:spLocks noChangeArrowheads="1"/>
              </p:cNvSpPr>
              <p:nvPr/>
            </p:nvSpPr>
            <p:spPr bwMode="auto">
              <a:xfrm>
                <a:off x="161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16" name="Freeform 1590"/>
              <p:cNvSpPr>
                <a:spLocks/>
              </p:cNvSpPr>
              <p:nvPr/>
            </p:nvSpPr>
            <p:spPr bwMode="auto">
              <a:xfrm>
                <a:off x="1599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17" name="Freeform 1591"/>
              <p:cNvSpPr>
                <a:spLocks/>
              </p:cNvSpPr>
              <p:nvPr/>
            </p:nvSpPr>
            <p:spPr bwMode="auto">
              <a:xfrm>
                <a:off x="1621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18" name="Rectangle 1592"/>
              <p:cNvSpPr>
                <a:spLocks noChangeArrowheads="1"/>
              </p:cNvSpPr>
              <p:nvPr/>
            </p:nvSpPr>
            <p:spPr bwMode="auto">
              <a:xfrm>
                <a:off x="1544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19" name="Rectangle 1593"/>
              <p:cNvSpPr>
                <a:spLocks noChangeArrowheads="1"/>
              </p:cNvSpPr>
              <p:nvPr/>
            </p:nvSpPr>
            <p:spPr bwMode="auto">
              <a:xfrm>
                <a:off x="1566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20" name="Freeform 1594"/>
              <p:cNvSpPr>
                <a:spLocks/>
              </p:cNvSpPr>
              <p:nvPr/>
            </p:nvSpPr>
            <p:spPr bwMode="auto">
              <a:xfrm>
                <a:off x="1551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21" name="Freeform 1595"/>
              <p:cNvSpPr>
                <a:spLocks/>
              </p:cNvSpPr>
              <p:nvPr/>
            </p:nvSpPr>
            <p:spPr bwMode="auto">
              <a:xfrm>
                <a:off x="1571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22" name="Rectangle 1596"/>
              <p:cNvSpPr>
                <a:spLocks noChangeArrowheads="1"/>
              </p:cNvSpPr>
              <p:nvPr/>
            </p:nvSpPr>
            <p:spPr bwMode="auto">
              <a:xfrm>
                <a:off x="1496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23" name="Rectangle 1597"/>
              <p:cNvSpPr>
                <a:spLocks noChangeArrowheads="1"/>
              </p:cNvSpPr>
              <p:nvPr/>
            </p:nvSpPr>
            <p:spPr bwMode="auto">
              <a:xfrm>
                <a:off x="1518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24" name="Freeform 1598"/>
              <p:cNvSpPr>
                <a:spLocks/>
              </p:cNvSpPr>
              <p:nvPr/>
            </p:nvSpPr>
            <p:spPr bwMode="auto">
              <a:xfrm>
                <a:off x="150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25" name="Freeform 1599"/>
              <p:cNvSpPr>
                <a:spLocks/>
              </p:cNvSpPr>
              <p:nvPr/>
            </p:nvSpPr>
            <p:spPr bwMode="auto">
              <a:xfrm>
                <a:off x="152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26" name="Rectangle 1600"/>
              <p:cNvSpPr>
                <a:spLocks noChangeArrowheads="1"/>
              </p:cNvSpPr>
              <p:nvPr/>
            </p:nvSpPr>
            <p:spPr bwMode="auto">
              <a:xfrm>
                <a:off x="1447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27" name="Rectangle 1601"/>
              <p:cNvSpPr>
                <a:spLocks noChangeArrowheads="1"/>
              </p:cNvSpPr>
              <p:nvPr/>
            </p:nvSpPr>
            <p:spPr bwMode="auto">
              <a:xfrm>
                <a:off x="1467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28" name="Freeform 1602"/>
              <p:cNvSpPr>
                <a:spLocks/>
              </p:cNvSpPr>
              <p:nvPr/>
            </p:nvSpPr>
            <p:spPr bwMode="auto">
              <a:xfrm>
                <a:off x="1452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29" name="Freeform 1603"/>
              <p:cNvSpPr>
                <a:spLocks/>
              </p:cNvSpPr>
              <p:nvPr/>
            </p:nvSpPr>
            <p:spPr bwMode="auto">
              <a:xfrm>
                <a:off x="1474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30" name="Rectangle 1604"/>
              <p:cNvSpPr>
                <a:spLocks noChangeArrowheads="1"/>
              </p:cNvSpPr>
              <p:nvPr/>
            </p:nvSpPr>
            <p:spPr bwMode="auto">
              <a:xfrm>
                <a:off x="1396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31" name="Rectangle 1605"/>
              <p:cNvSpPr>
                <a:spLocks noChangeArrowheads="1"/>
              </p:cNvSpPr>
              <p:nvPr/>
            </p:nvSpPr>
            <p:spPr bwMode="auto">
              <a:xfrm>
                <a:off x="1419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32" name="Freeform 1606"/>
              <p:cNvSpPr>
                <a:spLocks/>
              </p:cNvSpPr>
              <p:nvPr/>
            </p:nvSpPr>
            <p:spPr bwMode="auto">
              <a:xfrm>
                <a:off x="1403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4 w 7"/>
                  <a:gd name="T5" fmla="*/ 0 h 7"/>
                  <a:gd name="T6" fmla="*/ 7 w 7"/>
                  <a:gd name="T7" fmla="*/ 4 h 7"/>
                  <a:gd name="T8" fmla="*/ 4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33" name="Freeform 1607"/>
              <p:cNvSpPr>
                <a:spLocks/>
              </p:cNvSpPr>
              <p:nvPr/>
            </p:nvSpPr>
            <p:spPr bwMode="auto">
              <a:xfrm>
                <a:off x="1423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34" name="Rectangle 1608"/>
              <p:cNvSpPr>
                <a:spLocks noChangeArrowheads="1"/>
              </p:cNvSpPr>
              <p:nvPr/>
            </p:nvSpPr>
            <p:spPr bwMode="auto">
              <a:xfrm>
                <a:off x="1348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35" name="Rectangle 1609"/>
              <p:cNvSpPr>
                <a:spLocks noChangeArrowheads="1"/>
              </p:cNvSpPr>
              <p:nvPr/>
            </p:nvSpPr>
            <p:spPr bwMode="auto">
              <a:xfrm>
                <a:off x="1370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36" name="Freeform 1610"/>
              <p:cNvSpPr>
                <a:spLocks/>
              </p:cNvSpPr>
              <p:nvPr/>
            </p:nvSpPr>
            <p:spPr bwMode="auto">
              <a:xfrm>
                <a:off x="135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37" name="Freeform 1611"/>
              <p:cNvSpPr>
                <a:spLocks/>
              </p:cNvSpPr>
              <p:nvPr/>
            </p:nvSpPr>
            <p:spPr bwMode="auto">
              <a:xfrm>
                <a:off x="1374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33" name="Rectangle 1612"/>
            <p:cNvSpPr>
              <a:spLocks noChangeArrowheads="1"/>
            </p:cNvSpPr>
            <p:nvPr/>
          </p:nvSpPr>
          <p:spPr bwMode="auto">
            <a:xfrm>
              <a:off x="2006" y="2792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34" name="Group 1613"/>
            <p:cNvGrpSpPr>
              <a:grpSpLocks/>
            </p:cNvGrpSpPr>
            <p:nvPr/>
          </p:nvGrpSpPr>
          <p:grpSpPr bwMode="auto">
            <a:xfrm>
              <a:off x="2033" y="2796"/>
              <a:ext cx="374" cy="35"/>
              <a:chOff x="1353" y="2813"/>
              <a:chExt cx="374" cy="35"/>
            </a:xfrm>
          </p:grpSpPr>
          <p:sp>
            <p:nvSpPr>
              <p:cNvPr id="19788" name="Rectangle 1614"/>
              <p:cNvSpPr>
                <a:spLocks noChangeArrowheads="1"/>
              </p:cNvSpPr>
              <p:nvPr/>
            </p:nvSpPr>
            <p:spPr bwMode="auto">
              <a:xfrm>
                <a:off x="1467" y="2813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89" name="Freeform 1615"/>
              <p:cNvSpPr>
                <a:spLocks/>
              </p:cNvSpPr>
              <p:nvPr/>
            </p:nvSpPr>
            <p:spPr bwMode="auto">
              <a:xfrm>
                <a:off x="1373" y="2831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0" name="Freeform 1616"/>
              <p:cNvSpPr>
                <a:spLocks/>
              </p:cNvSpPr>
              <p:nvPr/>
            </p:nvSpPr>
            <p:spPr bwMode="auto">
              <a:xfrm>
                <a:off x="1364" y="2831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1" name="Freeform 1617"/>
              <p:cNvSpPr>
                <a:spLocks/>
              </p:cNvSpPr>
              <p:nvPr/>
            </p:nvSpPr>
            <p:spPr bwMode="auto">
              <a:xfrm>
                <a:off x="1353" y="283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2" name="Freeform 1618"/>
              <p:cNvSpPr>
                <a:spLocks/>
              </p:cNvSpPr>
              <p:nvPr/>
            </p:nvSpPr>
            <p:spPr bwMode="auto">
              <a:xfrm>
                <a:off x="1384" y="2831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3" name="Rectangle 1619"/>
              <p:cNvSpPr>
                <a:spLocks noChangeArrowheads="1"/>
              </p:cNvSpPr>
              <p:nvPr/>
            </p:nvSpPr>
            <p:spPr bwMode="auto">
              <a:xfrm>
                <a:off x="1509" y="2835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94" name="Rectangle 1620"/>
              <p:cNvSpPr>
                <a:spLocks noChangeArrowheads="1"/>
              </p:cNvSpPr>
              <p:nvPr/>
            </p:nvSpPr>
            <p:spPr bwMode="auto">
              <a:xfrm>
                <a:off x="1421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95" name="Freeform 1621"/>
              <p:cNvSpPr>
                <a:spLocks/>
              </p:cNvSpPr>
              <p:nvPr/>
            </p:nvSpPr>
            <p:spPr bwMode="auto">
              <a:xfrm>
                <a:off x="1423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6" name="Rectangle 1622"/>
              <p:cNvSpPr>
                <a:spLocks noChangeArrowheads="1"/>
              </p:cNvSpPr>
              <p:nvPr/>
            </p:nvSpPr>
            <p:spPr bwMode="auto">
              <a:xfrm>
                <a:off x="1399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97" name="Freeform 1623"/>
              <p:cNvSpPr>
                <a:spLocks/>
              </p:cNvSpPr>
              <p:nvPr/>
            </p:nvSpPr>
            <p:spPr bwMode="auto">
              <a:xfrm>
                <a:off x="1401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98" name="Rectangle 1624"/>
              <p:cNvSpPr>
                <a:spLocks noChangeArrowheads="1"/>
              </p:cNvSpPr>
              <p:nvPr/>
            </p:nvSpPr>
            <p:spPr bwMode="auto">
              <a:xfrm>
                <a:off x="1621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99" name="Rectangle 1625"/>
              <p:cNvSpPr>
                <a:spLocks noChangeArrowheads="1"/>
              </p:cNvSpPr>
              <p:nvPr/>
            </p:nvSpPr>
            <p:spPr bwMode="auto">
              <a:xfrm>
                <a:off x="1643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00" name="Freeform 1626"/>
              <p:cNvSpPr>
                <a:spLocks/>
              </p:cNvSpPr>
              <p:nvPr/>
            </p:nvSpPr>
            <p:spPr bwMode="auto">
              <a:xfrm>
                <a:off x="1626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01" name="Freeform 1627"/>
              <p:cNvSpPr>
                <a:spLocks/>
              </p:cNvSpPr>
              <p:nvPr/>
            </p:nvSpPr>
            <p:spPr bwMode="auto">
              <a:xfrm>
                <a:off x="1648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02" name="Rectangle 1628"/>
              <p:cNvSpPr>
                <a:spLocks noChangeArrowheads="1"/>
              </p:cNvSpPr>
              <p:nvPr/>
            </p:nvSpPr>
            <p:spPr bwMode="auto">
              <a:xfrm>
                <a:off x="1687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03" name="Rectangle 1629"/>
              <p:cNvSpPr>
                <a:spLocks noChangeArrowheads="1"/>
              </p:cNvSpPr>
              <p:nvPr/>
            </p:nvSpPr>
            <p:spPr bwMode="auto">
              <a:xfrm>
                <a:off x="1707" y="2824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804" name="Freeform 1630"/>
              <p:cNvSpPr>
                <a:spLocks/>
              </p:cNvSpPr>
              <p:nvPr/>
            </p:nvSpPr>
            <p:spPr bwMode="auto">
              <a:xfrm>
                <a:off x="1692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05" name="Freeform 1631"/>
              <p:cNvSpPr>
                <a:spLocks/>
              </p:cNvSpPr>
              <p:nvPr/>
            </p:nvSpPr>
            <p:spPr bwMode="auto">
              <a:xfrm>
                <a:off x="1714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35" name="Rectangle 1632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36" name="Group 1633"/>
            <p:cNvGrpSpPr>
              <a:grpSpLocks/>
            </p:cNvGrpSpPr>
            <p:nvPr/>
          </p:nvGrpSpPr>
          <p:grpSpPr bwMode="auto">
            <a:xfrm>
              <a:off x="2009" y="3134"/>
              <a:ext cx="420" cy="31"/>
              <a:chOff x="1329" y="3151"/>
              <a:chExt cx="420" cy="31"/>
            </a:xfrm>
          </p:grpSpPr>
          <p:sp>
            <p:nvSpPr>
              <p:cNvPr id="19659" name="Freeform 1634"/>
              <p:cNvSpPr>
                <a:spLocks/>
              </p:cNvSpPr>
              <p:nvPr/>
            </p:nvSpPr>
            <p:spPr bwMode="auto">
              <a:xfrm>
                <a:off x="1329" y="317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60" name="Rectangle 1635"/>
              <p:cNvSpPr>
                <a:spLocks noChangeArrowheads="1"/>
              </p:cNvSpPr>
              <p:nvPr/>
            </p:nvSpPr>
            <p:spPr bwMode="auto">
              <a:xfrm>
                <a:off x="135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61" name="Freeform 1636"/>
              <p:cNvSpPr>
                <a:spLocks/>
              </p:cNvSpPr>
              <p:nvPr/>
            </p:nvSpPr>
            <p:spPr bwMode="auto">
              <a:xfrm>
                <a:off x="136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62" name="Rectangle 1637"/>
              <p:cNvSpPr>
                <a:spLocks noChangeArrowheads="1"/>
              </p:cNvSpPr>
              <p:nvPr/>
            </p:nvSpPr>
            <p:spPr bwMode="auto">
              <a:xfrm>
                <a:off x="134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63" name="Freeform 1638"/>
              <p:cNvSpPr>
                <a:spLocks/>
              </p:cNvSpPr>
              <p:nvPr/>
            </p:nvSpPr>
            <p:spPr bwMode="auto">
              <a:xfrm>
                <a:off x="1342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64" name="Rectangle 1639"/>
              <p:cNvSpPr>
                <a:spLocks noChangeArrowheads="1"/>
              </p:cNvSpPr>
              <p:nvPr/>
            </p:nvSpPr>
            <p:spPr bwMode="auto">
              <a:xfrm>
                <a:off x="1714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65" name="Freeform 1640"/>
              <p:cNvSpPr>
                <a:spLocks/>
              </p:cNvSpPr>
              <p:nvPr/>
            </p:nvSpPr>
            <p:spPr bwMode="auto">
              <a:xfrm>
                <a:off x="1716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66" name="Rectangle 1641"/>
              <p:cNvSpPr>
                <a:spLocks noChangeArrowheads="1"/>
              </p:cNvSpPr>
              <p:nvPr/>
            </p:nvSpPr>
            <p:spPr bwMode="auto">
              <a:xfrm>
                <a:off x="1542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67" name="Freeform 1642"/>
              <p:cNvSpPr>
                <a:spLocks/>
              </p:cNvSpPr>
              <p:nvPr/>
            </p:nvSpPr>
            <p:spPr bwMode="auto">
              <a:xfrm>
                <a:off x="154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68" name="Rectangle 1643"/>
              <p:cNvSpPr>
                <a:spLocks noChangeArrowheads="1"/>
              </p:cNvSpPr>
              <p:nvPr/>
            </p:nvSpPr>
            <p:spPr bwMode="auto">
              <a:xfrm>
                <a:off x="1696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69" name="Freeform 1644"/>
              <p:cNvSpPr>
                <a:spLocks/>
              </p:cNvSpPr>
              <p:nvPr/>
            </p:nvSpPr>
            <p:spPr bwMode="auto">
              <a:xfrm>
                <a:off x="1699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70" name="Rectangle 1645"/>
              <p:cNvSpPr>
                <a:spLocks noChangeArrowheads="1"/>
              </p:cNvSpPr>
              <p:nvPr/>
            </p:nvSpPr>
            <p:spPr bwMode="auto">
              <a:xfrm>
                <a:off x="1527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71" name="Freeform 1646"/>
              <p:cNvSpPr>
                <a:spLocks/>
              </p:cNvSpPr>
              <p:nvPr/>
            </p:nvSpPr>
            <p:spPr bwMode="auto">
              <a:xfrm>
                <a:off x="152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72" name="Rectangle 1647"/>
              <p:cNvSpPr>
                <a:spLocks noChangeArrowheads="1"/>
              </p:cNvSpPr>
              <p:nvPr/>
            </p:nvSpPr>
            <p:spPr bwMode="auto">
              <a:xfrm>
                <a:off x="167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73" name="Freeform 1648"/>
              <p:cNvSpPr>
                <a:spLocks/>
              </p:cNvSpPr>
              <p:nvPr/>
            </p:nvSpPr>
            <p:spPr bwMode="auto">
              <a:xfrm>
                <a:off x="1683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74" name="Rectangle 1649"/>
              <p:cNvSpPr>
                <a:spLocks noChangeArrowheads="1"/>
              </p:cNvSpPr>
              <p:nvPr/>
            </p:nvSpPr>
            <p:spPr bwMode="auto">
              <a:xfrm>
                <a:off x="1509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75" name="Freeform 1650"/>
              <p:cNvSpPr>
                <a:spLocks/>
              </p:cNvSpPr>
              <p:nvPr/>
            </p:nvSpPr>
            <p:spPr bwMode="auto">
              <a:xfrm>
                <a:off x="151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76" name="Rectangle 1651"/>
              <p:cNvSpPr>
                <a:spLocks noChangeArrowheads="1"/>
              </p:cNvSpPr>
              <p:nvPr/>
            </p:nvSpPr>
            <p:spPr bwMode="auto">
              <a:xfrm>
                <a:off x="166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77" name="Freeform 1652"/>
              <p:cNvSpPr>
                <a:spLocks/>
              </p:cNvSpPr>
              <p:nvPr/>
            </p:nvSpPr>
            <p:spPr bwMode="auto">
              <a:xfrm>
                <a:off x="1666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78" name="Rectangle 1653"/>
              <p:cNvSpPr>
                <a:spLocks noChangeArrowheads="1"/>
              </p:cNvSpPr>
              <p:nvPr/>
            </p:nvSpPr>
            <p:spPr bwMode="auto">
              <a:xfrm>
                <a:off x="1492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79" name="Freeform 1654"/>
              <p:cNvSpPr>
                <a:spLocks/>
              </p:cNvSpPr>
              <p:nvPr/>
            </p:nvSpPr>
            <p:spPr bwMode="auto">
              <a:xfrm>
                <a:off x="1494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80" name="Rectangle 1655"/>
              <p:cNvSpPr>
                <a:spLocks noChangeArrowheads="1"/>
              </p:cNvSpPr>
              <p:nvPr/>
            </p:nvSpPr>
            <p:spPr bwMode="auto">
              <a:xfrm>
                <a:off x="1646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81" name="Freeform 1656"/>
              <p:cNvSpPr>
                <a:spLocks/>
              </p:cNvSpPr>
              <p:nvPr/>
            </p:nvSpPr>
            <p:spPr bwMode="auto">
              <a:xfrm>
                <a:off x="1648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82" name="Rectangle 1657"/>
              <p:cNvSpPr>
                <a:spLocks noChangeArrowheads="1"/>
              </p:cNvSpPr>
              <p:nvPr/>
            </p:nvSpPr>
            <p:spPr bwMode="auto">
              <a:xfrm>
                <a:off x="1476" y="316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83" name="Freeform 1658"/>
              <p:cNvSpPr>
                <a:spLocks/>
              </p:cNvSpPr>
              <p:nvPr/>
            </p:nvSpPr>
            <p:spPr bwMode="auto">
              <a:xfrm>
                <a:off x="147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84" name="Rectangle 1659"/>
              <p:cNvSpPr>
                <a:spLocks noChangeArrowheads="1"/>
              </p:cNvSpPr>
              <p:nvPr/>
            </p:nvSpPr>
            <p:spPr bwMode="auto">
              <a:xfrm>
                <a:off x="162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85" name="Freeform 1660"/>
              <p:cNvSpPr>
                <a:spLocks/>
              </p:cNvSpPr>
              <p:nvPr/>
            </p:nvSpPr>
            <p:spPr bwMode="auto">
              <a:xfrm>
                <a:off x="1630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86" name="Rectangle 1661"/>
              <p:cNvSpPr>
                <a:spLocks noChangeArrowheads="1"/>
              </p:cNvSpPr>
              <p:nvPr/>
            </p:nvSpPr>
            <p:spPr bwMode="auto">
              <a:xfrm>
                <a:off x="145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87" name="Freeform 1662"/>
              <p:cNvSpPr>
                <a:spLocks/>
              </p:cNvSpPr>
              <p:nvPr/>
            </p:nvSpPr>
            <p:spPr bwMode="auto">
              <a:xfrm>
                <a:off x="1461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88" name="Rectangle 1663"/>
              <p:cNvSpPr>
                <a:spLocks noChangeArrowheads="1"/>
              </p:cNvSpPr>
              <p:nvPr/>
            </p:nvSpPr>
            <p:spPr bwMode="auto">
              <a:xfrm>
                <a:off x="161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89" name="Freeform 1664"/>
              <p:cNvSpPr>
                <a:spLocks/>
              </p:cNvSpPr>
              <p:nvPr/>
            </p:nvSpPr>
            <p:spPr bwMode="auto">
              <a:xfrm>
                <a:off x="1615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90" name="Rectangle 1665"/>
              <p:cNvSpPr>
                <a:spLocks noChangeArrowheads="1"/>
              </p:cNvSpPr>
              <p:nvPr/>
            </p:nvSpPr>
            <p:spPr bwMode="auto">
              <a:xfrm>
                <a:off x="1441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91" name="Freeform 1666"/>
              <p:cNvSpPr>
                <a:spLocks/>
              </p:cNvSpPr>
              <p:nvPr/>
            </p:nvSpPr>
            <p:spPr bwMode="auto">
              <a:xfrm>
                <a:off x="1443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92" name="Rectangle 1667"/>
              <p:cNvSpPr>
                <a:spLocks noChangeArrowheads="1"/>
              </p:cNvSpPr>
              <p:nvPr/>
            </p:nvSpPr>
            <p:spPr bwMode="auto">
              <a:xfrm>
                <a:off x="159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93" name="Freeform 1668"/>
              <p:cNvSpPr>
                <a:spLocks/>
              </p:cNvSpPr>
              <p:nvPr/>
            </p:nvSpPr>
            <p:spPr bwMode="auto">
              <a:xfrm>
                <a:off x="159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94" name="Rectangle 1669"/>
              <p:cNvSpPr>
                <a:spLocks noChangeArrowheads="1"/>
              </p:cNvSpPr>
              <p:nvPr/>
            </p:nvSpPr>
            <p:spPr bwMode="auto">
              <a:xfrm>
                <a:off x="1424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95" name="Freeform 1670"/>
              <p:cNvSpPr>
                <a:spLocks/>
              </p:cNvSpPr>
              <p:nvPr/>
            </p:nvSpPr>
            <p:spPr bwMode="auto">
              <a:xfrm>
                <a:off x="1428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96" name="Rectangle 1671"/>
              <p:cNvSpPr>
                <a:spLocks noChangeArrowheads="1"/>
              </p:cNvSpPr>
              <p:nvPr/>
            </p:nvSpPr>
            <p:spPr bwMode="auto">
              <a:xfrm>
                <a:off x="1578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97" name="Freeform 1672"/>
              <p:cNvSpPr>
                <a:spLocks/>
              </p:cNvSpPr>
              <p:nvPr/>
            </p:nvSpPr>
            <p:spPr bwMode="auto">
              <a:xfrm>
                <a:off x="1580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98" name="Rectangle 1673"/>
              <p:cNvSpPr>
                <a:spLocks noChangeArrowheads="1"/>
              </p:cNvSpPr>
              <p:nvPr/>
            </p:nvSpPr>
            <p:spPr bwMode="auto">
              <a:xfrm>
                <a:off x="140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99" name="Freeform 1674"/>
              <p:cNvSpPr>
                <a:spLocks/>
              </p:cNvSpPr>
              <p:nvPr/>
            </p:nvSpPr>
            <p:spPr bwMode="auto">
              <a:xfrm>
                <a:off x="141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00" name="Rectangle 1675"/>
              <p:cNvSpPr>
                <a:spLocks noChangeArrowheads="1"/>
              </p:cNvSpPr>
              <p:nvPr/>
            </p:nvSpPr>
            <p:spPr bwMode="auto">
              <a:xfrm>
                <a:off x="156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01" name="Freeform 1676"/>
              <p:cNvSpPr>
                <a:spLocks/>
              </p:cNvSpPr>
              <p:nvPr/>
            </p:nvSpPr>
            <p:spPr bwMode="auto">
              <a:xfrm>
                <a:off x="156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02" name="Rectangle 1677"/>
              <p:cNvSpPr>
                <a:spLocks noChangeArrowheads="1"/>
              </p:cNvSpPr>
              <p:nvPr/>
            </p:nvSpPr>
            <p:spPr bwMode="auto">
              <a:xfrm>
                <a:off x="139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03" name="Freeform 1678"/>
              <p:cNvSpPr>
                <a:spLocks/>
              </p:cNvSpPr>
              <p:nvPr/>
            </p:nvSpPr>
            <p:spPr bwMode="auto">
              <a:xfrm>
                <a:off x="1393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04" name="Rectangle 1679"/>
              <p:cNvSpPr>
                <a:spLocks noChangeArrowheads="1"/>
              </p:cNvSpPr>
              <p:nvPr/>
            </p:nvSpPr>
            <p:spPr bwMode="auto">
              <a:xfrm>
                <a:off x="1732" y="316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05" name="Freeform 1680"/>
              <p:cNvSpPr>
                <a:spLocks/>
              </p:cNvSpPr>
              <p:nvPr/>
            </p:nvSpPr>
            <p:spPr bwMode="auto">
              <a:xfrm>
                <a:off x="1734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06" name="Rectangle 1681"/>
              <p:cNvSpPr>
                <a:spLocks noChangeArrowheads="1"/>
              </p:cNvSpPr>
              <p:nvPr/>
            </p:nvSpPr>
            <p:spPr bwMode="auto">
              <a:xfrm>
                <a:off x="137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07" name="Freeform 1682"/>
              <p:cNvSpPr>
                <a:spLocks/>
              </p:cNvSpPr>
              <p:nvPr/>
            </p:nvSpPr>
            <p:spPr bwMode="auto">
              <a:xfrm>
                <a:off x="1375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08" name="Rectangle 1683"/>
              <p:cNvSpPr>
                <a:spLocks noChangeArrowheads="1"/>
              </p:cNvSpPr>
              <p:nvPr/>
            </p:nvSpPr>
            <p:spPr bwMode="auto">
              <a:xfrm>
                <a:off x="135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09" name="Freeform 1684"/>
              <p:cNvSpPr>
                <a:spLocks/>
              </p:cNvSpPr>
              <p:nvPr/>
            </p:nvSpPr>
            <p:spPr bwMode="auto">
              <a:xfrm>
                <a:off x="136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10" name="Rectangle 1685"/>
              <p:cNvSpPr>
                <a:spLocks noChangeArrowheads="1"/>
              </p:cNvSpPr>
              <p:nvPr/>
            </p:nvSpPr>
            <p:spPr bwMode="auto">
              <a:xfrm>
                <a:off x="134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11" name="Freeform 1686"/>
              <p:cNvSpPr>
                <a:spLocks/>
              </p:cNvSpPr>
              <p:nvPr/>
            </p:nvSpPr>
            <p:spPr bwMode="auto">
              <a:xfrm>
                <a:off x="1342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12" name="Rectangle 1687"/>
              <p:cNvSpPr>
                <a:spLocks noChangeArrowheads="1"/>
              </p:cNvSpPr>
              <p:nvPr/>
            </p:nvSpPr>
            <p:spPr bwMode="auto">
              <a:xfrm>
                <a:off x="1714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13" name="Freeform 1688"/>
              <p:cNvSpPr>
                <a:spLocks/>
              </p:cNvSpPr>
              <p:nvPr/>
            </p:nvSpPr>
            <p:spPr bwMode="auto">
              <a:xfrm>
                <a:off x="1716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14" name="Rectangle 1689"/>
              <p:cNvSpPr>
                <a:spLocks noChangeArrowheads="1"/>
              </p:cNvSpPr>
              <p:nvPr/>
            </p:nvSpPr>
            <p:spPr bwMode="auto">
              <a:xfrm>
                <a:off x="1542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15" name="Freeform 1690"/>
              <p:cNvSpPr>
                <a:spLocks/>
              </p:cNvSpPr>
              <p:nvPr/>
            </p:nvSpPr>
            <p:spPr bwMode="auto">
              <a:xfrm>
                <a:off x="154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16" name="Rectangle 1691"/>
              <p:cNvSpPr>
                <a:spLocks noChangeArrowheads="1"/>
              </p:cNvSpPr>
              <p:nvPr/>
            </p:nvSpPr>
            <p:spPr bwMode="auto">
              <a:xfrm>
                <a:off x="1696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17" name="Freeform 1692"/>
              <p:cNvSpPr>
                <a:spLocks/>
              </p:cNvSpPr>
              <p:nvPr/>
            </p:nvSpPr>
            <p:spPr bwMode="auto">
              <a:xfrm>
                <a:off x="1699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18" name="Rectangle 1693"/>
              <p:cNvSpPr>
                <a:spLocks noChangeArrowheads="1"/>
              </p:cNvSpPr>
              <p:nvPr/>
            </p:nvSpPr>
            <p:spPr bwMode="auto">
              <a:xfrm>
                <a:off x="1527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19" name="Freeform 1694"/>
              <p:cNvSpPr>
                <a:spLocks/>
              </p:cNvSpPr>
              <p:nvPr/>
            </p:nvSpPr>
            <p:spPr bwMode="auto">
              <a:xfrm>
                <a:off x="152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20" name="Rectangle 1695"/>
              <p:cNvSpPr>
                <a:spLocks noChangeArrowheads="1"/>
              </p:cNvSpPr>
              <p:nvPr/>
            </p:nvSpPr>
            <p:spPr bwMode="auto">
              <a:xfrm>
                <a:off x="167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21" name="Freeform 1696"/>
              <p:cNvSpPr>
                <a:spLocks/>
              </p:cNvSpPr>
              <p:nvPr/>
            </p:nvSpPr>
            <p:spPr bwMode="auto">
              <a:xfrm>
                <a:off x="1683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22" name="Rectangle 1697"/>
              <p:cNvSpPr>
                <a:spLocks noChangeArrowheads="1"/>
              </p:cNvSpPr>
              <p:nvPr/>
            </p:nvSpPr>
            <p:spPr bwMode="auto">
              <a:xfrm>
                <a:off x="1509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23" name="Freeform 1698"/>
              <p:cNvSpPr>
                <a:spLocks/>
              </p:cNvSpPr>
              <p:nvPr/>
            </p:nvSpPr>
            <p:spPr bwMode="auto">
              <a:xfrm>
                <a:off x="151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24" name="Rectangle 1699"/>
              <p:cNvSpPr>
                <a:spLocks noChangeArrowheads="1"/>
              </p:cNvSpPr>
              <p:nvPr/>
            </p:nvSpPr>
            <p:spPr bwMode="auto">
              <a:xfrm>
                <a:off x="166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25" name="Freeform 1700"/>
              <p:cNvSpPr>
                <a:spLocks/>
              </p:cNvSpPr>
              <p:nvPr/>
            </p:nvSpPr>
            <p:spPr bwMode="auto">
              <a:xfrm>
                <a:off x="1666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26" name="Rectangle 1701"/>
              <p:cNvSpPr>
                <a:spLocks noChangeArrowheads="1"/>
              </p:cNvSpPr>
              <p:nvPr/>
            </p:nvSpPr>
            <p:spPr bwMode="auto">
              <a:xfrm>
                <a:off x="1492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27" name="Freeform 1702"/>
              <p:cNvSpPr>
                <a:spLocks/>
              </p:cNvSpPr>
              <p:nvPr/>
            </p:nvSpPr>
            <p:spPr bwMode="auto">
              <a:xfrm>
                <a:off x="1494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28" name="Rectangle 1703"/>
              <p:cNvSpPr>
                <a:spLocks noChangeArrowheads="1"/>
              </p:cNvSpPr>
              <p:nvPr/>
            </p:nvSpPr>
            <p:spPr bwMode="auto">
              <a:xfrm>
                <a:off x="1646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29" name="Freeform 1704"/>
              <p:cNvSpPr>
                <a:spLocks/>
              </p:cNvSpPr>
              <p:nvPr/>
            </p:nvSpPr>
            <p:spPr bwMode="auto">
              <a:xfrm>
                <a:off x="1648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30" name="Rectangle 1705"/>
              <p:cNvSpPr>
                <a:spLocks noChangeArrowheads="1"/>
              </p:cNvSpPr>
              <p:nvPr/>
            </p:nvSpPr>
            <p:spPr bwMode="auto">
              <a:xfrm>
                <a:off x="1476" y="315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31" name="Freeform 1706"/>
              <p:cNvSpPr>
                <a:spLocks/>
              </p:cNvSpPr>
              <p:nvPr/>
            </p:nvSpPr>
            <p:spPr bwMode="auto">
              <a:xfrm>
                <a:off x="147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32" name="Rectangle 1707"/>
              <p:cNvSpPr>
                <a:spLocks noChangeArrowheads="1"/>
              </p:cNvSpPr>
              <p:nvPr/>
            </p:nvSpPr>
            <p:spPr bwMode="auto">
              <a:xfrm>
                <a:off x="162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33" name="Freeform 1708"/>
              <p:cNvSpPr>
                <a:spLocks/>
              </p:cNvSpPr>
              <p:nvPr/>
            </p:nvSpPr>
            <p:spPr bwMode="auto">
              <a:xfrm>
                <a:off x="1630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34" name="Rectangle 1709"/>
              <p:cNvSpPr>
                <a:spLocks noChangeArrowheads="1"/>
              </p:cNvSpPr>
              <p:nvPr/>
            </p:nvSpPr>
            <p:spPr bwMode="auto">
              <a:xfrm>
                <a:off x="145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35" name="Freeform 1710"/>
              <p:cNvSpPr>
                <a:spLocks/>
              </p:cNvSpPr>
              <p:nvPr/>
            </p:nvSpPr>
            <p:spPr bwMode="auto">
              <a:xfrm>
                <a:off x="1461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36" name="Rectangle 1711"/>
              <p:cNvSpPr>
                <a:spLocks noChangeArrowheads="1"/>
              </p:cNvSpPr>
              <p:nvPr/>
            </p:nvSpPr>
            <p:spPr bwMode="auto">
              <a:xfrm>
                <a:off x="161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37" name="Freeform 1712"/>
              <p:cNvSpPr>
                <a:spLocks/>
              </p:cNvSpPr>
              <p:nvPr/>
            </p:nvSpPr>
            <p:spPr bwMode="auto">
              <a:xfrm>
                <a:off x="1615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38" name="Rectangle 1713"/>
              <p:cNvSpPr>
                <a:spLocks noChangeArrowheads="1"/>
              </p:cNvSpPr>
              <p:nvPr/>
            </p:nvSpPr>
            <p:spPr bwMode="auto">
              <a:xfrm>
                <a:off x="1441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39" name="Freeform 1714"/>
              <p:cNvSpPr>
                <a:spLocks/>
              </p:cNvSpPr>
              <p:nvPr/>
            </p:nvSpPr>
            <p:spPr bwMode="auto">
              <a:xfrm>
                <a:off x="1443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40" name="Rectangle 1715"/>
              <p:cNvSpPr>
                <a:spLocks noChangeArrowheads="1"/>
              </p:cNvSpPr>
              <p:nvPr/>
            </p:nvSpPr>
            <p:spPr bwMode="auto">
              <a:xfrm>
                <a:off x="159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41" name="Freeform 1716"/>
              <p:cNvSpPr>
                <a:spLocks/>
              </p:cNvSpPr>
              <p:nvPr/>
            </p:nvSpPr>
            <p:spPr bwMode="auto">
              <a:xfrm>
                <a:off x="159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42" name="Rectangle 1717"/>
              <p:cNvSpPr>
                <a:spLocks noChangeArrowheads="1"/>
              </p:cNvSpPr>
              <p:nvPr/>
            </p:nvSpPr>
            <p:spPr bwMode="auto">
              <a:xfrm>
                <a:off x="1424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43" name="Freeform 1718"/>
              <p:cNvSpPr>
                <a:spLocks/>
              </p:cNvSpPr>
              <p:nvPr/>
            </p:nvSpPr>
            <p:spPr bwMode="auto">
              <a:xfrm>
                <a:off x="1428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44" name="Rectangle 1719"/>
              <p:cNvSpPr>
                <a:spLocks noChangeArrowheads="1"/>
              </p:cNvSpPr>
              <p:nvPr/>
            </p:nvSpPr>
            <p:spPr bwMode="auto">
              <a:xfrm>
                <a:off x="1578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45" name="Freeform 1720"/>
              <p:cNvSpPr>
                <a:spLocks/>
              </p:cNvSpPr>
              <p:nvPr/>
            </p:nvSpPr>
            <p:spPr bwMode="auto">
              <a:xfrm>
                <a:off x="1580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46" name="Rectangle 1721"/>
              <p:cNvSpPr>
                <a:spLocks noChangeArrowheads="1"/>
              </p:cNvSpPr>
              <p:nvPr/>
            </p:nvSpPr>
            <p:spPr bwMode="auto">
              <a:xfrm>
                <a:off x="140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47" name="Freeform 1722"/>
              <p:cNvSpPr>
                <a:spLocks/>
              </p:cNvSpPr>
              <p:nvPr/>
            </p:nvSpPr>
            <p:spPr bwMode="auto">
              <a:xfrm>
                <a:off x="141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48" name="Rectangle 1723"/>
              <p:cNvSpPr>
                <a:spLocks noChangeArrowheads="1"/>
              </p:cNvSpPr>
              <p:nvPr/>
            </p:nvSpPr>
            <p:spPr bwMode="auto">
              <a:xfrm>
                <a:off x="156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49" name="Freeform 1724"/>
              <p:cNvSpPr>
                <a:spLocks/>
              </p:cNvSpPr>
              <p:nvPr/>
            </p:nvSpPr>
            <p:spPr bwMode="auto">
              <a:xfrm>
                <a:off x="156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0" name="Rectangle 1725"/>
              <p:cNvSpPr>
                <a:spLocks noChangeArrowheads="1"/>
              </p:cNvSpPr>
              <p:nvPr/>
            </p:nvSpPr>
            <p:spPr bwMode="auto">
              <a:xfrm>
                <a:off x="139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51" name="Freeform 1726"/>
              <p:cNvSpPr>
                <a:spLocks/>
              </p:cNvSpPr>
              <p:nvPr/>
            </p:nvSpPr>
            <p:spPr bwMode="auto">
              <a:xfrm>
                <a:off x="1393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2" name="Rectangle 1727"/>
              <p:cNvSpPr>
                <a:spLocks noChangeArrowheads="1"/>
              </p:cNvSpPr>
              <p:nvPr/>
            </p:nvSpPr>
            <p:spPr bwMode="auto">
              <a:xfrm>
                <a:off x="1732" y="315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53" name="Freeform 1728"/>
              <p:cNvSpPr>
                <a:spLocks/>
              </p:cNvSpPr>
              <p:nvPr/>
            </p:nvSpPr>
            <p:spPr bwMode="auto">
              <a:xfrm>
                <a:off x="1734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4" name="Rectangle 1729"/>
              <p:cNvSpPr>
                <a:spLocks noChangeArrowheads="1"/>
              </p:cNvSpPr>
              <p:nvPr/>
            </p:nvSpPr>
            <p:spPr bwMode="auto">
              <a:xfrm>
                <a:off x="137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755" name="Freeform 1730"/>
              <p:cNvSpPr>
                <a:spLocks/>
              </p:cNvSpPr>
              <p:nvPr/>
            </p:nvSpPr>
            <p:spPr bwMode="auto">
              <a:xfrm>
                <a:off x="1375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6" name="Freeform 1731"/>
              <p:cNvSpPr>
                <a:spLocks/>
              </p:cNvSpPr>
              <p:nvPr/>
            </p:nvSpPr>
            <p:spPr bwMode="auto">
              <a:xfrm>
                <a:off x="170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7" name="Freeform 1732"/>
              <p:cNvSpPr>
                <a:spLocks/>
              </p:cNvSpPr>
              <p:nvPr/>
            </p:nvSpPr>
            <p:spPr bwMode="auto">
              <a:xfrm>
                <a:off x="167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8" name="Freeform 1733"/>
              <p:cNvSpPr>
                <a:spLocks/>
              </p:cNvSpPr>
              <p:nvPr/>
            </p:nvSpPr>
            <p:spPr bwMode="auto">
              <a:xfrm>
                <a:off x="165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59" name="Freeform 1734"/>
              <p:cNvSpPr>
                <a:spLocks/>
              </p:cNvSpPr>
              <p:nvPr/>
            </p:nvSpPr>
            <p:spPr bwMode="auto">
              <a:xfrm>
                <a:off x="162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0" name="Freeform 1735"/>
              <p:cNvSpPr>
                <a:spLocks/>
              </p:cNvSpPr>
              <p:nvPr/>
            </p:nvSpPr>
            <p:spPr bwMode="auto">
              <a:xfrm>
                <a:off x="160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1" name="Freeform 1736"/>
              <p:cNvSpPr>
                <a:spLocks/>
              </p:cNvSpPr>
              <p:nvPr/>
            </p:nvSpPr>
            <p:spPr bwMode="auto">
              <a:xfrm>
                <a:off x="157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2" name="Freeform 1737"/>
              <p:cNvSpPr>
                <a:spLocks/>
              </p:cNvSpPr>
              <p:nvPr/>
            </p:nvSpPr>
            <p:spPr bwMode="auto">
              <a:xfrm>
                <a:off x="155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3" name="Freeform 1738"/>
              <p:cNvSpPr>
                <a:spLocks/>
              </p:cNvSpPr>
              <p:nvPr/>
            </p:nvSpPr>
            <p:spPr bwMode="auto">
              <a:xfrm>
                <a:off x="1525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4" name="Freeform 1739"/>
              <p:cNvSpPr>
                <a:spLocks/>
              </p:cNvSpPr>
              <p:nvPr/>
            </p:nvSpPr>
            <p:spPr bwMode="auto">
              <a:xfrm>
                <a:off x="149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5" name="Freeform 1740"/>
              <p:cNvSpPr>
                <a:spLocks/>
              </p:cNvSpPr>
              <p:nvPr/>
            </p:nvSpPr>
            <p:spPr bwMode="auto">
              <a:xfrm>
                <a:off x="147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6" name="Freeform 1741"/>
              <p:cNvSpPr>
                <a:spLocks/>
              </p:cNvSpPr>
              <p:nvPr/>
            </p:nvSpPr>
            <p:spPr bwMode="auto">
              <a:xfrm>
                <a:off x="144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7" name="Freeform 1742"/>
              <p:cNvSpPr>
                <a:spLocks/>
              </p:cNvSpPr>
              <p:nvPr/>
            </p:nvSpPr>
            <p:spPr bwMode="auto">
              <a:xfrm>
                <a:off x="1421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8" name="Freeform 1743"/>
              <p:cNvSpPr>
                <a:spLocks/>
              </p:cNvSpPr>
              <p:nvPr/>
            </p:nvSpPr>
            <p:spPr bwMode="auto">
              <a:xfrm>
                <a:off x="139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69" name="Freeform 1744"/>
              <p:cNvSpPr>
                <a:spLocks/>
              </p:cNvSpPr>
              <p:nvPr/>
            </p:nvSpPr>
            <p:spPr bwMode="auto">
              <a:xfrm>
                <a:off x="137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0" name="Freeform 1745"/>
              <p:cNvSpPr>
                <a:spLocks/>
              </p:cNvSpPr>
              <p:nvPr/>
            </p:nvSpPr>
            <p:spPr bwMode="auto">
              <a:xfrm>
                <a:off x="134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1" name="Freeform 1746"/>
              <p:cNvSpPr>
                <a:spLocks/>
              </p:cNvSpPr>
              <p:nvPr/>
            </p:nvSpPr>
            <p:spPr bwMode="auto">
              <a:xfrm>
                <a:off x="173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2" name="Freeform 1747"/>
              <p:cNvSpPr>
                <a:spLocks/>
              </p:cNvSpPr>
              <p:nvPr/>
            </p:nvSpPr>
            <p:spPr bwMode="auto">
              <a:xfrm>
                <a:off x="171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3" name="Freeform 1748"/>
              <p:cNvSpPr>
                <a:spLocks/>
              </p:cNvSpPr>
              <p:nvPr/>
            </p:nvSpPr>
            <p:spPr bwMode="auto">
              <a:xfrm>
                <a:off x="169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4" name="Freeform 1749"/>
              <p:cNvSpPr>
                <a:spLocks/>
              </p:cNvSpPr>
              <p:nvPr/>
            </p:nvSpPr>
            <p:spPr bwMode="auto">
              <a:xfrm>
                <a:off x="166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5" name="Freeform 1750"/>
              <p:cNvSpPr>
                <a:spLocks/>
              </p:cNvSpPr>
              <p:nvPr/>
            </p:nvSpPr>
            <p:spPr bwMode="auto">
              <a:xfrm>
                <a:off x="164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6" name="Freeform 1751"/>
              <p:cNvSpPr>
                <a:spLocks/>
              </p:cNvSpPr>
              <p:nvPr/>
            </p:nvSpPr>
            <p:spPr bwMode="auto">
              <a:xfrm>
                <a:off x="161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7" name="Freeform 1752"/>
              <p:cNvSpPr>
                <a:spLocks/>
              </p:cNvSpPr>
              <p:nvPr/>
            </p:nvSpPr>
            <p:spPr bwMode="auto">
              <a:xfrm>
                <a:off x="158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8" name="Freeform 1753"/>
              <p:cNvSpPr>
                <a:spLocks/>
              </p:cNvSpPr>
              <p:nvPr/>
            </p:nvSpPr>
            <p:spPr bwMode="auto">
              <a:xfrm>
                <a:off x="156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79" name="Freeform 1754"/>
              <p:cNvSpPr>
                <a:spLocks/>
              </p:cNvSpPr>
              <p:nvPr/>
            </p:nvSpPr>
            <p:spPr bwMode="auto">
              <a:xfrm>
                <a:off x="153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0" name="Freeform 1755"/>
              <p:cNvSpPr>
                <a:spLocks/>
              </p:cNvSpPr>
              <p:nvPr/>
            </p:nvSpPr>
            <p:spPr bwMode="auto">
              <a:xfrm>
                <a:off x="151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1" name="Freeform 1756"/>
              <p:cNvSpPr>
                <a:spLocks/>
              </p:cNvSpPr>
              <p:nvPr/>
            </p:nvSpPr>
            <p:spPr bwMode="auto">
              <a:xfrm>
                <a:off x="148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2" name="Freeform 1757"/>
              <p:cNvSpPr>
                <a:spLocks/>
              </p:cNvSpPr>
              <p:nvPr/>
            </p:nvSpPr>
            <p:spPr bwMode="auto">
              <a:xfrm>
                <a:off x="146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3" name="Freeform 1758"/>
              <p:cNvSpPr>
                <a:spLocks/>
              </p:cNvSpPr>
              <p:nvPr/>
            </p:nvSpPr>
            <p:spPr bwMode="auto">
              <a:xfrm>
                <a:off x="143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4" name="Freeform 1759"/>
              <p:cNvSpPr>
                <a:spLocks/>
              </p:cNvSpPr>
              <p:nvPr/>
            </p:nvSpPr>
            <p:spPr bwMode="auto">
              <a:xfrm>
                <a:off x="140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5" name="Freeform 1760"/>
              <p:cNvSpPr>
                <a:spLocks/>
              </p:cNvSpPr>
              <p:nvPr/>
            </p:nvSpPr>
            <p:spPr bwMode="auto">
              <a:xfrm>
                <a:off x="138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6" name="Freeform 1761"/>
              <p:cNvSpPr>
                <a:spLocks/>
              </p:cNvSpPr>
              <p:nvPr/>
            </p:nvSpPr>
            <p:spPr bwMode="auto">
              <a:xfrm>
                <a:off x="135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87" name="Freeform 1762"/>
              <p:cNvSpPr>
                <a:spLocks/>
              </p:cNvSpPr>
              <p:nvPr/>
            </p:nvSpPr>
            <p:spPr bwMode="auto">
              <a:xfrm>
                <a:off x="174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37" name="Rectangle 1763"/>
            <p:cNvSpPr>
              <a:spLocks noChangeArrowheads="1"/>
            </p:cNvSpPr>
            <p:nvPr/>
          </p:nvSpPr>
          <p:spPr bwMode="auto">
            <a:xfrm>
              <a:off x="1979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38" name="Group 1764"/>
            <p:cNvGrpSpPr>
              <a:grpSpLocks/>
            </p:cNvGrpSpPr>
            <p:nvPr/>
          </p:nvGrpSpPr>
          <p:grpSpPr bwMode="auto">
            <a:xfrm>
              <a:off x="1991" y="3188"/>
              <a:ext cx="192" cy="135"/>
              <a:chOff x="1311" y="3205"/>
              <a:chExt cx="192" cy="135"/>
            </a:xfrm>
          </p:grpSpPr>
          <p:sp>
            <p:nvSpPr>
              <p:cNvPr id="19643" name="Rectangle 1765"/>
              <p:cNvSpPr>
                <a:spLocks noChangeArrowheads="1"/>
              </p:cNvSpPr>
              <p:nvPr/>
            </p:nvSpPr>
            <p:spPr bwMode="auto">
              <a:xfrm>
                <a:off x="1311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44" name="Freeform 1766"/>
              <p:cNvSpPr>
                <a:spLocks/>
              </p:cNvSpPr>
              <p:nvPr/>
            </p:nvSpPr>
            <p:spPr bwMode="auto">
              <a:xfrm>
                <a:off x="1322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5" name="Rectangle 1767"/>
              <p:cNvSpPr>
                <a:spLocks noChangeArrowheads="1"/>
              </p:cNvSpPr>
              <p:nvPr/>
            </p:nvSpPr>
            <p:spPr bwMode="auto">
              <a:xfrm>
                <a:off x="1318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46" name="Line 1768"/>
              <p:cNvSpPr>
                <a:spLocks noChangeShapeType="1"/>
              </p:cNvSpPr>
              <p:nvPr/>
            </p:nvSpPr>
            <p:spPr bwMode="auto">
              <a:xfrm>
                <a:off x="1337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7" name="Line 1769"/>
              <p:cNvSpPr>
                <a:spLocks noChangeShapeType="1"/>
              </p:cNvSpPr>
              <p:nvPr/>
            </p:nvSpPr>
            <p:spPr bwMode="auto">
              <a:xfrm>
                <a:off x="1324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8" name="Line 1770"/>
              <p:cNvSpPr>
                <a:spLocks noChangeShapeType="1"/>
              </p:cNvSpPr>
              <p:nvPr/>
            </p:nvSpPr>
            <p:spPr bwMode="auto">
              <a:xfrm>
                <a:off x="1324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9" name="Rectangle 1771"/>
              <p:cNvSpPr>
                <a:spLocks noChangeArrowheads="1"/>
              </p:cNvSpPr>
              <p:nvPr/>
            </p:nvSpPr>
            <p:spPr bwMode="auto">
              <a:xfrm>
                <a:off x="1344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50" name="Rectangle 1772"/>
              <p:cNvSpPr>
                <a:spLocks noChangeArrowheads="1"/>
              </p:cNvSpPr>
              <p:nvPr/>
            </p:nvSpPr>
            <p:spPr bwMode="auto">
              <a:xfrm>
                <a:off x="1333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51" name="Rectangle 1773"/>
              <p:cNvSpPr>
                <a:spLocks noChangeArrowheads="1"/>
              </p:cNvSpPr>
              <p:nvPr/>
            </p:nvSpPr>
            <p:spPr bwMode="auto">
              <a:xfrm>
                <a:off x="1320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52" name="Freeform 1774"/>
              <p:cNvSpPr>
                <a:spLocks/>
              </p:cNvSpPr>
              <p:nvPr/>
            </p:nvSpPr>
            <p:spPr bwMode="auto">
              <a:xfrm>
                <a:off x="1396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53" name="Freeform 1775"/>
              <p:cNvSpPr>
                <a:spLocks/>
              </p:cNvSpPr>
              <p:nvPr/>
            </p:nvSpPr>
            <p:spPr bwMode="auto">
              <a:xfrm>
                <a:off x="1372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54" name="Rectangle 1776"/>
              <p:cNvSpPr>
                <a:spLocks noChangeArrowheads="1"/>
              </p:cNvSpPr>
              <p:nvPr/>
            </p:nvSpPr>
            <p:spPr bwMode="auto">
              <a:xfrm>
                <a:off x="1368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55" name="Freeform 1777"/>
              <p:cNvSpPr>
                <a:spLocks/>
              </p:cNvSpPr>
              <p:nvPr/>
            </p:nvSpPr>
            <p:spPr bwMode="auto">
              <a:xfrm>
                <a:off x="1376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56" name="Freeform 1778"/>
              <p:cNvSpPr>
                <a:spLocks/>
              </p:cNvSpPr>
              <p:nvPr/>
            </p:nvSpPr>
            <p:spPr bwMode="auto">
              <a:xfrm>
                <a:off x="1486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57" name="Freeform 1779"/>
              <p:cNvSpPr>
                <a:spLocks/>
              </p:cNvSpPr>
              <p:nvPr/>
            </p:nvSpPr>
            <p:spPr bwMode="auto">
              <a:xfrm>
                <a:off x="1376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58" name="Freeform 1780"/>
              <p:cNvSpPr>
                <a:spLocks/>
              </p:cNvSpPr>
              <p:nvPr/>
            </p:nvSpPr>
            <p:spPr bwMode="auto">
              <a:xfrm>
                <a:off x="1486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39" name="Rectangle 1781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40" name="Group 1782"/>
            <p:cNvGrpSpPr>
              <a:grpSpLocks/>
            </p:cNvGrpSpPr>
            <p:nvPr/>
          </p:nvGrpSpPr>
          <p:grpSpPr bwMode="auto">
            <a:xfrm>
              <a:off x="2009" y="3092"/>
              <a:ext cx="420" cy="31"/>
              <a:chOff x="1329" y="3109"/>
              <a:chExt cx="420" cy="31"/>
            </a:xfrm>
          </p:grpSpPr>
          <p:sp>
            <p:nvSpPr>
              <p:cNvPr id="19514" name="Freeform 1783"/>
              <p:cNvSpPr>
                <a:spLocks/>
              </p:cNvSpPr>
              <p:nvPr/>
            </p:nvSpPr>
            <p:spPr bwMode="auto">
              <a:xfrm>
                <a:off x="1329" y="3129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5" name="Rectangle 1784"/>
              <p:cNvSpPr>
                <a:spLocks noChangeArrowheads="1"/>
              </p:cNvSpPr>
              <p:nvPr/>
            </p:nvSpPr>
            <p:spPr bwMode="auto">
              <a:xfrm>
                <a:off x="135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16" name="Freeform 1785"/>
              <p:cNvSpPr>
                <a:spLocks/>
              </p:cNvSpPr>
              <p:nvPr/>
            </p:nvSpPr>
            <p:spPr bwMode="auto">
              <a:xfrm>
                <a:off x="136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7" name="Rectangle 1786"/>
              <p:cNvSpPr>
                <a:spLocks noChangeArrowheads="1"/>
              </p:cNvSpPr>
              <p:nvPr/>
            </p:nvSpPr>
            <p:spPr bwMode="auto">
              <a:xfrm>
                <a:off x="134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18" name="Freeform 1787"/>
              <p:cNvSpPr>
                <a:spLocks/>
              </p:cNvSpPr>
              <p:nvPr/>
            </p:nvSpPr>
            <p:spPr bwMode="auto">
              <a:xfrm>
                <a:off x="1342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9" name="Rectangle 1788"/>
              <p:cNvSpPr>
                <a:spLocks noChangeArrowheads="1"/>
              </p:cNvSpPr>
              <p:nvPr/>
            </p:nvSpPr>
            <p:spPr bwMode="auto">
              <a:xfrm>
                <a:off x="1714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20" name="Freeform 1789"/>
              <p:cNvSpPr>
                <a:spLocks/>
              </p:cNvSpPr>
              <p:nvPr/>
            </p:nvSpPr>
            <p:spPr bwMode="auto">
              <a:xfrm>
                <a:off x="1716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21" name="Rectangle 1790"/>
              <p:cNvSpPr>
                <a:spLocks noChangeArrowheads="1"/>
              </p:cNvSpPr>
              <p:nvPr/>
            </p:nvSpPr>
            <p:spPr bwMode="auto">
              <a:xfrm>
                <a:off x="1542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22" name="Freeform 1791"/>
              <p:cNvSpPr>
                <a:spLocks/>
              </p:cNvSpPr>
              <p:nvPr/>
            </p:nvSpPr>
            <p:spPr bwMode="auto">
              <a:xfrm>
                <a:off x="154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23" name="Rectangle 1792"/>
              <p:cNvSpPr>
                <a:spLocks noChangeArrowheads="1"/>
              </p:cNvSpPr>
              <p:nvPr/>
            </p:nvSpPr>
            <p:spPr bwMode="auto">
              <a:xfrm>
                <a:off x="1696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24" name="Freeform 1793"/>
              <p:cNvSpPr>
                <a:spLocks/>
              </p:cNvSpPr>
              <p:nvPr/>
            </p:nvSpPr>
            <p:spPr bwMode="auto">
              <a:xfrm>
                <a:off x="1699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25" name="Rectangle 1794"/>
              <p:cNvSpPr>
                <a:spLocks noChangeArrowheads="1"/>
              </p:cNvSpPr>
              <p:nvPr/>
            </p:nvSpPr>
            <p:spPr bwMode="auto">
              <a:xfrm>
                <a:off x="1527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26" name="Freeform 1795"/>
              <p:cNvSpPr>
                <a:spLocks/>
              </p:cNvSpPr>
              <p:nvPr/>
            </p:nvSpPr>
            <p:spPr bwMode="auto">
              <a:xfrm>
                <a:off x="152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27" name="Rectangle 1796"/>
              <p:cNvSpPr>
                <a:spLocks noChangeArrowheads="1"/>
              </p:cNvSpPr>
              <p:nvPr/>
            </p:nvSpPr>
            <p:spPr bwMode="auto">
              <a:xfrm>
                <a:off x="167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28" name="Freeform 1797"/>
              <p:cNvSpPr>
                <a:spLocks/>
              </p:cNvSpPr>
              <p:nvPr/>
            </p:nvSpPr>
            <p:spPr bwMode="auto">
              <a:xfrm>
                <a:off x="1683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29" name="Rectangle 1798"/>
              <p:cNvSpPr>
                <a:spLocks noChangeArrowheads="1"/>
              </p:cNvSpPr>
              <p:nvPr/>
            </p:nvSpPr>
            <p:spPr bwMode="auto">
              <a:xfrm>
                <a:off x="1509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30" name="Freeform 1799"/>
              <p:cNvSpPr>
                <a:spLocks/>
              </p:cNvSpPr>
              <p:nvPr/>
            </p:nvSpPr>
            <p:spPr bwMode="auto">
              <a:xfrm>
                <a:off x="151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31" name="Rectangle 1800"/>
              <p:cNvSpPr>
                <a:spLocks noChangeArrowheads="1"/>
              </p:cNvSpPr>
              <p:nvPr/>
            </p:nvSpPr>
            <p:spPr bwMode="auto">
              <a:xfrm>
                <a:off x="166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32" name="Freeform 1801"/>
              <p:cNvSpPr>
                <a:spLocks/>
              </p:cNvSpPr>
              <p:nvPr/>
            </p:nvSpPr>
            <p:spPr bwMode="auto">
              <a:xfrm>
                <a:off x="1666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33" name="Rectangle 1802"/>
              <p:cNvSpPr>
                <a:spLocks noChangeArrowheads="1"/>
              </p:cNvSpPr>
              <p:nvPr/>
            </p:nvSpPr>
            <p:spPr bwMode="auto">
              <a:xfrm>
                <a:off x="1492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34" name="Freeform 1803"/>
              <p:cNvSpPr>
                <a:spLocks/>
              </p:cNvSpPr>
              <p:nvPr/>
            </p:nvSpPr>
            <p:spPr bwMode="auto">
              <a:xfrm>
                <a:off x="1494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35" name="Rectangle 1804"/>
              <p:cNvSpPr>
                <a:spLocks noChangeArrowheads="1"/>
              </p:cNvSpPr>
              <p:nvPr/>
            </p:nvSpPr>
            <p:spPr bwMode="auto">
              <a:xfrm>
                <a:off x="1646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36" name="Freeform 1805"/>
              <p:cNvSpPr>
                <a:spLocks/>
              </p:cNvSpPr>
              <p:nvPr/>
            </p:nvSpPr>
            <p:spPr bwMode="auto">
              <a:xfrm>
                <a:off x="1648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37" name="Rectangle 1806"/>
              <p:cNvSpPr>
                <a:spLocks noChangeArrowheads="1"/>
              </p:cNvSpPr>
              <p:nvPr/>
            </p:nvSpPr>
            <p:spPr bwMode="auto">
              <a:xfrm>
                <a:off x="1476" y="3123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38" name="Freeform 1807"/>
              <p:cNvSpPr>
                <a:spLocks/>
              </p:cNvSpPr>
              <p:nvPr/>
            </p:nvSpPr>
            <p:spPr bwMode="auto">
              <a:xfrm>
                <a:off x="147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39" name="Rectangle 1808"/>
              <p:cNvSpPr>
                <a:spLocks noChangeArrowheads="1"/>
              </p:cNvSpPr>
              <p:nvPr/>
            </p:nvSpPr>
            <p:spPr bwMode="auto">
              <a:xfrm>
                <a:off x="162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40" name="Freeform 1809"/>
              <p:cNvSpPr>
                <a:spLocks/>
              </p:cNvSpPr>
              <p:nvPr/>
            </p:nvSpPr>
            <p:spPr bwMode="auto">
              <a:xfrm>
                <a:off x="1630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41" name="Rectangle 1810"/>
              <p:cNvSpPr>
                <a:spLocks noChangeArrowheads="1"/>
              </p:cNvSpPr>
              <p:nvPr/>
            </p:nvSpPr>
            <p:spPr bwMode="auto">
              <a:xfrm>
                <a:off x="145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42" name="Freeform 1811"/>
              <p:cNvSpPr>
                <a:spLocks/>
              </p:cNvSpPr>
              <p:nvPr/>
            </p:nvSpPr>
            <p:spPr bwMode="auto">
              <a:xfrm>
                <a:off x="1461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43" name="Rectangle 1812"/>
              <p:cNvSpPr>
                <a:spLocks noChangeArrowheads="1"/>
              </p:cNvSpPr>
              <p:nvPr/>
            </p:nvSpPr>
            <p:spPr bwMode="auto">
              <a:xfrm>
                <a:off x="161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44" name="Freeform 1813"/>
              <p:cNvSpPr>
                <a:spLocks/>
              </p:cNvSpPr>
              <p:nvPr/>
            </p:nvSpPr>
            <p:spPr bwMode="auto">
              <a:xfrm>
                <a:off x="1615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45" name="Rectangle 1814"/>
              <p:cNvSpPr>
                <a:spLocks noChangeArrowheads="1"/>
              </p:cNvSpPr>
              <p:nvPr/>
            </p:nvSpPr>
            <p:spPr bwMode="auto">
              <a:xfrm>
                <a:off x="1441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46" name="Freeform 1815"/>
              <p:cNvSpPr>
                <a:spLocks/>
              </p:cNvSpPr>
              <p:nvPr/>
            </p:nvSpPr>
            <p:spPr bwMode="auto">
              <a:xfrm>
                <a:off x="1443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47" name="Rectangle 1816"/>
              <p:cNvSpPr>
                <a:spLocks noChangeArrowheads="1"/>
              </p:cNvSpPr>
              <p:nvPr/>
            </p:nvSpPr>
            <p:spPr bwMode="auto">
              <a:xfrm>
                <a:off x="159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48" name="Freeform 1817"/>
              <p:cNvSpPr>
                <a:spLocks/>
              </p:cNvSpPr>
              <p:nvPr/>
            </p:nvSpPr>
            <p:spPr bwMode="auto">
              <a:xfrm>
                <a:off x="159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49" name="Rectangle 1818"/>
              <p:cNvSpPr>
                <a:spLocks noChangeArrowheads="1"/>
              </p:cNvSpPr>
              <p:nvPr/>
            </p:nvSpPr>
            <p:spPr bwMode="auto">
              <a:xfrm>
                <a:off x="1424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50" name="Freeform 1819"/>
              <p:cNvSpPr>
                <a:spLocks/>
              </p:cNvSpPr>
              <p:nvPr/>
            </p:nvSpPr>
            <p:spPr bwMode="auto">
              <a:xfrm>
                <a:off x="1428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51" name="Rectangle 1820"/>
              <p:cNvSpPr>
                <a:spLocks noChangeArrowheads="1"/>
              </p:cNvSpPr>
              <p:nvPr/>
            </p:nvSpPr>
            <p:spPr bwMode="auto">
              <a:xfrm>
                <a:off x="1578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52" name="Freeform 1821"/>
              <p:cNvSpPr>
                <a:spLocks/>
              </p:cNvSpPr>
              <p:nvPr/>
            </p:nvSpPr>
            <p:spPr bwMode="auto">
              <a:xfrm>
                <a:off x="1580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53" name="Rectangle 1822"/>
              <p:cNvSpPr>
                <a:spLocks noChangeArrowheads="1"/>
              </p:cNvSpPr>
              <p:nvPr/>
            </p:nvSpPr>
            <p:spPr bwMode="auto">
              <a:xfrm>
                <a:off x="140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54" name="Freeform 1823"/>
              <p:cNvSpPr>
                <a:spLocks/>
              </p:cNvSpPr>
              <p:nvPr/>
            </p:nvSpPr>
            <p:spPr bwMode="auto">
              <a:xfrm>
                <a:off x="141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55" name="Rectangle 1824"/>
              <p:cNvSpPr>
                <a:spLocks noChangeArrowheads="1"/>
              </p:cNvSpPr>
              <p:nvPr/>
            </p:nvSpPr>
            <p:spPr bwMode="auto">
              <a:xfrm>
                <a:off x="156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56" name="Freeform 1825"/>
              <p:cNvSpPr>
                <a:spLocks/>
              </p:cNvSpPr>
              <p:nvPr/>
            </p:nvSpPr>
            <p:spPr bwMode="auto">
              <a:xfrm>
                <a:off x="156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57" name="Rectangle 1826"/>
              <p:cNvSpPr>
                <a:spLocks noChangeArrowheads="1"/>
              </p:cNvSpPr>
              <p:nvPr/>
            </p:nvSpPr>
            <p:spPr bwMode="auto">
              <a:xfrm>
                <a:off x="139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58" name="Freeform 1827"/>
              <p:cNvSpPr>
                <a:spLocks/>
              </p:cNvSpPr>
              <p:nvPr/>
            </p:nvSpPr>
            <p:spPr bwMode="auto">
              <a:xfrm>
                <a:off x="1393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59" name="Rectangle 1828"/>
              <p:cNvSpPr>
                <a:spLocks noChangeArrowheads="1"/>
              </p:cNvSpPr>
              <p:nvPr/>
            </p:nvSpPr>
            <p:spPr bwMode="auto">
              <a:xfrm>
                <a:off x="1732" y="3123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60" name="Freeform 1829"/>
              <p:cNvSpPr>
                <a:spLocks/>
              </p:cNvSpPr>
              <p:nvPr/>
            </p:nvSpPr>
            <p:spPr bwMode="auto">
              <a:xfrm>
                <a:off x="1734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61" name="Rectangle 1830"/>
              <p:cNvSpPr>
                <a:spLocks noChangeArrowheads="1"/>
              </p:cNvSpPr>
              <p:nvPr/>
            </p:nvSpPr>
            <p:spPr bwMode="auto">
              <a:xfrm>
                <a:off x="137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62" name="Freeform 1831"/>
              <p:cNvSpPr>
                <a:spLocks/>
              </p:cNvSpPr>
              <p:nvPr/>
            </p:nvSpPr>
            <p:spPr bwMode="auto">
              <a:xfrm>
                <a:off x="1375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63" name="Rectangle 1832"/>
              <p:cNvSpPr>
                <a:spLocks noChangeArrowheads="1"/>
              </p:cNvSpPr>
              <p:nvPr/>
            </p:nvSpPr>
            <p:spPr bwMode="auto">
              <a:xfrm>
                <a:off x="135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64" name="Freeform 1833"/>
              <p:cNvSpPr>
                <a:spLocks/>
              </p:cNvSpPr>
              <p:nvPr/>
            </p:nvSpPr>
            <p:spPr bwMode="auto">
              <a:xfrm>
                <a:off x="136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65" name="Rectangle 1834"/>
              <p:cNvSpPr>
                <a:spLocks noChangeArrowheads="1"/>
              </p:cNvSpPr>
              <p:nvPr/>
            </p:nvSpPr>
            <p:spPr bwMode="auto">
              <a:xfrm>
                <a:off x="134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66" name="Freeform 1835"/>
              <p:cNvSpPr>
                <a:spLocks/>
              </p:cNvSpPr>
              <p:nvPr/>
            </p:nvSpPr>
            <p:spPr bwMode="auto">
              <a:xfrm>
                <a:off x="1342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67" name="Rectangle 1836"/>
              <p:cNvSpPr>
                <a:spLocks noChangeArrowheads="1"/>
              </p:cNvSpPr>
              <p:nvPr/>
            </p:nvSpPr>
            <p:spPr bwMode="auto">
              <a:xfrm>
                <a:off x="1714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68" name="Freeform 1837"/>
              <p:cNvSpPr>
                <a:spLocks/>
              </p:cNvSpPr>
              <p:nvPr/>
            </p:nvSpPr>
            <p:spPr bwMode="auto">
              <a:xfrm>
                <a:off x="1716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69" name="Rectangle 1838"/>
              <p:cNvSpPr>
                <a:spLocks noChangeArrowheads="1"/>
              </p:cNvSpPr>
              <p:nvPr/>
            </p:nvSpPr>
            <p:spPr bwMode="auto">
              <a:xfrm>
                <a:off x="1542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70" name="Freeform 1839"/>
              <p:cNvSpPr>
                <a:spLocks/>
              </p:cNvSpPr>
              <p:nvPr/>
            </p:nvSpPr>
            <p:spPr bwMode="auto">
              <a:xfrm>
                <a:off x="154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71" name="Rectangle 1840"/>
              <p:cNvSpPr>
                <a:spLocks noChangeArrowheads="1"/>
              </p:cNvSpPr>
              <p:nvPr/>
            </p:nvSpPr>
            <p:spPr bwMode="auto">
              <a:xfrm>
                <a:off x="1696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72" name="Freeform 1841"/>
              <p:cNvSpPr>
                <a:spLocks/>
              </p:cNvSpPr>
              <p:nvPr/>
            </p:nvSpPr>
            <p:spPr bwMode="auto">
              <a:xfrm>
                <a:off x="1699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73" name="Rectangle 1842"/>
              <p:cNvSpPr>
                <a:spLocks noChangeArrowheads="1"/>
              </p:cNvSpPr>
              <p:nvPr/>
            </p:nvSpPr>
            <p:spPr bwMode="auto">
              <a:xfrm>
                <a:off x="1527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74" name="Freeform 1843"/>
              <p:cNvSpPr>
                <a:spLocks/>
              </p:cNvSpPr>
              <p:nvPr/>
            </p:nvSpPr>
            <p:spPr bwMode="auto">
              <a:xfrm>
                <a:off x="152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75" name="Rectangle 1844"/>
              <p:cNvSpPr>
                <a:spLocks noChangeArrowheads="1"/>
              </p:cNvSpPr>
              <p:nvPr/>
            </p:nvSpPr>
            <p:spPr bwMode="auto">
              <a:xfrm>
                <a:off x="167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76" name="Freeform 1845"/>
              <p:cNvSpPr>
                <a:spLocks/>
              </p:cNvSpPr>
              <p:nvPr/>
            </p:nvSpPr>
            <p:spPr bwMode="auto">
              <a:xfrm>
                <a:off x="1683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77" name="Rectangle 1846"/>
              <p:cNvSpPr>
                <a:spLocks noChangeArrowheads="1"/>
              </p:cNvSpPr>
              <p:nvPr/>
            </p:nvSpPr>
            <p:spPr bwMode="auto">
              <a:xfrm>
                <a:off x="1509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78" name="Freeform 1847"/>
              <p:cNvSpPr>
                <a:spLocks/>
              </p:cNvSpPr>
              <p:nvPr/>
            </p:nvSpPr>
            <p:spPr bwMode="auto">
              <a:xfrm>
                <a:off x="151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79" name="Rectangle 1848"/>
              <p:cNvSpPr>
                <a:spLocks noChangeArrowheads="1"/>
              </p:cNvSpPr>
              <p:nvPr/>
            </p:nvSpPr>
            <p:spPr bwMode="auto">
              <a:xfrm>
                <a:off x="166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80" name="Freeform 1849"/>
              <p:cNvSpPr>
                <a:spLocks/>
              </p:cNvSpPr>
              <p:nvPr/>
            </p:nvSpPr>
            <p:spPr bwMode="auto">
              <a:xfrm>
                <a:off x="1666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81" name="Rectangle 1850"/>
              <p:cNvSpPr>
                <a:spLocks noChangeArrowheads="1"/>
              </p:cNvSpPr>
              <p:nvPr/>
            </p:nvSpPr>
            <p:spPr bwMode="auto">
              <a:xfrm>
                <a:off x="1492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82" name="Freeform 1851"/>
              <p:cNvSpPr>
                <a:spLocks/>
              </p:cNvSpPr>
              <p:nvPr/>
            </p:nvSpPr>
            <p:spPr bwMode="auto">
              <a:xfrm>
                <a:off x="1494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83" name="Rectangle 1852"/>
              <p:cNvSpPr>
                <a:spLocks noChangeArrowheads="1"/>
              </p:cNvSpPr>
              <p:nvPr/>
            </p:nvSpPr>
            <p:spPr bwMode="auto">
              <a:xfrm>
                <a:off x="1646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84" name="Freeform 1853"/>
              <p:cNvSpPr>
                <a:spLocks/>
              </p:cNvSpPr>
              <p:nvPr/>
            </p:nvSpPr>
            <p:spPr bwMode="auto">
              <a:xfrm>
                <a:off x="1648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85" name="Rectangle 1854"/>
              <p:cNvSpPr>
                <a:spLocks noChangeArrowheads="1"/>
              </p:cNvSpPr>
              <p:nvPr/>
            </p:nvSpPr>
            <p:spPr bwMode="auto">
              <a:xfrm>
                <a:off x="1476" y="3109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86" name="Freeform 1855"/>
              <p:cNvSpPr>
                <a:spLocks/>
              </p:cNvSpPr>
              <p:nvPr/>
            </p:nvSpPr>
            <p:spPr bwMode="auto">
              <a:xfrm>
                <a:off x="147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87" name="Rectangle 1856"/>
              <p:cNvSpPr>
                <a:spLocks noChangeArrowheads="1"/>
              </p:cNvSpPr>
              <p:nvPr/>
            </p:nvSpPr>
            <p:spPr bwMode="auto">
              <a:xfrm>
                <a:off x="162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88" name="Freeform 1857"/>
              <p:cNvSpPr>
                <a:spLocks/>
              </p:cNvSpPr>
              <p:nvPr/>
            </p:nvSpPr>
            <p:spPr bwMode="auto">
              <a:xfrm>
                <a:off x="1630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89" name="Rectangle 1858"/>
              <p:cNvSpPr>
                <a:spLocks noChangeArrowheads="1"/>
              </p:cNvSpPr>
              <p:nvPr/>
            </p:nvSpPr>
            <p:spPr bwMode="auto">
              <a:xfrm>
                <a:off x="145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90" name="Freeform 1859"/>
              <p:cNvSpPr>
                <a:spLocks/>
              </p:cNvSpPr>
              <p:nvPr/>
            </p:nvSpPr>
            <p:spPr bwMode="auto">
              <a:xfrm>
                <a:off x="1461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91" name="Rectangle 1860"/>
              <p:cNvSpPr>
                <a:spLocks noChangeArrowheads="1"/>
              </p:cNvSpPr>
              <p:nvPr/>
            </p:nvSpPr>
            <p:spPr bwMode="auto">
              <a:xfrm>
                <a:off x="161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92" name="Freeform 1861"/>
              <p:cNvSpPr>
                <a:spLocks/>
              </p:cNvSpPr>
              <p:nvPr/>
            </p:nvSpPr>
            <p:spPr bwMode="auto">
              <a:xfrm>
                <a:off x="1615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93" name="Rectangle 1862"/>
              <p:cNvSpPr>
                <a:spLocks noChangeArrowheads="1"/>
              </p:cNvSpPr>
              <p:nvPr/>
            </p:nvSpPr>
            <p:spPr bwMode="auto">
              <a:xfrm>
                <a:off x="1441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94" name="Freeform 1863"/>
              <p:cNvSpPr>
                <a:spLocks/>
              </p:cNvSpPr>
              <p:nvPr/>
            </p:nvSpPr>
            <p:spPr bwMode="auto">
              <a:xfrm>
                <a:off x="1443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95" name="Rectangle 1864"/>
              <p:cNvSpPr>
                <a:spLocks noChangeArrowheads="1"/>
              </p:cNvSpPr>
              <p:nvPr/>
            </p:nvSpPr>
            <p:spPr bwMode="auto">
              <a:xfrm>
                <a:off x="159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96" name="Freeform 1865"/>
              <p:cNvSpPr>
                <a:spLocks/>
              </p:cNvSpPr>
              <p:nvPr/>
            </p:nvSpPr>
            <p:spPr bwMode="auto">
              <a:xfrm>
                <a:off x="159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97" name="Rectangle 1866"/>
              <p:cNvSpPr>
                <a:spLocks noChangeArrowheads="1"/>
              </p:cNvSpPr>
              <p:nvPr/>
            </p:nvSpPr>
            <p:spPr bwMode="auto">
              <a:xfrm>
                <a:off x="1424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598" name="Freeform 1867"/>
              <p:cNvSpPr>
                <a:spLocks/>
              </p:cNvSpPr>
              <p:nvPr/>
            </p:nvSpPr>
            <p:spPr bwMode="auto">
              <a:xfrm>
                <a:off x="1428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99" name="Rectangle 1868"/>
              <p:cNvSpPr>
                <a:spLocks noChangeArrowheads="1"/>
              </p:cNvSpPr>
              <p:nvPr/>
            </p:nvSpPr>
            <p:spPr bwMode="auto">
              <a:xfrm>
                <a:off x="1578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00" name="Freeform 1869"/>
              <p:cNvSpPr>
                <a:spLocks/>
              </p:cNvSpPr>
              <p:nvPr/>
            </p:nvSpPr>
            <p:spPr bwMode="auto">
              <a:xfrm>
                <a:off x="1580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01" name="Rectangle 1870"/>
              <p:cNvSpPr>
                <a:spLocks noChangeArrowheads="1"/>
              </p:cNvSpPr>
              <p:nvPr/>
            </p:nvSpPr>
            <p:spPr bwMode="auto">
              <a:xfrm>
                <a:off x="140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02" name="Freeform 1871"/>
              <p:cNvSpPr>
                <a:spLocks/>
              </p:cNvSpPr>
              <p:nvPr/>
            </p:nvSpPr>
            <p:spPr bwMode="auto">
              <a:xfrm>
                <a:off x="141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03" name="Rectangle 1872"/>
              <p:cNvSpPr>
                <a:spLocks noChangeArrowheads="1"/>
              </p:cNvSpPr>
              <p:nvPr/>
            </p:nvSpPr>
            <p:spPr bwMode="auto">
              <a:xfrm>
                <a:off x="156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04" name="Freeform 1873"/>
              <p:cNvSpPr>
                <a:spLocks/>
              </p:cNvSpPr>
              <p:nvPr/>
            </p:nvSpPr>
            <p:spPr bwMode="auto">
              <a:xfrm>
                <a:off x="156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05" name="Rectangle 1874"/>
              <p:cNvSpPr>
                <a:spLocks noChangeArrowheads="1"/>
              </p:cNvSpPr>
              <p:nvPr/>
            </p:nvSpPr>
            <p:spPr bwMode="auto">
              <a:xfrm>
                <a:off x="139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06" name="Freeform 1875"/>
              <p:cNvSpPr>
                <a:spLocks/>
              </p:cNvSpPr>
              <p:nvPr/>
            </p:nvSpPr>
            <p:spPr bwMode="auto">
              <a:xfrm>
                <a:off x="1393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07" name="Rectangle 1876"/>
              <p:cNvSpPr>
                <a:spLocks noChangeArrowheads="1"/>
              </p:cNvSpPr>
              <p:nvPr/>
            </p:nvSpPr>
            <p:spPr bwMode="auto">
              <a:xfrm>
                <a:off x="1732" y="3109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08" name="Freeform 1877"/>
              <p:cNvSpPr>
                <a:spLocks/>
              </p:cNvSpPr>
              <p:nvPr/>
            </p:nvSpPr>
            <p:spPr bwMode="auto">
              <a:xfrm>
                <a:off x="1734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09" name="Rectangle 1878"/>
              <p:cNvSpPr>
                <a:spLocks noChangeArrowheads="1"/>
              </p:cNvSpPr>
              <p:nvPr/>
            </p:nvSpPr>
            <p:spPr bwMode="auto">
              <a:xfrm>
                <a:off x="137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610" name="Freeform 1879"/>
              <p:cNvSpPr>
                <a:spLocks/>
              </p:cNvSpPr>
              <p:nvPr/>
            </p:nvSpPr>
            <p:spPr bwMode="auto">
              <a:xfrm>
                <a:off x="1375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1" name="Freeform 1880"/>
              <p:cNvSpPr>
                <a:spLocks/>
              </p:cNvSpPr>
              <p:nvPr/>
            </p:nvSpPr>
            <p:spPr bwMode="auto">
              <a:xfrm>
                <a:off x="170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2" name="Freeform 1881"/>
              <p:cNvSpPr>
                <a:spLocks/>
              </p:cNvSpPr>
              <p:nvPr/>
            </p:nvSpPr>
            <p:spPr bwMode="auto">
              <a:xfrm>
                <a:off x="167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3" name="Freeform 1882"/>
              <p:cNvSpPr>
                <a:spLocks/>
              </p:cNvSpPr>
              <p:nvPr/>
            </p:nvSpPr>
            <p:spPr bwMode="auto">
              <a:xfrm>
                <a:off x="165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4" name="Freeform 1883"/>
              <p:cNvSpPr>
                <a:spLocks/>
              </p:cNvSpPr>
              <p:nvPr/>
            </p:nvSpPr>
            <p:spPr bwMode="auto">
              <a:xfrm>
                <a:off x="162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5" name="Freeform 1884"/>
              <p:cNvSpPr>
                <a:spLocks/>
              </p:cNvSpPr>
              <p:nvPr/>
            </p:nvSpPr>
            <p:spPr bwMode="auto">
              <a:xfrm>
                <a:off x="160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6" name="Freeform 1885"/>
              <p:cNvSpPr>
                <a:spLocks/>
              </p:cNvSpPr>
              <p:nvPr/>
            </p:nvSpPr>
            <p:spPr bwMode="auto">
              <a:xfrm>
                <a:off x="157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7" name="Freeform 1886"/>
              <p:cNvSpPr>
                <a:spLocks/>
              </p:cNvSpPr>
              <p:nvPr/>
            </p:nvSpPr>
            <p:spPr bwMode="auto">
              <a:xfrm>
                <a:off x="155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8" name="Freeform 1887"/>
              <p:cNvSpPr>
                <a:spLocks/>
              </p:cNvSpPr>
              <p:nvPr/>
            </p:nvSpPr>
            <p:spPr bwMode="auto">
              <a:xfrm>
                <a:off x="1525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19" name="Freeform 1888"/>
              <p:cNvSpPr>
                <a:spLocks/>
              </p:cNvSpPr>
              <p:nvPr/>
            </p:nvSpPr>
            <p:spPr bwMode="auto">
              <a:xfrm>
                <a:off x="149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0" name="Freeform 1889"/>
              <p:cNvSpPr>
                <a:spLocks/>
              </p:cNvSpPr>
              <p:nvPr/>
            </p:nvSpPr>
            <p:spPr bwMode="auto">
              <a:xfrm>
                <a:off x="147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1" name="Freeform 1890"/>
              <p:cNvSpPr>
                <a:spLocks/>
              </p:cNvSpPr>
              <p:nvPr/>
            </p:nvSpPr>
            <p:spPr bwMode="auto">
              <a:xfrm>
                <a:off x="144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2" name="Freeform 1891"/>
              <p:cNvSpPr>
                <a:spLocks/>
              </p:cNvSpPr>
              <p:nvPr/>
            </p:nvSpPr>
            <p:spPr bwMode="auto">
              <a:xfrm>
                <a:off x="1421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3" name="Freeform 1892"/>
              <p:cNvSpPr>
                <a:spLocks/>
              </p:cNvSpPr>
              <p:nvPr/>
            </p:nvSpPr>
            <p:spPr bwMode="auto">
              <a:xfrm>
                <a:off x="139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4" name="Freeform 1893"/>
              <p:cNvSpPr>
                <a:spLocks/>
              </p:cNvSpPr>
              <p:nvPr/>
            </p:nvSpPr>
            <p:spPr bwMode="auto">
              <a:xfrm>
                <a:off x="137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5" name="Freeform 1894"/>
              <p:cNvSpPr>
                <a:spLocks/>
              </p:cNvSpPr>
              <p:nvPr/>
            </p:nvSpPr>
            <p:spPr bwMode="auto">
              <a:xfrm>
                <a:off x="134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6" name="Freeform 1895"/>
              <p:cNvSpPr>
                <a:spLocks/>
              </p:cNvSpPr>
              <p:nvPr/>
            </p:nvSpPr>
            <p:spPr bwMode="auto">
              <a:xfrm>
                <a:off x="173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7" name="Freeform 1896"/>
              <p:cNvSpPr>
                <a:spLocks/>
              </p:cNvSpPr>
              <p:nvPr/>
            </p:nvSpPr>
            <p:spPr bwMode="auto">
              <a:xfrm>
                <a:off x="171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8" name="Freeform 1897"/>
              <p:cNvSpPr>
                <a:spLocks/>
              </p:cNvSpPr>
              <p:nvPr/>
            </p:nvSpPr>
            <p:spPr bwMode="auto">
              <a:xfrm>
                <a:off x="169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29" name="Freeform 1898"/>
              <p:cNvSpPr>
                <a:spLocks/>
              </p:cNvSpPr>
              <p:nvPr/>
            </p:nvSpPr>
            <p:spPr bwMode="auto">
              <a:xfrm>
                <a:off x="166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0" name="Freeform 1899"/>
              <p:cNvSpPr>
                <a:spLocks/>
              </p:cNvSpPr>
              <p:nvPr/>
            </p:nvSpPr>
            <p:spPr bwMode="auto">
              <a:xfrm>
                <a:off x="164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1" name="Freeform 1900"/>
              <p:cNvSpPr>
                <a:spLocks/>
              </p:cNvSpPr>
              <p:nvPr/>
            </p:nvSpPr>
            <p:spPr bwMode="auto">
              <a:xfrm>
                <a:off x="161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2" name="Freeform 1901"/>
              <p:cNvSpPr>
                <a:spLocks/>
              </p:cNvSpPr>
              <p:nvPr/>
            </p:nvSpPr>
            <p:spPr bwMode="auto">
              <a:xfrm>
                <a:off x="158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3" name="Freeform 1902"/>
              <p:cNvSpPr>
                <a:spLocks/>
              </p:cNvSpPr>
              <p:nvPr/>
            </p:nvSpPr>
            <p:spPr bwMode="auto">
              <a:xfrm>
                <a:off x="156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4" name="Freeform 1903"/>
              <p:cNvSpPr>
                <a:spLocks/>
              </p:cNvSpPr>
              <p:nvPr/>
            </p:nvSpPr>
            <p:spPr bwMode="auto">
              <a:xfrm>
                <a:off x="153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5" name="Freeform 1904"/>
              <p:cNvSpPr>
                <a:spLocks/>
              </p:cNvSpPr>
              <p:nvPr/>
            </p:nvSpPr>
            <p:spPr bwMode="auto">
              <a:xfrm>
                <a:off x="151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6" name="Freeform 1905"/>
              <p:cNvSpPr>
                <a:spLocks/>
              </p:cNvSpPr>
              <p:nvPr/>
            </p:nvSpPr>
            <p:spPr bwMode="auto">
              <a:xfrm>
                <a:off x="148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7" name="Freeform 1906"/>
              <p:cNvSpPr>
                <a:spLocks/>
              </p:cNvSpPr>
              <p:nvPr/>
            </p:nvSpPr>
            <p:spPr bwMode="auto">
              <a:xfrm>
                <a:off x="146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8" name="Freeform 1907"/>
              <p:cNvSpPr>
                <a:spLocks/>
              </p:cNvSpPr>
              <p:nvPr/>
            </p:nvSpPr>
            <p:spPr bwMode="auto">
              <a:xfrm>
                <a:off x="143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39" name="Freeform 1908"/>
              <p:cNvSpPr>
                <a:spLocks/>
              </p:cNvSpPr>
              <p:nvPr/>
            </p:nvSpPr>
            <p:spPr bwMode="auto">
              <a:xfrm>
                <a:off x="140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0" name="Freeform 1909"/>
              <p:cNvSpPr>
                <a:spLocks/>
              </p:cNvSpPr>
              <p:nvPr/>
            </p:nvSpPr>
            <p:spPr bwMode="auto">
              <a:xfrm>
                <a:off x="138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1" name="Freeform 1910"/>
              <p:cNvSpPr>
                <a:spLocks/>
              </p:cNvSpPr>
              <p:nvPr/>
            </p:nvSpPr>
            <p:spPr bwMode="auto">
              <a:xfrm>
                <a:off x="135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42" name="Freeform 1911"/>
              <p:cNvSpPr>
                <a:spLocks/>
              </p:cNvSpPr>
              <p:nvPr/>
            </p:nvSpPr>
            <p:spPr bwMode="auto">
              <a:xfrm>
                <a:off x="174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41" name="Rectangle 1912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42" name="Group 1913"/>
            <p:cNvGrpSpPr>
              <a:grpSpLocks/>
            </p:cNvGrpSpPr>
            <p:nvPr/>
          </p:nvGrpSpPr>
          <p:grpSpPr bwMode="auto">
            <a:xfrm>
              <a:off x="2009" y="3050"/>
              <a:ext cx="420" cy="31"/>
              <a:chOff x="1329" y="3067"/>
              <a:chExt cx="420" cy="31"/>
            </a:xfrm>
          </p:grpSpPr>
          <p:sp>
            <p:nvSpPr>
              <p:cNvPr id="3001" name="Freeform 1914"/>
              <p:cNvSpPr>
                <a:spLocks/>
              </p:cNvSpPr>
              <p:nvPr/>
            </p:nvSpPr>
            <p:spPr bwMode="auto">
              <a:xfrm>
                <a:off x="1329" y="3087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2" name="Rectangle 1915"/>
              <p:cNvSpPr>
                <a:spLocks noChangeArrowheads="1"/>
              </p:cNvSpPr>
              <p:nvPr/>
            </p:nvSpPr>
            <p:spPr bwMode="auto">
              <a:xfrm>
                <a:off x="135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03" name="Freeform 1916"/>
              <p:cNvSpPr>
                <a:spLocks/>
              </p:cNvSpPr>
              <p:nvPr/>
            </p:nvSpPr>
            <p:spPr bwMode="auto">
              <a:xfrm>
                <a:off x="136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4" name="Rectangle 1917"/>
              <p:cNvSpPr>
                <a:spLocks noChangeArrowheads="1"/>
              </p:cNvSpPr>
              <p:nvPr/>
            </p:nvSpPr>
            <p:spPr bwMode="auto">
              <a:xfrm>
                <a:off x="134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05" name="Freeform 1918"/>
              <p:cNvSpPr>
                <a:spLocks/>
              </p:cNvSpPr>
              <p:nvPr/>
            </p:nvSpPr>
            <p:spPr bwMode="auto">
              <a:xfrm>
                <a:off x="1342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6" name="Rectangle 1919"/>
              <p:cNvSpPr>
                <a:spLocks noChangeArrowheads="1"/>
              </p:cNvSpPr>
              <p:nvPr/>
            </p:nvSpPr>
            <p:spPr bwMode="auto">
              <a:xfrm>
                <a:off x="1714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07" name="Freeform 1920"/>
              <p:cNvSpPr>
                <a:spLocks/>
              </p:cNvSpPr>
              <p:nvPr/>
            </p:nvSpPr>
            <p:spPr bwMode="auto">
              <a:xfrm>
                <a:off x="1716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8" name="Rectangle 1921"/>
              <p:cNvSpPr>
                <a:spLocks noChangeArrowheads="1"/>
              </p:cNvSpPr>
              <p:nvPr/>
            </p:nvSpPr>
            <p:spPr bwMode="auto">
              <a:xfrm>
                <a:off x="1542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09" name="Freeform 1922"/>
              <p:cNvSpPr>
                <a:spLocks/>
              </p:cNvSpPr>
              <p:nvPr/>
            </p:nvSpPr>
            <p:spPr bwMode="auto">
              <a:xfrm>
                <a:off x="154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0" name="Rectangle 1923"/>
              <p:cNvSpPr>
                <a:spLocks noChangeArrowheads="1"/>
              </p:cNvSpPr>
              <p:nvPr/>
            </p:nvSpPr>
            <p:spPr bwMode="auto">
              <a:xfrm>
                <a:off x="1696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11" name="Freeform 1924"/>
              <p:cNvSpPr>
                <a:spLocks/>
              </p:cNvSpPr>
              <p:nvPr/>
            </p:nvSpPr>
            <p:spPr bwMode="auto">
              <a:xfrm>
                <a:off x="1699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2" name="Rectangle 1925"/>
              <p:cNvSpPr>
                <a:spLocks noChangeArrowheads="1"/>
              </p:cNvSpPr>
              <p:nvPr/>
            </p:nvSpPr>
            <p:spPr bwMode="auto">
              <a:xfrm>
                <a:off x="1527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13" name="Freeform 1926"/>
              <p:cNvSpPr>
                <a:spLocks/>
              </p:cNvSpPr>
              <p:nvPr/>
            </p:nvSpPr>
            <p:spPr bwMode="auto">
              <a:xfrm>
                <a:off x="152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4" name="Rectangle 1927"/>
              <p:cNvSpPr>
                <a:spLocks noChangeArrowheads="1"/>
              </p:cNvSpPr>
              <p:nvPr/>
            </p:nvSpPr>
            <p:spPr bwMode="auto">
              <a:xfrm>
                <a:off x="167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15" name="Freeform 1928"/>
              <p:cNvSpPr>
                <a:spLocks/>
              </p:cNvSpPr>
              <p:nvPr/>
            </p:nvSpPr>
            <p:spPr bwMode="auto">
              <a:xfrm>
                <a:off x="1683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6" name="Rectangle 1929"/>
              <p:cNvSpPr>
                <a:spLocks noChangeArrowheads="1"/>
              </p:cNvSpPr>
              <p:nvPr/>
            </p:nvSpPr>
            <p:spPr bwMode="auto">
              <a:xfrm>
                <a:off x="1509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17" name="Freeform 1930"/>
              <p:cNvSpPr>
                <a:spLocks/>
              </p:cNvSpPr>
              <p:nvPr/>
            </p:nvSpPr>
            <p:spPr bwMode="auto">
              <a:xfrm>
                <a:off x="151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8" name="Rectangle 1931"/>
              <p:cNvSpPr>
                <a:spLocks noChangeArrowheads="1"/>
              </p:cNvSpPr>
              <p:nvPr/>
            </p:nvSpPr>
            <p:spPr bwMode="auto">
              <a:xfrm>
                <a:off x="166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19" name="Freeform 1932"/>
              <p:cNvSpPr>
                <a:spLocks/>
              </p:cNvSpPr>
              <p:nvPr/>
            </p:nvSpPr>
            <p:spPr bwMode="auto">
              <a:xfrm>
                <a:off x="1666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0" name="Rectangle 1933"/>
              <p:cNvSpPr>
                <a:spLocks noChangeArrowheads="1"/>
              </p:cNvSpPr>
              <p:nvPr/>
            </p:nvSpPr>
            <p:spPr bwMode="auto">
              <a:xfrm>
                <a:off x="1492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21" name="Freeform 1934"/>
              <p:cNvSpPr>
                <a:spLocks/>
              </p:cNvSpPr>
              <p:nvPr/>
            </p:nvSpPr>
            <p:spPr bwMode="auto">
              <a:xfrm>
                <a:off x="1494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2" name="Rectangle 1935"/>
              <p:cNvSpPr>
                <a:spLocks noChangeArrowheads="1"/>
              </p:cNvSpPr>
              <p:nvPr/>
            </p:nvSpPr>
            <p:spPr bwMode="auto">
              <a:xfrm>
                <a:off x="1646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23" name="Freeform 1936"/>
              <p:cNvSpPr>
                <a:spLocks/>
              </p:cNvSpPr>
              <p:nvPr/>
            </p:nvSpPr>
            <p:spPr bwMode="auto">
              <a:xfrm>
                <a:off x="1648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4" name="Rectangle 1937"/>
              <p:cNvSpPr>
                <a:spLocks noChangeArrowheads="1"/>
              </p:cNvSpPr>
              <p:nvPr/>
            </p:nvSpPr>
            <p:spPr bwMode="auto">
              <a:xfrm>
                <a:off x="1476" y="308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25" name="Freeform 1938"/>
              <p:cNvSpPr>
                <a:spLocks/>
              </p:cNvSpPr>
              <p:nvPr/>
            </p:nvSpPr>
            <p:spPr bwMode="auto">
              <a:xfrm>
                <a:off x="147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6" name="Rectangle 1939"/>
              <p:cNvSpPr>
                <a:spLocks noChangeArrowheads="1"/>
              </p:cNvSpPr>
              <p:nvPr/>
            </p:nvSpPr>
            <p:spPr bwMode="auto">
              <a:xfrm>
                <a:off x="162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27" name="Freeform 1940"/>
              <p:cNvSpPr>
                <a:spLocks/>
              </p:cNvSpPr>
              <p:nvPr/>
            </p:nvSpPr>
            <p:spPr bwMode="auto">
              <a:xfrm>
                <a:off x="1630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8" name="Rectangle 1941"/>
              <p:cNvSpPr>
                <a:spLocks noChangeArrowheads="1"/>
              </p:cNvSpPr>
              <p:nvPr/>
            </p:nvSpPr>
            <p:spPr bwMode="auto">
              <a:xfrm>
                <a:off x="145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29" name="Freeform 1942"/>
              <p:cNvSpPr>
                <a:spLocks/>
              </p:cNvSpPr>
              <p:nvPr/>
            </p:nvSpPr>
            <p:spPr bwMode="auto">
              <a:xfrm>
                <a:off x="1461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0" name="Rectangle 1943"/>
              <p:cNvSpPr>
                <a:spLocks noChangeArrowheads="1"/>
              </p:cNvSpPr>
              <p:nvPr/>
            </p:nvSpPr>
            <p:spPr bwMode="auto">
              <a:xfrm>
                <a:off x="161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31" name="Freeform 1944"/>
              <p:cNvSpPr>
                <a:spLocks/>
              </p:cNvSpPr>
              <p:nvPr/>
            </p:nvSpPr>
            <p:spPr bwMode="auto">
              <a:xfrm>
                <a:off x="1615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2" name="Rectangle 1945"/>
              <p:cNvSpPr>
                <a:spLocks noChangeArrowheads="1"/>
              </p:cNvSpPr>
              <p:nvPr/>
            </p:nvSpPr>
            <p:spPr bwMode="auto">
              <a:xfrm>
                <a:off x="1441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33" name="Freeform 1946"/>
              <p:cNvSpPr>
                <a:spLocks/>
              </p:cNvSpPr>
              <p:nvPr/>
            </p:nvSpPr>
            <p:spPr bwMode="auto">
              <a:xfrm>
                <a:off x="1443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4" name="Rectangle 1947"/>
              <p:cNvSpPr>
                <a:spLocks noChangeArrowheads="1"/>
              </p:cNvSpPr>
              <p:nvPr/>
            </p:nvSpPr>
            <p:spPr bwMode="auto">
              <a:xfrm>
                <a:off x="159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35" name="Freeform 1948"/>
              <p:cNvSpPr>
                <a:spLocks/>
              </p:cNvSpPr>
              <p:nvPr/>
            </p:nvSpPr>
            <p:spPr bwMode="auto">
              <a:xfrm>
                <a:off x="159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6" name="Rectangle 1949"/>
              <p:cNvSpPr>
                <a:spLocks noChangeArrowheads="1"/>
              </p:cNvSpPr>
              <p:nvPr/>
            </p:nvSpPr>
            <p:spPr bwMode="auto">
              <a:xfrm>
                <a:off x="1424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37" name="Freeform 1950"/>
              <p:cNvSpPr>
                <a:spLocks/>
              </p:cNvSpPr>
              <p:nvPr/>
            </p:nvSpPr>
            <p:spPr bwMode="auto">
              <a:xfrm>
                <a:off x="1428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8" name="Rectangle 1951"/>
              <p:cNvSpPr>
                <a:spLocks noChangeArrowheads="1"/>
              </p:cNvSpPr>
              <p:nvPr/>
            </p:nvSpPr>
            <p:spPr bwMode="auto">
              <a:xfrm>
                <a:off x="1578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39" name="Freeform 1952"/>
              <p:cNvSpPr>
                <a:spLocks/>
              </p:cNvSpPr>
              <p:nvPr/>
            </p:nvSpPr>
            <p:spPr bwMode="auto">
              <a:xfrm>
                <a:off x="1580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0" name="Rectangle 1953"/>
              <p:cNvSpPr>
                <a:spLocks noChangeArrowheads="1"/>
              </p:cNvSpPr>
              <p:nvPr/>
            </p:nvSpPr>
            <p:spPr bwMode="auto">
              <a:xfrm>
                <a:off x="140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41" name="Freeform 1954"/>
              <p:cNvSpPr>
                <a:spLocks/>
              </p:cNvSpPr>
              <p:nvPr/>
            </p:nvSpPr>
            <p:spPr bwMode="auto">
              <a:xfrm>
                <a:off x="141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2" name="Rectangle 1955"/>
              <p:cNvSpPr>
                <a:spLocks noChangeArrowheads="1"/>
              </p:cNvSpPr>
              <p:nvPr/>
            </p:nvSpPr>
            <p:spPr bwMode="auto">
              <a:xfrm>
                <a:off x="156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43" name="Freeform 1956"/>
              <p:cNvSpPr>
                <a:spLocks/>
              </p:cNvSpPr>
              <p:nvPr/>
            </p:nvSpPr>
            <p:spPr bwMode="auto">
              <a:xfrm>
                <a:off x="156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4" name="Rectangle 1957"/>
              <p:cNvSpPr>
                <a:spLocks noChangeArrowheads="1"/>
              </p:cNvSpPr>
              <p:nvPr/>
            </p:nvSpPr>
            <p:spPr bwMode="auto">
              <a:xfrm>
                <a:off x="139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45" name="Freeform 1958"/>
              <p:cNvSpPr>
                <a:spLocks/>
              </p:cNvSpPr>
              <p:nvPr/>
            </p:nvSpPr>
            <p:spPr bwMode="auto">
              <a:xfrm>
                <a:off x="1393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6" name="Rectangle 1959"/>
              <p:cNvSpPr>
                <a:spLocks noChangeArrowheads="1"/>
              </p:cNvSpPr>
              <p:nvPr/>
            </p:nvSpPr>
            <p:spPr bwMode="auto">
              <a:xfrm>
                <a:off x="1732" y="308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47" name="Freeform 1960"/>
              <p:cNvSpPr>
                <a:spLocks/>
              </p:cNvSpPr>
              <p:nvPr/>
            </p:nvSpPr>
            <p:spPr bwMode="auto">
              <a:xfrm>
                <a:off x="1734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8" name="Rectangle 1961"/>
              <p:cNvSpPr>
                <a:spLocks noChangeArrowheads="1"/>
              </p:cNvSpPr>
              <p:nvPr/>
            </p:nvSpPr>
            <p:spPr bwMode="auto">
              <a:xfrm>
                <a:off x="137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49" name="Freeform 1962"/>
              <p:cNvSpPr>
                <a:spLocks/>
              </p:cNvSpPr>
              <p:nvPr/>
            </p:nvSpPr>
            <p:spPr bwMode="auto">
              <a:xfrm>
                <a:off x="1375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0" name="Rectangle 1963"/>
              <p:cNvSpPr>
                <a:spLocks noChangeArrowheads="1"/>
              </p:cNvSpPr>
              <p:nvPr/>
            </p:nvSpPr>
            <p:spPr bwMode="auto">
              <a:xfrm>
                <a:off x="135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51" name="Freeform 1964"/>
              <p:cNvSpPr>
                <a:spLocks/>
              </p:cNvSpPr>
              <p:nvPr/>
            </p:nvSpPr>
            <p:spPr bwMode="auto">
              <a:xfrm>
                <a:off x="136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2" name="Rectangle 1965"/>
              <p:cNvSpPr>
                <a:spLocks noChangeArrowheads="1"/>
              </p:cNvSpPr>
              <p:nvPr/>
            </p:nvSpPr>
            <p:spPr bwMode="auto">
              <a:xfrm>
                <a:off x="134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53" name="Freeform 1966"/>
              <p:cNvSpPr>
                <a:spLocks/>
              </p:cNvSpPr>
              <p:nvPr/>
            </p:nvSpPr>
            <p:spPr bwMode="auto">
              <a:xfrm>
                <a:off x="1342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4" name="Rectangle 1967"/>
              <p:cNvSpPr>
                <a:spLocks noChangeArrowheads="1"/>
              </p:cNvSpPr>
              <p:nvPr/>
            </p:nvSpPr>
            <p:spPr bwMode="auto">
              <a:xfrm>
                <a:off x="1714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55" name="Freeform 1968"/>
              <p:cNvSpPr>
                <a:spLocks/>
              </p:cNvSpPr>
              <p:nvPr/>
            </p:nvSpPr>
            <p:spPr bwMode="auto">
              <a:xfrm>
                <a:off x="1716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6" name="Rectangle 1969"/>
              <p:cNvSpPr>
                <a:spLocks noChangeArrowheads="1"/>
              </p:cNvSpPr>
              <p:nvPr/>
            </p:nvSpPr>
            <p:spPr bwMode="auto">
              <a:xfrm>
                <a:off x="1542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57" name="Freeform 1970"/>
              <p:cNvSpPr>
                <a:spLocks/>
              </p:cNvSpPr>
              <p:nvPr/>
            </p:nvSpPr>
            <p:spPr bwMode="auto">
              <a:xfrm>
                <a:off x="154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8" name="Rectangle 1971"/>
              <p:cNvSpPr>
                <a:spLocks noChangeArrowheads="1"/>
              </p:cNvSpPr>
              <p:nvPr/>
            </p:nvSpPr>
            <p:spPr bwMode="auto">
              <a:xfrm>
                <a:off x="1696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59" name="Freeform 1972"/>
              <p:cNvSpPr>
                <a:spLocks/>
              </p:cNvSpPr>
              <p:nvPr/>
            </p:nvSpPr>
            <p:spPr bwMode="auto">
              <a:xfrm>
                <a:off x="1699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0" name="Rectangle 1973"/>
              <p:cNvSpPr>
                <a:spLocks noChangeArrowheads="1"/>
              </p:cNvSpPr>
              <p:nvPr/>
            </p:nvSpPr>
            <p:spPr bwMode="auto">
              <a:xfrm>
                <a:off x="1527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61" name="Freeform 1974"/>
              <p:cNvSpPr>
                <a:spLocks/>
              </p:cNvSpPr>
              <p:nvPr/>
            </p:nvSpPr>
            <p:spPr bwMode="auto">
              <a:xfrm>
                <a:off x="152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2" name="Rectangle 1975"/>
              <p:cNvSpPr>
                <a:spLocks noChangeArrowheads="1"/>
              </p:cNvSpPr>
              <p:nvPr/>
            </p:nvSpPr>
            <p:spPr bwMode="auto">
              <a:xfrm>
                <a:off x="167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63" name="Freeform 1976"/>
              <p:cNvSpPr>
                <a:spLocks/>
              </p:cNvSpPr>
              <p:nvPr/>
            </p:nvSpPr>
            <p:spPr bwMode="auto">
              <a:xfrm>
                <a:off x="1683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4" name="Rectangle 1977"/>
              <p:cNvSpPr>
                <a:spLocks noChangeArrowheads="1"/>
              </p:cNvSpPr>
              <p:nvPr/>
            </p:nvSpPr>
            <p:spPr bwMode="auto">
              <a:xfrm>
                <a:off x="1509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65" name="Freeform 1978"/>
              <p:cNvSpPr>
                <a:spLocks/>
              </p:cNvSpPr>
              <p:nvPr/>
            </p:nvSpPr>
            <p:spPr bwMode="auto">
              <a:xfrm>
                <a:off x="151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6" name="Rectangle 1979"/>
              <p:cNvSpPr>
                <a:spLocks noChangeArrowheads="1"/>
              </p:cNvSpPr>
              <p:nvPr/>
            </p:nvSpPr>
            <p:spPr bwMode="auto">
              <a:xfrm>
                <a:off x="166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67" name="Freeform 1980"/>
              <p:cNvSpPr>
                <a:spLocks/>
              </p:cNvSpPr>
              <p:nvPr/>
            </p:nvSpPr>
            <p:spPr bwMode="auto">
              <a:xfrm>
                <a:off x="1666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8" name="Rectangle 1981"/>
              <p:cNvSpPr>
                <a:spLocks noChangeArrowheads="1"/>
              </p:cNvSpPr>
              <p:nvPr/>
            </p:nvSpPr>
            <p:spPr bwMode="auto">
              <a:xfrm>
                <a:off x="1492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69" name="Freeform 1982"/>
              <p:cNvSpPr>
                <a:spLocks/>
              </p:cNvSpPr>
              <p:nvPr/>
            </p:nvSpPr>
            <p:spPr bwMode="auto">
              <a:xfrm>
                <a:off x="1494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0" name="Rectangle 1983"/>
              <p:cNvSpPr>
                <a:spLocks noChangeArrowheads="1"/>
              </p:cNvSpPr>
              <p:nvPr/>
            </p:nvSpPr>
            <p:spPr bwMode="auto">
              <a:xfrm>
                <a:off x="1646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3071" name="Freeform 1984"/>
              <p:cNvSpPr>
                <a:spLocks/>
              </p:cNvSpPr>
              <p:nvPr/>
            </p:nvSpPr>
            <p:spPr bwMode="auto">
              <a:xfrm>
                <a:off x="1648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56" name="Rectangle 1985"/>
              <p:cNvSpPr>
                <a:spLocks noChangeArrowheads="1"/>
              </p:cNvSpPr>
              <p:nvPr/>
            </p:nvSpPr>
            <p:spPr bwMode="auto">
              <a:xfrm>
                <a:off x="1476" y="3067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57" name="Freeform 1986"/>
              <p:cNvSpPr>
                <a:spLocks/>
              </p:cNvSpPr>
              <p:nvPr/>
            </p:nvSpPr>
            <p:spPr bwMode="auto">
              <a:xfrm>
                <a:off x="147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58" name="Rectangle 1987"/>
              <p:cNvSpPr>
                <a:spLocks noChangeArrowheads="1"/>
              </p:cNvSpPr>
              <p:nvPr/>
            </p:nvSpPr>
            <p:spPr bwMode="auto">
              <a:xfrm>
                <a:off x="162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59" name="Freeform 1988"/>
              <p:cNvSpPr>
                <a:spLocks/>
              </p:cNvSpPr>
              <p:nvPr/>
            </p:nvSpPr>
            <p:spPr bwMode="auto">
              <a:xfrm>
                <a:off x="1630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60" name="Rectangle 1989"/>
              <p:cNvSpPr>
                <a:spLocks noChangeArrowheads="1"/>
              </p:cNvSpPr>
              <p:nvPr/>
            </p:nvSpPr>
            <p:spPr bwMode="auto">
              <a:xfrm>
                <a:off x="145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61" name="Freeform 1990"/>
              <p:cNvSpPr>
                <a:spLocks/>
              </p:cNvSpPr>
              <p:nvPr/>
            </p:nvSpPr>
            <p:spPr bwMode="auto">
              <a:xfrm>
                <a:off x="1461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62" name="Rectangle 1991"/>
              <p:cNvSpPr>
                <a:spLocks noChangeArrowheads="1"/>
              </p:cNvSpPr>
              <p:nvPr/>
            </p:nvSpPr>
            <p:spPr bwMode="auto">
              <a:xfrm>
                <a:off x="161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63" name="Freeform 1992"/>
              <p:cNvSpPr>
                <a:spLocks/>
              </p:cNvSpPr>
              <p:nvPr/>
            </p:nvSpPr>
            <p:spPr bwMode="auto">
              <a:xfrm>
                <a:off x="1615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64" name="Rectangle 1993"/>
              <p:cNvSpPr>
                <a:spLocks noChangeArrowheads="1"/>
              </p:cNvSpPr>
              <p:nvPr/>
            </p:nvSpPr>
            <p:spPr bwMode="auto">
              <a:xfrm>
                <a:off x="1441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65" name="Freeform 1994"/>
              <p:cNvSpPr>
                <a:spLocks/>
              </p:cNvSpPr>
              <p:nvPr/>
            </p:nvSpPr>
            <p:spPr bwMode="auto">
              <a:xfrm>
                <a:off x="1443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66" name="Rectangle 1995"/>
              <p:cNvSpPr>
                <a:spLocks noChangeArrowheads="1"/>
              </p:cNvSpPr>
              <p:nvPr/>
            </p:nvSpPr>
            <p:spPr bwMode="auto">
              <a:xfrm>
                <a:off x="159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67" name="Freeform 1996"/>
              <p:cNvSpPr>
                <a:spLocks/>
              </p:cNvSpPr>
              <p:nvPr/>
            </p:nvSpPr>
            <p:spPr bwMode="auto">
              <a:xfrm>
                <a:off x="159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68" name="Rectangle 1997"/>
              <p:cNvSpPr>
                <a:spLocks noChangeArrowheads="1"/>
              </p:cNvSpPr>
              <p:nvPr/>
            </p:nvSpPr>
            <p:spPr bwMode="auto">
              <a:xfrm>
                <a:off x="1424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69" name="Freeform 1998"/>
              <p:cNvSpPr>
                <a:spLocks/>
              </p:cNvSpPr>
              <p:nvPr/>
            </p:nvSpPr>
            <p:spPr bwMode="auto">
              <a:xfrm>
                <a:off x="1428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70" name="Rectangle 1999"/>
              <p:cNvSpPr>
                <a:spLocks noChangeArrowheads="1"/>
              </p:cNvSpPr>
              <p:nvPr/>
            </p:nvSpPr>
            <p:spPr bwMode="auto">
              <a:xfrm>
                <a:off x="1578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71" name="Freeform 2000"/>
              <p:cNvSpPr>
                <a:spLocks/>
              </p:cNvSpPr>
              <p:nvPr/>
            </p:nvSpPr>
            <p:spPr bwMode="auto">
              <a:xfrm>
                <a:off x="1580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72" name="Rectangle 2001"/>
              <p:cNvSpPr>
                <a:spLocks noChangeArrowheads="1"/>
              </p:cNvSpPr>
              <p:nvPr/>
            </p:nvSpPr>
            <p:spPr bwMode="auto">
              <a:xfrm>
                <a:off x="140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73" name="Freeform 2002"/>
              <p:cNvSpPr>
                <a:spLocks/>
              </p:cNvSpPr>
              <p:nvPr/>
            </p:nvSpPr>
            <p:spPr bwMode="auto">
              <a:xfrm>
                <a:off x="141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74" name="Rectangle 2003"/>
              <p:cNvSpPr>
                <a:spLocks noChangeArrowheads="1"/>
              </p:cNvSpPr>
              <p:nvPr/>
            </p:nvSpPr>
            <p:spPr bwMode="auto">
              <a:xfrm>
                <a:off x="156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75" name="Freeform 2004"/>
              <p:cNvSpPr>
                <a:spLocks/>
              </p:cNvSpPr>
              <p:nvPr/>
            </p:nvSpPr>
            <p:spPr bwMode="auto">
              <a:xfrm>
                <a:off x="156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76" name="Rectangle 2005"/>
              <p:cNvSpPr>
                <a:spLocks noChangeArrowheads="1"/>
              </p:cNvSpPr>
              <p:nvPr/>
            </p:nvSpPr>
            <p:spPr bwMode="auto">
              <a:xfrm>
                <a:off x="139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77" name="Freeform 2006"/>
              <p:cNvSpPr>
                <a:spLocks/>
              </p:cNvSpPr>
              <p:nvPr/>
            </p:nvSpPr>
            <p:spPr bwMode="auto">
              <a:xfrm>
                <a:off x="1393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78" name="Rectangle 2007"/>
              <p:cNvSpPr>
                <a:spLocks noChangeArrowheads="1"/>
              </p:cNvSpPr>
              <p:nvPr/>
            </p:nvSpPr>
            <p:spPr bwMode="auto">
              <a:xfrm>
                <a:off x="1732" y="3067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79" name="Freeform 2008"/>
              <p:cNvSpPr>
                <a:spLocks/>
              </p:cNvSpPr>
              <p:nvPr/>
            </p:nvSpPr>
            <p:spPr bwMode="auto">
              <a:xfrm>
                <a:off x="1734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0" name="Rectangle 2009"/>
              <p:cNvSpPr>
                <a:spLocks noChangeArrowheads="1"/>
              </p:cNvSpPr>
              <p:nvPr/>
            </p:nvSpPr>
            <p:spPr bwMode="auto">
              <a:xfrm>
                <a:off x="137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19481" name="Freeform 2010"/>
              <p:cNvSpPr>
                <a:spLocks/>
              </p:cNvSpPr>
              <p:nvPr/>
            </p:nvSpPr>
            <p:spPr bwMode="auto">
              <a:xfrm>
                <a:off x="1375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2" name="Freeform 2011"/>
              <p:cNvSpPr>
                <a:spLocks/>
              </p:cNvSpPr>
              <p:nvPr/>
            </p:nvSpPr>
            <p:spPr bwMode="auto">
              <a:xfrm>
                <a:off x="170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3" name="Freeform 2012"/>
              <p:cNvSpPr>
                <a:spLocks/>
              </p:cNvSpPr>
              <p:nvPr/>
            </p:nvSpPr>
            <p:spPr bwMode="auto">
              <a:xfrm>
                <a:off x="167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4" name="Freeform 2013"/>
              <p:cNvSpPr>
                <a:spLocks/>
              </p:cNvSpPr>
              <p:nvPr/>
            </p:nvSpPr>
            <p:spPr bwMode="auto">
              <a:xfrm>
                <a:off x="165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5" name="Freeform 2014"/>
              <p:cNvSpPr>
                <a:spLocks/>
              </p:cNvSpPr>
              <p:nvPr/>
            </p:nvSpPr>
            <p:spPr bwMode="auto">
              <a:xfrm>
                <a:off x="162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6" name="Freeform 2015"/>
              <p:cNvSpPr>
                <a:spLocks/>
              </p:cNvSpPr>
              <p:nvPr/>
            </p:nvSpPr>
            <p:spPr bwMode="auto">
              <a:xfrm>
                <a:off x="160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7" name="Freeform 2016"/>
              <p:cNvSpPr>
                <a:spLocks/>
              </p:cNvSpPr>
              <p:nvPr/>
            </p:nvSpPr>
            <p:spPr bwMode="auto">
              <a:xfrm>
                <a:off x="157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8" name="Freeform 2017"/>
              <p:cNvSpPr>
                <a:spLocks/>
              </p:cNvSpPr>
              <p:nvPr/>
            </p:nvSpPr>
            <p:spPr bwMode="auto">
              <a:xfrm>
                <a:off x="155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89" name="Freeform 2018"/>
              <p:cNvSpPr>
                <a:spLocks/>
              </p:cNvSpPr>
              <p:nvPr/>
            </p:nvSpPr>
            <p:spPr bwMode="auto">
              <a:xfrm>
                <a:off x="1525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0" name="Freeform 2019"/>
              <p:cNvSpPr>
                <a:spLocks/>
              </p:cNvSpPr>
              <p:nvPr/>
            </p:nvSpPr>
            <p:spPr bwMode="auto">
              <a:xfrm>
                <a:off x="149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1" name="Freeform 2020"/>
              <p:cNvSpPr>
                <a:spLocks/>
              </p:cNvSpPr>
              <p:nvPr/>
            </p:nvSpPr>
            <p:spPr bwMode="auto">
              <a:xfrm>
                <a:off x="147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2" name="Freeform 2021"/>
              <p:cNvSpPr>
                <a:spLocks/>
              </p:cNvSpPr>
              <p:nvPr/>
            </p:nvSpPr>
            <p:spPr bwMode="auto">
              <a:xfrm>
                <a:off x="144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3" name="Freeform 2022"/>
              <p:cNvSpPr>
                <a:spLocks/>
              </p:cNvSpPr>
              <p:nvPr/>
            </p:nvSpPr>
            <p:spPr bwMode="auto">
              <a:xfrm>
                <a:off x="1421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4" name="Freeform 2023"/>
              <p:cNvSpPr>
                <a:spLocks/>
              </p:cNvSpPr>
              <p:nvPr/>
            </p:nvSpPr>
            <p:spPr bwMode="auto">
              <a:xfrm>
                <a:off x="139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5" name="Freeform 2024"/>
              <p:cNvSpPr>
                <a:spLocks/>
              </p:cNvSpPr>
              <p:nvPr/>
            </p:nvSpPr>
            <p:spPr bwMode="auto">
              <a:xfrm>
                <a:off x="137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6" name="Freeform 2025"/>
              <p:cNvSpPr>
                <a:spLocks/>
              </p:cNvSpPr>
              <p:nvPr/>
            </p:nvSpPr>
            <p:spPr bwMode="auto">
              <a:xfrm>
                <a:off x="134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7" name="Freeform 2026"/>
              <p:cNvSpPr>
                <a:spLocks/>
              </p:cNvSpPr>
              <p:nvPr/>
            </p:nvSpPr>
            <p:spPr bwMode="auto">
              <a:xfrm>
                <a:off x="173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8" name="Freeform 2027"/>
              <p:cNvSpPr>
                <a:spLocks/>
              </p:cNvSpPr>
              <p:nvPr/>
            </p:nvSpPr>
            <p:spPr bwMode="auto">
              <a:xfrm>
                <a:off x="171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99" name="Freeform 2028"/>
              <p:cNvSpPr>
                <a:spLocks/>
              </p:cNvSpPr>
              <p:nvPr/>
            </p:nvSpPr>
            <p:spPr bwMode="auto">
              <a:xfrm>
                <a:off x="169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0" name="Freeform 2029"/>
              <p:cNvSpPr>
                <a:spLocks/>
              </p:cNvSpPr>
              <p:nvPr/>
            </p:nvSpPr>
            <p:spPr bwMode="auto">
              <a:xfrm>
                <a:off x="166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1" name="Freeform 2030"/>
              <p:cNvSpPr>
                <a:spLocks/>
              </p:cNvSpPr>
              <p:nvPr/>
            </p:nvSpPr>
            <p:spPr bwMode="auto">
              <a:xfrm>
                <a:off x="164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2" name="Freeform 2031"/>
              <p:cNvSpPr>
                <a:spLocks/>
              </p:cNvSpPr>
              <p:nvPr/>
            </p:nvSpPr>
            <p:spPr bwMode="auto">
              <a:xfrm>
                <a:off x="161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3" name="Freeform 2032"/>
              <p:cNvSpPr>
                <a:spLocks/>
              </p:cNvSpPr>
              <p:nvPr/>
            </p:nvSpPr>
            <p:spPr bwMode="auto">
              <a:xfrm>
                <a:off x="158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4" name="Freeform 2033"/>
              <p:cNvSpPr>
                <a:spLocks/>
              </p:cNvSpPr>
              <p:nvPr/>
            </p:nvSpPr>
            <p:spPr bwMode="auto">
              <a:xfrm>
                <a:off x="156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5" name="Freeform 2034"/>
              <p:cNvSpPr>
                <a:spLocks/>
              </p:cNvSpPr>
              <p:nvPr/>
            </p:nvSpPr>
            <p:spPr bwMode="auto">
              <a:xfrm>
                <a:off x="153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6" name="Freeform 2035"/>
              <p:cNvSpPr>
                <a:spLocks/>
              </p:cNvSpPr>
              <p:nvPr/>
            </p:nvSpPr>
            <p:spPr bwMode="auto">
              <a:xfrm>
                <a:off x="151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7" name="Freeform 2036"/>
              <p:cNvSpPr>
                <a:spLocks/>
              </p:cNvSpPr>
              <p:nvPr/>
            </p:nvSpPr>
            <p:spPr bwMode="auto">
              <a:xfrm>
                <a:off x="148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8" name="Freeform 2037"/>
              <p:cNvSpPr>
                <a:spLocks/>
              </p:cNvSpPr>
              <p:nvPr/>
            </p:nvSpPr>
            <p:spPr bwMode="auto">
              <a:xfrm>
                <a:off x="146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09" name="Freeform 2038"/>
              <p:cNvSpPr>
                <a:spLocks/>
              </p:cNvSpPr>
              <p:nvPr/>
            </p:nvSpPr>
            <p:spPr bwMode="auto">
              <a:xfrm>
                <a:off x="143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0" name="Freeform 2039"/>
              <p:cNvSpPr>
                <a:spLocks/>
              </p:cNvSpPr>
              <p:nvPr/>
            </p:nvSpPr>
            <p:spPr bwMode="auto">
              <a:xfrm>
                <a:off x="140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1" name="Freeform 2040"/>
              <p:cNvSpPr>
                <a:spLocks/>
              </p:cNvSpPr>
              <p:nvPr/>
            </p:nvSpPr>
            <p:spPr bwMode="auto">
              <a:xfrm>
                <a:off x="138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2" name="Freeform 2041"/>
              <p:cNvSpPr>
                <a:spLocks/>
              </p:cNvSpPr>
              <p:nvPr/>
            </p:nvSpPr>
            <p:spPr bwMode="auto">
              <a:xfrm>
                <a:off x="135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13" name="Freeform 2042"/>
              <p:cNvSpPr>
                <a:spLocks/>
              </p:cNvSpPr>
              <p:nvPr/>
            </p:nvSpPr>
            <p:spPr bwMode="auto">
              <a:xfrm>
                <a:off x="174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43" name="Rectangle 2043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44" name="Group 2044"/>
            <p:cNvGrpSpPr>
              <a:grpSpLocks/>
            </p:cNvGrpSpPr>
            <p:nvPr/>
          </p:nvGrpSpPr>
          <p:grpSpPr bwMode="auto">
            <a:xfrm>
              <a:off x="2009" y="3008"/>
              <a:ext cx="420" cy="30"/>
              <a:chOff x="1329" y="3025"/>
              <a:chExt cx="420" cy="30"/>
            </a:xfrm>
          </p:grpSpPr>
          <p:sp>
            <p:nvSpPr>
              <p:cNvPr id="2872" name="Freeform 2045"/>
              <p:cNvSpPr>
                <a:spLocks/>
              </p:cNvSpPr>
              <p:nvPr/>
            </p:nvSpPr>
            <p:spPr bwMode="auto">
              <a:xfrm>
                <a:off x="1329" y="3045"/>
                <a:ext cx="7" cy="5"/>
              </a:xfrm>
              <a:custGeom>
                <a:avLst/>
                <a:gdLst>
                  <a:gd name="T0" fmla="*/ 7 w 7"/>
                  <a:gd name="T1" fmla="*/ 4 h 5"/>
                  <a:gd name="T2" fmla="*/ 4 w 7"/>
                  <a:gd name="T3" fmla="*/ 5 h 5"/>
                  <a:gd name="T4" fmla="*/ 0 w 7"/>
                  <a:gd name="T5" fmla="*/ 4 h 5"/>
                  <a:gd name="T6" fmla="*/ 4 w 7"/>
                  <a:gd name="T7" fmla="*/ 0 h 5"/>
                  <a:gd name="T8" fmla="*/ 7 w 7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5"/>
                  <a:gd name="T17" fmla="*/ 7 w 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5">
                    <a:moveTo>
                      <a:pt x="7" y="4"/>
                    </a:moveTo>
                    <a:lnTo>
                      <a:pt x="4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3" name="Rectangle 2046"/>
              <p:cNvSpPr>
                <a:spLocks noChangeArrowheads="1"/>
              </p:cNvSpPr>
              <p:nvPr/>
            </p:nvSpPr>
            <p:spPr bwMode="auto">
              <a:xfrm>
                <a:off x="135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74" name="Freeform 2047"/>
              <p:cNvSpPr>
                <a:spLocks/>
              </p:cNvSpPr>
              <p:nvPr/>
            </p:nvSpPr>
            <p:spPr bwMode="auto">
              <a:xfrm>
                <a:off x="136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5" name="Rectangle 2048"/>
              <p:cNvSpPr>
                <a:spLocks noChangeArrowheads="1"/>
              </p:cNvSpPr>
              <p:nvPr/>
            </p:nvSpPr>
            <p:spPr bwMode="auto">
              <a:xfrm>
                <a:off x="134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76" name="Freeform 2049"/>
              <p:cNvSpPr>
                <a:spLocks/>
              </p:cNvSpPr>
              <p:nvPr/>
            </p:nvSpPr>
            <p:spPr bwMode="auto">
              <a:xfrm>
                <a:off x="1342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7" name="Rectangle 2050"/>
              <p:cNvSpPr>
                <a:spLocks noChangeArrowheads="1"/>
              </p:cNvSpPr>
              <p:nvPr/>
            </p:nvSpPr>
            <p:spPr bwMode="auto">
              <a:xfrm>
                <a:off x="1714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78" name="Freeform 2051"/>
              <p:cNvSpPr>
                <a:spLocks/>
              </p:cNvSpPr>
              <p:nvPr/>
            </p:nvSpPr>
            <p:spPr bwMode="auto">
              <a:xfrm>
                <a:off x="1716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9" name="Rectangle 2052"/>
              <p:cNvSpPr>
                <a:spLocks noChangeArrowheads="1"/>
              </p:cNvSpPr>
              <p:nvPr/>
            </p:nvSpPr>
            <p:spPr bwMode="auto">
              <a:xfrm>
                <a:off x="1542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80" name="Freeform 2053"/>
              <p:cNvSpPr>
                <a:spLocks/>
              </p:cNvSpPr>
              <p:nvPr/>
            </p:nvSpPr>
            <p:spPr bwMode="auto">
              <a:xfrm>
                <a:off x="154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1" name="Rectangle 2054"/>
              <p:cNvSpPr>
                <a:spLocks noChangeArrowheads="1"/>
              </p:cNvSpPr>
              <p:nvPr/>
            </p:nvSpPr>
            <p:spPr bwMode="auto">
              <a:xfrm>
                <a:off x="1696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82" name="Freeform 2055"/>
              <p:cNvSpPr>
                <a:spLocks/>
              </p:cNvSpPr>
              <p:nvPr/>
            </p:nvSpPr>
            <p:spPr bwMode="auto">
              <a:xfrm>
                <a:off x="1699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3" name="Rectangle 2056"/>
              <p:cNvSpPr>
                <a:spLocks noChangeArrowheads="1"/>
              </p:cNvSpPr>
              <p:nvPr/>
            </p:nvSpPr>
            <p:spPr bwMode="auto">
              <a:xfrm>
                <a:off x="1527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84" name="Freeform 2057"/>
              <p:cNvSpPr>
                <a:spLocks/>
              </p:cNvSpPr>
              <p:nvPr/>
            </p:nvSpPr>
            <p:spPr bwMode="auto">
              <a:xfrm>
                <a:off x="152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5" name="Rectangle 2058"/>
              <p:cNvSpPr>
                <a:spLocks noChangeArrowheads="1"/>
              </p:cNvSpPr>
              <p:nvPr/>
            </p:nvSpPr>
            <p:spPr bwMode="auto">
              <a:xfrm>
                <a:off x="167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86" name="Freeform 2059"/>
              <p:cNvSpPr>
                <a:spLocks/>
              </p:cNvSpPr>
              <p:nvPr/>
            </p:nvSpPr>
            <p:spPr bwMode="auto">
              <a:xfrm>
                <a:off x="1683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7" name="Rectangle 2060"/>
              <p:cNvSpPr>
                <a:spLocks noChangeArrowheads="1"/>
              </p:cNvSpPr>
              <p:nvPr/>
            </p:nvSpPr>
            <p:spPr bwMode="auto">
              <a:xfrm>
                <a:off x="1509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88" name="Freeform 2061"/>
              <p:cNvSpPr>
                <a:spLocks/>
              </p:cNvSpPr>
              <p:nvPr/>
            </p:nvSpPr>
            <p:spPr bwMode="auto">
              <a:xfrm>
                <a:off x="151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9" name="Rectangle 2062"/>
              <p:cNvSpPr>
                <a:spLocks noChangeArrowheads="1"/>
              </p:cNvSpPr>
              <p:nvPr/>
            </p:nvSpPr>
            <p:spPr bwMode="auto">
              <a:xfrm>
                <a:off x="166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90" name="Freeform 2063"/>
              <p:cNvSpPr>
                <a:spLocks/>
              </p:cNvSpPr>
              <p:nvPr/>
            </p:nvSpPr>
            <p:spPr bwMode="auto">
              <a:xfrm>
                <a:off x="1666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1" name="Rectangle 2064"/>
              <p:cNvSpPr>
                <a:spLocks noChangeArrowheads="1"/>
              </p:cNvSpPr>
              <p:nvPr/>
            </p:nvSpPr>
            <p:spPr bwMode="auto">
              <a:xfrm>
                <a:off x="1492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92" name="Freeform 2065"/>
              <p:cNvSpPr>
                <a:spLocks/>
              </p:cNvSpPr>
              <p:nvPr/>
            </p:nvSpPr>
            <p:spPr bwMode="auto">
              <a:xfrm>
                <a:off x="1494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3" name="Rectangle 2066"/>
              <p:cNvSpPr>
                <a:spLocks noChangeArrowheads="1"/>
              </p:cNvSpPr>
              <p:nvPr/>
            </p:nvSpPr>
            <p:spPr bwMode="auto">
              <a:xfrm>
                <a:off x="1646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94" name="Freeform 2067"/>
              <p:cNvSpPr>
                <a:spLocks/>
              </p:cNvSpPr>
              <p:nvPr/>
            </p:nvSpPr>
            <p:spPr bwMode="auto">
              <a:xfrm>
                <a:off x="1648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5" name="Rectangle 2068"/>
              <p:cNvSpPr>
                <a:spLocks noChangeArrowheads="1"/>
              </p:cNvSpPr>
              <p:nvPr/>
            </p:nvSpPr>
            <p:spPr bwMode="auto">
              <a:xfrm>
                <a:off x="1476" y="3039"/>
                <a:ext cx="16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96" name="Freeform 2069"/>
              <p:cNvSpPr>
                <a:spLocks/>
              </p:cNvSpPr>
              <p:nvPr/>
            </p:nvSpPr>
            <p:spPr bwMode="auto">
              <a:xfrm>
                <a:off x="147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7" name="Rectangle 2070"/>
              <p:cNvSpPr>
                <a:spLocks noChangeArrowheads="1"/>
              </p:cNvSpPr>
              <p:nvPr/>
            </p:nvSpPr>
            <p:spPr bwMode="auto">
              <a:xfrm>
                <a:off x="162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98" name="Freeform 2071"/>
              <p:cNvSpPr>
                <a:spLocks/>
              </p:cNvSpPr>
              <p:nvPr/>
            </p:nvSpPr>
            <p:spPr bwMode="auto">
              <a:xfrm>
                <a:off x="1630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9" name="Rectangle 2072"/>
              <p:cNvSpPr>
                <a:spLocks noChangeArrowheads="1"/>
              </p:cNvSpPr>
              <p:nvPr/>
            </p:nvSpPr>
            <p:spPr bwMode="auto">
              <a:xfrm>
                <a:off x="145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00" name="Freeform 2073"/>
              <p:cNvSpPr>
                <a:spLocks/>
              </p:cNvSpPr>
              <p:nvPr/>
            </p:nvSpPr>
            <p:spPr bwMode="auto">
              <a:xfrm>
                <a:off x="1461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1" name="Rectangle 2074"/>
              <p:cNvSpPr>
                <a:spLocks noChangeArrowheads="1"/>
              </p:cNvSpPr>
              <p:nvPr/>
            </p:nvSpPr>
            <p:spPr bwMode="auto">
              <a:xfrm>
                <a:off x="161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02" name="Freeform 2075"/>
              <p:cNvSpPr>
                <a:spLocks/>
              </p:cNvSpPr>
              <p:nvPr/>
            </p:nvSpPr>
            <p:spPr bwMode="auto">
              <a:xfrm>
                <a:off x="1615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3" name="Rectangle 2076"/>
              <p:cNvSpPr>
                <a:spLocks noChangeArrowheads="1"/>
              </p:cNvSpPr>
              <p:nvPr/>
            </p:nvSpPr>
            <p:spPr bwMode="auto">
              <a:xfrm>
                <a:off x="1441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04" name="Freeform 2077"/>
              <p:cNvSpPr>
                <a:spLocks/>
              </p:cNvSpPr>
              <p:nvPr/>
            </p:nvSpPr>
            <p:spPr bwMode="auto">
              <a:xfrm>
                <a:off x="1443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5" name="Rectangle 2078"/>
              <p:cNvSpPr>
                <a:spLocks noChangeArrowheads="1"/>
              </p:cNvSpPr>
              <p:nvPr/>
            </p:nvSpPr>
            <p:spPr bwMode="auto">
              <a:xfrm>
                <a:off x="159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06" name="Freeform 2079"/>
              <p:cNvSpPr>
                <a:spLocks/>
              </p:cNvSpPr>
              <p:nvPr/>
            </p:nvSpPr>
            <p:spPr bwMode="auto">
              <a:xfrm>
                <a:off x="159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7" name="Rectangle 2080"/>
              <p:cNvSpPr>
                <a:spLocks noChangeArrowheads="1"/>
              </p:cNvSpPr>
              <p:nvPr/>
            </p:nvSpPr>
            <p:spPr bwMode="auto">
              <a:xfrm>
                <a:off x="1424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08" name="Freeform 2081"/>
              <p:cNvSpPr>
                <a:spLocks/>
              </p:cNvSpPr>
              <p:nvPr/>
            </p:nvSpPr>
            <p:spPr bwMode="auto">
              <a:xfrm>
                <a:off x="1428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9" name="Rectangle 2082"/>
              <p:cNvSpPr>
                <a:spLocks noChangeArrowheads="1"/>
              </p:cNvSpPr>
              <p:nvPr/>
            </p:nvSpPr>
            <p:spPr bwMode="auto">
              <a:xfrm>
                <a:off x="1578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10" name="Freeform 2083"/>
              <p:cNvSpPr>
                <a:spLocks/>
              </p:cNvSpPr>
              <p:nvPr/>
            </p:nvSpPr>
            <p:spPr bwMode="auto">
              <a:xfrm>
                <a:off x="1580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1" name="Rectangle 2084"/>
              <p:cNvSpPr>
                <a:spLocks noChangeArrowheads="1"/>
              </p:cNvSpPr>
              <p:nvPr/>
            </p:nvSpPr>
            <p:spPr bwMode="auto">
              <a:xfrm>
                <a:off x="140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12" name="Freeform 2085"/>
              <p:cNvSpPr>
                <a:spLocks/>
              </p:cNvSpPr>
              <p:nvPr/>
            </p:nvSpPr>
            <p:spPr bwMode="auto">
              <a:xfrm>
                <a:off x="141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3" name="Rectangle 2086"/>
              <p:cNvSpPr>
                <a:spLocks noChangeArrowheads="1"/>
              </p:cNvSpPr>
              <p:nvPr/>
            </p:nvSpPr>
            <p:spPr bwMode="auto">
              <a:xfrm>
                <a:off x="156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14" name="Freeform 2087"/>
              <p:cNvSpPr>
                <a:spLocks/>
              </p:cNvSpPr>
              <p:nvPr/>
            </p:nvSpPr>
            <p:spPr bwMode="auto">
              <a:xfrm>
                <a:off x="156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5" name="Rectangle 2088"/>
              <p:cNvSpPr>
                <a:spLocks noChangeArrowheads="1"/>
              </p:cNvSpPr>
              <p:nvPr/>
            </p:nvSpPr>
            <p:spPr bwMode="auto">
              <a:xfrm>
                <a:off x="139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16" name="Freeform 2089"/>
              <p:cNvSpPr>
                <a:spLocks/>
              </p:cNvSpPr>
              <p:nvPr/>
            </p:nvSpPr>
            <p:spPr bwMode="auto">
              <a:xfrm>
                <a:off x="1393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7" name="Rectangle 2090"/>
              <p:cNvSpPr>
                <a:spLocks noChangeArrowheads="1"/>
              </p:cNvSpPr>
              <p:nvPr/>
            </p:nvSpPr>
            <p:spPr bwMode="auto">
              <a:xfrm>
                <a:off x="1732" y="3039"/>
                <a:ext cx="15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18" name="Freeform 2091"/>
              <p:cNvSpPr>
                <a:spLocks/>
              </p:cNvSpPr>
              <p:nvPr/>
            </p:nvSpPr>
            <p:spPr bwMode="auto">
              <a:xfrm>
                <a:off x="1734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9" name="Rectangle 2092"/>
              <p:cNvSpPr>
                <a:spLocks noChangeArrowheads="1"/>
              </p:cNvSpPr>
              <p:nvPr/>
            </p:nvSpPr>
            <p:spPr bwMode="auto">
              <a:xfrm>
                <a:off x="137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20" name="Freeform 2093"/>
              <p:cNvSpPr>
                <a:spLocks/>
              </p:cNvSpPr>
              <p:nvPr/>
            </p:nvSpPr>
            <p:spPr bwMode="auto">
              <a:xfrm>
                <a:off x="1375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1" name="Rectangle 2094"/>
              <p:cNvSpPr>
                <a:spLocks noChangeArrowheads="1"/>
              </p:cNvSpPr>
              <p:nvPr/>
            </p:nvSpPr>
            <p:spPr bwMode="auto">
              <a:xfrm>
                <a:off x="135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22" name="Freeform 2095"/>
              <p:cNvSpPr>
                <a:spLocks/>
              </p:cNvSpPr>
              <p:nvPr/>
            </p:nvSpPr>
            <p:spPr bwMode="auto">
              <a:xfrm>
                <a:off x="136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3" name="Rectangle 2096"/>
              <p:cNvSpPr>
                <a:spLocks noChangeArrowheads="1"/>
              </p:cNvSpPr>
              <p:nvPr/>
            </p:nvSpPr>
            <p:spPr bwMode="auto">
              <a:xfrm>
                <a:off x="134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24" name="Freeform 2097"/>
              <p:cNvSpPr>
                <a:spLocks/>
              </p:cNvSpPr>
              <p:nvPr/>
            </p:nvSpPr>
            <p:spPr bwMode="auto">
              <a:xfrm>
                <a:off x="1342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5" name="Rectangle 2098"/>
              <p:cNvSpPr>
                <a:spLocks noChangeArrowheads="1"/>
              </p:cNvSpPr>
              <p:nvPr/>
            </p:nvSpPr>
            <p:spPr bwMode="auto">
              <a:xfrm>
                <a:off x="1714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26" name="Freeform 2099"/>
              <p:cNvSpPr>
                <a:spLocks/>
              </p:cNvSpPr>
              <p:nvPr/>
            </p:nvSpPr>
            <p:spPr bwMode="auto">
              <a:xfrm>
                <a:off x="1716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7" name="Rectangle 2100"/>
              <p:cNvSpPr>
                <a:spLocks noChangeArrowheads="1"/>
              </p:cNvSpPr>
              <p:nvPr/>
            </p:nvSpPr>
            <p:spPr bwMode="auto">
              <a:xfrm>
                <a:off x="1542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28" name="Freeform 2101"/>
              <p:cNvSpPr>
                <a:spLocks/>
              </p:cNvSpPr>
              <p:nvPr/>
            </p:nvSpPr>
            <p:spPr bwMode="auto">
              <a:xfrm>
                <a:off x="154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9" name="Rectangle 2102"/>
              <p:cNvSpPr>
                <a:spLocks noChangeArrowheads="1"/>
              </p:cNvSpPr>
              <p:nvPr/>
            </p:nvSpPr>
            <p:spPr bwMode="auto">
              <a:xfrm>
                <a:off x="1696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30" name="Freeform 2103"/>
              <p:cNvSpPr>
                <a:spLocks/>
              </p:cNvSpPr>
              <p:nvPr/>
            </p:nvSpPr>
            <p:spPr bwMode="auto">
              <a:xfrm>
                <a:off x="1699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1" name="Rectangle 2104"/>
              <p:cNvSpPr>
                <a:spLocks noChangeArrowheads="1"/>
              </p:cNvSpPr>
              <p:nvPr/>
            </p:nvSpPr>
            <p:spPr bwMode="auto">
              <a:xfrm>
                <a:off x="1527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32" name="Freeform 2105"/>
              <p:cNvSpPr>
                <a:spLocks/>
              </p:cNvSpPr>
              <p:nvPr/>
            </p:nvSpPr>
            <p:spPr bwMode="auto">
              <a:xfrm>
                <a:off x="152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3" name="Rectangle 2106"/>
              <p:cNvSpPr>
                <a:spLocks noChangeArrowheads="1"/>
              </p:cNvSpPr>
              <p:nvPr/>
            </p:nvSpPr>
            <p:spPr bwMode="auto">
              <a:xfrm>
                <a:off x="167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34" name="Freeform 2107"/>
              <p:cNvSpPr>
                <a:spLocks/>
              </p:cNvSpPr>
              <p:nvPr/>
            </p:nvSpPr>
            <p:spPr bwMode="auto">
              <a:xfrm>
                <a:off x="1683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5" name="Rectangle 2108"/>
              <p:cNvSpPr>
                <a:spLocks noChangeArrowheads="1"/>
              </p:cNvSpPr>
              <p:nvPr/>
            </p:nvSpPr>
            <p:spPr bwMode="auto">
              <a:xfrm>
                <a:off x="1509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36" name="Freeform 2109"/>
              <p:cNvSpPr>
                <a:spLocks/>
              </p:cNvSpPr>
              <p:nvPr/>
            </p:nvSpPr>
            <p:spPr bwMode="auto">
              <a:xfrm>
                <a:off x="151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7" name="Rectangle 2110"/>
              <p:cNvSpPr>
                <a:spLocks noChangeArrowheads="1"/>
              </p:cNvSpPr>
              <p:nvPr/>
            </p:nvSpPr>
            <p:spPr bwMode="auto">
              <a:xfrm>
                <a:off x="166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38" name="Freeform 2111"/>
              <p:cNvSpPr>
                <a:spLocks/>
              </p:cNvSpPr>
              <p:nvPr/>
            </p:nvSpPr>
            <p:spPr bwMode="auto">
              <a:xfrm>
                <a:off x="1666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9" name="Rectangle 2112"/>
              <p:cNvSpPr>
                <a:spLocks noChangeArrowheads="1"/>
              </p:cNvSpPr>
              <p:nvPr/>
            </p:nvSpPr>
            <p:spPr bwMode="auto">
              <a:xfrm>
                <a:off x="1492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40" name="Freeform 2113"/>
              <p:cNvSpPr>
                <a:spLocks/>
              </p:cNvSpPr>
              <p:nvPr/>
            </p:nvSpPr>
            <p:spPr bwMode="auto">
              <a:xfrm>
                <a:off x="1494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1" name="Rectangle 2114"/>
              <p:cNvSpPr>
                <a:spLocks noChangeArrowheads="1"/>
              </p:cNvSpPr>
              <p:nvPr/>
            </p:nvSpPr>
            <p:spPr bwMode="auto">
              <a:xfrm>
                <a:off x="1646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42" name="Freeform 2115"/>
              <p:cNvSpPr>
                <a:spLocks/>
              </p:cNvSpPr>
              <p:nvPr/>
            </p:nvSpPr>
            <p:spPr bwMode="auto">
              <a:xfrm>
                <a:off x="1648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3" name="Rectangle 2116"/>
              <p:cNvSpPr>
                <a:spLocks noChangeArrowheads="1"/>
              </p:cNvSpPr>
              <p:nvPr/>
            </p:nvSpPr>
            <p:spPr bwMode="auto">
              <a:xfrm>
                <a:off x="1476" y="302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44" name="Freeform 2117"/>
              <p:cNvSpPr>
                <a:spLocks/>
              </p:cNvSpPr>
              <p:nvPr/>
            </p:nvSpPr>
            <p:spPr bwMode="auto">
              <a:xfrm>
                <a:off x="147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5" name="Rectangle 2118"/>
              <p:cNvSpPr>
                <a:spLocks noChangeArrowheads="1"/>
              </p:cNvSpPr>
              <p:nvPr/>
            </p:nvSpPr>
            <p:spPr bwMode="auto">
              <a:xfrm>
                <a:off x="162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46" name="Freeform 2119"/>
              <p:cNvSpPr>
                <a:spLocks/>
              </p:cNvSpPr>
              <p:nvPr/>
            </p:nvSpPr>
            <p:spPr bwMode="auto">
              <a:xfrm>
                <a:off x="1630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7" name="Rectangle 2120"/>
              <p:cNvSpPr>
                <a:spLocks noChangeArrowheads="1"/>
              </p:cNvSpPr>
              <p:nvPr/>
            </p:nvSpPr>
            <p:spPr bwMode="auto">
              <a:xfrm>
                <a:off x="145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48" name="Freeform 2121"/>
              <p:cNvSpPr>
                <a:spLocks/>
              </p:cNvSpPr>
              <p:nvPr/>
            </p:nvSpPr>
            <p:spPr bwMode="auto">
              <a:xfrm>
                <a:off x="1461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9" name="Rectangle 2122"/>
              <p:cNvSpPr>
                <a:spLocks noChangeArrowheads="1"/>
              </p:cNvSpPr>
              <p:nvPr/>
            </p:nvSpPr>
            <p:spPr bwMode="auto">
              <a:xfrm>
                <a:off x="161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50" name="Freeform 2123"/>
              <p:cNvSpPr>
                <a:spLocks/>
              </p:cNvSpPr>
              <p:nvPr/>
            </p:nvSpPr>
            <p:spPr bwMode="auto">
              <a:xfrm>
                <a:off x="1615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1" name="Rectangle 2124"/>
              <p:cNvSpPr>
                <a:spLocks noChangeArrowheads="1"/>
              </p:cNvSpPr>
              <p:nvPr/>
            </p:nvSpPr>
            <p:spPr bwMode="auto">
              <a:xfrm>
                <a:off x="1441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52" name="Freeform 2125"/>
              <p:cNvSpPr>
                <a:spLocks/>
              </p:cNvSpPr>
              <p:nvPr/>
            </p:nvSpPr>
            <p:spPr bwMode="auto">
              <a:xfrm>
                <a:off x="1443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3" name="Rectangle 2126"/>
              <p:cNvSpPr>
                <a:spLocks noChangeArrowheads="1"/>
              </p:cNvSpPr>
              <p:nvPr/>
            </p:nvSpPr>
            <p:spPr bwMode="auto">
              <a:xfrm>
                <a:off x="159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54" name="Freeform 2127"/>
              <p:cNvSpPr>
                <a:spLocks/>
              </p:cNvSpPr>
              <p:nvPr/>
            </p:nvSpPr>
            <p:spPr bwMode="auto">
              <a:xfrm>
                <a:off x="159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5" name="Rectangle 2128"/>
              <p:cNvSpPr>
                <a:spLocks noChangeArrowheads="1"/>
              </p:cNvSpPr>
              <p:nvPr/>
            </p:nvSpPr>
            <p:spPr bwMode="auto">
              <a:xfrm>
                <a:off x="1424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56" name="Freeform 2129"/>
              <p:cNvSpPr>
                <a:spLocks/>
              </p:cNvSpPr>
              <p:nvPr/>
            </p:nvSpPr>
            <p:spPr bwMode="auto">
              <a:xfrm>
                <a:off x="1428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7" name="Rectangle 2130"/>
              <p:cNvSpPr>
                <a:spLocks noChangeArrowheads="1"/>
              </p:cNvSpPr>
              <p:nvPr/>
            </p:nvSpPr>
            <p:spPr bwMode="auto">
              <a:xfrm>
                <a:off x="1578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58" name="Freeform 2131"/>
              <p:cNvSpPr>
                <a:spLocks/>
              </p:cNvSpPr>
              <p:nvPr/>
            </p:nvSpPr>
            <p:spPr bwMode="auto">
              <a:xfrm>
                <a:off x="1580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9" name="Rectangle 2132"/>
              <p:cNvSpPr>
                <a:spLocks noChangeArrowheads="1"/>
              </p:cNvSpPr>
              <p:nvPr/>
            </p:nvSpPr>
            <p:spPr bwMode="auto">
              <a:xfrm>
                <a:off x="140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60" name="Freeform 2133"/>
              <p:cNvSpPr>
                <a:spLocks/>
              </p:cNvSpPr>
              <p:nvPr/>
            </p:nvSpPr>
            <p:spPr bwMode="auto">
              <a:xfrm>
                <a:off x="141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1" name="Rectangle 2134"/>
              <p:cNvSpPr>
                <a:spLocks noChangeArrowheads="1"/>
              </p:cNvSpPr>
              <p:nvPr/>
            </p:nvSpPr>
            <p:spPr bwMode="auto">
              <a:xfrm>
                <a:off x="156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62" name="Freeform 2135"/>
              <p:cNvSpPr>
                <a:spLocks/>
              </p:cNvSpPr>
              <p:nvPr/>
            </p:nvSpPr>
            <p:spPr bwMode="auto">
              <a:xfrm>
                <a:off x="156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3" name="Rectangle 2136"/>
              <p:cNvSpPr>
                <a:spLocks noChangeArrowheads="1"/>
              </p:cNvSpPr>
              <p:nvPr/>
            </p:nvSpPr>
            <p:spPr bwMode="auto">
              <a:xfrm>
                <a:off x="139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64" name="Freeform 2137"/>
              <p:cNvSpPr>
                <a:spLocks/>
              </p:cNvSpPr>
              <p:nvPr/>
            </p:nvSpPr>
            <p:spPr bwMode="auto">
              <a:xfrm>
                <a:off x="1393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5" name="Rectangle 2138"/>
              <p:cNvSpPr>
                <a:spLocks noChangeArrowheads="1"/>
              </p:cNvSpPr>
              <p:nvPr/>
            </p:nvSpPr>
            <p:spPr bwMode="auto">
              <a:xfrm>
                <a:off x="1732" y="302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66" name="Freeform 2139"/>
              <p:cNvSpPr>
                <a:spLocks/>
              </p:cNvSpPr>
              <p:nvPr/>
            </p:nvSpPr>
            <p:spPr bwMode="auto">
              <a:xfrm>
                <a:off x="1734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7" name="Rectangle 2140"/>
              <p:cNvSpPr>
                <a:spLocks noChangeArrowheads="1"/>
              </p:cNvSpPr>
              <p:nvPr/>
            </p:nvSpPr>
            <p:spPr bwMode="auto">
              <a:xfrm>
                <a:off x="137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968" name="Freeform 2141"/>
              <p:cNvSpPr>
                <a:spLocks/>
              </p:cNvSpPr>
              <p:nvPr/>
            </p:nvSpPr>
            <p:spPr bwMode="auto">
              <a:xfrm>
                <a:off x="1375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9" name="Freeform 2142"/>
              <p:cNvSpPr>
                <a:spLocks/>
              </p:cNvSpPr>
              <p:nvPr/>
            </p:nvSpPr>
            <p:spPr bwMode="auto">
              <a:xfrm>
                <a:off x="170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0" name="Freeform 2143"/>
              <p:cNvSpPr>
                <a:spLocks/>
              </p:cNvSpPr>
              <p:nvPr/>
            </p:nvSpPr>
            <p:spPr bwMode="auto">
              <a:xfrm>
                <a:off x="167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1" name="Freeform 2144"/>
              <p:cNvSpPr>
                <a:spLocks/>
              </p:cNvSpPr>
              <p:nvPr/>
            </p:nvSpPr>
            <p:spPr bwMode="auto">
              <a:xfrm>
                <a:off x="165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2" name="Freeform 2145"/>
              <p:cNvSpPr>
                <a:spLocks/>
              </p:cNvSpPr>
              <p:nvPr/>
            </p:nvSpPr>
            <p:spPr bwMode="auto">
              <a:xfrm>
                <a:off x="162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3" name="Freeform 2146"/>
              <p:cNvSpPr>
                <a:spLocks/>
              </p:cNvSpPr>
              <p:nvPr/>
            </p:nvSpPr>
            <p:spPr bwMode="auto">
              <a:xfrm>
                <a:off x="160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4" name="Freeform 2147"/>
              <p:cNvSpPr>
                <a:spLocks/>
              </p:cNvSpPr>
              <p:nvPr/>
            </p:nvSpPr>
            <p:spPr bwMode="auto">
              <a:xfrm>
                <a:off x="157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5" name="Freeform 2148"/>
              <p:cNvSpPr>
                <a:spLocks/>
              </p:cNvSpPr>
              <p:nvPr/>
            </p:nvSpPr>
            <p:spPr bwMode="auto">
              <a:xfrm>
                <a:off x="155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6" name="Freeform 2149"/>
              <p:cNvSpPr>
                <a:spLocks/>
              </p:cNvSpPr>
              <p:nvPr/>
            </p:nvSpPr>
            <p:spPr bwMode="auto">
              <a:xfrm>
                <a:off x="1525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7" name="Freeform 2150"/>
              <p:cNvSpPr>
                <a:spLocks/>
              </p:cNvSpPr>
              <p:nvPr/>
            </p:nvSpPr>
            <p:spPr bwMode="auto">
              <a:xfrm>
                <a:off x="149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8" name="Freeform 2151"/>
              <p:cNvSpPr>
                <a:spLocks/>
              </p:cNvSpPr>
              <p:nvPr/>
            </p:nvSpPr>
            <p:spPr bwMode="auto">
              <a:xfrm>
                <a:off x="147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9" name="Freeform 2152"/>
              <p:cNvSpPr>
                <a:spLocks/>
              </p:cNvSpPr>
              <p:nvPr/>
            </p:nvSpPr>
            <p:spPr bwMode="auto">
              <a:xfrm>
                <a:off x="144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0" name="Freeform 2153"/>
              <p:cNvSpPr>
                <a:spLocks/>
              </p:cNvSpPr>
              <p:nvPr/>
            </p:nvSpPr>
            <p:spPr bwMode="auto">
              <a:xfrm>
                <a:off x="1421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1" name="Freeform 2154"/>
              <p:cNvSpPr>
                <a:spLocks/>
              </p:cNvSpPr>
              <p:nvPr/>
            </p:nvSpPr>
            <p:spPr bwMode="auto">
              <a:xfrm>
                <a:off x="139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2" name="Freeform 2155"/>
              <p:cNvSpPr>
                <a:spLocks/>
              </p:cNvSpPr>
              <p:nvPr/>
            </p:nvSpPr>
            <p:spPr bwMode="auto">
              <a:xfrm>
                <a:off x="137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3" name="Freeform 2156"/>
              <p:cNvSpPr>
                <a:spLocks/>
              </p:cNvSpPr>
              <p:nvPr/>
            </p:nvSpPr>
            <p:spPr bwMode="auto">
              <a:xfrm>
                <a:off x="134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4" name="Freeform 2157"/>
              <p:cNvSpPr>
                <a:spLocks/>
              </p:cNvSpPr>
              <p:nvPr/>
            </p:nvSpPr>
            <p:spPr bwMode="auto">
              <a:xfrm>
                <a:off x="173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5" name="Freeform 2158"/>
              <p:cNvSpPr>
                <a:spLocks/>
              </p:cNvSpPr>
              <p:nvPr/>
            </p:nvSpPr>
            <p:spPr bwMode="auto">
              <a:xfrm>
                <a:off x="171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6" name="Freeform 2159"/>
              <p:cNvSpPr>
                <a:spLocks/>
              </p:cNvSpPr>
              <p:nvPr/>
            </p:nvSpPr>
            <p:spPr bwMode="auto">
              <a:xfrm>
                <a:off x="169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7" name="Freeform 2160"/>
              <p:cNvSpPr>
                <a:spLocks/>
              </p:cNvSpPr>
              <p:nvPr/>
            </p:nvSpPr>
            <p:spPr bwMode="auto">
              <a:xfrm>
                <a:off x="166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8" name="Freeform 2161"/>
              <p:cNvSpPr>
                <a:spLocks/>
              </p:cNvSpPr>
              <p:nvPr/>
            </p:nvSpPr>
            <p:spPr bwMode="auto">
              <a:xfrm>
                <a:off x="164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9" name="Freeform 2162"/>
              <p:cNvSpPr>
                <a:spLocks/>
              </p:cNvSpPr>
              <p:nvPr/>
            </p:nvSpPr>
            <p:spPr bwMode="auto">
              <a:xfrm>
                <a:off x="161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0" name="Freeform 2163"/>
              <p:cNvSpPr>
                <a:spLocks/>
              </p:cNvSpPr>
              <p:nvPr/>
            </p:nvSpPr>
            <p:spPr bwMode="auto">
              <a:xfrm>
                <a:off x="158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1" name="Freeform 2164"/>
              <p:cNvSpPr>
                <a:spLocks/>
              </p:cNvSpPr>
              <p:nvPr/>
            </p:nvSpPr>
            <p:spPr bwMode="auto">
              <a:xfrm>
                <a:off x="156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2" name="Freeform 2165"/>
              <p:cNvSpPr>
                <a:spLocks/>
              </p:cNvSpPr>
              <p:nvPr/>
            </p:nvSpPr>
            <p:spPr bwMode="auto">
              <a:xfrm>
                <a:off x="153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3" name="Freeform 2166"/>
              <p:cNvSpPr>
                <a:spLocks/>
              </p:cNvSpPr>
              <p:nvPr/>
            </p:nvSpPr>
            <p:spPr bwMode="auto">
              <a:xfrm>
                <a:off x="151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4" name="Freeform 2167"/>
              <p:cNvSpPr>
                <a:spLocks/>
              </p:cNvSpPr>
              <p:nvPr/>
            </p:nvSpPr>
            <p:spPr bwMode="auto">
              <a:xfrm>
                <a:off x="148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5" name="Freeform 2168"/>
              <p:cNvSpPr>
                <a:spLocks/>
              </p:cNvSpPr>
              <p:nvPr/>
            </p:nvSpPr>
            <p:spPr bwMode="auto">
              <a:xfrm>
                <a:off x="146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6" name="Freeform 2169"/>
              <p:cNvSpPr>
                <a:spLocks/>
              </p:cNvSpPr>
              <p:nvPr/>
            </p:nvSpPr>
            <p:spPr bwMode="auto">
              <a:xfrm>
                <a:off x="143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7" name="Freeform 2170"/>
              <p:cNvSpPr>
                <a:spLocks/>
              </p:cNvSpPr>
              <p:nvPr/>
            </p:nvSpPr>
            <p:spPr bwMode="auto">
              <a:xfrm>
                <a:off x="140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8" name="Freeform 2171"/>
              <p:cNvSpPr>
                <a:spLocks/>
              </p:cNvSpPr>
              <p:nvPr/>
            </p:nvSpPr>
            <p:spPr bwMode="auto">
              <a:xfrm>
                <a:off x="138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9" name="Freeform 2172"/>
              <p:cNvSpPr>
                <a:spLocks/>
              </p:cNvSpPr>
              <p:nvPr/>
            </p:nvSpPr>
            <p:spPr bwMode="auto">
              <a:xfrm>
                <a:off x="135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0" name="Freeform 2173"/>
              <p:cNvSpPr>
                <a:spLocks/>
              </p:cNvSpPr>
              <p:nvPr/>
            </p:nvSpPr>
            <p:spPr bwMode="auto">
              <a:xfrm>
                <a:off x="174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845" name="Line 2174"/>
            <p:cNvSpPr>
              <a:spLocks noChangeShapeType="1"/>
            </p:cNvSpPr>
            <p:nvPr/>
          </p:nvSpPr>
          <p:spPr bwMode="auto">
            <a:xfrm flipH="1">
              <a:off x="2454" y="3025"/>
              <a:ext cx="60" cy="1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46" name="Freeform 2175"/>
            <p:cNvSpPr>
              <a:spLocks/>
            </p:cNvSpPr>
            <p:nvPr/>
          </p:nvSpPr>
          <p:spPr bwMode="auto">
            <a:xfrm>
              <a:off x="2357" y="3019"/>
              <a:ext cx="59" cy="6"/>
            </a:xfrm>
            <a:custGeom>
              <a:avLst/>
              <a:gdLst>
                <a:gd name="T0" fmla="*/ 202 w 202"/>
                <a:gd name="T1" fmla="*/ 27 h 27"/>
                <a:gd name="T2" fmla="*/ 73 w 202"/>
                <a:gd name="T3" fmla="*/ 27 h 27"/>
                <a:gd name="T4" fmla="*/ 54 w 202"/>
                <a:gd name="T5" fmla="*/ 25 h 27"/>
                <a:gd name="T6" fmla="*/ 35 w 202"/>
                <a:gd name="T7" fmla="*/ 20 h 27"/>
                <a:gd name="T8" fmla="*/ 17 w 202"/>
                <a:gd name="T9" fmla="*/ 12 h 27"/>
                <a:gd name="T10" fmla="*/ 1 w 202"/>
                <a:gd name="T11" fmla="*/ 1 h 27"/>
                <a:gd name="T12" fmla="*/ 0 w 20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2"/>
                <a:gd name="T22" fmla="*/ 0 h 27"/>
                <a:gd name="T23" fmla="*/ 202 w 20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2" h="27">
                  <a:moveTo>
                    <a:pt x="202" y="27"/>
                  </a:moveTo>
                  <a:lnTo>
                    <a:pt x="73" y="27"/>
                  </a:lnTo>
                  <a:lnTo>
                    <a:pt x="54" y="25"/>
                  </a:lnTo>
                  <a:lnTo>
                    <a:pt x="35" y="20"/>
                  </a:lnTo>
                  <a:lnTo>
                    <a:pt x="17" y="1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47" name="Line 2176"/>
            <p:cNvSpPr>
              <a:spLocks noChangeShapeType="1"/>
            </p:cNvSpPr>
            <p:nvPr/>
          </p:nvSpPr>
          <p:spPr bwMode="auto">
            <a:xfrm flipV="1">
              <a:off x="2346" y="2944"/>
              <a:ext cx="1" cy="48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48" name="Rectangle 2177"/>
            <p:cNvSpPr>
              <a:spLocks noChangeArrowheads="1"/>
            </p:cNvSpPr>
            <p:nvPr/>
          </p:nvSpPr>
          <p:spPr bwMode="auto">
            <a:xfrm>
              <a:off x="2261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49" name="Rectangle 2178"/>
            <p:cNvSpPr>
              <a:spLocks noChangeArrowheads="1"/>
            </p:cNvSpPr>
            <p:nvPr/>
          </p:nvSpPr>
          <p:spPr bwMode="auto">
            <a:xfrm>
              <a:off x="2266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850" name="Freeform 2179"/>
            <p:cNvSpPr>
              <a:spLocks/>
            </p:cNvSpPr>
            <p:nvPr/>
          </p:nvSpPr>
          <p:spPr bwMode="auto">
            <a:xfrm>
              <a:off x="2262" y="2696"/>
              <a:ext cx="2" cy="1"/>
            </a:xfrm>
            <a:custGeom>
              <a:avLst/>
              <a:gdLst>
                <a:gd name="T0" fmla="*/ 0 w 8"/>
                <a:gd name="T1" fmla="*/ 2 h 4"/>
                <a:gd name="T2" fmla="*/ 2 w 8"/>
                <a:gd name="T3" fmla="*/ 0 h 4"/>
                <a:gd name="T4" fmla="*/ 6 w 8"/>
                <a:gd name="T5" fmla="*/ 0 h 4"/>
                <a:gd name="T6" fmla="*/ 8 w 8"/>
                <a:gd name="T7" fmla="*/ 2 h 4"/>
                <a:gd name="T8" fmla="*/ 6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4"/>
                <a:gd name="T23" fmla="*/ 8 w 8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51" name="Freeform 2180"/>
            <p:cNvSpPr>
              <a:spLocks/>
            </p:cNvSpPr>
            <p:nvPr/>
          </p:nvSpPr>
          <p:spPr bwMode="auto">
            <a:xfrm>
              <a:off x="2267" y="2696"/>
              <a:ext cx="1" cy="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0 h 4"/>
                <a:gd name="T4" fmla="*/ 6 w 7"/>
                <a:gd name="T5" fmla="*/ 0 h 4"/>
                <a:gd name="T6" fmla="*/ 7 w 7"/>
                <a:gd name="T7" fmla="*/ 2 h 4"/>
                <a:gd name="T8" fmla="*/ 6 w 7"/>
                <a:gd name="T9" fmla="*/ 4 h 4"/>
                <a:gd name="T10" fmla="*/ 2 w 7"/>
                <a:gd name="T11" fmla="*/ 4 h 4"/>
                <a:gd name="T12" fmla="*/ 0 w 7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852" name="Rectangle 2181"/>
            <p:cNvSpPr>
              <a:spLocks noChangeArrowheads="1"/>
            </p:cNvSpPr>
            <p:nvPr/>
          </p:nvSpPr>
          <p:spPr bwMode="auto">
            <a:xfrm>
              <a:off x="2006" y="2834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853" name="Group 2182"/>
            <p:cNvGrpSpPr>
              <a:grpSpLocks/>
            </p:cNvGrpSpPr>
            <p:nvPr/>
          </p:nvGrpSpPr>
          <p:grpSpPr bwMode="auto">
            <a:xfrm>
              <a:off x="2033" y="2838"/>
              <a:ext cx="374" cy="35"/>
              <a:chOff x="1353" y="2855"/>
              <a:chExt cx="374" cy="35"/>
            </a:xfrm>
          </p:grpSpPr>
          <p:sp>
            <p:nvSpPr>
              <p:cNvPr id="2854" name="Rectangle 2183"/>
              <p:cNvSpPr>
                <a:spLocks noChangeArrowheads="1"/>
              </p:cNvSpPr>
              <p:nvPr/>
            </p:nvSpPr>
            <p:spPr bwMode="auto">
              <a:xfrm>
                <a:off x="1467" y="2855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55" name="Freeform 2184"/>
              <p:cNvSpPr>
                <a:spLocks/>
              </p:cNvSpPr>
              <p:nvPr/>
            </p:nvSpPr>
            <p:spPr bwMode="auto">
              <a:xfrm>
                <a:off x="1373" y="2873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6" name="Freeform 2185"/>
              <p:cNvSpPr>
                <a:spLocks/>
              </p:cNvSpPr>
              <p:nvPr/>
            </p:nvSpPr>
            <p:spPr bwMode="auto">
              <a:xfrm>
                <a:off x="1364" y="2873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7" name="Freeform 2186"/>
              <p:cNvSpPr>
                <a:spLocks/>
              </p:cNvSpPr>
              <p:nvPr/>
            </p:nvSpPr>
            <p:spPr bwMode="auto">
              <a:xfrm>
                <a:off x="1353" y="2873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8" name="Freeform 2187"/>
              <p:cNvSpPr>
                <a:spLocks/>
              </p:cNvSpPr>
              <p:nvPr/>
            </p:nvSpPr>
            <p:spPr bwMode="auto">
              <a:xfrm>
                <a:off x="1384" y="2873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9" name="Rectangle 2188"/>
              <p:cNvSpPr>
                <a:spLocks noChangeArrowheads="1"/>
              </p:cNvSpPr>
              <p:nvPr/>
            </p:nvSpPr>
            <p:spPr bwMode="auto">
              <a:xfrm>
                <a:off x="1509" y="2877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0" name="Rectangle 2189"/>
              <p:cNvSpPr>
                <a:spLocks noChangeArrowheads="1"/>
              </p:cNvSpPr>
              <p:nvPr/>
            </p:nvSpPr>
            <p:spPr bwMode="auto">
              <a:xfrm>
                <a:off x="1421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1" name="Freeform 2190"/>
              <p:cNvSpPr>
                <a:spLocks/>
              </p:cNvSpPr>
              <p:nvPr/>
            </p:nvSpPr>
            <p:spPr bwMode="auto">
              <a:xfrm>
                <a:off x="1423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2" name="Rectangle 2191"/>
              <p:cNvSpPr>
                <a:spLocks noChangeArrowheads="1"/>
              </p:cNvSpPr>
              <p:nvPr/>
            </p:nvSpPr>
            <p:spPr bwMode="auto">
              <a:xfrm>
                <a:off x="1399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3" name="Freeform 2192"/>
              <p:cNvSpPr>
                <a:spLocks/>
              </p:cNvSpPr>
              <p:nvPr/>
            </p:nvSpPr>
            <p:spPr bwMode="auto">
              <a:xfrm>
                <a:off x="1401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4" name="Rectangle 2193"/>
              <p:cNvSpPr>
                <a:spLocks noChangeArrowheads="1"/>
              </p:cNvSpPr>
              <p:nvPr/>
            </p:nvSpPr>
            <p:spPr bwMode="auto">
              <a:xfrm>
                <a:off x="1621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5" name="Rectangle 2194"/>
              <p:cNvSpPr>
                <a:spLocks noChangeArrowheads="1"/>
              </p:cNvSpPr>
              <p:nvPr/>
            </p:nvSpPr>
            <p:spPr bwMode="auto">
              <a:xfrm>
                <a:off x="1643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6" name="Freeform 2195"/>
              <p:cNvSpPr>
                <a:spLocks/>
              </p:cNvSpPr>
              <p:nvPr/>
            </p:nvSpPr>
            <p:spPr bwMode="auto">
              <a:xfrm>
                <a:off x="1626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7" name="Freeform 2196"/>
              <p:cNvSpPr>
                <a:spLocks/>
              </p:cNvSpPr>
              <p:nvPr/>
            </p:nvSpPr>
            <p:spPr bwMode="auto">
              <a:xfrm>
                <a:off x="1648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8" name="Rectangle 2197"/>
              <p:cNvSpPr>
                <a:spLocks noChangeArrowheads="1"/>
              </p:cNvSpPr>
              <p:nvPr/>
            </p:nvSpPr>
            <p:spPr bwMode="auto">
              <a:xfrm>
                <a:off x="1687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69" name="Rectangle 2198"/>
              <p:cNvSpPr>
                <a:spLocks noChangeArrowheads="1"/>
              </p:cNvSpPr>
              <p:nvPr/>
            </p:nvSpPr>
            <p:spPr bwMode="auto">
              <a:xfrm>
                <a:off x="1707" y="2866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870" name="Freeform 2199"/>
              <p:cNvSpPr>
                <a:spLocks/>
              </p:cNvSpPr>
              <p:nvPr/>
            </p:nvSpPr>
            <p:spPr bwMode="auto">
              <a:xfrm>
                <a:off x="1692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1" name="Freeform 2200"/>
              <p:cNvSpPr>
                <a:spLocks/>
              </p:cNvSpPr>
              <p:nvPr/>
            </p:nvSpPr>
            <p:spPr bwMode="auto">
              <a:xfrm>
                <a:off x="1714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grpSp>
        <p:nvGrpSpPr>
          <p:cNvPr id="2088" name="Group 2201"/>
          <p:cNvGrpSpPr>
            <a:grpSpLocks/>
          </p:cNvGrpSpPr>
          <p:nvPr/>
        </p:nvGrpSpPr>
        <p:grpSpPr bwMode="auto">
          <a:xfrm>
            <a:off x="2235200" y="5026025"/>
            <a:ext cx="455613" cy="528638"/>
            <a:chOff x="1965" y="2695"/>
            <a:chExt cx="549" cy="642"/>
          </a:xfrm>
        </p:grpSpPr>
        <p:sp>
          <p:nvSpPr>
            <p:cNvPr id="2110" name="Rectangle 2202"/>
            <p:cNvSpPr>
              <a:spLocks noChangeArrowheads="1"/>
            </p:cNvSpPr>
            <p:nvPr/>
          </p:nvSpPr>
          <p:spPr bwMode="auto">
            <a:xfrm>
              <a:off x="1965" y="2789"/>
              <a:ext cx="473" cy="548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11" name="Rectangle 2203"/>
            <p:cNvSpPr>
              <a:spLocks noChangeArrowheads="1"/>
            </p:cNvSpPr>
            <p:nvPr/>
          </p:nvSpPr>
          <p:spPr bwMode="auto">
            <a:xfrm>
              <a:off x="1965" y="2789"/>
              <a:ext cx="36" cy="383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12" name="Freeform 2204"/>
            <p:cNvSpPr>
              <a:spLocks/>
            </p:cNvSpPr>
            <p:nvPr/>
          </p:nvSpPr>
          <p:spPr bwMode="auto">
            <a:xfrm>
              <a:off x="1979" y="2797"/>
              <a:ext cx="8" cy="9"/>
            </a:xfrm>
            <a:custGeom>
              <a:avLst/>
              <a:gdLst>
                <a:gd name="T0" fmla="*/ 0 w 35"/>
                <a:gd name="T1" fmla="*/ 20 h 41"/>
                <a:gd name="T2" fmla="*/ 3 w 35"/>
                <a:gd name="T3" fmla="*/ 12 h 41"/>
                <a:gd name="T4" fmla="*/ 7 w 35"/>
                <a:gd name="T5" fmla="*/ 4 h 41"/>
                <a:gd name="T6" fmla="*/ 14 w 35"/>
                <a:gd name="T7" fmla="*/ 0 h 41"/>
                <a:gd name="T8" fmla="*/ 22 w 35"/>
                <a:gd name="T9" fmla="*/ 0 h 41"/>
                <a:gd name="T10" fmla="*/ 29 w 35"/>
                <a:gd name="T11" fmla="*/ 4 h 41"/>
                <a:gd name="T12" fmla="*/ 34 w 35"/>
                <a:gd name="T13" fmla="*/ 12 h 41"/>
                <a:gd name="T14" fmla="*/ 35 w 35"/>
                <a:gd name="T15" fmla="*/ 20 h 41"/>
                <a:gd name="T16" fmla="*/ 34 w 35"/>
                <a:gd name="T17" fmla="*/ 29 h 41"/>
                <a:gd name="T18" fmla="*/ 29 w 35"/>
                <a:gd name="T19" fmla="*/ 36 h 41"/>
                <a:gd name="T20" fmla="*/ 22 w 35"/>
                <a:gd name="T21" fmla="*/ 41 h 41"/>
                <a:gd name="T22" fmla="*/ 14 w 35"/>
                <a:gd name="T23" fmla="*/ 41 h 41"/>
                <a:gd name="T24" fmla="*/ 7 w 35"/>
                <a:gd name="T25" fmla="*/ 36 h 41"/>
                <a:gd name="T26" fmla="*/ 3 w 35"/>
                <a:gd name="T27" fmla="*/ 29 h 41"/>
                <a:gd name="T28" fmla="*/ 0 w 35"/>
                <a:gd name="T29" fmla="*/ 20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41"/>
                <a:gd name="T47" fmla="*/ 35 w 35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41">
                  <a:moveTo>
                    <a:pt x="0" y="20"/>
                  </a:moveTo>
                  <a:lnTo>
                    <a:pt x="3" y="12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4"/>
                  </a:lnTo>
                  <a:lnTo>
                    <a:pt x="34" y="12"/>
                  </a:lnTo>
                  <a:lnTo>
                    <a:pt x="35" y="20"/>
                  </a:lnTo>
                  <a:lnTo>
                    <a:pt x="34" y="29"/>
                  </a:lnTo>
                  <a:lnTo>
                    <a:pt x="29" y="36"/>
                  </a:lnTo>
                  <a:lnTo>
                    <a:pt x="22" y="41"/>
                  </a:lnTo>
                  <a:lnTo>
                    <a:pt x="14" y="41"/>
                  </a:lnTo>
                  <a:lnTo>
                    <a:pt x="7" y="36"/>
                  </a:lnTo>
                  <a:lnTo>
                    <a:pt x="3" y="2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3" name="Freeform 2205"/>
            <p:cNvSpPr>
              <a:spLocks/>
            </p:cNvSpPr>
            <p:nvPr/>
          </p:nvSpPr>
          <p:spPr bwMode="auto">
            <a:xfrm>
              <a:off x="1979" y="3158"/>
              <a:ext cx="8" cy="7"/>
            </a:xfrm>
            <a:custGeom>
              <a:avLst/>
              <a:gdLst>
                <a:gd name="T0" fmla="*/ 0 w 35"/>
                <a:gd name="T1" fmla="*/ 17 h 33"/>
                <a:gd name="T2" fmla="*/ 3 w 35"/>
                <a:gd name="T3" fmla="*/ 9 h 33"/>
                <a:gd name="T4" fmla="*/ 7 w 35"/>
                <a:gd name="T5" fmla="*/ 3 h 33"/>
                <a:gd name="T6" fmla="*/ 14 w 35"/>
                <a:gd name="T7" fmla="*/ 0 h 33"/>
                <a:gd name="T8" fmla="*/ 22 w 35"/>
                <a:gd name="T9" fmla="*/ 0 h 33"/>
                <a:gd name="T10" fmla="*/ 29 w 35"/>
                <a:gd name="T11" fmla="*/ 3 h 33"/>
                <a:gd name="T12" fmla="*/ 34 w 35"/>
                <a:gd name="T13" fmla="*/ 9 h 33"/>
                <a:gd name="T14" fmla="*/ 35 w 35"/>
                <a:gd name="T15" fmla="*/ 17 h 33"/>
                <a:gd name="T16" fmla="*/ 34 w 35"/>
                <a:gd name="T17" fmla="*/ 24 h 33"/>
                <a:gd name="T18" fmla="*/ 29 w 35"/>
                <a:gd name="T19" fmla="*/ 30 h 33"/>
                <a:gd name="T20" fmla="*/ 22 w 35"/>
                <a:gd name="T21" fmla="*/ 33 h 33"/>
                <a:gd name="T22" fmla="*/ 14 w 35"/>
                <a:gd name="T23" fmla="*/ 33 h 33"/>
                <a:gd name="T24" fmla="*/ 7 w 35"/>
                <a:gd name="T25" fmla="*/ 30 h 33"/>
                <a:gd name="T26" fmla="*/ 3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3" y="9"/>
                  </a:lnTo>
                  <a:lnTo>
                    <a:pt x="7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4" y="9"/>
                  </a:lnTo>
                  <a:lnTo>
                    <a:pt x="35" y="17"/>
                  </a:lnTo>
                  <a:lnTo>
                    <a:pt x="34" y="24"/>
                  </a:lnTo>
                  <a:lnTo>
                    <a:pt x="29" y="30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0"/>
                  </a:lnTo>
                  <a:lnTo>
                    <a:pt x="3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4" name="Rectangle 2206"/>
            <p:cNvSpPr>
              <a:spLocks noChangeArrowheads="1"/>
            </p:cNvSpPr>
            <p:nvPr/>
          </p:nvSpPr>
          <p:spPr bwMode="auto">
            <a:xfrm>
              <a:off x="1979" y="2929"/>
              <a:ext cx="8" cy="1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15" name="Freeform 2207"/>
            <p:cNvSpPr>
              <a:spLocks/>
            </p:cNvSpPr>
            <p:nvPr/>
          </p:nvSpPr>
          <p:spPr bwMode="auto">
            <a:xfrm>
              <a:off x="2015" y="280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8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8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8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6" name="Freeform 2208"/>
            <p:cNvSpPr>
              <a:spLocks/>
            </p:cNvSpPr>
            <p:nvPr/>
          </p:nvSpPr>
          <p:spPr bwMode="auto">
            <a:xfrm>
              <a:off x="2416" y="280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8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8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8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8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7" name="Freeform 2209"/>
            <p:cNvSpPr>
              <a:spLocks/>
            </p:cNvSpPr>
            <p:nvPr/>
          </p:nvSpPr>
          <p:spPr bwMode="auto">
            <a:xfrm>
              <a:off x="2015" y="285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8" name="Freeform 2210"/>
            <p:cNvSpPr>
              <a:spLocks/>
            </p:cNvSpPr>
            <p:nvPr/>
          </p:nvSpPr>
          <p:spPr bwMode="auto">
            <a:xfrm>
              <a:off x="2416" y="285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19" name="Freeform 2211"/>
            <p:cNvSpPr>
              <a:spLocks/>
            </p:cNvSpPr>
            <p:nvPr/>
          </p:nvSpPr>
          <p:spPr bwMode="auto">
            <a:xfrm>
              <a:off x="2015" y="2893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0" name="Freeform 2212"/>
            <p:cNvSpPr>
              <a:spLocks/>
            </p:cNvSpPr>
            <p:nvPr/>
          </p:nvSpPr>
          <p:spPr bwMode="auto">
            <a:xfrm>
              <a:off x="2416" y="2893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1" name="Rectangle 2213"/>
            <p:cNvSpPr>
              <a:spLocks noChangeArrowheads="1"/>
            </p:cNvSpPr>
            <p:nvPr/>
          </p:nvSpPr>
          <p:spPr bwMode="auto">
            <a:xfrm>
              <a:off x="1979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2" name="Freeform 2214"/>
            <p:cNvSpPr>
              <a:spLocks/>
            </p:cNvSpPr>
            <p:nvPr/>
          </p:nvSpPr>
          <p:spPr bwMode="auto">
            <a:xfrm>
              <a:off x="1987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1 w 35"/>
                <a:gd name="T3" fmla="*/ 9 h 33"/>
                <a:gd name="T4" fmla="*/ 6 w 35"/>
                <a:gd name="T5" fmla="*/ 3 h 33"/>
                <a:gd name="T6" fmla="*/ 14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4 w 35"/>
                <a:gd name="T23" fmla="*/ 33 h 33"/>
                <a:gd name="T24" fmla="*/ 6 w 35"/>
                <a:gd name="T25" fmla="*/ 30 h 33"/>
                <a:gd name="T26" fmla="*/ 1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1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4" y="33"/>
                  </a:lnTo>
                  <a:lnTo>
                    <a:pt x="6" y="30"/>
                  </a:lnTo>
                  <a:lnTo>
                    <a:pt x="1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3" name="Freeform 2215"/>
            <p:cNvSpPr>
              <a:spLocks/>
            </p:cNvSpPr>
            <p:nvPr/>
          </p:nvSpPr>
          <p:spPr bwMode="auto">
            <a:xfrm>
              <a:off x="2181" y="3253"/>
              <a:ext cx="9" cy="6"/>
            </a:xfrm>
            <a:custGeom>
              <a:avLst/>
              <a:gdLst>
                <a:gd name="T0" fmla="*/ 0 w 35"/>
                <a:gd name="T1" fmla="*/ 14 h 28"/>
                <a:gd name="T2" fmla="*/ 2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2 w 35"/>
                <a:gd name="T9" fmla="*/ 0 h 28"/>
                <a:gd name="T10" fmla="*/ 29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9 w 35"/>
                <a:gd name="T19" fmla="*/ 24 h 28"/>
                <a:gd name="T20" fmla="*/ 22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2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2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29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9" y="24"/>
                  </a:lnTo>
                  <a:lnTo>
                    <a:pt x="22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4" name="Rectangle 2216"/>
            <p:cNvSpPr>
              <a:spLocks noChangeArrowheads="1"/>
            </p:cNvSpPr>
            <p:nvPr/>
          </p:nvSpPr>
          <p:spPr bwMode="auto">
            <a:xfrm>
              <a:off x="2207" y="3179"/>
              <a:ext cx="219" cy="154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5" name="Freeform 2217"/>
            <p:cNvSpPr>
              <a:spLocks/>
            </p:cNvSpPr>
            <p:nvPr/>
          </p:nvSpPr>
          <p:spPr bwMode="auto">
            <a:xfrm>
              <a:off x="2216" y="3253"/>
              <a:ext cx="9" cy="6"/>
            </a:xfrm>
            <a:custGeom>
              <a:avLst/>
              <a:gdLst>
                <a:gd name="T0" fmla="*/ 0 w 35"/>
                <a:gd name="T1" fmla="*/ 17 h 33"/>
                <a:gd name="T2" fmla="*/ 2 w 35"/>
                <a:gd name="T3" fmla="*/ 9 h 33"/>
                <a:gd name="T4" fmla="*/ 6 w 35"/>
                <a:gd name="T5" fmla="*/ 3 h 33"/>
                <a:gd name="T6" fmla="*/ 13 w 35"/>
                <a:gd name="T7" fmla="*/ 0 h 33"/>
                <a:gd name="T8" fmla="*/ 21 w 35"/>
                <a:gd name="T9" fmla="*/ 0 h 33"/>
                <a:gd name="T10" fmla="*/ 28 w 35"/>
                <a:gd name="T11" fmla="*/ 3 h 33"/>
                <a:gd name="T12" fmla="*/ 33 w 35"/>
                <a:gd name="T13" fmla="*/ 9 h 33"/>
                <a:gd name="T14" fmla="*/ 35 w 35"/>
                <a:gd name="T15" fmla="*/ 17 h 33"/>
                <a:gd name="T16" fmla="*/ 33 w 35"/>
                <a:gd name="T17" fmla="*/ 24 h 33"/>
                <a:gd name="T18" fmla="*/ 28 w 35"/>
                <a:gd name="T19" fmla="*/ 30 h 33"/>
                <a:gd name="T20" fmla="*/ 21 w 35"/>
                <a:gd name="T21" fmla="*/ 33 h 33"/>
                <a:gd name="T22" fmla="*/ 13 w 35"/>
                <a:gd name="T23" fmla="*/ 33 h 33"/>
                <a:gd name="T24" fmla="*/ 6 w 35"/>
                <a:gd name="T25" fmla="*/ 30 h 33"/>
                <a:gd name="T26" fmla="*/ 2 w 35"/>
                <a:gd name="T27" fmla="*/ 24 h 33"/>
                <a:gd name="T28" fmla="*/ 0 w 35"/>
                <a:gd name="T29" fmla="*/ 17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33"/>
                <a:gd name="T47" fmla="*/ 35 w 35"/>
                <a:gd name="T48" fmla="*/ 33 h 3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33">
                  <a:moveTo>
                    <a:pt x="0" y="17"/>
                  </a:moveTo>
                  <a:lnTo>
                    <a:pt x="2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28" y="3"/>
                  </a:lnTo>
                  <a:lnTo>
                    <a:pt x="33" y="9"/>
                  </a:lnTo>
                  <a:lnTo>
                    <a:pt x="35" y="17"/>
                  </a:lnTo>
                  <a:lnTo>
                    <a:pt x="33" y="24"/>
                  </a:lnTo>
                  <a:lnTo>
                    <a:pt x="28" y="30"/>
                  </a:lnTo>
                  <a:lnTo>
                    <a:pt x="21" y="33"/>
                  </a:lnTo>
                  <a:lnTo>
                    <a:pt x="13" y="33"/>
                  </a:lnTo>
                  <a:lnTo>
                    <a:pt x="6" y="30"/>
                  </a:lnTo>
                  <a:lnTo>
                    <a:pt x="2" y="24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6" name="Freeform 2218"/>
            <p:cNvSpPr>
              <a:spLocks/>
            </p:cNvSpPr>
            <p:nvPr/>
          </p:nvSpPr>
          <p:spPr bwMode="auto">
            <a:xfrm>
              <a:off x="2410" y="3253"/>
              <a:ext cx="8" cy="6"/>
            </a:xfrm>
            <a:custGeom>
              <a:avLst/>
              <a:gdLst>
                <a:gd name="T0" fmla="*/ 0 w 35"/>
                <a:gd name="T1" fmla="*/ 14 h 28"/>
                <a:gd name="T2" fmla="*/ 1 w 35"/>
                <a:gd name="T3" fmla="*/ 7 h 28"/>
                <a:gd name="T4" fmla="*/ 7 w 35"/>
                <a:gd name="T5" fmla="*/ 2 h 28"/>
                <a:gd name="T6" fmla="*/ 14 w 35"/>
                <a:gd name="T7" fmla="*/ 0 h 28"/>
                <a:gd name="T8" fmla="*/ 21 w 35"/>
                <a:gd name="T9" fmla="*/ 0 h 28"/>
                <a:gd name="T10" fmla="*/ 28 w 35"/>
                <a:gd name="T11" fmla="*/ 2 h 28"/>
                <a:gd name="T12" fmla="*/ 34 w 35"/>
                <a:gd name="T13" fmla="*/ 7 h 28"/>
                <a:gd name="T14" fmla="*/ 35 w 35"/>
                <a:gd name="T15" fmla="*/ 14 h 28"/>
                <a:gd name="T16" fmla="*/ 34 w 35"/>
                <a:gd name="T17" fmla="*/ 20 h 28"/>
                <a:gd name="T18" fmla="*/ 28 w 35"/>
                <a:gd name="T19" fmla="*/ 24 h 28"/>
                <a:gd name="T20" fmla="*/ 21 w 35"/>
                <a:gd name="T21" fmla="*/ 28 h 28"/>
                <a:gd name="T22" fmla="*/ 14 w 35"/>
                <a:gd name="T23" fmla="*/ 28 h 28"/>
                <a:gd name="T24" fmla="*/ 7 w 35"/>
                <a:gd name="T25" fmla="*/ 24 h 28"/>
                <a:gd name="T26" fmla="*/ 1 w 35"/>
                <a:gd name="T27" fmla="*/ 20 h 28"/>
                <a:gd name="T28" fmla="*/ 0 w 35"/>
                <a:gd name="T29" fmla="*/ 14 h 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5"/>
                <a:gd name="T46" fmla="*/ 0 h 28"/>
                <a:gd name="T47" fmla="*/ 35 w 35"/>
                <a:gd name="T48" fmla="*/ 28 h 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5" h="28">
                  <a:moveTo>
                    <a:pt x="0" y="14"/>
                  </a:moveTo>
                  <a:lnTo>
                    <a:pt x="1" y="7"/>
                  </a:lnTo>
                  <a:lnTo>
                    <a:pt x="7" y="2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8" y="2"/>
                  </a:lnTo>
                  <a:lnTo>
                    <a:pt x="34" y="7"/>
                  </a:lnTo>
                  <a:lnTo>
                    <a:pt x="35" y="14"/>
                  </a:lnTo>
                  <a:lnTo>
                    <a:pt x="34" y="20"/>
                  </a:lnTo>
                  <a:lnTo>
                    <a:pt x="28" y="24"/>
                  </a:lnTo>
                  <a:lnTo>
                    <a:pt x="21" y="28"/>
                  </a:lnTo>
                  <a:lnTo>
                    <a:pt x="14" y="28"/>
                  </a:lnTo>
                  <a:lnTo>
                    <a:pt x="7" y="24"/>
                  </a:lnTo>
                  <a:lnTo>
                    <a:pt x="1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27" name="Rectangle 2219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8" name="Rectangle 2220"/>
            <p:cNvSpPr>
              <a:spLocks noChangeArrowheads="1"/>
            </p:cNvSpPr>
            <p:nvPr/>
          </p:nvSpPr>
          <p:spPr bwMode="auto">
            <a:xfrm>
              <a:off x="2006" y="2960"/>
              <a:ext cx="428" cy="43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29" name="Rectangle 2221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0" name="Rectangle 2222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1" name="Rectangle 2223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2" name="Rectangle 2224"/>
            <p:cNvSpPr>
              <a:spLocks noChangeArrowheads="1"/>
            </p:cNvSpPr>
            <p:nvPr/>
          </p:nvSpPr>
          <p:spPr bwMode="auto">
            <a:xfrm>
              <a:off x="2006" y="2918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3" name="Rectangle 2225"/>
            <p:cNvSpPr>
              <a:spLocks noChangeArrowheads="1"/>
            </p:cNvSpPr>
            <p:nvPr/>
          </p:nvSpPr>
          <p:spPr bwMode="auto">
            <a:xfrm>
              <a:off x="2006" y="2835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4" name="Rectangle 2226"/>
            <p:cNvSpPr>
              <a:spLocks noChangeArrowheads="1"/>
            </p:cNvSpPr>
            <p:nvPr/>
          </p:nvSpPr>
          <p:spPr bwMode="auto">
            <a:xfrm>
              <a:off x="2006" y="2877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5" name="Rectangle 2227"/>
            <p:cNvSpPr>
              <a:spLocks noChangeArrowheads="1"/>
            </p:cNvSpPr>
            <p:nvPr/>
          </p:nvSpPr>
          <p:spPr bwMode="auto">
            <a:xfrm>
              <a:off x="2006" y="2793"/>
              <a:ext cx="428" cy="42"/>
            </a:xfrm>
            <a:prstGeom prst="rect">
              <a:avLst/>
            </a:prstGeom>
            <a:noFill/>
            <a:ln w="158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36" name="Freeform 2228"/>
            <p:cNvSpPr>
              <a:spLocks/>
            </p:cNvSpPr>
            <p:nvPr/>
          </p:nvSpPr>
          <p:spPr bwMode="auto">
            <a:xfrm>
              <a:off x="2015" y="3061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37" name="Freeform 2229"/>
            <p:cNvSpPr>
              <a:spLocks/>
            </p:cNvSpPr>
            <p:nvPr/>
          </p:nvSpPr>
          <p:spPr bwMode="auto">
            <a:xfrm>
              <a:off x="2416" y="3061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38" name="Freeform 2230"/>
            <p:cNvSpPr>
              <a:spLocks/>
            </p:cNvSpPr>
            <p:nvPr/>
          </p:nvSpPr>
          <p:spPr bwMode="auto">
            <a:xfrm>
              <a:off x="2015" y="3103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39" name="Freeform 2231"/>
            <p:cNvSpPr>
              <a:spLocks/>
            </p:cNvSpPr>
            <p:nvPr/>
          </p:nvSpPr>
          <p:spPr bwMode="auto">
            <a:xfrm>
              <a:off x="2416" y="3103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0" name="Freeform 2232"/>
            <p:cNvSpPr>
              <a:spLocks/>
            </p:cNvSpPr>
            <p:nvPr/>
          </p:nvSpPr>
          <p:spPr bwMode="auto">
            <a:xfrm>
              <a:off x="2015" y="3145"/>
              <a:ext cx="9" cy="10"/>
            </a:xfrm>
            <a:custGeom>
              <a:avLst/>
              <a:gdLst>
                <a:gd name="T0" fmla="*/ 0 w 38"/>
                <a:gd name="T1" fmla="*/ 25 h 51"/>
                <a:gd name="T2" fmla="*/ 1 w 38"/>
                <a:gd name="T3" fmla="*/ 15 h 51"/>
                <a:gd name="T4" fmla="*/ 6 w 38"/>
                <a:gd name="T5" fmla="*/ 7 h 51"/>
                <a:gd name="T6" fmla="*/ 12 w 38"/>
                <a:gd name="T7" fmla="*/ 1 h 51"/>
                <a:gd name="T8" fmla="*/ 19 w 38"/>
                <a:gd name="T9" fmla="*/ 0 h 51"/>
                <a:gd name="T10" fmla="*/ 26 w 38"/>
                <a:gd name="T11" fmla="*/ 1 h 51"/>
                <a:gd name="T12" fmla="*/ 32 w 38"/>
                <a:gd name="T13" fmla="*/ 7 h 51"/>
                <a:gd name="T14" fmla="*/ 35 w 38"/>
                <a:gd name="T15" fmla="*/ 15 h 51"/>
                <a:gd name="T16" fmla="*/ 38 w 38"/>
                <a:gd name="T17" fmla="*/ 25 h 51"/>
                <a:gd name="T18" fmla="*/ 35 w 38"/>
                <a:gd name="T19" fmla="*/ 36 h 51"/>
                <a:gd name="T20" fmla="*/ 32 w 38"/>
                <a:gd name="T21" fmla="*/ 44 h 51"/>
                <a:gd name="T22" fmla="*/ 26 w 38"/>
                <a:gd name="T23" fmla="*/ 49 h 51"/>
                <a:gd name="T24" fmla="*/ 19 w 38"/>
                <a:gd name="T25" fmla="*/ 51 h 51"/>
                <a:gd name="T26" fmla="*/ 12 w 38"/>
                <a:gd name="T27" fmla="*/ 49 h 51"/>
                <a:gd name="T28" fmla="*/ 6 w 38"/>
                <a:gd name="T29" fmla="*/ 44 h 51"/>
                <a:gd name="T30" fmla="*/ 1 w 38"/>
                <a:gd name="T31" fmla="*/ 36 h 51"/>
                <a:gd name="T32" fmla="*/ 0 w 38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1"/>
                <a:gd name="T53" fmla="*/ 38 w 38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5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1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1" name="Freeform 2233"/>
            <p:cNvSpPr>
              <a:spLocks/>
            </p:cNvSpPr>
            <p:nvPr/>
          </p:nvSpPr>
          <p:spPr bwMode="auto">
            <a:xfrm>
              <a:off x="2416" y="3145"/>
              <a:ext cx="9" cy="10"/>
            </a:xfrm>
            <a:custGeom>
              <a:avLst/>
              <a:gdLst>
                <a:gd name="T0" fmla="*/ 0 w 36"/>
                <a:gd name="T1" fmla="*/ 25 h 51"/>
                <a:gd name="T2" fmla="*/ 1 w 36"/>
                <a:gd name="T3" fmla="*/ 15 h 51"/>
                <a:gd name="T4" fmla="*/ 6 w 36"/>
                <a:gd name="T5" fmla="*/ 7 h 51"/>
                <a:gd name="T6" fmla="*/ 11 w 36"/>
                <a:gd name="T7" fmla="*/ 1 h 51"/>
                <a:gd name="T8" fmla="*/ 18 w 36"/>
                <a:gd name="T9" fmla="*/ 0 h 51"/>
                <a:gd name="T10" fmla="*/ 25 w 36"/>
                <a:gd name="T11" fmla="*/ 1 h 51"/>
                <a:gd name="T12" fmla="*/ 31 w 36"/>
                <a:gd name="T13" fmla="*/ 7 h 51"/>
                <a:gd name="T14" fmla="*/ 35 w 36"/>
                <a:gd name="T15" fmla="*/ 15 h 51"/>
                <a:gd name="T16" fmla="*/ 36 w 36"/>
                <a:gd name="T17" fmla="*/ 25 h 51"/>
                <a:gd name="T18" fmla="*/ 35 w 36"/>
                <a:gd name="T19" fmla="*/ 36 h 51"/>
                <a:gd name="T20" fmla="*/ 31 w 36"/>
                <a:gd name="T21" fmla="*/ 44 h 51"/>
                <a:gd name="T22" fmla="*/ 25 w 36"/>
                <a:gd name="T23" fmla="*/ 49 h 51"/>
                <a:gd name="T24" fmla="*/ 18 w 36"/>
                <a:gd name="T25" fmla="*/ 51 h 51"/>
                <a:gd name="T26" fmla="*/ 11 w 36"/>
                <a:gd name="T27" fmla="*/ 49 h 51"/>
                <a:gd name="T28" fmla="*/ 6 w 36"/>
                <a:gd name="T29" fmla="*/ 44 h 51"/>
                <a:gd name="T30" fmla="*/ 1 w 36"/>
                <a:gd name="T31" fmla="*/ 36 h 51"/>
                <a:gd name="T32" fmla="*/ 0 w 36"/>
                <a:gd name="T33" fmla="*/ 25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1"/>
                <a:gd name="T53" fmla="*/ 36 w 36"/>
                <a:gd name="T54" fmla="*/ 51 h 5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1">
                  <a:moveTo>
                    <a:pt x="0" y="25"/>
                  </a:moveTo>
                  <a:lnTo>
                    <a:pt x="1" y="15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5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1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2" name="Freeform 2234"/>
            <p:cNvSpPr>
              <a:spLocks/>
            </p:cNvSpPr>
            <p:nvPr/>
          </p:nvSpPr>
          <p:spPr bwMode="auto">
            <a:xfrm>
              <a:off x="2015" y="2935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2 h 52"/>
                <a:gd name="T8" fmla="*/ 19 w 38"/>
                <a:gd name="T9" fmla="*/ 0 h 52"/>
                <a:gd name="T10" fmla="*/ 26 w 38"/>
                <a:gd name="T11" fmla="*/ 2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3" name="Freeform 2235"/>
            <p:cNvSpPr>
              <a:spLocks/>
            </p:cNvSpPr>
            <p:nvPr/>
          </p:nvSpPr>
          <p:spPr bwMode="auto">
            <a:xfrm>
              <a:off x="2416" y="2935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2 h 52"/>
                <a:gd name="T8" fmla="*/ 18 w 36"/>
                <a:gd name="T9" fmla="*/ 0 h 52"/>
                <a:gd name="T10" fmla="*/ 25 w 36"/>
                <a:gd name="T11" fmla="*/ 2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4" name="Freeform 2236"/>
            <p:cNvSpPr>
              <a:spLocks/>
            </p:cNvSpPr>
            <p:nvPr/>
          </p:nvSpPr>
          <p:spPr bwMode="auto">
            <a:xfrm>
              <a:off x="2015" y="2977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5" name="Freeform 2237"/>
            <p:cNvSpPr>
              <a:spLocks/>
            </p:cNvSpPr>
            <p:nvPr/>
          </p:nvSpPr>
          <p:spPr bwMode="auto">
            <a:xfrm>
              <a:off x="2416" y="2977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6" name="Freeform 2238"/>
            <p:cNvSpPr>
              <a:spLocks/>
            </p:cNvSpPr>
            <p:nvPr/>
          </p:nvSpPr>
          <p:spPr bwMode="auto">
            <a:xfrm>
              <a:off x="2015" y="3019"/>
              <a:ext cx="9" cy="10"/>
            </a:xfrm>
            <a:custGeom>
              <a:avLst/>
              <a:gdLst>
                <a:gd name="T0" fmla="*/ 0 w 38"/>
                <a:gd name="T1" fmla="*/ 25 h 52"/>
                <a:gd name="T2" fmla="*/ 1 w 38"/>
                <a:gd name="T3" fmla="*/ 16 h 52"/>
                <a:gd name="T4" fmla="*/ 6 w 38"/>
                <a:gd name="T5" fmla="*/ 7 h 52"/>
                <a:gd name="T6" fmla="*/ 12 w 38"/>
                <a:gd name="T7" fmla="*/ 1 h 52"/>
                <a:gd name="T8" fmla="*/ 19 w 38"/>
                <a:gd name="T9" fmla="*/ 0 h 52"/>
                <a:gd name="T10" fmla="*/ 26 w 38"/>
                <a:gd name="T11" fmla="*/ 1 h 52"/>
                <a:gd name="T12" fmla="*/ 32 w 38"/>
                <a:gd name="T13" fmla="*/ 7 h 52"/>
                <a:gd name="T14" fmla="*/ 35 w 38"/>
                <a:gd name="T15" fmla="*/ 16 h 52"/>
                <a:gd name="T16" fmla="*/ 38 w 38"/>
                <a:gd name="T17" fmla="*/ 25 h 52"/>
                <a:gd name="T18" fmla="*/ 35 w 38"/>
                <a:gd name="T19" fmla="*/ 36 h 52"/>
                <a:gd name="T20" fmla="*/ 32 w 38"/>
                <a:gd name="T21" fmla="*/ 44 h 52"/>
                <a:gd name="T22" fmla="*/ 26 w 38"/>
                <a:gd name="T23" fmla="*/ 49 h 52"/>
                <a:gd name="T24" fmla="*/ 19 w 38"/>
                <a:gd name="T25" fmla="*/ 52 h 52"/>
                <a:gd name="T26" fmla="*/ 12 w 38"/>
                <a:gd name="T27" fmla="*/ 49 h 52"/>
                <a:gd name="T28" fmla="*/ 6 w 38"/>
                <a:gd name="T29" fmla="*/ 44 h 52"/>
                <a:gd name="T30" fmla="*/ 1 w 38"/>
                <a:gd name="T31" fmla="*/ 36 h 52"/>
                <a:gd name="T32" fmla="*/ 0 w 38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52"/>
                <a:gd name="T53" fmla="*/ 38 w 38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6" y="1"/>
                  </a:lnTo>
                  <a:lnTo>
                    <a:pt x="32" y="7"/>
                  </a:lnTo>
                  <a:lnTo>
                    <a:pt x="35" y="16"/>
                  </a:lnTo>
                  <a:lnTo>
                    <a:pt x="38" y="25"/>
                  </a:lnTo>
                  <a:lnTo>
                    <a:pt x="35" y="36"/>
                  </a:lnTo>
                  <a:lnTo>
                    <a:pt x="32" y="44"/>
                  </a:lnTo>
                  <a:lnTo>
                    <a:pt x="26" y="49"/>
                  </a:lnTo>
                  <a:lnTo>
                    <a:pt x="19" y="52"/>
                  </a:lnTo>
                  <a:lnTo>
                    <a:pt x="12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7" name="Freeform 2239"/>
            <p:cNvSpPr>
              <a:spLocks/>
            </p:cNvSpPr>
            <p:nvPr/>
          </p:nvSpPr>
          <p:spPr bwMode="auto">
            <a:xfrm>
              <a:off x="2416" y="3019"/>
              <a:ext cx="9" cy="10"/>
            </a:xfrm>
            <a:custGeom>
              <a:avLst/>
              <a:gdLst>
                <a:gd name="T0" fmla="*/ 0 w 36"/>
                <a:gd name="T1" fmla="*/ 25 h 52"/>
                <a:gd name="T2" fmla="*/ 1 w 36"/>
                <a:gd name="T3" fmla="*/ 16 h 52"/>
                <a:gd name="T4" fmla="*/ 6 w 36"/>
                <a:gd name="T5" fmla="*/ 7 h 52"/>
                <a:gd name="T6" fmla="*/ 11 w 36"/>
                <a:gd name="T7" fmla="*/ 1 h 52"/>
                <a:gd name="T8" fmla="*/ 18 w 36"/>
                <a:gd name="T9" fmla="*/ 0 h 52"/>
                <a:gd name="T10" fmla="*/ 25 w 36"/>
                <a:gd name="T11" fmla="*/ 1 h 52"/>
                <a:gd name="T12" fmla="*/ 31 w 36"/>
                <a:gd name="T13" fmla="*/ 7 h 52"/>
                <a:gd name="T14" fmla="*/ 35 w 36"/>
                <a:gd name="T15" fmla="*/ 16 h 52"/>
                <a:gd name="T16" fmla="*/ 36 w 36"/>
                <a:gd name="T17" fmla="*/ 25 h 52"/>
                <a:gd name="T18" fmla="*/ 35 w 36"/>
                <a:gd name="T19" fmla="*/ 36 h 52"/>
                <a:gd name="T20" fmla="*/ 31 w 36"/>
                <a:gd name="T21" fmla="*/ 44 h 52"/>
                <a:gd name="T22" fmla="*/ 25 w 36"/>
                <a:gd name="T23" fmla="*/ 49 h 52"/>
                <a:gd name="T24" fmla="*/ 18 w 36"/>
                <a:gd name="T25" fmla="*/ 52 h 52"/>
                <a:gd name="T26" fmla="*/ 11 w 36"/>
                <a:gd name="T27" fmla="*/ 49 h 52"/>
                <a:gd name="T28" fmla="*/ 6 w 36"/>
                <a:gd name="T29" fmla="*/ 44 h 52"/>
                <a:gd name="T30" fmla="*/ 1 w 36"/>
                <a:gd name="T31" fmla="*/ 36 h 52"/>
                <a:gd name="T32" fmla="*/ 0 w 36"/>
                <a:gd name="T33" fmla="*/ 25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52"/>
                <a:gd name="T53" fmla="*/ 36 w 36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52">
                  <a:moveTo>
                    <a:pt x="0" y="25"/>
                  </a:moveTo>
                  <a:lnTo>
                    <a:pt x="1" y="16"/>
                  </a:lnTo>
                  <a:lnTo>
                    <a:pt x="6" y="7"/>
                  </a:lnTo>
                  <a:lnTo>
                    <a:pt x="11" y="1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31" y="7"/>
                  </a:lnTo>
                  <a:lnTo>
                    <a:pt x="35" y="16"/>
                  </a:lnTo>
                  <a:lnTo>
                    <a:pt x="36" y="25"/>
                  </a:lnTo>
                  <a:lnTo>
                    <a:pt x="35" y="36"/>
                  </a:lnTo>
                  <a:lnTo>
                    <a:pt x="31" y="44"/>
                  </a:lnTo>
                  <a:lnTo>
                    <a:pt x="25" y="49"/>
                  </a:lnTo>
                  <a:lnTo>
                    <a:pt x="18" y="52"/>
                  </a:lnTo>
                  <a:lnTo>
                    <a:pt x="11" y="49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48" name="Rectangle 2240"/>
            <p:cNvSpPr>
              <a:spLocks noChangeArrowheads="1"/>
            </p:cNvSpPr>
            <p:nvPr/>
          </p:nvSpPr>
          <p:spPr bwMode="auto">
            <a:xfrm>
              <a:off x="2207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49" name="Group 2241"/>
            <p:cNvGrpSpPr>
              <a:grpSpLocks/>
            </p:cNvGrpSpPr>
            <p:nvPr/>
          </p:nvGrpSpPr>
          <p:grpSpPr bwMode="auto">
            <a:xfrm>
              <a:off x="2220" y="3188"/>
              <a:ext cx="192" cy="135"/>
              <a:chOff x="1540" y="3205"/>
              <a:chExt cx="192" cy="135"/>
            </a:xfrm>
          </p:grpSpPr>
          <p:sp>
            <p:nvSpPr>
              <p:cNvPr id="2774" name="Rectangle 2242"/>
              <p:cNvSpPr>
                <a:spLocks noChangeArrowheads="1"/>
              </p:cNvSpPr>
              <p:nvPr/>
            </p:nvSpPr>
            <p:spPr bwMode="auto">
              <a:xfrm>
                <a:off x="1540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75" name="Freeform 2243"/>
              <p:cNvSpPr>
                <a:spLocks/>
              </p:cNvSpPr>
              <p:nvPr/>
            </p:nvSpPr>
            <p:spPr bwMode="auto">
              <a:xfrm>
                <a:off x="1551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6" name="Rectangle 2244"/>
              <p:cNvSpPr>
                <a:spLocks noChangeArrowheads="1"/>
              </p:cNvSpPr>
              <p:nvPr/>
            </p:nvSpPr>
            <p:spPr bwMode="auto">
              <a:xfrm>
                <a:off x="1547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77" name="Line 2245"/>
              <p:cNvSpPr>
                <a:spLocks noChangeShapeType="1"/>
              </p:cNvSpPr>
              <p:nvPr/>
            </p:nvSpPr>
            <p:spPr bwMode="auto">
              <a:xfrm>
                <a:off x="1566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8" name="Line 2246"/>
              <p:cNvSpPr>
                <a:spLocks noChangeShapeType="1"/>
              </p:cNvSpPr>
              <p:nvPr/>
            </p:nvSpPr>
            <p:spPr bwMode="auto">
              <a:xfrm>
                <a:off x="1553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9" name="Line 2247"/>
              <p:cNvSpPr>
                <a:spLocks noChangeShapeType="1"/>
              </p:cNvSpPr>
              <p:nvPr/>
            </p:nvSpPr>
            <p:spPr bwMode="auto">
              <a:xfrm>
                <a:off x="1553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0" name="Rectangle 2248"/>
              <p:cNvSpPr>
                <a:spLocks noChangeArrowheads="1"/>
              </p:cNvSpPr>
              <p:nvPr/>
            </p:nvSpPr>
            <p:spPr bwMode="auto">
              <a:xfrm>
                <a:off x="1573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81" name="Rectangle 2249"/>
              <p:cNvSpPr>
                <a:spLocks noChangeArrowheads="1"/>
              </p:cNvSpPr>
              <p:nvPr/>
            </p:nvSpPr>
            <p:spPr bwMode="auto">
              <a:xfrm>
                <a:off x="1562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82" name="Rectangle 2250"/>
              <p:cNvSpPr>
                <a:spLocks noChangeArrowheads="1"/>
              </p:cNvSpPr>
              <p:nvPr/>
            </p:nvSpPr>
            <p:spPr bwMode="auto">
              <a:xfrm>
                <a:off x="1549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83" name="Freeform 2251"/>
              <p:cNvSpPr>
                <a:spLocks/>
              </p:cNvSpPr>
              <p:nvPr/>
            </p:nvSpPr>
            <p:spPr bwMode="auto">
              <a:xfrm>
                <a:off x="1625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4" name="Freeform 2252"/>
              <p:cNvSpPr>
                <a:spLocks/>
              </p:cNvSpPr>
              <p:nvPr/>
            </p:nvSpPr>
            <p:spPr bwMode="auto">
              <a:xfrm>
                <a:off x="1601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5" name="Rectangle 2253"/>
              <p:cNvSpPr>
                <a:spLocks noChangeArrowheads="1"/>
              </p:cNvSpPr>
              <p:nvPr/>
            </p:nvSpPr>
            <p:spPr bwMode="auto">
              <a:xfrm>
                <a:off x="1597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86" name="Freeform 2254"/>
              <p:cNvSpPr>
                <a:spLocks/>
              </p:cNvSpPr>
              <p:nvPr/>
            </p:nvSpPr>
            <p:spPr bwMode="auto">
              <a:xfrm>
                <a:off x="1605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7" name="Freeform 2255"/>
              <p:cNvSpPr>
                <a:spLocks/>
              </p:cNvSpPr>
              <p:nvPr/>
            </p:nvSpPr>
            <p:spPr bwMode="auto">
              <a:xfrm>
                <a:off x="1715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8" name="Freeform 2256"/>
              <p:cNvSpPr>
                <a:spLocks/>
              </p:cNvSpPr>
              <p:nvPr/>
            </p:nvSpPr>
            <p:spPr bwMode="auto">
              <a:xfrm>
                <a:off x="1605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9" name="Freeform 2257"/>
              <p:cNvSpPr>
                <a:spLocks/>
              </p:cNvSpPr>
              <p:nvPr/>
            </p:nvSpPr>
            <p:spPr bwMode="auto">
              <a:xfrm>
                <a:off x="1715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50" name="Rectangle 2258"/>
            <p:cNvSpPr>
              <a:spLocks noChangeArrowheads="1"/>
            </p:cNvSpPr>
            <p:nvPr/>
          </p:nvSpPr>
          <p:spPr bwMode="auto">
            <a:xfrm>
              <a:off x="2006" y="2917"/>
              <a:ext cx="428" cy="46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51" name="Freeform 2259"/>
            <p:cNvSpPr>
              <a:spLocks/>
            </p:cNvSpPr>
            <p:nvPr/>
          </p:nvSpPr>
          <p:spPr bwMode="auto">
            <a:xfrm>
              <a:off x="2011" y="2950"/>
              <a:ext cx="6" cy="4"/>
            </a:xfrm>
            <a:custGeom>
              <a:avLst/>
              <a:gdLst>
                <a:gd name="T0" fmla="*/ 23 w 23"/>
                <a:gd name="T1" fmla="*/ 10 h 21"/>
                <a:gd name="T2" fmla="*/ 20 w 23"/>
                <a:gd name="T3" fmla="*/ 17 h 21"/>
                <a:gd name="T4" fmla="*/ 15 w 23"/>
                <a:gd name="T5" fmla="*/ 21 h 21"/>
                <a:gd name="T6" fmla="*/ 8 w 23"/>
                <a:gd name="T7" fmla="*/ 21 h 21"/>
                <a:gd name="T8" fmla="*/ 2 w 23"/>
                <a:gd name="T9" fmla="*/ 17 h 21"/>
                <a:gd name="T10" fmla="*/ 0 w 23"/>
                <a:gd name="T11" fmla="*/ 10 h 21"/>
                <a:gd name="T12" fmla="*/ 2 w 23"/>
                <a:gd name="T13" fmla="*/ 5 h 21"/>
                <a:gd name="T14" fmla="*/ 8 w 23"/>
                <a:gd name="T15" fmla="*/ 0 h 21"/>
                <a:gd name="T16" fmla="*/ 15 w 23"/>
                <a:gd name="T17" fmla="*/ 0 h 21"/>
                <a:gd name="T18" fmla="*/ 20 w 23"/>
                <a:gd name="T19" fmla="*/ 5 h 21"/>
                <a:gd name="T20" fmla="*/ 23 w 23"/>
                <a:gd name="T21" fmla="*/ 1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21"/>
                <a:gd name="T35" fmla="*/ 23 w 2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21">
                  <a:moveTo>
                    <a:pt x="23" y="10"/>
                  </a:moveTo>
                  <a:lnTo>
                    <a:pt x="20" y="17"/>
                  </a:lnTo>
                  <a:lnTo>
                    <a:pt x="15" y="21"/>
                  </a:lnTo>
                  <a:lnTo>
                    <a:pt x="8" y="21"/>
                  </a:lnTo>
                  <a:lnTo>
                    <a:pt x="2" y="17"/>
                  </a:lnTo>
                  <a:lnTo>
                    <a:pt x="0" y="10"/>
                  </a:lnTo>
                  <a:lnTo>
                    <a:pt x="2" y="5"/>
                  </a:lnTo>
                  <a:lnTo>
                    <a:pt x="8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3" y="1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2152" name="Group 2260"/>
            <p:cNvGrpSpPr>
              <a:grpSpLocks/>
            </p:cNvGrpSpPr>
            <p:nvPr/>
          </p:nvGrpSpPr>
          <p:grpSpPr bwMode="auto">
            <a:xfrm>
              <a:off x="2028" y="2933"/>
              <a:ext cx="383" cy="14"/>
              <a:chOff x="1348" y="2950"/>
              <a:chExt cx="383" cy="14"/>
            </a:xfrm>
          </p:grpSpPr>
          <p:sp>
            <p:nvSpPr>
              <p:cNvPr id="2742" name="Rectangle 2261"/>
              <p:cNvSpPr>
                <a:spLocks noChangeArrowheads="1"/>
              </p:cNvSpPr>
              <p:nvPr/>
            </p:nvSpPr>
            <p:spPr bwMode="auto">
              <a:xfrm>
                <a:off x="1643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43" name="Rectangle 2262"/>
              <p:cNvSpPr>
                <a:spLocks noChangeArrowheads="1"/>
              </p:cNvSpPr>
              <p:nvPr/>
            </p:nvSpPr>
            <p:spPr bwMode="auto">
              <a:xfrm>
                <a:off x="1665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44" name="Freeform 2263"/>
              <p:cNvSpPr>
                <a:spLocks/>
              </p:cNvSpPr>
              <p:nvPr/>
            </p:nvSpPr>
            <p:spPr bwMode="auto">
              <a:xfrm>
                <a:off x="1648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5" name="Freeform 2264"/>
              <p:cNvSpPr>
                <a:spLocks/>
              </p:cNvSpPr>
              <p:nvPr/>
            </p:nvSpPr>
            <p:spPr bwMode="auto">
              <a:xfrm>
                <a:off x="167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6 w 9"/>
                  <a:gd name="T5" fmla="*/ 0 h 7"/>
                  <a:gd name="T6" fmla="*/ 9 w 9"/>
                  <a:gd name="T7" fmla="*/ 4 h 7"/>
                  <a:gd name="T8" fmla="*/ 6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9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6" name="Rectangle 2265"/>
              <p:cNvSpPr>
                <a:spLocks noChangeArrowheads="1"/>
              </p:cNvSpPr>
              <p:nvPr/>
            </p:nvSpPr>
            <p:spPr bwMode="auto">
              <a:xfrm>
                <a:off x="1692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47" name="Rectangle 2266"/>
              <p:cNvSpPr>
                <a:spLocks noChangeArrowheads="1"/>
              </p:cNvSpPr>
              <p:nvPr/>
            </p:nvSpPr>
            <p:spPr bwMode="auto">
              <a:xfrm>
                <a:off x="1714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48" name="Freeform 2267"/>
              <p:cNvSpPr>
                <a:spLocks/>
              </p:cNvSpPr>
              <p:nvPr/>
            </p:nvSpPr>
            <p:spPr bwMode="auto">
              <a:xfrm>
                <a:off x="1698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3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9" name="Freeform 2268"/>
              <p:cNvSpPr>
                <a:spLocks/>
              </p:cNvSpPr>
              <p:nvPr/>
            </p:nvSpPr>
            <p:spPr bwMode="auto">
              <a:xfrm>
                <a:off x="1718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0" name="Rectangle 2269"/>
              <p:cNvSpPr>
                <a:spLocks noChangeArrowheads="1"/>
              </p:cNvSpPr>
              <p:nvPr/>
            </p:nvSpPr>
            <p:spPr bwMode="auto">
              <a:xfrm>
                <a:off x="159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51" name="Rectangle 2270"/>
              <p:cNvSpPr>
                <a:spLocks noChangeArrowheads="1"/>
              </p:cNvSpPr>
              <p:nvPr/>
            </p:nvSpPr>
            <p:spPr bwMode="auto">
              <a:xfrm>
                <a:off x="1615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52" name="Freeform 2271"/>
              <p:cNvSpPr>
                <a:spLocks/>
              </p:cNvSpPr>
              <p:nvPr/>
            </p:nvSpPr>
            <p:spPr bwMode="auto">
              <a:xfrm>
                <a:off x="1599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3" name="Freeform 2272"/>
              <p:cNvSpPr>
                <a:spLocks/>
              </p:cNvSpPr>
              <p:nvPr/>
            </p:nvSpPr>
            <p:spPr bwMode="auto">
              <a:xfrm>
                <a:off x="1621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5 w 7"/>
                  <a:gd name="T5" fmla="*/ 0 h 7"/>
                  <a:gd name="T6" fmla="*/ 7 w 7"/>
                  <a:gd name="T7" fmla="*/ 4 h 7"/>
                  <a:gd name="T8" fmla="*/ 5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4" name="Rectangle 2273"/>
              <p:cNvSpPr>
                <a:spLocks noChangeArrowheads="1"/>
              </p:cNvSpPr>
              <p:nvPr/>
            </p:nvSpPr>
            <p:spPr bwMode="auto">
              <a:xfrm>
                <a:off x="1544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55" name="Rectangle 2274"/>
              <p:cNvSpPr>
                <a:spLocks noChangeArrowheads="1"/>
              </p:cNvSpPr>
              <p:nvPr/>
            </p:nvSpPr>
            <p:spPr bwMode="auto">
              <a:xfrm>
                <a:off x="1566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56" name="Freeform 2275"/>
              <p:cNvSpPr>
                <a:spLocks/>
              </p:cNvSpPr>
              <p:nvPr/>
            </p:nvSpPr>
            <p:spPr bwMode="auto">
              <a:xfrm>
                <a:off x="1551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7" name="Freeform 2276"/>
              <p:cNvSpPr>
                <a:spLocks/>
              </p:cNvSpPr>
              <p:nvPr/>
            </p:nvSpPr>
            <p:spPr bwMode="auto">
              <a:xfrm>
                <a:off x="1571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8" name="Rectangle 2277"/>
              <p:cNvSpPr>
                <a:spLocks noChangeArrowheads="1"/>
              </p:cNvSpPr>
              <p:nvPr/>
            </p:nvSpPr>
            <p:spPr bwMode="auto">
              <a:xfrm>
                <a:off x="1496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59" name="Rectangle 2278"/>
              <p:cNvSpPr>
                <a:spLocks noChangeArrowheads="1"/>
              </p:cNvSpPr>
              <p:nvPr/>
            </p:nvSpPr>
            <p:spPr bwMode="auto">
              <a:xfrm>
                <a:off x="1518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60" name="Freeform 2279"/>
              <p:cNvSpPr>
                <a:spLocks/>
              </p:cNvSpPr>
              <p:nvPr/>
            </p:nvSpPr>
            <p:spPr bwMode="auto">
              <a:xfrm>
                <a:off x="1500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1" name="Freeform 2280"/>
              <p:cNvSpPr>
                <a:spLocks/>
              </p:cNvSpPr>
              <p:nvPr/>
            </p:nvSpPr>
            <p:spPr bwMode="auto">
              <a:xfrm>
                <a:off x="152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2" name="Rectangle 2281"/>
              <p:cNvSpPr>
                <a:spLocks noChangeArrowheads="1"/>
              </p:cNvSpPr>
              <p:nvPr/>
            </p:nvSpPr>
            <p:spPr bwMode="auto">
              <a:xfrm>
                <a:off x="1447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63" name="Rectangle 2282"/>
              <p:cNvSpPr>
                <a:spLocks noChangeArrowheads="1"/>
              </p:cNvSpPr>
              <p:nvPr/>
            </p:nvSpPr>
            <p:spPr bwMode="auto">
              <a:xfrm>
                <a:off x="1467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64" name="Freeform 2283"/>
              <p:cNvSpPr>
                <a:spLocks/>
              </p:cNvSpPr>
              <p:nvPr/>
            </p:nvSpPr>
            <p:spPr bwMode="auto">
              <a:xfrm>
                <a:off x="1452" y="2953"/>
                <a:ext cx="8" cy="7"/>
              </a:xfrm>
              <a:custGeom>
                <a:avLst/>
                <a:gdLst>
                  <a:gd name="T0" fmla="*/ 0 w 8"/>
                  <a:gd name="T1" fmla="*/ 4 h 7"/>
                  <a:gd name="T2" fmla="*/ 2 w 8"/>
                  <a:gd name="T3" fmla="*/ 0 h 7"/>
                  <a:gd name="T4" fmla="*/ 6 w 8"/>
                  <a:gd name="T5" fmla="*/ 0 h 7"/>
                  <a:gd name="T6" fmla="*/ 8 w 8"/>
                  <a:gd name="T7" fmla="*/ 4 h 7"/>
                  <a:gd name="T8" fmla="*/ 6 w 8"/>
                  <a:gd name="T9" fmla="*/ 7 h 7"/>
                  <a:gd name="T10" fmla="*/ 2 w 8"/>
                  <a:gd name="T11" fmla="*/ 7 h 7"/>
                  <a:gd name="T12" fmla="*/ 0 w 8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5" name="Freeform 2284"/>
              <p:cNvSpPr>
                <a:spLocks/>
              </p:cNvSpPr>
              <p:nvPr/>
            </p:nvSpPr>
            <p:spPr bwMode="auto">
              <a:xfrm>
                <a:off x="1474" y="2953"/>
                <a:ext cx="6" cy="7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4 w 6"/>
                  <a:gd name="T5" fmla="*/ 0 h 7"/>
                  <a:gd name="T6" fmla="*/ 6 w 6"/>
                  <a:gd name="T7" fmla="*/ 4 h 7"/>
                  <a:gd name="T8" fmla="*/ 4 w 6"/>
                  <a:gd name="T9" fmla="*/ 7 h 7"/>
                  <a:gd name="T10" fmla="*/ 2 w 6"/>
                  <a:gd name="T11" fmla="*/ 7 h 7"/>
                  <a:gd name="T12" fmla="*/ 0 w 6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6" name="Rectangle 2285"/>
              <p:cNvSpPr>
                <a:spLocks noChangeArrowheads="1"/>
              </p:cNvSpPr>
              <p:nvPr/>
            </p:nvSpPr>
            <p:spPr bwMode="auto">
              <a:xfrm>
                <a:off x="1396" y="2950"/>
                <a:ext cx="20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67" name="Rectangle 2286"/>
              <p:cNvSpPr>
                <a:spLocks noChangeArrowheads="1"/>
              </p:cNvSpPr>
              <p:nvPr/>
            </p:nvSpPr>
            <p:spPr bwMode="auto">
              <a:xfrm>
                <a:off x="1419" y="2950"/>
                <a:ext cx="17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68" name="Freeform 2287"/>
              <p:cNvSpPr>
                <a:spLocks/>
              </p:cNvSpPr>
              <p:nvPr/>
            </p:nvSpPr>
            <p:spPr bwMode="auto">
              <a:xfrm>
                <a:off x="1403" y="2953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4 w 7"/>
                  <a:gd name="T5" fmla="*/ 0 h 7"/>
                  <a:gd name="T6" fmla="*/ 7 w 7"/>
                  <a:gd name="T7" fmla="*/ 4 h 7"/>
                  <a:gd name="T8" fmla="*/ 4 w 7"/>
                  <a:gd name="T9" fmla="*/ 7 h 7"/>
                  <a:gd name="T10" fmla="*/ 2 w 7"/>
                  <a:gd name="T11" fmla="*/ 7 h 7"/>
                  <a:gd name="T12" fmla="*/ 0 w 7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7"/>
                  <a:gd name="T23" fmla="*/ 7 w 7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9" name="Freeform 2288"/>
              <p:cNvSpPr>
                <a:spLocks/>
              </p:cNvSpPr>
              <p:nvPr/>
            </p:nvSpPr>
            <p:spPr bwMode="auto">
              <a:xfrm>
                <a:off x="1423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2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2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0" name="Rectangle 2289"/>
              <p:cNvSpPr>
                <a:spLocks noChangeArrowheads="1"/>
              </p:cNvSpPr>
              <p:nvPr/>
            </p:nvSpPr>
            <p:spPr bwMode="auto">
              <a:xfrm>
                <a:off x="1348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71" name="Rectangle 2290"/>
              <p:cNvSpPr>
                <a:spLocks noChangeArrowheads="1"/>
              </p:cNvSpPr>
              <p:nvPr/>
            </p:nvSpPr>
            <p:spPr bwMode="auto">
              <a:xfrm>
                <a:off x="1370" y="2950"/>
                <a:ext cx="18" cy="14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72" name="Freeform 2291"/>
              <p:cNvSpPr>
                <a:spLocks/>
              </p:cNvSpPr>
              <p:nvPr/>
            </p:nvSpPr>
            <p:spPr bwMode="auto">
              <a:xfrm>
                <a:off x="1352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3" name="Freeform 2292"/>
              <p:cNvSpPr>
                <a:spLocks/>
              </p:cNvSpPr>
              <p:nvPr/>
            </p:nvSpPr>
            <p:spPr bwMode="auto">
              <a:xfrm>
                <a:off x="1374" y="2953"/>
                <a:ext cx="9" cy="7"/>
              </a:xfrm>
              <a:custGeom>
                <a:avLst/>
                <a:gdLst>
                  <a:gd name="T0" fmla="*/ 0 w 9"/>
                  <a:gd name="T1" fmla="*/ 4 h 7"/>
                  <a:gd name="T2" fmla="*/ 3 w 9"/>
                  <a:gd name="T3" fmla="*/ 0 h 7"/>
                  <a:gd name="T4" fmla="*/ 7 w 9"/>
                  <a:gd name="T5" fmla="*/ 0 h 7"/>
                  <a:gd name="T6" fmla="*/ 9 w 9"/>
                  <a:gd name="T7" fmla="*/ 4 h 7"/>
                  <a:gd name="T8" fmla="*/ 7 w 9"/>
                  <a:gd name="T9" fmla="*/ 7 h 7"/>
                  <a:gd name="T10" fmla="*/ 3 w 9"/>
                  <a:gd name="T11" fmla="*/ 7 h 7"/>
                  <a:gd name="T12" fmla="*/ 0 w 9"/>
                  <a:gd name="T13" fmla="*/ 4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7"/>
                  <a:gd name="T23" fmla="*/ 9 w 9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7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3" y="7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53" name="Rectangle 2293"/>
            <p:cNvSpPr>
              <a:spLocks noChangeArrowheads="1"/>
            </p:cNvSpPr>
            <p:nvPr/>
          </p:nvSpPr>
          <p:spPr bwMode="auto">
            <a:xfrm>
              <a:off x="2006" y="2792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54" name="Group 2294"/>
            <p:cNvGrpSpPr>
              <a:grpSpLocks/>
            </p:cNvGrpSpPr>
            <p:nvPr/>
          </p:nvGrpSpPr>
          <p:grpSpPr bwMode="auto">
            <a:xfrm>
              <a:off x="2033" y="2796"/>
              <a:ext cx="374" cy="35"/>
              <a:chOff x="1353" y="2813"/>
              <a:chExt cx="374" cy="35"/>
            </a:xfrm>
          </p:grpSpPr>
          <p:sp>
            <p:nvSpPr>
              <p:cNvPr id="2724" name="Rectangle 2295"/>
              <p:cNvSpPr>
                <a:spLocks noChangeArrowheads="1"/>
              </p:cNvSpPr>
              <p:nvPr/>
            </p:nvSpPr>
            <p:spPr bwMode="auto">
              <a:xfrm>
                <a:off x="1467" y="2813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25" name="Freeform 2296"/>
              <p:cNvSpPr>
                <a:spLocks/>
              </p:cNvSpPr>
              <p:nvPr/>
            </p:nvSpPr>
            <p:spPr bwMode="auto">
              <a:xfrm>
                <a:off x="1373" y="2831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6" name="Freeform 2297"/>
              <p:cNvSpPr>
                <a:spLocks/>
              </p:cNvSpPr>
              <p:nvPr/>
            </p:nvSpPr>
            <p:spPr bwMode="auto">
              <a:xfrm>
                <a:off x="1364" y="2831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7" name="Freeform 2298"/>
              <p:cNvSpPr>
                <a:spLocks/>
              </p:cNvSpPr>
              <p:nvPr/>
            </p:nvSpPr>
            <p:spPr bwMode="auto">
              <a:xfrm>
                <a:off x="1353" y="283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8" name="Freeform 2299"/>
              <p:cNvSpPr>
                <a:spLocks/>
              </p:cNvSpPr>
              <p:nvPr/>
            </p:nvSpPr>
            <p:spPr bwMode="auto">
              <a:xfrm>
                <a:off x="1384" y="2831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9" name="Rectangle 2300"/>
              <p:cNvSpPr>
                <a:spLocks noChangeArrowheads="1"/>
              </p:cNvSpPr>
              <p:nvPr/>
            </p:nvSpPr>
            <p:spPr bwMode="auto">
              <a:xfrm>
                <a:off x="1509" y="2835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0" name="Rectangle 2301"/>
              <p:cNvSpPr>
                <a:spLocks noChangeArrowheads="1"/>
              </p:cNvSpPr>
              <p:nvPr/>
            </p:nvSpPr>
            <p:spPr bwMode="auto">
              <a:xfrm>
                <a:off x="1421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1" name="Freeform 2302"/>
              <p:cNvSpPr>
                <a:spLocks/>
              </p:cNvSpPr>
              <p:nvPr/>
            </p:nvSpPr>
            <p:spPr bwMode="auto">
              <a:xfrm>
                <a:off x="1423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2" name="Rectangle 2303"/>
              <p:cNvSpPr>
                <a:spLocks noChangeArrowheads="1"/>
              </p:cNvSpPr>
              <p:nvPr/>
            </p:nvSpPr>
            <p:spPr bwMode="auto">
              <a:xfrm>
                <a:off x="1399" y="2822"/>
                <a:ext cx="20" cy="16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3" name="Freeform 2304"/>
              <p:cNvSpPr>
                <a:spLocks/>
              </p:cNvSpPr>
              <p:nvPr/>
            </p:nvSpPr>
            <p:spPr bwMode="auto">
              <a:xfrm>
                <a:off x="1401" y="2824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4" name="Rectangle 2305"/>
              <p:cNvSpPr>
                <a:spLocks noChangeArrowheads="1"/>
              </p:cNvSpPr>
              <p:nvPr/>
            </p:nvSpPr>
            <p:spPr bwMode="auto">
              <a:xfrm>
                <a:off x="1621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5" name="Rectangle 2306"/>
              <p:cNvSpPr>
                <a:spLocks noChangeArrowheads="1"/>
              </p:cNvSpPr>
              <p:nvPr/>
            </p:nvSpPr>
            <p:spPr bwMode="auto">
              <a:xfrm>
                <a:off x="1643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6" name="Freeform 2307"/>
              <p:cNvSpPr>
                <a:spLocks/>
              </p:cNvSpPr>
              <p:nvPr/>
            </p:nvSpPr>
            <p:spPr bwMode="auto">
              <a:xfrm>
                <a:off x="1626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7" name="Freeform 2308"/>
              <p:cNvSpPr>
                <a:spLocks/>
              </p:cNvSpPr>
              <p:nvPr/>
            </p:nvSpPr>
            <p:spPr bwMode="auto">
              <a:xfrm>
                <a:off x="1648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8" name="Rectangle 2309"/>
              <p:cNvSpPr>
                <a:spLocks noChangeArrowheads="1"/>
              </p:cNvSpPr>
              <p:nvPr/>
            </p:nvSpPr>
            <p:spPr bwMode="auto">
              <a:xfrm>
                <a:off x="1687" y="2824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39" name="Rectangle 2310"/>
              <p:cNvSpPr>
                <a:spLocks noChangeArrowheads="1"/>
              </p:cNvSpPr>
              <p:nvPr/>
            </p:nvSpPr>
            <p:spPr bwMode="auto">
              <a:xfrm>
                <a:off x="1707" y="2824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740" name="Freeform 2311"/>
              <p:cNvSpPr>
                <a:spLocks/>
              </p:cNvSpPr>
              <p:nvPr/>
            </p:nvSpPr>
            <p:spPr bwMode="auto">
              <a:xfrm>
                <a:off x="1692" y="2828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1" name="Freeform 2312"/>
              <p:cNvSpPr>
                <a:spLocks/>
              </p:cNvSpPr>
              <p:nvPr/>
            </p:nvSpPr>
            <p:spPr bwMode="auto">
              <a:xfrm>
                <a:off x="1714" y="2828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55" name="Rectangle 2313"/>
            <p:cNvSpPr>
              <a:spLocks noChangeArrowheads="1"/>
            </p:cNvSpPr>
            <p:nvPr/>
          </p:nvSpPr>
          <p:spPr bwMode="auto">
            <a:xfrm>
              <a:off x="2006" y="3129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56" name="Group 2314"/>
            <p:cNvGrpSpPr>
              <a:grpSpLocks/>
            </p:cNvGrpSpPr>
            <p:nvPr/>
          </p:nvGrpSpPr>
          <p:grpSpPr bwMode="auto">
            <a:xfrm>
              <a:off x="2009" y="3134"/>
              <a:ext cx="420" cy="31"/>
              <a:chOff x="1329" y="3151"/>
              <a:chExt cx="420" cy="31"/>
            </a:xfrm>
          </p:grpSpPr>
          <p:sp>
            <p:nvSpPr>
              <p:cNvPr id="2595" name="Freeform 2315"/>
              <p:cNvSpPr>
                <a:spLocks/>
              </p:cNvSpPr>
              <p:nvPr/>
            </p:nvSpPr>
            <p:spPr bwMode="auto">
              <a:xfrm>
                <a:off x="1329" y="3171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6" name="Rectangle 2316"/>
              <p:cNvSpPr>
                <a:spLocks noChangeArrowheads="1"/>
              </p:cNvSpPr>
              <p:nvPr/>
            </p:nvSpPr>
            <p:spPr bwMode="auto">
              <a:xfrm>
                <a:off x="135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97" name="Freeform 2317"/>
              <p:cNvSpPr>
                <a:spLocks/>
              </p:cNvSpPr>
              <p:nvPr/>
            </p:nvSpPr>
            <p:spPr bwMode="auto">
              <a:xfrm>
                <a:off x="136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8" name="Rectangle 2318"/>
              <p:cNvSpPr>
                <a:spLocks noChangeArrowheads="1"/>
              </p:cNvSpPr>
              <p:nvPr/>
            </p:nvSpPr>
            <p:spPr bwMode="auto">
              <a:xfrm>
                <a:off x="134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99" name="Freeform 2319"/>
              <p:cNvSpPr>
                <a:spLocks/>
              </p:cNvSpPr>
              <p:nvPr/>
            </p:nvSpPr>
            <p:spPr bwMode="auto">
              <a:xfrm>
                <a:off x="1342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0" name="Rectangle 2320"/>
              <p:cNvSpPr>
                <a:spLocks noChangeArrowheads="1"/>
              </p:cNvSpPr>
              <p:nvPr/>
            </p:nvSpPr>
            <p:spPr bwMode="auto">
              <a:xfrm>
                <a:off x="1714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01" name="Freeform 2321"/>
              <p:cNvSpPr>
                <a:spLocks/>
              </p:cNvSpPr>
              <p:nvPr/>
            </p:nvSpPr>
            <p:spPr bwMode="auto">
              <a:xfrm>
                <a:off x="1716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2" name="Rectangle 2322"/>
              <p:cNvSpPr>
                <a:spLocks noChangeArrowheads="1"/>
              </p:cNvSpPr>
              <p:nvPr/>
            </p:nvSpPr>
            <p:spPr bwMode="auto">
              <a:xfrm>
                <a:off x="1542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03" name="Freeform 2323"/>
              <p:cNvSpPr>
                <a:spLocks/>
              </p:cNvSpPr>
              <p:nvPr/>
            </p:nvSpPr>
            <p:spPr bwMode="auto">
              <a:xfrm>
                <a:off x="154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4" name="Rectangle 2324"/>
              <p:cNvSpPr>
                <a:spLocks noChangeArrowheads="1"/>
              </p:cNvSpPr>
              <p:nvPr/>
            </p:nvSpPr>
            <p:spPr bwMode="auto">
              <a:xfrm>
                <a:off x="1696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05" name="Freeform 2325"/>
              <p:cNvSpPr>
                <a:spLocks/>
              </p:cNvSpPr>
              <p:nvPr/>
            </p:nvSpPr>
            <p:spPr bwMode="auto">
              <a:xfrm>
                <a:off x="1699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6" name="Rectangle 2326"/>
              <p:cNvSpPr>
                <a:spLocks noChangeArrowheads="1"/>
              </p:cNvSpPr>
              <p:nvPr/>
            </p:nvSpPr>
            <p:spPr bwMode="auto">
              <a:xfrm>
                <a:off x="1527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07" name="Freeform 2327"/>
              <p:cNvSpPr>
                <a:spLocks/>
              </p:cNvSpPr>
              <p:nvPr/>
            </p:nvSpPr>
            <p:spPr bwMode="auto">
              <a:xfrm>
                <a:off x="152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8" name="Rectangle 2328"/>
              <p:cNvSpPr>
                <a:spLocks noChangeArrowheads="1"/>
              </p:cNvSpPr>
              <p:nvPr/>
            </p:nvSpPr>
            <p:spPr bwMode="auto">
              <a:xfrm>
                <a:off x="167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09" name="Freeform 2329"/>
              <p:cNvSpPr>
                <a:spLocks/>
              </p:cNvSpPr>
              <p:nvPr/>
            </p:nvSpPr>
            <p:spPr bwMode="auto">
              <a:xfrm>
                <a:off x="1683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0" name="Rectangle 2330"/>
              <p:cNvSpPr>
                <a:spLocks noChangeArrowheads="1"/>
              </p:cNvSpPr>
              <p:nvPr/>
            </p:nvSpPr>
            <p:spPr bwMode="auto">
              <a:xfrm>
                <a:off x="1509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11" name="Freeform 2331"/>
              <p:cNvSpPr>
                <a:spLocks/>
              </p:cNvSpPr>
              <p:nvPr/>
            </p:nvSpPr>
            <p:spPr bwMode="auto">
              <a:xfrm>
                <a:off x="151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2" name="Rectangle 2332"/>
              <p:cNvSpPr>
                <a:spLocks noChangeArrowheads="1"/>
              </p:cNvSpPr>
              <p:nvPr/>
            </p:nvSpPr>
            <p:spPr bwMode="auto">
              <a:xfrm>
                <a:off x="166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13" name="Freeform 2333"/>
              <p:cNvSpPr>
                <a:spLocks/>
              </p:cNvSpPr>
              <p:nvPr/>
            </p:nvSpPr>
            <p:spPr bwMode="auto">
              <a:xfrm>
                <a:off x="1666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4" name="Rectangle 2334"/>
              <p:cNvSpPr>
                <a:spLocks noChangeArrowheads="1"/>
              </p:cNvSpPr>
              <p:nvPr/>
            </p:nvSpPr>
            <p:spPr bwMode="auto">
              <a:xfrm>
                <a:off x="1492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15" name="Freeform 2335"/>
              <p:cNvSpPr>
                <a:spLocks/>
              </p:cNvSpPr>
              <p:nvPr/>
            </p:nvSpPr>
            <p:spPr bwMode="auto">
              <a:xfrm>
                <a:off x="1494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6" name="Rectangle 2336"/>
              <p:cNvSpPr>
                <a:spLocks noChangeArrowheads="1"/>
              </p:cNvSpPr>
              <p:nvPr/>
            </p:nvSpPr>
            <p:spPr bwMode="auto">
              <a:xfrm>
                <a:off x="1646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17" name="Freeform 2337"/>
              <p:cNvSpPr>
                <a:spLocks/>
              </p:cNvSpPr>
              <p:nvPr/>
            </p:nvSpPr>
            <p:spPr bwMode="auto">
              <a:xfrm>
                <a:off x="1648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8" name="Rectangle 2338"/>
              <p:cNvSpPr>
                <a:spLocks noChangeArrowheads="1"/>
              </p:cNvSpPr>
              <p:nvPr/>
            </p:nvSpPr>
            <p:spPr bwMode="auto">
              <a:xfrm>
                <a:off x="1476" y="316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19" name="Freeform 2339"/>
              <p:cNvSpPr>
                <a:spLocks/>
              </p:cNvSpPr>
              <p:nvPr/>
            </p:nvSpPr>
            <p:spPr bwMode="auto">
              <a:xfrm>
                <a:off x="1479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0" name="Rectangle 2340"/>
              <p:cNvSpPr>
                <a:spLocks noChangeArrowheads="1"/>
              </p:cNvSpPr>
              <p:nvPr/>
            </p:nvSpPr>
            <p:spPr bwMode="auto">
              <a:xfrm>
                <a:off x="162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21" name="Freeform 2341"/>
              <p:cNvSpPr>
                <a:spLocks/>
              </p:cNvSpPr>
              <p:nvPr/>
            </p:nvSpPr>
            <p:spPr bwMode="auto">
              <a:xfrm>
                <a:off x="1630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2" name="Rectangle 2342"/>
              <p:cNvSpPr>
                <a:spLocks noChangeArrowheads="1"/>
              </p:cNvSpPr>
              <p:nvPr/>
            </p:nvSpPr>
            <p:spPr bwMode="auto">
              <a:xfrm>
                <a:off x="1459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23" name="Freeform 2343"/>
              <p:cNvSpPr>
                <a:spLocks/>
              </p:cNvSpPr>
              <p:nvPr/>
            </p:nvSpPr>
            <p:spPr bwMode="auto">
              <a:xfrm>
                <a:off x="1461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4" name="Rectangle 2344"/>
              <p:cNvSpPr>
                <a:spLocks noChangeArrowheads="1"/>
              </p:cNvSpPr>
              <p:nvPr/>
            </p:nvSpPr>
            <p:spPr bwMode="auto">
              <a:xfrm>
                <a:off x="161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25" name="Freeform 2345"/>
              <p:cNvSpPr>
                <a:spLocks/>
              </p:cNvSpPr>
              <p:nvPr/>
            </p:nvSpPr>
            <p:spPr bwMode="auto">
              <a:xfrm>
                <a:off x="1615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6" name="Rectangle 2346"/>
              <p:cNvSpPr>
                <a:spLocks noChangeArrowheads="1"/>
              </p:cNvSpPr>
              <p:nvPr/>
            </p:nvSpPr>
            <p:spPr bwMode="auto">
              <a:xfrm>
                <a:off x="1441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27" name="Freeform 2347"/>
              <p:cNvSpPr>
                <a:spLocks/>
              </p:cNvSpPr>
              <p:nvPr/>
            </p:nvSpPr>
            <p:spPr bwMode="auto">
              <a:xfrm>
                <a:off x="1443" y="3166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8" name="Rectangle 2348"/>
              <p:cNvSpPr>
                <a:spLocks noChangeArrowheads="1"/>
              </p:cNvSpPr>
              <p:nvPr/>
            </p:nvSpPr>
            <p:spPr bwMode="auto">
              <a:xfrm>
                <a:off x="1595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29" name="Freeform 2349"/>
              <p:cNvSpPr>
                <a:spLocks/>
              </p:cNvSpPr>
              <p:nvPr/>
            </p:nvSpPr>
            <p:spPr bwMode="auto">
              <a:xfrm>
                <a:off x="1597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0" name="Rectangle 2350"/>
              <p:cNvSpPr>
                <a:spLocks noChangeArrowheads="1"/>
              </p:cNvSpPr>
              <p:nvPr/>
            </p:nvSpPr>
            <p:spPr bwMode="auto">
              <a:xfrm>
                <a:off x="1424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31" name="Freeform 2351"/>
              <p:cNvSpPr>
                <a:spLocks/>
              </p:cNvSpPr>
              <p:nvPr/>
            </p:nvSpPr>
            <p:spPr bwMode="auto">
              <a:xfrm>
                <a:off x="1428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2" name="Rectangle 2352"/>
              <p:cNvSpPr>
                <a:spLocks noChangeArrowheads="1"/>
              </p:cNvSpPr>
              <p:nvPr/>
            </p:nvSpPr>
            <p:spPr bwMode="auto">
              <a:xfrm>
                <a:off x="1578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33" name="Freeform 2353"/>
              <p:cNvSpPr>
                <a:spLocks/>
              </p:cNvSpPr>
              <p:nvPr/>
            </p:nvSpPr>
            <p:spPr bwMode="auto">
              <a:xfrm>
                <a:off x="1580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4" name="Rectangle 2354"/>
              <p:cNvSpPr>
                <a:spLocks noChangeArrowheads="1"/>
              </p:cNvSpPr>
              <p:nvPr/>
            </p:nvSpPr>
            <p:spPr bwMode="auto">
              <a:xfrm>
                <a:off x="1408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35" name="Freeform 2355"/>
              <p:cNvSpPr>
                <a:spLocks/>
              </p:cNvSpPr>
              <p:nvPr/>
            </p:nvSpPr>
            <p:spPr bwMode="auto">
              <a:xfrm>
                <a:off x="1410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6" name="Rectangle 2356"/>
              <p:cNvSpPr>
                <a:spLocks noChangeArrowheads="1"/>
              </p:cNvSpPr>
              <p:nvPr/>
            </p:nvSpPr>
            <p:spPr bwMode="auto">
              <a:xfrm>
                <a:off x="1560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37" name="Freeform 2357"/>
              <p:cNvSpPr>
                <a:spLocks/>
              </p:cNvSpPr>
              <p:nvPr/>
            </p:nvSpPr>
            <p:spPr bwMode="auto">
              <a:xfrm>
                <a:off x="1562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8" name="Rectangle 2358"/>
              <p:cNvSpPr>
                <a:spLocks noChangeArrowheads="1"/>
              </p:cNvSpPr>
              <p:nvPr/>
            </p:nvSpPr>
            <p:spPr bwMode="auto">
              <a:xfrm>
                <a:off x="1391" y="316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39" name="Freeform 2359"/>
              <p:cNvSpPr>
                <a:spLocks/>
              </p:cNvSpPr>
              <p:nvPr/>
            </p:nvSpPr>
            <p:spPr bwMode="auto">
              <a:xfrm>
                <a:off x="1393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0" name="Rectangle 2360"/>
              <p:cNvSpPr>
                <a:spLocks noChangeArrowheads="1"/>
              </p:cNvSpPr>
              <p:nvPr/>
            </p:nvSpPr>
            <p:spPr bwMode="auto">
              <a:xfrm>
                <a:off x="1732" y="316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41" name="Freeform 2361"/>
              <p:cNvSpPr>
                <a:spLocks/>
              </p:cNvSpPr>
              <p:nvPr/>
            </p:nvSpPr>
            <p:spPr bwMode="auto">
              <a:xfrm>
                <a:off x="1734" y="3166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2" name="Rectangle 2362"/>
              <p:cNvSpPr>
                <a:spLocks noChangeArrowheads="1"/>
              </p:cNvSpPr>
              <p:nvPr/>
            </p:nvSpPr>
            <p:spPr bwMode="auto">
              <a:xfrm>
                <a:off x="1373" y="316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43" name="Freeform 2363"/>
              <p:cNvSpPr>
                <a:spLocks/>
              </p:cNvSpPr>
              <p:nvPr/>
            </p:nvSpPr>
            <p:spPr bwMode="auto">
              <a:xfrm>
                <a:off x="1375" y="3166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4" name="Rectangle 2364"/>
              <p:cNvSpPr>
                <a:spLocks noChangeArrowheads="1"/>
              </p:cNvSpPr>
              <p:nvPr/>
            </p:nvSpPr>
            <p:spPr bwMode="auto">
              <a:xfrm>
                <a:off x="135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45" name="Freeform 2365"/>
              <p:cNvSpPr>
                <a:spLocks/>
              </p:cNvSpPr>
              <p:nvPr/>
            </p:nvSpPr>
            <p:spPr bwMode="auto">
              <a:xfrm>
                <a:off x="136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6" name="Rectangle 2366"/>
              <p:cNvSpPr>
                <a:spLocks noChangeArrowheads="1"/>
              </p:cNvSpPr>
              <p:nvPr/>
            </p:nvSpPr>
            <p:spPr bwMode="auto">
              <a:xfrm>
                <a:off x="134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47" name="Freeform 2367"/>
              <p:cNvSpPr>
                <a:spLocks/>
              </p:cNvSpPr>
              <p:nvPr/>
            </p:nvSpPr>
            <p:spPr bwMode="auto">
              <a:xfrm>
                <a:off x="1342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8" name="Rectangle 2368"/>
              <p:cNvSpPr>
                <a:spLocks noChangeArrowheads="1"/>
              </p:cNvSpPr>
              <p:nvPr/>
            </p:nvSpPr>
            <p:spPr bwMode="auto">
              <a:xfrm>
                <a:off x="1714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49" name="Freeform 2369"/>
              <p:cNvSpPr>
                <a:spLocks/>
              </p:cNvSpPr>
              <p:nvPr/>
            </p:nvSpPr>
            <p:spPr bwMode="auto">
              <a:xfrm>
                <a:off x="1716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0" name="Rectangle 2370"/>
              <p:cNvSpPr>
                <a:spLocks noChangeArrowheads="1"/>
              </p:cNvSpPr>
              <p:nvPr/>
            </p:nvSpPr>
            <p:spPr bwMode="auto">
              <a:xfrm>
                <a:off x="1542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51" name="Freeform 2371"/>
              <p:cNvSpPr>
                <a:spLocks/>
              </p:cNvSpPr>
              <p:nvPr/>
            </p:nvSpPr>
            <p:spPr bwMode="auto">
              <a:xfrm>
                <a:off x="154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2" name="Rectangle 2372"/>
              <p:cNvSpPr>
                <a:spLocks noChangeArrowheads="1"/>
              </p:cNvSpPr>
              <p:nvPr/>
            </p:nvSpPr>
            <p:spPr bwMode="auto">
              <a:xfrm>
                <a:off x="1696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53" name="Freeform 2373"/>
              <p:cNvSpPr>
                <a:spLocks/>
              </p:cNvSpPr>
              <p:nvPr/>
            </p:nvSpPr>
            <p:spPr bwMode="auto">
              <a:xfrm>
                <a:off x="1699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4" name="Rectangle 2374"/>
              <p:cNvSpPr>
                <a:spLocks noChangeArrowheads="1"/>
              </p:cNvSpPr>
              <p:nvPr/>
            </p:nvSpPr>
            <p:spPr bwMode="auto">
              <a:xfrm>
                <a:off x="1527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55" name="Freeform 2375"/>
              <p:cNvSpPr>
                <a:spLocks/>
              </p:cNvSpPr>
              <p:nvPr/>
            </p:nvSpPr>
            <p:spPr bwMode="auto">
              <a:xfrm>
                <a:off x="152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6" name="Rectangle 2376"/>
              <p:cNvSpPr>
                <a:spLocks noChangeArrowheads="1"/>
              </p:cNvSpPr>
              <p:nvPr/>
            </p:nvSpPr>
            <p:spPr bwMode="auto">
              <a:xfrm>
                <a:off x="167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57" name="Freeform 2377"/>
              <p:cNvSpPr>
                <a:spLocks/>
              </p:cNvSpPr>
              <p:nvPr/>
            </p:nvSpPr>
            <p:spPr bwMode="auto">
              <a:xfrm>
                <a:off x="1683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8" name="Rectangle 2378"/>
              <p:cNvSpPr>
                <a:spLocks noChangeArrowheads="1"/>
              </p:cNvSpPr>
              <p:nvPr/>
            </p:nvSpPr>
            <p:spPr bwMode="auto">
              <a:xfrm>
                <a:off x="1509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59" name="Freeform 2379"/>
              <p:cNvSpPr>
                <a:spLocks/>
              </p:cNvSpPr>
              <p:nvPr/>
            </p:nvSpPr>
            <p:spPr bwMode="auto">
              <a:xfrm>
                <a:off x="151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0" name="Rectangle 2380"/>
              <p:cNvSpPr>
                <a:spLocks noChangeArrowheads="1"/>
              </p:cNvSpPr>
              <p:nvPr/>
            </p:nvSpPr>
            <p:spPr bwMode="auto">
              <a:xfrm>
                <a:off x="166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61" name="Freeform 2381"/>
              <p:cNvSpPr>
                <a:spLocks/>
              </p:cNvSpPr>
              <p:nvPr/>
            </p:nvSpPr>
            <p:spPr bwMode="auto">
              <a:xfrm>
                <a:off x="1666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2" name="Rectangle 2382"/>
              <p:cNvSpPr>
                <a:spLocks noChangeArrowheads="1"/>
              </p:cNvSpPr>
              <p:nvPr/>
            </p:nvSpPr>
            <p:spPr bwMode="auto">
              <a:xfrm>
                <a:off x="1492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63" name="Freeform 2383"/>
              <p:cNvSpPr>
                <a:spLocks/>
              </p:cNvSpPr>
              <p:nvPr/>
            </p:nvSpPr>
            <p:spPr bwMode="auto">
              <a:xfrm>
                <a:off x="1494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4" name="Rectangle 2384"/>
              <p:cNvSpPr>
                <a:spLocks noChangeArrowheads="1"/>
              </p:cNvSpPr>
              <p:nvPr/>
            </p:nvSpPr>
            <p:spPr bwMode="auto">
              <a:xfrm>
                <a:off x="1646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65" name="Freeform 2385"/>
              <p:cNvSpPr>
                <a:spLocks/>
              </p:cNvSpPr>
              <p:nvPr/>
            </p:nvSpPr>
            <p:spPr bwMode="auto">
              <a:xfrm>
                <a:off x="1648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6" name="Rectangle 2386"/>
              <p:cNvSpPr>
                <a:spLocks noChangeArrowheads="1"/>
              </p:cNvSpPr>
              <p:nvPr/>
            </p:nvSpPr>
            <p:spPr bwMode="auto">
              <a:xfrm>
                <a:off x="1476" y="315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67" name="Freeform 2387"/>
              <p:cNvSpPr>
                <a:spLocks/>
              </p:cNvSpPr>
              <p:nvPr/>
            </p:nvSpPr>
            <p:spPr bwMode="auto">
              <a:xfrm>
                <a:off x="1479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8" name="Rectangle 2388"/>
              <p:cNvSpPr>
                <a:spLocks noChangeArrowheads="1"/>
              </p:cNvSpPr>
              <p:nvPr/>
            </p:nvSpPr>
            <p:spPr bwMode="auto">
              <a:xfrm>
                <a:off x="162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69" name="Freeform 2389"/>
              <p:cNvSpPr>
                <a:spLocks/>
              </p:cNvSpPr>
              <p:nvPr/>
            </p:nvSpPr>
            <p:spPr bwMode="auto">
              <a:xfrm>
                <a:off x="1630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0" name="Rectangle 2390"/>
              <p:cNvSpPr>
                <a:spLocks noChangeArrowheads="1"/>
              </p:cNvSpPr>
              <p:nvPr/>
            </p:nvSpPr>
            <p:spPr bwMode="auto">
              <a:xfrm>
                <a:off x="1459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71" name="Freeform 2391"/>
              <p:cNvSpPr>
                <a:spLocks/>
              </p:cNvSpPr>
              <p:nvPr/>
            </p:nvSpPr>
            <p:spPr bwMode="auto">
              <a:xfrm>
                <a:off x="1461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2" name="Rectangle 2392"/>
              <p:cNvSpPr>
                <a:spLocks noChangeArrowheads="1"/>
              </p:cNvSpPr>
              <p:nvPr/>
            </p:nvSpPr>
            <p:spPr bwMode="auto">
              <a:xfrm>
                <a:off x="161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73" name="Freeform 2393"/>
              <p:cNvSpPr>
                <a:spLocks/>
              </p:cNvSpPr>
              <p:nvPr/>
            </p:nvSpPr>
            <p:spPr bwMode="auto">
              <a:xfrm>
                <a:off x="1615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4" name="Rectangle 2394"/>
              <p:cNvSpPr>
                <a:spLocks noChangeArrowheads="1"/>
              </p:cNvSpPr>
              <p:nvPr/>
            </p:nvSpPr>
            <p:spPr bwMode="auto">
              <a:xfrm>
                <a:off x="1441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75" name="Freeform 2395"/>
              <p:cNvSpPr>
                <a:spLocks/>
              </p:cNvSpPr>
              <p:nvPr/>
            </p:nvSpPr>
            <p:spPr bwMode="auto">
              <a:xfrm>
                <a:off x="1443" y="3153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6" name="Rectangle 2396"/>
              <p:cNvSpPr>
                <a:spLocks noChangeArrowheads="1"/>
              </p:cNvSpPr>
              <p:nvPr/>
            </p:nvSpPr>
            <p:spPr bwMode="auto">
              <a:xfrm>
                <a:off x="1595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77" name="Freeform 2397"/>
              <p:cNvSpPr>
                <a:spLocks/>
              </p:cNvSpPr>
              <p:nvPr/>
            </p:nvSpPr>
            <p:spPr bwMode="auto">
              <a:xfrm>
                <a:off x="1597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8" name="Rectangle 2398"/>
              <p:cNvSpPr>
                <a:spLocks noChangeArrowheads="1"/>
              </p:cNvSpPr>
              <p:nvPr/>
            </p:nvSpPr>
            <p:spPr bwMode="auto">
              <a:xfrm>
                <a:off x="1424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79" name="Freeform 2399"/>
              <p:cNvSpPr>
                <a:spLocks/>
              </p:cNvSpPr>
              <p:nvPr/>
            </p:nvSpPr>
            <p:spPr bwMode="auto">
              <a:xfrm>
                <a:off x="1428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0" name="Rectangle 2400"/>
              <p:cNvSpPr>
                <a:spLocks noChangeArrowheads="1"/>
              </p:cNvSpPr>
              <p:nvPr/>
            </p:nvSpPr>
            <p:spPr bwMode="auto">
              <a:xfrm>
                <a:off x="1578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81" name="Freeform 2401"/>
              <p:cNvSpPr>
                <a:spLocks/>
              </p:cNvSpPr>
              <p:nvPr/>
            </p:nvSpPr>
            <p:spPr bwMode="auto">
              <a:xfrm>
                <a:off x="1580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2" name="Rectangle 2402"/>
              <p:cNvSpPr>
                <a:spLocks noChangeArrowheads="1"/>
              </p:cNvSpPr>
              <p:nvPr/>
            </p:nvSpPr>
            <p:spPr bwMode="auto">
              <a:xfrm>
                <a:off x="1408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83" name="Freeform 2403"/>
              <p:cNvSpPr>
                <a:spLocks/>
              </p:cNvSpPr>
              <p:nvPr/>
            </p:nvSpPr>
            <p:spPr bwMode="auto">
              <a:xfrm>
                <a:off x="1410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4" name="Rectangle 2404"/>
              <p:cNvSpPr>
                <a:spLocks noChangeArrowheads="1"/>
              </p:cNvSpPr>
              <p:nvPr/>
            </p:nvSpPr>
            <p:spPr bwMode="auto">
              <a:xfrm>
                <a:off x="1560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85" name="Freeform 2405"/>
              <p:cNvSpPr>
                <a:spLocks/>
              </p:cNvSpPr>
              <p:nvPr/>
            </p:nvSpPr>
            <p:spPr bwMode="auto">
              <a:xfrm>
                <a:off x="1562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6" name="Rectangle 2406"/>
              <p:cNvSpPr>
                <a:spLocks noChangeArrowheads="1"/>
              </p:cNvSpPr>
              <p:nvPr/>
            </p:nvSpPr>
            <p:spPr bwMode="auto">
              <a:xfrm>
                <a:off x="1391" y="315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87" name="Freeform 2407"/>
              <p:cNvSpPr>
                <a:spLocks/>
              </p:cNvSpPr>
              <p:nvPr/>
            </p:nvSpPr>
            <p:spPr bwMode="auto">
              <a:xfrm>
                <a:off x="1393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8" name="Rectangle 2408"/>
              <p:cNvSpPr>
                <a:spLocks noChangeArrowheads="1"/>
              </p:cNvSpPr>
              <p:nvPr/>
            </p:nvSpPr>
            <p:spPr bwMode="auto">
              <a:xfrm>
                <a:off x="1732" y="315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89" name="Freeform 2409"/>
              <p:cNvSpPr>
                <a:spLocks/>
              </p:cNvSpPr>
              <p:nvPr/>
            </p:nvSpPr>
            <p:spPr bwMode="auto">
              <a:xfrm>
                <a:off x="1734" y="3153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0" name="Rectangle 2410"/>
              <p:cNvSpPr>
                <a:spLocks noChangeArrowheads="1"/>
              </p:cNvSpPr>
              <p:nvPr/>
            </p:nvSpPr>
            <p:spPr bwMode="auto">
              <a:xfrm>
                <a:off x="1373" y="315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691" name="Freeform 2411"/>
              <p:cNvSpPr>
                <a:spLocks/>
              </p:cNvSpPr>
              <p:nvPr/>
            </p:nvSpPr>
            <p:spPr bwMode="auto">
              <a:xfrm>
                <a:off x="1375" y="3153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2" name="Freeform 2412"/>
              <p:cNvSpPr>
                <a:spLocks/>
              </p:cNvSpPr>
              <p:nvPr/>
            </p:nvSpPr>
            <p:spPr bwMode="auto">
              <a:xfrm>
                <a:off x="170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3" name="Freeform 2413"/>
              <p:cNvSpPr>
                <a:spLocks/>
              </p:cNvSpPr>
              <p:nvPr/>
            </p:nvSpPr>
            <p:spPr bwMode="auto">
              <a:xfrm>
                <a:off x="167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4" name="Freeform 2414"/>
              <p:cNvSpPr>
                <a:spLocks/>
              </p:cNvSpPr>
              <p:nvPr/>
            </p:nvSpPr>
            <p:spPr bwMode="auto">
              <a:xfrm>
                <a:off x="165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5" name="Freeform 2415"/>
              <p:cNvSpPr>
                <a:spLocks/>
              </p:cNvSpPr>
              <p:nvPr/>
            </p:nvSpPr>
            <p:spPr bwMode="auto">
              <a:xfrm>
                <a:off x="162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6" name="Freeform 2416"/>
              <p:cNvSpPr>
                <a:spLocks/>
              </p:cNvSpPr>
              <p:nvPr/>
            </p:nvSpPr>
            <p:spPr bwMode="auto">
              <a:xfrm>
                <a:off x="160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7" name="Freeform 2417"/>
              <p:cNvSpPr>
                <a:spLocks/>
              </p:cNvSpPr>
              <p:nvPr/>
            </p:nvSpPr>
            <p:spPr bwMode="auto">
              <a:xfrm>
                <a:off x="157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8" name="Freeform 2418"/>
              <p:cNvSpPr>
                <a:spLocks/>
              </p:cNvSpPr>
              <p:nvPr/>
            </p:nvSpPr>
            <p:spPr bwMode="auto">
              <a:xfrm>
                <a:off x="155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9" name="Freeform 2419"/>
              <p:cNvSpPr>
                <a:spLocks/>
              </p:cNvSpPr>
              <p:nvPr/>
            </p:nvSpPr>
            <p:spPr bwMode="auto">
              <a:xfrm>
                <a:off x="1525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0" name="Freeform 2420"/>
              <p:cNvSpPr>
                <a:spLocks/>
              </p:cNvSpPr>
              <p:nvPr/>
            </p:nvSpPr>
            <p:spPr bwMode="auto">
              <a:xfrm>
                <a:off x="149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1" name="Freeform 2421"/>
              <p:cNvSpPr>
                <a:spLocks/>
              </p:cNvSpPr>
              <p:nvPr/>
            </p:nvSpPr>
            <p:spPr bwMode="auto">
              <a:xfrm>
                <a:off x="147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2" name="Freeform 2422"/>
              <p:cNvSpPr>
                <a:spLocks/>
              </p:cNvSpPr>
              <p:nvPr/>
            </p:nvSpPr>
            <p:spPr bwMode="auto">
              <a:xfrm>
                <a:off x="144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3" name="Freeform 2423"/>
              <p:cNvSpPr>
                <a:spLocks/>
              </p:cNvSpPr>
              <p:nvPr/>
            </p:nvSpPr>
            <p:spPr bwMode="auto">
              <a:xfrm>
                <a:off x="1421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4" name="Freeform 2424"/>
              <p:cNvSpPr>
                <a:spLocks/>
              </p:cNvSpPr>
              <p:nvPr/>
            </p:nvSpPr>
            <p:spPr bwMode="auto">
              <a:xfrm>
                <a:off x="139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5" name="Freeform 2425"/>
              <p:cNvSpPr>
                <a:spLocks/>
              </p:cNvSpPr>
              <p:nvPr/>
            </p:nvSpPr>
            <p:spPr bwMode="auto">
              <a:xfrm>
                <a:off x="137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6" name="Freeform 2426"/>
              <p:cNvSpPr>
                <a:spLocks/>
              </p:cNvSpPr>
              <p:nvPr/>
            </p:nvSpPr>
            <p:spPr bwMode="auto">
              <a:xfrm>
                <a:off x="134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7" name="Freeform 2427"/>
              <p:cNvSpPr>
                <a:spLocks/>
              </p:cNvSpPr>
              <p:nvPr/>
            </p:nvSpPr>
            <p:spPr bwMode="auto">
              <a:xfrm>
                <a:off x="173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8" name="Freeform 2428"/>
              <p:cNvSpPr>
                <a:spLocks/>
              </p:cNvSpPr>
              <p:nvPr/>
            </p:nvSpPr>
            <p:spPr bwMode="auto">
              <a:xfrm>
                <a:off x="171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9" name="Freeform 2429"/>
              <p:cNvSpPr>
                <a:spLocks/>
              </p:cNvSpPr>
              <p:nvPr/>
            </p:nvSpPr>
            <p:spPr bwMode="auto">
              <a:xfrm>
                <a:off x="1692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0" name="Freeform 2430"/>
              <p:cNvSpPr>
                <a:spLocks/>
              </p:cNvSpPr>
              <p:nvPr/>
            </p:nvSpPr>
            <p:spPr bwMode="auto">
              <a:xfrm>
                <a:off x="166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1" name="Freeform 2431"/>
              <p:cNvSpPr>
                <a:spLocks/>
              </p:cNvSpPr>
              <p:nvPr/>
            </p:nvSpPr>
            <p:spPr bwMode="auto">
              <a:xfrm>
                <a:off x="1641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2" name="Freeform 2432"/>
              <p:cNvSpPr>
                <a:spLocks/>
              </p:cNvSpPr>
              <p:nvPr/>
            </p:nvSpPr>
            <p:spPr bwMode="auto">
              <a:xfrm>
                <a:off x="161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3" name="Freeform 2433"/>
              <p:cNvSpPr>
                <a:spLocks/>
              </p:cNvSpPr>
              <p:nvPr/>
            </p:nvSpPr>
            <p:spPr bwMode="auto">
              <a:xfrm>
                <a:off x="1589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4" name="Freeform 2434"/>
              <p:cNvSpPr>
                <a:spLocks/>
              </p:cNvSpPr>
              <p:nvPr/>
            </p:nvSpPr>
            <p:spPr bwMode="auto">
              <a:xfrm>
                <a:off x="1564" y="3178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5" name="Freeform 2435"/>
              <p:cNvSpPr>
                <a:spLocks/>
              </p:cNvSpPr>
              <p:nvPr/>
            </p:nvSpPr>
            <p:spPr bwMode="auto">
              <a:xfrm>
                <a:off x="153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6" name="Freeform 2436"/>
              <p:cNvSpPr>
                <a:spLocks/>
              </p:cNvSpPr>
              <p:nvPr/>
            </p:nvSpPr>
            <p:spPr bwMode="auto">
              <a:xfrm>
                <a:off x="151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7" name="Freeform 2437"/>
              <p:cNvSpPr>
                <a:spLocks/>
              </p:cNvSpPr>
              <p:nvPr/>
            </p:nvSpPr>
            <p:spPr bwMode="auto">
              <a:xfrm>
                <a:off x="1485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8" name="Freeform 2438"/>
              <p:cNvSpPr>
                <a:spLocks/>
              </p:cNvSpPr>
              <p:nvPr/>
            </p:nvSpPr>
            <p:spPr bwMode="auto">
              <a:xfrm>
                <a:off x="1461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9" name="Freeform 2439"/>
              <p:cNvSpPr>
                <a:spLocks/>
              </p:cNvSpPr>
              <p:nvPr/>
            </p:nvSpPr>
            <p:spPr bwMode="auto">
              <a:xfrm>
                <a:off x="143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0" name="Freeform 2440"/>
              <p:cNvSpPr>
                <a:spLocks/>
              </p:cNvSpPr>
              <p:nvPr/>
            </p:nvSpPr>
            <p:spPr bwMode="auto">
              <a:xfrm>
                <a:off x="1408" y="3178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1" name="Freeform 2441"/>
              <p:cNvSpPr>
                <a:spLocks/>
              </p:cNvSpPr>
              <p:nvPr/>
            </p:nvSpPr>
            <p:spPr bwMode="auto">
              <a:xfrm>
                <a:off x="1382" y="3178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2" name="Freeform 2442"/>
              <p:cNvSpPr>
                <a:spLocks/>
              </p:cNvSpPr>
              <p:nvPr/>
            </p:nvSpPr>
            <p:spPr bwMode="auto">
              <a:xfrm>
                <a:off x="1358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3" name="Freeform 2443"/>
              <p:cNvSpPr>
                <a:spLocks/>
              </p:cNvSpPr>
              <p:nvPr/>
            </p:nvSpPr>
            <p:spPr bwMode="auto">
              <a:xfrm>
                <a:off x="1745" y="3178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57" name="Rectangle 2444"/>
            <p:cNvSpPr>
              <a:spLocks noChangeArrowheads="1"/>
            </p:cNvSpPr>
            <p:nvPr/>
          </p:nvSpPr>
          <p:spPr bwMode="auto">
            <a:xfrm>
              <a:off x="1979" y="3181"/>
              <a:ext cx="219" cy="150"/>
            </a:xfrm>
            <a:prstGeom prst="rect">
              <a:avLst/>
            </a:prstGeom>
            <a:solidFill>
              <a:srgbClr val="80808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58" name="Group 2445"/>
            <p:cNvGrpSpPr>
              <a:grpSpLocks/>
            </p:cNvGrpSpPr>
            <p:nvPr/>
          </p:nvGrpSpPr>
          <p:grpSpPr bwMode="auto">
            <a:xfrm>
              <a:off x="1991" y="3188"/>
              <a:ext cx="192" cy="135"/>
              <a:chOff x="1311" y="3205"/>
              <a:chExt cx="192" cy="135"/>
            </a:xfrm>
          </p:grpSpPr>
          <p:sp>
            <p:nvSpPr>
              <p:cNvPr id="2579" name="Rectangle 2446"/>
              <p:cNvSpPr>
                <a:spLocks noChangeArrowheads="1"/>
              </p:cNvSpPr>
              <p:nvPr/>
            </p:nvSpPr>
            <p:spPr bwMode="auto">
              <a:xfrm>
                <a:off x="1311" y="3303"/>
                <a:ext cx="48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80" name="Freeform 2447"/>
              <p:cNvSpPr>
                <a:spLocks/>
              </p:cNvSpPr>
              <p:nvPr/>
            </p:nvSpPr>
            <p:spPr bwMode="auto">
              <a:xfrm>
                <a:off x="1322" y="3296"/>
                <a:ext cx="26" cy="21"/>
              </a:xfrm>
              <a:custGeom>
                <a:avLst/>
                <a:gdLst>
                  <a:gd name="T0" fmla="*/ 0 w 26"/>
                  <a:gd name="T1" fmla="*/ 10 h 21"/>
                  <a:gd name="T2" fmla="*/ 4 w 26"/>
                  <a:gd name="T3" fmla="*/ 4 h 21"/>
                  <a:gd name="T4" fmla="*/ 13 w 26"/>
                  <a:gd name="T5" fmla="*/ 0 h 21"/>
                  <a:gd name="T6" fmla="*/ 24 w 26"/>
                  <a:gd name="T7" fmla="*/ 4 h 21"/>
                  <a:gd name="T8" fmla="*/ 26 w 26"/>
                  <a:gd name="T9" fmla="*/ 10 h 21"/>
                  <a:gd name="T10" fmla="*/ 24 w 26"/>
                  <a:gd name="T11" fmla="*/ 17 h 21"/>
                  <a:gd name="T12" fmla="*/ 13 w 26"/>
                  <a:gd name="T13" fmla="*/ 21 h 21"/>
                  <a:gd name="T14" fmla="*/ 4 w 26"/>
                  <a:gd name="T15" fmla="*/ 17 h 21"/>
                  <a:gd name="T16" fmla="*/ 0 w 26"/>
                  <a:gd name="T17" fmla="*/ 1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6"/>
                  <a:gd name="T28" fmla="*/ 0 h 21"/>
                  <a:gd name="T29" fmla="*/ 26 w 26"/>
                  <a:gd name="T30" fmla="*/ 21 h 2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6" h="21">
                    <a:moveTo>
                      <a:pt x="0" y="10"/>
                    </a:moveTo>
                    <a:lnTo>
                      <a:pt x="4" y="4"/>
                    </a:lnTo>
                    <a:lnTo>
                      <a:pt x="13" y="0"/>
                    </a:lnTo>
                    <a:lnTo>
                      <a:pt x="24" y="4"/>
                    </a:lnTo>
                    <a:lnTo>
                      <a:pt x="26" y="10"/>
                    </a:lnTo>
                    <a:lnTo>
                      <a:pt x="24" y="17"/>
                    </a:lnTo>
                    <a:lnTo>
                      <a:pt x="13" y="21"/>
                    </a:lnTo>
                    <a:lnTo>
                      <a:pt x="4" y="17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1" name="Rectangle 2448"/>
              <p:cNvSpPr>
                <a:spLocks noChangeArrowheads="1"/>
              </p:cNvSpPr>
              <p:nvPr/>
            </p:nvSpPr>
            <p:spPr bwMode="auto">
              <a:xfrm>
                <a:off x="1318" y="3227"/>
                <a:ext cx="34" cy="3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82" name="Line 2449"/>
              <p:cNvSpPr>
                <a:spLocks noChangeShapeType="1"/>
              </p:cNvSpPr>
              <p:nvPr/>
            </p:nvSpPr>
            <p:spPr bwMode="auto">
              <a:xfrm>
                <a:off x="1337" y="3247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3" name="Line 2450"/>
              <p:cNvSpPr>
                <a:spLocks noChangeShapeType="1"/>
              </p:cNvSpPr>
              <p:nvPr/>
            </p:nvSpPr>
            <p:spPr bwMode="auto">
              <a:xfrm>
                <a:off x="1324" y="3259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4" name="Line 2451"/>
              <p:cNvSpPr>
                <a:spLocks noChangeShapeType="1"/>
              </p:cNvSpPr>
              <p:nvPr/>
            </p:nvSpPr>
            <p:spPr bwMode="auto">
              <a:xfrm>
                <a:off x="1324" y="3235"/>
                <a:ext cx="9" cy="1"/>
              </a:xfrm>
              <a:prstGeom prst="line">
                <a:avLst/>
              </a:prstGeom>
              <a:noFill/>
              <a:ln w="31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5" name="Rectangle 2452"/>
              <p:cNvSpPr>
                <a:spLocks noChangeArrowheads="1"/>
              </p:cNvSpPr>
              <p:nvPr/>
            </p:nvSpPr>
            <p:spPr bwMode="auto">
              <a:xfrm>
                <a:off x="1344" y="3205"/>
                <a:ext cx="8" cy="12"/>
              </a:xfrm>
              <a:prstGeom prst="rect">
                <a:avLst/>
              </a:prstGeom>
              <a:solidFill>
                <a:srgbClr val="FF00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86" name="Rectangle 2453"/>
              <p:cNvSpPr>
                <a:spLocks noChangeArrowheads="1"/>
              </p:cNvSpPr>
              <p:nvPr/>
            </p:nvSpPr>
            <p:spPr bwMode="auto">
              <a:xfrm>
                <a:off x="1333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87" name="Rectangle 2454"/>
              <p:cNvSpPr>
                <a:spLocks noChangeArrowheads="1"/>
              </p:cNvSpPr>
              <p:nvPr/>
            </p:nvSpPr>
            <p:spPr bwMode="auto">
              <a:xfrm>
                <a:off x="1320" y="3205"/>
                <a:ext cx="6" cy="12"/>
              </a:xfrm>
              <a:prstGeom prst="rect">
                <a:avLst/>
              </a:prstGeom>
              <a:solidFill>
                <a:srgbClr val="00FF0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88" name="Freeform 2455"/>
              <p:cNvSpPr>
                <a:spLocks/>
              </p:cNvSpPr>
              <p:nvPr/>
            </p:nvSpPr>
            <p:spPr bwMode="auto">
              <a:xfrm>
                <a:off x="1396" y="3328"/>
                <a:ext cx="22" cy="12"/>
              </a:xfrm>
              <a:custGeom>
                <a:avLst/>
                <a:gdLst>
                  <a:gd name="T0" fmla="*/ 0 w 22"/>
                  <a:gd name="T1" fmla="*/ 6 h 12"/>
                  <a:gd name="T2" fmla="*/ 2 w 22"/>
                  <a:gd name="T3" fmla="*/ 2 h 12"/>
                  <a:gd name="T4" fmla="*/ 11 w 22"/>
                  <a:gd name="T5" fmla="*/ 0 h 12"/>
                  <a:gd name="T6" fmla="*/ 18 w 22"/>
                  <a:gd name="T7" fmla="*/ 2 h 12"/>
                  <a:gd name="T8" fmla="*/ 22 w 22"/>
                  <a:gd name="T9" fmla="*/ 6 h 12"/>
                  <a:gd name="T10" fmla="*/ 18 w 22"/>
                  <a:gd name="T11" fmla="*/ 11 h 12"/>
                  <a:gd name="T12" fmla="*/ 11 w 22"/>
                  <a:gd name="T13" fmla="*/ 12 h 12"/>
                  <a:gd name="T14" fmla="*/ 2 w 22"/>
                  <a:gd name="T15" fmla="*/ 11 h 12"/>
                  <a:gd name="T16" fmla="*/ 0 w 22"/>
                  <a:gd name="T17" fmla="*/ 6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0" y="6"/>
                    </a:moveTo>
                    <a:lnTo>
                      <a:pt x="2" y="2"/>
                    </a:lnTo>
                    <a:lnTo>
                      <a:pt x="11" y="0"/>
                    </a:lnTo>
                    <a:lnTo>
                      <a:pt x="18" y="2"/>
                    </a:lnTo>
                    <a:lnTo>
                      <a:pt x="22" y="6"/>
                    </a:lnTo>
                    <a:lnTo>
                      <a:pt x="18" y="11"/>
                    </a:lnTo>
                    <a:lnTo>
                      <a:pt x="11" y="12"/>
                    </a:lnTo>
                    <a:lnTo>
                      <a:pt x="2" y="11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9" name="Freeform 2456"/>
              <p:cNvSpPr>
                <a:spLocks/>
              </p:cNvSpPr>
              <p:nvPr/>
            </p:nvSpPr>
            <p:spPr bwMode="auto">
              <a:xfrm>
                <a:off x="1372" y="3213"/>
                <a:ext cx="127" cy="77"/>
              </a:xfrm>
              <a:custGeom>
                <a:avLst/>
                <a:gdLst>
                  <a:gd name="T0" fmla="*/ 50 w 127"/>
                  <a:gd name="T1" fmla="*/ 77 h 77"/>
                  <a:gd name="T2" fmla="*/ 76 w 127"/>
                  <a:gd name="T3" fmla="*/ 77 h 77"/>
                  <a:gd name="T4" fmla="*/ 96 w 127"/>
                  <a:gd name="T5" fmla="*/ 73 h 77"/>
                  <a:gd name="T6" fmla="*/ 111 w 127"/>
                  <a:gd name="T7" fmla="*/ 65 h 77"/>
                  <a:gd name="T8" fmla="*/ 122 w 127"/>
                  <a:gd name="T9" fmla="*/ 53 h 77"/>
                  <a:gd name="T10" fmla="*/ 127 w 127"/>
                  <a:gd name="T11" fmla="*/ 38 h 77"/>
                  <a:gd name="T12" fmla="*/ 122 w 127"/>
                  <a:gd name="T13" fmla="*/ 24 h 77"/>
                  <a:gd name="T14" fmla="*/ 111 w 127"/>
                  <a:gd name="T15" fmla="*/ 11 h 77"/>
                  <a:gd name="T16" fmla="*/ 96 w 127"/>
                  <a:gd name="T17" fmla="*/ 2 h 77"/>
                  <a:gd name="T18" fmla="*/ 76 w 127"/>
                  <a:gd name="T19" fmla="*/ 0 h 77"/>
                  <a:gd name="T20" fmla="*/ 50 w 127"/>
                  <a:gd name="T21" fmla="*/ 0 h 77"/>
                  <a:gd name="T22" fmla="*/ 31 w 127"/>
                  <a:gd name="T23" fmla="*/ 2 h 77"/>
                  <a:gd name="T24" fmla="*/ 15 w 127"/>
                  <a:gd name="T25" fmla="*/ 11 h 77"/>
                  <a:gd name="T26" fmla="*/ 4 w 127"/>
                  <a:gd name="T27" fmla="*/ 24 h 77"/>
                  <a:gd name="T28" fmla="*/ 0 w 127"/>
                  <a:gd name="T29" fmla="*/ 38 h 77"/>
                  <a:gd name="T30" fmla="*/ 0 w 127"/>
                  <a:gd name="T31" fmla="*/ 38 h 77"/>
                  <a:gd name="T32" fmla="*/ 4 w 127"/>
                  <a:gd name="T33" fmla="*/ 53 h 77"/>
                  <a:gd name="T34" fmla="*/ 15 w 127"/>
                  <a:gd name="T35" fmla="*/ 65 h 77"/>
                  <a:gd name="T36" fmla="*/ 31 w 127"/>
                  <a:gd name="T37" fmla="*/ 73 h 77"/>
                  <a:gd name="T38" fmla="*/ 50 w 127"/>
                  <a:gd name="T39" fmla="*/ 77 h 7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27"/>
                  <a:gd name="T61" fmla="*/ 0 h 77"/>
                  <a:gd name="T62" fmla="*/ 127 w 127"/>
                  <a:gd name="T63" fmla="*/ 77 h 7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27" h="77">
                    <a:moveTo>
                      <a:pt x="50" y="77"/>
                    </a:moveTo>
                    <a:lnTo>
                      <a:pt x="76" y="77"/>
                    </a:lnTo>
                    <a:lnTo>
                      <a:pt x="96" y="73"/>
                    </a:lnTo>
                    <a:lnTo>
                      <a:pt x="111" y="65"/>
                    </a:lnTo>
                    <a:lnTo>
                      <a:pt x="122" y="53"/>
                    </a:lnTo>
                    <a:lnTo>
                      <a:pt x="127" y="38"/>
                    </a:lnTo>
                    <a:lnTo>
                      <a:pt x="122" y="24"/>
                    </a:lnTo>
                    <a:lnTo>
                      <a:pt x="111" y="11"/>
                    </a:lnTo>
                    <a:lnTo>
                      <a:pt x="96" y="2"/>
                    </a:lnTo>
                    <a:lnTo>
                      <a:pt x="76" y="0"/>
                    </a:lnTo>
                    <a:lnTo>
                      <a:pt x="50" y="0"/>
                    </a:lnTo>
                    <a:lnTo>
                      <a:pt x="31" y="2"/>
                    </a:lnTo>
                    <a:lnTo>
                      <a:pt x="15" y="11"/>
                    </a:lnTo>
                    <a:lnTo>
                      <a:pt x="4" y="24"/>
                    </a:lnTo>
                    <a:lnTo>
                      <a:pt x="0" y="38"/>
                    </a:lnTo>
                    <a:lnTo>
                      <a:pt x="4" y="53"/>
                    </a:lnTo>
                    <a:lnTo>
                      <a:pt x="15" y="65"/>
                    </a:lnTo>
                    <a:lnTo>
                      <a:pt x="31" y="73"/>
                    </a:lnTo>
                    <a:lnTo>
                      <a:pt x="50" y="77"/>
                    </a:lnTo>
                    <a:close/>
                  </a:path>
                </a:pathLst>
              </a:custGeom>
              <a:pattFill prst="openDmnd">
                <a:fgClr>
                  <a:srgbClr val="1A1A1A"/>
                </a:fgClr>
                <a:bgClr>
                  <a:srgbClr val="808080"/>
                </a:bgClr>
              </a:pattFill>
              <a:ln w="3175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0" name="Rectangle 2457"/>
              <p:cNvSpPr>
                <a:spLocks noChangeArrowheads="1"/>
              </p:cNvSpPr>
              <p:nvPr/>
            </p:nvSpPr>
            <p:spPr bwMode="auto">
              <a:xfrm>
                <a:off x="1368" y="3246"/>
                <a:ext cx="135" cy="1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91" name="Freeform 2458"/>
              <p:cNvSpPr>
                <a:spLocks/>
              </p:cNvSpPr>
              <p:nvPr/>
            </p:nvSpPr>
            <p:spPr bwMode="auto">
              <a:xfrm>
                <a:off x="1376" y="3217"/>
                <a:ext cx="9" cy="5"/>
              </a:xfrm>
              <a:custGeom>
                <a:avLst/>
                <a:gdLst>
                  <a:gd name="T0" fmla="*/ 0 w 9"/>
                  <a:gd name="T1" fmla="*/ 2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2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2" name="Freeform 2459"/>
              <p:cNvSpPr>
                <a:spLocks/>
              </p:cNvSpPr>
              <p:nvPr/>
            </p:nvSpPr>
            <p:spPr bwMode="auto">
              <a:xfrm>
                <a:off x="1486" y="3217"/>
                <a:ext cx="8" cy="5"/>
              </a:xfrm>
              <a:custGeom>
                <a:avLst/>
                <a:gdLst>
                  <a:gd name="T0" fmla="*/ 0 w 8"/>
                  <a:gd name="T1" fmla="*/ 2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2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2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3" name="Freeform 2460"/>
              <p:cNvSpPr>
                <a:spLocks/>
              </p:cNvSpPr>
              <p:nvPr/>
            </p:nvSpPr>
            <p:spPr bwMode="auto">
              <a:xfrm>
                <a:off x="1376" y="3279"/>
                <a:ext cx="9" cy="5"/>
              </a:xfrm>
              <a:custGeom>
                <a:avLst/>
                <a:gdLst>
                  <a:gd name="T0" fmla="*/ 0 w 9"/>
                  <a:gd name="T1" fmla="*/ 4 h 5"/>
                  <a:gd name="T2" fmla="*/ 3 w 9"/>
                  <a:gd name="T3" fmla="*/ 0 h 5"/>
                  <a:gd name="T4" fmla="*/ 7 w 9"/>
                  <a:gd name="T5" fmla="*/ 0 h 5"/>
                  <a:gd name="T6" fmla="*/ 9 w 9"/>
                  <a:gd name="T7" fmla="*/ 4 h 5"/>
                  <a:gd name="T8" fmla="*/ 7 w 9"/>
                  <a:gd name="T9" fmla="*/ 5 h 5"/>
                  <a:gd name="T10" fmla="*/ 3 w 9"/>
                  <a:gd name="T11" fmla="*/ 5 h 5"/>
                  <a:gd name="T12" fmla="*/ 0 w 9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"/>
                  <a:gd name="T22" fmla="*/ 0 h 5"/>
                  <a:gd name="T23" fmla="*/ 9 w 9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" h="5">
                    <a:moveTo>
                      <a:pt x="0" y="4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3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4" name="Freeform 2461"/>
              <p:cNvSpPr>
                <a:spLocks/>
              </p:cNvSpPr>
              <p:nvPr/>
            </p:nvSpPr>
            <p:spPr bwMode="auto">
              <a:xfrm>
                <a:off x="1486" y="3279"/>
                <a:ext cx="8" cy="5"/>
              </a:xfrm>
              <a:custGeom>
                <a:avLst/>
                <a:gdLst>
                  <a:gd name="T0" fmla="*/ 0 w 8"/>
                  <a:gd name="T1" fmla="*/ 4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4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4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4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59" name="Rectangle 2462"/>
            <p:cNvSpPr>
              <a:spLocks noChangeArrowheads="1"/>
            </p:cNvSpPr>
            <p:nvPr/>
          </p:nvSpPr>
          <p:spPr bwMode="auto">
            <a:xfrm>
              <a:off x="2006" y="3087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60" name="Group 2463"/>
            <p:cNvGrpSpPr>
              <a:grpSpLocks/>
            </p:cNvGrpSpPr>
            <p:nvPr/>
          </p:nvGrpSpPr>
          <p:grpSpPr bwMode="auto">
            <a:xfrm>
              <a:off x="2009" y="3092"/>
              <a:ext cx="420" cy="31"/>
              <a:chOff x="1329" y="3109"/>
              <a:chExt cx="420" cy="31"/>
            </a:xfrm>
          </p:grpSpPr>
          <p:sp>
            <p:nvSpPr>
              <p:cNvPr id="2450" name="Freeform 2464"/>
              <p:cNvSpPr>
                <a:spLocks/>
              </p:cNvSpPr>
              <p:nvPr/>
            </p:nvSpPr>
            <p:spPr bwMode="auto">
              <a:xfrm>
                <a:off x="1329" y="3129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1" name="Rectangle 2465"/>
              <p:cNvSpPr>
                <a:spLocks noChangeArrowheads="1"/>
              </p:cNvSpPr>
              <p:nvPr/>
            </p:nvSpPr>
            <p:spPr bwMode="auto">
              <a:xfrm>
                <a:off x="135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52" name="Freeform 2466"/>
              <p:cNvSpPr>
                <a:spLocks/>
              </p:cNvSpPr>
              <p:nvPr/>
            </p:nvSpPr>
            <p:spPr bwMode="auto">
              <a:xfrm>
                <a:off x="136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3" name="Rectangle 2467"/>
              <p:cNvSpPr>
                <a:spLocks noChangeArrowheads="1"/>
              </p:cNvSpPr>
              <p:nvPr/>
            </p:nvSpPr>
            <p:spPr bwMode="auto">
              <a:xfrm>
                <a:off x="134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54" name="Freeform 2468"/>
              <p:cNvSpPr>
                <a:spLocks/>
              </p:cNvSpPr>
              <p:nvPr/>
            </p:nvSpPr>
            <p:spPr bwMode="auto">
              <a:xfrm>
                <a:off x="1342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5" name="Rectangle 2469"/>
              <p:cNvSpPr>
                <a:spLocks noChangeArrowheads="1"/>
              </p:cNvSpPr>
              <p:nvPr/>
            </p:nvSpPr>
            <p:spPr bwMode="auto">
              <a:xfrm>
                <a:off x="1714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56" name="Freeform 2470"/>
              <p:cNvSpPr>
                <a:spLocks/>
              </p:cNvSpPr>
              <p:nvPr/>
            </p:nvSpPr>
            <p:spPr bwMode="auto">
              <a:xfrm>
                <a:off x="1716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7" name="Rectangle 2471"/>
              <p:cNvSpPr>
                <a:spLocks noChangeArrowheads="1"/>
              </p:cNvSpPr>
              <p:nvPr/>
            </p:nvSpPr>
            <p:spPr bwMode="auto">
              <a:xfrm>
                <a:off x="1542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58" name="Freeform 2472"/>
              <p:cNvSpPr>
                <a:spLocks/>
              </p:cNvSpPr>
              <p:nvPr/>
            </p:nvSpPr>
            <p:spPr bwMode="auto">
              <a:xfrm>
                <a:off x="154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9" name="Rectangle 2473"/>
              <p:cNvSpPr>
                <a:spLocks noChangeArrowheads="1"/>
              </p:cNvSpPr>
              <p:nvPr/>
            </p:nvSpPr>
            <p:spPr bwMode="auto">
              <a:xfrm>
                <a:off x="1696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60" name="Freeform 2474"/>
              <p:cNvSpPr>
                <a:spLocks/>
              </p:cNvSpPr>
              <p:nvPr/>
            </p:nvSpPr>
            <p:spPr bwMode="auto">
              <a:xfrm>
                <a:off x="1699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1" name="Rectangle 2475"/>
              <p:cNvSpPr>
                <a:spLocks noChangeArrowheads="1"/>
              </p:cNvSpPr>
              <p:nvPr/>
            </p:nvSpPr>
            <p:spPr bwMode="auto">
              <a:xfrm>
                <a:off x="1527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62" name="Freeform 2476"/>
              <p:cNvSpPr>
                <a:spLocks/>
              </p:cNvSpPr>
              <p:nvPr/>
            </p:nvSpPr>
            <p:spPr bwMode="auto">
              <a:xfrm>
                <a:off x="152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3" name="Rectangle 2477"/>
              <p:cNvSpPr>
                <a:spLocks noChangeArrowheads="1"/>
              </p:cNvSpPr>
              <p:nvPr/>
            </p:nvSpPr>
            <p:spPr bwMode="auto">
              <a:xfrm>
                <a:off x="167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64" name="Freeform 2478"/>
              <p:cNvSpPr>
                <a:spLocks/>
              </p:cNvSpPr>
              <p:nvPr/>
            </p:nvSpPr>
            <p:spPr bwMode="auto">
              <a:xfrm>
                <a:off x="1683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5" name="Rectangle 2479"/>
              <p:cNvSpPr>
                <a:spLocks noChangeArrowheads="1"/>
              </p:cNvSpPr>
              <p:nvPr/>
            </p:nvSpPr>
            <p:spPr bwMode="auto">
              <a:xfrm>
                <a:off x="1509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66" name="Freeform 2480"/>
              <p:cNvSpPr>
                <a:spLocks/>
              </p:cNvSpPr>
              <p:nvPr/>
            </p:nvSpPr>
            <p:spPr bwMode="auto">
              <a:xfrm>
                <a:off x="151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7" name="Rectangle 2481"/>
              <p:cNvSpPr>
                <a:spLocks noChangeArrowheads="1"/>
              </p:cNvSpPr>
              <p:nvPr/>
            </p:nvSpPr>
            <p:spPr bwMode="auto">
              <a:xfrm>
                <a:off x="166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68" name="Freeform 2482"/>
              <p:cNvSpPr>
                <a:spLocks/>
              </p:cNvSpPr>
              <p:nvPr/>
            </p:nvSpPr>
            <p:spPr bwMode="auto">
              <a:xfrm>
                <a:off x="1666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9" name="Rectangle 2483"/>
              <p:cNvSpPr>
                <a:spLocks noChangeArrowheads="1"/>
              </p:cNvSpPr>
              <p:nvPr/>
            </p:nvSpPr>
            <p:spPr bwMode="auto">
              <a:xfrm>
                <a:off x="1492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70" name="Freeform 2484"/>
              <p:cNvSpPr>
                <a:spLocks/>
              </p:cNvSpPr>
              <p:nvPr/>
            </p:nvSpPr>
            <p:spPr bwMode="auto">
              <a:xfrm>
                <a:off x="1494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1" name="Rectangle 2485"/>
              <p:cNvSpPr>
                <a:spLocks noChangeArrowheads="1"/>
              </p:cNvSpPr>
              <p:nvPr/>
            </p:nvSpPr>
            <p:spPr bwMode="auto">
              <a:xfrm>
                <a:off x="1646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72" name="Freeform 2486"/>
              <p:cNvSpPr>
                <a:spLocks/>
              </p:cNvSpPr>
              <p:nvPr/>
            </p:nvSpPr>
            <p:spPr bwMode="auto">
              <a:xfrm>
                <a:off x="1648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3" name="Rectangle 2487"/>
              <p:cNvSpPr>
                <a:spLocks noChangeArrowheads="1"/>
              </p:cNvSpPr>
              <p:nvPr/>
            </p:nvSpPr>
            <p:spPr bwMode="auto">
              <a:xfrm>
                <a:off x="1476" y="3123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74" name="Freeform 2488"/>
              <p:cNvSpPr>
                <a:spLocks/>
              </p:cNvSpPr>
              <p:nvPr/>
            </p:nvSpPr>
            <p:spPr bwMode="auto">
              <a:xfrm>
                <a:off x="1479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5" name="Rectangle 2489"/>
              <p:cNvSpPr>
                <a:spLocks noChangeArrowheads="1"/>
              </p:cNvSpPr>
              <p:nvPr/>
            </p:nvSpPr>
            <p:spPr bwMode="auto">
              <a:xfrm>
                <a:off x="162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76" name="Freeform 2490"/>
              <p:cNvSpPr>
                <a:spLocks/>
              </p:cNvSpPr>
              <p:nvPr/>
            </p:nvSpPr>
            <p:spPr bwMode="auto">
              <a:xfrm>
                <a:off x="1630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7" name="Rectangle 2491"/>
              <p:cNvSpPr>
                <a:spLocks noChangeArrowheads="1"/>
              </p:cNvSpPr>
              <p:nvPr/>
            </p:nvSpPr>
            <p:spPr bwMode="auto">
              <a:xfrm>
                <a:off x="1459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78" name="Freeform 2492"/>
              <p:cNvSpPr>
                <a:spLocks/>
              </p:cNvSpPr>
              <p:nvPr/>
            </p:nvSpPr>
            <p:spPr bwMode="auto">
              <a:xfrm>
                <a:off x="1461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9" name="Rectangle 2493"/>
              <p:cNvSpPr>
                <a:spLocks noChangeArrowheads="1"/>
              </p:cNvSpPr>
              <p:nvPr/>
            </p:nvSpPr>
            <p:spPr bwMode="auto">
              <a:xfrm>
                <a:off x="161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80" name="Freeform 2494"/>
              <p:cNvSpPr>
                <a:spLocks/>
              </p:cNvSpPr>
              <p:nvPr/>
            </p:nvSpPr>
            <p:spPr bwMode="auto">
              <a:xfrm>
                <a:off x="1615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1" name="Rectangle 2495"/>
              <p:cNvSpPr>
                <a:spLocks noChangeArrowheads="1"/>
              </p:cNvSpPr>
              <p:nvPr/>
            </p:nvSpPr>
            <p:spPr bwMode="auto">
              <a:xfrm>
                <a:off x="1441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82" name="Freeform 2496"/>
              <p:cNvSpPr>
                <a:spLocks/>
              </p:cNvSpPr>
              <p:nvPr/>
            </p:nvSpPr>
            <p:spPr bwMode="auto">
              <a:xfrm>
                <a:off x="1443" y="3124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3" name="Rectangle 2497"/>
              <p:cNvSpPr>
                <a:spLocks noChangeArrowheads="1"/>
              </p:cNvSpPr>
              <p:nvPr/>
            </p:nvSpPr>
            <p:spPr bwMode="auto">
              <a:xfrm>
                <a:off x="1595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84" name="Freeform 2498"/>
              <p:cNvSpPr>
                <a:spLocks/>
              </p:cNvSpPr>
              <p:nvPr/>
            </p:nvSpPr>
            <p:spPr bwMode="auto">
              <a:xfrm>
                <a:off x="1597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5" name="Rectangle 2499"/>
              <p:cNvSpPr>
                <a:spLocks noChangeArrowheads="1"/>
              </p:cNvSpPr>
              <p:nvPr/>
            </p:nvSpPr>
            <p:spPr bwMode="auto">
              <a:xfrm>
                <a:off x="1424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86" name="Freeform 2500"/>
              <p:cNvSpPr>
                <a:spLocks/>
              </p:cNvSpPr>
              <p:nvPr/>
            </p:nvSpPr>
            <p:spPr bwMode="auto">
              <a:xfrm>
                <a:off x="1428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7" name="Rectangle 2501"/>
              <p:cNvSpPr>
                <a:spLocks noChangeArrowheads="1"/>
              </p:cNvSpPr>
              <p:nvPr/>
            </p:nvSpPr>
            <p:spPr bwMode="auto">
              <a:xfrm>
                <a:off x="1578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88" name="Freeform 2502"/>
              <p:cNvSpPr>
                <a:spLocks/>
              </p:cNvSpPr>
              <p:nvPr/>
            </p:nvSpPr>
            <p:spPr bwMode="auto">
              <a:xfrm>
                <a:off x="1580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9" name="Rectangle 2503"/>
              <p:cNvSpPr>
                <a:spLocks noChangeArrowheads="1"/>
              </p:cNvSpPr>
              <p:nvPr/>
            </p:nvSpPr>
            <p:spPr bwMode="auto">
              <a:xfrm>
                <a:off x="1408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90" name="Freeform 2504"/>
              <p:cNvSpPr>
                <a:spLocks/>
              </p:cNvSpPr>
              <p:nvPr/>
            </p:nvSpPr>
            <p:spPr bwMode="auto">
              <a:xfrm>
                <a:off x="1410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1" name="Rectangle 2505"/>
              <p:cNvSpPr>
                <a:spLocks noChangeArrowheads="1"/>
              </p:cNvSpPr>
              <p:nvPr/>
            </p:nvSpPr>
            <p:spPr bwMode="auto">
              <a:xfrm>
                <a:off x="1560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92" name="Freeform 2506"/>
              <p:cNvSpPr>
                <a:spLocks/>
              </p:cNvSpPr>
              <p:nvPr/>
            </p:nvSpPr>
            <p:spPr bwMode="auto">
              <a:xfrm>
                <a:off x="1562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3" name="Rectangle 2507"/>
              <p:cNvSpPr>
                <a:spLocks noChangeArrowheads="1"/>
              </p:cNvSpPr>
              <p:nvPr/>
            </p:nvSpPr>
            <p:spPr bwMode="auto">
              <a:xfrm>
                <a:off x="1391" y="3123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94" name="Freeform 2508"/>
              <p:cNvSpPr>
                <a:spLocks/>
              </p:cNvSpPr>
              <p:nvPr/>
            </p:nvSpPr>
            <p:spPr bwMode="auto">
              <a:xfrm>
                <a:off x="1393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5" name="Rectangle 2509"/>
              <p:cNvSpPr>
                <a:spLocks noChangeArrowheads="1"/>
              </p:cNvSpPr>
              <p:nvPr/>
            </p:nvSpPr>
            <p:spPr bwMode="auto">
              <a:xfrm>
                <a:off x="1732" y="3123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96" name="Freeform 2510"/>
              <p:cNvSpPr>
                <a:spLocks/>
              </p:cNvSpPr>
              <p:nvPr/>
            </p:nvSpPr>
            <p:spPr bwMode="auto">
              <a:xfrm>
                <a:off x="1734" y="3124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7" name="Rectangle 2511"/>
              <p:cNvSpPr>
                <a:spLocks noChangeArrowheads="1"/>
              </p:cNvSpPr>
              <p:nvPr/>
            </p:nvSpPr>
            <p:spPr bwMode="auto">
              <a:xfrm>
                <a:off x="1373" y="3123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98" name="Freeform 2512"/>
              <p:cNvSpPr>
                <a:spLocks/>
              </p:cNvSpPr>
              <p:nvPr/>
            </p:nvSpPr>
            <p:spPr bwMode="auto">
              <a:xfrm>
                <a:off x="1375" y="3124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9" name="Rectangle 2513"/>
              <p:cNvSpPr>
                <a:spLocks noChangeArrowheads="1"/>
              </p:cNvSpPr>
              <p:nvPr/>
            </p:nvSpPr>
            <p:spPr bwMode="auto">
              <a:xfrm>
                <a:off x="135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00" name="Freeform 2514"/>
              <p:cNvSpPr>
                <a:spLocks/>
              </p:cNvSpPr>
              <p:nvPr/>
            </p:nvSpPr>
            <p:spPr bwMode="auto">
              <a:xfrm>
                <a:off x="136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1" name="Rectangle 2515"/>
              <p:cNvSpPr>
                <a:spLocks noChangeArrowheads="1"/>
              </p:cNvSpPr>
              <p:nvPr/>
            </p:nvSpPr>
            <p:spPr bwMode="auto">
              <a:xfrm>
                <a:off x="134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02" name="Freeform 2516"/>
              <p:cNvSpPr>
                <a:spLocks/>
              </p:cNvSpPr>
              <p:nvPr/>
            </p:nvSpPr>
            <p:spPr bwMode="auto">
              <a:xfrm>
                <a:off x="1342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3" name="Rectangle 2517"/>
              <p:cNvSpPr>
                <a:spLocks noChangeArrowheads="1"/>
              </p:cNvSpPr>
              <p:nvPr/>
            </p:nvSpPr>
            <p:spPr bwMode="auto">
              <a:xfrm>
                <a:off x="1714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04" name="Freeform 2518"/>
              <p:cNvSpPr>
                <a:spLocks/>
              </p:cNvSpPr>
              <p:nvPr/>
            </p:nvSpPr>
            <p:spPr bwMode="auto">
              <a:xfrm>
                <a:off x="1716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5" name="Rectangle 2519"/>
              <p:cNvSpPr>
                <a:spLocks noChangeArrowheads="1"/>
              </p:cNvSpPr>
              <p:nvPr/>
            </p:nvSpPr>
            <p:spPr bwMode="auto">
              <a:xfrm>
                <a:off x="1542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06" name="Freeform 2520"/>
              <p:cNvSpPr>
                <a:spLocks/>
              </p:cNvSpPr>
              <p:nvPr/>
            </p:nvSpPr>
            <p:spPr bwMode="auto">
              <a:xfrm>
                <a:off x="154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7" name="Rectangle 2521"/>
              <p:cNvSpPr>
                <a:spLocks noChangeArrowheads="1"/>
              </p:cNvSpPr>
              <p:nvPr/>
            </p:nvSpPr>
            <p:spPr bwMode="auto">
              <a:xfrm>
                <a:off x="1696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08" name="Freeform 2522"/>
              <p:cNvSpPr>
                <a:spLocks/>
              </p:cNvSpPr>
              <p:nvPr/>
            </p:nvSpPr>
            <p:spPr bwMode="auto">
              <a:xfrm>
                <a:off x="1699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9" name="Rectangle 2523"/>
              <p:cNvSpPr>
                <a:spLocks noChangeArrowheads="1"/>
              </p:cNvSpPr>
              <p:nvPr/>
            </p:nvSpPr>
            <p:spPr bwMode="auto">
              <a:xfrm>
                <a:off x="1527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10" name="Freeform 2524"/>
              <p:cNvSpPr>
                <a:spLocks/>
              </p:cNvSpPr>
              <p:nvPr/>
            </p:nvSpPr>
            <p:spPr bwMode="auto">
              <a:xfrm>
                <a:off x="152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1" name="Rectangle 2525"/>
              <p:cNvSpPr>
                <a:spLocks noChangeArrowheads="1"/>
              </p:cNvSpPr>
              <p:nvPr/>
            </p:nvSpPr>
            <p:spPr bwMode="auto">
              <a:xfrm>
                <a:off x="167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12" name="Freeform 2526"/>
              <p:cNvSpPr>
                <a:spLocks/>
              </p:cNvSpPr>
              <p:nvPr/>
            </p:nvSpPr>
            <p:spPr bwMode="auto">
              <a:xfrm>
                <a:off x="1683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3" name="Rectangle 2527"/>
              <p:cNvSpPr>
                <a:spLocks noChangeArrowheads="1"/>
              </p:cNvSpPr>
              <p:nvPr/>
            </p:nvSpPr>
            <p:spPr bwMode="auto">
              <a:xfrm>
                <a:off x="1509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14" name="Freeform 2528"/>
              <p:cNvSpPr>
                <a:spLocks/>
              </p:cNvSpPr>
              <p:nvPr/>
            </p:nvSpPr>
            <p:spPr bwMode="auto">
              <a:xfrm>
                <a:off x="151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5" name="Rectangle 2529"/>
              <p:cNvSpPr>
                <a:spLocks noChangeArrowheads="1"/>
              </p:cNvSpPr>
              <p:nvPr/>
            </p:nvSpPr>
            <p:spPr bwMode="auto">
              <a:xfrm>
                <a:off x="166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16" name="Freeform 2530"/>
              <p:cNvSpPr>
                <a:spLocks/>
              </p:cNvSpPr>
              <p:nvPr/>
            </p:nvSpPr>
            <p:spPr bwMode="auto">
              <a:xfrm>
                <a:off x="1666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7" name="Rectangle 2531"/>
              <p:cNvSpPr>
                <a:spLocks noChangeArrowheads="1"/>
              </p:cNvSpPr>
              <p:nvPr/>
            </p:nvSpPr>
            <p:spPr bwMode="auto">
              <a:xfrm>
                <a:off x="1492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18" name="Freeform 2532"/>
              <p:cNvSpPr>
                <a:spLocks/>
              </p:cNvSpPr>
              <p:nvPr/>
            </p:nvSpPr>
            <p:spPr bwMode="auto">
              <a:xfrm>
                <a:off x="1494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9" name="Rectangle 2533"/>
              <p:cNvSpPr>
                <a:spLocks noChangeArrowheads="1"/>
              </p:cNvSpPr>
              <p:nvPr/>
            </p:nvSpPr>
            <p:spPr bwMode="auto">
              <a:xfrm>
                <a:off x="1646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20" name="Freeform 2534"/>
              <p:cNvSpPr>
                <a:spLocks/>
              </p:cNvSpPr>
              <p:nvPr/>
            </p:nvSpPr>
            <p:spPr bwMode="auto">
              <a:xfrm>
                <a:off x="1648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1" name="Rectangle 2535"/>
              <p:cNvSpPr>
                <a:spLocks noChangeArrowheads="1"/>
              </p:cNvSpPr>
              <p:nvPr/>
            </p:nvSpPr>
            <p:spPr bwMode="auto">
              <a:xfrm>
                <a:off x="1476" y="3109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22" name="Freeform 2536"/>
              <p:cNvSpPr>
                <a:spLocks/>
              </p:cNvSpPr>
              <p:nvPr/>
            </p:nvSpPr>
            <p:spPr bwMode="auto">
              <a:xfrm>
                <a:off x="1479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3" name="Rectangle 2537"/>
              <p:cNvSpPr>
                <a:spLocks noChangeArrowheads="1"/>
              </p:cNvSpPr>
              <p:nvPr/>
            </p:nvSpPr>
            <p:spPr bwMode="auto">
              <a:xfrm>
                <a:off x="162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24" name="Freeform 2538"/>
              <p:cNvSpPr>
                <a:spLocks/>
              </p:cNvSpPr>
              <p:nvPr/>
            </p:nvSpPr>
            <p:spPr bwMode="auto">
              <a:xfrm>
                <a:off x="1630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5" name="Rectangle 2539"/>
              <p:cNvSpPr>
                <a:spLocks noChangeArrowheads="1"/>
              </p:cNvSpPr>
              <p:nvPr/>
            </p:nvSpPr>
            <p:spPr bwMode="auto">
              <a:xfrm>
                <a:off x="1459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26" name="Freeform 2540"/>
              <p:cNvSpPr>
                <a:spLocks/>
              </p:cNvSpPr>
              <p:nvPr/>
            </p:nvSpPr>
            <p:spPr bwMode="auto">
              <a:xfrm>
                <a:off x="1461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7" name="Rectangle 2541"/>
              <p:cNvSpPr>
                <a:spLocks noChangeArrowheads="1"/>
              </p:cNvSpPr>
              <p:nvPr/>
            </p:nvSpPr>
            <p:spPr bwMode="auto">
              <a:xfrm>
                <a:off x="161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28" name="Freeform 2542"/>
              <p:cNvSpPr>
                <a:spLocks/>
              </p:cNvSpPr>
              <p:nvPr/>
            </p:nvSpPr>
            <p:spPr bwMode="auto">
              <a:xfrm>
                <a:off x="1615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9" name="Rectangle 2543"/>
              <p:cNvSpPr>
                <a:spLocks noChangeArrowheads="1"/>
              </p:cNvSpPr>
              <p:nvPr/>
            </p:nvSpPr>
            <p:spPr bwMode="auto">
              <a:xfrm>
                <a:off x="1441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30" name="Freeform 2544"/>
              <p:cNvSpPr>
                <a:spLocks/>
              </p:cNvSpPr>
              <p:nvPr/>
            </p:nvSpPr>
            <p:spPr bwMode="auto">
              <a:xfrm>
                <a:off x="1443" y="3111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1" name="Rectangle 2545"/>
              <p:cNvSpPr>
                <a:spLocks noChangeArrowheads="1"/>
              </p:cNvSpPr>
              <p:nvPr/>
            </p:nvSpPr>
            <p:spPr bwMode="auto">
              <a:xfrm>
                <a:off x="1595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32" name="Freeform 2546"/>
              <p:cNvSpPr>
                <a:spLocks/>
              </p:cNvSpPr>
              <p:nvPr/>
            </p:nvSpPr>
            <p:spPr bwMode="auto">
              <a:xfrm>
                <a:off x="1597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3" name="Rectangle 2547"/>
              <p:cNvSpPr>
                <a:spLocks noChangeArrowheads="1"/>
              </p:cNvSpPr>
              <p:nvPr/>
            </p:nvSpPr>
            <p:spPr bwMode="auto">
              <a:xfrm>
                <a:off x="1424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34" name="Freeform 2548"/>
              <p:cNvSpPr>
                <a:spLocks/>
              </p:cNvSpPr>
              <p:nvPr/>
            </p:nvSpPr>
            <p:spPr bwMode="auto">
              <a:xfrm>
                <a:off x="1428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5" name="Rectangle 2549"/>
              <p:cNvSpPr>
                <a:spLocks noChangeArrowheads="1"/>
              </p:cNvSpPr>
              <p:nvPr/>
            </p:nvSpPr>
            <p:spPr bwMode="auto">
              <a:xfrm>
                <a:off x="1578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36" name="Freeform 2550"/>
              <p:cNvSpPr>
                <a:spLocks/>
              </p:cNvSpPr>
              <p:nvPr/>
            </p:nvSpPr>
            <p:spPr bwMode="auto">
              <a:xfrm>
                <a:off x="1580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7" name="Rectangle 2551"/>
              <p:cNvSpPr>
                <a:spLocks noChangeArrowheads="1"/>
              </p:cNvSpPr>
              <p:nvPr/>
            </p:nvSpPr>
            <p:spPr bwMode="auto">
              <a:xfrm>
                <a:off x="1408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38" name="Freeform 2552"/>
              <p:cNvSpPr>
                <a:spLocks/>
              </p:cNvSpPr>
              <p:nvPr/>
            </p:nvSpPr>
            <p:spPr bwMode="auto">
              <a:xfrm>
                <a:off x="1410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9" name="Rectangle 2553"/>
              <p:cNvSpPr>
                <a:spLocks noChangeArrowheads="1"/>
              </p:cNvSpPr>
              <p:nvPr/>
            </p:nvSpPr>
            <p:spPr bwMode="auto">
              <a:xfrm>
                <a:off x="1560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40" name="Freeform 2554"/>
              <p:cNvSpPr>
                <a:spLocks/>
              </p:cNvSpPr>
              <p:nvPr/>
            </p:nvSpPr>
            <p:spPr bwMode="auto">
              <a:xfrm>
                <a:off x="1562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1" name="Rectangle 2555"/>
              <p:cNvSpPr>
                <a:spLocks noChangeArrowheads="1"/>
              </p:cNvSpPr>
              <p:nvPr/>
            </p:nvSpPr>
            <p:spPr bwMode="auto">
              <a:xfrm>
                <a:off x="1391" y="3109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42" name="Freeform 2556"/>
              <p:cNvSpPr>
                <a:spLocks/>
              </p:cNvSpPr>
              <p:nvPr/>
            </p:nvSpPr>
            <p:spPr bwMode="auto">
              <a:xfrm>
                <a:off x="1393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3" name="Rectangle 2557"/>
              <p:cNvSpPr>
                <a:spLocks noChangeArrowheads="1"/>
              </p:cNvSpPr>
              <p:nvPr/>
            </p:nvSpPr>
            <p:spPr bwMode="auto">
              <a:xfrm>
                <a:off x="1732" y="3109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44" name="Freeform 2558"/>
              <p:cNvSpPr>
                <a:spLocks/>
              </p:cNvSpPr>
              <p:nvPr/>
            </p:nvSpPr>
            <p:spPr bwMode="auto">
              <a:xfrm>
                <a:off x="1734" y="3111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5" name="Rectangle 2559"/>
              <p:cNvSpPr>
                <a:spLocks noChangeArrowheads="1"/>
              </p:cNvSpPr>
              <p:nvPr/>
            </p:nvSpPr>
            <p:spPr bwMode="auto">
              <a:xfrm>
                <a:off x="1373" y="3109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546" name="Freeform 2560"/>
              <p:cNvSpPr>
                <a:spLocks/>
              </p:cNvSpPr>
              <p:nvPr/>
            </p:nvSpPr>
            <p:spPr bwMode="auto">
              <a:xfrm>
                <a:off x="1375" y="3111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7" name="Freeform 2561"/>
              <p:cNvSpPr>
                <a:spLocks/>
              </p:cNvSpPr>
              <p:nvPr/>
            </p:nvSpPr>
            <p:spPr bwMode="auto">
              <a:xfrm>
                <a:off x="170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8" name="Freeform 2562"/>
              <p:cNvSpPr>
                <a:spLocks/>
              </p:cNvSpPr>
              <p:nvPr/>
            </p:nvSpPr>
            <p:spPr bwMode="auto">
              <a:xfrm>
                <a:off x="167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9" name="Freeform 2563"/>
              <p:cNvSpPr>
                <a:spLocks/>
              </p:cNvSpPr>
              <p:nvPr/>
            </p:nvSpPr>
            <p:spPr bwMode="auto">
              <a:xfrm>
                <a:off x="165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0" name="Freeform 2564"/>
              <p:cNvSpPr>
                <a:spLocks/>
              </p:cNvSpPr>
              <p:nvPr/>
            </p:nvSpPr>
            <p:spPr bwMode="auto">
              <a:xfrm>
                <a:off x="162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1" name="Freeform 2565"/>
              <p:cNvSpPr>
                <a:spLocks/>
              </p:cNvSpPr>
              <p:nvPr/>
            </p:nvSpPr>
            <p:spPr bwMode="auto">
              <a:xfrm>
                <a:off x="160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2" name="Freeform 2566"/>
              <p:cNvSpPr>
                <a:spLocks/>
              </p:cNvSpPr>
              <p:nvPr/>
            </p:nvSpPr>
            <p:spPr bwMode="auto">
              <a:xfrm>
                <a:off x="157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3" name="Freeform 2567"/>
              <p:cNvSpPr>
                <a:spLocks/>
              </p:cNvSpPr>
              <p:nvPr/>
            </p:nvSpPr>
            <p:spPr bwMode="auto">
              <a:xfrm>
                <a:off x="155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4" name="Freeform 2568"/>
              <p:cNvSpPr>
                <a:spLocks/>
              </p:cNvSpPr>
              <p:nvPr/>
            </p:nvSpPr>
            <p:spPr bwMode="auto">
              <a:xfrm>
                <a:off x="1525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5" name="Freeform 2569"/>
              <p:cNvSpPr>
                <a:spLocks/>
              </p:cNvSpPr>
              <p:nvPr/>
            </p:nvSpPr>
            <p:spPr bwMode="auto">
              <a:xfrm>
                <a:off x="149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6" name="Freeform 2570"/>
              <p:cNvSpPr>
                <a:spLocks/>
              </p:cNvSpPr>
              <p:nvPr/>
            </p:nvSpPr>
            <p:spPr bwMode="auto">
              <a:xfrm>
                <a:off x="147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7" name="Freeform 2571"/>
              <p:cNvSpPr>
                <a:spLocks/>
              </p:cNvSpPr>
              <p:nvPr/>
            </p:nvSpPr>
            <p:spPr bwMode="auto">
              <a:xfrm>
                <a:off x="144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8" name="Freeform 2572"/>
              <p:cNvSpPr>
                <a:spLocks/>
              </p:cNvSpPr>
              <p:nvPr/>
            </p:nvSpPr>
            <p:spPr bwMode="auto">
              <a:xfrm>
                <a:off x="1421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9" name="Freeform 2573"/>
              <p:cNvSpPr>
                <a:spLocks/>
              </p:cNvSpPr>
              <p:nvPr/>
            </p:nvSpPr>
            <p:spPr bwMode="auto">
              <a:xfrm>
                <a:off x="139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0" name="Freeform 2574"/>
              <p:cNvSpPr>
                <a:spLocks/>
              </p:cNvSpPr>
              <p:nvPr/>
            </p:nvSpPr>
            <p:spPr bwMode="auto">
              <a:xfrm>
                <a:off x="137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1" name="Freeform 2575"/>
              <p:cNvSpPr>
                <a:spLocks/>
              </p:cNvSpPr>
              <p:nvPr/>
            </p:nvSpPr>
            <p:spPr bwMode="auto">
              <a:xfrm>
                <a:off x="134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2" name="Freeform 2576"/>
              <p:cNvSpPr>
                <a:spLocks/>
              </p:cNvSpPr>
              <p:nvPr/>
            </p:nvSpPr>
            <p:spPr bwMode="auto">
              <a:xfrm>
                <a:off x="173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3" name="Freeform 2577"/>
              <p:cNvSpPr>
                <a:spLocks/>
              </p:cNvSpPr>
              <p:nvPr/>
            </p:nvSpPr>
            <p:spPr bwMode="auto">
              <a:xfrm>
                <a:off x="171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4" name="Freeform 2578"/>
              <p:cNvSpPr>
                <a:spLocks/>
              </p:cNvSpPr>
              <p:nvPr/>
            </p:nvSpPr>
            <p:spPr bwMode="auto">
              <a:xfrm>
                <a:off x="1692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5" name="Freeform 2579"/>
              <p:cNvSpPr>
                <a:spLocks/>
              </p:cNvSpPr>
              <p:nvPr/>
            </p:nvSpPr>
            <p:spPr bwMode="auto">
              <a:xfrm>
                <a:off x="166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6" name="Freeform 2580"/>
              <p:cNvSpPr>
                <a:spLocks/>
              </p:cNvSpPr>
              <p:nvPr/>
            </p:nvSpPr>
            <p:spPr bwMode="auto">
              <a:xfrm>
                <a:off x="1641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7" name="Freeform 2581"/>
              <p:cNvSpPr>
                <a:spLocks/>
              </p:cNvSpPr>
              <p:nvPr/>
            </p:nvSpPr>
            <p:spPr bwMode="auto">
              <a:xfrm>
                <a:off x="161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8" name="Freeform 2582"/>
              <p:cNvSpPr>
                <a:spLocks/>
              </p:cNvSpPr>
              <p:nvPr/>
            </p:nvSpPr>
            <p:spPr bwMode="auto">
              <a:xfrm>
                <a:off x="1589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9" name="Freeform 2583"/>
              <p:cNvSpPr>
                <a:spLocks/>
              </p:cNvSpPr>
              <p:nvPr/>
            </p:nvSpPr>
            <p:spPr bwMode="auto">
              <a:xfrm>
                <a:off x="1564" y="3136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0" name="Freeform 2584"/>
              <p:cNvSpPr>
                <a:spLocks/>
              </p:cNvSpPr>
              <p:nvPr/>
            </p:nvSpPr>
            <p:spPr bwMode="auto">
              <a:xfrm>
                <a:off x="153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1" name="Freeform 2585"/>
              <p:cNvSpPr>
                <a:spLocks/>
              </p:cNvSpPr>
              <p:nvPr/>
            </p:nvSpPr>
            <p:spPr bwMode="auto">
              <a:xfrm>
                <a:off x="151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2" name="Freeform 2586"/>
              <p:cNvSpPr>
                <a:spLocks/>
              </p:cNvSpPr>
              <p:nvPr/>
            </p:nvSpPr>
            <p:spPr bwMode="auto">
              <a:xfrm>
                <a:off x="1485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3" name="Freeform 2587"/>
              <p:cNvSpPr>
                <a:spLocks/>
              </p:cNvSpPr>
              <p:nvPr/>
            </p:nvSpPr>
            <p:spPr bwMode="auto">
              <a:xfrm>
                <a:off x="1461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4" name="Freeform 2588"/>
              <p:cNvSpPr>
                <a:spLocks/>
              </p:cNvSpPr>
              <p:nvPr/>
            </p:nvSpPr>
            <p:spPr bwMode="auto">
              <a:xfrm>
                <a:off x="143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5" name="Freeform 2589"/>
              <p:cNvSpPr>
                <a:spLocks/>
              </p:cNvSpPr>
              <p:nvPr/>
            </p:nvSpPr>
            <p:spPr bwMode="auto">
              <a:xfrm>
                <a:off x="1408" y="3136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6" name="Freeform 2590"/>
              <p:cNvSpPr>
                <a:spLocks/>
              </p:cNvSpPr>
              <p:nvPr/>
            </p:nvSpPr>
            <p:spPr bwMode="auto">
              <a:xfrm>
                <a:off x="1382" y="313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7" name="Freeform 2591"/>
              <p:cNvSpPr>
                <a:spLocks/>
              </p:cNvSpPr>
              <p:nvPr/>
            </p:nvSpPr>
            <p:spPr bwMode="auto">
              <a:xfrm>
                <a:off x="1358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8" name="Freeform 2592"/>
              <p:cNvSpPr>
                <a:spLocks/>
              </p:cNvSpPr>
              <p:nvPr/>
            </p:nvSpPr>
            <p:spPr bwMode="auto">
              <a:xfrm>
                <a:off x="1745" y="3136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61" name="Rectangle 2593"/>
            <p:cNvSpPr>
              <a:spLocks noChangeArrowheads="1"/>
            </p:cNvSpPr>
            <p:nvPr/>
          </p:nvSpPr>
          <p:spPr bwMode="auto">
            <a:xfrm>
              <a:off x="2006" y="3045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62" name="Group 2594"/>
            <p:cNvGrpSpPr>
              <a:grpSpLocks/>
            </p:cNvGrpSpPr>
            <p:nvPr/>
          </p:nvGrpSpPr>
          <p:grpSpPr bwMode="auto">
            <a:xfrm>
              <a:off x="2009" y="3050"/>
              <a:ext cx="420" cy="31"/>
              <a:chOff x="1329" y="3067"/>
              <a:chExt cx="420" cy="31"/>
            </a:xfrm>
          </p:grpSpPr>
          <p:sp>
            <p:nvSpPr>
              <p:cNvPr id="2321" name="Freeform 2595"/>
              <p:cNvSpPr>
                <a:spLocks/>
              </p:cNvSpPr>
              <p:nvPr/>
            </p:nvSpPr>
            <p:spPr bwMode="auto">
              <a:xfrm>
                <a:off x="1329" y="3087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2" name="Rectangle 2596"/>
              <p:cNvSpPr>
                <a:spLocks noChangeArrowheads="1"/>
              </p:cNvSpPr>
              <p:nvPr/>
            </p:nvSpPr>
            <p:spPr bwMode="auto">
              <a:xfrm>
                <a:off x="135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23" name="Freeform 2597"/>
              <p:cNvSpPr>
                <a:spLocks/>
              </p:cNvSpPr>
              <p:nvPr/>
            </p:nvSpPr>
            <p:spPr bwMode="auto">
              <a:xfrm>
                <a:off x="136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4" name="Rectangle 2598"/>
              <p:cNvSpPr>
                <a:spLocks noChangeArrowheads="1"/>
              </p:cNvSpPr>
              <p:nvPr/>
            </p:nvSpPr>
            <p:spPr bwMode="auto">
              <a:xfrm>
                <a:off x="134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25" name="Freeform 2599"/>
              <p:cNvSpPr>
                <a:spLocks/>
              </p:cNvSpPr>
              <p:nvPr/>
            </p:nvSpPr>
            <p:spPr bwMode="auto">
              <a:xfrm>
                <a:off x="1342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6" name="Rectangle 2600"/>
              <p:cNvSpPr>
                <a:spLocks noChangeArrowheads="1"/>
              </p:cNvSpPr>
              <p:nvPr/>
            </p:nvSpPr>
            <p:spPr bwMode="auto">
              <a:xfrm>
                <a:off x="1714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27" name="Freeform 2601"/>
              <p:cNvSpPr>
                <a:spLocks/>
              </p:cNvSpPr>
              <p:nvPr/>
            </p:nvSpPr>
            <p:spPr bwMode="auto">
              <a:xfrm>
                <a:off x="1716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8" name="Rectangle 2602"/>
              <p:cNvSpPr>
                <a:spLocks noChangeArrowheads="1"/>
              </p:cNvSpPr>
              <p:nvPr/>
            </p:nvSpPr>
            <p:spPr bwMode="auto">
              <a:xfrm>
                <a:off x="1542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29" name="Freeform 2603"/>
              <p:cNvSpPr>
                <a:spLocks/>
              </p:cNvSpPr>
              <p:nvPr/>
            </p:nvSpPr>
            <p:spPr bwMode="auto">
              <a:xfrm>
                <a:off x="154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0" name="Rectangle 2604"/>
              <p:cNvSpPr>
                <a:spLocks noChangeArrowheads="1"/>
              </p:cNvSpPr>
              <p:nvPr/>
            </p:nvSpPr>
            <p:spPr bwMode="auto">
              <a:xfrm>
                <a:off x="1696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31" name="Freeform 2605"/>
              <p:cNvSpPr>
                <a:spLocks/>
              </p:cNvSpPr>
              <p:nvPr/>
            </p:nvSpPr>
            <p:spPr bwMode="auto">
              <a:xfrm>
                <a:off x="1699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2" name="Rectangle 2606"/>
              <p:cNvSpPr>
                <a:spLocks noChangeArrowheads="1"/>
              </p:cNvSpPr>
              <p:nvPr/>
            </p:nvSpPr>
            <p:spPr bwMode="auto">
              <a:xfrm>
                <a:off x="1527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33" name="Freeform 2607"/>
              <p:cNvSpPr>
                <a:spLocks/>
              </p:cNvSpPr>
              <p:nvPr/>
            </p:nvSpPr>
            <p:spPr bwMode="auto">
              <a:xfrm>
                <a:off x="152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4" name="Rectangle 2608"/>
              <p:cNvSpPr>
                <a:spLocks noChangeArrowheads="1"/>
              </p:cNvSpPr>
              <p:nvPr/>
            </p:nvSpPr>
            <p:spPr bwMode="auto">
              <a:xfrm>
                <a:off x="167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35" name="Freeform 2609"/>
              <p:cNvSpPr>
                <a:spLocks/>
              </p:cNvSpPr>
              <p:nvPr/>
            </p:nvSpPr>
            <p:spPr bwMode="auto">
              <a:xfrm>
                <a:off x="1683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6" name="Rectangle 2610"/>
              <p:cNvSpPr>
                <a:spLocks noChangeArrowheads="1"/>
              </p:cNvSpPr>
              <p:nvPr/>
            </p:nvSpPr>
            <p:spPr bwMode="auto">
              <a:xfrm>
                <a:off x="1509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37" name="Freeform 2611"/>
              <p:cNvSpPr>
                <a:spLocks/>
              </p:cNvSpPr>
              <p:nvPr/>
            </p:nvSpPr>
            <p:spPr bwMode="auto">
              <a:xfrm>
                <a:off x="151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8" name="Rectangle 2612"/>
              <p:cNvSpPr>
                <a:spLocks noChangeArrowheads="1"/>
              </p:cNvSpPr>
              <p:nvPr/>
            </p:nvSpPr>
            <p:spPr bwMode="auto">
              <a:xfrm>
                <a:off x="166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39" name="Freeform 2613"/>
              <p:cNvSpPr>
                <a:spLocks/>
              </p:cNvSpPr>
              <p:nvPr/>
            </p:nvSpPr>
            <p:spPr bwMode="auto">
              <a:xfrm>
                <a:off x="1666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0" name="Rectangle 2614"/>
              <p:cNvSpPr>
                <a:spLocks noChangeArrowheads="1"/>
              </p:cNvSpPr>
              <p:nvPr/>
            </p:nvSpPr>
            <p:spPr bwMode="auto">
              <a:xfrm>
                <a:off x="1492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41" name="Freeform 2615"/>
              <p:cNvSpPr>
                <a:spLocks/>
              </p:cNvSpPr>
              <p:nvPr/>
            </p:nvSpPr>
            <p:spPr bwMode="auto">
              <a:xfrm>
                <a:off x="1494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2" name="Rectangle 2616"/>
              <p:cNvSpPr>
                <a:spLocks noChangeArrowheads="1"/>
              </p:cNvSpPr>
              <p:nvPr/>
            </p:nvSpPr>
            <p:spPr bwMode="auto">
              <a:xfrm>
                <a:off x="1646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43" name="Freeform 2617"/>
              <p:cNvSpPr>
                <a:spLocks/>
              </p:cNvSpPr>
              <p:nvPr/>
            </p:nvSpPr>
            <p:spPr bwMode="auto">
              <a:xfrm>
                <a:off x="1648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4" name="Rectangle 2618"/>
              <p:cNvSpPr>
                <a:spLocks noChangeArrowheads="1"/>
              </p:cNvSpPr>
              <p:nvPr/>
            </p:nvSpPr>
            <p:spPr bwMode="auto">
              <a:xfrm>
                <a:off x="1476" y="3081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45" name="Freeform 2619"/>
              <p:cNvSpPr>
                <a:spLocks/>
              </p:cNvSpPr>
              <p:nvPr/>
            </p:nvSpPr>
            <p:spPr bwMode="auto">
              <a:xfrm>
                <a:off x="1479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6" name="Rectangle 2620"/>
              <p:cNvSpPr>
                <a:spLocks noChangeArrowheads="1"/>
              </p:cNvSpPr>
              <p:nvPr/>
            </p:nvSpPr>
            <p:spPr bwMode="auto">
              <a:xfrm>
                <a:off x="162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47" name="Freeform 2621"/>
              <p:cNvSpPr>
                <a:spLocks/>
              </p:cNvSpPr>
              <p:nvPr/>
            </p:nvSpPr>
            <p:spPr bwMode="auto">
              <a:xfrm>
                <a:off x="1630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8" name="Rectangle 2622"/>
              <p:cNvSpPr>
                <a:spLocks noChangeArrowheads="1"/>
              </p:cNvSpPr>
              <p:nvPr/>
            </p:nvSpPr>
            <p:spPr bwMode="auto">
              <a:xfrm>
                <a:off x="1459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49" name="Freeform 2623"/>
              <p:cNvSpPr>
                <a:spLocks/>
              </p:cNvSpPr>
              <p:nvPr/>
            </p:nvSpPr>
            <p:spPr bwMode="auto">
              <a:xfrm>
                <a:off x="1461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0" name="Rectangle 2624"/>
              <p:cNvSpPr>
                <a:spLocks noChangeArrowheads="1"/>
              </p:cNvSpPr>
              <p:nvPr/>
            </p:nvSpPr>
            <p:spPr bwMode="auto">
              <a:xfrm>
                <a:off x="161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51" name="Freeform 2625"/>
              <p:cNvSpPr>
                <a:spLocks/>
              </p:cNvSpPr>
              <p:nvPr/>
            </p:nvSpPr>
            <p:spPr bwMode="auto">
              <a:xfrm>
                <a:off x="1615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2" name="Rectangle 2626"/>
              <p:cNvSpPr>
                <a:spLocks noChangeArrowheads="1"/>
              </p:cNvSpPr>
              <p:nvPr/>
            </p:nvSpPr>
            <p:spPr bwMode="auto">
              <a:xfrm>
                <a:off x="1441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53" name="Freeform 2627"/>
              <p:cNvSpPr>
                <a:spLocks/>
              </p:cNvSpPr>
              <p:nvPr/>
            </p:nvSpPr>
            <p:spPr bwMode="auto">
              <a:xfrm>
                <a:off x="1443" y="3082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4" name="Rectangle 2628"/>
              <p:cNvSpPr>
                <a:spLocks noChangeArrowheads="1"/>
              </p:cNvSpPr>
              <p:nvPr/>
            </p:nvSpPr>
            <p:spPr bwMode="auto">
              <a:xfrm>
                <a:off x="1595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55" name="Freeform 2629"/>
              <p:cNvSpPr>
                <a:spLocks/>
              </p:cNvSpPr>
              <p:nvPr/>
            </p:nvSpPr>
            <p:spPr bwMode="auto">
              <a:xfrm>
                <a:off x="1597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6" name="Rectangle 2630"/>
              <p:cNvSpPr>
                <a:spLocks noChangeArrowheads="1"/>
              </p:cNvSpPr>
              <p:nvPr/>
            </p:nvSpPr>
            <p:spPr bwMode="auto">
              <a:xfrm>
                <a:off x="1424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57" name="Freeform 2631"/>
              <p:cNvSpPr>
                <a:spLocks/>
              </p:cNvSpPr>
              <p:nvPr/>
            </p:nvSpPr>
            <p:spPr bwMode="auto">
              <a:xfrm>
                <a:off x="1428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8" name="Rectangle 2632"/>
              <p:cNvSpPr>
                <a:spLocks noChangeArrowheads="1"/>
              </p:cNvSpPr>
              <p:nvPr/>
            </p:nvSpPr>
            <p:spPr bwMode="auto">
              <a:xfrm>
                <a:off x="1578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59" name="Freeform 2633"/>
              <p:cNvSpPr>
                <a:spLocks/>
              </p:cNvSpPr>
              <p:nvPr/>
            </p:nvSpPr>
            <p:spPr bwMode="auto">
              <a:xfrm>
                <a:off x="1580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0" name="Rectangle 2634"/>
              <p:cNvSpPr>
                <a:spLocks noChangeArrowheads="1"/>
              </p:cNvSpPr>
              <p:nvPr/>
            </p:nvSpPr>
            <p:spPr bwMode="auto">
              <a:xfrm>
                <a:off x="1408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1" name="Freeform 2635"/>
              <p:cNvSpPr>
                <a:spLocks/>
              </p:cNvSpPr>
              <p:nvPr/>
            </p:nvSpPr>
            <p:spPr bwMode="auto">
              <a:xfrm>
                <a:off x="1410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" name="Rectangle 2636"/>
              <p:cNvSpPr>
                <a:spLocks noChangeArrowheads="1"/>
              </p:cNvSpPr>
              <p:nvPr/>
            </p:nvSpPr>
            <p:spPr bwMode="auto">
              <a:xfrm>
                <a:off x="1560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3" name="Freeform 2637"/>
              <p:cNvSpPr>
                <a:spLocks/>
              </p:cNvSpPr>
              <p:nvPr/>
            </p:nvSpPr>
            <p:spPr bwMode="auto">
              <a:xfrm>
                <a:off x="1562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" name="Rectangle 2638"/>
              <p:cNvSpPr>
                <a:spLocks noChangeArrowheads="1"/>
              </p:cNvSpPr>
              <p:nvPr/>
            </p:nvSpPr>
            <p:spPr bwMode="auto">
              <a:xfrm>
                <a:off x="1391" y="3081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5" name="Freeform 2639"/>
              <p:cNvSpPr>
                <a:spLocks/>
              </p:cNvSpPr>
              <p:nvPr/>
            </p:nvSpPr>
            <p:spPr bwMode="auto">
              <a:xfrm>
                <a:off x="1393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" name="Rectangle 2640"/>
              <p:cNvSpPr>
                <a:spLocks noChangeArrowheads="1"/>
              </p:cNvSpPr>
              <p:nvPr/>
            </p:nvSpPr>
            <p:spPr bwMode="auto">
              <a:xfrm>
                <a:off x="1732" y="3081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7" name="Freeform 2641"/>
              <p:cNvSpPr>
                <a:spLocks/>
              </p:cNvSpPr>
              <p:nvPr/>
            </p:nvSpPr>
            <p:spPr bwMode="auto">
              <a:xfrm>
                <a:off x="1734" y="3082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" name="Rectangle 2642"/>
              <p:cNvSpPr>
                <a:spLocks noChangeArrowheads="1"/>
              </p:cNvSpPr>
              <p:nvPr/>
            </p:nvSpPr>
            <p:spPr bwMode="auto">
              <a:xfrm>
                <a:off x="1373" y="3081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9" name="Freeform 2643"/>
              <p:cNvSpPr>
                <a:spLocks/>
              </p:cNvSpPr>
              <p:nvPr/>
            </p:nvSpPr>
            <p:spPr bwMode="auto">
              <a:xfrm>
                <a:off x="1375" y="3082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" name="Rectangle 2644"/>
              <p:cNvSpPr>
                <a:spLocks noChangeArrowheads="1"/>
              </p:cNvSpPr>
              <p:nvPr/>
            </p:nvSpPr>
            <p:spPr bwMode="auto">
              <a:xfrm>
                <a:off x="135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71" name="Freeform 2645"/>
              <p:cNvSpPr>
                <a:spLocks/>
              </p:cNvSpPr>
              <p:nvPr/>
            </p:nvSpPr>
            <p:spPr bwMode="auto">
              <a:xfrm>
                <a:off x="136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" name="Rectangle 2646"/>
              <p:cNvSpPr>
                <a:spLocks noChangeArrowheads="1"/>
              </p:cNvSpPr>
              <p:nvPr/>
            </p:nvSpPr>
            <p:spPr bwMode="auto">
              <a:xfrm>
                <a:off x="134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73" name="Freeform 2647"/>
              <p:cNvSpPr>
                <a:spLocks/>
              </p:cNvSpPr>
              <p:nvPr/>
            </p:nvSpPr>
            <p:spPr bwMode="auto">
              <a:xfrm>
                <a:off x="1342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" name="Rectangle 2648"/>
              <p:cNvSpPr>
                <a:spLocks noChangeArrowheads="1"/>
              </p:cNvSpPr>
              <p:nvPr/>
            </p:nvSpPr>
            <p:spPr bwMode="auto">
              <a:xfrm>
                <a:off x="1714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75" name="Freeform 2649"/>
              <p:cNvSpPr>
                <a:spLocks/>
              </p:cNvSpPr>
              <p:nvPr/>
            </p:nvSpPr>
            <p:spPr bwMode="auto">
              <a:xfrm>
                <a:off x="1716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" name="Rectangle 2650"/>
              <p:cNvSpPr>
                <a:spLocks noChangeArrowheads="1"/>
              </p:cNvSpPr>
              <p:nvPr/>
            </p:nvSpPr>
            <p:spPr bwMode="auto">
              <a:xfrm>
                <a:off x="1542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77" name="Freeform 2651"/>
              <p:cNvSpPr>
                <a:spLocks/>
              </p:cNvSpPr>
              <p:nvPr/>
            </p:nvSpPr>
            <p:spPr bwMode="auto">
              <a:xfrm>
                <a:off x="154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8" name="Rectangle 2652"/>
              <p:cNvSpPr>
                <a:spLocks noChangeArrowheads="1"/>
              </p:cNvSpPr>
              <p:nvPr/>
            </p:nvSpPr>
            <p:spPr bwMode="auto">
              <a:xfrm>
                <a:off x="1696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79" name="Freeform 2653"/>
              <p:cNvSpPr>
                <a:spLocks/>
              </p:cNvSpPr>
              <p:nvPr/>
            </p:nvSpPr>
            <p:spPr bwMode="auto">
              <a:xfrm>
                <a:off x="1699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0" name="Rectangle 2654"/>
              <p:cNvSpPr>
                <a:spLocks noChangeArrowheads="1"/>
              </p:cNvSpPr>
              <p:nvPr/>
            </p:nvSpPr>
            <p:spPr bwMode="auto">
              <a:xfrm>
                <a:off x="1527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81" name="Freeform 2655"/>
              <p:cNvSpPr>
                <a:spLocks/>
              </p:cNvSpPr>
              <p:nvPr/>
            </p:nvSpPr>
            <p:spPr bwMode="auto">
              <a:xfrm>
                <a:off x="152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2" name="Rectangle 2656"/>
              <p:cNvSpPr>
                <a:spLocks noChangeArrowheads="1"/>
              </p:cNvSpPr>
              <p:nvPr/>
            </p:nvSpPr>
            <p:spPr bwMode="auto">
              <a:xfrm>
                <a:off x="167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83" name="Freeform 2657"/>
              <p:cNvSpPr>
                <a:spLocks/>
              </p:cNvSpPr>
              <p:nvPr/>
            </p:nvSpPr>
            <p:spPr bwMode="auto">
              <a:xfrm>
                <a:off x="1683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4" name="Rectangle 2658"/>
              <p:cNvSpPr>
                <a:spLocks noChangeArrowheads="1"/>
              </p:cNvSpPr>
              <p:nvPr/>
            </p:nvSpPr>
            <p:spPr bwMode="auto">
              <a:xfrm>
                <a:off x="1509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85" name="Freeform 2659"/>
              <p:cNvSpPr>
                <a:spLocks/>
              </p:cNvSpPr>
              <p:nvPr/>
            </p:nvSpPr>
            <p:spPr bwMode="auto">
              <a:xfrm>
                <a:off x="151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6" name="Rectangle 2660"/>
              <p:cNvSpPr>
                <a:spLocks noChangeArrowheads="1"/>
              </p:cNvSpPr>
              <p:nvPr/>
            </p:nvSpPr>
            <p:spPr bwMode="auto">
              <a:xfrm>
                <a:off x="166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87" name="Freeform 2661"/>
              <p:cNvSpPr>
                <a:spLocks/>
              </p:cNvSpPr>
              <p:nvPr/>
            </p:nvSpPr>
            <p:spPr bwMode="auto">
              <a:xfrm>
                <a:off x="1666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8" name="Rectangle 2662"/>
              <p:cNvSpPr>
                <a:spLocks noChangeArrowheads="1"/>
              </p:cNvSpPr>
              <p:nvPr/>
            </p:nvSpPr>
            <p:spPr bwMode="auto">
              <a:xfrm>
                <a:off x="1492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89" name="Freeform 2663"/>
              <p:cNvSpPr>
                <a:spLocks/>
              </p:cNvSpPr>
              <p:nvPr/>
            </p:nvSpPr>
            <p:spPr bwMode="auto">
              <a:xfrm>
                <a:off x="1494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0" name="Rectangle 2664"/>
              <p:cNvSpPr>
                <a:spLocks noChangeArrowheads="1"/>
              </p:cNvSpPr>
              <p:nvPr/>
            </p:nvSpPr>
            <p:spPr bwMode="auto">
              <a:xfrm>
                <a:off x="1646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" name="Freeform 2665"/>
              <p:cNvSpPr>
                <a:spLocks/>
              </p:cNvSpPr>
              <p:nvPr/>
            </p:nvSpPr>
            <p:spPr bwMode="auto">
              <a:xfrm>
                <a:off x="1648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" name="Rectangle 2666"/>
              <p:cNvSpPr>
                <a:spLocks noChangeArrowheads="1"/>
              </p:cNvSpPr>
              <p:nvPr/>
            </p:nvSpPr>
            <p:spPr bwMode="auto">
              <a:xfrm>
                <a:off x="1476" y="3067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3" name="Freeform 2667"/>
              <p:cNvSpPr>
                <a:spLocks/>
              </p:cNvSpPr>
              <p:nvPr/>
            </p:nvSpPr>
            <p:spPr bwMode="auto">
              <a:xfrm>
                <a:off x="1479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4" name="Rectangle 2668"/>
              <p:cNvSpPr>
                <a:spLocks noChangeArrowheads="1"/>
              </p:cNvSpPr>
              <p:nvPr/>
            </p:nvSpPr>
            <p:spPr bwMode="auto">
              <a:xfrm>
                <a:off x="162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5" name="Freeform 2669"/>
              <p:cNvSpPr>
                <a:spLocks/>
              </p:cNvSpPr>
              <p:nvPr/>
            </p:nvSpPr>
            <p:spPr bwMode="auto">
              <a:xfrm>
                <a:off x="1630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6" name="Rectangle 2670"/>
              <p:cNvSpPr>
                <a:spLocks noChangeArrowheads="1"/>
              </p:cNvSpPr>
              <p:nvPr/>
            </p:nvSpPr>
            <p:spPr bwMode="auto">
              <a:xfrm>
                <a:off x="1459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7" name="Freeform 2671"/>
              <p:cNvSpPr>
                <a:spLocks/>
              </p:cNvSpPr>
              <p:nvPr/>
            </p:nvSpPr>
            <p:spPr bwMode="auto">
              <a:xfrm>
                <a:off x="1461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8" name="Rectangle 2672"/>
              <p:cNvSpPr>
                <a:spLocks noChangeArrowheads="1"/>
              </p:cNvSpPr>
              <p:nvPr/>
            </p:nvSpPr>
            <p:spPr bwMode="auto">
              <a:xfrm>
                <a:off x="161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9" name="Freeform 2673"/>
              <p:cNvSpPr>
                <a:spLocks/>
              </p:cNvSpPr>
              <p:nvPr/>
            </p:nvSpPr>
            <p:spPr bwMode="auto">
              <a:xfrm>
                <a:off x="1615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0" name="Rectangle 2674"/>
              <p:cNvSpPr>
                <a:spLocks noChangeArrowheads="1"/>
              </p:cNvSpPr>
              <p:nvPr/>
            </p:nvSpPr>
            <p:spPr bwMode="auto">
              <a:xfrm>
                <a:off x="1441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01" name="Freeform 2675"/>
              <p:cNvSpPr>
                <a:spLocks/>
              </p:cNvSpPr>
              <p:nvPr/>
            </p:nvSpPr>
            <p:spPr bwMode="auto">
              <a:xfrm>
                <a:off x="1443" y="3069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2" name="Rectangle 2676"/>
              <p:cNvSpPr>
                <a:spLocks noChangeArrowheads="1"/>
              </p:cNvSpPr>
              <p:nvPr/>
            </p:nvSpPr>
            <p:spPr bwMode="auto">
              <a:xfrm>
                <a:off x="1595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03" name="Freeform 2677"/>
              <p:cNvSpPr>
                <a:spLocks/>
              </p:cNvSpPr>
              <p:nvPr/>
            </p:nvSpPr>
            <p:spPr bwMode="auto">
              <a:xfrm>
                <a:off x="1597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4" name="Rectangle 2678"/>
              <p:cNvSpPr>
                <a:spLocks noChangeArrowheads="1"/>
              </p:cNvSpPr>
              <p:nvPr/>
            </p:nvSpPr>
            <p:spPr bwMode="auto">
              <a:xfrm>
                <a:off x="1424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05" name="Freeform 2679"/>
              <p:cNvSpPr>
                <a:spLocks/>
              </p:cNvSpPr>
              <p:nvPr/>
            </p:nvSpPr>
            <p:spPr bwMode="auto">
              <a:xfrm>
                <a:off x="1428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6" name="Rectangle 2680"/>
              <p:cNvSpPr>
                <a:spLocks noChangeArrowheads="1"/>
              </p:cNvSpPr>
              <p:nvPr/>
            </p:nvSpPr>
            <p:spPr bwMode="auto">
              <a:xfrm>
                <a:off x="1578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07" name="Freeform 2681"/>
              <p:cNvSpPr>
                <a:spLocks/>
              </p:cNvSpPr>
              <p:nvPr/>
            </p:nvSpPr>
            <p:spPr bwMode="auto">
              <a:xfrm>
                <a:off x="1580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8" name="Rectangle 2682"/>
              <p:cNvSpPr>
                <a:spLocks noChangeArrowheads="1"/>
              </p:cNvSpPr>
              <p:nvPr/>
            </p:nvSpPr>
            <p:spPr bwMode="auto">
              <a:xfrm>
                <a:off x="1408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09" name="Freeform 2683"/>
              <p:cNvSpPr>
                <a:spLocks/>
              </p:cNvSpPr>
              <p:nvPr/>
            </p:nvSpPr>
            <p:spPr bwMode="auto">
              <a:xfrm>
                <a:off x="1410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0" name="Rectangle 2684"/>
              <p:cNvSpPr>
                <a:spLocks noChangeArrowheads="1"/>
              </p:cNvSpPr>
              <p:nvPr/>
            </p:nvSpPr>
            <p:spPr bwMode="auto">
              <a:xfrm>
                <a:off x="1560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11" name="Freeform 2685"/>
              <p:cNvSpPr>
                <a:spLocks/>
              </p:cNvSpPr>
              <p:nvPr/>
            </p:nvSpPr>
            <p:spPr bwMode="auto">
              <a:xfrm>
                <a:off x="1562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2" name="Rectangle 2686"/>
              <p:cNvSpPr>
                <a:spLocks noChangeArrowheads="1"/>
              </p:cNvSpPr>
              <p:nvPr/>
            </p:nvSpPr>
            <p:spPr bwMode="auto">
              <a:xfrm>
                <a:off x="1391" y="3067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13" name="Freeform 2687"/>
              <p:cNvSpPr>
                <a:spLocks/>
              </p:cNvSpPr>
              <p:nvPr/>
            </p:nvSpPr>
            <p:spPr bwMode="auto">
              <a:xfrm>
                <a:off x="1393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4" name="Rectangle 2688"/>
              <p:cNvSpPr>
                <a:spLocks noChangeArrowheads="1"/>
              </p:cNvSpPr>
              <p:nvPr/>
            </p:nvSpPr>
            <p:spPr bwMode="auto">
              <a:xfrm>
                <a:off x="1732" y="3067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15" name="Freeform 2689"/>
              <p:cNvSpPr>
                <a:spLocks/>
              </p:cNvSpPr>
              <p:nvPr/>
            </p:nvSpPr>
            <p:spPr bwMode="auto">
              <a:xfrm>
                <a:off x="1734" y="3069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6" name="Rectangle 2690"/>
              <p:cNvSpPr>
                <a:spLocks noChangeArrowheads="1"/>
              </p:cNvSpPr>
              <p:nvPr/>
            </p:nvSpPr>
            <p:spPr bwMode="auto">
              <a:xfrm>
                <a:off x="1373" y="3067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417" name="Freeform 2691"/>
              <p:cNvSpPr>
                <a:spLocks/>
              </p:cNvSpPr>
              <p:nvPr/>
            </p:nvSpPr>
            <p:spPr bwMode="auto">
              <a:xfrm>
                <a:off x="1375" y="3069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8" name="Freeform 2692"/>
              <p:cNvSpPr>
                <a:spLocks/>
              </p:cNvSpPr>
              <p:nvPr/>
            </p:nvSpPr>
            <p:spPr bwMode="auto">
              <a:xfrm>
                <a:off x="170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9" name="Freeform 2693"/>
              <p:cNvSpPr>
                <a:spLocks/>
              </p:cNvSpPr>
              <p:nvPr/>
            </p:nvSpPr>
            <p:spPr bwMode="auto">
              <a:xfrm>
                <a:off x="167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0" name="Freeform 2694"/>
              <p:cNvSpPr>
                <a:spLocks/>
              </p:cNvSpPr>
              <p:nvPr/>
            </p:nvSpPr>
            <p:spPr bwMode="auto">
              <a:xfrm>
                <a:off x="165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1" name="Freeform 2695"/>
              <p:cNvSpPr>
                <a:spLocks/>
              </p:cNvSpPr>
              <p:nvPr/>
            </p:nvSpPr>
            <p:spPr bwMode="auto">
              <a:xfrm>
                <a:off x="162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2" name="Freeform 2696"/>
              <p:cNvSpPr>
                <a:spLocks/>
              </p:cNvSpPr>
              <p:nvPr/>
            </p:nvSpPr>
            <p:spPr bwMode="auto">
              <a:xfrm>
                <a:off x="160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3" name="Freeform 2697"/>
              <p:cNvSpPr>
                <a:spLocks/>
              </p:cNvSpPr>
              <p:nvPr/>
            </p:nvSpPr>
            <p:spPr bwMode="auto">
              <a:xfrm>
                <a:off x="157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4" name="Freeform 2698"/>
              <p:cNvSpPr>
                <a:spLocks/>
              </p:cNvSpPr>
              <p:nvPr/>
            </p:nvSpPr>
            <p:spPr bwMode="auto">
              <a:xfrm>
                <a:off x="155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5" name="Freeform 2699"/>
              <p:cNvSpPr>
                <a:spLocks/>
              </p:cNvSpPr>
              <p:nvPr/>
            </p:nvSpPr>
            <p:spPr bwMode="auto">
              <a:xfrm>
                <a:off x="1525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6" name="Freeform 2700"/>
              <p:cNvSpPr>
                <a:spLocks/>
              </p:cNvSpPr>
              <p:nvPr/>
            </p:nvSpPr>
            <p:spPr bwMode="auto">
              <a:xfrm>
                <a:off x="149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7" name="Freeform 2701"/>
              <p:cNvSpPr>
                <a:spLocks/>
              </p:cNvSpPr>
              <p:nvPr/>
            </p:nvSpPr>
            <p:spPr bwMode="auto">
              <a:xfrm>
                <a:off x="147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8" name="Freeform 2702"/>
              <p:cNvSpPr>
                <a:spLocks/>
              </p:cNvSpPr>
              <p:nvPr/>
            </p:nvSpPr>
            <p:spPr bwMode="auto">
              <a:xfrm>
                <a:off x="144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9" name="Freeform 2703"/>
              <p:cNvSpPr>
                <a:spLocks/>
              </p:cNvSpPr>
              <p:nvPr/>
            </p:nvSpPr>
            <p:spPr bwMode="auto">
              <a:xfrm>
                <a:off x="1421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0" name="Freeform 2704"/>
              <p:cNvSpPr>
                <a:spLocks/>
              </p:cNvSpPr>
              <p:nvPr/>
            </p:nvSpPr>
            <p:spPr bwMode="auto">
              <a:xfrm>
                <a:off x="139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1" name="Freeform 2705"/>
              <p:cNvSpPr>
                <a:spLocks/>
              </p:cNvSpPr>
              <p:nvPr/>
            </p:nvSpPr>
            <p:spPr bwMode="auto">
              <a:xfrm>
                <a:off x="137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2" name="Freeform 2706"/>
              <p:cNvSpPr>
                <a:spLocks/>
              </p:cNvSpPr>
              <p:nvPr/>
            </p:nvSpPr>
            <p:spPr bwMode="auto">
              <a:xfrm>
                <a:off x="134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3" name="Freeform 2707"/>
              <p:cNvSpPr>
                <a:spLocks/>
              </p:cNvSpPr>
              <p:nvPr/>
            </p:nvSpPr>
            <p:spPr bwMode="auto">
              <a:xfrm>
                <a:off x="173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4" name="Freeform 2708"/>
              <p:cNvSpPr>
                <a:spLocks/>
              </p:cNvSpPr>
              <p:nvPr/>
            </p:nvSpPr>
            <p:spPr bwMode="auto">
              <a:xfrm>
                <a:off x="171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0 w 7"/>
                  <a:gd name="T5" fmla="*/ 2 h 4"/>
                  <a:gd name="T6" fmla="*/ 3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5" name="Freeform 2709"/>
              <p:cNvSpPr>
                <a:spLocks/>
              </p:cNvSpPr>
              <p:nvPr/>
            </p:nvSpPr>
            <p:spPr bwMode="auto">
              <a:xfrm>
                <a:off x="1692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0 w 7"/>
                  <a:gd name="T5" fmla="*/ 2 h 4"/>
                  <a:gd name="T6" fmla="*/ 4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6" name="Freeform 2710"/>
              <p:cNvSpPr>
                <a:spLocks/>
              </p:cNvSpPr>
              <p:nvPr/>
            </p:nvSpPr>
            <p:spPr bwMode="auto">
              <a:xfrm>
                <a:off x="166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7" name="Freeform 2711"/>
              <p:cNvSpPr>
                <a:spLocks/>
              </p:cNvSpPr>
              <p:nvPr/>
            </p:nvSpPr>
            <p:spPr bwMode="auto">
              <a:xfrm>
                <a:off x="1641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8" name="Freeform 2712"/>
              <p:cNvSpPr>
                <a:spLocks/>
              </p:cNvSpPr>
              <p:nvPr/>
            </p:nvSpPr>
            <p:spPr bwMode="auto">
              <a:xfrm>
                <a:off x="161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9" name="Freeform 2713"/>
              <p:cNvSpPr>
                <a:spLocks/>
              </p:cNvSpPr>
              <p:nvPr/>
            </p:nvSpPr>
            <p:spPr bwMode="auto">
              <a:xfrm>
                <a:off x="1589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0" name="Freeform 2714"/>
              <p:cNvSpPr>
                <a:spLocks/>
              </p:cNvSpPr>
              <p:nvPr/>
            </p:nvSpPr>
            <p:spPr bwMode="auto">
              <a:xfrm>
                <a:off x="1564" y="3094"/>
                <a:ext cx="5" cy="4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5" y="2"/>
                    </a:moveTo>
                    <a:lnTo>
                      <a:pt x="3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1" name="Freeform 2715"/>
              <p:cNvSpPr>
                <a:spLocks/>
              </p:cNvSpPr>
              <p:nvPr/>
            </p:nvSpPr>
            <p:spPr bwMode="auto">
              <a:xfrm>
                <a:off x="153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2" name="Freeform 2716"/>
              <p:cNvSpPr>
                <a:spLocks/>
              </p:cNvSpPr>
              <p:nvPr/>
            </p:nvSpPr>
            <p:spPr bwMode="auto">
              <a:xfrm>
                <a:off x="151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3" name="Freeform 2717"/>
              <p:cNvSpPr>
                <a:spLocks/>
              </p:cNvSpPr>
              <p:nvPr/>
            </p:nvSpPr>
            <p:spPr bwMode="auto">
              <a:xfrm>
                <a:off x="1485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5 w 7"/>
                  <a:gd name="T3" fmla="*/ 4 h 4"/>
                  <a:gd name="T4" fmla="*/ 0 w 7"/>
                  <a:gd name="T5" fmla="*/ 2 h 4"/>
                  <a:gd name="T6" fmla="*/ 5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5" y="4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4" name="Freeform 2718"/>
              <p:cNvSpPr>
                <a:spLocks/>
              </p:cNvSpPr>
              <p:nvPr/>
            </p:nvSpPr>
            <p:spPr bwMode="auto">
              <a:xfrm>
                <a:off x="1461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5" name="Freeform 2719"/>
              <p:cNvSpPr>
                <a:spLocks/>
              </p:cNvSpPr>
              <p:nvPr/>
            </p:nvSpPr>
            <p:spPr bwMode="auto">
              <a:xfrm>
                <a:off x="143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6" name="Freeform 2720"/>
              <p:cNvSpPr>
                <a:spLocks/>
              </p:cNvSpPr>
              <p:nvPr/>
            </p:nvSpPr>
            <p:spPr bwMode="auto">
              <a:xfrm>
                <a:off x="1408" y="3094"/>
                <a:ext cx="7" cy="4"/>
              </a:xfrm>
              <a:custGeom>
                <a:avLst/>
                <a:gdLst>
                  <a:gd name="T0" fmla="*/ 7 w 7"/>
                  <a:gd name="T1" fmla="*/ 2 h 4"/>
                  <a:gd name="T2" fmla="*/ 2 w 7"/>
                  <a:gd name="T3" fmla="*/ 4 h 4"/>
                  <a:gd name="T4" fmla="*/ 0 w 7"/>
                  <a:gd name="T5" fmla="*/ 2 h 4"/>
                  <a:gd name="T6" fmla="*/ 2 w 7"/>
                  <a:gd name="T7" fmla="*/ 0 h 4"/>
                  <a:gd name="T8" fmla="*/ 7 w 7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7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7" name="Freeform 2721"/>
              <p:cNvSpPr>
                <a:spLocks/>
              </p:cNvSpPr>
              <p:nvPr/>
            </p:nvSpPr>
            <p:spPr bwMode="auto">
              <a:xfrm>
                <a:off x="1382" y="3094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2 h 4"/>
                  <a:gd name="T6" fmla="*/ 4 w 6"/>
                  <a:gd name="T7" fmla="*/ 0 h 4"/>
                  <a:gd name="T8" fmla="*/ 6 w 6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4"/>
                  <a:gd name="T17" fmla="*/ 6 w 6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8" name="Freeform 2722"/>
              <p:cNvSpPr>
                <a:spLocks/>
              </p:cNvSpPr>
              <p:nvPr/>
            </p:nvSpPr>
            <p:spPr bwMode="auto">
              <a:xfrm>
                <a:off x="1358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9" name="Freeform 2723"/>
              <p:cNvSpPr>
                <a:spLocks/>
              </p:cNvSpPr>
              <p:nvPr/>
            </p:nvSpPr>
            <p:spPr bwMode="auto">
              <a:xfrm>
                <a:off x="1745" y="3094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2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63" name="Rectangle 2724"/>
            <p:cNvSpPr>
              <a:spLocks noChangeArrowheads="1"/>
            </p:cNvSpPr>
            <p:nvPr/>
          </p:nvSpPr>
          <p:spPr bwMode="auto">
            <a:xfrm>
              <a:off x="2006" y="3003"/>
              <a:ext cx="428" cy="42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64" name="Group 2725"/>
            <p:cNvGrpSpPr>
              <a:grpSpLocks/>
            </p:cNvGrpSpPr>
            <p:nvPr/>
          </p:nvGrpSpPr>
          <p:grpSpPr bwMode="auto">
            <a:xfrm>
              <a:off x="2009" y="3008"/>
              <a:ext cx="420" cy="30"/>
              <a:chOff x="1329" y="3025"/>
              <a:chExt cx="420" cy="30"/>
            </a:xfrm>
          </p:grpSpPr>
          <p:sp>
            <p:nvSpPr>
              <p:cNvPr id="2192" name="Freeform 2726"/>
              <p:cNvSpPr>
                <a:spLocks/>
              </p:cNvSpPr>
              <p:nvPr/>
            </p:nvSpPr>
            <p:spPr bwMode="auto">
              <a:xfrm>
                <a:off x="1329" y="3045"/>
                <a:ext cx="7" cy="5"/>
              </a:xfrm>
              <a:custGeom>
                <a:avLst/>
                <a:gdLst>
                  <a:gd name="T0" fmla="*/ 7 w 7"/>
                  <a:gd name="T1" fmla="*/ 4 h 5"/>
                  <a:gd name="T2" fmla="*/ 4 w 7"/>
                  <a:gd name="T3" fmla="*/ 5 h 5"/>
                  <a:gd name="T4" fmla="*/ 0 w 7"/>
                  <a:gd name="T5" fmla="*/ 4 h 5"/>
                  <a:gd name="T6" fmla="*/ 4 w 7"/>
                  <a:gd name="T7" fmla="*/ 0 h 5"/>
                  <a:gd name="T8" fmla="*/ 7 w 7"/>
                  <a:gd name="T9" fmla="*/ 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5"/>
                  <a:gd name="T17" fmla="*/ 7 w 7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5">
                    <a:moveTo>
                      <a:pt x="7" y="4"/>
                    </a:moveTo>
                    <a:lnTo>
                      <a:pt x="4" y="5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3" name="Rectangle 2727"/>
              <p:cNvSpPr>
                <a:spLocks noChangeArrowheads="1"/>
              </p:cNvSpPr>
              <p:nvPr/>
            </p:nvSpPr>
            <p:spPr bwMode="auto">
              <a:xfrm>
                <a:off x="135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94" name="Freeform 2728"/>
              <p:cNvSpPr>
                <a:spLocks/>
              </p:cNvSpPr>
              <p:nvPr/>
            </p:nvSpPr>
            <p:spPr bwMode="auto">
              <a:xfrm>
                <a:off x="136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5" name="Rectangle 2729"/>
              <p:cNvSpPr>
                <a:spLocks noChangeArrowheads="1"/>
              </p:cNvSpPr>
              <p:nvPr/>
            </p:nvSpPr>
            <p:spPr bwMode="auto">
              <a:xfrm>
                <a:off x="134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96" name="Freeform 2730"/>
              <p:cNvSpPr>
                <a:spLocks/>
              </p:cNvSpPr>
              <p:nvPr/>
            </p:nvSpPr>
            <p:spPr bwMode="auto">
              <a:xfrm>
                <a:off x="1342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7" name="Rectangle 2731"/>
              <p:cNvSpPr>
                <a:spLocks noChangeArrowheads="1"/>
              </p:cNvSpPr>
              <p:nvPr/>
            </p:nvSpPr>
            <p:spPr bwMode="auto">
              <a:xfrm>
                <a:off x="1714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98" name="Freeform 2732"/>
              <p:cNvSpPr>
                <a:spLocks/>
              </p:cNvSpPr>
              <p:nvPr/>
            </p:nvSpPr>
            <p:spPr bwMode="auto">
              <a:xfrm>
                <a:off x="1716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2 w 14"/>
                  <a:gd name="T21" fmla="*/ 7 h 9"/>
                  <a:gd name="T22" fmla="*/ 2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9" name="Rectangle 2733"/>
              <p:cNvSpPr>
                <a:spLocks noChangeArrowheads="1"/>
              </p:cNvSpPr>
              <p:nvPr/>
            </p:nvSpPr>
            <p:spPr bwMode="auto">
              <a:xfrm>
                <a:off x="1542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00" name="Freeform 2734"/>
              <p:cNvSpPr>
                <a:spLocks/>
              </p:cNvSpPr>
              <p:nvPr/>
            </p:nvSpPr>
            <p:spPr bwMode="auto">
              <a:xfrm>
                <a:off x="154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1" name="Rectangle 2735"/>
              <p:cNvSpPr>
                <a:spLocks noChangeArrowheads="1"/>
              </p:cNvSpPr>
              <p:nvPr/>
            </p:nvSpPr>
            <p:spPr bwMode="auto">
              <a:xfrm>
                <a:off x="1696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02" name="Freeform 2736"/>
              <p:cNvSpPr>
                <a:spLocks/>
              </p:cNvSpPr>
              <p:nvPr/>
            </p:nvSpPr>
            <p:spPr bwMode="auto">
              <a:xfrm>
                <a:off x="1699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3" name="Rectangle 2737"/>
              <p:cNvSpPr>
                <a:spLocks noChangeArrowheads="1"/>
              </p:cNvSpPr>
              <p:nvPr/>
            </p:nvSpPr>
            <p:spPr bwMode="auto">
              <a:xfrm>
                <a:off x="1527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04" name="Freeform 2738"/>
              <p:cNvSpPr>
                <a:spLocks/>
              </p:cNvSpPr>
              <p:nvPr/>
            </p:nvSpPr>
            <p:spPr bwMode="auto">
              <a:xfrm>
                <a:off x="152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5" name="Rectangle 2739"/>
              <p:cNvSpPr>
                <a:spLocks noChangeArrowheads="1"/>
              </p:cNvSpPr>
              <p:nvPr/>
            </p:nvSpPr>
            <p:spPr bwMode="auto">
              <a:xfrm>
                <a:off x="167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06" name="Freeform 2740"/>
              <p:cNvSpPr>
                <a:spLocks/>
              </p:cNvSpPr>
              <p:nvPr/>
            </p:nvSpPr>
            <p:spPr bwMode="auto">
              <a:xfrm>
                <a:off x="1683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7" name="Rectangle 2741"/>
              <p:cNvSpPr>
                <a:spLocks noChangeArrowheads="1"/>
              </p:cNvSpPr>
              <p:nvPr/>
            </p:nvSpPr>
            <p:spPr bwMode="auto">
              <a:xfrm>
                <a:off x="1509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08" name="Freeform 2742"/>
              <p:cNvSpPr>
                <a:spLocks/>
              </p:cNvSpPr>
              <p:nvPr/>
            </p:nvSpPr>
            <p:spPr bwMode="auto">
              <a:xfrm>
                <a:off x="151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8 w 13"/>
                  <a:gd name="T9" fmla="*/ 7 h 9"/>
                  <a:gd name="T10" fmla="*/ 8 w 13"/>
                  <a:gd name="T11" fmla="*/ 7 h 9"/>
                  <a:gd name="T12" fmla="*/ 8 w 13"/>
                  <a:gd name="T13" fmla="*/ 7 h 9"/>
                  <a:gd name="T14" fmla="*/ 8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9" name="Rectangle 2743"/>
              <p:cNvSpPr>
                <a:spLocks noChangeArrowheads="1"/>
              </p:cNvSpPr>
              <p:nvPr/>
            </p:nvSpPr>
            <p:spPr bwMode="auto">
              <a:xfrm>
                <a:off x="166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10" name="Freeform 2744"/>
              <p:cNvSpPr>
                <a:spLocks/>
              </p:cNvSpPr>
              <p:nvPr/>
            </p:nvSpPr>
            <p:spPr bwMode="auto">
              <a:xfrm>
                <a:off x="1666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8 w 11"/>
                  <a:gd name="T13" fmla="*/ 7 h 9"/>
                  <a:gd name="T14" fmla="*/ 8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1" name="Rectangle 2745"/>
              <p:cNvSpPr>
                <a:spLocks noChangeArrowheads="1"/>
              </p:cNvSpPr>
              <p:nvPr/>
            </p:nvSpPr>
            <p:spPr bwMode="auto">
              <a:xfrm>
                <a:off x="1492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12" name="Freeform 2746"/>
              <p:cNvSpPr>
                <a:spLocks/>
              </p:cNvSpPr>
              <p:nvPr/>
            </p:nvSpPr>
            <p:spPr bwMode="auto">
              <a:xfrm>
                <a:off x="1494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3" name="Rectangle 2747"/>
              <p:cNvSpPr>
                <a:spLocks noChangeArrowheads="1"/>
              </p:cNvSpPr>
              <p:nvPr/>
            </p:nvSpPr>
            <p:spPr bwMode="auto">
              <a:xfrm>
                <a:off x="1646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14" name="Freeform 2748"/>
              <p:cNvSpPr>
                <a:spLocks/>
              </p:cNvSpPr>
              <p:nvPr/>
            </p:nvSpPr>
            <p:spPr bwMode="auto">
              <a:xfrm>
                <a:off x="1648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5" name="Rectangle 2749"/>
              <p:cNvSpPr>
                <a:spLocks noChangeArrowheads="1"/>
              </p:cNvSpPr>
              <p:nvPr/>
            </p:nvSpPr>
            <p:spPr bwMode="auto">
              <a:xfrm>
                <a:off x="1476" y="3039"/>
                <a:ext cx="16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16" name="Freeform 2750"/>
              <p:cNvSpPr>
                <a:spLocks/>
              </p:cNvSpPr>
              <p:nvPr/>
            </p:nvSpPr>
            <p:spPr bwMode="auto">
              <a:xfrm>
                <a:off x="1479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8 w 11"/>
                  <a:gd name="T9" fmla="*/ 7 h 9"/>
                  <a:gd name="T10" fmla="*/ 8 w 11"/>
                  <a:gd name="T11" fmla="*/ 7 h 9"/>
                  <a:gd name="T12" fmla="*/ 6 w 11"/>
                  <a:gd name="T13" fmla="*/ 7 h 9"/>
                  <a:gd name="T14" fmla="*/ 6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7" name="Rectangle 2751"/>
              <p:cNvSpPr>
                <a:spLocks noChangeArrowheads="1"/>
              </p:cNvSpPr>
              <p:nvPr/>
            </p:nvSpPr>
            <p:spPr bwMode="auto">
              <a:xfrm>
                <a:off x="162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18" name="Freeform 2752"/>
              <p:cNvSpPr>
                <a:spLocks/>
              </p:cNvSpPr>
              <p:nvPr/>
            </p:nvSpPr>
            <p:spPr bwMode="auto">
              <a:xfrm>
                <a:off x="1630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11 w 14"/>
                  <a:gd name="T9" fmla="*/ 7 h 9"/>
                  <a:gd name="T10" fmla="*/ 11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9" name="Rectangle 2753"/>
              <p:cNvSpPr>
                <a:spLocks noChangeArrowheads="1"/>
              </p:cNvSpPr>
              <p:nvPr/>
            </p:nvSpPr>
            <p:spPr bwMode="auto">
              <a:xfrm>
                <a:off x="1459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20" name="Freeform 2754"/>
              <p:cNvSpPr>
                <a:spLocks/>
              </p:cNvSpPr>
              <p:nvPr/>
            </p:nvSpPr>
            <p:spPr bwMode="auto">
              <a:xfrm>
                <a:off x="1461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1" name="Rectangle 2755"/>
              <p:cNvSpPr>
                <a:spLocks noChangeArrowheads="1"/>
              </p:cNvSpPr>
              <p:nvPr/>
            </p:nvSpPr>
            <p:spPr bwMode="auto">
              <a:xfrm>
                <a:off x="161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22" name="Freeform 2756"/>
              <p:cNvSpPr>
                <a:spLocks/>
              </p:cNvSpPr>
              <p:nvPr/>
            </p:nvSpPr>
            <p:spPr bwMode="auto">
              <a:xfrm>
                <a:off x="1615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3" name="Rectangle 2757"/>
              <p:cNvSpPr>
                <a:spLocks noChangeArrowheads="1"/>
              </p:cNvSpPr>
              <p:nvPr/>
            </p:nvSpPr>
            <p:spPr bwMode="auto">
              <a:xfrm>
                <a:off x="1441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24" name="Freeform 2758"/>
              <p:cNvSpPr>
                <a:spLocks/>
              </p:cNvSpPr>
              <p:nvPr/>
            </p:nvSpPr>
            <p:spPr bwMode="auto">
              <a:xfrm>
                <a:off x="1443" y="3040"/>
                <a:ext cx="14" cy="9"/>
              </a:xfrm>
              <a:custGeom>
                <a:avLst/>
                <a:gdLst>
                  <a:gd name="T0" fmla="*/ 0 w 14"/>
                  <a:gd name="T1" fmla="*/ 7 h 9"/>
                  <a:gd name="T2" fmla="*/ 0 w 14"/>
                  <a:gd name="T3" fmla="*/ 0 h 9"/>
                  <a:gd name="T4" fmla="*/ 14 w 14"/>
                  <a:gd name="T5" fmla="*/ 0 h 9"/>
                  <a:gd name="T6" fmla="*/ 14 w 14"/>
                  <a:gd name="T7" fmla="*/ 7 h 9"/>
                  <a:gd name="T8" fmla="*/ 9 w 14"/>
                  <a:gd name="T9" fmla="*/ 7 h 9"/>
                  <a:gd name="T10" fmla="*/ 9 w 14"/>
                  <a:gd name="T11" fmla="*/ 7 h 9"/>
                  <a:gd name="T12" fmla="*/ 9 w 14"/>
                  <a:gd name="T13" fmla="*/ 7 h 9"/>
                  <a:gd name="T14" fmla="*/ 9 w 14"/>
                  <a:gd name="T15" fmla="*/ 9 h 9"/>
                  <a:gd name="T16" fmla="*/ 5 w 14"/>
                  <a:gd name="T17" fmla="*/ 9 h 9"/>
                  <a:gd name="T18" fmla="*/ 5 w 14"/>
                  <a:gd name="T19" fmla="*/ 7 h 9"/>
                  <a:gd name="T20" fmla="*/ 5 w 14"/>
                  <a:gd name="T21" fmla="*/ 7 h 9"/>
                  <a:gd name="T22" fmla="*/ 5 w 14"/>
                  <a:gd name="T23" fmla="*/ 7 h 9"/>
                  <a:gd name="T24" fmla="*/ 0 w 14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9"/>
                  <a:gd name="T41" fmla="*/ 14 w 14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9">
                    <a:moveTo>
                      <a:pt x="0" y="7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5" name="Rectangle 2759"/>
              <p:cNvSpPr>
                <a:spLocks noChangeArrowheads="1"/>
              </p:cNvSpPr>
              <p:nvPr/>
            </p:nvSpPr>
            <p:spPr bwMode="auto">
              <a:xfrm>
                <a:off x="1595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26" name="Freeform 2760"/>
              <p:cNvSpPr>
                <a:spLocks/>
              </p:cNvSpPr>
              <p:nvPr/>
            </p:nvSpPr>
            <p:spPr bwMode="auto">
              <a:xfrm>
                <a:off x="1597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7" name="Rectangle 2761"/>
              <p:cNvSpPr>
                <a:spLocks noChangeArrowheads="1"/>
              </p:cNvSpPr>
              <p:nvPr/>
            </p:nvSpPr>
            <p:spPr bwMode="auto">
              <a:xfrm>
                <a:off x="1424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28" name="Freeform 2762"/>
              <p:cNvSpPr>
                <a:spLocks/>
              </p:cNvSpPr>
              <p:nvPr/>
            </p:nvSpPr>
            <p:spPr bwMode="auto">
              <a:xfrm>
                <a:off x="1428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2 w 11"/>
                  <a:gd name="T17" fmla="*/ 9 h 9"/>
                  <a:gd name="T18" fmla="*/ 2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9" name="Rectangle 2763"/>
              <p:cNvSpPr>
                <a:spLocks noChangeArrowheads="1"/>
              </p:cNvSpPr>
              <p:nvPr/>
            </p:nvSpPr>
            <p:spPr bwMode="auto">
              <a:xfrm>
                <a:off x="1578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30" name="Freeform 2764"/>
              <p:cNvSpPr>
                <a:spLocks/>
              </p:cNvSpPr>
              <p:nvPr/>
            </p:nvSpPr>
            <p:spPr bwMode="auto">
              <a:xfrm>
                <a:off x="1580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4 w 13"/>
                  <a:gd name="T21" fmla="*/ 7 h 9"/>
                  <a:gd name="T22" fmla="*/ 4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1" name="Rectangle 2765"/>
              <p:cNvSpPr>
                <a:spLocks noChangeArrowheads="1"/>
              </p:cNvSpPr>
              <p:nvPr/>
            </p:nvSpPr>
            <p:spPr bwMode="auto">
              <a:xfrm>
                <a:off x="1408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32" name="Freeform 2766"/>
              <p:cNvSpPr>
                <a:spLocks/>
              </p:cNvSpPr>
              <p:nvPr/>
            </p:nvSpPr>
            <p:spPr bwMode="auto">
              <a:xfrm>
                <a:off x="1410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9 w 11"/>
                  <a:gd name="T13" fmla="*/ 7 h 9"/>
                  <a:gd name="T14" fmla="*/ 9 w 11"/>
                  <a:gd name="T15" fmla="*/ 9 h 9"/>
                  <a:gd name="T16" fmla="*/ 5 w 11"/>
                  <a:gd name="T17" fmla="*/ 9 h 9"/>
                  <a:gd name="T18" fmla="*/ 5 w 11"/>
                  <a:gd name="T19" fmla="*/ 7 h 9"/>
                  <a:gd name="T20" fmla="*/ 3 w 11"/>
                  <a:gd name="T21" fmla="*/ 7 h 9"/>
                  <a:gd name="T22" fmla="*/ 3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3" name="Rectangle 2767"/>
              <p:cNvSpPr>
                <a:spLocks noChangeArrowheads="1"/>
              </p:cNvSpPr>
              <p:nvPr/>
            </p:nvSpPr>
            <p:spPr bwMode="auto">
              <a:xfrm>
                <a:off x="1560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34" name="Freeform 2768"/>
              <p:cNvSpPr>
                <a:spLocks/>
              </p:cNvSpPr>
              <p:nvPr/>
            </p:nvSpPr>
            <p:spPr bwMode="auto">
              <a:xfrm>
                <a:off x="1562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5" name="Rectangle 2769"/>
              <p:cNvSpPr>
                <a:spLocks noChangeArrowheads="1"/>
              </p:cNvSpPr>
              <p:nvPr/>
            </p:nvSpPr>
            <p:spPr bwMode="auto">
              <a:xfrm>
                <a:off x="1391" y="3039"/>
                <a:ext cx="17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36" name="Freeform 2770"/>
              <p:cNvSpPr>
                <a:spLocks/>
              </p:cNvSpPr>
              <p:nvPr/>
            </p:nvSpPr>
            <p:spPr bwMode="auto">
              <a:xfrm>
                <a:off x="1393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9 w 13"/>
                  <a:gd name="T9" fmla="*/ 7 h 9"/>
                  <a:gd name="T10" fmla="*/ 9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4 w 13"/>
                  <a:gd name="T17" fmla="*/ 9 h 9"/>
                  <a:gd name="T18" fmla="*/ 4 w 13"/>
                  <a:gd name="T19" fmla="*/ 7 h 9"/>
                  <a:gd name="T20" fmla="*/ 2 w 13"/>
                  <a:gd name="T21" fmla="*/ 7 h 9"/>
                  <a:gd name="T22" fmla="*/ 2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7" name="Rectangle 2771"/>
              <p:cNvSpPr>
                <a:spLocks noChangeArrowheads="1"/>
              </p:cNvSpPr>
              <p:nvPr/>
            </p:nvSpPr>
            <p:spPr bwMode="auto">
              <a:xfrm>
                <a:off x="1732" y="3039"/>
                <a:ext cx="15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38" name="Freeform 2772"/>
              <p:cNvSpPr>
                <a:spLocks/>
              </p:cNvSpPr>
              <p:nvPr/>
            </p:nvSpPr>
            <p:spPr bwMode="auto">
              <a:xfrm>
                <a:off x="1734" y="3040"/>
                <a:ext cx="11" cy="9"/>
              </a:xfrm>
              <a:custGeom>
                <a:avLst/>
                <a:gdLst>
                  <a:gd name="T0" fmla="*/ 0 w 11"/>
                  <a:gd name="T1" fmla="*/ 7 h 9"/>
                  <a:gd name="T2" fmla="*/ 0 w 11"/>
                  <a:gd name="T3" fmla="*/ 0 h 9"/>
                  <a:gd name="T4" fmla="*/ 11 w 11"/>
                  <a:gd name="T5" fmla="*/ 0 h 9"/>
                  <a:gd name="T6" fmla="*/ 11 w 11"/>
                  <a:gd name="T7" fmla="*/ 7 h 9"/>
                  <a:gd name="T8" fmla="*/ 9 w 11"/>
                  <a:gd name="T9" fmla="*/ 7 h 9"/>
                  <a:gd name="T10" fmla="*/ 9 w 11"/>
                  <a:gd name="T11" fmla="*/ 7 h 9"/>
                  <a:gd name="T12" fmla="*/ 7 w 11"/>
                  <a:gd name="T13" fmla="*/ 7 h 9"/>
                  <a:gd name="T14" fmla="*/ 7 w 11"/>
                  <a:gd name="T15" fmla="*/ 9 h 9"/>
                  <a:gd name="T16" fmla="*/ 4 w 11"/>
                  <a:gd name="T17" fmla="*/ 9 h 9"/>
                  <a:gd name="T18" fmla="*/ 4 w 11"/>
                  <a:gd name="T19" fmla="*/ 7 h 9"/>
                  <a:gd name="T20" fmla="*/ 2 w 11"/>
                  <a:gd name="T21" fmla="*/ 7 h 9"/>
                  <a:gd name="T22" fmla="*/ 2 w 11"/>
                  <a:gd name="T23" fmla="*/ 7 h 9"/>
                  <a:gd name="T24" fmla="*/ 0 w 11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9"/>
                  <a:gd name="T41" fmla="*/ 11 w 11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9">
                    <a:moveTo>
                      <a:pt x="0" y="7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9" name="Rectangle 2773"/>
              <p:cNvSpPr>
                <a:spLocks noChangeArrowheads="1"/>
              </p:cNvSpPr>
              <p:nvPr/>
            </p:nvSpPr>
            <p:spPr bwMode="auto">
              <a:xfrm>
                <a:off x="1373" y="3039"/>
                <a:ext cx="18" cy="11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40" name="Freeform 2774"/>
              <p:cNvSpPr>
                <a:spLocks/>
              </p:cNvSpPr>
              <p:nvPr/>
            </p:nvSpPr>
            <p:spPr bwMode="auto">
              <a:xfrm>
                <a:off x="1375" y="30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0 h 9"/>
                  <a:gd name="T4" fmla="*/ 13 w 13"/>
                  <a:gd name="T5" fmla="*/ 0 h 9"/>
                  <a:gd name="T6" fmla="*/ 13 w 13"/>
                  <a:gd name="T7" fmla="*/ 7 h 9"/>
                  <a:gd name="T8" fmla="*/ 11 w 13"/>
                  <a:gd name="T9" fmla="*/ 7 h 9"/>
                  <a:gd name="T10" fmla="*/ 11 w 13"/>
                  <a:gd name="T11" fmla="*/ 7 h 9"/>
                  <a:gd name="T12" fmla="*/ 9 w 13"/>
                  <a:gd name="T13" fmla="*/ 7 h 9"/>
                  <a:gd name="T14" fmla="*/ 9 w 13"/>
                  <a:gd name="T15" fmla="*/ 9 h 9"/>
                  <a:gd name="T16" fmla="*/ 5 w 13"/>
                  <a:gd name="T17" fmla="*/ 9 h 9"/>
                  <a:gd name="T18" fmla="*/ 5 w 13"/>
                  <a:gd name="T19" fmla="*/ 7 h 9"/>
                  <a:gd name="T20" fmla="*/ 5 w 13"/>
                  <a:gd name="T21" fmla="*/ 7 h 9"/>
                  <a:gd name="T22" fmla="*/ 5 w 13"/>
                  <a:gd name="T23" fmla="*/ 7 h 9"/>
                  <a:gd name="T24" fmla="*/ 0 w 13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9"/>
                  <a:gd name="T41" fmla="*/ 13 w 1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9">
                    <a:moveTo>
                      <a:pt x="0" y="7"/>
                    </a:moveTo>
                    <a:lnTo>
                      <a:pt x="0" y="0"/>
                    </a:lnTo>
                    <a:lnTo>
                      <a:pt x="13" y="0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1" name="Rectangle 2775"/>
              <p:cNvSpPr>
                <a:spLocks noChangeArrowheads="1"/>
              </p:cNvSpPr>
              <p:nvPr/>
            </p:nvSpPr>
            <p:spPr bwMode="auto">
              <a:xfrm>
                <a:off x="135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42" name="Freeform 2776"/>
              <p:cNvSpPr>
                <a:spLocks/>
              </p:cNvSpPr>
              <p:nvPr/>
            </p:nvSpPr>
            <p:spPr bwMode="auto">
              <a:xfrm>
                <a:off x="136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3" name="Rectangle 2777"/>
              <p:cNvSpPr>
                <a:spLocks noChangeArrowheads="1"/>
              </p:cNvSpPr>
              <p:nvPr/>
            </p:nvSpPr>
            <p:spPr bwMode="auto">
              <a:xfrm>
                <a:off x="134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44" name="Freeform 2778"/>
              <p:cNvSpPr>
                <a:spLocks/>
              </p:cNvSpPr>
              <p:nvPr/>
            </p:nvSpPr>
            <p:spPr bwMode="auto">
              <a:xfrm>
                <a:off x="1342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5" name="Rectangle 2779"/>
              <p:cNvSpPr>
                <a:spLocks noChangeArrowheads="1"/>
              </p:cNvSpPr>
              <p:nvPr/>
            </p:nvSpPr>
            <p:spPr bwMode="auto">
              <a:xfrm>
                <a:off x="1714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46" name="Freeform 2780"/>
              <p:cNvSpPr>
                <a:spLocks/>
              </p:cNvSpPr>
              <p:nvPr/>
            </p:nvSpPr>
            <p:spPr bwMode="auto">
              <a:xfrm>
                <a:off x="1716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2 w 14"/>
                  <a:gd name="T21" fmla="*/ 1 h 8"/>
                  <a:gd name="T22" fmla="*/ 2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7" name="Rectangle 2781"/>
              <p:cNvSpPr>
                <a:spLocks noChangeArrowheads="1"/>
              </p:cNvSpPr>
              <p:nvPr/>
            </p:nvSpPr>
            <p:spPr bwMode="auto">
              <a:xfrm>
                <a:off x="1542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48" name="Freeform 2782"/>
              <p:cNvSpPr>
                <a:spLocks/>
              </p:cNvSpPr>
              <p:nvPr/>
            </p:nvSpPr>
            <p:spPr bwMode="auto">
              <a:xfrm>
                <a:off x="154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9" name="Rectangle 2783"/>
              <p:cNvSpPr>
                <a:spLocks noChangeArrowheads="1"/>
              </p:cNvSpPr>
              <p:nvPr/>
            </p:nvSpPr>
            <p:spPr bwMode="auto">
              <a:xfrm>
                <a:off x="1696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50" name="Freeform 2784"/>
              <p:cNvSpPr>
                <a:spLocks/>
              </p:cNvSpPr>
              <p:nvPr/>
            </p:nvSpPr>
            <p:spPr bwMode="auto">
              <a:xfrm>
                <a:off x="1699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1" name="Rectangle 2785"/>
              <p:cNvSpPr>
                <a:spLocks noChangeArrowheads="1"/>
              </p:cNvSpPr>
              <p:nvPr/>
            </p:nvSpPr>
            <p:spPr bwMode="auto">
              <a:xfrm>
                <a:off x="1527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52" name="Freeform 2786"/>
              <p:cNvSpPr>
                <a:spLocks/>
              </p:cNvSpPr>
              <p:nvPr/>
            </p:nvSpPr>
            <p:spPr bwMode="auto">
              <a:xfrm>
                <a:off x="152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3" name="Rectangle 2787"/>
              <p:cNvSpPr>
                <a:spLocks noChangeArrowheads="1"/>
              </p:cNvSpPr>
              <p:nvPr/>
            </p:nvSpPr>
            <p:spPr bwMode="auto">
              <a:xfrm>
                <a:off x="167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54" name="Freeform 2788"/>
              <p:cNvSpPr>
                <a:spLocks/>
              </p:cNvSpPr>
              <p:nvPr/>
            </p:nvSpPr>
            <p:spPr bwMode="auto">
              <a:xfrm>
                <a:off x="1683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5" name="Rectangle 2789"/>
              <p:cNvSpPr>
                <a:spLocks noChangeArrowheads="1"/>
              </p:cNvSpPr>
              <p:nvPr/>
            </p:nvSpPr>
            <p:spPr bwMode="auto">
              <a:xfrm>
                <a:off x="1509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56" name="Freeform 2790"/>
              <p:cNvSpPr>
                <a:spLocks/>
              </p:cNvSpPr>
              <p:nvPr/>
            </p:nvSpPr>
            <p:spPr bwMode="auto">
              <a:xfrm>
                <a:off x="151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8 w 13"/>
                  <a:gd name="T9" fmla="*/ 3 h 8"/>
                  <a:gd name="T10" fmla="*/ 8 w 13"/>
                  <a:gd name="T11" fmla="*/ 1 h 8"/>
                  <a:gd name="T12" fmla="*/ 8 w 13"/>
                  <a:gd name="T13" fmla="*/ 1 h 8"/>
                  <a:gd name="T14" fmla="*/ 8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7" name="Rectangle 2791"/>
              <p:cNvSpPr>
                <a:spLocks noChangeArrowheads="1"/>
              </p:cNvSpPr>
              <p:nvPr/>
            </p:nvSpPr>
            <p:spPr bwMode="auto">
              <a:xfrm>
                <a:off x="166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58" name="Freeform 2792"/>
              <p:cNvSpPr>
                <a:spLocks/>
              </p:cNvSpPr>
              <p:nvPr/>
            </p:nvSpPr>
            <p:spPr bwMode="auto">
              <a:xfrm>
                <a:off x="1666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8 w 11"/>
                  <a:gd name="T13" fmla="*/ 1 h 8"/>
                  <a:gd name="T14" fmla="*/ 8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9" name="Rectangle 2793"/>
              <p:cNvSpPr>
                <a:spLocks noChangeArrowheads="1"/>
              </p:cNvSpPr>
              <p:nvPr/>
            </p:nvSpPr>
            <p:spPr bwMode="auto">
              <a:xfrm>
                <a:off x="1492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60" name="Freeform 2794"/>
              <p:cNvSpPr>
                <a:spLocks/>
              </p:cNvSpPr>
              <p:nvPr/>
            </p:nvSpPr>
            <p:spPr bwMode="auto">
              <a:xfrm>
                <a:off x="1494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1" name="Rectangle 2795"/>
              <p:cNvSpPr>
                <a:spLocks noChangeArrowheads="1"/>
              </p:cNvSpPr>
              <p:nvPr/>
            </p:nvSpPr>
            <p:spPr bwMode="auto">
              <a:xfrm>
                <a:off x="1646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62" name="Freeform 2796"/>
              <p:cNvSpPr>
                <a:spLocks/>
              </p:cNvSpPr>
              <p:nvPr/>
            </p:nvSpPr>
            <p:spPr bwMode="auto">
              <a:xfrm>
                <a:off x="1648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3" name="Rectangle 2797"/>
              <p:cNvSpPr>
                <a:spLocks noChangeArrowheads="1"/>
              </p:cNvSpPr>
              <p:nvPr/>
            </p:nvSpPr>
            <p:spPr bwMode="auto">
              <a:xfrm>
                <a:off x="1476" y="3025"/>
                <a:ext cx="16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64" name="Freeform 2798"/>
              <p:cNvSpPr>
                <a:spLocks/>
              </p:cNvSpPr>
              <p:nvPr/>
            </p:nvSpPr>
            <p:spPr bwMode="auto">
              <a:xfrm>
                <a:off x="1479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8 w 11"/>
                  <a:gd name="T9" fmla="*/ 3 h 8"/>
                  <a:gd name="T10" fmla="*/ 8 w 11"/>
                  <a:gd name="T11" fmla="*/ 1 h 8"/>
                  <a:gd name="T12" fmla="*/ 6 w 11"/>
                  <a:gd name="T13" fmla="*/ 1 h 8"/>
                  <a:gd name="T14" fmla="*/ 6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5" name="Rectangle 2799"/>
              <p:cNvSpPr>
                <a:spLocks noChangeArrowheads="1"/>
              </p:cNvSpPr>
              <p:nvPr/>
            </p:nvSpPr>
            <p:spPr bwMode="auto">
              <a:xfrm>
                <a:off x="162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66" name="Freeform 2800"/>
              <p:cNvSpPr>
                <a:spLocks/>
              </p:cNvSpPr>
              <p:nvPr/>
            </p:nvSpPr>
            <p:spPr bwMode="auto">
              <a:xfrm>
                <a:off x="1630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11 w 14"/>
                  <a:gd name="T9" fmla="*/ 3 h 8"/>
                  <a:gd name="T10" fmla="*/ 11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7" name="Rectangle 2801"/>
              <p:cNvSpPr>
                <a:spLocks noChangeArrowheads="1"/>
              </p:cNvSpPr>
              <p:nvPr/>
            </p:nvSpPr>
            <p:spPr bwMode="auto">
              <a:xfrm>
                <a:off x="1459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68" name="Freeform 2802"/>
              <p:cNvSpPr>
                <a:spLocks/>
              </p:cNvSpPr>
              <p:nvPr/>
            </p:nvSpPr>
            <p:spPr bwMode="auto">
              <a:xfrm>
                <a:off x="1461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9" name="Rectangle 2803"/>
              <p:cNvSpPr>
                <a:spLocks noChangeArrowheads="1"/>
              </p:cNvSpPr>
              <p:nvPr/>
            </p:nvSpPr>
            <p:spPr bwMode="auto">
              <a:xfrm>
                <a:off x="161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70" name="Freeform 2804"/>
              <p:cNvSpPr>
                <a:spLocks/>
              </p:cNvSpPr>
              <p:nvPr/>
            </p:nvSpPr>
            <p:spPr bwMode="auto">
              <a:xfrm>
                <a:off x="1615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1" name="Rectangle 2805"/>
              <p:cNvSpPr>
                <a:spLocks noChangeArrowheads="1"/>
              </p:cNvSpPr>
              <p:nvPr/>
            </p:nvSpPr>
            <p:spPr bwMode="auto">
              <a:xfrm>
                <a:off x="1441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72" name="Freeform 2806"/>
              <p:cNvSpPr>
                <a:spLocks/>
              </p:cNvSpPr>
              <p:nvPr/>
            </p:nvSpPr>
            <p:spPr bwMode="auto">
              <a:xfrm>
                <a:off x="1443" y="3027"/>
                <a:ext cx="14" cy="8"/>
              </a:xfrm>
              <a:custGeom>
                <a:avLst/>
                <a:gdLst>
                  <a:gd name="T0" fmla="*/ 0 w 14"/>
                  <a:gd name="T1" fmla="*/ 3 h 8"/>
                  <a:gd name="T2" fmla="*/ 0 w 14"/>
                  <a:gd name="T3" fmla="*/ 8 h 8"/>
                  <a:gd name="T4" fmla="*/ 14 w 14"/>
                  <a:gd name="T5" fmla="*/ 8 h 8"/>
                  <a:gd name="T6" fmla="*/ 14 w 14"/>
                  <a:gd name="T7" fmla="*/ 3 h 8"/>
                  <a:gd name="T8" fmla="*/ 9 w 14"/>
                  <a:gd name="T9" fmla="*/ 3 h 8"/>
                  <a:gd name="T10" fmla="*/ 9 w 14"/>
                  <a:gd name="T11" fmla="*/ 1 h 8"/>
                  <a:gd name="T12" fmla="*/ 9 w 14"/>
                  <a:gd name="T13" fmla="*/ 1 h 8"/>
                  <a:gd name="T14" fmla="*/ 9 w 14"/>
                  <a:gd name="T15" fmla="*/ 0 h 8"/>
                  <a:gd name="T16" fmla="*/ 5 w 14"/>
                  <a:gd name="T17" fmla="*/ 0 h 8"/>
                  <a:gd name="T18" fmla="*/ 5 w 14"/>
                  <a:gd name="T19" fmla="*/ 1 h 8"/>
                  <a:gd name="T20" fmla="*/ 5 w 14"/>
                  <a:gd name="T21" fmla="*/ 1 h 8"/>
                  <a:gd name="T22" fmla="*/ 5 w 14"/>
                  <a:gd name="T23" fmla="*/ 3 h 8"/>
                  <a:gd name="T24" fmla="*/ 0 w 14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8"/>
                  <a:gd name="T41" fmla="*/ 14 w 14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8">
                    <a:moveTo>
                      <a:pt x="0" y="3"/>
                    </a:moveTo>
                    <a:lnTo>
                      <a:pt x="0" y="8"/>
                    </a:lnTo>
                    <a:lnTo>
                      <a:pt x="14" y="8"/>
                    </a:lnTo>
                    <a:lnTo>
                      <a:pt x="14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3" name="Rectangle 2807"/>
              <p:cNvSpPr>
                <a:spLocks noChangeArrowheads="1"/>
              </p:cNvSpPr>
              <p:nvPr/>
            </p:nvSpPr>
            <p:spPr bwMode="auto">
              <a:xfrm>
                <a:off x="1595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74" name="Freeform 2808"/>
              <p:cNvSpPr>
                <a:spLocks/>
              </p:cNvSpPr>
              <p:nvPr/>
            </p:nvSpPr>
            <p:spPr bwMode="auto">
              <a:xfrm>
                <a:off x="1597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5" name="Rectangle 2809"/>
              <p:cNvSpPr>
                <a:spLocks noChangeArrowheads="1"/>
              </p:cNvSpPr>
              <p:nvPr/>
            </p:nvSpPr>
            <p:spPr bwMode="auto">
              <a:xfrm>
                <a:off x="1424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76" name="Freeform 2810"/>
              <p:cNvSpPr>
                <a:spLocks/>
              </p:cNvSpPr>
              <p:nvPr/>
            </p:nvSpPr>
            <p:spPr bwMode="auto">
              <a:xfrm>
                <a:off x="1428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2 w 11"/>
                  <a:gd name="T17" fmla="*/ 0 h 8"/>
                  <a:gd name="T18" fmla="*/ 2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7" name="Rectangle 2811"/>
              <p:cNvSpPr>
                <a:spLocks noChangeArrowheads="1"/>
              </p:cNvSpPr>
              <p:nvPr/>
            </p:nvSpPr>
            <p:spPr bwMode="auto">
              <a:xfrm>
                <a:off x="1578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78" name="Freeform 2812"/>
              <p:cNvSpPr>
                <a:spLocks/>
              </p:cNvSpPr>
              <p:nvPr/>
            </p:nvSpPr>
            <p:spPr bwMode="auto">
              <a:xfrm>
                <a:off x="1580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4 w 13"/>
                  <a:gd name="T21" fmla="*/ 1 h 8"/>
                  <a:gd name="T22" fmla="*/ 4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9" name="Rectangle 2813"/>
              <p:cNvSpPr>
                <a:spLocks noChangeArrowheads="1"/>
              </p:cNvSpPr>
              <p:nvPr/>
            </p:nvSpPr>
            <p:spPr bwMode="auto">
              <a:xfrm>
                <a:off x="1408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80" name="Freeform 2814"/>
              <p:cNvSpPr>
                <a:spLocks/>
              </p:cNvSpPr>
              <p:nvPr/>
            </p:nvSpPr>
            <p:spPr bwMode="auto">
              <a:xfrm>
                <a:off x="1410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9 w 11"/>
                  <a:gd name="T13" fmla="*/ 1 h 8"/>
                  <a:gd name="T14" fmla="*/ 9 w 11"/>
                  <a:gd name="T15" fmla="*/ 0 h 8"/>
                  <a:gd name="T16" fmla="*/ 5 w 11"/>
                  <a:gd name="T17" fmla="*/ 0 h 8"/>
                  <a:gd name="T18" fmla="*/ 5 w 11"/>
                  <a:gd name="T19" fmla="*/ 1 h 8"/>
                  <a:gd name="T20" fmla="*/ 3 w 11"/>
                  <a:gd name="T21" fmla="*/ 1 h 8"/>
                  <a:gd name="T22" fmla="*/ 3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1" name="Rectangle 2815"/>
              <p:cNvSpPr>
                <a:spLocks noChangeArrowheads="1"/>
              </p:cNvSpPr>
              <p:nvPr/>
            </p:nvSpPr>
            <p:spPr bwMode="auto">
              <a:xfrm>
                <a:off x="1560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82" name="Freeform 2816"/>
              <p:cNvSpPr>
                <a:spLocks/>
              </p:cNvSpPr>
              <p:nvPr/>
            </p:nvSpPr>
            <p:spPr bwMode="auto">
              <a:xfrm>
                <a:off x="1562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3" name="Rectangle 2817"/>
              <p:cNvSpPr>
                <a:spLocks noChangeArrowheads="1"/>
              </p:cNvSpPr>
              <p:nvPr/>
            </p:nvSpPr>
            <p:spPr bwMode="auto">
              <a:xfrm>
                <a:off x="1391" y="3025"/>
                <a:ext cx="17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84" name="Freeform 2818"/>
              <p:cNvSpPr>
                <a:spLocks/>
              </p:cNvSpPr>
              <p:nvPr/>
            </p:nvSpPr>
            <p:spPr bwMode="auto">
              <a:xfrm>
                <a:off x="1393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9 w 13"/>
                  <a:gd name="T9" fmla="*/ 3 h 8"/>
                  <a:gd name="T10" fmla="*/ 9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4 w 13"/>
                  <a:gd name="T17" fmla="*/ 0 h 8"/>
                  <a:gd name="T18" fmla="*/ 4 w 13"/>
                  <a:gd name="T19" fmla="*/ 1 h 8"/>
                  <a:gd name="T20" fmla="*/ 2 w 13"/>
                  <a:gd name="T21" fmla="*/ 1 h 8"/>
                  <a:gd name="T22" fmla="*/ 2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5" name="Rectangle 2819"/>
              <p:cNvSpPr>
                <a:spLocks noChangeArrowheads="1"/>
              </p:cNvSpPr>
              <p:nvPr/>
            </p:nvSpPr>
            <p:spPr bwMode="auto">
              <a:xfrm>
                <a:off x="1732" y="3025"/>
                <a:ext cx="15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86" name="Freeform 2820"/>
              <p:cNvSpPr>
                <a:spLocks/>
              </p:cNvSpPr>
              <p:nvPr/>
            </p:nvSpPr>
            <p:spPr bwMode="auto">
              <a:xfrm>
                <a:off x="1734" y="3027"/>
                <a:ext cx="11" cy="8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9 w 11"/>
                  <a:gd name="T9" fmla="*/ 3 h 8"/>
                  <a:gd name="T10" fmla="*/ 9 w 11"/>
                  <a:gd name="T11" fmla="*/ 1 h 8"/>
                  <a:gd name="T12" fmla="*/ 7 w 11"/>
                  <a:gd name="T13" fmla="*/ 1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1 h 8"/>
                  <a:gd name="T20" fmla="*/ 2 w 11"/>
                  <a:gd name="T21" fmla="*/ 1 h 8"/>
                  <a:gd name="T22" fmla="*/ 2 w 11"/>
                  <a:gd name="T23" fmla="*/ 3 h 8"/>
                  <a:gd name="T24" fmla="*/ 0 w 11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8"/>
                  <a:gd name="T41" fmla="*/ 11 w 11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8">
                    <a:moveTo>
                      <a:pt x="0" y="3"/>
                    </a:moveTo>
                    <a:lnTo>
                      <a:pt x="0" y="8"/>
                    </a:lnTo>
                    <a:lnTo>
                      <a:pt x="11" y="8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7" name="Rectangle 2821"/>
              <p:cNvSpPr>
                <a:spLocks noChangeArrowheads="1"/>
              </p:cNvSpPr>
              <p:nvPr/>
            </p:nvSpPr>
            <p:spPr bwMode="auto">
              <a:xfrm>
                <a:off x="1373" y="3025"/>
                <a:ext cx="18" cy="12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288" name="Freeform 2822"/>
              <p:cNvSpPr>
                <a:spLocks/>
              </p:cNvSpPr>
              <p:nvPr/>
            </p:nvSpPr>
            <p:spPr bwMode="auto">
              <a:xfrm>
                <a:off x="1375" y="3027"/>
                <a:ext cx="13" cy="8"/>
              </a:xfrm>
              <a:custGeom>
                <a:avLst/>
                <a:gdLst>
                  <a:gd name="T0" fmla="*/ 0 w 13"/>
                  <a:gd name="T1" fmla="*/ 3 h 8"/>
                  <a:gd name="T2" fmla="*/ 0 w 13"/>
                  <a:gd name="T3" fmla="*/ 8 h 8"/>
                  <a:gd name="T4" fmla="*/ 13 w 13"/>
                  <a:gd name="T5" fmla="*/ 8 h 8"/>
                  <a:gd name="T6" fmla="*/ 13 w 13"/>
                  <a:gd name="T7" fmla="*/ 3 h 8"/>
                  <a:gd name="T8" fmla="*/ 11 w 13"/>
                  <a:gd name="T9" fmla="*/ 3 h 8"/>
                  <a:gd name="T10" fmla="*/ 11 w 13"/>
                  <a:gd name="T11" fmla="*/ 1 h 8"/>
                  <a:gd name="T12" fmla="*/ 9 w 13"/>
                  <a:gd name="T13" fmla="*/ 1 h 8"/>
                  <a:gd name="T14" fmla="*/ 9 w 13"/>
                  <a:gd name="T15" fmla="*/ 0 h 8"/>
                  <a:gd name="T16" fmla="*/ 5 w 13"/>
                  <a:gd name="T17" fmla="*/ 0 h 8"/>
                  <a:gd name="T18" fmla="*/ 5 w 13"/>
                  <a:gd name="T19" fmla="*/ 1 h 8"/>
                  <a:gd name="T20" fmla="*/ 5 w 13"/>
                  <a:gd name="T21" fmla="*/ 1 h 8"/>
                  <a:gd name="T22" fmla="*/ 5 w 13"/>
                  <a:gd name="T23" fmla="*/ 3 h 8"/>
                  <a:gd name="T24" fmla="*/ 0 w 13"/>
                  <a:gd name="T25" fmla="*/ 3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8"/>
                  <a:gd name="T41" fmla="*/ 13 w 13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8">
                    <a:moveTo>
                      <a:pt x="0" y="3"/>
                    </a:moveTo>
                    <a:lnTo>
                      <a:pt x="0" y="8"/>
                    </a:lnTo>
                    <a:lnTo>
                      <a:pt x="13" y="8"/>
                    </a:lnTo>
                    <a:lnTo>
                      <a:pt x="13" y="3"/>
                    </a:lnTo>
                    <a:lnTo>
                      <a:pt x="11" y="3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9" name="Freeform 2823"/>
              <p:cNvSpPr>
                <a:spLocks/>
              </p:cNvSpPr>
              <p:nvPr/>
            </p:nvSpPr>
            <p:spPr bwMode="auto">
              <a:xfrm>
                <a:off x="170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0" name="Freeform 2824"/>
              <p:cNvSpPr>
                <a:spLocks/>
              </p:cNvSpPr>
              <p:nvPr/>
            </p:nvSpPr>
            <p:spPr bwMode="auto">
              <a:xfrm>
                <a:off x="167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1" name="Freeform 2825"/>
              <p:cNvSpPr>
                <a:spLocks/>
              </p:cNvSpPr>
              <p:nvPr/>
            </p:nvSpPr>
            <p:spPr bwMode="auto">
              <a:xfrm>
                <a:off x="165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2" name="Freeform 2826"/>
              <p:cNvSpPr>
                <a:spLocks/>
              </p:cNvSpPr>
              <p:nvPr/>
            </p:nvSpPr>
            <p:spPr bwMode="auto">
              <a:xfrm>
                <a:off x="162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3" name="Freeform 2827"/>
              <p:cNvSpPr>
                <a:spLocks/>
              </p:cNvSpPr>
              <p:nvPr/>
            </p:nvSpPr>
            <p:spPr bwMode="auto">
              <a:xfrm>
                <a:off x="160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4" name="Freeform 2828"/>
              <p:cNvSpPr>
                <a:spLocks/>
              </p:cNvSpPr>
              <p:nvPr/>
            </p:nvSpPr>
            <p:spPr bwMode="auto">
              <a:xfrm>
                <a:off x="157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5" name="Freeform 2829"/>
              <p:cNvSpPr>
                <a:spLocks/>
              </p:cNvSpPr>
              <p:nvPr/>
            </p:nvSpPr>
            <p:spPr bwMode="auto">
              <a:xfrm>
                <a:off x="155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6" name="Freeform 2830"/>
              <p:cNvSpPr>
                <a:spLocks/>
              </p:cNvSpPr>
              <p:nvPr/>
            </p:nvSpPr>
            <p:spPr bwMode="auto">
              <a:xfrm>
                <a:off x="1525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7" name="Freeform 2831"/>
              <p:cNvSpPr>
                <a:spLocks/>
              </p:cNvSpPr>
              <p:nvPr/>
            </p:nvSpPr>
            <p:spPr bwMode="auto">
              <a:xfrm>
                <a:off x="149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8" name="Freeform 2832"/>
              <p:cNvSpPr>
                <a:spLocks/>
              </p:cNvSpPr>
              <p:nvPr/>
            </p:nvSpPr>
            <p:spPr bwMode="auto">
              <a:xfrm>
                <a:off x="147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9" name="Freeform 2833"/>
              <p:cNvSpPr>
                <a:spLocks/>
              </p:cNvSpPr>
              <p:nvPr/>
            </p:nvSpPr>
            <p:spPr bwMode="auto">
              <a:xfrm>
                <a:off x="144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0" name="Freeform 2834"/>
              <p:cNvSpPr>
                <a:spLocks/>
              </p:cNvSpPr>
              <p:nvPr/>
            </p:nvSpPr>
            <p:spPr bwMode="auto">
              <a:xfrm>
                <a:off x="1421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1" name="Freeform 2835"/>
              <p:cNvSpPr>
                <a:spLocks/>
              </p:cNvSpPr>
              <p:nvPr/>
            </p:nvSpPr>
            <p:spPr bwMode="auto">
              <a:xfrm>
                <a:off x="139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2" name="Freeform 2836"/>
              <p:cNvSpPr>
                <a:spLocks/>
              </p:cNvSpPr>
              <p:nvPr/>
            </p:nvSpPr>
            <p:spPr bwMode="auto">
              <a:xfrm>
                <a:off x="137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3" name="Freeform 2837"/>
              <p:cNvSpPr>
                <a:spLocks/>
              </p:cNvSpPr>
              <p:nvPr/>
            </p:nvSpPr>
            <p:spPr bwMode="auto">
              <a:xfrm>
                <a:off x="134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4" name="Freeform 2838"/>
              <p:cNvSpPr>
                <a:spLocks/>
              </p:cNvSpPr>
              <p:nvPr/>
            </p:nvSpPr>
            <p:spPr bwMode="auto">
              <a:xfrm>
                <a:off x="173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5" name="Freeform 2839"/>
              <p:cNvSpPr>
                <a:spLocks/>
              </p:cNvSpPr>
              <p:nvPr/>
            </p:nvSpPr>
            <p:spPr bwMode="auto">
              <a:xfrm>
                <a:off x="171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3 w 7"/>
                  <a:gd name="T3" fmla="*/ 3 h 3"/>
                  <a:gd name="T4" fmla="*/ 0 w 7"/>
                  <a:gd name="T5" fmla="*/ 2 h 3"/>
                  <a:gd name="T6" fmla="*/ 3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6" name="Freeform 2840"/>
              <p:cNvSpPr>
                <a:spLocks/>
              </p:cNvSpPr>
              <p:nvPr/>
            </p:nvSpPr>
            <p:spPr bwMode="auto">
              <a:xfrm>
                <a:off x="1692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4 w 7"/>
                  <a:gd name="T3" fmla="*/ 3 h 3"/>
                  <a:gd name="T4" fmla="*/ 0 w 7"/>
                  <a:gd name="T5" fmla="*/ 2 h 3"/>
                  <a:gd name="T6" fmla="*/ 4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7" name="Freeform 2841"/>
              <p:cNvSpPr>
                <a:spLocks/>
              </p:cNvSpPr>
              <p:nvPr/>
            </p:nvSpPr>
            <p:spPr bwMode="auto">
              <a:xfrm>
                <a:off x="166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8" name="Freeform 2842"/>
              <p:cNvSpPr>
                <a:spLocks/>
              </p:cNvSpPr>
              <p:nvPr/>
            </p:nvSpPr>
            <p:spPr bwMode="auto">
              <a:xfrm>
                <a:off x="1641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9" name="Freeform 2843"/>
              <p:cNvSpPr>
                <a:spLocks/>
              </p:cNvSpPr>
              <p:nvPr/>
            </p:nvSpPr>
            <p:spPr bwMode="auto">
              <a:xfrm>
                <a:off x="161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0" name="Freeform 2844"/>
              <p:cNvSpPr>
                <a:spLocks/>
              </p:cNvSpPr>
              <p:nvPr/>
            </p:nvSpPr>
            <p:spPr bwMode="auto">
              <a:xfrm>
                <a:off x="1589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1" name="Freeform 2845"/>
              <p:cNvSpPr>
                <a:spLocks/>
              </p:cNvSpPr>
              <p:nvPr/>
            </p:nvSpPr>
            <p:spPr bwMode="auto">
              <a:xfrm>
                <a:off x="1564" y="3052"/>
                <a:ext cx="5" cy="3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3 w 5"/>
                  <a:gd name="T7" fmla="*/ 0 h 3"/>
                  <a:gd name="T8" fmla="*/ 5 w 5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3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2" name="Freeform 2846"/>
              <p:cNvSpPr>
                <a:spLocks/>
              </p:cNvSpPr>
              <p:nvPr/>
            </p:nvSpPr>
            <p:spPr bwMode="auto">
              <a:xfrm>
                <a:off x="153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3" name="Freeform 2847"/>
              <p:cNvSpPr>
                <a:spLocks/>
              </p:cNvSpPr>
              <p:nvPr/>
            </p:nvSpPr>
            <p:spPr bwMode="auto">
              <a:xfrm>
                <a:off x="151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2 w 6"/>
                  <a:gd name="T3" fmla="*/ 3 h 3"/>
                  <a:gd name="T4" fmla="*/ 0 w 6"/>
                  <a:gd name="T5" fmla="*/ 2 h 3"/>
                  <a:gd name="T6" fmla="*/ 2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4" name="Freeform 2848"/>
              <p:cNvSpPr>
                <a:spLocks/>
              </p:cNvSpPr>
              <p:nvPr/>
            </p:nvSpPr>
            <p:spPr bwMode="auto">
              <a:xfrm>
                <a:off x="1485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5 w 7"/>
                  <a:gd name="T3" fmla="*/ 3 h 3"/>
                  <a:gd name="T4" fmla="*/ 0 w 7"/>
                  <a:gd name="T5" fmla="*/ 2 h 3"/>
                  <a:gd name="T6" fmla="*/ 5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5" y="3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5" name="Freeform 2849"/>
              <p:cNvSpPr>
                <a:spLocks/>
              </p:cNvSpPr>
              <p:nvPr/>
            </p:nvSpPr>
            <p:spPr bwMode="auto">
              <a:xfrm>
                <a:off x="1461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6" name="Freeform 2850"/>
              <p:cNvSpPr>
                <a:spLocks/>
              </p:cNvSpPr>
              <p:nvPr/>
            </p:nvSpPr>
            <p:spPr bwMode="auto">
              <a:xfrm>
                <a:off x="143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7" name="Freeform 2851"/>
              <p:cNvSpPr>
                <a:spLocks/>
              </p:cNvSpPr>
              <p:nvPr/>
            </p:nvSpPr>
            <p:spPr bwMode="auto">
              <a:xfrm>
                <a:off x="1408" y="3052"/>
                <a:ext cx="7" cy="3"/>
              </a:xfrm>
              <a:custGeom>
                <a:avLst/>
                <a:gdLst>
                  <a:gd name="T0" fmla="*/ 7 w 7"/>
                  <a:gd name="T1" fmla="*/ 2 h 3"/>
                  <a:gd name="T2" fmla="*/ 2 w 7"/>
                  <a:gd name="T3" fmla="*/ 3 h 3"/>
                  <a:gd name="T4" fmla="*/ 0 w 7"/>
                  <a:gd name="T5" fmla="*/ 2 h 3"/>
                  <a:gd name="T6" fmla="*/ 2 w 7"/>
                  <a:gd name="T7" fmla="*/ 0 h 3"/>
                  <a:gd name="T8" fmla="*/ 7 w 7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7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8" name="Freeform 2852"/>
              <p:cNvSpPr>
                <a:spLocks/>
              </p:cNvSpPr>
              <p:nvPr/>
            </p:nvSpPr>
            <p:spPr bwMode="auto">
              <a:xfrm>
                <a:off x="1382" y="3052"/>
                <a:ext cx="6" cy="3"/>
              </a:xfrm>
              <a:custGeom>
                <a:avLst/>
                <a:gdLst>
                  <a:gd name="T0" fmla="*/ 6 w 6"/>
                  <a:gd name="T1" fmla="*/ 2 h 3"/>
                  <a:gd name="T2" fmla="*/ 4 w 6"/>
                  <a:gd name="T3" fmla="*/ 3 h 3"/>
                  <a:gd name="T4" fmla="*/ 0 w 6"/>
                  <a:gd name="T5" fmla="*/ 2 h 3"/>
                  <a:gd name="T6" fmla="*/ 4 w 6"/>
                  <a:gd name="T7" fmla="*/ 0 h 3"/>
                  <a:gd name="T8" fmla="*/ 6 w 6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3"/>
                  <a:gd name="T17" fmla="*/ 6 w 6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3">
                    <a:moveTo>
                      <a:pt x="6" y="2"/>
                    </a:moveTo>
                    <a:lnTo>
                      <a:pt x="4" y="3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9" name="Freeform 2853"/>
              <p:cNvSpPr>
                <a:spLocks/>
              </p:cNvSpPr>
              <p:nvPr/>
            </p:nvSpPr>
            <p:spPr bwMode="auto">
              <a:xfrm>
                <a:off x="1358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0" name="Freeform 2854"/>
              <p:cNvSpPr>
                <a:spLocks/>
              </p:cNvSpPr>
              <p:nvPr/>
            </p:nvSpPr>
            <p:spPr bwMode="auto">
              <a:xfrm>
                <a:off x="1745" y="3052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0 w 4"/>
                  <a:gd name="T5" fmla="*/ 2 h 3"/>
                  <a:gd name="T6" fmla="*/ 2 w 4"/>
                  <a:gd name="T7" fmla="*/ 0 h 3"/>
                  <a:gd name="T8" fmla="*/ 4 w 4"/>
                  <a:gd name="T9" fmla="*/ 2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"/>
                  <a:gd name="T17" fmla="*/ 4 w 4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">
                    <a:moveTo>
                      <a:pt x="4" y="2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165" name="Line 2855"/>
            <p:cNvSpPr>
              <a:spLocks noChangeShapeType="1"/>
            </p:cNvSpPr>
            <p:nvPr/>
          </p:nvSpPr>
          <p:spPr bwMode="auto">
            <a:xfrm flipH="1">
              <a:off x="2454" y="3025"/>
              <a:ext cx="60" cy="1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66" name="Freeform 2856"/>
            <p:cNvSpPr>
              <a:spLocks/>
            </p:cNvSpPr>
            <p:nvPr/>
          </p:nvSpPr>
          <p:spPr bwMode="auto">
            <a:xfrm>
              <a:off x="2357" y="3019"/>
              <a:ext cx="59" cy="6"/>
            </a:xfrm>
            <a:custGeom>
              <a:avLst/>
              <a:gdLst>
                <a:gd name="T0" fmla="*/ 202 w 202"/>
                <a:gd name="T1" fmla="*/ 27 h 27"/>
                <a:gd name="T2" fmla="*/ 73 w 202"/>
                <a:gd name="T3" fmla="*/ 27 h 27"/>
                <a:gd name="T4" fmla="*/ 54 w 202"/>
                <a:gd name="T5" fmla="*/ 25 h 27"/>
                <a:gd name="T6" fmla="*/ 35 w 202"/>
                <a:gd name="T7" fmla="*/ 20 h 27"/>
                <a:gd name="T8" fmla="*/ 17 w 202"/>
                <a:gd name="T9" fmla="*/ 12 h 27"/>
                <a:gd name="T10" fmla="*/ 1 w 202"/>
                <a:gd name="T11" fmla="*/ 1 h 27"/>
                <a:gd name="T12" fmla="*/ 0 w 202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2"/>
                <a:gd name="T22" fmla="*/ 0 h 27"/>
                <a:gd name="T23" fmla="*/ 202 w 20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2" h="27">
                  <a:moveTo>
                    <a:pt x="202" y="27"/>
                  </a:moveTo>
                  <a:lnTo>
                    <a:pt x="73" y="27"/>
                  </a:lnTo>
                  <a:lnTo>
                    <a:pt x="54" y="25"/>
                  </a:lnTo>
                  <a:lnTo>
                    <a:pt x="35" y="20"/>
                  </a:lnTo>
                  <a:lnTo>
                    <a:pt x="17" y="1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800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67" name="Line 2857"/>
            <p:cNvSpPr>
              <a:spLocks noChangeShapeType="1"/>
            </p:cNvSpPr>
            <p:nvPr/>
          </p:nvSpPr>
          <p:spPr bwMode="auto">
            <a:xfrm flipV="1">
              <a:off x="2346" y="2944"/>
              <a:ext cx="1" cy="48"/>
            </a:xfrm>
            <a:prstGeom prst="line">
              <a:avLst/>
            </a:prstGeom>
            <a:noFill/>
            <a:ln w="12700">
              <a:solidFill>
                <a:srgbClr val="800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68" name="Rectangle 2858"/>
            <p:cNvSpPr>
              <a:spLocks noChangeArrowheads="1"/>
            </p:cNvSpPr>
            <p:nvPr/>
          </p:nvSpPr>
          <p:spPr bwMode="auto">
            <a:xfrm>
              <a:off x="2261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69" name="Rectangle 2859"/>
            <p:cNvSpPr>
              <a:spLocks noChangeArrowheads="1"/>
            </p:cNvSpPr>
            <p:nvPr/>
          </p:nvSpPr>
          <p:spPr bwMode="auto">
            <a:xfrm>
              <a:off x="2266" y="2695"/>
              <a:ext cx="4" cy="3"/>
            </a:xfrm>
            <a:prstGeom prst="rect">
              <a:avLst/>
            </a:prstGeom>
            <a:solidFill>
              <a:srgbClr val="FFFFFF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170" name="Freeform 2860"/>
            <p:cNvSpPr>
              <a:spLocks/>
            </p:cNvSpPr>
            <p:nvPr/>
          </p:nvSpPr>
          <p:spPr bwMode="auto">
            <a:xfrm>
              <a:off x="2262" y="2696"/>
              <a:ext cx="2" cy="1"/>
            </a:xfrm>
            <a:custGeom>
              <a:avLst/>
              <a:gdLst>
                <a:gd name="T0" fmla="*/ 0 w 8"/>
                <a:gd name="T1" fmla="*/ 2 h 4"/>
                <a:gd name="T2" fmla="*/ 2 w 8"/>
                <a:gd name="T3" fmla="*/ 0 h 4"/>
                <a:gd name="T4" fmla="*/ 6 w 8"/>
                <a:gd name="T5" fmla="*/ 0 h 4"/>
                <a:gd name="T6" fmla="*/ 8 w 8"/>
                <a:gd name="T7" fmla="*/ 2 h 4"/>
                <a:gd name="T8" fmla="*/ 6 w 8"/>
                <a:gd name="T9" fmla="*/ 4 h 4"/>
                <a:gd name="T10" fmla="*/ 2 w 8"/>
                <a:gd name="T11" fmla="*/ 4 h 4"/>
                <a:gd name="T12" fmla="*/ 0 w 8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4"/>
                <a:gd name="T23" fmla="*/ 8 w 8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71" name="Freeform 2861"/>
            <p:cNvSpPr>
              <a:spLocks/>
            </p:cNvSpPr>
            <p:nvPr/>
          </p:nvSpPr>
          <p:spPr bwMode="auto">
            <a:xfrm>
              <a:off x="2267" y="2696"/>
              <a:ext cx="1" cy="1"/>
            </a:xfrm>
            <a:custGeom>
              <a:avLst/>
              <a:gdLst>
                <a:gd name="T0" fmla="*/ 0 w 7"/>
                <a:gd name="T1" fmla="*/ 2 h 4"/>
                <a:gd name="T2" fmla="*/ 2 w 7"/>
                <a:gd name="T3" fmla="*/ 0 h 4"/>
                <a:gd name="T4" fmla="*/ 6 w 7"/>
                <a:gd name="T5" fmla="*/ 0 h 4"/>
                <a:gd name="T6" fmla="*/ 7 w 7"/>
                <a:gd name="T7" fmla="*/ 2 h 4"/>
                <a:gd name="T8" fmla="*/ 6 w 7"/>
                <a:gd name="T9" fmla="*/ 4 h 4"/>
                <a:gd name="T10" fmla="*/ 2 w 7"/>
                <a:gd name="T11" fmla="*/ 4 h 4"/>
                <a:gd name="T12" fmla="*/ 0 w 7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0" y="2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72" name="Rectangle 2862"/>
            <p:cNvSpPr>
              <a:spLocks noChangeArrowheads="1"/>
            </p:cNvSpPr>
            <p:nvPr/>
          </p:nvSpPr>
          <p:spPr bwMode="auto">
            <a:xfrm>
              <a:off x="2006" y="2834"/>
              <a:ext cx="428" cy="44"/>
            </a:xfrm>
            <a:prstGeom prst="rect">
              <a:avLst/>
            </a:prstGeom>
            <a:solidFill>
              <a:srgbClr val="C0C0C0"/>
            </a:solidFill>
            <a:ln w="158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173" name="Group 2863"/>
            <p:cNvGrpSpPr>
              <a:grpSpLocks/>
            </p:cNvGrpSpPr>
            <p:nvPr/>
          </p:nvGrpSpPr>
          <p:grpSpPr bwMode="auto">
            <a:xfrm>
              <a:off x="2033" y="2838"/>
              <a:ext cx="374" cy="35"/>
              <a:chOff x="1353" y="2855"/>
              <a:chExt cx="374" cy="35"/>
            </a:xfrm>
          </p:grpSpPr>
          <p:sp>
            <p:nvSpPr>
              <p:cNvPr id="2174" name="Rectangle 2864"/>
              <p:cNvSpPr>
                <a:spLocks noChangeArrowheads="1"/>
              </p:cNvSpPr>
              <p:nvPr/>
            </p:nvSpPr>
            <p:spPr bwMode="auto">
              <a:xfrm>
                <a:off x="1467" y="2855"/>
                <a:ext cx="20" cy="35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75" name="Freeform 2865"/>
              <p:cNvSpPr>
                <a:spLocks/>
              </p:cNvSpPr>
              <p:nvPr/>
            </p:nvSpPr>
            <p:spPr bwMode="auto">
              <a:xfrm>
                <a:off x="1373" y="2873"/>
                <a:ext cx="6" cy="6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0 w 6"/>
                  <a:gd name="T5" fmla="*/ 4 h 6"/>
                  <a:gd name="T6" fmla="*/ 4 w 6"/>
                  <a:gd name="T7" fmla="*/ 0 h 6"/>
                  <a:gd name="T8" fmla="*/ 6 w 6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6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6" name="Freeform 2866"/>
              <p:cNvSpPr>
                <a:spLocks/>
              </p:cNvSpPr>
              <p:nvPr/>
            </p:nvSpPr>
            <p:spPr bwMode="auto">
              <a:xfrm>
                <a:off x="1364" y="2873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2 w 4"/>
                  <a:gd name="T3" fmla="*/ 6 h 6"/>
                  <a:gd name="T4" fmla="*/ 0 w 4"/>
                  <a:gd name="T5" fmla="*/ 4 h 6"/>
                  <a:gd name="T6" fmla="*/ 2 w 4"/>
                  <a:gd name="T7" fmla="*/ 0 h 6"/>
                  <a:gd name="T8" fmla="*/ 4 w 4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4" y="4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7" name="Freeform 2867"/>
              <p:cNvSpPr>
                <a:spLocks/>
              </p:cNvSpPr>
              <p:nvPr/>
            </p:nvSpPr>
            <p:spPr bwMode="auto">
              <a:xfrm>
                <a:off x="1353" y="2873"/>
                <a:ext cx="7" cy="6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6 h 6"/>
                  <a:gd name="T4" fmla="*/ 0 w 7"/>
                  <a:gd name="T5" fmla="*/ 4 h 6"/>
                  <a:gd name="T6" fmla="*/ 4 w 7"/>
                  <a:gd name="T7" fmla="*/ 0 h 6"/>
                  <a:gd name="T8" fmla="*/ 7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7" y="4"/>
                    </a:moveTo>
                    <a:lnTo>
                      <a:pt x="4" y="6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8" name="Freeform 2868"/>
              <p:cNvSpPr>
                <a:spLocks/>
              </p:cNvSpPr>
              <p:nvPr/>
            </p:nvSpPr>
            <p:spPr bwMode="auto">
              <a:xfrm>
                <a:off x="1384" y="2873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0 w 4"/>
                  <a:gd name="T3" fmla="*/ 4 h 6"/>
                  <a:gd name="T4" fmla="*/ 2 w 4"/>
                  <a:gd name="T5" fmla="*/ 0 h 6"/>
                  <a:gd name="T6" fmla="*/ 4 w 4"/>
                  <a:gd name="T7" fmla="*/ 4 h 6"/>
                  <a:gd name="T8" fmla="*/ 2 w 4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6"/>
                  <a:gd name="T17" fmla="*/ 4 w 4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6">
                    <a:moveTo>
                      <a:pt x="2" y="6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9" name="Rectangle 2869"/>
              <p:cNvSpPr>
                <a:spLocks noChangeArrowheads="1"/>
              </p:cNvSpPr>
              <p:nvPr/>
            </p:nvSpPr>
            <p:spPr bwMode="auto">
              <a:xfrm>
                <a:off x="1509" y="2877"/>
                <a:ext cx="84" cy="9"/>
              </a:xfrm>
              <a:prstGeom prst="rect">
                <a:avLst/>
              </a:prstGeom>
              <a:solidFill>
                <a:srgbClr val="808080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0" name="Rectangle 2870"/>
              <p:cNvSpPr>
                <a:spLocks noChangeArrowheads="1"/>
              </p:cNvSpPr>
              <p:nvPr/>
            </p:nvSpPr>
            <p:spPr bwMode="auto">
              <a:xfrm>
                <a:off x="1421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1" name="Freeform 2871"/>
              <p:cNvSpPr>
                <a:spLocks/>
              </p:cNvSpPr>
              <p:nvPr/>
            </p:nvSpPr>
            <p:spPr bwMode="auto">
              <a:xfrm>
                <a:off x="1423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7 w 16"/>
                  <a:gd name="T17" fmla="*/ 13 h 13"/>
                  <a:gd name="T18" fmla="*/ 7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2" name="Rectangle 2872"/>
              <p:cNvSpPr>
                <a:spLocks noChangeArrowheads="1"/>
              </p:cNvSpPr>
              <p:nvPr/>
            </p:nvSpPr>
            <p:spPr bwMode="auto">
              <a:xfrm>
                <a:off x="1399" y="2864"/>
                <a:ext cx="20" cy="17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3" name="Freeform 2873"/>
              <p:cNvSpPr>
                <a:spLocks/>
              </p:cNvSpPr>
              <p:nvPr/>
            </p:nvSpPr>
            <p:spPr bwMode="auto">
              <a:xfrm>
                <a:off x="1401" y="2866"/>
                <a:ext cx="16" cy="13"/>
              </a:xfrm>
              <a:custGeom>
                <a:avLst/>
                <a:gdLst>
                  <a:gd name="T0" fmla="*/ 0 w 16"/>
                  <a:gd name="T1" fmla="*/ 9 h 13"/>
                  <a:gd name="T2" fmla="*/ 0 w 16"/>
                  <a:gd name="T3" fmla="*/ 0 h 13"/>
                  <a:gd name="T4" fmla="*/ 16 w 16"/>
                  <a:gd name="T5" fmla="*/ 0 h 13"/>
                  <a:gd name="T6" fmla="*/ 16 w 16"/>
                  <a:gd name="T7" fmla="*/ 9 h 13"/>
                  <a:gd name="T8" fmla="*/ 11 w 16"/>
                  <a:gd name="T9" fmla="*/ 9 h 13"/>
                  <a:gd name="T10" fmla="*/ 11 w 16"/>
                  <a:gd name="T11" fmla="*/ 11 h 13"/>
                  <a:gd name="T12" fmla="*/ 11 w 16"/>
                  <a:gd name="T13" fmla="*/ 11 h 13"/>
                  <a:gd name="T14" fmla="*/ 11 w 16"/>
                  <a:gd name="T15" fmla="*/ 13 h 13"/>
                  <a:gd name="T16" fmla="*/ 5 w 16"/>
                  <a:gd name="T17" fmla="*/ 13 h 13"/>
                  <a:gd name="T18" fmla="*/ 5 w 16"/>
                  <a:gd name="T19" fmla="*/ 11 h 13"/>
                  <a:gd name="T20" fmla="*/ 5 w 16"/>
                  <a:gd name="T21" fmla="*/ 11 h 13"/>
                  <a:gd name="T22" fmla="*/ 5 w 16"/>
                  <a:gd name="T23" fmla="*/ 9 h 13"/>
                  <a:gd name="T24" fmla="*/ 0 w 16"/>
                  <a:gd name="T25" fmla="*/ 9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13"/>
                  <a:gd name="T41" fmla="*/ 16 w 16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13">
                    <a:moveTo>
                      <a:pt x="0" y="9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4" name="Rectangle 2874"/>
              <p:cNvSpPr>
                <a:spLocks noChangeArrowheads="1"/>
              </p:cNvSpPr>
              <p:nvPr/>
            </p:nvSpPr>
            <p:spPr bwMode="auto">
              <a:xfrm>
                <a:off x="1621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5" name="Rectangle 2875"/>
              <p:cNvSpPr>
                <a:spLocks noChangeArrowheads="1"/>
              </p:cNvSpPr>
              <p:nvPr/>
            </p:nvSpPr>
            <p:spPr bwMode="auto">
              <a:xfrm>
                <a:off x="1643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6" name="Freeform 2876"/>
              <p:cNvSpPr>
                <a:spLocks/>
              </p:cNvSpPr>
              <p:nvPr/>
            </p:nvSpPr>
            <p:spPr bwMode="auto">
              <a:xfrm>
                <a:off x="1626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7" name="Freeform 2877"/>
              <p:cNvSpPr>
                <a:spLocks/>
              </p:cNvSpPr>
              <p:nvPr/>
            </p:nvSpPr>
            <p:spPr bwMode="auto">
              <a:xfrm>
                <a:off x="1648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6 w 6"/>
                  <a:gd name="T5" fmla="*/ 0 h 5"/>
                  <a:gd name="T6" fmla="*/ 6 w 6"/>
                  <a:gd name="T7" fmla="*/ 3 h 5"/>
                  <a:gd name="T8" fmla="*/ 6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8" name="Rectangle 2878"/>
              <p:cNvSpPr>
                <a:spLocks noChangeArrowheads="1"/>
              </p:cNvSpPr>
              <p:nvPr/>
            </p:nvSpPr>
            <p:spPr bwMode="auto">
              <a:xfrm>
                <a:off x="1687" y="2866"/>
                <a:ext cx="18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89" name="Rectangle 2879"/>
              <p:cNvSpPr>
                <a:spLocks noChangeArrowheads="1"/>
              </p:cNvSpPr>
              <p:nvPr/>
            </p:nvSpPr>
            <p:spPr bwMode="auto">
              <a:xfrm>
                <a:off x="1707" y="2866"/>
                <a:ext cx="20" cy="13"/>
              </a:xfrm>
              <a:prstGeom prst="rect">
                <a:avLst/>
              </a:prstGeom>
              <a:solidFill>
                <a:srgbClr val="FFFFFF"/>
              </a:soli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190" name="Freeform 2880"/>
              <p:cNvSpPr>
                <a:spLocks/>
              </p:cNvSpPr>
              <p:nvPr/>
            </p:nvSpPr>
            <p:spPr bwMode="auto">
              <a:xfrm>
                <a:off x="1692" y="2870"/>
                <a:ext cx="8" cy="5"/>
              </a:xfrm>
              <a:custGeom>
                <a:avLst/>
                <a:gdLst>
                  <a:gd name="T0" fmla="*/ 0 w 8"/>
                  <a:gd name="T1" fmla="*/ 3 h 5"/>
                  <a:gd name="T2" fmla="*/ 2 w 8"/>
                  <a:gd name="T3" fmla="*/ 0 h 5"/>
                  <a:gd name="T4" fmla="*/ 6 w 8"/>
                  <a:gd name="T5" fmla="*/ 0 h 5"/>
                  <a:gd name="T6" fmla="*/ 8 w 8"/>
                  <a:gd name="T7" fmla="*/ 3 h 5"/>
                  <a:gd name="T8" fmla="*/ 6 w 8"/>
                  <a:gd name="T9" fmla="*/ 5 h 5"/>
                  <a:gd name="T10" fmla="*/ 2 w 8"/>
                  <a:gd name="T11" fmla="*/ 5 h 5"/>
                  <a:gd name="T12" fmla="*/ 0 w 8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5"/>
                  <a:gd name="T23" fmla="*/ 8 w 8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5">
                    <a:moveTo>
                      <a:pt x="0" y="3"/>
                    </a:moveTo>
                    <a:lnTo>
                      <a:pt x="2" y="0"/>
                    </a:lnTo>
                    <a:lnTo>
                      <a:pt x="6" y="0"/>
                    </a:lnTo>
                    <a:lnTo>
                      <a:pt x="8" y="3"/>
                    </a:lnTo>
                    <a:lnTo>
                      <a:pt x="6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1" name="Freeform 2881"/>
              <p:cNvSpPr>
                <a:spLocks/>
              </p:cNvSpPr>
              <p:nvPr/>
            </p:nvSpPr>
            <p:spPr bwMode="auto">
              <a:xfrm>
                <a:off x="1714" y="2870"/>
                <a:ext cx="6" cy="5"/>
              </a:xfrm>
              <a:custGeom>
                <a:avLst/>
                <a:gdLst>
                  <a:gd name="T0" fmla="*/ 0 w 6"/>
                  <a:gd name="T1" fmla="*/ 3 h 5"/>
                  <a:gd name="T2" fmla="*/ 2 w 6"/>
                  <a:gd name="T3" fmla="*/ 0 h 5"/>
                  <a:gd name="T4" fmla="*/ 4 w 6"/>
                  <a:gd name="T5" fmla="*/ 0 h 5"/>
                  <a:gd name="T6" fmla="*/ 6 w 6"/>
                  <a:gd name="T7" fmla="*/ 3 h 5"/>
                  <a:gd name="T8" fmla="*/ 4 w 6"/>
                  <a:gd name="T9" fmla="*/ 5 h 5"/>
                  <a:gd name="T10" fmla="*/ 2 w 6"/>
                  <a:gd name="T11" fmla="*/ 5 h 5"/>
                  <a:gd name="T12" fmla="*/ 0 w 6"/>
                  <a:gd name="T13" fmla="*/ 3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5"/>
                  <a:gd name="T23" fmla="*/ 6 w 6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5">
                    <a:moveTo>
                      <a:pt x="0" y="3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089" name="Line 2882"/>
          <p:cNvSpPr>
            <a:spLocks noChangeShapeType="1"/>
          </p:cNvSpPr>
          <p:nvPr/>
        </p:nvSpPr>
        <p:spPr bwMode="auto">
          <a:xfrm>
            <a:off x="2593975" y="4394200"/>
            <a:ext cx="1398588" cy="7508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90" name="Line 2883"/>
          <p:cNvSpPr>
            <a:spLocks noChangeShapeType="1"/>
          </p:cNvSpPr>
          <p:nvPr/>
        </p:nvSpPr>
        <p:spPr bwMode="auto">
          <a:xfrm>
            <a:off x="2593975" y="4473575"/>
            <a:ext cx="1398588" cy="7508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91" name="Line 2884"/>
          <p:cNvSpPr>
            <a:spLocks noChangeShapeType="1"/>
          </p:cNvSpPr>
          <p:nvPr/>
        </p:nvSpPr>
        <p:spPr bwMode="auto">
          <a:xfrm flipV="1">
            <a:off x="2633663" y="4394200"/>
            <a:ext cx="1358900" cy="7508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sp>
        <p:nvSpPr>
          <p:cNvPr id="2092" name="Line 2885"/>
          <p:cNvSpPr>
            <a:spLocks noChangeShapeType="1"/>
          </p:cNvSpPr>
          <p:nvPr/>
        </p:nvSpPr>
        <p:spPr bwMode="auto">
          <a:xfrm flipV="1">
            <a:off x="2633663" y="4473575"/>
            <a:ext cx="1358900" cy="75088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pt-BR"/>
          </a:p>
        </p:txBody>
      </p:sp>
      <p:cxnSp>
        <p:nvCxnSpPr>
          <p:cNvPr id="2093" name="AutoShape 2886"/>
          <p:cNvCxnSpPr>
            <a:cxnSpLocks noChangeShapeType="1"/>
            <a:stCxn id="19907" idx="3"/>
            <a:endCxn id="21328" idx="1"/>
          </p:cNvCxnSpPr>
          <p:nvPr/>
        </p:nvCxnSpPr>
        <p:spPr bwMode="auto">
          <a:xfrm>
            <a:off x="4383088" y="5297488"/>
            <a:ext cx="619125" cy="522287"/>
          </a:xfrm>
          <a:prstGeom prst="bentConnector3">
            <a:avLst>
              <a:gd name="adj1" fmla="val 50000"/>
            </a:avLst>
          </a:prstGeom>
          <a:noFill/>
          <a:ln w="317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6759" name="Text Box 2887"/>
          <p:cNvSpPr txBox="1">
            <a:spLocks noChangeArrowheads="1"/>
          </p:cNvSpPr>
          <p:nvPr/>
        </p:nvSpPr>
        <p:spPr bwMode="auto">
          <a:xfrm>
            <a:off x="2171700" y="5961063"/>
            <a:ext cx="874713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FDDI Ring</a:t>
            </a:r>
          </a:p>
        </p:txBody>
      </p:sp>
      <p:sp>
        <p:nvSpPr>
          <p:cNvPr id="466760" name="Text Box 2888"/>
          <p:cNvSpPr txBox="1">
            <a:spLocks noChangeArrowheads="1"/>
          </p:cNvSpPr>
          <p:nvPr/>
        </p:nvSpPr>
        <p:spPr bwMode="auto">
          <a:xfrm>
            <a:off x="1943100" y="5503863"/>
            <a:ext cx="11207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Core Switch A</a:t>
            </a:r>
          </a:p>
        </p:txBody>
      </p:sp>
      <p:sp>
        <p:nvSpPr>
          <p:cNvPr id="466761" name="Text Box 2889"/>
          <p:cNvSpPr txBox="1">
            <a:spLocks noChangeArrowheads="1"/>
          </p:cNvSpPr>
          <p:nvPr/>
        </p:nvSpPr>
        <p:spPr bwMode="auto">
          <a:xfrm>
            <a:off x="4838700" y="6037263"/>
            <a:ext cx="6350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Router</a:t>
            </a:r>
          </a:p>
        </p:txBody>
      </p:sp>
      <p:sp>
        <p:nvSpPr>
          <p:cNvPr id="466762" name="Text Box 2890"/>
          <p:cNvSpPr txBox="1">
            <a:spLocks noChangeArrowheads="1"/>
          </p:cNvSpPr>
          <p:nvPr/>
        </p:nvSpPr>
        <p:spPr bwMode="auto">
          <a:xfrm>
            <a:off x="1257300" y="4818063"/>
            <a:ext cx="696913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Firewall</a:t>
            </a:r>
          </a:p>
        </p:txBody>
      </p:sp>
      <p:sp>
        <p:nvSpPr>
          <p:cNvPr id="466763" name="Text Box 2891"/>
          <p:cNvSpPr txBox="1">
            <a:spLocks noChangeArrowheads="1"/>
          </p:cNvSpPr>
          <p:nvPr/>
        </p:nvSpPr>
        <p:spPr bwMode="auto">
          <a:xfrm>
            <a:off x="3619500" y="5503863"/>
            <a:ext cx="1119188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200">
                <a:effectLst>
                  <a:outerShdw blurRad="38100" dist="38100" dir="2700000" algn="tl">
                    <a:srgbClr val="000000"/>
                  </a:outerShdw>
                </a:effectLst>
              </a:rPr>
              <a:t>Core Switch B</a:t>
            </a:r>
          </a:p>
        </p:txBody>
      </p:sp>
      <p:sp>
        <p:nvSpPr>
          <p:cNvPr id="2099" name="Text Box 2892"/>
          <p:cNvSpPr txBox="1">
            <a:spLocks noChangeArrowheads="1"/>
          </p:cNvSpPr>
          <p:nvPr/>
        </p:nvSpPr>
        <p:spPr bwMode="auto">
          <a:xfrm>
            <a:off x="647700" y="3827463"/>
            <a:ext cx="1169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u="sng"/>
              <a:t>LAN/WAN</a:t>
            </a:r>
          </a:p>
        </p:txBody>
      </p:sp>
      <p:pic>
        <p:nvPicPr>
          <p:cNvPr id="2100" name="Picture 2893" descr="Siemens MRI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828800"/>
            <a:ext cx="762000" cy="550863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1" name="Picture 2894" descr="CT1Large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1143000"/>
            <a:ext cx="685800" cy="56673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2" name="Picture 289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3813" y="1828800"/>
            <a:ext cx="588962" cy="685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3" name="Picture 2896"/>
          <p:cNvPicPr>
            <a:picLocks noChangeAspect="1" noChangeArrowheads="1"/>
          </p:cNvPicPr>
          <p:nvPr/>
        </p:nvPicPr>
        <p:blipFill>
          <a:blip r:embed="rId13">
            <a:lum bright="22000" contrast="2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4700" y="1160463"/>
            <a:ext cx="685800" cy="5492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04" name="Text Box 2897"/>
          <p:cNvSpPr txBox="1">
            <a:spLocks noChangeArrowheads="1"/>
          </p:cNvSpPr>
          <p:nvPr/>
        </p:nvSpPr>
        <p:spPr bwMode="auto">
          <a:xfrm>
            <a:off x="7353300" y="2455863"/>
            <a:ext cx="900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u="sng"/>
              <a:t>DICOM</a:t>
            </a:r>
          </a:p>
        </p:txBody>
      </p:sp>
      <p:sp>
        <p:nvSpPr>
          <p:cNvPr id="2105" name="Text Box 2898"/>
          <p:cNvSpPr txBox="1">
            <a:spLocks noChangeArrowheads="1"/>
          </p:cNvSpPr>
          <p:nvPr/>
        </p:nvSpPr>
        <p:spPr bwMode="auto">
          <a:xfrm>
            <a:off x="7124700" y="5122863"/>
            <a:ext cx="1727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en-US" altLang="pt-BR" sz="2000"/>
              <a:t>Pré-requisitos</a:t>
            </a:r>
          </a:p>
        </p:txBody>
      </p:sp>
      <p:sp>
        <p:nvSpPr>
          <p:cNvPr id="2106" name="Line 2899"/>
          <p:cNvSpPr>
            <a:spLocks noChangeShapeType="1"/>
          </p:cNvSpPr>
          <p:nvPr/>
        </p:nvSpPr>
        <p:spPr bwMode="auto">
          <a:xfrm flipH="1" flipV="1">
            <a:off x="5524500" y="5122863"/>
            <a:ext cx="15240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107" name="Line 2900"/>
          <p:cNvSpPr>
            <a:spLocks noChangeShapeType="1"/>
          </p:cNvSpPr>
          <p:nvPr/>
        </p:nvSpPr>
        <p:spPr bwMode="auto">
          <a:xfrm flipH="1" flipV="1">
            <a:off x="7734300" y="2836863"/>
            <a:ext cx="457200" cy="2362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108" name="Text Box 2901"/>
          <p:cNvSpPr txBox="1">
            <a:spLocks noChangeArrowheads="1"/>
          </p:cNvSpPr>
          <p:nvPr/>
        </p:nvSpPr>
        <p:spPr bwMode="auto">
          <a:xfrm rot="-5430099">
            <a:off x="-1344613" y="4849813"/>
            <a:ext cx="3268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200" b="1"/>
              <a:t>Goldszal et al., </a:t>
            </a:r>
            <a:r>
              <a:rPr lang="en-US" altLang="pt-BR" sz="1200" b="1" i="1"/>
              <a:t>Journal of Digital Imaging</a:t>
            </a:r>
            <a:r>
              <a:rPr lang="en-US" altLang="pt-BR" sz="1200" b="1"/>
              <a:t>, 2001</a:t>
            </a:r>
          </a:p>
        </p:txBody>
      </p:sp>
      <p:sp>
        <p:nvSpPr>
          <p:cNvPr id="2109" name="Rectangle 2902"/>
          <p:cNvSpPr>
            <a:spLocks noChangeArrowheads="1"/>
          </p:cNvSpPr>
          <p:nvPr/>
        </p:nvSpPr>
        <p:spPr bwMode="auto">
          <a:xfrm>
            <a:off x="685800" y="-17145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3600" b="1">
                <a:solidFill>
                  <a:srgbClr val="FFFF00"/>
                </a:solidFill>
              </a:rPr>
              <a:t>Dinâmica de Processos</a:t>
            </a:r>
            <a:endParaRPr lang="en-US" altLang="pt-BR" sz="3600" b="1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Text Box 2"/>
          <p:cNvSpPr txBox="1">
            <a:spLocks noChangeArrowheads="1"/>
          </p:cNvSpPr>
          <p:nvPr/>
        </p:nvSpPr>
        <p:spPr bwMode="auto">
          <a:xfrm>
            <a:off x="1165225" y="2392363"/>
            <a:ext cx="7727950" cy="298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Benefícios Relacionados ao Serviço (financeiros)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maior controle de procedimentos;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diminuição de perdas e repetições;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diferenciação do serviço prestado;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facilidade para auditoria de processos;</a:t>
            </a:r>
          </a:p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	suporte à tomada de decisão	</a:t>
            </a:r>
          </a:p>
        </p:txBody>
      </p:sp>
      <p:sp>
        <p:nvSpPr>
          <p:cNvPr id="305155" name="Text Box 3"/>
          <p:cNvSpPr txBox="1">
            <a:spLocks noChangeArrowheads="1"/>
          </p:cNvSpPr>
          <p:nvPr/>
        </p:nvSpPr>
        <p:spPr bwMode="auto">
          <a:xfrm>
            <a:off x="1236663" y="5991225"/>
            <a:ext cx="65039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marL="457200" indent="-4572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>
              <a:spcBef>
                <a:spcPts val="500"/>
              </a:spcBef>
              <a:spcAft>
                <a:spcPts val="500"/>
              </a:spcAft>
            </a:pPr>
            <a:r>
              <a:rPr lang="pt-BR" altLang="pt-BR" sz="2400"/>
              <a:t>Benefícios ao Ensino e Pesquisa</a:t>
            </a:r>
          </a:p>
        </p:txBody>
      </p:sp>
      <p:sp>
        <p:nvSpPr>
          <p:cNvPr id="51204" name="CaixaDeTexto 4"/>
          <p:cNvSpPr txBox="1">
            <a:spLocks noChangeArrowheads="1"/>
          </p:cNvSpPr>
          <p:nvPr/>
        </p:nvSpPr>
        <p:spPr bwMode="auto">
          <a:xfrm>
            <a:off x="1116013" y="981075"/>
            <a:ext cx="626427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/>
              <a:t>PACS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5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5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5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5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051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51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51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51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51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51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051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51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0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0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5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4" grpId="0" build="p" autoUpdateAnimBg="0"/>
      <p:bldP spid="305155" grpId="0" build="p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CaixaDeTexto 1"/>
          <p:cNvSpPr txBox="1">
            <a:spLocks noChangeArrowheads="1"/>
          </p:cNvSpPr>
          <p:nvPr/>
        </p:nvSpPr>
        <p:spPr bwMode="auto">
          <a:xfrm>
            <a:off x="1403350" y="1125538"/>
            <a:ext cx="75612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/>
              <a:t>Experiência HCFMRP – “Solução Caseira”</a:t>
            </a:r>
          </a:p>
        </p:txBody>
      </p:sp>
      <p:sp>
        <p:nvSpPr>
          <p:cNvPr id="52227" name="CaixaDeTexto 2"/>
          <p:cNvSpPr txBox="1">
            <a:spLocks noChangeArrowheads="1"/>
          </p:cNvSpPr>
          <p:nvPr/>
        </p:nvSpPr>
        <p:spPr bwMode="auto">
          <a:xfrm>
            <a:off x="1042988" y="2205038"/>
            <a:ext cx="7921625" cy="4246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/>
              <a:t>5 servidores SuperMicro (valor médio R$ 16.000,00 cada) – R$ 80.000,00 (Mini-PACS);</a:t>
            </a:r>
          </a:p>
          <a:p>
            <a:pPr eaLnBrk="1" hangingPunct="1"/>
            <a:endParaRPr lang="pt-BR" altLang="pt-BR"/>
          </a:p>
          <a:p>
            <a:pPr eaLnBrk="1" hangingPunct="1"/>
            <a:r>
              <a:rPr lang="pt-BR" altLang="pt-BR"/>
              <a:t>No-breaks para os servidores  - R$ 5.000,00.</a:t>
            </a:r>
          </a:p>
          <a:p>
            <a:pPr eaLnBrk="1" hangingPunct="1"/>
            <a:endParaRPr lang="pt-BR" altLang="pt-BR"/>
          </a:p>
          <a:p>
            <a:pPr eaLnBrk="1" hangingPunct="1"/>
            <a:r>
              <a:rPr lang="pt-BR" altLang="pt-BR"/>
              <a:t>13 estações de visualização para laudo e revisão (5 PCs para revisão, cada um com 2 monitores LCD de 19" e 8 PCs para laudo, cada um com 1 monitor de 22") – R$ 25.000,00 (incluindo no-breaks).</a:t>
            </a:r>
          </a:p>
          <a:p>
            <a:pPr eaLnBrk="1" hangingPunct="1"/>
            <a:endParaRPr lang="pt-BR" altLang="pt-BR"/>
          </a:p>
          <a:p>
            <a:pPr eaLnBrk="1" hangingPunct="1"/>
            <a:r>
              <a:rPr lang="pt-BR" altLang="pt-BR"/>
              <a:t>Total – R$ 110.000,00.</a:t>
            </a:r>
          </a:p>
          <a:p>
            <a:pPr eaLnBrk="1" hangingPunct="1"/>
            <a:endParaRPr lang="pt-BR" altLang="pt-BR"/>
          </a:p>
          <a:p>
            <a:pPr eaLnBrk="1" hangingPunct="1"/>
            <a:r>
              <a:rPr lang="pt-BR" altLang="pt-BR"/>
              <a:t>Conquest  e K-PACS (livre).</a:t>
            </a:r>
          </a:p>
          <a:p>
            <a:pPr eaLnBrk="1" hangingPunct="1"/>
            <a:endParaRPr lang="pt-BR" altLang="pt-BR"/>
          </a:p>
          <a:p>
            <a:pPr eaLnBrk="1" hangingPunct="1"/>
            <a:endParaRPr lang="pt-BR" altLang="pt-BR"/>
          </a:p>
          <a:p>
            <a:pPr eaLnBrk="1" hangingPunct="1"/>
            <a:r>
              <a:rPr lang="pt-BR" altLang="pt-BR"/>
              <a:t>Aproximadamente 230 estações fora da radiologia.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de cantos arredondados 3"/>
          <p:cNvSpPr/>
          <p:nvPr/>
        </p:nvSpPr>
        <p:spPr>
          <a:xfrm>
            <a:off x="642938" y="714375"/>
            <a:ext cx="928687" cy="5715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</a:rPr>
              <a:t>Consulta</a:t>
            </a:r>
          </a:p>
          <a:p>
            <a:pPr algn="ctr" eaLnBrk="1" hangingPunct="1"/>
            <a:r>
              <a:rPr lang="pt-BR" altLang="pt-BR" sz="1100">
                <a:solidFill>
                  <a:srgbClr val="FFFFFF"/>
                </a:solidFill>
              </a:rPr>
              <a:t>(Paciente – Médico)</a:t>
            </a:r>
          </a:p>
        </p:txBody>
      </p:sp>
      <p:cxnSp>
        <p:nvCxnSpPr>
          <p:cNvPr id="8" name="Conector de seta reta 7"/>
          <p:cNvCxnSpPr/>
          <p:nvPr/>
        </p:nvCxnSpPr>
        <p:spPr>
          <a:xfrm>
            <a:off x="1643063" y="1000125"/>
            <a:ext cx="85725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52" name="CaixaDeTexto 9"/>
          <p:cNvSpPr txBox="1">
            <a:spLocks noChangeArrowheads="1"/>
          </p:cNvSpPr>
          <p:nvPr/>
        </p:nvSpPr>
        <p:spPr bwMode="auto">
          <a:xfrm>
            <a:off x="1643063" y="571500"/>
            <a:ext cx="868362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Solicitação</a:t>
            </a:r>
          </a:p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 de Exame</a:t>
            </a:r>
          </a:p>
        </p:txBody>
      </p:sp>
      <p:sp>
        <p:nvSpPr>
          <p:cNvPr id="14" name="Retângulo de cantos arredondados 13"/>
          <p:cNvSpPr/>
          <p:nvPr/>
        </p:nvSpPr>
        <p:spPr>
          <a:xfrm>
            <a:off x="2643188" y="714375"/>
            <a:ext cx="1071562" cy="5715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>
                <a:solidFill>
                  <a:srgbClr val="FFFFFF"/>
                </a:solidFill>
              </a:rPr>
              <a:t>HIS</a:t>
            </a:r>
          </a:p>
        </p:txBody>
      </p:sp>
      <p:cxnSp>
        <p:nvCxnSpPr>
          <p:cNvPr id="15" name="Conector de seta reta 14"/>
          <p:cNvCxnSpPr/>
          <p:nvPr/>
        </p:nvCxnSpPr>
        <p:spPr>
          <a:xfrm>
            <a:off x="3857625" y="1000125"/>
            <a:ext cx="85725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55" name="CaixaDeTexto 15"/>
          <p:cNvSpPr txBox="1">
            <a:spLocks noChangeArrowheads="1"/>
          </p:cNvSpPr>
          <p:nvPr/>
        </p:nvSpPr>
        <p:spPr bwMode="auto">
          <a:xfrm>
            <a:off x="3771900" y="71438"/>
            <a:ext cx="1000125" cy="93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Informações sobre o exame e paciente (HL7)</a:t>
            </a:r>
          </a:p>
        </p:txBody>
      </p:sp>
      <p:sp>
        <p:nvSpPr>
          <p:cNvPr id="17" name="Retângulo de cantos arredondados 16"/>
          <p:cNvSpPr/>
          <p:nvPr/>
        </p:nvSpPr>
        <p:spPr>
          <a:xfrm>
            <a:off x="4857750" y="714375"/>
            <a:ext cx="1071563" cy="5715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>
                <a:solidFill>
                  <a:srgbClr val="FFFFFF"/>
                </a:solidFill>
              </a:rPr>
              <a:t>Servidor Worklist</a:t>
            </a:r>
          </a:p>
        </p:txBody>
      </p:sp>
      <p:pic>
        <p:nvPicPr>
          <p:cNvPr id="18" name="Picture 5" descr="http://www.rad.washington.edu/clinical/patinfo/magnetic-resonance-imaging-mri/Achieva_system.jpg/image_preview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786578" y="938195"/>
            <a:ext cx="474628" cy="347665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</p:pic>
      <p:pic>
        <p:nvPicPr>
          <p:cNvPr id="19" name="Picture 7" descr="http://www.stnicholashospital.org/images/newsroom/LOGIQE9ultrasound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85445" y="1924472"/>
            <a:ext cx="274341" cy="347665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</p:pic>
      <p:pic>
        <p:nvPicPr>
          <p:cNvPr id="20" name="Picture 9" descr="http://www.mh.org.au/royal_melbourne_hospital/www/353/files/siemens_somatom_sensation_spirit_ct_scanner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786578" y="438129"/>
            <a:ext cx="489381" cy="347665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</p:pic>
      <p:pic>
        <p:nvPicPr>
          <p:cNvPr id="21" name="Picture 11" descr="http://www.washoehealth.com/images/institute-for-heart/heart-innova2000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58016" y="1447792"/>
            <a:ext cx="347659" cy="347659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</p:pic>
      <p:pic>
        <p:nvPicPr>
          <p:cNvPr id="22" name="Picture 13" descr="http://carestreamhealth.com/Specials/campaign/crValue/CR-975.jp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858016" y="2438393"/>
            <a:ext cx="357190" cy="347665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</p:pic>
      <p:cxnSp>
        <p:nvCxnSpPr>
          <p:cNvPr id="24" name="Conector reto 23"/>
          <p:cNvCxnSpPr/>
          <p:nvPr/>
        </p:nvCxnSpPr>
        <p:spPr>
          <a:xfrm>
            <a:off x="6072188" y="1000125"/>
            <a:ext cx="357187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ector reto 26"/>
          <p:cNvCxnSpPr/>
          <p:nvPr/>
        </p:nvCxnSpPr>
        <p:spPr>
          <a:xfrm rot="5400000" flipH="1" flipV="1">
            <a:off x="6108700" y="973138"/>
            <a:ext cx="642937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ector reto 28"/>
          <p:cNvCxnSpPr/>
          <p:nvPr/>
        </p:nvCxnSpPr>
        <p:spPr>
          <a:xfrm rot="5400000" flipH="1" flipV="1">
            <a:off x="6108700" y="1616075"/>
            <a:ext cx="642938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reto 29"/>
          <p:cNvCxnSpPr/>
          <p:nvPr/>
        </p:nvCxnSpPr>
        <p:spPr>
          <a:xfrm rot="5400000" flipH="1" flipV="1">
            <a:off x="6108700" y="2259013"/>
            <a:ext cx="642937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de seta reta 31"/>
          <p:cNvCxnSpPr/>
          <p:nvPr/>
        </p:nvCxnSpPr>
        <p:spPr>
          <a:xfrm>
            <a:off x="6429375" y="652463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Conector de seta reta 33"/>
          <p:cNvCxnSpPr/>
          <p:nvPr/>
        </p:nvCxnSpPr>
        <p:spPr>
          <a:xfrm>
            <a:off x="6429375" y="1108075"/>
            <a:ext cx="285750" cy="1588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ector de seta reta 34"/>
          <p:cNvCxnSpPr/>
          <p:nvPr/>
        </p:nvCxnSpPr>
        <p:spPr>
          <a:xfrm>
            <a:off x="6429375" y="1609725"/>
            <a:ext cx="285750" cy="1588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Conector de seta reta 35"/>
          <p:cNvCxnSpPr/>
          <p:nvPr/>
        </p:nvCxnSpPr>
        <p:spPr>
          <a:xfrm>
            <a:off x="6429375" y="2093913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ector de seta reta 36"/>
          <p:cNvCxnSpPr/>
          <p:nvPr/>
        </p:nvCxnSpPr>
        <p:spPr>
          <a:xfrm>
            <a:off x="6430963" y="2579688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71" name="CaixaDeTexto 41"/>
          <p:cNvSpPr txBox="1">
            <a:spLocks noChangeArrowheads="1"/>
          </p:cNvSpPr>
          <p:nvPr/>
        </p:nvSpPr>
        <p:spPr bwMode="auto">
          <a:xfrm>
            <a:off x="6567488" y="166688"/>
            <a:ext cx="1004887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Modalidades</a:t>
            </a:r>
          </a:p>
        </p:txBody>
      </p:sp>
      <p:cxnSp>
        <p:nvCxnSpPr>
          <p:cNvPr id="43" name="Conector reto 42"/>
          <p:cNvCxnSpPr/>
          <p:nvPr/>
        </p:nvCxnSpPr>
        <p:spPr>
          <a:xfrm rot="10800000">
            <a:off x="7716838" y="1000125"/>
            <a:ext cx="357187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Conector reto 43"/>
          <p:cNvCxnSpPr/>
          <p:nvPr/>
        </p:nvCxnSpPr>
        <p:spPr>
          <a:xfrm rot="16200000" flipH="1" flipV="1">
            <a:off x="7396163" y="2247900"/>
            <a:ext cx="642938" cy="1587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to 44"/>
          <p:cNvCxnSpPr/>
          <p:nvPr/>
        </p:nvCxnSpPr>
        <p:spPr>
          <a:xfrm rot="16200000" flipH="1" flipV="1">
            <a:off x="7394575" y="1606550"/>
            <a:ext cx="642938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ector reto 45"/>
          <p:cNvCxnSpPr/>
          <p:nvPr/>
        </p:nvCxnSpPr>
        <p:spPr>
          <a:xfrm rot="16200000" flipH="1" flipV="1">
            <a:off x="7394575" y="963613"/>
            <a:ext cx="642937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Conector de seta reta 46"/>
          <p:cNvCxnSpPr/>
          <p:nvPr/>
        </p:nvCxnSpPr>
        <p:spPr>
          <a:xfrm rot="10800000">
            <a:off x="7431088" y="2570163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Conector de seta reta 47"/>
          <p:cNvCxnSpPr/>
          <p:nvPr/>
        </p:nvCxnSpPr>
        <p:spPr>
          <a:xfrm rot="10800000">
            <a:off x="7431088" y="2114550"/>
            <a:ext cx="285750" cy="1588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ector de seta reta 48"/>
          <p:cNvCxnSpPr/>
          <p:nvPr/>
        </p:nvCxnSpPr>
        <p:spPr>
          <a:xfrm rot="10800000">
            <a:off x="7431088" y="1612900"/>
            <a:ext cx="285750" cy="1588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Conector de seta reta 49"/>
          <p:cNvCxnSpPr/>
          <p:nvPr/>
        </p:nvCxnSpPr>
        <p:spPr>
          <a:xfrm rot="10800000">
            <a:off x="7431088" y="1128713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Conector de seta reta 50"/>
          <p:cNvCxnSpPr/>
          <p:nvPr/>
        </p:nvCxnSpPr>
        <p:spPr>
          <a:xfrm rot="10800000">
            <a:off x="7429500" y="642938"/>
            <a:ext cx="285750" cy="1587"/>
          </a:xfrm>
          <a:prstGeom prst="straightConnector1">
            <a:avLst/>
          </a:prstGeom>
          <a:ln>
            <a:solidFill>
              <a:schemeClr val="tx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Conector de seta reta 53"/>
          <p:cNvCxnSpPr/>
          <p:nvPr/>
        </p:nvCxnSpPr>
        <p:spPr>
          <a:xfrm rot="5400000" flipH="1" flipV="1">
            <a:off x="8036719" y="678657"/>
            <a:ext cx="357187" cy="285750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6" name="Picture 15" descr="http://spectrumxray.com/products/dv8150.jpg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8429652" y="214290"/>
            <a:ext cx="426192" cy="500066"/>
          </a:xfrm>
          <a:prstGeom prst="rect">
            <a:avLst/>
          </a:prstGeom>
          <a:noFill/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</p:pic>
      <p:sp>
        <p:nvSpPr>
          <p:cNvPr id="53283" name="CaixaDeTexto 56"/>
          <p:cNvSpPr txBox="1">
            <a:spLocks noChangeArrowheads="1"/>
          </p:cNvSpPr>
          <p:nvPr/>
        </p:nvSpPr>
        <p:spPr bwMode="auto">
          <a:xfrm>
            <a:off x="8143875" y="738188"/>
            <a:ext cx="10048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Filme</a:t>
            </a:r>
          </a:p>
        </p:txBody>
      </p:sp>
      <p:cxnSp>
        <p:nvCxnSpPr>
          <p:cNvPr id="63" name="Conector reto 62"/>
          <p:cNvCxnSpPr/>
          <p:nvPr/>
        </p:nvCxnSpPr>
        <p:spPr>
          <a:xfrm rot="5400000">
            <a:off x="7144544" y="1928019"/>
            <a:ext cx="1857375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ector reto 63"/>
          <p:cNvCxnSpPr/>
          <p:nvPr/>
        </p:nvCxnSpPr>
        <p:spPr>
          <a:xfrm rot="10800000">
            <a:off x="6072188" y="2859088"/>
            <a:ext cx="2000250" cy="1587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ector reto 65"/>
          <p:cNvCxnSpPr/>
          <p:nvPr/>
        </p:nvCxnSpPr>
        <p:spPr>
          <a:xfrm rot="5400000">
            <a:off x="5500688" y="2286000"/>
            <a:ext cx="11445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Conector reto 67"/>
          <p:cNvCxnSpPr/>
          <p:nvPr/>
        </p:nvCxnSpPr>
        <p:spPr>
          <a:xfrm rot="10800000">
            <a:off x="5357813" y="1714500"/>
            <a:ext cx="714375" cy="1588"/>
          </a:xfrm>
          <a:prstGeom prst="line">
            <a:avLst/>
          </a:prstGeom>
          <a:ln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Conector de seta reta 69"/>
          <p:cNvCxnSpPr/>
          <p:nvPr/>
        </p:nvCxnSpPr>
        <p:spPr>
          <a:xfrm rot="5400000" flipH="1" flipV="1">
            <a:off x="5214144" y="1570831"/>
            <a:ext cx="285750" cy="1588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289" name="CaixaDeTexto 71"/>
          <p:cNvSpPr txBox="1">
            <a:spLocks noChangeArrowheads="1"/>
          </p:cNvSpPr>
          <p:nvPr/>
        </p:nvSpPr>
        <p:spPr bwMode="auto">
          <a:xfrm>
            <a:off x="5000625" y="1784350"/>
            <a:ext cx="11017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DICOM-MPPS</a:t>
            </a:r>
          </a:p>
        </p:txBody>
      </p:sp>
      <p:sp>
        <p:nvSpPr>
          <p:cNvPr id="53290" name="CaixaDeTexto 72"/>
          <p:cNvSpPr txBox="1">
            <a:spLocks noChangeArrowheads="1"/>
          </p:cNvSpPr>
          <p:nvPr/>
        </p:nvSpPr>
        <p:spPr bwMode="auto">
          <a:xfrm>
            <a:off x="5572125" y="428625"/>
            <a:ext cx="10287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100">
                <a:solidFill>
                  <a:srgbClr val="FFFFFF"/>
                </a:solidFill>
                <a:latin typeface="Arial" charset="0"/>
              </a:rPr>
              <a:t>DICOM-MWL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9"/>
          <p:cNvSpPr txBox="1">
            <a:spLocks noChangeArrowheads="1"/>
          </p:cNvSpPr>
          <p:nvPr/>
        </p:nvSpPr>
        <p:spPr bwMode="auto">
          <a:xfrm>
            <a:off x="971550" y="152400"/>
            <a:ext cx="7277100" cy="39687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rgbClr val="FFFF89"/>
                </a:solidFill>
                <a:latin typeface="Arial" charset="0"/>
              </a:rPr>
              <a:t>Fluxo de Informações Radiológicas – H.C. – </a:t>
            </a:r>
            <a:r>
              <a:rPr lang="pt-BR" sz="2000" b="1" dirty="0" err="1">
                <a:solidFill>
                  <a:srgbClr val="FFFF89"/>
                </a:solidFill>
                <a:latin typeface="Arial" charset="0"/>
              </a:rPr>
              <a:t>F.M.R.P.</a:t>
            </a:r>
            <a:r>
              <a:rPr lang="pt-BR" sz="2000" b="1" dirty="0">
                <a:solidFill>
                  <a:srgbClr val="FFFF89"/>
                </a:solidFill>
                <a:latin typeface="Arial" charset="0"/>
              </a:rPr>
              <a:t> - USP</a:t>
            </a:r>
            <a:endParaRPr lang="en-US" sz="2000" b="1" dirty="0">
              <a:solidFill>
                <a:srgbClr val="FFFF89"/>
              </a:solidFill>
              <a:latin typeface="Arial" charset="0"/>
            </a:endParaRPr>
          </a:p>
        </p:txBody>
      </p:sp>
      <p:sp>
        <p:nvSpPr>
          <p:cNvPr id="5" name="Retângulo de cantos arredondados 4"/>
          <p:cNvSpPr/>
          <p:nvPr/>
        </p:nvSpPr>
        <p:spPr>
          <a:xfrm>
            <a:off x="5286380" y="2809868"/>
            <a:ext cx="1714512" cy="714380"/>
          </a:xfrm>
          <a:prstGeom prst="roundRect">
            <a:avLst/>
          </a:prstGeom>
          <a:gradFill flip="none" rotWithShape="1">
            <a:gsLst>
              <a:gs pos="0">
                <a:schemeClr val="lt1">
                  <a:shade val="30000"/>
                  <a:satMod val="115000"/>
                </a:schemeClr>
              </a:gs>
              <a:gs pos="50000">
                <a:schemeClr val="lt1">
                  <a:shade val="67500"/>
                  <a:satMod val="115000"/>
                </a:schemeClr>
              </a:gs>
              <a:gs pos="100000">
                <a:schemeClr val="lt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1"/>
            </a:solidFill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Servidor </a:t>
            </a:r>
            <a:r>
              <a:rPr lang="pt-BR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Worklist</a:t>
            </a:r>
            <a:endParaRPr lang="pt-BR" sz="1400" b="1" dirty="0">
              <a:ln w="50800"/>
              <a:solidFill>
                <a:prstClr val="black">
                  <a:shade val="50000"/>
                </a:prstClr>
              </a:solidFill>
            </a:endParaRPr>
          </a:p>
        </p:txBody>
      </p:sp>
      <p:sp>
        <p:nvSpPr>
          <p:cNvPr id="6" name="Retângulo de cantos arredondados 5"/>
          <p:cNvSpPr/>
          <p:nvPr/>
        </p:nvSpPr>
        <p:spPr>
          <a:xfrm>
            <a:off x="2214546" y="2810122"/>
            <a:ext cx="1714512" cy="714380"/>
          </a:xfrm>
          <a:prstGeom prst="roundRect">
            <a:avLst/>
          </a:prstGeom>
          <a:gradFill flip="none" rotWithShape="1">
            <a:gsLst>
              <a:gs pos="0">
                <a:schemeClr val="lt1">
                  <a:shade val="30000"/>
                  <a:satMod val="115000"/>
                </a:schemeClr>
              </a:gs>
              <a:gs pos="50000">
                <a:schemeClr val="lt1">
                  <a:shade val="67500"/>
                  <a:satMod val="115000"/>
                </a:schemeClr>
              </a:gs>
              <a:gs pos="100000">
                <a:schemeClr val="lt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1"/>
            </a:solidFill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Agenda Eletrônica</a:t>
            </a:r>
            <a:endParaRPr lang="pt-BR" sz="1400" b="1" dirty="0">
              <a:ln w="50800"/>
              <a:solidFill>
                <a:prstClr val="black">
                  <a:shade val="50000"/>
                </a:prstClr>
              </a:solidFill>
            </a:endParaRPr>
          </a:p>
        </p:txBody>
      </p:sp>
      <p:sp>
        <p:nvSpPr>
          <p:cNvPr id="7" name="Seta para a direita 6"/>
          <p:cNvSpPr>
            <a:spLocks noChangeArrowheads="1"/>
          </p:cNvSpPr>
          <p:nvPr/>
        </p:nvSpPr>
        <p:spPr bwMode="auto">
          <a:xfrm>
            <a:off x="4286250" y="3043238"/>
            <a:ext cx="642938" cy="142875"/>
          </a:xfrm>
          <a:prstGeom prst="rightArrow">
            <a:avLst>
              <a:gd name="adj1" fmla="val 50000"/>
              <a:gd name="adj2" fmla="val 72667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3714743" y="2810200"/>
            <a:ext cx="1857389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XML</a:t>
            </a:r>
          </a:p>
        </p:txBody>
      </p:sp>
      <p:sp>
        <p:nvSpPr>
          <p:cNvPr id="54279" name="CaixaDeTexto 9"/>
          <p:cNvSpPr txBox="1">
            <a:spLocks noChangeArrowheads="1"/>
          </p:cNvSpPr>
          <p:nvPr/>
        </p:nvSpPr>
        <p:spPr bwMode="auto">
          <a:xfrm>
            <a:off x="4071938" y="3143250"/>
            <a:ext cx="1071562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r>
              <a:rPr lang="pt-BR" altLang="pt-BR" sz="1000">
                <a:solidFill>
                  <a:srgbClr val="FFFFFF"/>
                </a:solidFill>
                <a:latin typeface="Arial" charset="0"/>
              </a:rPr>
              <a:t>Informaçoes sobre paciente e exame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de cantos arredondados 15"/>
          <p:cNvSpPr/>
          <p:nvPr/>
        </p:nvSpPr>
        <p:spPr>
          <a:xfrm>
            <a:off x="5381630" y="809604"/>
            <a:ext cx="2428893" cy="121444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Impressão</a:t>
            </a:r>
          </a:p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em Filme</a:t>
            </a:r>
          </a:p>
          <a:p>
            <a:pPr algn="ctr">
              <a:defRPr/>
            </a:pP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(Kodak </a:t>
            </a:r>
            <a:r>
              <a:rPr lang="pt-BR" sz="1100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DryView</a:t>
            </a: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 8150)</a:t>
            </a:r>
          </a:p>
          <a:p>
            <a:pPr algn="ctr">
              <a:defRPr/>
            </a:pPr>
            <a:endParaRPr lang="pt-BR" b="1" dirty="0">
              <a:ln w="50800"/>
              <a:solidFill>
                <a:prstClr val="black">
                  <a:shade val="50000"/>
                </a:prstClr>
              </a:solidFill>
            </a:endParaRPr>
          </a:p>
        </p:txBody>
      </p:sp>
      <p:sp>
        <p:nvSpPr>
          <p:cNvPr id="17" name="Retângulo de cantos arredondados 16"/>
          <p:cNvSpPr/>
          <p:nvPr/>
        </p:nvSpPr>
        <p:spPr>
          <a:xfrm>
            <a:off x="2666987" y="2666992"/>
            <a:ext cx="2428891" cy="121444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Servidores</a:t>
            </a:r>
          </a:p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das Modalidades</a:t>
            </a:r>
          </a:p>
          <a:p>
            <a:pPr algn="ctr">
              <a:defRPr/>
            </a:pP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(</a:t>
            </a:r>
            <a:r>
              <a:rPr lang="pt-BR" sz="1100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ConQuest</a:t>
            </a: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)</a:t>
            </a:r>
          </a:p>
        </p:txBody>
      </p:sp>
      <p:pic>
        <p:nvPicPr>
          <p:cNvPr id="2052" name="Picture 2" descr="C:\Documents and Settings\gfcaetano\Configurações locais\Temporary Internet Files\Content.IE5\UV2ROTI5\MCj04348450000[1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2738438"/>
            <a:ext cx="500063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eta para a direita 5"/>
          <p:cNvSpPr/>
          <p:nvPr/>
        </p:nvSpPr>
        <p:spPr>
          <a:xfrm rot="2212727">
            <a:off x="2727325" y="2171700"/>
            <a:ext cx="806450" cy="233363"/>
          </a:xfrm>
          <a:prstGeom prst="rightArrow">
            <a:avLst>
              <a:gd name="adj1" fmla="val 50000"/>
              <a:gd name="adj2" fmla="val 72665"/>
            </a:avLst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7" name="Picture 15" descr="http://spectrumxray.com/products/dv8150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53068" y="881042"/>
            <a:ext cx="367744" cy="431486"/>
          </a:xfrm>
          <a:prstGeom prst="rect">
            <a:avLst/>
          </a:prstGeom>
          <a:noFill/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</p:pic>
      <p:sp>
        <p:nvSpPr>
          <p:cNvPr id="14" name="Retângulo de cantos arredondados 13"/>
          <p:cNvSpPr/>
          <p:nvPr/>
        </p:nvSpPr>
        <p:spPr>
          <a:xfrm>
            <a:off x="309533" y="738166"/>
            <a:ext cx="2428891" cy="121444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Aquisição</a:t>
            </a:r>
          </a:p>
          <a:p>
            <a:pPr algn="ctr">
              <a:defRPr/>
            </a:pPr>
            <a:r>
              <a:rPr lang="pt-BR" sz="1400" b="1" dirty="0">
                <a:ln w="50800"/>
                <a:solidFill>
                  <a:prstClr val="black">
                    <a:shade val="50000"/>
                  </a:prstClr>
                </a:solidFill>
              </a:rPr>
              <a:t>(CR, CT, MR, NM, US, XA)</a:t>
            </a:r>
          </a:p>
        </p:txBody>
      </p:sp>
      <p:sp>
        <p:nvSpPr>
          <p:cNvPr id="15" name="Seta para a direita 14"/>
          <p:cNvSpPr/>
          <p:nvPr/>
        </p:nvSpPr>
        <p:spPr>
          <a:xfrm>
            <a:off x="2881313" y="1238250"/>
            <a:ext cx="2286000" cy="233363"/>
          </a:xfrm>
          <a:prstGeom prst="rightArrow">
            <a:avLst>
              <a:gd name="adj1" fmla="val 50000"/>
              <a:gd name="adj2" fmla="val 72665"/>
            </a:avLst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0" name="Seta para a direita 29"/>
          <p:cNvSpPr>
            <a:spLocks noChangeArrowheads="1"/>
          </p:cNvSpPr>
          <p:nvPr/>
        </p:nvSpPr>
        <p:spPr bwMode="auto">
          <a:xfrm rot="7461197">
            <a:off x="1855788" y="4475163"/>
            <a:ext cx="1381125" cy="231775"/>
          </a:xfrm>
          <a:prstGeom prst="rightArrow">
            <a:avLst>
              <a:gd name="adj1" fmla="val 50000"/>
              <a:gd name="adj2" fmla="val 72252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rot="10800000"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3" name="Retângulo 32"/>
          <p:cNvSpPr/>
          <p:nvPr/>
        </p:nvSpPr>
        <p:spPr>
          <a:xfrm>
            <a:off x="1595416" y="2166926"/>
            <a:ext cx="1857389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C-MOVE</a:t>
            </a:r>
          </a:p>
        </p:txBody>
      </p:sp>
      <p:sp>
        <p:nvSpPr>
          <p:cNvPr id="36" name="Retângulo 35"/>
          <p:cNvSpPr/>
          <p:nvPr/>
        </p:nvSpPr>
        <p:spPr>
          <a:xfrm>
            <a:off x="3024176" y="1023918"/>
            <a:ext cx="1857389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C-PRINT</a:t>
            </a:r>
          </a:p>
        </p:txBody>
      </p:sp>
      <p:sp>
        <p:nvSpPr>
          <p:cNvPr id="41" name="Seta para a direita 40"/>
          <p:cNvSpPr/>
          <p:nvPr/>
        </p:nvSpPr>
        <p:spPr>
          <a:xfrm>
            <a:off x="5238750" y="3148013"/>
            <a:ext cx="1071563" cy="233362"/>
          </a:xfrm>
          <a:prstGeom prst="rightArrow">
            <a:avLst>
              <a:gd name="adj1" fmla="val 50000"/>
              <a:gd name="adj2" fmla="val 72665"/>
            </a:avLst>
          </a:prstGeom>
          <a:ln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42" name="Retângulo de cantos arredondados 41"/>
          <p:cNvSpPr/>
          <p:nvPr/>
        </p:nvSpPr>
        <p:spPr>
          <a:xfrm>
            <a:off x="6409195" y="2666992"/>
            <a:ext cx="2428891" cy="1214446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Servidor</a:t>
            </a:r>
          </a:p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Web</a:t>
            </a:r>
          </a:p>
          <a:p>
            <a:pPr algn="ctr">
              <a:defRPr/>
            </a:pP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(</a:t>
            </a:r>
            <a:r>
              <a:rPr lang="pt-BR" sz="1100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ConQuest</a:t>
            </a: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 – Todas Modalidades)</a:t>
            </a:r>
          </a:p>
        </p:txBody>
      </p:sp>
      <p:pic>
        <p:nvPicPr>
          <p:cNvPr id="55310" name="Picture 2" descr="C:\Documents and Settings\gfcaetano\Configurações locais\Temporary Internet Files\Content.IE5\UV2ROTI5\MCj04348450000[1]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8738" y="2738438"/>
            <a:ext cx="500062" cy="500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Seta para a direita 17"/>
          <p:cNvSpPr>
            <a:spLocks noChangeArrowheads="1"/>
          </p:cNvSpPr>
          <p:nvPr/>
        </p:nvSpPr>
        <p:spPr bwMode="auto">
          <a:xfrm rot="-3357957">
            <a:off x="2260600" y="4572000"/>
            <a:ext cx="1379538" cy="198438"/>
          </a:xfrm>
          <a:prstGeom prst="rightArrow">
            <a:avLst>
              <a:gd name="adj1" fmla="val 50000"/>
              <a:gd name="adj2" fmla="val 72577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380957" y="5310949"/>
            <a:ext cx="2428222" cy="1214038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endParaRPr lang="pt-BR" b="1" dirty="0">
              <a:ln w="50800"/>
              <a:solidFill>
                <a:prstClr val="black">
                  <a:shade val="50000"/>
                </a:prstClr>
              </a:solidFill>
            </a:endParaRPr>
          </a:p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Estações de Laudo</a:t>
            </a:r>
          </a:p>
          <a:p>
            <a:pPr algn="ctr">
              <a:defRPr/>
            </a:pP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(</a:t>
            </a:r>
            <a:r>
              <a:rPr lang="pt-BR" sz="1100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ClearCanvas</a:t>
            </a: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 / K-PACS / </a:t>
            </a:r>
            <a:r>
              <a:rPr lang="pt-BR" sz="1100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eFilm</a:t>
            </a: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)</a:t>
            </a:r>
          </a:p>
        </p:txBody>
      </p:sp>
      <p:pic>
        <p:nvPicPr>
          <p:cNvPr id="55313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9813" y="5381625"/>
            <a:ext cx="328612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14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1188" y="5381625"/>
            <a:ext cx="328612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15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2563" y="5381625"/>
            <a:ext cx="328612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16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938" y="5381625"/>
            <a:ext cx="328612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17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313" y="5381625"/>
            <a:ext cx="328612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" name="Retângulo de cantos arredondados 26"/>
          <p:cNvSpPr/>
          <p:nvPr/>
        </p:nvSpPr>
        <p:spPr>
          <a:xfrm>
            <a:off x="5381933" y="5238093"/>
            <a:ext cx="2428224" cy="1215495"/>
          </a:xfrm>
          <a:prstGeom prst="round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endParaRPr lang="pt-BR" b="1" dirty="0">
              <a:ln w="50800"/>
              <a:solidFill>
                <a:prstClr val="black">
                  <a:shade val="50000"/>
                </a:prstClr>
              </a:solidFill>
            </a:endParaRPr>
          </a:p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Estações de “Backup”</a:t>
            </a:r>
          </a:p>
          <a:p>
            <a:pPr algn="ctr">
              <a:defRPr/>
            </a:pPr>
            <a:r>
              <a:rPr lang="pt-BR" sz="1100" b="1" dirty="0">
                <a:ln w="50800"/>
                <a:solidFill>
                  <a:prstClr val="black">
                    <a:shade val="50000"/>
                  </a:prstClr>
                </a:solidFill>
              </a:rPr>
              <a:t>(K-PACS)</a:t>
            </a:r>
          </a:p>
        </p:txBody>
      </p:sp>
      <p:pic>
        <p:nvPicPr>
          <p:cNvPr id="2077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4638" y="5338763"/>
            <a:ext cx="328612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8" name="Picture 3" descr="C:\Documents and Settings\gfcaetano\Configurações locais\Temporary Internet Files\Content.IE5\ALELG5QZ\MCj04326460000[1]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013" y="5338763"/>
            <a:ext cx="328612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Seta para a direita 30"/>
          <p:cNvSpPr>
            <a:spLocks noChangeArrowheads="1"/>
          </p:cNvSpPr>
          <p:nvPr/>
        </p:nvSpPr>
        <p:spPr bwMode="auto">
          <a:xfrm rot="3138575">
            <a:off x="5000625" y="4503738"/>
            <a:ext cx="1381125" cy="190500"/>
          </a:xfrm>
          <a:prstGeom prst="rightArrow">
            <a:avLst>
              <a:gd name="adj1" fmla="val 50000"/>
              <a:gd name="adj2" fmla="val 73238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rot="10800000"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2" name="Seta para a direita 31"/>
          <p:cNvSpPr>
            <a:spLocks noChangeArrowheads="1"/>
          </p:cNvSpPr>
          <p:nvPr/>
        </p:nvSpPr>
        <p:spPr bwMode="auto">
          <a:xfrm rot="-7642271">
            <a:off x="4554538" y="4538663"/>
            <a:ext cx="1381125" cy="174625"/>
          </a:xfrm>
          <a:prstGeom prst="rightArrow">
            <a:avLst>
              <a:gd name="adj1" fmla="val 50000"/>
              <a:gd name="adj2" fmla="val 72317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34" name="Retângulo 33"/>
          <p:cNvSpPr/>
          <p:nvPr/>
        </p:nvSpPr>
        <p:spPr>
          <a:xfrm>
            <a:off x="1271563" y="4181706"/>
            <a:ext cx="1857325" cy="26138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C-MOVE</a:t>
            </a:r>
          </a:p>
        </p:txBody>
      </p:sp>
      <p:sp>
        <p:nvSpPr>
          <p:cNvPr id="35" name="Retângulo 34"/>
          <p:cNvSpPr/>
          <p:nvPr/>
        </p:nvSpPr>
        <p:spPr>
          <a:xfrm>
            <a:off x="5167126" y="4310418"/>
            <a:ext cx="1857325" cy="261388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C-MOVE</a:t>
            </a:r>
          </a:p>
        </p:txBody>
      </p:sp>
      <p:sp>
        <p:nvSpPr>
          <p:cNvPr id="39" name="Retângulo 38"/>
          <p:cNvSpPr/>
          <p:nvPr/>
        </p:nvSpPr>
        <p:spPr>
          <a:xfrm>
            <a:off x="2451912" y="4691880"/>
            <a:ext cx="1857576" cy="26138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C-FIND</a:t>
            </a:r>
          </a:p>
        </p:txBody>
      </p:sp>
      <p:sp>
        <p:nvSpPr>
          <p:cNvPr id="40" name="Retângulo 39"/>
          <p:cNvSpPr/>
          <p:nvPr/>
        </p:nvSpPr>
        <p:spPr>
          <a:xfrm>
            <a:off x="3952934" y="4691880"/>
            <a:ext cx="1857325" cy="26138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C-FIND</a:t>
            </a:r>
          </a:p>
        </p:txBody>
      </p:sp>
      <p:sp>
        <p:nvSpPr>
          <p:cNvPr id="44" name="Retângulo 43"/>
          <p:cNvSpPr/>
          <p:nvPr/>
        </p:nvSpPr>
        <p:spPr>
          <a:xfrm>
            <a:off x="810357" y="4620567"/>
            <a:ext cx="1856001" cy="261388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C-STORE</a:t>
            </a:r>
          </a:p>
        </p:txBody>
      </p:sp>
      <p:sp>
        <p:nvSpPr>
          <p:cNvPr id="45" name="Retângulo 44"/>
          <p:cNvSpPr/>
          <p:nvPr/>
        </p:nvSpPr>
        <p:spPr>
          <a:xfrm>
            <a:off x="5518791" y="4623885"/>
            <a:ext cx="1857325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C-STORE</a:t>
            </a:r>
          </a:p>
        </p:txBody>
      </p:sp>
      <p:sp>
        <p:nvSpPr>
          <p:cNvPr id="46" name="Retângulo 45"/>
          <p:cNvSpPr/>
          <p:nvPr/>
        </p:nvSpPr>
        <p:spPr>
          <a:xfrm>
            <a:off x="1809730" y="2381240"/>
            <a:ext cx="1857389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C-STORE</a:t>
            </a:r>
          </a:p>
        </p:txBody>
      </p:sp>
      <p:sp>
        <p:nvSpPr>
          <p:cNvPr id="47" name="Retângulo 46"/>
          <p:cNvSpPr/>
          <p:nvPr/>
        </p:nvSpPr>
        <p:spPr>
          <a:xfrm>
            <a:off x="4595813" y="2738430"/>
            <a:ext cx="1857387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C-MOVE</a:t>
            </a:r>
          </a:p>
        </p:txBody>
      </p:sp>
      <p:sp>
        <p:nvSpPr>
          <p:cNvPr id="48" name="Retângulo 47"/>
          <p:cNvSpPr/>
          <p:nvPr/>
        </p:nvSpPr>
        <p:spPr>
          <a:xfrm>
            <a:off x="4810126" y="2952744"/>
            <a:ext cx="1857388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C-STORE</a:t>
            </a:r>
          </a:p>
        </p:txBody>
      </p:sp>
      <p:sp>
        <p:nvSpPr>
          <p:cNvPr id="50" name="Retângulo de cantos arredondados 49"/>
          <p:cNvSpPr/>
          <p:nvPr/>
        </p:nvSpPr>
        <p:spPr>
          <a:xfrm>
            <a:off x="309532" y="2809868"/>
            <a:ext cx="1714512" cy="714380"/>
          </a:xfrm>
          <a:prstGeom prst="roundRect">
            <a:avLst/>
          </a:prstGeom>
          <a:gradFill flip="none" rotWithShape="1">
            <a:gsLst>
              <a:gs pos="0">
                <a:schemeClr val="lt1">
                  <a:shade val="30000"/>
                  <a:satMod val="115000"/>
                </a:schemeClr>
              </a:gs>
              <a:gs pos="50000">
                <a:schemeClr val="lt1">
                  <a:shade val="67500"/>
                  <a:satMod val="115000"/>
                </a:schemeClr>
              </a:gs>
              <a:gs pos="100000">
                <a:schemeClr val="lt1"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solidFill>
              <a:schemeClr val="bg1"/>
            </a:solidFill>
            <a:prstDash val="dash"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>
            <a:scene3d>
              <a:camera prst="orthographicFront"/>
              <a:lightRig rig="balanced" dir="t">
                <a:rot lat="0" lon="0" rev="2100000"/>
              </a:lightRig>
            </a:scene3d>
            <a:sp3d extrusionH="57150" prstMaterial="metal">
              <a:bevelT w="38100" h="25400"/>
              <a:contourClr>
                <a:schemeClr val="bg2"/>
              </a:contourClr>
            </a:sp3d>
          </a:bodyPr>
          <a:lstStyle/>
          <a:p>
            <a:pPr algn="ctr">
              <a:defRPr/>
            </a:pPr>
            <a:r>
              <a:rPr lang="pt-BR" b="1" dirty="0">
                <a:ln w="50800"/>
                <a:solidFill>
                  <a:prstClr val="black">
                    <a:shade val="50000"/>
                  </a:prstClr>
                </a:solidFill>
              </a:rPr>
              <a:t>Servidor </a:t>
            </a:r>
            <a:r>
              <a:rPr lang="pt-BR" b="1" dirty="0" err="1">
                <a:ln w="50800"/>
                <a:solidFill>
                  <a:prstClr val="black">
                    <a:shade val="50000"/>
                  </a:prstClr>
                </a:solidFill>
              </a:rPr>
              <a:t>Worklist</a:t>
            </a:r>
            <a:endParaRPr lang="pt-BR" sz="1400" b="1" dirty="0">
              <a:ln w="50800"/>
              <a:solidFill>
                <a:prstClr val="black">
                  <a:shade val="50000"/>
                </a:prstClr>
              </a:solidFill>
            </a:endParaRPr>
          </a:p>
        </p:txBody>
      </p:sp>
      <p:sp>
        <p:nvSpPr>
          <p:cNvPr id="52" name="Seta para a direita 51"/>
          <p:cNvSpPr>
            <a:spLocks noChangeArrowheads="1"/>
          </p:cNvSpPr>
          <p:nvPr/>
        </p:nvSpPr>
        <p:spPr bwMode="auto">
          <a:xfrm rot="-4332266">
            <a:off x="964407" y="2310606"/>
            <a:ext cx="642938" cy="142875"/>
          </a:xfrm>
          <a:prstGeom prst="rightArrow">
            <a:avLst>
              <a:gd name="adj1" fmla="val 50000"/>
              <a:gd name="adj2" fmla="val 72667"/>
            </a:avLst>
          </a:prstGeom>
          <a:solidFill>
            <a:schemeClr val="tx1"/>
          </a:solidFill>
          <a:ln w="25400" algn="ctr">
            <a:solidFill>
              <a:srgbClr val="8064A2"/>
            </a:solidFill>
            <a:miter lim="800000"/>
            <a:headEnd/>
            <a:tailEnd/>
          </a:ln>
        </p:spPr>
        <p:txBody>
          <a:bodyPr vert="eaVert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 eaLnBrk="1" hangingPunct="1"/>
            <a:endParaRPr lang="pt-BR" altLang="pt-BR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89" name="Line 41"/>
          <p:cNvSpPr>
            <a:spLocks noChangeShapeType="1"/>
          </p:cNvSpPr>
          <p:nvPr/>
        </p:nvSpPr>
        <p:spPr bwMode="auto">
          <a:xfrm>
            <a:off x="5148263" y="2708275"/>
            <a:ext cx="287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0" name="Line 42"/>
          <p:cNvSpPr>
            <a:spLocks noChangeShapeType="1"/>
          </p:cNvSpPr>
          <p:nvPr/>
        </p:nvSpPr>
        <p:spPr bwMode="auto">
          <a:xfrm>
            <a:off x="6013450" y="2952750"/>
            <a:ext cx="2873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1" name="Line 43"/>
          <p:cNvSpPr>
            <a:spLocks noChangeShapeType="1"/>
          </p:cNvSpPr>
          <p:nvPr/>
        </p:nvSpPr>
        <p:spPr bwMode="auto">
          <a:xfrm>
            <a:off x="2041525" y="2022475"/>
            <a:ext cx="21590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2" name="Line 44"/>
          <p:cNvSpPr>
            <a:spLocks noChangeShapeType="1"/>
          </p:cNvSpPr>
          <p:nvPr/>
        </p:nvSpPr>
        <p:spPr bwMode="auto">
          <a:xfrm>
            <a:off x="2411413" y="2636838"/>
            <a:ext cx="215900" cy="144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3" name="Line 45"/>
          <p:cNvSpPr>
            <a:spLocks noChangeShapeType="1"/>
          </p:cNvSpPr>
          <p:nvPr/>
        </p:nvSpPr>
        <p:spPr bwMode="auto">
          <a:xfrm flipH="1">
            <a:off x="2484438" y="3933825"/>
            <a:ext cx="144462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4" name="Line 46"/>
          <p:cNvSpPr>
            <a:spLocks noChangeShapeType="1"/>
          </p:cNvSpPr>
          <p:nvPr/>
        </p:nvSpPr>
        <p:spPr bwMode="auto">
          <a:xfrm flipH="1">
            <a:off x="1619250" y="4868863"/>
            <a:ext cx="144463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5" name="Line 47"/>
          <p:cNvSpPr>
            <a:spLocks noChangeShapeType="1"/>
          </p:cNvSpPr>
          <p:nvPr/>
        </p:nvSpPr>
        <p:spPr bwMode="auto">
          <a:xfrm>
            <a:off x="5651500" y="4076700"/>
            <a:ext cx="21590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6" name="Line 48"/>
          <p:cNvSpPr>
            <a:spLocks noChangeShapeType="1"/>
          </p:cNvSpPr>
          <p:nvPr/>
        </p:nvSpPr>
        <p:spPr bwMode="auto">
          <a:xfrm>
            <a:off x="6443663" y="486886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097" name="Text Box 49"/>
          <p:cNvSpPr txBox="1">
            <a:spLocks noChangeArrowheads="1"/>
          </p:cNvSpPr>
          <p:nvPr/>
        </p:nvSpPr>
        <p:spPr bwMode="auto">
          <a:xfrm>
            <a:off x="971550" y="152400"/>
            <a:ext cx="7277100" cy="39687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2000" b="1" dirty="0">
                <a:solidFill>
                  <a:srgbClr val="FFFF89"/>
                </a:solidFill>
                <a:latin typeface="Arial" charset="0"/>
              </a:rPr>
              <a:t>Fluxo de Informações Radiológicas – H.C. – </a:t>
            </a:r>
            <a:r>
              <a:rPr lang="pt-BR" sz="2000" b="1" dirty="0" err="1">
                <a:solidFill>
                  <a:srgbClr val="FFFF89"/>
                </a:solidFill>
                <a:latin typeface="Arial" charset="0"/>
              </a:rPr>
              <a:t>F.M.R.P.</a:t>
            </a:r>
            <a:r>
              <a:rPr lang="pt-BR" sz="2000" b="1" dirty="0">
                <a:solidFill>
                  <a:srgbClr val="FFFF89"/>
                </a:solidFill>
                <a:latin typeface="Arial" charset="0"/>
              </a:rPr>
              <a:t> - USP</a:t>
            </a:r>
            <a:endParaRPr lang="en-US" sz="2000" b="1" dirty="0">
              <a:solidFill>
                <a:srgbClr val="FFFF89"/>
              </a:solidFill>
              <a:latin typeface="Arial" charset="0"/>
            </a:endParaRPr>
          </a:p>
        </p:txBody>
      </p:sp>
      <p:sp>
        <p:nvSpPr>
          <p:cNvPr id="49" name="Retângulo 48"/>
          <p:cNvSpPr/>
          <p:nvPr/>
        </p:nvSpPr>
        <p:spPr>
          <a:xfrm>
            <a:off x="-142908" y="2310134"/>
            <a:ext cx="1857389" cy="261610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HL7</a:t>
            </a:r>
          </a:p>
        </p:txBody>
      </p:sp>
    </p:spTree>
  </p:cSld>
  <p:clrMapOvr>
    <a:masterClrMapping/>
  </p:clrMapOvr>
  <p:transition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7" dur="indefinite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9" dur="indefinite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10" dur="indefinite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12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3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2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5" dur="50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5" dur="50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4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" presetClass="entr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9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9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98" dur="2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00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0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0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0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08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10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1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14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16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1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20" dur="2000" fill="hold"/>
                                        <p:tgtEl>
                                          <p:spTgt spid="20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22" dur="2000" fill="hold"/>
                                        <p:tgtEl>
                                          <p:spTgt spid="20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2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2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28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3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32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3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3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38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4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42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44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4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48" dur="2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50" dur="2000" fill="hold"/>
                                        <p:tgtEl>
                                          <p:spTgt spid="20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52" dur="2000" fill="hold"/>
                                        <p:tgtEl>
                                          <p:spTgt spid="20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54" dur="2000" fill="hold"/>
                                        <p:tgtEl>
                                          <p:spTgt spid="20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56" dur="2000" fill="hold"/>
                                        <p:tgtEl>
                                          <p:spTgt spid="20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7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58" dur="200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9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60" dur="2000" fill="hold"/>
                                        <p:tgtEl>
                                          <p:spTgt spid="20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1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62" dur="2000" fill="hold"/>
                                        <p:tgtEl>
                                          <p:spTgt spid="20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3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64" dur="2000" fill="hold"/>
                                        <p:tgtEl>
                                          <p:spTgt spid="2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-0.97257 -0.7625 " pathEditMode="relative" ptsTypes="AA">
                                      <p:cBhvr>
                                        <p:cTn id="169" dur="2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  <p:bldP spid="30" grpId="0" animBg="1"/>
      <p:bldP spid="41" grpId="0" animBg="1"/>
      <p:bldP spid="18" grpId="0" animBg="1"/>
      <p:bldP spid="31" grpId="0" animBg="1"/>
      <p:bldP spid="32" grpId="0" animBg="1"/>
      <p:bldP spid="52" grpId="0" animBg="1"/>
      <p:bldP spid="52" grpId="1" animBg="1"/>
      <p:bldP spid="2089" grpId="0" animBg="1"/>
      <p:bldP spid="2089" grpId="1" animBg="1"/>
      <p:bldP spid="2090" grpId="0" animBg="1"/>
      <p:bldP spid="2090" grpId="1" animBg="1"/>
      <p:bldP spid="2091" grpId="0" animBg="1"/>
      <p:bldP spid="2091" grpId="1" animBg="1"/>
      <p:bldP spid="2092" grpId="0" animBg="1"/>
      <p:bldP spid="2092" grpId="1" animBg="1"/>
      <p:bldP spid="2093" grpId="0" animBg="1"/>
      <p:bldP spid="2093" grpId="1" animBg="1"/>
      <p:bldP spid="2094" grpId="0" animBg="1"/>
      <p:bldP spid="2094" grpId="1" animBg="1"/>
      <p:bldP spid="2095" grpId="0" animBg="1"/>
      <p:bldP spid="2095" grpId="1" animBg="1"/>
      <p:bldP spid="2096" grpId="0" animBg="1"/>
      <p:bldP spid="2096" grpId="1" animBg="1"/>
      <p:bldP spid="2096" grpId="2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6351588" y="2630488"/>
            <a:ext cx="2541587" cy="1322387"/>
            <a:chOff x="4001" y="1657"/>
            <a:chExt cx="1601" cy="833"/>
          </a:xfrm>
        </p:grpSpPr>
        <p:sp>
          <p:nvSpPr>
            <p:cNvPr id="42" name="Retângulo de cantos arredondados 41"/>
            <p:cNvSpPr/>
            <p:nvPr/>
          </p:nvSpPr>
          <p:spPr>
            <a:xfrm>
              <a:off x="4037" y="1680"/>
              <a:ext cx="1530" cy="765"/>
            </a:xfrm>
            <a:prstGeom prst="roundRect">
              <a:avLst/>
            </a:prstGeom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>
              <a:scene3d>
                <a:camera prst="orthographicFront"/>
                <a:lightRig rig="balanced" dir="t">
                  <a:rot lat="0" lon="0" rev="2100000"/>
                </a:lightRig>
              </a:scene3d>
              <a:sp3d extrusionH="57150" prstMaterial="metal">
                <a:bevelT w="38100" h="25400"/>
                <a:contourClr>
                  <a:schemeClr val="bg2"/>
                </a:contourClr>
              </a:sp3d>
            </a:bodyPr>
            <a:lstStyle/>
            <a:p>
              <a:pPr algn="ctr">
                <a:defRPr/>
              </a:pPr>
              <a:r>
                <a:rPr lang="pt-BR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Servidor</a:t>
              </a:r>
            </a:p>
            <a:p>
              <a:pPr algn="ctr">
                <a:defRPr/>
              </a:pPr>
              <a:r>
                <a:rPr lang="pt-BR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Web</a:t>
              </a:r>
            </a:p>
            <a:p>
              <a:pPr algn="ctr">
                <a:defRPr/>
              </a:pPr>
              <a:r>
                <a:rPr lang="pt-BR" sz="1100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(</a:t>
              </a:r>
              <a:r>
                <a:rPr lang="pt-BR" sz="1100" b="1" dirty="0" err="1">
                  <a:ln w="50800"/>
                  <a:solidFill>
                    <a:prstClr val="black">
                      <a:shade val="50000"/>
                    </a:prstClr>
                  </a:solidFill>
                </a:rPr>
                <a:t>ConQuest</a:t>
              </a:r>
              <a:r>
                <a:rPr lang="pt-BR" sz="1100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 – Todas Modalidades)</a:t>
              </a:r>
            </a:p>
          </p:txBody>
        </p:sp>
        <p:pic>
          <p:nvPicPr>
            <p:cNvPr id="56343" name="Picture 2" descr="C:\Documents and Settings\gfcaetano\Configurações locais\Temporary Internet Files\Content.IE5\UV2ROTI5\MCj04348450000[1].p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37" y="1725"/>
              <a:ext cx="315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390" name="Text Box 6"/>
          <p:cNvSpPr txBox="1">
            <a:spLocks noChangeArrowheads="1"/>
          </p:cNvSpPr>
          <p:nvPr/>
        </p:nvSpPr>
        <p:spPr bwMode="auto">
          <a:xfrm>
            <a:off x="971550" y="152400"/>
            <a:ext cx="7277100" cy="39687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50000">
                <a:schemeClr val="accent1">
                  <a:gamma/>
                  <a:shade val="46275"/>
                  <a:invGamma/>
                </a:schemeClr>
              </a:gs>
              <a:gs pos="100000">
                <a:schemeClr val="accent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pt-BR" sz="2000" b="1">
                <a:solidFill>
                  <a:srgbClr val="FFFF89"/>
                </a:solidFill>
                <a:latin typeface="Arial" charset="0"/>
              </a:rPr>
              <a:t>Fluxo de Informações Radiológicas – H.C. – F.M.R.P. - USP</a:t>
            </a:r>
            <a:endParaRPr lang="en-US" sz="2000" b="1">
              <a:solidFill>
                <a:srgbClr val="FFFF89"/>
              </a:solidFill>
              <a:latin typeface="Arial" charset="0"/>
            </a:endParaRPr>
          </a:p>
        </p:txBody>
      </p:sp>
      <p:grpSp>
        <p:nvGrpSpPr>
          <p:cNvPr id="56324" name="Group 13"/>
          <p:cNvGrpSpPr>
            <a:grpSpLocks/>
          </p:cNvGrpSpPr>
          <p:nvPr/>
        </p:nvGrpSpPr>
        <p:grpSpPr bwMode="auto">
          <a:xfrm>
            <a:off x="328613" y="5276850"/>
            <a:ext cx="2535237" cy="1322388"/>
            <a:chOff x="207" y="3324"/>
            <a:chExt cx="1597" cy="833"/>
          </a:xfrm>
        </p:grpSpPr>
        <p:sp>
          <p:nvSpPr>
            <p:cNvPr id="19" name="Retângulo de cantos arredondados 18"/>
            <p:cNvSpPr/>
            <p:nvPr/>
          </p:nvSpPr>
          <p:spPr>
            <a:xfrm>
              <a:off x="240" y="3345"/>
              <a:ext cx="1530" cy="765"/>
            </a:xfrm>
            <a:prstGeom prst="roundRect">
              <a:avLst/>
            </a:prstGeom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>
              <a:scene3d>
                <a:camera prst="orthographicFront"/>
                <a:lightRig rig="balanced" dir="t">
                  <a:rot lat="0" lon="0" rev="2100000"/>
                </a:lightRig>
              </a:scene3d>
              <a:sp3d extrusionH="57150" prstMaterial="metal">
                <a:bevelT w="38100" h="25400"/>
                <a:contourClr>
                  <a:schemeClr val="bg2"/>
                </a:contourClr>
              </a:sp3d>
            </a:bodyPr>
            <a:lstStyle/>
            <a:p>
              <a:pPr algn="ctr">
                <a:defRPr/>
              </a:pPr>
              <a:endParaRPr lang="pt-BR" b="1" dirty="0">
                <a:ln w="50800"/>
                <a:solidFill>
                  <a:prstClr val="black">
                    <a:shade val="50000"/>
                  </a:prstClr>
                </a:solidFill>
              </a:endParaRPr>
            </a:p>
            <a:p>
              <a:pPr algn="ctr">
                <a:defRPr/>
              </a:pPr>
              <a:r>
                <a:rPr lang="pt-BR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Estações de Laudo</a:t>
              </a:r>
            </a:p>
            <a:p>
              <a:pPr algn="ctr">
                <a:defRPr/>
              </a:pPr>
              <a:r>
                <a:rPr lang="pt-BR" sz="1100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(</a:t>
              </a:r>
              <a:r>
                <a:rPr lang="pt-BR" sz="1100" b="1" dirty="0" err="1">
                  <a:ln w="50800"/>
                  <a:solidFill>
                    <a:prstClr val="black">
                      <a:shade val="50000"/>
                    </a:prstClr>
                  </a:solidFill>
                </a:rPr>
                <a:t>ClearCanvas</a:t>
              </a:r>
              <a:r>
                <a:rPr lang="pt-BR" sz="1100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 / K-PACS / </a:t>
              </a:r>
              <a:r>
                <a:rPr lang="pt-BR" sz="1100" b="1" dirty="0" err="1">
                  <a:ln w="50800"/>
                  <a:solidFill>
                    <a:prstClr val="black">
                      <a:shade val="50000"/>
                    </a:prstClr>
                  </a:solidFill>
                </a:rPr>
                <a:t>eFilm</a:t>
              </a:r>
              <a:r>
                <a:rPr lang="pt-BR" sz="1100" b="1" dirty="0">
                  <a:ln w="50800"/>
                  <a:solidFill>
                    <a:prstClr val="black">
                      <a:shade val="50000"/>
                    </a:prstClr>
                  </a:solidFill>
                </a:rPr>
                <a:t>)</a:t>
              </a:r>
            </a:p>
          </p:txBody>
        </p:sp>
        <p:pic>
          <p:nvPicPr>
            <p:cNvPr id="56337" name="Picture 3" descr="C:\Documents and Settings\gfcaetano\Configurações locais\Temporary Internet Files\Content.IE5\ALELG5QZ\MCj04326460000[1]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5" y="3390"/>
              <a:ext cx="207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8" name="Picture 3" descr="C:\Documents and Settings\gfcaetano\Configurações locais\Temporary Internet Files\Content.IE5\ALELG5QZ\MCj04326460000[1]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5" y="3390"/>
              <a:ext cx="207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9" name="Picture 3" descr="C:\Documents and Settings\gfcaetano\Configurações locais\Temporary Internet Files\Content.IE5\ALELG5QZ\MCj04326460000[1]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" y="3390"/>
              <a:ext cx="207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0" name="Picture 3" descr="C:\Documents and Settings\gfcaetano\Configurações locais\Temporary Internet Files\Content.IE5\ALELG5QZ\MCj04326460000[1]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" y="3390"/>
              <a:ext cx="207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1" name="Picture 3" descr="C:\Documents and Settings\gfcaetano\Configurações locais\Temporary Internet Files\Content.IE5\ALELG5QZ\MCj04326460000[1]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" y="3390"/>
              <a:ext cx="207" cy="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401" name="Line 17"/>
          <p:cNvSpPr>
            <a:spLocks noChangeShapeType="1"/>
          </p:cNvSpPr>
          <p:nvPr/>
        </p:nvSpPr>
        <p:spPr bwMode="auto">
          <a:xfrm>
            <a:off x="827088" y="6165850"/>
            <a:ext cx="1512887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6406" name="Freeform 22"/>
          <p:cNvSpPr>
            <a:spLocks/>
          </p:cNvSpPr>
          <p:nvPr/>
        </p:nvSpPr>
        <p:spPr bwMode="auto">
          <a:xfrm>
            <a:off x="1042988" y="2565400"/>
            <a:ext cx="1296987" cy="1079500"/>
          </a:xfrm>
          <a:custGeom>
            <a:avLst/>
            <a:gdLst>
              <a:gd name="T0" fmla="*/ 2147483647 w 817"/>
              <a:gd name="T1" fmla="*/ 2147483647 h 771"/>
              <a:gd name="T2" fmla="*/ 2147483647 w 817"/>
              <a:gd name="T3" fmla="*/ 2147483647 h 771"/>
              <a:gd name="T4" fmla="*/ 0 w 817"/>
              <a:gd name="T5" fmla="*/ 0 h 771"/>
              <a:gd name="T6" fmla="*/ 0 60000 65536"/>
              <a:gd name="T7" fmla="*/ 0 60000 65536"/>
              <a:gd name="T8" fmla="*/ 0 60000 65536"/>
              <a:gd name="T9" fmla="*/ 0 w 817"/>
              <a:gd name="T10" fmla="*/ 0 h 771"/>
              <a:gd name="T11" fmla="*/ 817 w 817"/>
              <a:gd name="T12" fmla="*/ 771 h 7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7" h="771">
                <a:moveTo>
                  <a:pt x="817" y="771"/>
                </a:moveTo>
                <a:cubicBezTo>
                  <a:pt x="544" y="654"/>
                  <a:pt x="272" y="537"/>
                  <a:pt x="136" y="408"/>
                </a:cubicBezTo>
                <a:cubicBezTo>
                  <a:pt x="0" y="279"/>
                  <a:pt x="15" y="91"/>
                  <a:pt x="0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16408" name="Freeform 24"/>
          <p:cNvSpPr>
            <a:spLocks/>
          </p:cNvSpPr>
          <p:nvPr/>
        </p:nvSpPr>
        <p:spPr bwMode="auto">
          <a:xfrm rot="10800000">
            <a:off x="3492500" y="1484313"/>
            <a:ext cx="3311525" cy="1008062"/>
          </a:xfrm>
          <a:custGeom>
            <a:avLst/>
            <a:gdLst>
              <a:gd name="T0" fmla="*/ 2147483647 w 817"/>
              <a:gd name="T1" fmla="*/ 2147483647 h 771"/>
              <a:gd name="T2" fmla="*/ 2147483647 w 817"/>
              <a:gd name="T3" fmla="*/ 2147483647 h 771"/>
              <a:gd name="T4" fmla="*/ 0 w 817"/>
              <a:gd name="T5" fmla="*/ 0 h 771"/>
              <a:gd name="T6" fmla="*/ 0 60000 65536"/>
              <a:gd name="T7" fmla="*/ 0 60000 65536"/>
              <a:gd name="T8" fmla="*/ 0 60000 65536"/>
              <a:gd name="T9" fmla="*/ 0 w 817"/>
              <a:gd name="T10" fmla="*/ 0 h 771"/>
              <a:gd name="T11" fmla="*/ 817 w 817"/>
              <a:gd name="T12" fmla="*/ 771 h 7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17" h="771">
                <a:moveTo>
                  <a:pt x="817" y="771"/>
                </a:moveTo>
                <a:cubicBezTo>
                  <a:pt x="544" y="654"/>
                  <a:pt x="272" y="537"/>
                  <a:pt x="136" y="408"/>
                </a:cubicBezTo>
                <a:cubicBezTo>
                  <a:pt x="0" y="279"/>
                  <a:pt x="15" y="91"/>
                  <a:pt x="0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pt-BR"/>
          </a:p>
        </p:txBody>
      </p:sp>
      <p:pic>
        <p:nvPicPr>
          <p:cNvPr id="21" name="Imagem 20" descr="SISHC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8938" y="4786313"/>
            <a:ext cx="221932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Imagem 21" descr="ATHOS1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0313" y="2643188"/>
            <a:ext cx="2257425" cy="202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Imagem 22" descr="ATHOS2.jp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7875" y="2571750"/>
            <a:ext cx="2667000" cy="278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Retângulo 23"/>
          <p:cNvSpPr/>
          <p:nvPr/>
        </p:nvSpPr>
        <p:spPr>
          <a:xfrm>
            <a:off x="71406" y="3357562"/>
            <a:ext cx="1857325" cy="43088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Busca pelo Paciente</a:t>
            </a:r>
          </a:p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na Base de Dados</a:t>
            </a:r>
          </a:p>
        </p:txBody>
      </p:sp>
      <p:sp>
        <p:nvSpPr>
          <p:cNvPr id="25" name="Retângulo 24"/>
          <p:cNvSpPr/>
          <p:nvPr/>
        </p:nvSpPr>
        <p:spPr>
          <a:xfrm>
            <a:off x="4572063" y="1285860"/>
            <a:ext cx="1857325" cy="430887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>
              <a:defRPr/>
            </a:pPr>
            <a:r>
              <a:rPr lang="pt-BR" sz="1100" b="1" dirty="0">
                <a:ln w="11430"/>
                <a:gradFill>
                  <a:gsLst>
                    <a:gs pos="0">
                      <a:srgbClr val="F79646">
                        <a:tint val="90000"/>
                        <a:satMod val="120000"/>
                      </a:srgbClr>
                    </a:gs>
                    <a:gs pos="25000">
                      <a:srgbClr val="F79646">
                        <a:tint val="93000"/>
                        <a:satMod val="120000"/>
                      </a:srgbClr>
                    </a:gs>
                    <a:gs pos="50000">
                      <a:srgbClr val="F79646">
                        <a:shade val="89000"/>
                        <a:satMod val="110000"/>
                      </a:srgbClr>
                    </a:gs>
                    <a:gs pos="75000">
                      <a:srgbClr val="F79646">
                        <a:tint val="93000"/>
                        <a:satMod val="120000"/>
                      </a:srgbClr>
                    </a:gs>
                    <a:gs pos="100000">
                      <a:srgbClr val="F79646">
                        <a:tint val="90000"/>
                        <a:satMod val="120000"/>
                      </a:srgb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Arial" charset="0"/>
              </a:rPr>
              <a:t>Exibição das Imagens em NKI ou JPEG</a:t>
            </a:r>
          </a:p>
        </p:txBody>
      </p:sp>
      <p:grpSp>
        <p:nvGrpSpPr>
          <p:cNvPr id="4" name="Group 20"/>
          <p:cNvGrpSpPr>
            <a:grpSpLocks/>
          </p:cNvGrpSpPr>
          <p:nvPr/>
        </p:nvGrpSpPr>
        <p:grpSpPr bwMode="auto">
          <a:xfrm>
            <a:off x="900113" y="4076700"/>
            <a:ext cx="1871662" cy="720725"/>
            <a:chOff x="1520" y="2886"/>
            <a:chExt cx="1179" cy="454"/>
          </a:xfrm>
        </p:grpSpPr>
        <p:sp>
          <p:nvSpPr>
            <p:cNvPr id="56334" name="Oval 19"/>
            <p:cNvSpPr>
              <a:spLocks noChangeArrowheads="1"/>
            </p:cNvSpPr>
            <p:nvPr/>
          </p:nvSpPr>
          <p:spPr bwMode="auto">
            <a:xfrm>
              <a:off x="1520" y="2886"/>
              <a:ext cx="1179" cy="4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>
                <a:solidFill>
                  <a:srgbClr val="FFFFFF"/>
                </a:solidFill>
                <a:latin typeface="Arial" charset="0"/>
              </a:endParaRPr>
            </a:p>
          </p:txBody>
        </p:sp>
        <p:sp>
          <p:nvSpPr>
            <p:cNvPr id="56335" name="Text Box 18"/>
            <p:cNvSpPr txBox="1">
              <a:spLocks noChangeArrowheads="1"/>
            </p:cNvSpPr>
            <p:nvPr/>
          </p:nvSpPr>
          <p:spPr bwMode="auto">
            <a:xfrm>
              <a:off x="1631" y="2959"/>
              <a:ext cx="933" cy="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 eaLnBrk="1" hangingPunct="1"/>
              <a:r>
                <a:rPr lang="pt-BR" altLang="pt-BR" sz="1400">
                  <a:solidFill>
                    <a:srgbClr val="FF9933"/>
                  </a:solidFill>
                  <a:latin typeface="Arial" charset="0"/>
                </a:rPr>
                <a:t>Sistemas HCRP</a:t>
              </a:r>
            </a:p>
            <a:p>
              <a:pPr algn="ctr" eaLnBrk="1" hangingPunct="1"/>
              <a:r>
                <a:rPr lang="pt-BR" altLang="pt-BR" sz="1400">
                  <a:solidFill>
                    <a:srgbClr val="FF9933"/>
                  </a:solidFill>
                  <a:latin typeface="Arial" charset="0"/>
                </a:rPr>
                <a:t>(ATHOS)</a:t>
              </a:r>
              <a:endParaRPr lang="en-US" altLang="pt-BR" sz="1400">
                <a:solidFill>
                  <a:srgbClr val="FF9933"/>
                </a:solidFill>
                <a:latin typeface="Arial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89452E-6 L -0.65643 -0.27365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80000" y="-1370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6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16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3" dur="5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01" grpId="0" animBg="1"/>
      <p:bldP spid="16406" grpId="0" animBg="1"/>
      <p:bldP spid="16408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CaixaDeTexto 1"/>
          <p:cNvSpPr txBox="1">
            <a:spLocks noChangeArrowheads="1"/>
          </p:cNvSpPr>
          <p:nvPr/>
        </p:nvSpPr>
        <p:spPr bwMode="auto">
          <a:xfrm>
            <a:off x="1403350" y="1125538"/>
            <a:ext cx="75612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/>
              <a:t>Experiência HCFMRP – Solução Comercial</a:t>
            </a:r>
          </a:p>
        </p:txBody>
      </p:sp>
      <p:pic>
        <p:nvPicPr>
          <p:cNvPr id="5734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989138"/>
            <a:ext cx="7632700" cy="410368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a 2"/>
          <p:cNvGraphicFramePr>
            <a:graphicFrameLocks noGrp="1"/>
          </p:cNvGraphicFramePr>
          <p:nvPr/>
        </p:nvGraphicFramePr>
        <p:xfrm>
          <a:off x="971550" y="1989138"/>
          <a:ext cx="7272338" cy="1725616"/>
        </p:xfrm>
        <a:graphic>
          <a:graphicData uri="http://schemas.openxmlformats.org/drawingml/2006/table">
            <a:tbl>
              <a:tblPr/>
              <a:tblGrid>
                <a:gridCol w="4098925"/>
                <a:gridCol w="1057275"/>
                <a:gridCol w="1058863"/>
                <a:gridCol w="1057275"/>
              </a:tblGrid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INVESTIMENTO – RESUMO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Desenbolso Ano/Valor R$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3018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Item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2010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2011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2012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Armazenamento de dados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200.340,00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200.340,00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CR (Digitalização de Grafias)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290.894,52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Estações de visualização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110.350,90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Infra-estrutura de rede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79.110,00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92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TOTAL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480.355,42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200.340,00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200.340,00</a:t>
                      </a:r>
                      <a:endParaRPr kumimoji="0" lang="pt-BR" altLang="pt-BR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8410" name="Rectangle 1"/>
          <p:cNvSpPr>
            <a:spLocks noChangeArrowheads="1"/>
          </p:cNvSpPr>
          <p:nvPr/>
        </p:nvSpPr>
        <p:spPr bwMode="auto">
          <a:xfrm>
            <a:off x="971550" y="3702050"/>
            <a:ext cx="36607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1400"/>
              <a:t>Investimento total no período: R$ 881.035,42</a:t>
            </a:r>
          </a:p>
          <a:p>
            <a:endParaRPr lang="pt-BR" altLang="pt-BR">
              <a:latin typeface="Arial" charset="0"/>
            </a:endParaRPr>
          </a:p>
        </p:txBody>
      </p:sp>
      <p:sp>
        <p:nvSpPr>
          <p:cNvPr id="58411" name="CaixaDeTexto 4"/>
          <p:cNvSpPr txBox="1">
            <a:spLocks noChangeArrowheads="1"/>
          </p:cNvSpPr>
          <p:nvPr/>
        </p:nvSpPr>
        <p:spPr bwMode="auto">
          <a:xfrm>
            <a:off x="1403350" y="1125538"/>
            <a:ext cx="756126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eaLnBrk="1" hangingPunct="1"/>
            <a:r>
              <a:rPr lang="pt-BR" altLang="pt-BR" sz="2800"/>
              <a:t>Experiência HCFMRP – Solução Comercial</a:t>
            </a:r>
          </a:p>
        </p:txBody>
      </p:sp>
      <p:graphicFrame>
        <p:nvGraphicFramePr>
          <p:cNvPr id="6" name="Tabela 5"/>
          <p:cNvGraphicFramePr>
            <a:graphicFrameLocks noGrp="1"/>
          </p:cNvGraphicFramePr>
          <p:nvPr/>
        </p:nvGraphicFramePr>
        <p:xfrm>
          <a:off x="1042988" y="4292600"/>
          <a:ext cx="7200900" cy="1516065"/>
        </p:xfrm>
        <a:graphic>
          <a:graphicData uri="http://schemas.openxmlformats.org/drawingml/2006/table">
            <a:tbl>
              <a:tblPr/>
              <a:tblGrid>
                <a:gridCol w="4059237"/>
                <a:gridCol w="1047750"/>
                <a:gridCol w="1046163"/>
                <a:gridCol w="1047750"/>
              </a:tblGrid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COSUMO – RESUMO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Desenbolso Ano/Valor R$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Item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2010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2011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2012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CR (Digitalização de Grafias) – Cassetes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136.404,12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just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Locação de Software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445.600,00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445.600,00</a:t>
                      </a: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TOTAL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0,00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582.004,12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8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 sz="24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 sz="2000"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lr>
                          <a:schemeClr val="tx1"/>
                        </a:buClr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70000"/>
                        <a:buFont typeface="Wingdings" pitchFamily="2" charset="2"/>
                        <a:tabLst>
                          <a:tab pos="6099175" algn="l"/>
                        </a:tabLst>
                        <a:defRPr>
                          <a:solidFill>
                            <a:schemeClr val="tx1"/>
                          </a:solidFill>
                          <a:latin typeface="Tahoma" pitchFamily="34" charset="0"/>
                        </a:defRPr>
                      </a:lvl9pPr>
                    </a:lstStyle>
                    <a:p>
                      <a:pPr marL="0" marR="0" lvl="0" indent="0" algn="r" defTabSz="914400" rtl="0" eaLnBrk="1" fontAlgn="base" latinLnBrk="0" hangingPunct="1"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099175" algn="l"/>
                        </a:tabLst>
                      </a:pPr>
                      <a:r>
                        <a:rPr kumimoji="0" lang="pt-BR" altLang="pt-BR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itchFamily="34" charset="0"/>
                        </a:rPr>
                        <a:t>445.600,00</a:t>
                      </a:r>
                      <a:endParaRPr kumimoji="0" lang="pt-BR" altLang="pt-BR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ahoma" pitchFamily="34" charset="0"/>
                      </a:endParaRPr>
                    </a:p>
                  </a:txBody>
                  <a:tcPr marL="67546" marR="6754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8442" name="Rectangle 2"/>
          <p:cNvSpPr>
            <a:spLocks noChangeArrowheads="1"/>
          </p:cNvSpPr>
          <p:nvPr/>
        </p:nvSpPr>
        <p:spPr bwMode="auto">
          <a:xfrm>
            <a:off x="1079500" y="5789613"/>
            <a:ext cx="6229350" cy="877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6099175" algn="l"/>
              </a:tabLs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just" eaLnBrk="1" hangingPunct="1"/>
            <a:r>
              <a:rPr lang="pt-BR" altLang="pt-BR" sz="1400"/>
              <a:t>Consumo total no período: R$ 1.027.604,12</a:t>
            </a:r>
          </a:p>
          <a:p>
            <a:pPr algn="just" eaLnBrk="1" hangingPunct="1"/>
            <a:endParaRPr lang="pt-BR" altLang="pt-BR" sz="1200">
              <a:solidFill>
                <a:srgbClr val="004586"/>
              </a:solidFill>
            </a:endParaRPr>
          </a:p>
          <a:p>
            <a:pPr algn="just" eaLnBrk="1" hangingPunct="1"/>
            <a:endParaRPr lang="pt-BR" altLang="pt-BR" sz="900"/>
          </a:p>
          <a:p>
            <a:pPr algn="just"/>
            <a:r>
              <a:rPr lang="pt-BR" altLang="pt-BR" sz="1600" b="1"/>
              <a:t>Total geral do período (Investimento + Consumo):  R$ 1.908.639,52</a:t>
            </a:r>
            <a:endParaRPr lang="pt-BR" altLang="pt-BR" sz="160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914400" y="620713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kumimoji="1" lang="en-US" altLang="pt-BR" sz="2400" i="1">
                <a:solidFill>
                  <a:schemeClr val="tx2"/>
                </a:solidFill>
              </a:rPr>
              <a:t>DICOM - Digital Imaging and Communication in Medicine</a:t>
            </a:r>
          </a:p>
        </p:txBody>
      </p:sp>
      <p:sp>
        <p:nvSpPr>
          <p:cNvPr id="21507" name="Rectangle 3"/>
          <p:cNvSpPr>
            <a:spLocks noChangeArrowheads="1"/>
          </p:cNvSpPr>
          <p:nvPr/>
        </p:nvSpPr>
        <p:spPr bwMode="auto">
          <a:xfrm>
            <a:off x="1068388" y="2136775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>
            <a:lvl1pPr marL="342900" indent="-3429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>
                <a:latin typeface="Arial" charset="0"/>
              </a:rPr>
              <a:t>ACR- American College of Radiology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>
                <a:latin typeface="Arial" charset="0"/>
              </a:rPr>
              <a:t>NEMA-National Electrical Manufacturers Association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>
                <a:latin typeface="Arial" charset="0"/>
              </a:rPr>
              <a:t>1983: formaram um comitê para desenvolver um padrão: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 sz="2000">
                <a:solidFill>
                  <a:srgbClr val="33CC33"/>
                </a:solidFill>
                <a:latin typeface="Arial" charset="0"/>
              </a:rPr>
              <a:t>que promovesse a comunicação da informação de imagem digital sem considerar o fabricante;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 sz="2000">
                <a:latin typeface="Arial" charset="0"/>
              </a:rPr>
              <a:t>que facilitasse o desenvolvimento e expansão do PACS (Picture Archiving &amp; Communication System);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 sz="2000">
                <a:solidFill>
                  <a:srgbClr val="33CC33"/>
                </a:solidFill>
                <a:latin typeface="Arial" charset="0"/>
              </a:rPr>
              <a:t>que permitisse a criação de bancos de dados para informação de diagnósticos;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 sz="2000">
                <a:latin typeface="Arial" charset="0"/>
              </a:rPr>
              <a:t>que interrogasse esses B.D. por muitos equipamentos distribuídos geograficamente, local ou remotos.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mtClean="0"/>
              <a:t>Fundamentos do DICOM</a:t>
            </a:r>
          </a:p>
        </p:txBody>
      </p:sp>
      <p:sp>
        <p:nvSpPr>
          <p:cNvPr id="3153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pt-BR" sz="2400" smtClean="0"/>
              <a:t>A meta inicial para o desenvolvimento de um padrão para a transmissão e armazenamento de imagens digitais foi permitir a recuperação de  imagens e informações associadas de equipamentos diversos em um formato específico, que seria o mesmo para qualquer fabricante;</a:t>
            </a:r>
            <a:endParaRPr lang="en-US" sz="2400" smtClean="0"/>
          </a:p>
          <a:p>
            <a:pPr eaLnBrk="1" hangingPunct="1">
              <a:defRPr/>
            </a:pPr>
            <a:r>
              <a:rPr lang="pt-BR" sz="2400" smtClean="0"/>
              <a:t>A essência do padrão DICOM é que ele prescreve um conjunto uniforme e bem compreendido de regras para a comunicação de imagens digitais.</a:t>
            </a:r>
            <a:endParaRPr lang="en-US" sz="24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mtClean="0">
                <a:solidFill>
                  <a:schemeClr val="tx1"/>
                </a:solidFill>
              </a:rPr>
              <a:t>Domínio de Aplicação do DICOM</a:t>
            </a:r>
          </a:p>
        </p:txBody>
      </p:sp>
      <p:grpSp>
        <p:nvGrpSpPr>
          <p:cNvPr id="23555" name="Group 3"/>
          <p:cNvGrpSpPr>
            <a:grpSpLocks/>
          </p:cNvGrpSpPr>
          <p:nvPr/>
        </p:nvGrpSpPr>
        <p:grpSpPr bwMode="auto">
          <a:xfrm>
            <a:off x="900113" y="2060575"/>
            <a:ext cx="7491412" cy="3940175"/>
            <a:chOff x="337" y="960"/>
            <a:chExt cx="4719" cy="2482"/>
          </a:xfrm>
        </p:grpSpPr>
        <p:pic>
          <p:nvPicPr>
            <p:cNvPr id="23556" name="Picture 4"/>
            <p:cNvPicPr>
              <a:picLocks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" y="2542"/>
              <a:ext cx="544" cy="634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557" name="Picture 5"/>
            <p:cNvPicPr>
              <a:picLocks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0" y="1956"/>
              <a:ext cx="492" cy="89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58" name="Freeform 6"/>
            <p:cNvSpPr>
              <a:spLocks/>
            </p:cNvSpPr>
            <p:nvPr/>
          </p:nvSpPr>
          <p:spPr bwMode="auto">
            <a:xfrm>
              <a:off x="983" y="1434"/>
              <a:ext cx="16" cy="178"/>
            </a:xfrm>
            <a:custGeom>
              <a:avLst/>
              <a:gdLst>
                <a:gd name="T0" fmla="*/ 15 w 16"/>
                <a:gd name="T1" fmla="*/ 0 h 178"/>
                <a:gd name="T2" fmla="*/ 15 w 16"/>
                <a:gd name="T3" fmla="*/ 0 h 178"/>
                <a:gd name="T4" fmla="*/ 0 w 16"/>
                <a:gd name="T5" fmla="*/ 26 h 178"/>
                <a:gd name="T6" fmla="*/ 0 w 16"/>
                <a:gd name="T7" fmla="*/ 151 h 178"/>
                <a:gd name="T8" fmla="*/ 15 w 16"/>
                <a:gd name="T9" fmla="*/ 177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8"/>
                <a:gd name="T17" fmla="*/ 16 w 16"/>
                <a:gd name="T18" fmla="*/ 178 h 1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8">
                  <a:moveTo>
                    <a:pt x="15" y="0"/>
                  </a:moveTo>
                  <a:lnTo>
                    <a:pt x="15" y="0"/>
                  </a:lnTo>
                  <a:lnTo>
                    <a:pt x="0" y="26"/>
                  </a:lnTo>
                  <a:lnTo>
                    <a:pt x="0" y="151"/>
                  </a:lnTo>
                  <a:lnTo>
                    <a:pt x="15" y="17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59" name="Freeform 7"/>
            <p:cNvSpPr>
              <a:spLocks/>
            </p:cNvSpPr>
            <p:nvPr/>
          </p:nvSpPr>
          <p:spPr bwMode="auto">
            <a:xfrm>
              <a:off x="983" y="1434"/>
              <a:ext cx="16" cy="178"/>
            </a:xfrm>
            <a:custGeom>
              <a:avLst/>
              <a:gdLst>
                <a:gd name="T0" fmla="*/ 15 w 16"/>
                <a:gd name="T1" fmla="*/ 0 h 178"/>
                <a:gd name="T2" fmla="*/ 0 w 16"/>
                <a:gd name="T3" fmla="*/ 26 h 178"/>
                <a:gd name="T4" fmla="*/ 0 w 16"/>
                <a:gd name="T5" fmla="*/ 151 h 178"/>
                <a:gd name="T6" fmla="*/ 15 w 16"/>
                <a:gd name="T7" fmla="*/ 17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78"/>
                <a:gd name="T14" fmla="*/ 16 w 16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78">
                  <a:moveTo>
                    <a:pt x="15" y="0"/>
                  </a:moveTo>
                  <a:lnTo>
                    <a:pt x="0" y="26"/>
                  </a:lnTo>
                  <a:lnTo>
                    <a:pt x="0" y="151"/>
                  </a:lnTo>
                  <a:lnTo>
                    <a:pt x="15" y="17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0" name="Line 8"/>
            <p:cNvSpPr>
              <a:spLocks noChangeShapeType="1"/>
            </p:cNvSpPr>
            <p:nvPr/>
          </p:nvSpPr>
          <p:spPr bwMode="auto">
            <a:xfrm>
              <a:off x="989" y="1460"/>
              <a:ext cx="0" cy="1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1" name="Line 9"/>
            <p:cNvSpPr>
              <a:spLocks noChangeShapeType="1"/>
            </p:cNvSpPr>
            <p:nvPr/>
          </p:nvSpPr>
          <p:spPr bwMode="auto">
            <a:xfrm>
              <a:off x="1004" y="1446"/>
              <a:ext cx="0" cy="14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2" name="Line 10"/>
            <p:cNvSpPr>
              <a:spLocks noChangeShapeType="1"/>
            </p:cNvSpPr>
            <p:nvPr/>
          </p:nvSpPr>
          <p:spPr bwMode="auto">
            <a:xfrm>
              <a:off x="1004" y="1446"/>
              <a:ext cx="0" cy="1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3" name="Line 11"/>
            <p:cNvSpPr>
              <a:spLocks noChangeShapeType="1"/>
            </p:cNvSpPr>
            <p:nvPr/>
          </p:nvSpPr>
          <p:spPr bwMode="auto">
            <a:xfrm>
              <a:off x="1004" y="1446"/>
              <a:ext cx="0" cy="1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4" name="Line 12"/>
            <p:cNvSpPr>
              <a:spLocks noChangeShapeType="1"/>
            </p:cNvSpPr>
            <p:nvPr/>
          </p:nvSpPr>
          <p:spPr bwMode="auto">
            <a:xfrm>
              <a:off x="1004" y="1434"/>
              <a:ext cx="0" cy="16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5" name="Freeform 13"/>
            <p:cNvSpPr>
              <a:spLocks/>
            </p:cNvSpPr>
            <p:nvPr/>
          </p:nvSpPr>
          <p:spPr bwMode="auto">
            <a:xfrm>
              <a:off x="998" y="1320"/>
              <a:ext cx="33" cy="394"/>
            </a:xfrm>
            <a:custGeom>
              <a:avLst/>
              <a:gdLst>
                <a:gd name="T0" fmla="*/ 32 w 33"/>
                <a:gd name="T1" fmla="*/ 0 h 394"/>
                <a:gd name="T2" fmla="*/ 32 w 33"/>
                <a:gd name="T3" fmla="*/ 0 h 394"/>
                <a:gd name="T4" fmla="*/ 15 w 33"/>
                <a:gd name="T5" fmla="*/ 0 h 394"/>
                <a:gd name="T6" fmla="*/ 0 w 33"/>
                <a:gd name="T7" fmla="*/ 25 h 394"/>
                <a:gd name="T8" fmla="*/ 0 w 33"/>
                <a:gd name="T9" fmla="*/ 367 h 394"/>
                <a:gd name="T10" fmla="*/ 15 w 33"/>
                <a:gd name="T11" fmla="*/ 393 h 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394"/>
                <a:gd name="T20" fmla="*/ 33 w 33"/>
                <a:gd name="T21" fmla="*/ 394 h 39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394">
                  <a:moveTo>
                    <a:pt x="32" y="0"/>
                  </a:moveTo>
                  <a:lnTo>
                    <a:pt x="32" y="0"/>
                  </a:lnTo>
                  <a:lnTo>
                    <a:pt x="15" y="0"/>
                  </a:lnTo>
                  <a:lnTo>
                    <a:pt x="0" y="25"/>
                  </a:lnTo>
                  <a:lnTo>
                    <a:pt x="0" y="367"/>
                  </a:lnTo>
                  <a:lnTo>
                    <a:pt x="15" y="39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6" name="Freeform 14"/>
            <p:cNvSpPr>
              <a:spLocks/>
            </p:cNvSpPr>
            <p:nvPr/>
          </p:nvSpPr>
          <p:spPr bwMode="auto">
            <a:xfrm>
              <a:off x="998" y="1320"/>
              <a:ext cx="33" cy="394"/>
            </a:xfrm>
            <a:custGeom>
              <a:avLst/>
              <a:gdLst>
                <a:gd name="T0" fmla="*/ 32 w 33"/>
                <a:gd name="T1" fmla="*/ 0 h 394"/>
                <a:gd name="T2" fmla="*/ 15 w 33"/>
                <a:gd name="T3" fmla="*/ 0 h 394"/>
                <a:gd name="T4" fmla="*/ 0 w 33"/>
                <a:gd name="T5" fmla="*/ 25 h 394"/>
                <a:gd name="T6" fmla="*/ 0 w 33"/>
                <a:gd name="T7" fmla="*/ 367 h 394"/>
                <a:gd name="T8" fmla="*/ 15 w 33"/>
                <a:gd name="T9" fmla="*/ 393 h 3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394"/>
                <a:gd name="T17" fmla="*/ 33 w 33"/>
                <a:gd name="T18" fmla="*/ 394 h 3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394">
                  <a:moveTo>
                    <a:pt x="32" y="0"/>
                  </a:moveTo>
                  <a:lnTo>
                    <a:pt x="15" y="0"/>
                  </a:lnTo>
                  <a:lnTo>
                    <a:pt x="0" y="25"/>
                  </a:lnTo>
                  <a:lnTo>
                    <a:pt x="0" y="367"/>
                  </a:lnTo>
                  <a:lnTo>
                    <a:pt x="15" y="39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67" name="Oval 15"/>
            <p:cNvSpPr>
              <a:spLocks noChangeArrowheads="1"/>
            </p:cNvSpPr>
            <p:nvPr/>
          </p:nvSpPr>
          <p:spPr bwMode="auto">
            <a:xfrm>
              <a:off x="1096" y="1755"/>
              <a:ext cx="319" cy="21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68" name="Oval 16"/>
            <p:cNvSpPr>
              <a:spLocks noChangeArrowheads="1"/>
            </p:cNvSpPr>
            <p:nvPr/>
          </p:nvSpPr>
          <p:spPr bwMode="auto">
            <a:xfrm>
              <a:off x="1096" y="1742"/>
              <a:ext cx="319" cy="22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69" name="Freeform 17"/>
            <p:cNvSpPr>
              <a:spLocks/>
            </p:cNvSpPr>
            <p:nvPr/>
          </p:nvSpPr>
          <p:spPr bwMode="auto">
            <a:xfrm>
              <a:off x="1369" y="1738"/>
              <a:ext cx="16" cy="26"/>
            </a:xfrm>
            <a:custGeom>
              <a:avLst/>
              <a:gdLst>
                <a:gd name="T0" fmla="*/ 0 w 16"/>
                <a:gd name="T1" fmla="*/ 0 h 26"/>
                <a:gd name="T2" fmla="*/ 0 w 16"/>
                <a:gd name="T3" fmla="*/ 0 h 26"/>
                <a:gd name="T4" fmla="*/ 0 w 16"/>
                <a:gd name="T5" fmla="*/ 25 h 26"/>
                <a:gd name="T6" fmla="*/ 15 w 16"/>
                <a:gd name="T7" fmla="*/ 25 h 26"/>
                <a:gd name="T8" fmla="*/ 15 w 16"/>
                <a:gd name="T9" fmla="*/ 13 h 26"/>
                <a:gd name="T10" fmla="*/ 15 w 16"/>
                <a:gd name="T11" fmla="*/ 0 h 26"/>
                <a:gd name="T12" fmla="*/ 0 w 16"/>
                <a:gd name="T13" fmla="*/ 0 h 26"/>
                <a:gd name="T14" fmla="*/ 0 w 16"/>
                <a:gd name="T15" fmla="*/ 25 h 26"/>
                <a:gd name="T16" fmla="*/ 15 w 16"/>
                <a:gd name="T17" fmla="*/ 25 h 26"/>
                <a:gd name="T18" fmla="*/ 15 w 16"/>
                <a:gd name="T19" fmla="*/ 13 h 26"/>
                <a:gd name="T20" fmla="*/ 15 w 16"/>
                <a:gd name="T21" fmla="*/ 0 h 26"/>
                <a:gd name="T22" fmla="*/ 0 w 16"/>
                <a:gd name="T23" fmla="*/ 0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26"/>
                <a:gd name="T38" fmla="*/ 16 w 1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26">
                  <a:moveTo>
                    <a:pt x="0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15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25"/>
                  </a:lnTo>
                  <a:lnTo>
                    <a:pt x="15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70" name="AutoShape 18"/>
            <p:cNvSpPr>
              <a:spLocks noChangeArrowheads="1"/>
            </p:cNvSpPr>
            <p:nvPr/>
          </p:nvSpPr>
          <p:spPr bwMode="auto">
            <a:xfrm>
              <a:off x="1126" y="1729"/>
              <a:ext cx="259" cy="9"/>
            </a:xfrm>
            <a:prstGeom prst="roundRect">
              <a:avLst>
                <a:gd name="adj" fmla="val 21731"/>
              </a:avLst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1" name="Oval 19"/>
            <p:cNvSpPr>
              <a:spLocks noChangeArrowheads="1"/>
            </p:cNvSpPr>
            <p:nvPr/>
          </p:nvSpPr>
          <p:spPr bwMode="auto">
            <a:xfrm>
              <a:off x="1141" y="1717"/>
              <a:ext cx="12" cy="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2" name="Oval 20"/>
            <p:cNvSpPr>
              <a:spLocks noChangeArrowheads="1"/>
            </p:cNvSpPr>
            <p:nvPr/>
          </p:nvSpPr>
          <p:spPr bwMode="auto">
            <a:xfrm>
              <a:off x="1173" y="1717"/>
              <a:ext cx="10" cy="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3" name="Oval 21"/>
            <p:cNvSpPr>
              <a:spLocks noChangeArrowheads="1"/>
            </p:cNvSpPr>
            <p:nvPr/>
          </p:nvSpPr>
          <p:spPr bwMode="auto">
            <a:xfrm>
              <a:off x="1203" y="1717"/>
              <a:ext cx="11" cy="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4" name="Oval 22"/>
            <p:cNvSpPr>
              <a:spLocks noChangeArrowheads="1"/>
            </p:cNvSpPr>
            <p:nvPr/>
          </p:nvSpPr>
          <p:spPr bwMode="auto">
            <a:xfrm>
              <a:off x="1311" y="1717"/>
              <a:ext cx="12" cy="8"/>
            </a:xfrm>
            <a:prstGeom prst="ellipse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5" name="AutoShape 23"/>
            <p:cNvSpPr>
              <a:spLocks noChangeArrowheads="1"/>
            </p:cNvSpPr>
            <p:nvPr/>
          </p:nvSpPr>
          <p:spPr bwMode="auto">
            <a:xfrm>
              <a:off x="1017" y="1324"/>
              <a:ext cx="460" cy="388"/>
            </a:xfrm>
            <a:prstGeom prst="roundRect">
              <a:avLst>
                <a:gd name="adj" fmla="val 1565"/>
              </a:avLst>
            </a:prstGeom>
            <a:solidFill>
              <a:srgbClr val="FFFF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6" name="Rectangle 24"/>
            <p:cNvSpPr>
              <a:spLocks noChangeArrowheads="1"/>
            </p:cNvSpPr>
            <p:nvPr/>
          </p:nvSpPr>
          <p:spPr bwMode="auto">
            <a:xfrm>
              <a:off x="1358" y="1717"/>
              <a:ext cx="10" cy="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77" name="Freeform 25"/>
            <p:cNvSpPr>
              <a:spLocks/>
            </p:cNvSpPr>
            <p:nvPr/>
          </p:nvSpPr>
          <p:spPr bwMode="auto">
            <a:xfrm>
              <a:off x="1354" y="1713"/>
              <a:ext cx="16" cy="26"/>
            </a:xfrm>
            <a:custGeom>
              <a:avLst/>
              <a:gdLst>
                <a:gd name="T0" fmla="*/ 0 w 16"/>
                <a:gd name="T1" fmla="*/ 0 h 26"/>
                <a:gd name="T2" fmla="*/ 0 w 16"/>
                <a:gd name="T3" fmla="*/ 0 h 26"/>
                <a:gd name="T4" fmla="*/ 0 w 16"/>
                <a:gd name="T5" fmla="*/ 25 h 26"/>
                <a:gd name="T6" fmla="*/ 15 w 16"/>
                <a:gd name="T7" fmla="*/ 25 h 26"/>
                <a:gd name="T8" fmla="*/ 15 w 16"/>
                <a:gd name="T9" fmla="*/ 13 h 26"/>
                <a:gd name="T10" fmla="*/ 15 w 16"/>
                <a:gd name="T11" fmla="*/ 25 h 26"/>
                <a:gd name="T12" fmla="*/ 0 w 16"/>
                <a:gd name="T13" fmla="*/ 2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26"/>
                <a:gd name="T23" fmla="*/ 16 w 16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26">
                  <a:moveTo>
                    <a:pt x="0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15" y="25"/>
                  </a:lnTo>
                  <a:lnTo>
                    <a:pt x="15" y="13"/>
                  </a:lnTo>
                  <a:lnTo>
                    <a:pt x="15" y="25"/>
                  </a:lnTo>
                  <a:lnTo>
                    <a:pt x="0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78" name="Freeform 26"/>
            <p:cNvSpPr>
              <a:spLocks/>
            </p:cNvSpPr>
            <p:nvPr/>
          </p:nvSpPr>
          <p:spPr bwMode="auto">
            <a:xfrm>
              <a:off x="1354" y="1713"/>
              <a:ext cx="16" cy="26"/>
            </a:xfrm>
            <a:custGeom>
              <a:avLst/>
              <a:gdLst>
                <a:gd name="T0" fmla="*/ 0 w 16"/>
                <a:gd name="T1" fmla="*/ 0 h 26"/>
                <a:gd name="T2" fmla="*/ 0 w 16"/>
                <a:gd name="T3" fmla="*/ 25 h 26"/>
                <a:gd name="T4" fmla="*/ 15 w 16"/>
                <a:gd name="T5" fmla="*/ 25 h 26"/>
                <a:gd name="T6" fmla="*/ 15 w 16"/>
                <a:gd name="T7" fmla="*/ 13 h 26"/>
                <a:gd name="T8" fmla="*/ 15 w 16"/>
                <a:gd name="T9" fmla="*/ 25 h 26"/>
                <a:gd name="T10" fmla="*/ 0 w 16"/>
                <a:gd name="T11" fmla="*/ 2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6"/>
                <a:gd name="T20" fmla="*/ 16 w 16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6">
                  <a:moveTo>
                    <a:pt x="0" y="0"/>
                  </a:moveTo>
                  <a:lnTo>
                    <a:pt x="0" y="25"/>
                  </a:lnTo>
                  <a:lnTo>
                    <a:pt x="15" y="25"/>
                  </a:lnTo>
                  <a:lnTo>
                    <a:pt x="15" y="13"/>
                  </a:lnTo>
                  <a:lnTo>
                    <a:pt x="15" y="25"/>
                  </a:lnTo>
                  <a:lnTo>
                    <a:pt x="0" y="2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79" name="Rectangle 27"/>
            <p:cNvSpPr>
              <a:spLocks noChangeArrowheads="1"/>
            </p:cNvSpPr>
            <p:nvPr/>
          </p:nvSpPr>
          <p:spPr bwMode="auto">
            <a:xfrm flipH="1" flipV="1">
              <a:off x="1323" y="1725"/>
              <a:ext cx="20" cy="17"/>
            </a:xfrm>
            <a:prstGeom prst="rect">
              <a:avLst/>
            </a:prstGeom>
            <a:solidFill>
              <a:srgbClr val="00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80" name="Freeform 28"/>
            <p:cNvSpPr>
              <a:spLocks/>
            </p:cNvSpPr>
            <p:nvPr/>
          </p:nvSpPr>
          <p:spPr bwMode="auto">
            <a:xfrm>
              <a:off x="1122" y="1738"/>
              <a:ext cx="33" cy="26"/>
            </a:xfrm>
            <a:custGeom>
              <a:avLst/>
              <a:gdLst>
                <a:gd name="T0" fmla="*/ 32 w 33"/>
                <a:gd name="T1" fmla="*/ 0 h 26"/>
                <a:gd name="T2" fmla="*/ 32 w 33"/>
                <a:gd name="T3" fmla="*/ 0 h 26"/>
                <a:gd name="T4" fmla="*/ 32 w 33"/>
                <a:gd name="T5" fmla="*/ 25 h 26"/>
                <a:gd name="T6" fmla="*/ 15 w 33"/>
                <a:gd name="T7" fmla="*/ 25 h 26"/>
                <a:gd name="T8" fmla="*/ 0 w 33"/>
                <a:gd name="T9" fmla="*/ 25 h 26"/>
                <a:gd name="T10" fmla="*/ 0 w 33"/>
                <a:gd name="T11" fmla="*/ 13 h 26"/>
                <a:gd name="T12" fmla="*/ 0 w 33"/>
                <a:gd name="T13" fmla="*/ 0 h 26"/>
                <a:gd name="T14" fmla="*/ 15 w 33"/>
                <a:gd name="T15" fmla="*/ 0 h 26"/>
                <a:gd name="T16" fmla="*/ 32 w 33"/>
                <a:gd name="T17" fmla="*/ 0 h 26"/>
                <a:gd name="T18" fmla="*/ 32 w 33"/>
                <a:gd name="T19" fmla="*/ 25 h 26"/>
                <a:gd name="T20" fmla="*/ 15 w 33"/>
                <a:gd name="T21" fmla="*/ 25 h 26"/>
                <a:gd name="T22" fmla="*/ 0 w 33"/>
                <a:gd name="T23" fmla="*/ 25 h 26"/>
                <a:gd name="T24" fmla="*/ 0 w 33"/>
                <a:gd name="T25" fmla="*/ 13 h 26"/>
                <a:gd name="T26" fmla="*/ 0 w 33"/>
                <a:gd name="T27" fmla="*/ 0 h 26"/>
                <a:gd name="T28" fmla="*/ 15 w 33"/>
                <a:gd name="T29" fmla="*/ 0 h 26"/>
                <a:gd name="T30" fmla="*/ 32 w 33"/>
                <a:gd name="T31" fmla="*/ 0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26"/>
                <a:gd name="T50" fmla="*/ 33 w 33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26">
                  <a:moveTo>
                    <a:pt x="32" y="0"/>
                  </a:moveTo>
                  <a:lnTo>
                    <a:pt x="32" y="0"/>
                  </a:lnTo>
                  <a:lnTo>
                    <a:pt x="32" y="25"/>
                  </a:lnTo>
                  <a:lnTo>
                    <a:pt x="15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32" y="25"/>
                  </a:lnTo>
                  <a:lnTo>
                    <a:pt x="15" y="25"/>
                  </a:lnTo>
                  <a:lnTo>
                    <a:pt x="0" y="25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32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1" name="Freeform 29"/>
            <p:cNvSpPr>
              <a:spLocks/>
            </p:cNvSpPr>
            <p:nvPr/>
          </p:nvSpPr>
          <p:spPr bwMode="auto">
            <a:xfrm>
              <a:off x="1154" y="1751"/>
              <a:ext cx="16" cy="13"/>
            </a:xfrm>
            <a:custGeom>
              <a:avLst/>
              <a:gdLst>
                <a:gd name="T0" fmla="*/ 0 w 16"/>
                <a:gd name="T1" fmla="*/ 12 h 13"/>
                <a:gd name="T2" fmla="*/ 0 w 16"/>
                <a:gd name="T3" fmla="*/ 12 h 13"/>
                <a:gd name="T4" fmla="*/ 15 w 16"/>
                <a:gd name="T5" fmla="*/ 12 h 13"/>
                <a:gd name="T6" fmla="*/ 15 w 16"/>
                <a:gd name="T7" fmla="*/ 0 h 13"/>
                <a:gd name="T8" fmla="*/ 0 w 1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3"/>
                <a:gd name="T17" fmla="*/ 16 w 16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3">
                  <a:moveTo>
                    <a:pt x="0" y="12"/>
                  </a:moveTo>
                  <a:lnTo>
                    <a:pt x="0" y="12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2" name="Freeform 30"/>
            <p:cNvSpPr>
              <a:spLocks/>
            </p:cNvSpPr>
            <p:nvPr/>
          </p:nvSpPr>
          <p:spPr bwMode="auto">
            <a:xfrm>
              <a:off x="1154" y="1751"/>
              <a:ext cx="16" cy="13"/>
            </a:xfrm>
            <a:custGeom>
              <a:avLst/>
              <a:gdLst>
                <a:gd name="T0" fmla="*/ 0 w 16"/>
                <a:gd name="T1" fmla="*/ 12 h 13"/>
                <a:gd name="T2" fmla="*/ 15 w 16"/>
                <a:gd name="T3" fmla="*/ 12 h 13"/>
                <a:gd name="T4" fmla="*/ 15 w 16"/>
                <a:gd name="T5" fmla="*/ 0 h 13"/>
                <a:gd name="T6" fmla="*/ 0 w 1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3"/>
                <a:gd name="T14" fmla="*/ 16 w 16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3">
                  <a:moveTo>
                    <a:pt x="0" y="12"/>
                  </a:moveTo>
                  <a:lnTo>
                    <a:pt x="15" y="12"/>
                  </a:lnTo>
                  <a:lnTo>
                    <a:pt x="15" y="0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3" name="Freeform 31"/>
            <p:cNvSpPr>
              <a:spLocks/>
            </p:cNvSpPr>
            <p:nvPr/>
          </p:nvSpPr>
          <p:spPr bwMode="auto">
            <a:xfrm>
              <a:off x="1339" y="1738"/>
              <a:ext cx="31" cy="26"/>
            </a:xfrm>
            <a:custGeom>
              <a:avLst/>
              <a:gdLst>
                <a:gd name="T0" fmla="*/ 30 w 31"/>
                <a:gd name="T1" fmla="*/ 25 h 26"/>
                <a:gd name="T2" fmla="*/ 30 w 31"/>
                <a:gd name="T3" fmla="*/ 25 h 26"/>
                <a:gd name="T4" fmla="*/ 0 w 31"/>
                <a:gd name="T5" fmla="*/ 25 h 26"/>
                <a:gd name="T6" fmla="*/ 0 w 31"/>
                <a:gd name="T7" fmla="*/ 0 h 26"/>
                <a:gd name="T8" fmla="*/ 30 w 3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6"/>
                <a:gd name="T17" fmla="*/ 31 w 31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6">
                  <a:moveTo>
                    <a:pt x="30" y="25"/>
                  </a:moveTo>
                  <a:lnTo>
                    <a:pt x="30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4" name="Freeform 32"/>
            <p:cNvSpPr>
              <a:spLocks/>
            </p:cNvSpPr>
            <p:nvPr/>
          </p:nvSpPr>
          <p:spPr bwMode="auto">
            <a:xfrm>
              <a:off x="1339" y="1738"/>
              <a:ext cx="31" cy="26"/>
            </a:xfrm>
            <a:custGeom>
              <a:avLst/>
              <a:gdLst>
                <a:gd name="T0" fmla="*/ 30 w 31"/>
                <a:gd name="T1" fmla="*/ 25 h 26"/>
                <a:gd name="T2" fmla="*/ 0 w 31"/>
                <a:gd name="T3" fmla="*/ 25 h 26"/>
                <a:gd name="T4" fmla="*/ 0 w 31"/>
                <a:gd name="T5" fmla="*/ 0 h 26"/>
                <a:gd name="T6" fmla="*/ 30 w 31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26"/>
                <a:gd name="T14" fmla="*/ 31 w 31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26">
                  <a:moveTo>
                    <a:pt x="30" y="25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3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5" name="Freeform 33"/>
            <p:cNvSpPr>
              <a:spLocks/>
            </p:cNvSpPr>
            <p:nvPr/>
          </p:nvSpPr>
          <p:spPr bwMode="auto">
            <a:xfrm>
              <a:off x="1184" y="1738"/>
              <a:ext cx="156" cy="26"/>
            </a:xfrm>
            <a:custGeom>
              <a:avLst/>
              <a:gdLst>
                <a:gd name="T0" fmla="*/ 155 w 156"/>
                <a:gd name="T1" fmla="*/ 0 h 26"/>
                <a:gd name="T2" fmla="*/ 155 w 156"/>
                <a:gd name="T3" fmla="*/ 0 h 26"/>
                <a:gd name="T4" fmla="*/ 155 w 156"/>
                <a:gd name="T5" fmla="*/ 25 h 26"/>
                <a:gd name="T6" fmla="*/ 138 w 156"/>
                <a:gd name="T7" fmla="*/ 13 h 26"/>
                <a:gd name="T8" fmla="*/ 0 w 156"/>
                <a:gd name="T9" fmla="*/ 13 h 26"/>
                <a:gd name="T10" fmla="*/ 0 w 156"/>
                <a:gd name="T11" fmla="*/ 0 h 26"/>
                <a:gd name="T12" fmla="*/ 155 w 156"/>
                <a:gd name="T13" fmla="*/ 0 h 26"/>
                <a:gd name="T14" fmla="*/ 155 w 156"/>
                <a:gd name="T15" fmla="*/ 25 h 26"/>
                <a:gd name="T16" fmla="*/ 138 w 156"/>
                <a:gd name="T17" fmla="*/ 13 h 26"/>
                <a:gd name="T18" fmla="*/ 0 w 156"/>
                <a:gd name="T19" fmla="*/ 13 h 26"/>
                <a:gd name="T20" fmla="*/ 0 w 156"/>
                <a:gd name="T21" fmla="*/ 0 h 26"/>
                <a:gd name="T22" fmla="*/ 155 w 156"/>
                <a:gd name="T23" fmla="*/ 0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26"/>
                <a:gd name="T38" fmla="*/ 156 w 15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26">
                  <a:moveTo>
                    <a:pt x="155" y="0"/>
                  </a:moveTo>
                  <a:lnTo>
                    <a:pt x="155" y="0"/>
                  </a:lnTo>
                  <a:lnTo>
                    <a:pt x="155" y="25"/>
                  </a:lnTo>
                  <a:lnTo>
                    <a:pt x="138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55" y="0"/>
                  </a:lnTo>
                  <a:lnTo>
                    <a:pt x="155" y="25"/>
                  </a:lnTo>
                  <a:lnTo>
                    <a:pt x="138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55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86" name="AutoShape 34"/>
            <p:cNvSpPr>
              <a:spLocks noChangeArrowheads="1"/>
            </p:cNvSpPr>
            <p:nvPr/>
          </p:nvSpPr>
          <p:spPr bwMode="auto">
            <a:xfrm>
              <a:off x="1034" y="1336"/>
              <a:ext cx="443" cy="364"/>
            </a:xfrm>
            <a:prstGeom prst="roundRect">
              <a:avLst>
                <a:gd name="adj" fmla="val 1620"/>
              </a:avLst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87" name="AutoShape 35"/>
            <p:cNvSpPr>
              <a:spLocks noChangeArrowheads="1"/>
            </p:cNvSpPr>
            <p:nvPr/>
          </p:nvSpPr>
          <p:spPr bwMode="auto">
            <a:xfrm>
              <a:off x="1064" y="1374"/>
              <a:ext cx="383" cy="288"/>
            </a:xfrm>
            <a:prstGeom prst="roundRect">
              <a:avLst>
                <a:gd name="adj" fmla="val 1866"/>
              </a:avLst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88" name="AutoShape 36"/>
            <p:cNvSpPr>
              <a:spLocks noChangeArrowheads="1"/>
            </p:cNvSpPr>
            <p:nvPr/>
          </p:nvSpPr>
          <p:spPr bwMode="auto">
            <a:xfrm>
              <a:off x="1064" y="1374"/>
              <a:ext cx="366" cy="275"/>
            </a:xfrm>
            <a:prstGeom prst="roundRect">
              <a:avLst>
                <a:gd name="adj" fmla="val 1944"/>
              </a:avLst>
            </a:pr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589" name="Line 37"/>
            <p:cNvSpPr>
              <a:spLocks noChangeShapeType="1"/>
            </p:cNvSpPr>
            <p:nvPr/>
          </p:nvSpPr>
          <p:spPr bwMode="auto">
            <a:xfrm>
              <a:off x="1452" y="1370"/>
              <a:ext cx="0" cy="16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0" name="Line 38"/>
            <p:cNvSpPr>
              <a:spLocks noChangeShapeType="1"/>
            </p:cNvSpPr>
            <p:nvPr/>
          </p:nvSpPr>
          <p:spPr bwMode="auto">
            <a:xfrm>
              <a:off x="1452" y="1662"/>
              <a:ext cx="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1" name="Freeform 39"/>
            <p:cNvSpPr>
              <a:spLocks/>
            </p:cNvSpPr>
            <p:nvPr/>
          </p:nvSpPr>
          <p:spPr bwMode="auto">
            <a:xfrm>
              <a:off x="1092" y="1763"/>
              <a:ext cx="16" cy="15"/>
            </a:xfrm>
            <a:custGeom>
              <a:avLst/>
              <a:gdLst>
                <a:gd name="T0" fmla="*/ 0 w 16"/>
                <a:gd name="T1" fmla="*/ 14 h 15"/>
                <a:gd name="T2" fmla="*/ 0 w 16"/>
                <a:gd name="T3" fmla="*/ 14 h 15"/>
                <a:gd name="T4" fmla="*/ 0 w 16"/>
                <a:gd name="T5" fmla="*/ 0 h 15"/>
                <a:gd name="T6" fmla="*/ 15 w 16"/>
                <a:gd name="T7" fmla="*/ 0 h 15"/>
                <a:gd name="T8" fmla="*/ 0 w 16"/>
                <a:gd name="T9" fmla="*/ 14 h 15"/>
                <a:gd name="T10" fmla="*/ 0 w 16"/>
                <a:gd name="T11" fmla="*/ 0 h 15"/>
                <a:gd name="T12" fmla="*/ 15 w 16"/>
                <a:gd name="T13" fmla="*/ 0 h 15"/>
                <a:gd name="T14" fmla="*/ 0 w 16"/>
                <a:gd name="T15" fmla="*/ 14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5"/>
                <a:gd name="T26" fmla="*/ 16 w 16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5">
                  <a:moveTo>
                    <a:pt x="0" y="14"/>
                  </a:moveTo>
                  <a:lnTo>
                    <a:pt x="0" y="14"/>
                  </a:lnTo>
                  <a:lnTo>
                    <a:pt x="0" y="0"/>
                  </a:lnTo>
                  <a:lnTo>
                    <a:pt x="15" y="0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5" y="0"/>
                  </a:lnTo>
                  <a:lnTo>
                    <a:pt x="0" y="14"/>
                  </a:lnTo>
                </a:path>
              </a:pathLst>
            </a:custGeom>
            <a:noFill/>
            <a:ln w="12700" cap="rnd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2" name="Line 40"/>
            <p:cNvSpPr>
              <a:spLocks noChangeShapeType="1"/>
            </p:cNvSpPr>
            <p:nvPr/>
          </p:nvSpPr>
          <p:spPr bwMode="auto">
            <a:xfrm>
              <a:off x="1098" y="1763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3" name="Freeform 41"/>
            <p:cNvSpPr>
              <a:spLocks/>
            </p:cNvSpPr>
            <p:nvPr/>
          </p:nvSpPr>
          <p:spPr bwMode="auto">
            <a:xfrm>
              <a:off x="1416" y="1763"/>
              <a:ext cx="16" cy="15"/>
            </a:xfrm>
            <a:custGeom>
              <a:avLst/>
              <a:gdLst>
                <a:gd name="T0" fmla="*/ 0 w 16"/>
                <a:gd name="T1" fmla="*/ 0 h 15"/>
                <a:gd name="T2" fmla="*/ 0 w 16"/>
                <a:gd name="T3" fmla="*/ 0 h 15"/>
                <a:gd name="T4" fmla="*/ 15 w 16"/>
                <a:gd name="T5" fmla="*/ 0 h 15"/>
                <a:gd name="T6" fmla="*/ 15 w 16"/>
                <a:gd name="T7" fmla="*/ 14 h 15"/>
                <a:gd name="T8" fmla="*/ 0 w 16"/>
                <a:gd name="T9" fmla="*/ 14 h 15"/>
                <a:gd name="T10" fmla="*/ 0 w 16"/>
                <a:gd name="T11" fmla="*/ 0 h 15"/>
                <a:gd name="T12" fmla="*/ 15 w 16"/>
                <a:gd name="T13" fmla="*/ 0 h 15"/>
                <a:gd name="T14" fmla="*/ 15 w 16"/>
                <a:gd name="T15" fmla="*/ 14 h 15"/>
                <a:gd name="T16" fmla="*/ 0 w 16"/>
                <a:gd name="T17" fmla="*/ 14 h 15"/>
                <a:gd name="T18" fmla="*/ 0 w 16"/>
                <a:gd name="T19" fmla="*/ 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5"/>
                <a:gd name="T32" fmla="*/ 16 w 16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5">
                  <a:moveTo>
                    <a:pt x="0" y="0"/>
                  </a:move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4"/>
                  </a:lnTo>
                  <a:lnTo>
                    <a:pt x="0" y="14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4" name="Line 42"/>
            <p:cNvSpPr>
              <a:spLocks noChangeShapeType="1"/>
            </p:cNvSpPr>
            <p:nvPr/>
          </p:nvSpPr>
          <p:spPr bwMode="auto">
            <a:xfrm>
              <a:off x="1422" y="1763"/>
              <a:ext cx="0" cy="1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595" name="Rectangle 43"/>
            <p:cNvSpPr>
              <a:spLocks noChangeArrowheads="1"/>
            </p:cNvSpPr>
            <p:nvPr/>
          </p:nvSpPr>
          <p:spPr bwMode="auto">
            <a:xfrm flipV="1">
              <a:off x="1060" y="1678"/>
              <a:ext cx="50" cy="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grpSp>
          <p:nvGrpSpPr>
            <p:cNvPr id="23596" name="Group 44"/>
            <p:cNvGrpSpPr>
              <a:grpSpLocks/>
            </p:cNvGrpSpPr>
            <p:nvPr/>
          </p:nvGrpSpPr>
          <p:grpSpPr bwMode="auto">
            <a:xfrm>
              <a:off x="3908" y="1404"/>
              <a:ext cx="1148" cy="938"/>
              <a:chOff x="3716" y="1596"/>
              <a:chExt cx="1148" cy="938"/>
            </a:xfrm>
          </p:grpSpPr>
          <p:sp>
            <p:nvSpPr>
              <p:cNvPr id="23911" name="Rectangle 45"/>
              <p:cNvSpPr>
                <a:spLocks noChangeArrowheads="1"/>
              </p:cNvSpPr>
              <p:nvPr/>
            </p:nvSpPr>
            <p:spPr bwMode="auto">
              <a:xfrm>
                <a:off x="3854" y="1600"/>
                <a:ext cx="154" cy="513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2" name="Rectangle 46"/>
              <p:cNvSpPr>
                <a:spLocks noChangeArrowheads="1"/>
              </p:cNvSpPr>
              <p:nvPr/>
            </p:nvSpPr>
            <p:spPr bwMode="auto">
              <a:xfrm>
                <a:off x="4012" y="1600"/>
                <a:ext cx="536" cy="113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3" name="Rectangle 47"/>
              <p:cNvSpPr>
                <a:spLocks noChangeArrowheads="1"/>
              </p:cNvSpPr>
              <p:nvPr/>
            </p:nvSpPr>
            <p:spPr bwMode="auto">
              <a:xfrm>
                <a:off x="4551" y="1600"/>
                <a:ext cx="201" cy="724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4" name="Rectangle 48"/>
              <p:cNvSpPr>
                <a:spLocks noChangeArrowheads="1"/>
              </p:cNvSpPr>
              <p:nvPr/>
            </p:nvSpPr>
            <p:spPr bwMode="auto">
              <a:xfrm>
                <a:off x="4012" y="1735"/>
                <a:ext cx="536" cy="54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5" name="Freeform 49"/>
              <p:cNvSpPr>
                <a:spLocks/>
              </p:cNvSpPr>
              <p:nvPr/>
            </p:nvSpPr>
            <p:spPr bwMode="auto">
              <a:xfrm>
                <a:off x="4054" y="1806"/>
                <a:ext cx="472" cy="403"/>
              </a:xfrm>
              <a:custGeom>
                <a:avLst/>
                <a:gdLst>
                  <a:gd name="T0" fmla="*/ 0 w 472"/>
                  <a:gd name="T1" fmla="*/ 0 h 403"/>
                  <a:gd name="T2" fmla="*/ 0 w 472"/>
                  <a:gd name="T3" fmla="*/ 0 h 403"/>
                  <a:gd name="T4" fmla="*/ 0 w 472"/>
                  <a:gd name="T5" fmla="*/ 402 h 403"/>
                  <a:gd name="T6" fmla="*/ 449 w 472"/>
                  <a:gd name="T7" fmla="*/ 402 h 403"/>
                  <a:gd name="T8" fmla="*/ 471 w 472"/>
                  <a:gd name="T9" fmla="*/ 382 h 403"/>
                  <a:gd name="T10" fmla="*/ 471 w 472"/>
                  <a:gd name="T11" fmla="*/ 19 h 403"/>
                  <a:gd name="T12" fmla="*/ 449 w 472"/>
                  <a:gd name="T13" fmla="*/ 0 h 403"/>
                  <a:gd name="T14" fmla="*/ 0 w 472"/>
                  <a:gd name="T15" fmla="*/ 0 h 403"/>
                  <a:gd name="T16" fmla="*/ 0 w 472"/>
                  <a:gd name="T17" fmla="*/ 402 h 403"/>
                  <a:gd name="T18" fmla="*/ 449 w 472"/>
                  <a:gd name="T19" fmla="*/ 402 h 403"/>
                  <a:gd name="T20" fmla="*/ 471 w 472"/>
                  <a:gd name="T21" fmla="*/ 382 h 403"/>
                  <a:gd name="T22" fmla="*/ 471 w 472"/>
                  <a:gd name="T23" fmla="*/ 19 h 403"/>
                  <a:gd name="T24" fmla="*/ 449 w 472"/>
                  <a:gd name="T25" fmla="*/ 0 h 403"/>
                  <a:gd name="T26" fmla="*/ 0 w 472"/>
                  <a:gd name="T27" fmla="*/ 0 h 4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72"/>
                  <a:gd name="T43" fmla="*/ 0 h 403"/>
                  <a:gd name="T44" fmla="*/ 472 w 472"/>
                  <a:gd name="T45" fmla="*/ 403 h 40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72" h="403">
                    <a:moveTo>
                      <a:pt x="0" y="0"/>
                    </a:moveTo>
                    <a:lnTo>
                      <a:pt x="0" y="0"/>
                    </a:lnTo>
                    <a:lnTo>
                      <a:pt x="0" y="402"/>
                    </a:lnTo>
                    <a:lnTo>
                      <a:pt x="449" y="402"/>
                    </a:lnTo>
                    <a:lnTo>
                      <a:pt x="471" y="382"/>
                    </a:lnTo>
                    <a:lnTo>
                      <a:pt x="471" y="19"/>
                    </a:lnTo>
                    <a:lnTo>
                      <a:pt x="449" y="0"/>
                    </a:lnTo>
                    <a:lnTo>
                      <a:pt x="0" y="0"/>
                    </a:lnTo>
                    <a:lnTo>
                      <a:pt x="0" y="402"/>
                    </a:lnTo>
                    <a:lnTo>
                      <a:pt x="449" y="402"/>
                    </a:lnTo>
                    <a:lnTo>
                      <a:pt x="471" y="382"/>
                    </a:lnTo>
                    <a:lnTo>
                      <a:pt x="471" y="19"/>
                    </a:lnTo>
                    <a:lnTo>
                      <a:pt x="449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16" name="Oval 50"/>
              <p:cNvSpPr>
                <a:spLocks noChangeArrowheads="1"/>
              </p:cNvSpPr>
              <p:nvPr/>
            </p:nvSpPr>
            <p:spPr bwMode="auto">
              <a:xfrm>
                <a:off x="4169" y="1867"/>
                <a:ext cx="289" cy="285"/>
              </a:xfrm>
              <a:prstGeom prst="ellipse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17" name="Freeform 51"/>
              <p:cNvSpPr>
                <a:spLocks/>
              </p:cNvSpPr>
              <p:nvPr/>
            </p:nvSpPr>
            <p:spPr bwMode="auto">
              <a:xfrm>
                <a:off x="4749" y="1596"/>
                <a:ext cx="115" cy="728"/>
              </a:xfrm>
              <a:custGeom>
                <a:avLst/>
                <a:gdLst>
                  <a:gd name="T0" fmla="*/ 0 w 115"/>
                  <a:gd name="T1" fmla="*/ 0 h 728"/>
                  <a:gd name="T2" fmla="*/ 0 w 115"/>
                  <a:gd name="T3" fmla="*/ 0 h 728"/>
                  <a:gd name="T4" fmla="*/ 114 w 115"/>
                  <a:gd name="T5" fmla="*/ 39 h 728"/>
                  <a:gd name="T6" fmla="*/ 114 w 115"/>
                  <a:gd name="T7" fmla="*/ 592 h 728"/>
                  <a:gd name="T8" fmla="*/ 0 w 115"/>
                  <a:gd name="T9" fmla="*/ 727 h 728"/>
                  <a:gd name="T10" fmla="*/ 0 w 115"/>
                  <a:gd name="T11" fmla="*/ 0 h 728"/>
                  <a:gd name="T12" fmla="*/ 114 w 115"/>
                  <a:gd name="T13" fmla="*/ 39 h 728"/>
                  <a:gd name="T14" fmla="*/ 114 w 115"/>
                  <a:gd name="T15" fmla="*/ 592 h 728"/>
                  <a:gd name="T16" fmla="*/ 0 w 115"/>
                  <a:gd name="T17" fmla="*/ 727 h 728"/>
                  <a:gd name="T18" fmla="*/ 0 w 115"/>
                  <a:gd name="T19" fmla="*/ 0 h 7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5"/>
                  <a:gd name="T31" fmla="*/ 0 h 728"/>
                  <a:gd name="T32" fmla="*/ 115 w 115"/>
                  <a:gd name="T33" fmla="*/ 728 h 7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5" h="728">
                    <a:moveTo>
                      <a:pt x="0" y="0"/>
                    </a:moveTo>
                    <a:lnTo>
                      <a:pt x="0" y="0"/>
                    </a:lnTo>
                    <a:lnTo>
                      <a:pt x="114" y="39"/>
                    </a:lnTo>
                    <a:lnTo>
                      <a:pt x="114" y="592"/>
                    </a:lnTo>
                    <a:lnTo>
                      <a:pt x="0" y="727"/>
                    </a:lnTo>
                    <a:lnTo>
                      <a:pt x="0" y="0"/>
                    </a:lnTo>
                    <a:lnTo>
                      <a:pt x="114" y="39"/>
                    </a:lnTo>
                    <a:lnTo>
                      <a:pt x="114" y="592"/>
                    </a:lnTo>
                    <a:lnTo>
                      <a:pt x="0" y="72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18" name="Freeform 52"/>
              <p:cNvSpPr>
                <a:spLocks/>
              </p:cNvSpPr>
              <p:nvPr/>
            </p:nvSpPr>
            <p:spPr bwMode="auto">
              <a:xfrm>
                <a:off x="4098" y="2399"/>
                <a:ext cx="159" cy="134"/>
              </a:xfrm>
              <a:custGeom>
                <a:avLst/>
                <a:gdLst>
                  <a:gd name="T0" fmla="*/ 158 w 159"/>
                  <a:gd name="T1" fmla="*/ 0 h 134"/>
                  <a:gd name="T2" fmla="*/ 158 w 159"/>
                  <a:gd name="T3" fmla="*/ 0 h 134"/>
                  <a:gd name="T4" fmla="*/ 158 w 159"/>
                  <a:gd name="T5" fmla="*/ 38 h 134"/>
                  <a:gd name="T6" fmla="*/ 0 w 159"/>
                  <a:gd name="T7" fmla="*/ 133 h 134"/>
                  <a:gd name="T8" fmla="*/ 0 w 159"/>
                  <a:gd name="T9" fmla="*/ 95 h 134"/>
                  <a:gd name="T10" fmla="*/ 158 w 159"/>
                  <a:gd name="T11" fmla="*/ 0 h 134"/>
                  <a:gd name="T12" fmla="*/ 158 w 159"/>
                  <a:gd name="T13" fmla="*/ 38 h 134"/>
                  <a:gd name="T14" fmla="*/ 0 w 159"/>
                  <a:gd name="T15" fmla="*/ 133 h 134"/>
                  <a:gd name="T16" fmla="*/ 0 w 159"/>
                  <a:gd name="T17" fmla="*/ 95 h 134"/>
                  <a:gd name="T18" fmla="*/ 158 w 159"/>
                  <a:gd name="T19" fmla="*/ 0 h 1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9"/>
                  <a:gd name="T31" fmla="*/ 0 h 134"/>
                  <a:gd name="T32" fmla="*/ 159 w 159"/>
                  <a:gd name="T33" fmla="*/ 134 h 13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9" h="134">
                    <a:moveTo>
                      <a:pt x="158" y="0"/>
                    </a:moveTo>
                    <a:lnTo>
                      <a:pt x="158" y="0"/>
                    </a:lnTo>
                    <a:lnTo>
                      <a:pt x="158" y="38"/>
                    </a:lnTo>
                    <a:lnTo>
                      <a:pt x="0" y="133"/>
                    </a:lnTo>
                    <a:lnTo>
                      <a:pt x="0" y="95"/>
                    </a:lnTo>
                    <a:lnTo>
                      <a:pt x="158" y="0"/>
                    </a:lnTo>
                    <a:lnTo>
                      <a:pt x="158" y="38"/>
                    </a:lnTo>
                    <a:lnTo>
                      <a:pt x="0" y="133"/>
                    </a:lnTo>
                    <a:lnTo>
                      <a:pt x="0" y="95"/>
                    </a:lnTo>
                    <a:lnTo>
                      <a:pt x="158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19" name="Line 53"/>
              <p:cNvSpPr>
                <a:spLocks noChangeShapeType="1"/>
              </p:cNvSpPr>
              <p:nvPr/>
            </p:nvSpPr>
            <p:spPr bwMode="auto">
              <a:xfrm>
                <a:off x="4277" y="2330"/>
                <a:ext cx="296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0" name="Oval 54"/>
              <p:cNvSpPr>
                <a:spLocks noChangeArrowheads="1"/>
              </p:cNvSpPr>
              <p:nvPr/>
            </p:nvSpPr>
            <p:spPr bwMode="auto">
              <a:xfrm>
                <a:off x="4260" y="1906"/>
                <a:ext cx="175" cy="207"/>
              </a:xfrm>
              <a:prstGeom prst="ellipse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21" name="Freeform 55"/>
              <p:cNvSpPr>
                <a:spLocks/>
              </p:cNvSpPr>
              <p:nvPr/>
            </p:nvSpPr>
            <p:spPr bwMode="auto">
              <a:xfrm>
                <a:off x="4098" y="2074"/>
                <a:ext cx="339" cy="192"/>
              </a:xfrm>
              <a:custGeom>
                <a:avLst/>
                <a:gdLst>
                  <a:gd name="T0" fmla="*/ 0 w 339"/>
                  <a:gd name="T1" fmla="*/ 191 h 192"/>
                  <a:gd name="T2" fmla="*/ 0 w 339"/>
                  <a:gd name="T3" fmla="*/ 191 h 192"/>
                  <a:gd name="T4" fmla="*/ 316 w 339"/>
                  <a:gd name="T5" fmla="*/ 57 h 192"/>
                  <a:gd name="T6" fmla="*/ 316 w 339"/>
                  <a:gd name="T7" fmla="*/ 0 h 192"/>
                  <a:gd name="T8" fmla="*/ 338 w 339"/>
                  <a:gd name="T9" fmla="*/ 0 h 192"/>
                  <a:gd name="T10" fmla="*/ 0 w 339"/>
                  <a:gd name="T11" fmla="*/ 96 h 192"/>
                  <a:gd name="T12" fmla="*/ 0 w 339"/>
                  <a:gd name="T13" fmla="*/ 191 h 192"/>
                  <a:gd name="T14" fmla="*/ 316 w 339"/>
                  <a:gd name="T15" fmla="*/ 57 h 192"/>
                  <a:gd name="T16" fmla="*/ 316 w 339"/>
                  <a:gd name="T17" fmla="*/ 0 h 192"/>
                  <a:gd name="T18" fmla="*/ 338 w 339"/>
                  <a:gd name="T19" fmla="*/ 0 h 192"/>
                  <a:gd name="T20" fmla="*/ 0 w 339"/>
                  <a:gd name="T21" fmla="*/ 96 h 192"/>
                  <a:gd name="T22" fmla="*/ 0 w 339"/>
                  <a:gd name="T23" fmla="*/ 191 h 1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9"/>
                  <a:gd name="T37" fmla="*/ 0 h 192"/>
                  <a:gd name="T38" fmla="*/ 339 w 339"/>
                  <a:gd name="T39" fmla="*/ 192 h 19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9" h="192">
                    <a:moveTo>
                      <a:pt x="0" y="191"/>
                    </a:moveTo>
                    <a:lnTo>
                      <a:pt x="0" y="191"/>
                    </a:lnTo>
                    <a:lnTo>
                      <a:pt x="316" y="57"/>
                    </a:lnTo>
                    <a:lnTo>
                      <a:pt x="316" y="0"/>
                    </a:lnTo>
                    <a:lnTo>
                      <a:pt x="338" y="0"/>
                    </a:lnTo>
                    <a:lnTo>
                      <a:pt x="0" y="96"/>
                    </a:lnTo>
                    <a:lnTo>
                      <a:pt x="0" y="191"/>
                    </a:lnTo>
                    <a:lnTo>
                      <a:pt x="316" y="57"/>
                    </a:lnTo>
                    <a:lnTo>
                      <a:pt x="316" y="0"/>
                    </a:lnTo>
                    <a:lnTo>
                      <a:pt x="338" y="0"/>
                    </a:lnTo>
                    <a:lnTo>
                      <a:pt x="0" y="96"/>
                    </a:lnTo>
                    <a:lnTo>
                      <a:pt x="0" y="191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2" name="Line 56"/>
              <p:cNvSpPr>
                <a:spLocks noChangeShapeType="1"/>
              </p:cNvSpPr>
              <p:nvPr/>
            </p:nvSpPr>
            <p:spPr bwMode="auto">
              <a:xfrm>
                <a:off x="4054" y="1806"/>
                <a:ext cx="158" cy="115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3" name="Line 57"/>
              <p:cNvSpPr>
                <a:spLocks noChangeShapeType="1"/>
              </p:cNvSpPr>
              <p:nvPr/>
            </p:nvSpPr>
            <p:spPr bwMode="auto">
              <a:xfrm flipH="1" flipV="1">
                <a:off x="4414" y="2113"/>
                <a:ext cx="135" cy="9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4" name="Rectangle 58"/>
              <p:cNvSpPr>
                <a:spLocks noChangeArrowheads="1"/>
              </p:cNvSpPr>
              <p:nvPr/>
            </p:nvSpPr>
            <p:spPr bwMode="auto">
              <a:xfrm>
                <a:off x="3743" y="2384"/>
                <a:ext cx="355" cy="111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25" name="Freeform 59"/>
              <p:cNvSpPr>
                <a:spLocks/>
              </p:cNvSpPr>
              <p:nvPr/>
            </p:nvSpPr>
            <p:spPr bwMode="auto">
              <a:xfrm>
                <a:off x="4098" y="2303"/>
                <a:ext cx="180" cy="193"/>
              </a:xfrm>
              <a:custGeom>
                <a:avLst/>
                <a:gdLst>
                  <a:gd name="T0" fmla="*/ 0 w 180"/>
                  <a:gd name="T1" fmla="*/ 192 h 193"/>
                  <a:gd name="T2" fmla="*/ 0 w 180"/>
                  <a:gd name="T3" fmla="*/ 192 h 193"/>
                  <a:gd name="T4" fmla="*/ 179 w 180"/>
                  <a:gd name="T5" fmla="*/ 96 h 193"/>
                  <a:gd name="T6" fmla="*/ 179 w 180"/>
                  <a:gd name="T7" fmla="*/ 0 h 193"/>
                  <a:gd name="T8" fmla="*/ 0 w 180"/>
                  <a:gd name="T9" fmla="*/ 77 h 193"/>
                  <a:gd name="T10" fmla="*/ 0 w 180"/>
                  <a:gd name="T11" fmla="*/ 192 h 193"/>
                  <a:gd name="T12" fmla="*/ 179 w 180"/>
                  <a:gd name="T13" fmla="*/ 96 h 193"/>
                  <a:gd name="T14" fmla="*/ 179 w 180"/>
                  <a:gd name="T15" fmla="*/ 0 h 193"/>
                  <a:gd name="T16" fmla="*/ 0 w 180"/>
                  <a:gd name="T17" fmla="*/ 77 h 193"/>
                  <a:gd name="T18" fmla="*/ 0 w 180"/>
                  <a:gd name="T19" fmla="*/ 192 h 1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0"/>
                  <a:gd name="T31" fmla="*/ 0 h 193"/>
                  <a:gd name="T32" fmla="*/ 180 w 180"/>
                  <a:gd name="T33" fmla="*/ 193 h 19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0" h="193">
                    <a:moveTo>
                      <a:pt x="0" y="192"/>
                    </a:moveTo>
                    <a:lnTo>
                      <a:pt x="0" y="192"/>
                    </a:lnTo>
                    <a:lnTo>
                      <a:pt x="179" y="96"/>
                    </a:lnTo>
                    <a:lnTo>
                      <a:pt x="179" y="0"/>
                    </a:lnTo>
                    <a:lnTo>
                      <a:pt x="0" y="77"/>
                    </a:lnTo>
                    <a:lnTo>
                      <a:pt x="0" y="192"/>
                    </a:lnTo>
                    <a:lnTo>
                      <a:pt x="179" y="96"/>
                    </a:lnTo>
                    <a:lnTo>
                      <a:pt x="179" y="0"/>
                    </a:lnTo>
                    <a:lnTo>
                      <a:pt x="0" y="77"/>
                    </a:lnTo>
                    <a:lnTo>
                      <a:pt x="0" y="192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6" name="Freeform 60"/>
              <p:cNvSpPr>
                <a:spLocks/>
              </p:cNvSpPr>
              <p:nvPr/>
            </p:nvSpPr>
            <p:spPr bwMode="auto">
              <a:xfrm>
                <a:off x="4098" y="2188"/>
                <a:ext cx="180" cy="212"/>
              </a:xfrm>
              <a:custGeom>
                <a:avLst/>
                <a:gdLst>
                  <a:gd name="T0" fmla="*/ 0 w 180"/>
                  <a:gd name="T1" fmla="*/ 211 h 212"/>
                  <a:gd name="T2" fmla="*/ 0 w 180"/>
                  <a:gd name="T3" fmla="*/ 211 h 212"/>
                  <a:gd name="T4" fmla="*/ 179 w 180"/>
                  <a:gd name="T5" fmla="*/ 115 h 212"/>
                  <a:gd name="T6" fmla="*/ 179 w 180"/>
                  <a:gd name="T7" fmla="*/ 0 h 212"/>
                  <a:gd name="T8" fmla="*/ 0 w 180"/>
                  <a:gd name="T9" fmla="*/ 78 h 212"/>
                  <a:gd name="T10" fmla="*/ 0 w 180"/>
                  <a:gd name="T11" fmla="*/ 211 h 212"/>
                  <a:gd name="T12" fmla="*/ 179 w 180"/>
                  <a:gd name="T13" fmla="*/ 115 h 212"/>
                  <a:gd name="T14" fmla="*/ 179 w 180"/>
                  <a:gd name="T15" fmla="*/ 0 h 212"/>
                  <a:gd name="T16" fmla="*/ 0 w 180"/>
                  <a:gd name="T17" fmla="*/ 78 h 212"/>
                  <a:gd name="T18" fmla="*/ 0 w 180"/>
                  <a:gd name="T19" fmla="*/ 211 h 2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0"/>
                  <a:gd name="T31" fmla="*/ 0 h 212"/>
                  <a:gd name="T32" fmla="*/ 180 w 180"/>
                  <a:gd name="T33" fmla="*/ 212 h 2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0" h="212">
                    <a:moveTo>
                      <a:pt x="0" y="211"/>
                    </a:moveTo>
                    <a:lnTo>
                      <a:pt x="0" y="211"/>
                    </a:lnTo>
                    <a:lnTo>
                      <a:pt x="179" y="115"/>
                    </a:lnTo>
                    <a:lnTo>
                      <a:pt x="179" y="0"/>
                    </a:lnTo>
                    <a:lnTo>
                      <a:pt x="0" y="78"/>
                    </a:lnTo>
                    <a:lnTo>
                      <a:pt x="0" y="211"/>
                    </a:lnTo>
                    <a:lnTo>
                      <a:pt x="179" y="115"/>
                    </a:lnTo>
                    <a:lnTo>
                      <a:pt x="179" y="0"/>
                    </a:lnTo>
                    <a:lnTo>
                      <a:pt x="0" y="78"/>
                    </a:lnTo>
                    <a:lnTo>
                      <a:pt x="0" y="211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27" name="Rectangle 61"/>
              <p:cNvSpPr>
                <a:spLocks noChangeArrowheads="1"/>
              </p:cNvSpPr>
              <p:nvPr/>
            </p:nvSpPr>
            <p:spPr bwMode="auto">
              <a:xfrm>
                <a:off x="3743" y="2269"/>
                <a:ext cx="355" cy="132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28" name="Rectangle 62"/>
              <p:cNvSpPr>
                <a:spLocks noChangeArrowheads="1"/>
              </p:cNvSpPr>
              <p:nvPr/>
            </p:nvSpPr>
            <p:spPr bwMode="auto">
              <a:xfrm>
                <a:off x="3764" y="2499"/>
                <a:ext cx="334" cy="35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29" name="Line 63"/>
              <p:cNvSpPr>
                <a:spLocks noChangeShapeType="1"/>
              </p:cNvSpPr>
              <p:nvPr/>
            </p:nvSpPr>
            <p:spPr bwMode="auto">
              <a:xfrm flipV="1">
                <a:off x="3784" y="2152"/>
                <a:ext cx="90" cy="3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0" name="Line 64"/>
              <p:cNvSpPr>
                <a:spLocks noChangeShapeType="1"/>
              </p:cNvSpPr>
              <p:nvPr/>
            </p:nvSpPr>
            <p:spPr bwMode="auto">
              <a:xfrm flipV="1">
                <a:off x="3806" y="2169"/>
                <a:ext cx="68" cy="3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1" name="Line 65"/>
              <p:cNvSpPr>
                <a:spLocks noChangeShapeType="1"/>
              </p:cNvSpPr>
              <p:nvPr/>
            </p:nvSpPr>
            <p:spPr bwMode="auto">
              <a:xfrm>
                <a:off x="3827" y="2195"/>
                <a:ext cx="74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2" name="Line 66"/>
              <p:cNvSpPr>
                <a:spLocks noChangeShapeType="1"/>
              </p:cNvSpPr>
              <p:nvPr/>
            </p:nvSpPr>
            <p:spPr bwMode="auto">
              <a:xfrm flipV="1">
                <a:off x="3806" y="2169"/>
                <a:ext cx="92" cy="37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3" name="Line 67"/>
              <p:cNvSpPr>
                <a:spLocks noChangeShapeType="1"/>
              </p:cNvSpPr>
              <p:nvPr/>
            </p:nvSpPr>
            <p:spPr bwMode="auto">
              <a:xfrm flipV="1">
                <a:off x="3784" y="2024"/>
                <a:ext cx="587" cy="134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4" name="Freeform 68"/>
              <p:cNvSpPr>
                <a:spLocks/>
              </p:cNvSpPr>
              <p:nvPr/>
            </p:nvSpPr>
            <p:spPr bwMode="auto">
              <a:xfrm>
                <a:off x="3874" y="2188"/>
                <a:ext cx="135" cy="1"/>
              </a:xfrm>
              <a:custGeom>
                <a:avLst/>
                <a:gdLst>
                  <a:gd name="T0" fmla="*/ 22 w 135"/>
                  <a:gd name="T1" fmla="*/ 0 h 1"/>
                  <a:gd name="T2" fmla="*/ 22 w 135"/>
                  <a:gd name="T3" fmla="*/ 0 h 1"/>
                  <a:gd name="T4" fmla="*/ 0 w 135"/>
                  <a:gd name="T5" fmla="*/ 0 h 1"/>
                  <a:gd name="T6" fmla="*/ 22 w 135"/>
                  <a:gd name="T7" fmla="*/ 0 h 1"/>
                  <a:gd name="T8" fmla="*/ 44 w 135"/>
                  <a:gd name="T9" fmla="*/ 0 h 1"/>
                  <a:gd name="T10" fmla="*/ 90 w 135"/>
                  <a:gd name="T11" fmla="*/ 0 h 1"/>
                  <a:gd name="T12" fmla="*/ 112 w 135"/>
                  <a:gd name="T13" fmla="*/ 0 h 1"/>
                  <a:gd name="T14" fmla="*/ 134 w 135"/>
                  <a:gd name="T15" fmla="*/ 0 h 1"/>
                  <a:gd name="T16" fmla="*/ 22 w 135"/>
                  <a:gd name="T17" fmla="*/ 0 h 1"/>
                  <a:gd name="T18" fmla="*/ 0 w 135"/>
                  <a:gd name="T19" fmla="*/ 0 h 1"/>
                  <a:gd name="T20" fmla="*/ 22 w 135"/>
                  <a:gd name="T21" fmla="*/ 0 h 1"/>
                  <a:gd name="T22" fmla="*/ 44 w 135"/>
                  <a:gd name="T23" fmla="*/ 0 h 1"/>
                  <a:gd name="T24" fmla="*/ 90 w 135"/>
                  <a:gd name="T25" fmla="*/ 0 h 1"/>
                  <a:gd name="T26" fmla="*/ 112 w 135"/>
                  <a:gd name="T27" fmla="*/ 0 h 1"/>
                  <a:gd name="T28" fmla="*/ 134 w 135"/>
                  <a:gd name="T29" fmla="*/ 0 h 1"/>
                  <a:gd name="T30" fmla="*/ 22 w 135"/>
                  <a:gd name="T31" fmla="*/ 0 h 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5"/>
                  <a:gd name="T49" fmla="*/ 0 h 1"/>
                  <a:gd name="T50" fmla="*/ 135 w 135"/>
                  <a:gd name="T51" fmla="*/ 1 h 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5" h="1">
                    <a:moveTo>
                      <a:pt x="22" y="0"/>
                    </a:moveTo>
                    <a:lnTo>
                      <a:pt x="22" y="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44" y="0"/>
                    </a:lnTo>
                    <a:lnTo>
                      <a:pt x="90" y="0"/>
                    </a:lnTo>
                    <a:lnTo>
                      <a:pt x="112" y="0"/>
                    </a:lnTo>
                    <a:lnTo>
                      <a:pt x="134" y="0"/>
                    </a:lnTo>
                    <a:lnTo>
                      <a:pt x="22" y="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44" y="0"/>
                    </a:lnTo>
                    <a:lnTo>
                      <a:pt x="90" y="0"/>
                    </a:lnTo>
                    <a:lnTo>
                      <a:pt x="112" y="0"/>
                    </a:lnTo>
                    <a:lnTo>
                      <a:pt x="134" y="0"/>
                    </a:lnTo>
                    <a:lnTo>
                      <a:pt x="22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5" name="Freeform 69"/>
              <p:cNvSpPr>
                <a:spLocks/>
              </p:cNvSpPr>
              <p:nvPr/>
            </p:nvSpPr>
            <p:spPr bwMode="auto">
              <a:xfrm>
                <a:off x="3827" y="2130"/>
                <a:ext cx="228" cy="59"/>
              </a:xfrm>
              <a:custGeom>
                <a:avLst/>
                <a:gdLst>
                  <a:gd name="T0" fmla="*/ 22 w 228"/>
                  <a:gd name="T1" fmla="*/ 0 h 59"/>
                  <a:gd name="T2" fmla="*/ 22 w 228"/>
                  <a:gd name="T3" fmla="*/ 0 h 59"/>
                  <a:gd name="T4" fmla="*/ 0 w 228"/>
                  <a:gd name="T5" fmla="*/ 20 h 59"/>
                  <a:gd name="T6" fmla="*/ 22 w 228"/>
                  <a:gd name="T7" fmla="*/ 20 h 59"/>
                  <a:gd name="T8" fmla="*/ 22 w 228"/>
                  <a:gd name="T9" fmla="*/ 39 h 59"/>
                  <a:gd name="T10" fmla="*/ 46 w 228"/>
                  <a:gd name="T11" fmla="*/ 39 h 59"/>
                  <a:gd name="T12" fmla="*/ 68 w 228"/>
                  <a:gd name="T13" fmla="*/ 58 h 59"/>
                  <a:gd name="T14" fmla="*/ 90 w 228"/>
                  <a:gd name="T15" fmla="*/ 58 h 59"/>
                  <a:gd name="T16" fmla="*/ 112 w 228"/>
                  <a:gd name="T17" fmla="*/ 58 h 59"/>
                  <a:gd name="T18" fmla="*/ 159 w 228"/>
                  <a:gd name="T19" fmla="*/ 58 h 59"/>
                  <a:gd name="T20" fmla="*/ 181 w 228"/>
                  <a:gd name="T21" fmla="*/ 58 h 59"/>
                  <a:gd name="T22" fmla="*/ 227 w 228"/>
                  <a:gd name="T23" fmla="*/ 39 h 59"/>
                  <a:gd name="T24" fmla="*/ 90 w 228"/>
                  <a:gd name="T25" fmla="*/ 20 h 59"/>
                  <a:gd name="T26" fmla="*/ 22 w 228"/>
                  <a:gd name="T27" fmla="*/ 0 h 59"/>
                  <a:gd name="T28" fmla="*/ 0 w 228"/>
                  <a:gd name="T29" fmla="*/ 20 h 59"/>
                  <a:gd name="T30" fmla="*/ 22 w 228"/>
                  <a:gd name="T31" fmla="*/ 20 h 59"/>
                  <a:gd name="T32" fmla="*/ 22 w 228"/>
                  <a:gd name="T33" fmla="*/ 39 h 59"/>
                  <a:gd name="T34" fmla="*/ 46 w 228"/>
                  <a:gd name="T35" fmla="*/ 39 h 59"/>
                  <a:gd name="T36" fmla="*/ 68 w 228"/>
                  <a:gd name="T37" fmla="*/ 58 h 59"/>
                  <a:gd name="T38" fmla="*/ 90 w 228"/>
                  <a:gd name="T39" fmla="*/ 58 h 59"/>
                  <a:gd name="T40" fmla="*/ 112 w 228"/>
                  <a:gd name="T41" fmla="*/ 58 h 59"/>
                  <a:gd name="T42" fmla="*/ 159 w 228"/>
                  <a:gd name="T43" fmla="*/ 58 h 59"/>
                  <a:gd name="T44" fmla="*/ 181 w 228"/>
                  <a:gd name="T45" fmla="*/ 58 h 59"/>
                  <a:gd name="T46" fmla="*/ 227 w 228"/>
                  <a:gd name="T47" fmla="*/ 39 h 59"/>
                  <a:gd name="T48" fmla="*/ 90 w 228"/>
                  <a:gd name="T49" fmla="*/ 20 h 59"/>
                  <a:gd name="T50" fmla="*/ 22 w 228"/>
                  <a:gd name="T51" fmla="*/ 0 h 5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28"/>
                  <a:gd name="T79" fmla="*/ 0 h 59"/>
                  <a:gd name="T80" fmla="*/ 228 w 228"/>
                  <a:gd name="T81" fmla="*/ 59 h 5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28" h="59">
                    <a:moveTo>
                      <a:pt x="22" y="0"/>
                    </a:moveTo>
                    <a:lnTo>
                      <a:pt x="22" y="0"/>
                    </a:lnTo>
                    <a:lnTo>
                      <a:pt x="0" y="20"/>
                    </a:lnTo>
                    <a:lnTo>
                      <a:pt x="22" y="20"/>
                    </a:lnTo>
                    <a:lnTo>
                      <a:pt x="22" y="39"/>
                    </a:lnTo>
                    <a:lnTo>
                      <a:pt x="46" y="39"/>
                    </a:lnTo>
                    <a:lnTo>
                      <a:pt x="68" y="58"/>
                    </a:lnTo>
                    <a:lnTo>
                      <a:pt x="90" y="58"/>
                    </a:lnTo>
                    <a:lnTo>
                      <a:pt x="112" y="58"/>
                    </a:lnTo>
                    <a:lnTo>
                      <a:pt x="159" y="58"/>
                    </a:lnTo>
                    <a:lnTo>
                      <a:pt x="181" y="58"/>
                    </a:lnTo>
                    <a:lnTo>
                      <a:pt x="227" y="39"/>
                    </a:lnTo>
                    <a:lnTo>
                      <a:pt x="90" y="20"/>
                    </a:lnTo>
                    <a:lnTo>
                      <a:pt x="22" y="0"/>
                    </a:lnTo>
                    <a:lnTo>
                      <a:pt x="0" y="20"/>
                    </a:lnTo>
                    <a:lnTo>
                      <a:pt x="22" y="20"/>
                    </a:lnTo>
                    <a:lnTo>
                      <a:pt x="22" y="39"/>
                    </a:lnTo>
                    <a:lnTo>
                      <a:pt x="46" y="39"/>
                    </a:lnTo>
                    <a:lnTo>
                      <a:pt x="68" y="58"/>
                    </a:lnTo>
                    <a:lnTo>
                      <a:pt x="90" y="58"/>
                    </a:lnTo>
                    <a:lnTo>
                      <a:pt x="112" y="58"/>
                    </a:lnTo>
                    <a:lnTo>
                      <a:pt x="159" y="58"/>
                    </a:lnTo>
                    <a:lnTo>
                      <a:pt x="181" y="58"/>
                    </a:lnTo>
                    <a:lnTo>
                      <a:pt x="227" y="39"/>
                    </a:lnTo>
                    <a:lnTo>
                      <a:pt x="90" y="20"/>
                    </a:lnTo>
                    <a:lnTo>
                      <a:pt x="22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6" name="Freeform 70"/>
              <p:cNvSpPr>
                <a:spLocks/>
              </p:cNvSpPr>
              <p:nvPr/>
            </p:nvSpPr>
            <p:spPr bwMode="auto">
              <a:xfrm>
                <a:off x="3850" y="2017"/>
                <a:ext cx="608" cy="172"/>
              </a:xfrm>
              <a:custGeom>
                <a:avLst/>
                <a:gdLst>
                  <a:gd name="T0" fmla="*/ 0 w 608"/>
                  <a:gd name="T1" fmla="*/ 134 h 172"/>
                  <a:gd name="T2" fmla="*/ 0 w 608"/>
                  <a:gd name="T3" fmla="*/ 134 h 172"/>
                  <a:gd name="T4" fmla="*/ 24 w 608"/>
                  <a:gd name="T5" fmla="*/ 153 h 172"/>
                  <a:gd name="T6" fmla="*/ 46 w 608"/>
                  <a:gd name="T7" fmla="*/ 153 h 172"/>
                  <a:gd name="T8" fmla="*/ 68 w 608"/>
                  <a:gd name="T9" fmla="*/ 153 h 172"/>
                  <a:gd name="T10" fmla="*/ 90 w 608"/>
                  <a:gd name="T11" fmla="*/ 171 h 172"/>
                  <a:gd name="T12" fmla="*/ 114 w 608"/>
                  <a:gd name="T13" fmla="*/ 153 h 172"/>
                  <a:gd name="T14" fmla="*/ 158 w 608"/>
                  <a:gd name="T15" fmla="*/ 153 h 172"/>
                  <a:gd name="T16" fmla="*/ 180 w 608"/>
                  <a:gd name="T17" fmla="*/ 153 h 172"/>
                  <a:gd name="T18" fmla="*/ 607 w 608"/>
                  <a:gd name="T19" fmla="*/ 39 h 172"/>
                  <a:gd name="T20" fmla="*/ 585 w 608"/>
                  <a:gd name="T21" fmla="*/ 18 h 172"/>
                  <a:gd name="T22" fmla="*/ 607 w 608"/>
                  <a:gd name="T23" fmla="*/ 18 h 172"/>
                  <a:gd name="T24" fmla="*/ 607 w 608"/>
                  <a:gd name="T25" fmla="*/ 0 h 172"/>
                  <a:gd name="T26" fmla="*/ 539 w 608"/>
                  <a:gd name="T27" fmla="*/ 0 h 172"/>
                  <a:gd name="T28" fmla="*/ 517 w 608"/>
                  <a:gd name="T29" fmla="*/ 0 h 172"/>
                  <a:gd name="T30" fmla="*/ 495 w 608"/>
                  <a:gd name="T31" fmla="*/ 0 h 172"/>
                  <a:gd name="T32" fmla="*/ 0 w 608"/>
                  <a:gd name="T33" fmla="*/ 114 h 172"/>
                  <a:gd name="T34" fmla="*/ 0 w 608"/>
                  <a:gd name="T35" fmla="*/ 134 h 172"/>
                  <a:gd name="T36" fmla="*/ 24 w 608"/>
                  <a:gd name="T37" fmla="*/ 153 h 172"/>
                  <a:gd name="T38" fmla="*/ 46 w 608"/>
                  <a:gd name="T39" fmla="*/ 153 h 172"/>
                  <a:gd name="T40" fmla="*/ 68 w 608"/>
                  <a:gd name="T41" fmla="*/ 153 h 172"/>
                  <a:gd name="T42" fmla="*/ 90 w 608"/>
                  <a:gd name="T43" fmla="*/ 171 h 172"/>
                  <a:gd name="T44" fmla="*/ 114 w 608"/>
                  <a:gd name="T45" fmla="*/ 153 h 172"/>
                  <a:gd name="T46" fmla="*/ 158 w 608"/>
                  <a:gd name="T47" fmla="*/ 153 h 172"/>
                  <a:gd name="T48" fmla="*/ 180 w 608"/>
                  <a:gd name="T49" fmla="*/ 153 h 172"/>
                  <a:gd name="T50" fmla="*/ 607 w 608"/>
                  <a:gd name="T51" fmla="*/ 39 h 172"/>
                  <a:gd name="T52" fmla="*/ 585 w 608"/>
                  <a:gd name="T53" fmla="*/ 18 h 172"/>
                  <a:gd name="T54" fmla="*/ 607 w 608"/>
                  <a:gd name="T55" fmla="*/ 18 h 172"/>
                  <a:gd name="T56" fmla="*/ 607 w 608"/>
                  <a:gd name="T57" fmla="*/ 0 h 172"/>
                  <a:gd name="T58" fmla="*/ 539 w 608"/>
                  <a:gd name="T59" fmla="*/ 0 h 172"/>
                  <a:gd name="T60" fmla="*/ 517 w 608"/>
                  <a:gd name="T61" fmla="*/ 0 h 172"/>
                  <a:gd name="T62" fmla="*/ 495 w 608"/>
                  <a:gd name="T63" fmla="*/ 0 h 172"/>
                  <a:gd name="T64" fmla="*/ 0 w 608"/>
                  <a:gd name="T65" fmla="*/ 114 h 172"/>
                  <a:gd name="T66" fmla="*/ 0 w 608"/>
                  <a:gd name="T67" fmla="*/ 134 h 17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08"/>
                  <a:gd name="T103" fmla="*/ 0 h 172"/>
                  <a:gd name="T104" fmla="*/ 608 w 608"/>
                  <a:gd name="T105" fmla="*/ 172 h 17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08" h="172">
                    <a:moveTo>
                      <a:pt x="0" y="134"/>
                    </a:moveTo>
                    <a:lnTo>
                      <a:pt x="0" y="134"/>
                    </a:lnTo>
                    <a:lnTo>
                      <a:pt x="24" y="153"/>
                    </a:lnTo>
                    <a:lnTo>
                      <a:pt x="46" y="153"/>
                    </a:lnTo>
                    <a:lnTo>
                      <a:pt x="68" y="153"/>
                    </a:lnTo>
                    <a:lnTo>
                      <a:pt x="90" y="171"/>
                    </a:lnTo>
                    <a:lnTo>
                      <a:pt x="114" y="153"/>
                    </a:lnTo>
                    <a:lnTo>
                      <a:pt x="158" y="153"/>
                    </a:lnTo>
                    <a:lnTo>
                      <a:pt x="180" y="153"/>
                    </a:lnTo>
                    <a:lnTo>
                      <a:pt x="607" y="39"/>
                    </a:lnTo>
                    <a:lnTo>
                      <a:pt x="585" y="18"/>
                    </a:lnTo>
                    <a:lnTo>
                      <a:pt x="607" y="18"/>
                    </a:lnTo>
                    <a:lnTo>
                      <a:pt x="607" y="0"/>
                    </a:lnTo>
                    <a:lnTo>
                      <a:pt x="539" y="0"/>
                    </a:lnTo>
                    <a:lnTo>
                      <a:pt x="517" y="0"/>
                    </a:lnTo>
                    <a:lnTo>
                      <a:pt x="495" y="0"/>
                    </a:lnTo>
                    <a:lnTo>
                      <a:pt x="0" y="114"/>
                    </a:lnTo>
                    <a:lnTo>
                      <a:pt x="0" y="134"/>
                    </a:lnTo>
                    <a:lnTo>
                      <a:pt x="24" y="153"/>
                    </a:lnTo>
                    <a:lnTo>
                      <a:pt x="46" y="153"/>
                    </a:lnTo>
                    <a:lnTo>
                      <a:pt x="68" y="153"/>
                    </a:lnTo>
                    <a:lnTo>
                      <a:pt x="90" y="171"/>
                    </a:lnTo>
                    <a:lnTo>
                      <a:pt x="114" y="153"/>
                    </a:lnTo>
                    <a:lnTo>
                      <a:pt x="158" y="153"/>
                    </a:lnTo>
                    <a:lnTo>
                      <a:pt x="180" y="153"/>
                    </a:lnTo>
                    <a:lnTo>
                      <a:pt x="607" y="39"/>
                    </a:lnTo>
                    <a:lnTo>
                      <a:pt x="585" y="18"/>
                    </a:lnTo>
                    <a:lnTo>
                      <a:pt x="607" y="18"/>
                    </a:lnTo>
                    <a:lnTo>
                      <a:pt x="607" y="0"/>
                    </a:lnTo>
                    <a:lnTo>
                      <a:pt x="539" y="0"/>
                    </a:lnTo>
                    <a:lnTo>
                      <a:pt x="517" y="0"/>
                    </a:lnTo>
                    <a:lnTo>
                      <a:pt x="495" y="0"/>
                    </a:lnTo>
                    <a:lnTo>
                      <a:pt x="0" y="114"/>
                    </a:lnTo>
                    <a:lnTo>
                      <a:pt x="0" y="134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7" name="Freeform 71"/>
              <p:cNvSpPr>
                <a:spLocks/>
              </p:cNvSpPr>
              <p:nvPr/>
            </p:nvSpPr>
            <p:spPr bwMode="auto">
              <a:xfrm>
                <a:off x="3716" y="2035"/>
                <a:ext cx="541" cy="118"/>
              </a:xfrm>
              <a:custGeom>
                <a:avLst/>
                <a:gdLst>
                  <a:gd name="T0" fmla="*/ 68 w 541"/>
                  <a:gd name="T1" fmla="*/ 117 h 118"/>
                  <a:gd name="T2" fmla="*/ 68 w 541"/>
                  <a:gd name="T3" fmla="*/ 117 h 118"/>
                  <a:gd name="T4" fmla="*/ 540 w 541"/>
                  <a:gd name="T5" fmla="*/ 0 h 118"/>
                  <a:gd name="T6" fmla="*/ 0 w 541"/>
                  <a:gd name="T7" fmla="*/ 117 h 118"/>
                  <a:gd name="T8" fmla="*/ 68 w 541"/>
                  <a:gd name="T9" fmla="*/ 117 h 118"/>
                  <a:gd name="T10" fmla="*/ 540 w 541"/>
                  <a:gd name="T11" fmla="*/ 0 h 118"/>
                  <a:gd name="T12" fmla="*/ 0 w 541"/>
                  <a:gd name="T13" fmla="*/ 117 h 118"/>
                  <a:gd name="T14" fmla="*/ 68 w 541"/>
                  <a:gd name="T15" fmla="*/ 117 h 1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41"/>
                  <a:gd name="T25" fmla="*/ 0 h 118"/>
                  <a:gd name="T26" fmla="*/ 541 w 541"/>
                  <a:gd name="T27" fmla="*/ 118 h 1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41" h="118">
                    <a:moveTo>
                      <a:pt x="68" y="117"/>
                    </a:moveTo>
                    <a:lnTo>
                      <a:pt x="68" y="117"/>
                    </a:lnTo>
                    <a:lnTo>
                      <a:pt x="540" y="0"/>
                    </a:lnTo>
                    <a:lnTo>
                      <a:pt x="0" y="117"/>
                    </a:lnTo>
                    <a:lnTo>
                      <a:pt x="68" y="117"/>
                    </a:lnTo>
                    <a:lnTo>
                      <a:pt x="540" y="0"/>
                    </a:lnTo>
                    <a:lnTo>
                      <a:pt x="0" y="117"/>
                    </a:lnTo>
                    <a:lnTo>
                      <a:pt x="68" y="117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8" name="Line 72"/>
              <p:cNvSpPr>
                <a:spLocks noChangeShapeType="1"/>
              </p:cNvSpPr>
              <p:nvPr/>
            </p:nvSpPr>
            <p:spPr bwMode="auto">
              <a:xfrm flipV="1">
                <a:off x="3827" y="2188"/>
                <a:ext cx="93" cy="39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39" name="Freeform 73"/>
              <p:cNvSpPr>
                <a:spLocks/>
              </p:cNvSpPr>
              <p:nvPr/>
            </p:nvSpPr>
            <p:spPr bwMode="auto">
              <a:xfrm>
                <a:off x="4119" y="2055"/>
                <a:ext cx="339" cy="98"/>
              </a:xfrm>
              <a:custGeom>
                <a:avLst/>
                <a:gdLst>
                  <a:gd name="T0" fmla="*/ 0 w 339"/>
                  <a:gd name="T1" fmla="*/ 97 h 98"/>
                  <a:gd name="T2" fmla="*/ 0 w 339"/>
                  <a:gd name="T3" fmla="*/ 97 h 98"/>
                  <a:gd name="T4" fmla="*/ 316 w 339"/>
                  <a:gd name="T5" fmla="*/ 19 h 98"/>
                  <a:gd name="T6" fmla="*/ 338 w 339"/>
                  <a:gd name="T7" fmla="*/ 0 h 98"/>
                  <a:gd name="T8" fmla="*/ 0 w 339"/>
                  <a:gd name="T9" fmla="*/ 97 h 98"/>
                  <a:gd name="T10" fmla="*/ 316 w 339"/>
                  <a:gd name="T11" fmla="*/ 19 h 98"/>
                  <a:gd name="T12" fmla="*/ 338 w 339"/>
                  <a:gd name="T13" fmla="*/ 0 h 98"/>
                  <a:gd name="T14" fmla="*/ 0 w 339"/>
                  <a:gd name="T15" fmla="*/ 97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39"/>
                  <a:gd name="T25" fmla="*/ 0 h 98"/>
                  <a:gd name="T26" fmla="*/ 339 w 339"/>
                  <a:gd name="T27" fmla="*/ 98 h 9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39" h="98">
                    <a:moveTo>
                      <a:pt x="0" y="97"/>
                    </a:moveTo>
                    <a:lnTo>
                      <a:pt x="0" y="97"/>
                    </a:lnTo>
                    <a:lnTo>
                      <a:pt x="316" y="19"/>
                    </a:lnTo>
                    <a:lnTo>
                      <a:pt x="338" y="0"/>
                    </a:lnTo>
                    <a:lnTo>
                      <a:pt x="0" y="97"/>
                    </a:lnTo>
                    <a:lnTo>
                      <a:pt x="316" y="19"/>
                    </a:lnTo>
                    <a:lnTo>
                      <a:pt x="338" y="0"/>
                    </a:lnTo>
                    <a:lnTo>
                      <a:pt x="0" y="97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40" name="Freeform 74"/>
              <p:cNvSpPr>
                <a:spLocks/>
              </p:cNvSpPr>
              <p:nvPr/>
            </p:nvSpPr>
            <p:spPr bwMode="auto">
              <a:xfrm>
                <a:off x="3716" y="2152"/>
                <a:ext cx="404" cy="114"/>
              </a:xfrm>
              <a:custGeom>
                <a:avLst/>
                <a:gdLst>
                  <a:gd name="T0" fmla="*/ 0 w 404"/>
                  <a:gd name="T1" fmla="*/ 0 h 114"/>
                  <a:gd name="T2" fmla="*/ 0 w 404"/>
                  <a:gd name="T3" fmla="*/ 0 h 114"/>
                  <a:gd name="T4" fmla="*/ 0 w 404"/>
                  <a:gd name="T5" fmla="*/ 93 h 114"/>
                  <a:gd name="T6" fmla="*/ 22 w 404"/>
                  <a:gd name="T7" fmla="*/ 113 h 114"/>
                  <a:gd name="T8" fmla="*/ 381 w 404"/>
                  <a:gd name="T9" fmla="*/ 113 h 114"/>
                  <a:gd name="T10" fmla="*/ 403 w 404"/>
                  <a:gd name="T11" fmla="*/ 93 h 114"/>
                  <a:gd name="T12" fmla="*/ 403 w 404"/>
                  <a:gd name="T13" fmla="*/ 0 h 114"/>
                  <a:gd name="T14" fmla="*/ 313 w 404"/>
                  <a:gd name="T15" fmla="*/ 0 h 114"/>
                  <a:gd name="T16" fmla="*/ 313 w 404"/>
                  <a:gd name="T17" fmla="*/ 18 h 114"/>
                  <a:gd name="T18" fmla="*/ 291 w 404"/>
                  <a:gd name="T19" fmla="*/ 37 h 114"/>
                  <a:gd name="T20" fmla="*/ 269 w 404"/>
                  <a:gd name="T21" fmla="*/ 37 h 114"/>
                  <a:gd name="T22" fmla="*/ 269 w 404"/>
                  <a:gd name="T23" fmla="*/ 57 h 114"/>
                  <a:gd name="T24" fmla="*/ 112 w 404"/>
                  <a:gd name="T25" fmla="*/ 57 h 114"/>
                  <a:gd name="T26" fmla="*/ 112 w 404"/>
                  <a:gd name="T27" fmla="*/ 37 h 114"/>
                  <a:gd name="T28" fmla="*/ 90 w 404"/>
                  <a:gd name="T29" fmla="*/ 37 h 114"/>
                  <a:gd name="T30" fmla="*/ 68 w 404"/>
                  <a:gd name="T31" fmla="*/ 18 h 114"/>
                  <a:gd name="T32" fmla="*/ 68 w 404"/>
                  <a:gd name="T33" fmla="*/ 0 h 114"/>
                  <a:gd name="T34" fmla="*/ 0 w 404"/>
                  <a:gd name="T35" fmla="*/ 0 h 114"/>
                  <a:gd name="T36" fmla="*/ 0 w 404"/>
                  <a:gd name="T37" fmla="*/ 93 h 114"/>
                  <a:gd name="T38" fmla="*/ 22 w 404"/>
                  <a:gd name="T39" fmla="*/ 113 h 114"/>
                  <a:gd name="T40" fmla="*/ 381 w 404"/>
                  <a:gd name="T41" fmla="*/ 113 h 114"/>
                  <a:gd name="T42" fmla="*/ 403 w 404"/>
                  <a:gd name="T43" fmla="*/ 93 h 114"/>
                  <a:gd name="T44" fmla="*/ 403 w 404"/>
                  <a:gd name="T45" fmla="*/ 0 h 114"/>
                  <a:gd name="T46" fmla="*/ 313 w 404"/>
                  <a:gd name="T47" fmla="*/ 0 h 114"/>
                  <a:gd name="T48" fmla="*/ 313 w 404"/>
                  <a:gd name="T49" fmla="*/ 18 h 114"/>
                  <a:gd name="T50" fmla="*/ 291 w 404"/>
                  <a:gd name="T51" fmla="*/ 37 h 114"/>
                  <a:gd name="T52" fmla="*/ 269 w 404"/>
                  <a:gd name="T53" fmla="*/ 37 h 114"/>
                  <a:gd name="T54" fmla="*/ 269 w 404"/>
                  <a:gd name="T55" fmla="*/ 57 h 114"/>
                  <a:gd name="T56" fmla="*/ 112 w 404"/>
                  <a:gd name="T57" fmla="*/ 57 h 114"/>
                  <a:gd name="T58" fmla="*/ 112 w 404"/>
                  <a:gd name="T59" fmla="*/ 37 h 114"/>
                  <a:gd name="T60" fmla="*/ 90 w 404"/>
                  <a:gd name="T61" fmla="*/ 37 h 114"/>
                  <a:gd name="T62" fmla="*/ 68 w 404"/>
                  <a:gd name="T63" fmla="*/ 18 h 114"/>
                  <a:gd name="T64" fmla="*/ 68 w 404"/>
                  <a:gd name="T65" fmla="*/ 0 h 114"/>
                  <a:gd name="T66" fmla="*/ 0 w 404"/>
                  <a:gd name="T67" fmla="*/ 0 h 1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04"/>
                  <a:gd name="T103" fmla="*/ 0 h 114"/>
                  <a:gd name="T104" fmla="*/ 404 w 404"/>
                  <a:gd name="T105" fmla="*/ 114 h 1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04" h="114">
                    <a:moveTo>
                      <a:pt x="0" y="0"/>
                    </a:moveTo>
                    <a:lnTo>
                      <a:pt x="0" y="0"/>
                    </a:lnTo>
                    <a:lnTo>
                      <a:pt x="0" y="93"/>
                    </a:lnTo>
                    <a:lnTo>
                      <a:pt x="22" y="113"/>
                    </a:lnTo>
                    <a:lnTo>
                      <a:pt x="381" y="113"/>
                    </a:lnTo>
                    <a:lnTo>
                      <a:pt x="403" y="93"/>
                    </a:lnTo>
                    <a:lnTo>
                      <a:pt x="403" y="0"/>
                    </a:lnTo>
                    <a:lnTo>
                      <a:pt x="313" y="0"/>
                    </a:lnTo>
                    <a:lnTo>
                      <a:pt x="313" y="18"/>
                    </a:lnTo>
                    <a:lnTo>
                      <a:pt x="291" y="37"/>
                    </a:lnTo>
                    <a:lnTo>
                      <a:pt x="269" y="37"/>
                    </a:lnTo>
                    <a:lnTo>
                      <a:pt x="269" y="57"/>
                    </a:lnTo>
                    <a:lnTo>
                      <a:pt x="112" y="57"/>
                    </a:lnTo>
                    <a:lnTo>
                      <a:pt x="112" y="37"/>
                    </a:lnTo>
                    <a:lnTo>
                      <a:pt x="90" y="37"/>
                    </a:lnTo>
                    <a:lnTo>
                      <a:pt x="68" y="18"/>
                    </a:lnTo>
                    <a:lnTo>
                      <a:pt x="68" y="0"/>
                    </a:lnTo>
                    <a:lnTo>
                      <a:pt x="0" y="0"/>
                    </a:lnTo>
                    <a:lnTo>
                      <a:pt x="0" y="93"/>
                    </a:lnTo>
                    <a:lnTo>
                      <a:pt x="22" y="113"/>
                    </a:lnTo>
                    <a:lnTo>
                      <a:pt x="381" y="113"/>
                    </a:lnTo>
                    <a:lnTo>
                      <a:pt x="403" y="93"/>
                    </a:lnTo>
                    <a:lnTo>
                      <a:pt x="403" y="0"/>
                    </a:lnTo>
                    <a:lnTo>
                      <a:pt x="313" y="0"/>
                    </a:lnTo>
                    <a:lnTo>
                      <a:pt x="313" y="18"/>
                    </a:lnTo>
                    <a:lnTo>
                      <a:pt x="291" y="37"/>
                    </a:lnTo>
                    <a:lnTo>
                      <a:pt x="269" y="37"/>
                    </a:lnTo>
                    <a:lnTo>
                      <a:pt x="269" y="57"/>
                    </a:lnTo>
                    <a:lnTo>
                      <a:pt x="112" y="57"/>
                    </a:lnTo>
                    <a:lnTo>
                      <a:pt x="112" y="37"/>
                    </a:lnTo>
                    <a:lnTo>
                      <a:pt x="90" y="37"/>
                    </a:lnTo>
                    <a:lnTo>
                      <a:pt x="68" y="18"/>
                    </a:lnTo>
                    <a:lnTo>
                      <a:pt x="68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41" name="Freeform 75"/>
              <p:cNvSpPr>
                <a:spLocks/>
              </p:cNvSpPr>
              <p:nvPr/>
            </p:nvSpPr>
            <p:spPr bwMode="auto">
              <a:xfrm>
                <a:off x="4030" y="2035"/>
                <a:ext cx="428" cy="118"/>
              </a:xfrm>
              <a:custGeom>
                <a:avLst/>
                <a:gdLst>
                  <a:gd name="T0" fmla="*/ 24 w 428"/>
                  <a:gd name="T1" fmla="*/ 117 h 118"/>
                  <a:gd name="T2" fmla="*/ 24 w 428"/>
                  <a:gd name="T3" fmla="*/ 117 h 118"/>
                  <a:gd name="T4" fmla="*/ 90 w 428"/>
                  <a:gd name="T5" fmla="*/ 117 h 118"/>
                  <a:gd name="T6" fmla="*/ 427 w 428"/>
                  <a:gd name="T7" fmla="*/ 20 h 118"/>
                  <a:gd name="T8" fmla="*/ 405 w 428"/>
                  <a:gd name="T9" fmla="*/ 0 h 118"/>
                  <a:gd name="T10" fmla="*/ 0 w 428"/>
                  <a:gd name="T11" fmla="*/ 117 h 118"/>
                  <a:gd name="T12" fmla="*/ 24 w 428"/>
                  <a:gd name="T13" fmla="*/ 117 h 118"/>
                  <a:gd name="T14" fmla="*/ 90 w 428"/>
                  <a:gd name="T15" fmla="*/ 117 h 118"/>
                  <a:gd name="T16" fmla="*/ 427 w 428"/>
                  <a:gd name="T17" fmla="*/ 20 h 118"/>
                  <a:gd name="T18" fmla="*/ 405 w 428"/>
                  <a:gd name="T19" fmla="*/ 0 h 118"/>
                  <a:gd name="T20" fmla="*/ 0 w 428"/>
                  <a:gd name="T21" fmla="*/ 117 h 118"/>
                  <a:gd name="T22" fmla="*/ 24 w 428"/>
                  <a:gd name="T23" fmla="*/ 117 h 1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28"/>
                  <a:gd name="T37" fmla="*/ 0 h 118"/>
                  <a:gd name="T38" fmla="*/ 428 w 428"/>
                  <a:gd name="T39" fmla="*/ 118 h 1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28" h="118">
                    <a:moveTo>
                      <a:pt x="24" y="117"/>
                    </a:moveTo>
                    <a:lnTo>
                      <a:pt x="24" y="117"/>
                    </a:lnTo>
                    <a:lnTo>
                      <a:pt x="90" y="117"/>
                    </a:lnTo>
                    <a:lnTo>
                      <a:pt x="427" y="20"/>
                    </a:lnTo>
                    <a:lnTo>
                      <a:pt x="405" y="0"/>
                    </a:lnTo>
                    <a:lnTo>
                      <a:pt x="0" y="117"/>
                    </a:lnTo>
                    <a:lnTo>
                      <a:pt x="24" y="117"/>
                    </a:lnTo>
                    <a:lnTo>
                      <a:pt x="90" y="117"/>
                    </a:lnTo>
                    <a:lnTo>
                      <a:pt x="427" y="20"/>
                    </a:lnTo>
                    <a:lnTo>
                      <a:pt x="405" y="0"/>
                    </a:lnTo>
                    <a:lnTo>
                      <a:pt x="0" y="117"/>
                    </a:lnTo>
                    <a:lnTo>
                      <a:pt x="24" y="117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42" name="Rectangle 76"/>
              <p:cNvSpPr>
                <a:spLocks noChangeArrowheads="1"/>
              </p:cNvSpPr>
              <p:nvPr/>
            </p:nvSpPr>
            <p:spPr bwMode="auto">
              <a:xfrm>
                <a:off x="4038" y="1615"/>
                <a:ext cx="56" cy="7"/>
              </a:xfrm>
              <a:prstGeom prst="rect">
                <a:avLst/>
              </a:prstGeom>
              <a:solidFill>
                <a:schemeClr val="folHlink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pic>
            <p:nvPicPr>
              <p:cNvPr id="23943" name="Picture 77"/>
              <p:cNvPicPr>
                <a:picLocks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22" y="1607"/>
                <a:ext cx="103" cy="83"/>
              </a:xfrm>
              <a:prstGeom prst="rect">
                <a:avLst/>
              </a:prstGeom>
              <a:solidFill>
                <a:schemeClr val="folHlink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</p:pic>
          <p:sp>
            <p:nvSpPr>
              <p:cNvPr id="23944" name="Rectangle 78"/>
              <p:cNvSpPr>
                <a:spLocks noChangeArrowheads="1"/>
              </p:cNvSpPr>
              <p:nvPr/>
            </p:nvSpPr>
            <p:spPr bwMode="auto">
              <a:xfrm>
                <a:off x="4390" y="1606"/>
                <a:ext cx="228" cy="106"/>
              </a:xfrm>
              <a:prstGeom prst="rect">
                <a:avLst/>
              </a:prstGeom>
              <a:solidFill>
                <a:schemeClr val="folHlink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</a:pPr>
                <a:r>
                  <a:rPr lang="en-US" altLang="pt-BR" sz="400" b="1">
                    <a:latin typeface="Arial" charset="0"/>
                  </a:rPr>
                  <a:t>MAGN</a:t>
                </a:r>
              </a:p>
            </p:txBody>
          </p:sp>
          <p:sp>
            <p:nvSpPr>
              <p:cNvPr id="23945" name="Rectangle 79"/>
              <p:cNvSpPr>
                <a:spLocks noChangeArrowheads="1"/>
              </p:cNvSpPr>
              <p:nvPr/>
            </p:nvSpPr>
            <p:spPr bwMode="auto">
              <a:xfrm>
                <a:off x="4390" y="1682"/>
                <a:ext cx="223" cy="106"/>
              </a:xfrm>
              <a:prstGeom prst="rect">
                <a:avLst/>
              </a:prstGeom>
              <a:solidFill>
                <a:schemeClr val="folHlink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>
                  <a:lnSpc>
                    <a:spcPct val="90000"/>
                  </a:lnSpc>
                </a:pPr>
                <a:r>
                  <a:rPr lang="en-US" altLang="pt-BR" sz="400" b="1">
                    <a:latin typeface="Arial" charset="0"/>
                  </a:rPr>
                  <a:t>ETOM</a:t>
                </a:r>
              </a:p>
            </p:txBody>
          </p:sp>
          <p:sp>
            <p:nvSpPr>
              <p:cNvPr id="23946" name="Oval 80"/>
              <p:cNvSpPr>
                <a:spLocks noChangeArrowheads="1"/>
              </p:cNvSpPr>
              <p:nvPr/>
            </p:nvSpPr>
            <p:spPr bwMode="auto">
              <a:xfrm>
                <a:off x="4034" y="1754"/>
                <a:ext cx="21" cy="16"/>
              </a:xfrm>
              <a:prstGeom prst="ellipse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47" name="Oval 81"/>
              <p:cNvSpPr>
                <a:spLocks noChangeArrowheads="1"/>
              </p:cNvSpPr>
              <p:nvPr/>
            </p:nvSpPr>
            <p:spPr bwMode="auto">
              <a:xfrm>
                <a:off x="4508" y="1754"/>
                <a:ext cx="17" cy="16"/>
              </a:xfrm>
              <a:prstGeom prst="ellipse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48" name="Rectangle 82"/>
              <p:cNvSpPr>
                <a:spLocks noChangeArrowheads="1"/>
              </p:cNvSpPr>
              <p:nvPr/>
            </p:nvSpPr>
            <p:spPr bwMode="auto">
              <a:xfrm>
                <a:off x="4058" y="1754"/>
                <a:ext cx="108" cy="16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49" name="Rectangle 83"/>
              <p:cNvSpPr>
                <a:spLocks noChangeArrowheads="1"/>
              </p:cNvSpPr>
              <p:nvPr/>
            </p:nvSpPr>
            <p:spPr bwMode="auto">
              <a:xfrm>
                <a:off x="4393" y="1754"/>
                <a:ext cx="111" cy="16"/>
              </a:xfrm>
              <a:prstGeom prst="rect">
                <a:avLst/>
              </a:prstGeom>
              <a:solidFill>
                <a:schemeClr val="folHlink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950" name="Line 84"/>
              <p:cNvSpPr>
                <a:spLocks noChangeShapeType="1"/>
              </p:cNvSpPr>
              <p:nvPr/>
            </p:nvSpPr>
            <p:spPr bwMode="auto">
              <a:xfrm flipH="1">
                <a:off x="4436" y="1806"/>
                <a:ext cx="113" cy="133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51" name="Freeform 85"/>
              <p:cNvSpPr>
                <a:spLocks/>
              </p:cNvSpPr>
              <p:nvPr/>
            </p:nvSpPr>
            <p:spPr bwMode="auto">
              <a:xfrm>
                <a:off x="4346" y="1921"/>
                <a:ext cx="112" cy="115"/>
              </a:xfrm>
              <a:custGeom>
                <a:avLst/>
                <a:gdLst>
                  <a:gd name="T0" fmla="*/ 67 w 112"/>
                  <a:gd name="T1" fmla="*/ 0 h 115"/>
                  <a:gd name="T2" fmla="*/ 44 w 112"/>
                  <a:gd name="T3" fmla="*/ 0 h 115"/>
                  <a:gd name="T4" fmla="*/ 22 w 112"/>
                  <a:gd name="T5" fmla="*/ 20 h 115"/>
                  <a:gd name="T6" fmla="*/ 22 w 112"/>
                  <a:gd name="T7" fmla="*/ 39 h 115"/>
                  <a:gd name="T8" fmla="*/ 22 w 112"/>
                  <a:gd name="T9" fmla="*/ 57 h 115"/>
                  <a:gd name="T10" fmla="*/ 22 w 112"/>
                  <a:gd name="T11" fmla="*/ 77 h 115"/>
                  <a:gd name="T12" fmla="*/ 0 w 112"/>
                  <a:gd name="T13" fmla="*/ 77 h 115"/>
                  <a:gd name="T14" fmla="*/ 22 w 112"/>
                  <a:gd name="T15" fmla="*/ 96 h 115"/>
                  <a:gd name="T16" fmla="*/ 44 w 112"/>
                  <a:gd name="T17" fmla="*/ 114 h 115"/>
                  <a:gd name="T18" fmla="*/ 67 w 112"/>
                  <a:gd name="T19" fmla="*/ 114 h 115"/>
                  <a:gd name="T20" fmla="*/ 89 w 112"/>
                  <a:gd name="T21" fmla="*/ 114 h 115"/>
                  <a:gd name="T22" fmla="*/ 111 w 112"/>
                  <a:gd name="T23" fmla="*/ 114 h 115"/>
                  <a:gd name="T24" fmla="*/ 111 w 112"/>
                  <a:gd name="T25" fmla="*/ 96 h 115"/>
                  <a:gd name="T26" fmla="*/ 111 w 112"/>
                  <a:gd name="T27" fmla="*/ 77 h 115"/>
                  <a:gd name="T28" fmla="*/ 111 w 112"/>
                  <a:gd name="T29" fmla="*/ 57 h 115"/>
                  <a:gd name="T30" fmla="*/ 111 w 112"/>
                  <a:gd name="T31" fmla="*/ 39 h 115"/>
                  <a:gd name="T32" fmla="*/ 89 w 112"/>
                  <a:gd name="T33" fmla="*/ 39 h 115"/>
                  <a:gd name="T34" fmla="*/ 89 w 112"/>
                  <a:gd name="T35" fmla="*/ 20 h 115"/>
                  <a:gd name="T36" fmla="*/ 67 w 112"/>
                  <a:gd name="T37" fmla="*/ 0 h 115"/>
                  <a:gd name="T38" fmla="*/ 44 w 112"/>
                  <a:gd name="T39" fmla="*/ 0 h 115"/>
                  <a:gd name="T40" fmla="*/ 22 w 112"/>
                  <a:gd name="T41" fmla="*/ 20 h 115"/>
                  <a:gd name="T42" fmla="*/ 22 w 112"/>
                  <a:gd name="T43" fmla="*/ 39 h 115"/>
                  <a:gd name="T44" fmla="*/ 22 w 112"/>
                  <a:gd name="T45" fmla="*/ 57 h 115"/>
                  <a:gd name="T46" fmla="*/ 22 w 112"/>
                  <a:gd name="T47" fmla="*/ 77 h 115"/>
                  <a:gd name="T48" fmla="*/ 0 w 112"/>
                  <a:gd name="T49" fmla="*/ 77 h 115"/>
                  <a:gd name="T50" fmla="*/ 22 w 112"/>
                  <a:gd name="T51" fmla="*/ 96 h 115"/>
                  <a:gd name="T52" fmla="*/ 22 w 112"/>
                  <a:gd name="T53" fmla="*/ 114 h 115"/>
                  <a:gd name="T54" fmla="*/ 44 w 112"/>
                  <a:gd name="T55" fmla="*/ 114 h 115"/>
                  <a:gd name="T56" fmla="*/ 67 w 112"/>
                  <a:gd name="T57" fmla="*/ 114 h 115"/>
                  <a:gd name="T58" fmla="*/ 89 w 112"/>
                  <a:gd name="T59" fmla="*/ 114 h 115"/>
                  <a:gd name="T60" fmla="*/ 111 w 112"/>
                  <a:gd name="T61" fmla="*/ 114 h 115"/>
                  <a:gd name="T62" fmla="*/ 111 w 112"/>
                  <a:gd name="T63" fmla="*/ 96 h 115"/>
                  <a:gd name="T64" fmla="*/ 111 w 112"/>
                  <a:gd name="T65" fmla="*/ 77 h 115"/>
                  <a:gd name="T66" fmla="*/ 111 w 112"/>
                  <a:gd name="T67" fmla="*/ 57 h 115"/>
                  <a:gd name="T68" fmla="*/ 89 w 112"/>
                  <a:gd name="T69" fmla="*/ 39 h 115"/>
                  <a:gd name="T70" fmla="*/ 89 w 112"/>
                  <a:gd name="T71" fmla="*/ 20 h 115"/>
                  <a:gd name="T72" fmla="*/ 67 w 112"/>
                  <a:gd name="T73" fmla="*/ 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2"/>
                  <a:gd name="T112" fmla="*/ 0 h 115"/>
                  <a:gd name="T113" fmla="*/ 112 w 112"/>
                  <a:gd name="T114" fmla="*/ 115 h 11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2" h="115">
                    <a:moveTo>
                      <a:pt x="67" y="0"/>
                    </a:moveTo>
                    <a:lnTo>
                      <a:pt x="44" y="0"/>
                    </a:lnTo>
                    <a:lnTo>
                      <a:pt x="22" y="20"/>
                    </a:lnTo>
                    <a:lnTo>
                      <a:pt x="22" y="39"/>
                    </a:lnTo>
                    <a:lnTo>
                      <a:pt x="22" y="57"/>
                    </a:lnTo>
                    <a:lnTo>
                      <a:pt x="22" y="77"/>
                    </a:lnTo>
                    <a:lnTo>
                      <a:pt x="0" y="77"/>
                    </a:lnTo>
                    <a:lnTo>
                      <a:pt x="22" y="96"/>
                    </a:lnTo>
                    <a:lnTo>
                      <a:pt x="44" y="114"/>
                    </a:lnTo>
                    <a:lnTo>
                      <a:pt x="67" y="114"/>
                    </a:lnTo>
                    <a:lnTo>
                      <a:pt x="89" y="114"/>
                    </a:lnTo>
                    <a:lnTo>
                      <a:pt x="111" y="114"/>
                    </a:lnTo>
                    <a:lnTo>
                      <a:pt x="111" y="96"/>
                    </a:lnTo>
                    <a:lnTo>
                      <a:pt x="111" y="77"/>
                    </a:lnTo>
                    <a:lnTo>
                      <a:pt x="111" y="57"/>
                    </a:lnTo>
                    <a:lnTo>
                      <a:pt x="111" y="39"/>
                    </a:lnTo>
                    <a:lnTo>
                      <a:pt x="89" y="39"/>
                    </a:lnTo>
                    <a:lnTo>
                      <a:pt x="89" y="20"/>
                    </a:lnTo>
                    <a:lnTo>
                      <a:pt x="67" y="0"/>
                    </a:lnTo>
                    <a:lnTo>
                      <a:pt x="44" y="0"/>
                    </a:lnTo>
                    <a:lnTo>
                      <a:pt x="22" y="20"/>
                    </a:lnTo>
                    <a:lnTo>
                      <a:pt x="22" y="39"/>
                    </a:lnTo>
                    <a:lnTo>
                      <a:pt x="22" y="57"/>
                    </a:lnTo>
                    <a:lnTo>
                      <a:pt x="22" y="77"/>
                    </a:lnTo>
                    <a:lnTo>
                      <a:pt x="0" y="77"/>
                    </a:lnTo>
                    <a:lnTo>
                      <a:pt x="22" y="96"/>
                    </a:lnTo>
                    <a:lnTo>
                      <a:pt x="22" y="114"/>
                    </a:lnTo>
                    <a:lnTo>
                      <a:pt x="44" y="114"/>
                    </a:lnTo>
                    <a:lnTo>
                      <a:pt x="67" y="114"/>
                    </a:lnTo>
                    <a:lnTo>
                      <a:pt x="89" y="114"/>
                    </a:lnTo>
                    <a:lnTo>
                      <a:pt x="111" y="114"/>
                    </a:lnTo>
                    <a:lnTo>
                      <a:pt x="111" y="96"/>
                    </a:lnTo>
                    <a:lnTo>
                      <a:pt x="111" y="77"/>
                    </a:lnTo>
                    <a:lnTo>
                      <a:pt x="111" y="57"/>
                    </a:lnTo>
                    <a:lnTo>
                      <a:pt x="89" y="39"/>
                    </a:lnTo>
                    <a:lnTo>
                      <a:pt x="89" y="20"/>
                    </a:lnTo>
                    <a:lnTo>
                      <a:pt x="67" y="0"/>
                    </a:lnTo>
                  </a:path>
                </a:pathLst>
              </a:custGeom>
              <a:solidFill>
                <a:schemeClr val="folHlink"/>
              </a:solidFill>
              <a:ln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pt-BR"/>
              </a:p>
            </p:txBody>
          </p:sp>
        </p:grpSp>
        <p:pic>
          <p:nvPicPr>
            <p:cNvPr id="23597" name="Picture 86"/>
            <p:cNvPicPr>
              <a:picLocks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" y="1362"/>
              <a:ext cx="300" cy="318"/>
            </a:xfrm>
            <a:prstGeom prst="rect">
              <a:avLst/>
            </a:prstGeom>
            <a:solidFill>
              <a:srgbClr val="FAF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598" name="Group 87"/>
            <p:cNvGrpSpPr>
              <a:grpSpLocks/>
            </p:cNvGrpSpPr>
            <p:nvPr/>
          </p:nvGrpSpPr>
          <p:grpSpPr bwMode="auto">
            <a:xfrm>
              <a:off x="3072" y="1343"/>
              <a:ext cx="956" cy="531"/>
              <a:chOff x="2880" y="1535"/>
              <a:chExt cx="956" cy="531"/>
            </a:xfrm>
          </p:grpSpPr>
          <p:sp>
            <p:nvSpPr>
              <p:cNvPr id="23909" name="Freeform 88"/>
              <p:cNvSpPr>
                <a:spLocks/>
              </p:cNvSpPr>
              <p:nvPr/>
            </p:nvSpPr>
            <p:spPr bwMode="auto">
              <a:xfrm>
                <a:off x="2880" y="1568"/>
                <a:ext cx="956" cy="498"/>
              </a:xfrm>
              <a:custGeom>
                <a:avLst/>
                <a:gdLst>
                  <a:gd name="T0" fmla="*/ 954 w 956"/>
                  <a:gd name="T1" fmla="*/ 66 h 498"/>
                  <a:gd name="T2" fmla="*/ 890 w 956"/>
                  <a:gd name="T3" fmla="*/ 33 h 498"/>
                  <a:gd name="T4" fmla="*/ 845 w 956"/>
                  <a:gd name="T5" fmla="*/ 20 h 498"/>
                  <a:gd name="T6" fmla="*/ 795 w 956"/>
                  <a:gd name="T7" fmla="*/ 8 h 498"/>
                  <a:gd name="T8" fmla="*/ 744 w 956"/>
                  <a:gd name="T9" fmla="*/ 3 h 498"/>
                  <a:gd name="T10" fmla="*/ 686 w 956"/>
                  <a:gd name="T11" fmla="*/ 0 h 498"/>
                  <a:gd name="T12" fmla="*/ 619 w 956"/>
                  <a:gd name="T13" fmla="*/ 2 h 498"/>
                  <a:gd name="T14" fmla="*/ 532 w 956"/>
                  <a:gd name="T15" fmla="*/ 10 h 498"/>
                  <a:gd name="T16" fmla="*/ 454 w 956"/>
                  <a:gd name="T17" fmla="*/ 25 h 498"/>
                  <a:gd name="T18" fmla="*/ 386 w 956"/>
                  <a:gd name="T19" fmla="*/ 44 h 498"/>
                  <a:gd name="T20" fmla="*/ 316 w 956"/>
                  <a:gd name="T21" fmla="*/ 69 h 498"/>
                  <a:gd name="T22" fmla="*/ 256 w 956"/>
                  <a:gd name="T23" fmla="*/ 99 h 498"/>
                  <a:gd name="T24" fmla="*/ 202 w 956"/>
                  <a:gd name="T25" fmla="*/ 136 h 498"/>
                  <a:gd name="T26" fmla="*/ 151 w 956"/>
                  <a:gd name="T27" fmla="*/ 184 h 498"/>
                  <a:gd name="T28" fmla="*/ 115 w 956"/>
                  <a:gd name="T29" fmla="*/ 233 h 498"/>
                  <a:gd name="T30" fmla="*/ 96 w 956"/>
                  <a:gd name="T31" fmla="*/ 264 h 498"/>
                  <a:gd name="T32" fmla="*/ 0 w 956"/>
                  <a:gd name="T33" fmla="*/ 202 h 498"/>
                  <a:gd name="T34" fmla="*/ 14 w 956"/>
                  <a:gd name="T35" fmla="*/ 249 h 498"/>
                  <a:gd name="T36" fmla="*/ 23 w 956"/>
                  <a:gd name="T37" fmla="*/ 298 h 498"/>
                  <a:gd name="T38" fmla="*/ 27 w 956"/>
                  <a:gd name="T39" fmla="*/ 345 h 498"/>
                  <a:gd name="T40" fmla="*/ 26 w 956"/>
                  <a:gd name="T41" fmla="*/ 394 h 498"/>
                  <a:gd name="T42" fmla="*/ 12 w 956"/>
                  <a:gd name="T43" fmla="*/ 461 h 498"/>
                  <a:gd name="T44" fmla="*/ 32 w 956"/>
                  <a:gd name="T45" fmla="*/ 484 h 498"/>
                  <a:gd name="T46" fmla="*/ 78 w 956"/>
                  <a:gd name="T47" fmla="*/ 462 h 498"/>
                  <a:gd name="T48" fmla="*/ 116 w 956"/>
                  <a:gd name="T49" fmla="*/ 449 h 498"/>
                  <a:gd name="T50" fmla="*/ 154 w 956"/>
                  <a:gd name="T51" fmla="*/ 441 h 498"/>
                  <a:gd name="T52" fmla="*/ 194 w 956"/>
                  <a:gd name="T53" fmla="*/ 438 h 498"/>
                  <a:gd name="T54" fmla="*/ 242 w 956"/>
                  <a:gd name="T55" fmla="*/ 441 h 498"/>
                  <a:gd name="T56" fmla="*/ 277 w 956"/>
                  <a:gd name="T57" fmla="*/ 413 h 498"/>
                  <a:gd name="T58" fmla="*/ 197 w 956"/>
                  <a:gd name="T59" fmla="*/ 335 h 498"/>
                  <a:gd name="T60" fmla="*/ 248 w 956"/>
                  <a:gd name="T61" fmla="*/ 278 h 498"/>
                  <a:gd name="T62" fmla="*/ 299 w 956"/>
                  <a:gd name="T63" fmla="*/ 230 h 498"/>
                  <a:gd name="T64" fmla="*/ 345 w 956"/>
                  <a:gd name="T65" fmla="*/ 191 h 498"/>
                  <a:gd name="T66" fmla="*/ 405 w 956"/>
                  <a:gd name="T67" fmla="*/ 152 h 498"/>
                  <a:gd name="T68" fmla="*/ 464 w 956"/>
                  <a:gd name="T69" fmla="*/ 122 h 498"/>
                  <a:gd name="T70" fmla="*/ 521 w 956"/>
                  <a:gd name="T71" fmla="*/ 99 h 498"/>
                  <a:gd name="T72" fmla="*/ 591 w 956"/>
                  <a:gd name="T73" fmla="*/ 80 h 498"/>
                  <a:gd name="T74" fmla="*/ 659 w 956"/>
                  <a:gd name="T75" fmla="*/ 66 h 498"/>
                  <a:gd name="T76" fmla="*/ 741 w 956"/>
                  <a:gd name="T77" fmla="*/ 53 h 498"/>
                  <a:gd name="T78" fmla="*/ 804 w 956"/>
                  <a:gd name="T79" fmla="*/ 50 h 498"/>
                  <a:gd name="T80" fmla="*/ 851 w 956"/>
                  <a:gd name="T81" fmla="*/ 54 h 498"/>
                  <a:gd name="T82" fmla="*/ 892 w 956"/>
                  <a:gd name="T83" fmla="*/ 63 h 49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6"/>
                  <a:gd name="T127" fmla="*/ 0 h 498"/>
                  <a:gd name="T128" fmla="*/ 956 w 956"/>
                  <a:gd name="T129" fmla="*/ 498 h 49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6" h="498">
                    <a:moveTo>
                      <a:pt x="955" y="85"/>
                    </a:moveTo>
                    <a:lnTo>
                      <a:pt x="954" y="66"/>
                    </a:lnTo>
                    <a:lnTo>
                      <a:pt x="914" y="45"/>
                    </a:lnTo>
                    <a:lnTo>
                      <a:pt x="890" y="33"/>
                    </a:lnTo>
                    <a:lnTo>
                      <a:pt x="865" y="27"/>
                    </a:lnTo>
                    <a:lnTo>
                      <a:pt x="845" y="20"/>
                    </a:lnTo>
                    <a:lnTo>
                      <a:pt x="818" y="14"/>
                    </a:lnTo>
                    <a:lnTo>
                      <a:pt x="795" y="8"/>
                    </a:lnTo>
                    <a:lnTo>
                      <a:pt x="767" y="6"/>
                    </a:lnTo>
                    <a:lnTo>
                      <a:pt x="744" y="3"/>
                    </a:lnTo>
                    <a:lnTo>
                      <a:pt x="720" y="0"/>
                    </a:lnTo>
                    <a:lnTo>
                      <a:pt x="686" y="0"/>
                    </a:lnTo>
                    <a:lnTo>
                      <a:pt x="655" y="0"/>
                    </a:lnTo>
                    <a:lnTo>
                      <a:pt x="619" y="2"/>
                    </a:lnTo>
                    <a:lnTo>
                      <a:pt x="571" y="5"/>
                    </a:lnTo>
                    <a:lnTo>
                      <a:pt x="532" y="10"/>
                    </a:lnTo>
                    <a:lnTo>
                      <a:pt x="500" y="16"/>
                    </a:lnTo>
                    <a:lnTo>
                      <a:pt x="454" y="25"/>
                    </a:lnTo>
                    <a:lnTo>
                      <a:pt x="420" y="33"/>
                    </a:lnTo>
                    <a:lnTo>
                      <a:pt x="386" y="44"/>
                    </a:lnTo>
                    <a:lnTo>
                      <a:pt x="351" y="55"/>
                    </a:lnTo>
                    <a:lnTo>
                      <a:pt x="316" y="69"/>
                    </a:lnTo>
                    <a:lnTo>
                      <a:pt x="286" y="83"/>
                    </a:lnTo>
                    <a:lnTo>
                      <a:pt x="256" y="99"/>
                    </a:lnTo>
                    <a:lnTo>
                      <a:pt x="228" y="117"/>
                    </a:lnTo>
                    <a:lnTo>
                      <a:pt x="202" y="136"/>
                    </a:lnTo>
                    <a:lnTo>
                      <a:pt x="175" y="158"/>
                    </a:lnTo>
                    <a:lnTo>
                      <a:pt x="151" y="184"/>
                    </a:lnTo>
                    <a:lnTo>
                      <a:pt x="133" y="206"/>
                    </a:lnTo>
                    <a:lnTo>
                      <a:pt x="115" y="233"/>
                    </a:lnTo>
                    <a:lnTo>
                      <a:pt x="101" y="253"/>
                    </a:lnTo>
                    <a:lnTo>
                      <a:pt x="96" y="264"/>
                    </a:lnTo>
                    <a:lnTo>
                      <a:pt x="0" y="179"/>
                    </a:lnTo>
                    <a:lnTo>
                      <a:pt x="0" y="202"/>
                    </a:lnTo>
                    <a:lnTo>
                      <a:pt x="8" y="226"/>
                    </a:lnTo>
                    <a:lnTo>
                      <a:pt x="14" y="249"/>
                    </a:lnTo>
                    <a:lnTo>
                      <a:pt x="18" y="272"/>
                    </a:lnTo>
                    <a:lnTo>
                      <a:pt x="23" y="298"/>
                    </a:lnTo>
                    <a:lnTo>
                      <a:pt x="25" y="323"/>
                    </a:lnTo>
                    <a:lnTo>
                      <a:pt x="27" y="345"/>
                    </a:lnTo>
                    <a:lnTo>
                      <a:pt x="26" y="370"/>
                    </a:lnTo>
                    <a:lnTo>
                      <a:pt x="26" y="394"/>
                    </a:lnTo>
                    <a:lnTo>
                      <a:pt x="22" y="426"/>
                    </a:lnTo>
                    <a:lnTo>
                      <a:pt x="12" y="461"/>
                    </a:lnTo>
                    <a:lnTo>
                      <a:pt x="11" y="497"/>
                    </a:lnTo>
                    <a:lnTo>
                      <a:pt x="32" y="484"/>
                    </a:lnTo>
                    <a:lnTo>
                      <a:pt x="53" y="473"/>
                    </a:lnTo>
                    <a:lnTo>
                      <a:pt x="78" y="462"/>
                    </a:lnTo>
                    <a:lnTo>
                      <a:pt x="101" y="453"/>
                    </a:lnTo>
                    <a:lnTo>
                      <a:pt x="116" y="449"/>
                    </a:lnTo>
                    <a:lnTo>
                      <a:pt x="131" y="445"/>
                    </a:lnTo>
                    <a:lnTo>
                      <a:pt x="154" y="441"/>
                    </a:lnTo>
                    <a:lnTo>
                      <a:pt x="175" y="439"/>
                    </a:lnTo>
                    <a:lnTo>
                      <a:pt x="194" y="438"/>
                    </a:lnTo>
                    <a:lnTo>
                      <a:pt x="217" y="440"/>
                    </a:lnTo>
                    <a:lnTo>
                      <a:pt x="242" y="441"/>
                    </a:lnTo>
                    <a:lnTo>
                      <a:pt x="277" y="448"/>
                    </a:lnTo>
                    <a:lnTo>
                      <a:pt x="277" y="413"/>
                    </a:lnTo>
                    <a:lnTo>
                      <a:pt x="190" y="346"/>
                    </a:lnTo>
                    <a:lnTo>
                      <a:pt x="197" y="335"/>
                    </a:lnTo>
                    <a:lnTo>
                      <a:pt x="223" y="304"/>
                    </a:lnTo>
                    <a:lnTo>
                      <a:pt x="248" y="278"/>
                    </a:lnTo>
                    <a:lnTo>
                      <a:pt x="278" y="246"/>
                    </a:lnTo>
                    <a:lnTo>
                      <a:pt x="299" y="230"/>
                    </a:lnTo>
                    <a:lnTo>
                      <a:pt x="317" y="212"/>
                    </a:lnTo>
                    <a:lnTo>
                      <a:pt x="345" y="191"/>
                    </a:lnTo>
                    <a:lnTo>
                      <a:pt x="373" y="171"/>
                    </a:lnTo>
                    <a:lnTo>
                      <a:pt x="405" y="152"/>
                    </a:lnTo>
                    <a:lnTo>
                      <a:pt x="433" y="137"/>
                    </a:lnTo>
                    <a:lnTo>
                      <a:pt x="464" y="122"/>
                    </a:lnTo>
                    <a:lnTo>
                      <a:pt x="496" y="107"/>
                    </a:lnTo>
                    <a:lnTo>
                      <a:pt x="521" y="99"/>
                    </a:lnTo>
                    <a:lnTo>
                      <a:pt x="556" y="89"/>
                    </a:lnTo>
                    <a:lnTo>
                      <a:pt x="591" y="80"/>
                    </a:lnTo>
                    <a:lnTo>
                      <a:pt x="624" y="73"/>
                    </a:lnTo>
                    <a:lnTo>
                      <a:pt x="659" y="66"/>
                    </a:lnTo>
                    <a:lnTo>
                      <a:pt x="700" y="59"/>
                    </a:lnTo>
                    <a:lnTo>
                      <a:pt x="741" y="53"/>
                    </a:lnTo>
                    <a:lnTo>
                      <a:pt x="779" y="52"/>
                    </a:lnTo>
                    <a:lnTo>
                      <a:pt x="804" y="50"/>
                    </a:lnTo>
                    <a:lnTo>
                      <a:pt x="831" y="51"/>
                    </a:lnTo>
                    <a:lnTo>
                      <a:pt x="851" y="54"/>
                    </a:lnTo>
                    <a:lnTo>
                      <a:pt x="872" y="58"/>
                    </a:lnTo>
                    <a:lnTo>
                      <a:pt x="892" y="63"/>
                    </a:lnTo>
                    <a:lnTo>
                      <a:pt x="955" y="85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10" name="Freeform 89"/>
              <p:cNvSpPr>
                <a:spLocks/>
              </p:cNvSpPr>
              <p:nvPr/>
            </p:nvSpPr>
            <p:spPr bwMode="auto">
              <a:xfrm>
                <a:off x="2880" y="1535"/>
                <a:ext cx="956" cy="498"/>
              </a:xfrm>
              <a:custGeom>
                <a:avLst/>
                <a:gdLst>
                  <a:gd name="T0" fmla="*/ 909 w 956"/>
                  <a:gd name="T1" fmla="*/ 51 h 498"/>
                  <a:gd name="T2" fmla="*/ 865 w 956"/>
                  <a:gd name="T3" fmla="*/ 32 h 498"/>
                  <a:gd name="T4" fmla="*/ 820 w 956"/>
                  <a:gd name="T5" fmla="*/ 18 h 498"/>
                  <a:gd name="T6" fmla="*/ 767 w 956"/>
                  <a:gd name="T7" fmla="*/ 7 h 498"/>
                  <a:gd name="T8" fmla="*/ 720 w 956"/>
                  <a:gd name="T9" fmla="*/ 1 h 498"/>
                  <a:gd name="T10" fmla="*/ 655 w 956"/>
                  <a:gd name="T11" fmla="*/ 1 h 498"/>
                  <a:gd name="T12" fmla="*/ 571 w 956"/>
                  <a:gd name="T13" fmla="*/ 6 h 498"/>
                  <a:gd name="T14" fmla="*/ 500 w 956"/>
                  <a:gd name="T15" fmla="*/ 17 h 498"/>
                  <a:gd name="T16" fmla="*/ 420 w 956"/>
                  <a:gd name="T17" fmla="*/ 34 h 498"/>
                  <a:gd name="T18" fmla="*/ 351 w 956"/>
                  <a:gd name="T19" fmla="*/ 55 h 498"/>
                  <a:gd name="T20" fmla="*/ 286 w 956"/>
                  <a:gd name="T21" fmla="*/ 83 h 498"/>
                  <a:gd name="T22" fmla="*/ 228 w 956"/>
                  <a:gd name="T23" fmla="*/ 118 h 498"/>
                  <a:gd name="T24" fmla="*/ 175 w 956"/>
                  <a:gd name="T25" fmla="*/ 158 h 498"/>
                  <a:gd name="T26" fmla="*/ 133 w 956"/>
                  <a:gd name="T27" fmla="*/ 206 h 498"/>
                  <a:gd name="T28" fmla="*/ 101 w 956"/>
                  <a:gd name="T29" fmla="*/ 253 h 498"/>
                  <a:gd name="T30" fmla="*/ 0 w 956"/>
                  <a:gd name="T31" fmla="*/ 202 h 498"/>
                  <a:gd name="T32" fmla="*/ 14 w 956"/>
                  <a:gd name="T33" fmla="*/ 249 h 498"/>
                  <a:gd name="T34" fmla="*/ 23 w 956"/>
                  <a:gd name="T35" fmla="*/ 297 h 498"/>
                  <a:gd name="T36" fmla="*/ 27 w 956"/>
                  <a:gd name="T37" fmla="*/ 345 h 498"/>
                  <a:gd name="T38" fmla="*/ 26 w 956"/>
                  <a:gd name="T39" fmla="*/ 394 h 498"/>
                  <a:gd name="T40" fmla="*/ 19 w 956"/>
                  <a:gd name="T41" fmla="*/ 454 h 498"/>
                  <a:gd name="T42" fmla="*/ 12 w 956"/>
                  <a:gd name="T43" fmla="*/ 497 h 498"/>
                  <a:gd name="T44" fmla="*/ 53 w 956"/>
                  <a:gd name="T45" fmla="*/ 473 h 498"/>
                  <a:gd name="T46" fmla="*/ 101 w 956"/>
                  <a:gd name="T47" fmla="*/ 453 h 498"/>
                  <a:gd name="T48" fmla="*/ 131 w 956"/>
                  <a:gd name="T49" fmla="*/ 445 h 498"/>
                  <a:gd name="T50" fmla="*/ 175 w 956"/>
                  <a:gd name="T51" fmla="*/ 439 h 498"/>
                  <a:gd name="T52" fmla="*/ 217 w 956"/>
                  <a:gd name="T53" fmla="*/ 440 h 498"/>
                  <a:gd name="T54" fmla="*/ 277 w 956"/>
                  <a:gd name="T55" fmla="*/ 447 h 498"/>
                  <a:gd name="T56" fmla="*/ 197 w 956"/>
                  <a:gd name="T57" fmla="*/ 335 h 498"/>
                  <a:gd name="T58" fmla="*/ 248 w 956"/>
                  <a:gd name="T59" fmla="*/ 278 h 498"/>
                  <a:gd name="T60" fmla="*/ 299 w 956"/>
                  <a:gd name="T61" fmla="*/ 230 h 498"/>
                  <a:gd name="T62" fmla="*/ 345 w 956"/>
                  <a:gd name="T63" fmla="*/ 191 h 498"/>
                  <a:gd name="T64" fmla="*/ 405 w 956"/>
                  <a:gd name="T65" fmla="*/ 152 h 498"/>
                  <a:gd name="T66" fmla="*/ 464 w 956"/>
                  <a:gd name="T67" fmla="*/ 123 h 498"/>
                  <a:gd name="T68" fmla="*/ 521 w 956"/>
                  <a:gd name="T69" fmla="*/ 99 h 498"/>
                  <a:gd name="T70" fmla="*/ 591 w 956"/>
                  <a:gd name="T71" fmla="*/ 81 h 498"/>
                  <a:gd name="T72" fmla="*/ 659 w 956"/>
                  <a:gd name="T73" fmla="*/ 66 h 498"/>
                  <a:gd name="T74" fmla="*/ 741 w 956"/>
                  <a:gd name="T75" fmla="*/ 53 h 498"/>
                  <a:gd name="T76" fmla="*/ 804 w 956"/>
                  <a:gd name="T77" fmla="*/ 51 h 498"/>
                  <a:gd name="T78" fmla="*/ 852 w 956"/>
                  <a:gd name="T79" fmla="*/ 54 h 498"/>
                  <a:gd name="T80" fmla="*/ 892 w 956"/>
                  <a:gd name="T81" fmla="*/ 63 h 4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6"/>
                  <a:gd name="T124" fmla="*/ 0 h 498"/>
                  <a:gd name="T125" fmla="*/ 956 w 956"/>
                  <a:gd name="T126" fmla="*/ 498 h 4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6" h="498">
                    <a:moveTo>
                      <a:pt x="955" y="85"/>
                    </a:moveTo>
                    <a:lnTo>
                      <a:pt x="909" y="51"/>
                    </a:lnTo>
                    <a:lnTo>
                      <a:pt x="889" y="41"/>
                    </a:lnTo>
                    <a:lnTo>
                      <a:pt x="865" y="32"/>
                    </a:lnTo>
                    <a:lnTo>
                      <a:pt x="845" y="25"/>
                    </a:lnTo>
                    <a:lnTo>
                      <a:pt x="820" y="18"/>
                    </a:lnTo>
                    <a:lnTo>
                      <a:pt x="796" y="12"/>
                    </a:lnTo>
                    <a:lnTo>
                      <a:pt x="767" y="7"/>
                    </a:lnTo>
                    <a:lnTo>
                      <a:pt x="744" y="4"/>
                    </a:lnTo>
                    <a:lnTo>
                      <a:pt x="720" y="1"/>
                    </a:lnTo>
                    <a:lnTo>
                      <a:pt x="686" y="0"/>
                    </a:lnTo>
                    <a:lnTo>
                      <a:pt x="655" y="1"/>
                    </a:lnTo>
                    <a:lnTo>
                      <a:pt x="619" y="3"/>
                    </a:lnTo>
                    <a:lnTo>
                      <a:pt x="571" y="6"/>
                    </a:lnTo>
                    <a:lnTo>
                      <a:pt x="532" y="11"/>
                    </a:lnTo>
                    <a:lnTo>
                      <a:pt x="500" y="17"/>
                    </a:lnTo>
                    <a:lnTo>
                      <a:pt x="454" y="26"/>
                    </a:lnTo>
                    <a:lnTo>
                      <a:pt x="420" y="34"/>
                    </a:lnTo>
                    <a:lnTo>
                      <a:pt x="386" y="44"/>
                    </a:lnTo>
                    <a:lnTo>
                      <a:pt x="351" y="55"/>
                    </a:lnTo>
                    <a:lnTo>
                      <a:pt x="316" y="70"/>
                    </a:lnTo>
                    <a:lnTo>
                      <a:pt x="286" y="83"/>
                    </a:lnTo>
                    <a:lnTo>
                      <a:pt x="256" y="99"/>
                    </a:lnTo>
                    <a:lnTo>
                      <a:pt x="228" y="118"/>
                    </a:lnTo>
                    <a:lnTo>
                      <a:pt x="202" y="136"/>
                    </a:lnTo>
                    <a:lnTo>
                      <a:pt x="175" y="158"/>
                    </a:lnTo>
                    <a:lnTo>
                      <a:pt x="151" y="184"/>
                    </a:lnTo>
                    <a:lnTo>
                      <a:pt x="133" y="206"/>
                    </a:lnTo>
                    <a:lnTo>
                      <a:pt x="115" y="233"/>
                    </a:lnTo>
                    <a:lnTo>
                      <a:pt x="101" y="253"/>
                    </a:lnTo>
                    <a:lnTo>
                      <a:pt x="84" y="281"/>
                    </a:lnTo>
                    <a:lnTo>
                      <a:pt x="0" y="202"/>
                    </a:lnTo>
                    <a:lnTo>
                      <a:pt x="8" y="227"/>
                    </a:lnTo>
                    <a:lnTo>
                      <a:pt x="14" y="249"/>
                    </a:lnTo>
                    <a:lnTo>
                      <a:pt x="18" y="272"/>
                    </a:lnTo>
                    <a:lnTo>
                      <a:pt x="23" y="297"/>
                    </a:lnTo>
                    <a:lnTo>
                      <a:pt x="25" y="323"/>
                    </a:lnTo>
                    <a:lnTo>
                      <a:pt x="27" y="345"/>
                    </a:lnTo>
                    <a:lnTo>
                      <a:pt x="26" y="370"/>
                    </a:lnTo>
                    <a:lnTo>
                      <a:pt x="26" y="394"/>
                    </a:lnTo>
                    <a:lnTo>
                      <a:pt x="22" y="426"/>
                    </a:lnTo>
                    <a:lnTo>
                      <a:pt x="19" y="454"/>
                    </a:lnTo>
                    <a:lnTo>
                      <a:pt x="16" y="473"/>
                    </a:lnTo>
                    <a:lnTo>
                      <a:pt x="12" y="497"/>
                    </a:lnTo>
                    <a:lnTo>
                      <a:pt x="32" y="484"/>
                    </a:lnTo>
                    <a:lnTo>
                      <a:pt x="53" y="473"/>
                    </a:lnTo>
                    <a:lnTo>
                      <a:pt x="78" y="461"/>
                    </a:lnTo>
                    <a:lnTo>
                      <a:pt x="101" y="453"/>
                    </a:lnTo>
                    <a:lnTo>
                      <a:pt x="116" y="448"/>
                    </a:lnTo>
                    <a:lnTo>
                      <a:pt x="131" y="445"/>
                    </a:lnTo>
                    <a:lnTo>
                      <a:pt x="154" y="441"/>
                    </a:lnTo>
                    <a:lnTo>
                      <a:pt x="175" y="439"/>
                    </a:lnTo>
                    <a:lnTo>
                      <a:pt x="194" y="438"/>
                    </a:lnTo>
                    <a:lnTo>
                      <a:pt x="217" y="440"/>
                    </a:lnTo>
                    <a:lnTo>
                      <a:pt x="242" y="441"/>
                    </a:lnTo>
                    <a:lnTo>
                      <a:pt x="277" y="447"/>
                    </a:lnTo>
                    <a:lnTo>
                      <a:pt x="174" y="363"/>
                    </a:lnTo>
                    <a:lnTo>
                      <a:pt x="197" y="335"/>
                    </a:lnTo>
                    <a:lnTo>
                      <a:pt x="223" y="303"/>
                    </a:lnTo>
                    <a:lnTo>
                      <a:pt x="248" y="278"/>
                    </a:lnTo>
                    <a:lnTo>
                      <a:pt x="278" y="247"/>
                    </a:lnTo>
                    <a:lnTo>
                      <a:pt x="299" y="230"/>
                    </a:lnTo>
                    <a:lnTo>
                      <a:pt x="317" y="213"/>
                    </a:lnTo>
                    <a:lnTo>
                      <a:pt x="345" y="191"/>
                    </a:lnTo>
                    <a:lnTo>
                      <a:pt x="373" y="171"/>
                    </a:lnTo>
                    <a:lnTo>
                      <a:pt x="405" y="152"/>
                    </a:lnTo>
                    <a:lnTo>
                      <a:pt x="433" y="137"/>
                    </a:lnTo>
                    <a:lnTo>
                      <a:pt x="464" y="123"/>
                    </a:lnTo>
                    <a:lnTo>
                      <a:pt x="496" y="108"/>
                    </a:lnTo>
                    <a:lnTo>
                      <a:pt x="521" y="99"/>
                    </a:lnTo>
                    <a:lnTo>
                      <a:pt x="556" y="89"/>
                    </a:lnTo>
                    <a:lnTo>
                      <a:pt x="591" y="81"/>
                    </a:lnTo>
                    <a:lnTo>
                      <a:pt x="624" y="74"/>
                    </a:lnTo>
                    <a:lnTo>
                      <a:pt x="659" y="66"/>
                    </a:lnTo>
                    <a:lnTo>
                      <a:pt x="700" y="59"/>
                    </a:lnTo>
                    <a:lnTo>
                      <a:pt x="741" y="53"/>
                    </a:lnTo>
                    <a:lnTo>
                      <a:pt x="779" y="53"/>
                    </a:lnTo>
                    <a:lnTo>
                      <a:pt x="804" y="51"/>
                    </a:lnTo>
                    <a:lnTo>
                      <a:pt x="831" y="52"/>
                    </a:lnTo>
                    <a:lnTo>
                      <a:pt x="852" y="54"/>
                    </a:lnTo>
                    <a:lnTo>
                      <a:pt x="873" y="57"/>
                    </a:lnTo>
                    <a:lnTo>
                      <a:pt x="892" y="63"/>
                    </a:lnTo>
                    <a:lnTo>
                      <a:pt x="955" y="85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3599" name="Group 90"/>
            <p:cNvGrpSpPr>
              <a:grpSpLocks/>
            </p:cNvGrpSpPr>
            <p:nvPr/>
          </p:nvGrpSpPr>
          <p:grpSpPr bwMode="auto">
            <a:xfrm>
              <a:off x="896" y="1682"/>
              <a:ext cx="447" cy="824"/>
              <a:chOff x="704" y="1874"/>
              <a:chExt cx="447" cy="824"/>
            </a:xfrm>
          </p:grpSpPr>
          <p:sp>
            <p:nvSpPr>
              <p:cNvPr id="23907" name="Freeform 91"/>
              <p:cNvSpPr>
                <a:spLocks/>
              </p:cNvSpPr>
              <p:nvPr/>
            </p:nvSpPr>
            <p:spPr bwMode="auto">
              <a:xfrm>
                <a:off x="733" y="1874"/>
                <a:ext cx="418" cy="824"/>
              </a:xfrm>
              <a:custGeom>
                <a:avLst/>
                <a:gdLst>
                  <a:gd name="T0" fmla="*/ 55 w 418"/>
                  <a:gd name="T1" fmla="*/ 1 h 824"/>
                  <a:gd name="T2" fmla="*/ 28 w 418"/>
                  <a:gd name="T3" fmla="*/ 56 h 824"/>
                  <a:gd name="T4" fmla="*/ 16 w 418"/>
                  <a:gd name="T5" fmla="*/ 95 h 824"/>
                  <a:gd name="T6" fmla="*/ 7 w 418"/>
                  <a:gd name="T7" fmla="*/ 138 h 824"/>
                  <a:gd name="T8" fmla="*/ 3 w 418"/>
                  <a:gd name="T9" fmla="*/ 182 h 824"/>
                  <a:gd name="T10" fmla="*/ 0 w 418"/>
                  <a:gd name="T11" fmla="*/ 232 h 824"/>
                  <a:gd name="T12" fmla="*/ 2 w 418"/>
                  <a:gd name="T13" fmla="*/ 289 h 824"/>
                  <a:gd name="T14" fmla="*/ 8 w 418"/>
                  <a:gd name="T15" fmla="*/ 365 h 824"/>
                  <a:gd name="T16" fmla="*/ 21 w 418"/>
                  <a:gd name="T17" fmla="*/ 432 h 824"/>
                  <a:gd name="T18" fmla="*/ 37 w 418"/>
                  <a:gd name="T19" fmla="*/ 491 h 824"/>
                  <a:gd name="T20" fmla="*/ 58 w 418"/>
                  <a:gd name="T21" fmla="*/ 550 h 824"/>
                  <a:gd name="T22" fmla="*/ 83 w 418"/>
                  <a:gd name="T23" fmla="*/ 602 h 824"/>
                  <a:gd name="T24" fmla="*/ 114 w 418"/>
                  <a:gd name="T25" fmla="*/ 649 h 824"/>
                  <a:gd name="T26" fmla="*/ 154 w 418"/>
                  <a:gd name="T27" fmla="*/ 693 h 824"/>
                  <a:gd name="T28" fmla="*/ 195 w 418"/>
                  <a:gd name="T29" fmla="*/ 724 h 824"/>
                  <a:gd name="T30" fmla="*/ 221 w 418"/>
                  <a:gd name="T31" fmla="*/ 740 h 824"/>
                  <a:gd name="T32" fmla="*/ 170 w 418"/>
                  <a:gd name="T33" fmla="*/ 823 h 824"/>
                  <a:gd name="T34" fmla="*/ 209 w 418"/>
                  <a:gd name="T35" fmla="*/ 811 h 824"/>
                  <a:gd name="T36" fmla="*/ 250 w 418"/>
                  <a:gd name="T37" fmla="*/ 803 h 824"/>
                  <a:gd name="T38" fmla="*/ 289 w 418"/>
                  <a:gd name="T39" fmla="*/ 800 h 824"/>
                  <a:gd name="T40" fmla="*/ 331 w 418"/>
                  <a:gd name="T41" fmla="*/ 801 h 824"/>
                  <a:gd name="T42" fmla="*/ 387 w 418"/>
                  <a:gd name="T43" fmla="*/ 813 h 824"/>
                  <a:gd name="T44" fmla="*/ 406 w 418"/>
                  <a:gd name="T45" fmla="*/ 795 h 824"/>
                  <a:gd name="T46" fmla="*/ 387 w 418"/>
                  <a:gd name="T47" fmla="*/ 756 h 824"/>
                  <a:gd name="T48" fmla="*/ 376 w 418"/>
                  <a:gd name="T49" fmla="*/ 723 h 824"/>
                  <a:gd name="T50" fmla="*/ 370 w 418"/>
                  <a:gd name="T51" fmla="*/ 691 h 824"/>
                  <a:gd name="T52" fmla="*/ 368 w 418"/>
                  <a:gd name="T53" fmla="*/ 656 h 824"/>
                  <a:gd name="T54" fmla="*/ 370 w 418"/>
                  <a:gd name="T55" fmla="*/ 615 h 824"/>
                  <a:gd name="T56" fmla="*/ 347 w 418"/>
                  <a:gd name="T57" fmla="*/ 585 h 824"/>
                  <a:gd name="T58" fmla="*/ 281 w 418"/>
                  <a:gd name="T59" fmla="*/ 653 h 824"/>
                  <a:gd name="T60" fmla="*/ 233 w 418"/>
                  <a:gd name="T61" fmla="*/ 610 h 824"/>
                  <a:gd name="T62" fmla="*/ 193 w 418"/>
                  <a:gd name="T63" fmla="*/ 565 h 824"/>
                  <a:gd name="T64" fmla="*/ 160 w 418"/>
                  <a:gd name="T65" fmla="*/ 526 h 824"/>
                  <a:gd name="T66" fmla="*/ 127 w 418"/>
                  <a:gd name="T67" fmla="*/ 474 h 824"/>
                  <a:gd name="T68" fmla="*/ 103 w 418"/>
                  <a:gd name="T69" fmla="*/ 423 h 824"/>
                  <a:gd name="T70" fmla="*/ 83 w 418"/>
                  <a:gd name="T71" fmla="*/ 374 h 824"/>
                  <a:gd name="T72" fmla="*/ 67 w 418"/>
                  <a:gd name="T73" fmla="*/ 314 h 824"/>
                  <a:gd name="T74" fmla="*/ 55 w 418"/>
                  <a:gd name="T75" fmla="*/ 255 h 824"/>
                  <a:gd name="T76" fmla="*/ 44 w 418"/>
                  <a:gd name="T77" fmla="*/ 184 h 824"/>
                  <a:gd name="T78" fmla="*/ 42 w 418"/>
                  <a:gd name="T79" fmla="*/ 130 h 824"/>
                  <a:gd name="T80" fmla="*/ 45 w 418"/>
                  <a:gd name="T81" fmla="*/ 90 h 824"/>
                  <a:gd name="T82" fmla="*/ 53 w 418"/>
                  <a:gd name="T83" fmla="*/ 55 h 82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18"/>
                  <a:gd name="T127" fmla="*/ 0 h 824"/>
                  <a:gd name="T128" fmla="*/ 418 w 418"/>
                  <a:gd name="T129" fmla="*/ 824 h 82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18" h="824">
                    <a:moveTo>
                      <a:pt x="71" y="0"/>
                    </a:moveTo>
                    <a:lnTo>
                      <a:pt x="55" y="1"/>
                    </a:lnTo>
                    <a:lnTo>
                      <a:pt x="37" y="35"/>
                    </a:lnTo>
                    <a:lnTo>
                      <a:pt x="28" y="56"/>
                    </a:lnTo>
                    <a:lnTo>
                      <a:pt x="22" y="78"/>
                    </a:lnTo>
                    <a:lnTo>
                      <a:pt x="16" y="95"/>
                    </a:lnTo>
                    <a:lnTo>
                      <a:pt x="12" y="118"/>
                    </a:lnTo>
                    <a:lnTo>
                      <a:pt x="7" y="138"/>
                    </a:lnTo>
                    <a:lnTo>
                      <a:pt x="5" y="162"/>
                    </a:lnTo>
                    <a:lnTo>
                      <a:pt x="3" y="182"/>
                    </a:lnTo>
                    <a:lnTo>
                      <a:pt x="0" y="203"/>
                    </a:lnTo>
                    <a:lnTo>
                      <a:pt x="0" y="232"/>
                    </a:lnTo>
                    <a:lnTo>
                      <a:pt x="0" y="258"/>
                    </a:lnTo>
                    <a:lnTo>
                      <a:pt x="2" y="289"/>
                    </a:lnTo>
                    <a:lnTo>
                      <a:pt x="4" y="331"/>
                    </a:lnTo>
                    <a:lnTo>
                      <a:pt x="8" y="365"/>
                    </a:lnTo>
                    <a:lnTo>
                      <a:pt x="13" y="392"/>
                    </a:lnTo>
                    <a:lnTo>
                      <a:pt x="21" y="432"/>
                    </a:lnTo>
                    <a:lnTo>
                      <a:pt x="28" y="461"/>
                    </a:lnTo>
                    <a:lnTo>
                      <a:pt x="37" y="491"/>
                    </a:lnTo>
                    <a:lnTo>
                      <a:pt x="46" y="521"/>
                    </a:lnTo>
                    <a:lnTo>
                      <a:pt x="58" y="550"/>
                    </a:lnTo>
                    <a:lnTo>
                      <a:pt x="69" y="577"/>
                    </a:lnTo>
                    <a:lnTo>
                      <a:pt x="83" y="602"/>
                    </a:lnTo>
                    <a:lnTo>
                      <a:pt x="98" y="626"/>
                    </a:lnTo>
                    <a:lnTo>
                      <a:pt x="114" y="649"/>
                    </a:lnTo>
                    <a:lnTo>
                      <a:pt x="132" y="672"/>
                    </a:lnTo>
                    <a:lnTo>
                      <a:pt x="154" y="693"/>
                    </a:lnTo>
                    <a:lnTo>
                      <a:pt x="173" y="708"/>
                    </a:lnTo>
                    <a:lnTo>
                      <a:pt x="195" y="724"/>
                    </a:lnTo>
                    <a:lnTo>
                      <a:pt x="212" y="736"/>
                    </a:lnTo>
                    <a:lnTo>
                      <a:pt x="221" y="740"/>
                    </a:lnTo>
                    <a:lnTo>
                      <a:pt x="150" y="823"/>
                    </a:lnTo>
                    <a:lnTo>
                      <a:pt x="170" y="823"/>
                    </a:lnTo>
                    <a:lnTo>
                      <a:pt x="190" y="816"/>
                    </a:lnTo>
                    <a:lnTo>
                      <a:pt x="209" y="811"/>
                    </a:lnTo>
                    <a:lnTo>
                      <a:pt x="228" y="807"/>
                    </a:lnTo>
                    <a:lnTo>
                      <a:pt x="250" y="803"/>
                    </a:lnTo>
                    <a:lnTo>
                      <a:pt x="271" y="802"/>
                    </a:lnTo>
                    <a:lnTo>
                      <a:pt x="289" y="800"/>
                    </a:lnTo>
                    <a:lnTo>
                      <a:pt x="311" y="800"/>
                    </a:lnTo>
                    <a:lnTo>
                      <a:pt x="331" y="801"/>
                    </a:lnTo>
                    <a:lnTo>
                      <a:pt x="357" y="804"/>
                    </a:lnTo>
                    <a:lnTo>
                      <a:pt x="387" y="813"/>
                    </a:lnTo>
                    <a:lnTo>
                      <a:pt x="417" y="813"/>
                    </a:lnTo>
                    <a:lnTo>
                      <a:pt x="406" y="795"/>
                    </a:lnTo>
                    <a:lnTo>
                      <a:pt x="397" y="777"/>
                    </a:lnTo>
                    <a:lnTo>
                      <a:pt x="387" y="756"/>
                    </a:lnTo>
                    <a:lnTo>
                      <a:pt x="380" y="736"/>
                    </a:lnTo>
                    <a:lnTo>
                      <a:pt x="376" y="723"/>
                    </a:lnTo>
                    <a:lnTo>
                      <a:pt x="374" y="710"/>
                    </a:lnTo>
                    <a:lnTo>
                      <a:pt x="370" y="691"/>
                    </a:lnTo>
                    <a:lnTo>
                      <a:pt x="369" y="672"/>
                    </a:lnTo>
                    <a:lnTo>
                      <a:pt x="368" y="656"/>
                    </a:lnTo>
                    <a:lnTo>
                      <a:pt x="369" y="636"/>
                    </a:lnTo>
                    <a:lnTo>
                      <a:pt x="370" y="615"/>
                    </a:lnTo>
                    <a:lnTo>
                      <a:pt x="376" y="585"/>
                    </a:lnTo>
                    <a:lnTo>
                      <a:pt x="347" y="585"/>
                    </a:lnTo>
                    <a:lnTo>
                      <a:pt x="291" y="659"/>
                    </a:lnTo>
                    <a:lnTo>
                      <a:pt x="281" y="653"/>
                    </a:lnTo>
                    <a:lnTo>
                      <a:pt x="255" y="631"/>
                    </a:lnTo>
                    <a:lnTo>
                      <a:pt x="233" y="610"/>
                    </a:lnTo>
                    <a:lnTo>
                      <a:pt x="207" y="583"/>
                    </a:lnTo>
                    <a:lnTo>
                      <a:pt x="193" y="565"/>
                    </a:lnTo>
                    <a:lnTo>
                      <a:pt x="178" y="550"/>
                    </a:lnTo>
                    <a:lnTo>
                      <a:pt x="160" y="526"/>
                    </a:lnTo>
                    <a:lnTo>
                      <a:pt x="143" y="502"/>
                    </a:lnTo>
                    <a:lnTo>
                      <a:pt x="127" y="474"/>
                    </a:lnTo>
                    <a:lnTo>
                      <a:pt x="115" y="450"/>
                    </a:lnTo>
                    <a:lnTo>
                      <a:pt x="103" y="423"/>
                    </a:lnTo>
                    <a:lnTo>
                      <a:pt x="90" y="395"/>
                    </a:lnTo>
                    <a:lnTo>
                      <a:pt x="83" y="374"/>
                    </a:lnTo>
                    <a:lnTo>
                      <a:pt x="75" y="344"/>
                    </a:lnTo>
                    <a:lnTo>
                      <a:pt x="67" y="314"/>
                    </a:lnTo>
                    <a:lnTo>
                      <a:pt x="61" y="286"/>
                    </a:lnTo>
                    <a:lnTo>
                      <a:pt x="55" y="255"/>
                    </a:lnTo>
                    <a:lnTo>
                      <a:pt x="50" y="220"/>
                    </a:lnTo>
                    <a:lnTo>
                      <a:pt x="44" y="184"/>
                    </a:lnTo>
                    <a:lnTo>
                      <a:pt x="44" y="152"/>
                    </a:lnTo>
                    <a:lnTo>
                      <a:pt x="42" y="130"/>
                    </a:lnTo>
                    <a:lnTo>
                      <a:pt x="43" y="107"/>
                    </a:lnTo>
                    <a:lnTo>
                      <a:pt x="45" y="90"/>
                    </a:lnTo>
                    <a:lnTo>
                      <a:pt x="48" y="72"/>
                    </a:lnTo>
                    <a:lnTo>
                      <a:pt x="53" y="55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08" name="Freeform 92"/>
              <p:cNvSpPr>
                <a:spLocks/>
              </p:cNvSpPr>
              <p:nvPr/>
            </p:nvSpPr>
            <p:spPr bwMode="auto">
              <a:xfrm>
                <a:off x="704" y="1874"/>
                <a:ext cx="418" cy="824"/>
              </a:xfrm>
              <a:custGeom>
                <a:avLst/>
                <a:gdLst>
                  <a:gd name="T0" fmla="*/ 42 w 418"/>
                  <a:gd name="T1" fmla="*/ 40 h 824"/>
                  <a:gd name="T2" fmla="*/ 27 w 418"/>
                  <a:gd name="T3" fmla="*/ 77 h 824"/>
                  <a:gd name="T4" fmla="*/ 15 w 418"/>
                  <a:gd name="T5" fmla="*/ 116 h 824"/>
                  <a:gd name="T6" fmla="*/ 6 w 418"/>
                  <a:gd name="T7" fmla="*/ 162 h 824"/>
                  <a:gd name="T8" fmla="*/ 1 w 418"/>
                  <a:gd name="T9" fmla="*/ 203 h 824"/>
                  <a:gd name="T10" fmla="*/ 1 w 418"/>
                  <a:gd name="T11" fmla="*/ 258 h 824"/>
                  <a:gd name="T12" fmla="*/ 5 w 418"/>
                  <a:gd name="T13" fmla="*/ 331 h 824"/>
                  <a:gd name="T14" fmla="*/ 14 w 418"/>
                  <a:gd name="T15" fmla="*/ 392 h 824"/>
                  <a:gd name="T16" fmla="*/ 28 w 418"/>
                  <a:gd name="T17" fmla="*/ 461 h 824"/>
                  <a:gd name="T18" fmla="*/ 47 w 418"/>
                  <a:gd name="T19" fmla="*/ 521 h 824"/>
                  <a:gd name="T20" fmla="*/ 70 w 418"/>
                  <a:gd name="T21" fmla="*/ 577 h 824"/>
                  <a:gd name="T22" fmla="*/ 99 w 418"/>
                  <a:gd name="T23" fmla="*/ 626 h 824"/>
                  <a:gd name="T24" fmla="*/ 133 w 418"/>
                  <a:gd name="T25" fmla="*/ 672 h 824"/>
                  <a:gd name="T26" fmla="*/ 173 w 418"/>
                  <a:gd name="T27" fmla="*/ 708 h 824"/>
                  <a:gd name="T28" fmla="*/ 212 w 418"/>
                  <a:gd name="T29" fmla="*/ 736 h 824"/>
                  <a:gd name="T30" fmla="*/ 170 w 418"/>
                  <a:gd name="T31" fmla="*/ 823 h 824"/>
                  <a:gd name="T32" fmla="*/ 209 w 418"/>
                  <a:gd name="T33" fmla="*/ 811 h 824"/>
                  <a:gd name="T34" fmla="*/ 249 w 418"/>
                  <a:gd name="T35" fmla="*/ 803 h 824"/>
                  <a:gd name="T36" fmla="*/ 289 w 418"/>
                  <a:gd name="T37" fmla="*/ 800 h 824"/>
                  <a:gd name="T38" fmla="*/ 331 w 418"/>
                  <a:gd name="T39" fmla="*/ 801 h 824"/>
                  <a:gd name="T40" fmla="*/ 381 w 418"/>
                  <a:gd name="T41" fmla="*/ 807 h 824"/>
                  <a:gd name="T42" fmla="*/ 417 w 418"/>
                  <a:gd name="T43" fmla="*/ 813 h 824"/>
                  <a:gd name="T44" fmla="*/ 397 w 418"/>
                  <a:gd name="T45" fmla="*/ 777 h 824"/>
                  <a:gd name="T46" fmla="*/ 380 w 418"/>
                  <a:gd name="T47" fmla="*/ 736 h 824"/>
                  <a:gd name="T48" fmla="*/ 374 w 418"/>
                  <a:gd name="T49" fmla="*/ 710 h 824"/>
                  <a:gd name="T50" fmla="*/ 368 w 418"/>
                  <a:gd name="T51" fmla="*/ 672 h 824"/>
                  <a:gd name="T52" fmla="*/ 369 w 418"/>
                  <a:gd name="T53" fmla="*/ 636 h 824"/>
                  <a:gd name="T54" fmla="*/ 375 w 418"/>
                  <a:gd name="T55" fmla="*/ 585 h 824"/>
                  <a:gd name="T56" fmla="*/ 281 w 418"/>
                  <a:gd name="T57" fmla="*/ 653 h 824"/>
                  <a:gd name="T58" fmla="*/ 233 w 418"/>
                  <a:gd name="T59" fmla="*/ 610 h 824"/>
                  <a:gd name="T60" fmla="*/ 193 w 418"/>
                  <a:gd name="T61" fmla="*/ 565 h 824"/>
                  <a:gd name="T62" fmla="*/ 160 w 418"/>
                  <a:gd name="T63" fmla="*/ 526 h 824"/>
                  <a:gd name="T64" fmla="*/ 127 w 418"/>
                  <a:gd name="T65" fmla="*/ 474 h 824"/>
                  <a:gd name="T66" fmla="*/ 103 w 418"/>
                  <a:gd name="T67" fmla="*/ 423 h 824"/>
                  <a:gd name="T68" fmla="*/ 83 w 418"/>
                  <a:gd name="T69" fmla="*/ 374 h 824"/>
                  <a:gd name="T70" fmla="*/ 68 w 418"/>
                  <a:gd name="T71" fmla="*/ 314 h 824"/>
                  <a:gd name="T72" fmla="*/ 56 w 418"/>
                  <a:gd name="T73" fmla="*/ 255 h 824"/>
                  <a:gd name="T74" fmla="*/ 45 w 418"/>
                  <a:gd name="T75" fmla="*/ 184 h 824"/>
                  <a:gd name="T76" fmla="*/ 42 w 418"/>
                  <a:gd name="T77" fmla="*/ 130 h 824"/>
                  <a:gd name="T78" fmla="*/ 45 w 418"/>
                  <a:gd name="T79" fmla="*/ 89 h 824"/>
                  <a:gd name="T80" fmla="*/ 53 w 418"/>
                  <a:gd name="T81" fmla="*/ 55 h 82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8"/>
                  <a:gd name="T124" fmla="*/ 0 h 824"/>
                  <a:gd name="T125" fmla="*/ 418 w 418"/>
                  <a:gd name="T126" fmla="*/ 824 h 82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8" h="824">
                    <a:moveTo>
                      <a:pt x="71" y="0"/>
                    </a:moveTo>
                    <a:lnTo>
                      <a:pt x="42" y="40"/>
                    </a:lnTo>
                    <a:lnTo>
                      <a:pt x="35" y="57"/>
                    </a:lnTo>
                    <a:lnTo>
                      <a:pt x="27" y="77"/>
                    </a:lnTo>
                    <a:lnTo>
                      <a:pt x="21" y="94"/>
                    </a:lnTo>
                    <a:lnTo>
                      <a:pt x="15" y="116"/>
                    </a:lnTo>
                    <a:lnTo>
                      <a:pt x="10" y="137"/>
                    </a:lnTo>
                    <a:lnTo>
                      <a:pt x="6" y="162"/>
                    </a:lnTo>
                    <a:lnTo>
                      <a:pt x="4" y="182"/>
                    </a:lnTo>
                    <a:lnTo>
                      <a:pt x="1" y="203"/>
                    </a:lnTo>
                    <a:lnTo>
                      <a:pt x="0" y="232"/>
                    </a:lnTo>
                    <a:lnTo>
                      <a:pt x="1" y="258"/>
                    </a:lnTo>
                    <a:lnTo>
                      <a:pt x="2" y="289"/>
                    </a:lnTo>
                    <a:lnTo>
                      <a:pt x="5" y="331"/>
                    </a:lnTo>
                    <a:lnTo>
                      <a:pt x="9" y="365"/>
                    </a:lnTo>
                    <a:lnTo>
                      <a:pt x="14" y="392"/>
                    </a:lnTo>
                    <a:lnTo>
                      <a:pt x="22" y="432"/>
                    </a:lnTo>
                    <a:lnTo>
                      <a:pt x="28" y="461"/>
                    </a:lnTo>
                    <a:lnTo>
                      <a:pt x="37" y="491"/>
                    </a:lnTo>
                    <a:lnTo>
                      <a:pt x="47" y="521"/>
                    </a:lnTo>
                    <a:lnTo>
                      <a:pt x="58" y="550"/>
                    </a:lnTo>
                    <a:lnTo>
                      <a:pt x="70" y="577"/>
                    </a:lnTo>
                    <a:lnTo>
                      <a:pt x="83" y="602"/>
                    </a:lnTo>
                    <a:lnTo>
                      <a:pt x="99" y="626"/>
                    </a:lnTo>
                    <a:lnTo>
                      <a:pt x="114" y="649"/>
                    </a:lnTo>
                    <a:lnTo>
                      <a:pt x="133" y="672"/>
                    </a:lnTo>
                    <a:lnTo>
                      <a:pt x="155" y="693"/>
                    </a:lnTo>
                    <a:lnTo>
                      <a:pt x="173" y="708"/>
                    </a:lnTo>
                    <a:lnTo>
                      <a:pt x="196" y="724"/>
                    </a:lnTo>
                    <a:lnTo>
                      <a:pt x="212" y="736"/>
                    </a:lnTo>
                    <a:lnTo>
                      <a:pt x="236" y="751"/>
                    </a:lnTo>
                    <a:lnTo>
                      <a:pt x="170" y="823"/>
                    </a:lnTo>
                    <a:lnTo>
                      <a:pt x="190" y="816"/>
                    </a:lnTo>
                    <a:lnTo>
                      <a:pt x="209" y="811"/>
                    </a:lnTo>
                    <a:lnTo>
                      <a:pt x="228" y="807"/>
                    </a:lnTo>
                    <a:lnTo>
                      <a:pt x="249" y="803"/>
                    </a:lnTo>
                    <a:lnTo>
                      <a:pt x="271" y="802"/>
                    </a:lnTo>
                    <a:lnTo>
                      <a:pt x="289" y="800"/>
                    </a:lnTo>
                    <a:lnTo>
                      <a:pt x="310" y="800"/>
                    </a:lnTo>
                    <a:lnTo>
                      <a:pt x="331" y="801"/>
                    </a:lnTo>
                    <a:lnTo>
                      <a:pt x="357" y="804"/>
                    </a:lnTo>
                    <a:lnTo>
                      <a:pt x="381" y="807"/>
                    </a:lnTo>
                    <a:lnTo>
                      <a:pt x="397" y="810"/>
                    </a:lnTo>
                    <a:lnTo>
                      <a:pt x="417" y="813"/>
                    </a:lnTo>
                    <a:lnTo>
                      <a:pt x="406" y="795"/>
                    </a:lnTo>
                    <a:lnTo>
                      <a:pt x="397" y="777"/>
                    </a:lnTo>
                    <a:lnTo>
                      <a:pt x="387" y="756"/>
                    </a:lnTo>
                    <a:lnTo>
                      <a:pt x="380" y="736"/>
                    </a:lnTo>
                    <a:lnTo>
                      <a:pt x="376" y="723"/>
                    </a:lnTo>
                    <a:lnTo>
                      <a:pt x="374" y="710"/>
                    </a:lnTo>
                    <a:lnTo>
                      <a:pt x="370" y="691"/>
                    </a:lnTo>
                    <a:lnTo>
                      <a:pt x="368" y="672"/>
                    </a:lnTo>
                    <a:lnTo>
                      <a:pt x="368" y="656"/>
                    </a:lnTo>
                    <a:lnTo>
                      <a:pt x="369" y="636"/>
                    </a:lnTo>
                    <a:lnTo>
                      <a:pt x="370" y="615"/>
                    </a:lnTo>
                    <a:lnTo>
                      <a:pt x="375" y="585"/>
                    </a:lnTo>
                    <a:lnTo>
                      <a:pt x="305" y="673"/>
                    </a:lnTo>
                    <a:lnTo>
                      <a:pt x="281" y="653"/>
                    </a:lnTo>
                    <a:lnTo>
                      <a:pt x="254" y="631"/>
                    </a:lnTo>
                    <a:lnTo>
                      <a:pt x="233" y="610"/>
                    </a:lnTo>
                    <a:lnTo>
                      <a:pt x="207" y="583"/>
                    </a:lnTo>
                    <a:lnTo>
                      <a:pt x="193" y="565"/>
                    </a:lnTo>
                    <a:lnTo>
                      <a:pt x="178" y="550"/>
                    </a:lnTo>
                    <a:lnTo>
                      <a:pt x="160" y="526"/>
                    </a:lnTo>
                    <a:lnTo>
                      <a:pt x="143" y="502"/>
                    </a:lnTo>
                    <a:lnTo>
                      <a:pt x="127" y="474"/>
                    </a:lnTo>
                    <a:lnTo>
                      <a:pt x="115" y="450"/>
                    </a:lnTo>
                    <a:lnTo>
                      <a:pt x="103" y="423"/>
                    </a:lnTo>
                    <a:lnTo>
                      <a:pt x="91" y="395"/>
                    </a:lnTo>
                    <a:lnTo>
                      <a:pt x="83" y="374"/>
                    </a:lnTo>
                    <a:lnTo>
                      <a:pt x="75" y="344"/>
                    </a:lnTo>
                    <a:lnTo>
                      <a:pt x="68" y="314"/>
                    </a:lnTo>
                    <a:lnTo>
                      <a:pt x="62" y="286"/>
                    </a:lnTo>
                    <a:lnTo>
                      <a:pt x="56" y="255"/>
                    </a:lnTo>
                    <a:lnTo>
                      <a:pt x="50" y="220"/>
                    </a:lnTo>
                    <a:lnTo>
                      <a:pt x="45" y="184"/>
                    </a:lnTo>
                    <a:lnTo>
                      <a:pt x="44" y="152"/>
                    </a:lnTo>
                    <a:lnTo>
                      <a:pt x="42" y="130"/>
                    </a:lnTo>
                    <a:lnTo>
                      <a:pt x="43" y="107"/>
                    </a:lnTo>
                    <a:lnTo>
                      <a:pt x="45" y="89"/>
                    </a:lnTo>
                    <a:lnTo>
                      <a:pt x="48" y="71"/>
                    </a:lnTo>
                    <a:lnTo>
                      <a:pt x="53" y="55"/>
                    </a:lnTo>
                    <a:lnTo>
                      <a:pt x="71" y="0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3600" name="Group 93"/>
            <p:cNvGrpSpPr>
              <a:grpSpLocks/>
            </p:cNvGrpSpPr>
            <p:nvPr/>
          </p:nvGrpSpPr>
          <p:grpSpPr bwMode="auto">
            <a:xfrm>
              <a:off x="524" y="1706"/>
              <a:ext cx="411" cy="836"/>
              <a:chOff x="332" y="1898"/>
              <a:chExt cx="411" cy="836"/>
            </a:xfrm>
          </p:grpSpPr>
          <p:sp>
            <p:nvSpPr>
              <p:cNvPr id="23905" name="Freeform 94"/>
              <p:cNvSpPr>
                <a:spLocks/>
              </p:cNvSpPr>
              <p:nvPr/>
            </p:nvSpPr>
            <p:spPr bwMode="auto">
              <a:xfrm>
                <a:off x="359" y="1898"/>
                <a:ext cx="384" cy="836"/>
              </a:xfrm>
              <a:custGeom>
                <a:avLst/>
                <a:gdLst>
                  <a:gd name="T0" fmla="*/ 51 w 384"/>
                  <a:gd name="T1" fmla="*/ 1 h 836"/>
                  <a:gd name="T2" fmla="*/ 26 w 384"/>
                  <a:gd name="T3" fmla="*/ 57 h 836"/>
                  <a:gd name="T4" fmla="*/ 15 w 384"/>
                  <a:gd name="T5" fmla="*/ 97 h 836"/>
                  <a:gd name="T6" fmla="*/ 6 w 384"/>
                  <a:gd name="T7" fmla="*/ 140 h 836"/>
                  <a:gd name="T8" fmla="*/ 3 w 384"/>
                  <a:gd name="T9" fmla="*/ 185 h 836"/>
                  <a:gd name="T10" fmla="*/ 0 w 384"/>
                  <a:gd name="T11" fmla="*/ 235 h 836"/>
                  <a:gd name="T12" fmla="*/ 1 w 384"/>
                  <a:gd name="T13" fmla="*/ 294 h 836"/>
                  <a:gd name="T14" fmla="*/ 8 w 384"/>
                  <a:gd name="T15" fmla="*/ 370 h 836"/>
                  <a:gd name="T16" fmla="*/ 19 w 384"/>
                  <a:gd name="T17" fmla="*/ 438 h 836"/>
                  <a:gd name="T18" fmla="*/ 34 w 384"/>
                  <a:gd name="T19" fmla="*/ 498 h 836"/>
                  <a:gd name="T20" fmla="*/ 53 w 384"/>
                  <a:gd name="T21" fmla="*/ 558 h 836"/>
                  <a:gd name="T22" fmla="*/ 76 w 384"/>
                  <a:gd name="T23" fmla="*/ 611 h 836"/>
                  <a:gd name="T24" fmla="*/ 105 w 384"/>
                  <a:gd name="T25" fmla="*/ 659 h 836"/>
                  <a:gd name="T26" fmla="*/ 142 w 384"/>
                  <a:gd name="T27" fmla="*/ 703 h 836"/>
                  <a:gd name="T28" fmla="*/ 179 w 384"/>
                  <a:gd name="T29" fmla="*/ 735 h 836"/>
                  <a:gd name="T30" fmla="*/ 203 w 384"/>
                  <a:gd name="T31" fmla="*/ 751 h 836"/>
                  <a:gd name="T32" fmla="*/ 156 w 384"/>
                  <a:gd name="T33" fmla="*/ 835 h 836"/>
                  <a:gd name="T34" fmla="*/ 192 w 384"/>
                  <a:gd name="T35" fmla="*/ 823 h 836"/>
                  <a:gd name="T36" fmla="*/ 229 w 384"/>
                  <a:gd name="T37" fmla="*/ 815 h 836"/>
                  <a:gd name="T38" fmla="*/ 265 w 384"/>
                  <a:gd name="T39" fmla="*/ 812 h 836"/>
                  <a:gd name="T40" fmla="*/ 304 w 384"/>
                  <a:gd name="T41" fmla="*/ 813 h 836"/>
                  <a:gd name="T42" fmla="*/ 355 w 384"/>
                  <a:gd name="T43" fmla="*/ 825 h 836"/>
                  <a:gd name="T44" fmla="*/ 373 w 384"/>
                  <a:gd name="T45" fmla="*/ 807 h 836"/>
                  <a:gd name="T46" fmla="*/ 356 w 384"/>
                  <a:gd name="T47" fmla="*/ 767 h 836"/>
                  <a:gd name="T48" fmla="*/ 346 w 384"/>
                  <a:gd name="T49" fmla="*/ 733 h 836"/>
                  <a:gd name="T50" fmla="*/ 340 w 384"/>
                  <a:gd name="T51" fmla="*/ 701 h 836"/>
                  <a:gd name="T52" fmla="*/ 338 w 384"/>
                  <a:gd name="T53" fmla="*/ 665 h 836"/>
                  <a:gd name="T54" fmla="*/ 340 w 384"/>
                  <a:gd name="T55" fmla="*/ 624 h 836"/>
                  <a:gd name="T56" fmla="*/ 319 w 384"/>
                  <a:gd name="T57" fmla="*/ 593 h 836"/>
                  <a:gd name="T58" fmla="*/ 258 w 384"/>
                  <a:gd name="T59" fmla="*/ 663 h 836"/>
                  <a:gd name="T60" fmla="*/ 214 w 384"/>
                  <a:gd name="T61" fmla="*/ 619 h 836"/>
                  <a:gd name="T62" fmla="*/ 177 w 384"/>
                  <a:gd name="T63" fmla="*/ 574 h 836"/>
                  <a:gd name="T64" fmla="*/ 147 w 384"/>
                  <a:gd name="T65" fmla="*/ 533 h 836"/>
                  <a:gd name="T66" fmla="*/ 117 w 384"/>
                  <a:gd name="T67" fmla="*/ 481 h 836"/>
                  <a:gd name="T68" fmla="*/ 94 w 384"/>
                  <a:gd name="T69" fmla="*/ 429 h 836"/>
                  <a:gd name="T70" fmla="*/ 76 w 384"/>
                  <a:gd name="T71" fmla="*/ 379 h 836"/>
                  <a:gd name="T72" fmla="*/ 62 w 384"/>
                  <a:gd name="T73" fmla="*/ 318 h 836"/>
                  <a:gd name="T74" fmla="*/ 51 w 384"/>
                  <a:gd name="T75" fmla="*/ 258 h 836"/>
                  <a:gd name="T76" fmla="*/ 40 w 384"/>
                  <a:gd name="T77" fmla="*/ 187 h 836"/>
                  <a:gd name="T78" fmla="*/ 39 w 384"/>
                  <a:gd name="T79" fmla="*/ 132 h 836"/>
                  <a:gd name="T80" fmla="*/ 42 w 384"/>
                  <a:gd name="T81" fmla="*/ 91 h 836"/>
                  <a:gd name="T82" fmla="*/ 48 w 384"/>
                  <a:gd name="T83" fmla="*/ 55 h 8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384"/>
                  <a:gd name="T127" fmla="*/ 0 h 836"/>
                  <a:gd name="T128" fmla="*/ 384 w 384"/>
                  <a:gd name="T129" fmla="*/ 836 h 8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384" h="836">
                    <a:moveTo>
                      <a:pt x="65" y="0"/>
                    </a:moveTo>
                    <a:lnTo>
                      <a:pt x="51" y="1"/>
                    </a:lnTo>
                    <a:lnTo>
                      <a:pt x="34" y="36"/>
                    </a:lnTo>
                    <a:lnTo>
                      <a:pt x="26" y="57"/>
                    </a:lnTo>
                    <a:lnTo>
                      <a:pt x="20" y="79"/>
                    </a:lnTo>
                    <a:lnTo>
                      <a:pt x="15" y="97"/>
                    </a:lnTo>
                    <a:lnTo>
                      <a:pt x="11" y="119"/>
                    </a:lnTo>
                    <a:lnTo>
                      <a:pt x="6" y="140"/>
                    </a:lnTo>
                    <a:lnTo>
                      <a:pt x="5" y="165"/>
                    </a:lnTo>
                    <a:lnTo>
                      <a:pt x="3" y="185"/>
                    </a:lnTo>
                    <a:lnTo>
                      <a:pt x="0" y="205"/>
                    </a:lnTo>
                    <a:lnTo>
                      <a:pt x="0" y="235"/>
                    </a:lnTo>
                    <a:lnTo>
                      <a:pt x="0" y="262"/>
                    </a:lnTo>
                    <a:lnTo>
                      <a:pt x="1" y="294"/>
                    </a:lnTo>
                    <a:lnTo>
                      <a:pt x="4" y="336"/>
                    </a:lnTo>
                    <a:lnTo>
                      <a:pt x="8" y="370"/>
                    </a:lnTo>
                    <a:lnTo>
                      <a:pt x="12" y="398"/>
                    </a:lnTo>
                    <a:lnTo>
                      <a:pt x="19" y="438"/>
                    </a:lnTo>
                    <a:lnTo>
                      <a:pt x="25" y="468"/>
                    </a:lnTo>
                    <a:lnTo>
                      <a:pt x="34" y="498"/>
                    </a:lnTo>
                    <a:lnTo>
                      <a:pt x="42" y="528"/>
                    </a:lnTo>
                    <a:lnTo>
                      <a:pt x="53" y="558"/>
                    </a:lnTo>
                    <a:lnTo>
                      <a:pt x="64" y="585"/>
                    </a:lnTo>
                    <a:lnTo>
                      <a:pt x="76" y="611"/>
                    </a:lnTo>
                    <a:lnTo>
                      <a:pt x="90" y="635"/>
                    </a:lnTo>
                    <a:lnTo>
                      <a:pt x="105" y="659"/>
                    </a:lnTo>
                    <a:lnTo>
                      <a:pt x="121" y="682"/>
                    </a:lnTo>
                    <a:lnTo>
                      <a:pt x="142" y="703"/>
                    </a:lnTo>
                    <a:lnTo>
                      <a:pt x="159" y="718"/>
                    </a:lnTo>
                    <a:lnTo>
                      <a:pt x="179" y="735"/>
                    </a:lnTo>
                    <a:lnTo>
                      <a:pt x="195" y="746"/>
                    </a:lnTo>
                    <a:lnTo>
                      <a:pt x="203" y="751"/>
                    </a:lnTo>
                    <a:lnTo>
                      <a:pt x="138" y="835"/>
                    </a:lnTo>
                    <a:lnTo>
                      <a:pt x="156" y="835"/>
                    </a:lnTo>
                    <a:lnTo>
                      <a:pt x="174" y="828"/>
                    </a:lnTo>
                    <a:lnTo>
                      <a:pt x="192" y="823"/>
                    </a:lnTo>
                    <a:lnTo>
                      <a:pt x="209" y="819"/>
                    </a:lnTo>
                    <a:lnTo>
                      <a:pt x="229" y="815"/>
                    </a:lnTo>
                    <a:lnTo>
                      <a:pt x="249" y="813"/>
                    </a:lnTo>
                    <a:lnTo>
                      <a:pt x="265" y="812"/>
                    </a:lnTo>
                    <a:lnTo>
                      <a:pt x="285" y="812"/>
                    </a:lnTo>
                    <a:lnTo>
                      <a:pt x="304" y="813"/>
                    </a:lnTo>
                    <a:lnTo>
                      <a:pt x="328" y="816"/>
                    </a:lnTo>
                    <a:lnTo>
                      <a:pt x="355" y="825"/>
                    </a:lnTo>
                    <a:lnTo>
                      <a:pt x="383" y="825"/>
                    </a:lnTo>
                    <a:lnTo>
                      <a:pt x="373" y="807"/>
                    </a:lnTo>
                    <a:lnTo>
                      <a:pt x="365" y="789"/>
                    </a:lnTo>
                    <a:lnTo>
                      <a:pt x="356" y="767"/>
                    </a:lnTo>
                    <a:lnTo>
                      <a:pt x="349" y="746"/>
                    </a:lnTo>
                    <a:lnTo>
                      <a:pt x="346" y="733"/>
                    </a:lnTo>
                    <a:lnTo>
                      <a:pt x="343" y="721"/>
                    </a:lnTo>
                    <a:lnTo>
                      <a:pt x="340" y="701"/>
                    </a:lnTo>
                    <a:lnTo>
                      <a:pt x="339" y="682"/>
                    </a:lnTo>
                    <a:lnTo>
                      <a:pt x="338" y="665"/>
                    </a:lnTo>
                    <a:lnTo>
                      <a:pt x="339" y="645"/>
                    </a:lnTo>
                    <a:lnTo>
                      <a:pt x="340" y="624"/>
                    </a:lnTo>
                    <a:lnTo>
                      <a:pt x="345" y="593"/>
                    </a:lnTo>
                    <a:lnTo>
                      <a:pt x="319" y="593"/>
                    </a:lnTo>
                    <a:lnTo>
                      <a:pt x="267" y="669"/>
                    </a:lnTo>
                    <a:lnTo>
                      <a:pt x="258" y="663"/>
                    </a:lnTo>
                    <a:lnTo>
                      <a:pt x="234" y="640"/>
                    </a:lnTo>
                    <a:lnTo>
                      <a:pt x="214" y="619"/>
                    </a:lnTo>
                    <a:lnTo>
                      <a:pt x="190" y="592"/>
                    </a:lnTo>
                    <a:lnTo>
                      <a:pt x="177" y="574"/>
                    </a:lnTo>
                    <a:lnTo>
                      <a:pt x="164" y="558"/>
                    </a:lnTo>
                    <a:lnTo>
                      <a:pt x="147" y="533"/>
                    </a:lnTo>
                    <a:lnTo>
                      <a:pt x="131" y="509"/>
                    </a:lnTo>
                    <a:lnTo>
                      <a:pt x="117" y="481"/>
                    </a:lnTo>
                    <a:lnTo>
                      <a:pt x="105" y="456"/>
                    </a:lnTo>
                    <a:lnTo>
                      <a:pt x="94" y="429"/>
                    </a:lnTo>
                    <a:lnTo>
                      <a:pt x="83" y="401"/>
                    </a:lnTo>
                    <a:lnTo>
                      <a:pt x="76" y="379"/>
                    </a:lnTo>
                    <a:lnTo>
                      <a:pt x="68" y="349"/>
                    </a:lnTo>
                    <a:lnTo>
                      <a:pt x="62" y="318"/>
                    </a:lnTo>
                    <a:lnTo>
                      <a:pt x="56" y="290"/>
                    </a:lnTo>
                    <a:lnTo>
                      <a:pt x="51" y="258"/>
                    </a:lnTo>
                    <a:lnTo>
                      <a:pt x="46" y="223"/>
                    </a:lnTo>
                    <a:lnTo>
                      <a:pt x="40" y="187"/>
                    </a:lnTo>
                    <a:lnTo>
                      <a:pt x="40" y="154"/>
                    </a:lnTo>
                    <a:lnTo>
                      <a:pt x="39" y="132"/>
                    </a:lnTo>
                    <a:lnTo>
                      <a:pt x="39" y="108"/>
                    </a:lnTo>
                    <a:lnTo>
                      <a:pt x="42" y="91"/>
                    </a:lnTo>
                    <a:lnTo>
                      <a:pt x="44" y="73"/>
                    </a:lnTo>
                    <a:lnTo>
                      <a:pt x="48" y="55"/>
                    </a:lnTo>
                    <a:lnTo>
                      <a:pt x="65" y="0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06" name="Freeform 95"/>
              <p:cNvSpPr>
                <a:spLocks/>
              </p:cNvSpPr>
              <p:nvPr/>
            </p:nvSpPr>
            <p:spPr bwMode="auto">
              <a:xfrm>
                <a:off x="332" y="1898"/>
                <a:ext cx="384" cy="836"/>
              </a:xfrm>
              <a:custGeom>
                <a:avLst/>
                <a:gdLst>
                  <a:gd name="T0" fmla="*/ 39 w 384"/>
                  <a:gd name="T1" fmla="*/ 40 h 836"/>
                  <a:gd name="T2" fmla="*/ 25 w 384"/>
                  <a:gd name="T3" fmla="*/ 78 h 836"/>
                  <a:gd name="T4" fmla="*/ 14 w 384"/>
                  <a:gd name="T5" fmla="*/ 118 h 836"/>
                  <a:gd name="T6" fmla="*/ 6 w 384"/>
                  <a:gd name="T7" fmla="*/ 165 h 836"/>
                  <a:gd name="T8" fmla="*/ 1 w 384"/>
                  <a:gd name="T9" fmla="*/ 205 h 836"/>
                  <a:gd name="T10" fmla="*/ 1 w 384"/>
                  <a:gd name="T11" fmla="*/ 262 h 836"/>
                  <a:gd name="T12" fmla="*/ 5 w 384"/>
                  <a:gd name="T13" fmla="*/ 336 h 836"/>
                  <a:gd name="T14" fmla="*/ 13 w 384"/>
                  <a:gd name="T15" fmla="*/ 398 h 836"/>
                  <a:gd name="T16" fmla="*/ 26 w 384"/>
                  <a:gd name="T17" fmla="*/ 468 h 836"/>
                  <a:gd name="T18" fmla="*/ 43 w 384"/>
                  <a:gd name="T19" fmla="*/ 528 h 836"/>
                  <a:gd name="T20" fmla="*/ 64 w 384"/>
                  <a:gd name="T21" fmla="*/ 585 h 836"/>
                  <a:gd name="T22" fmla="*/ 91 w 384"/>
                  <a:gd name="T23" fmla="*/ 635 h 836"/>
                  <a:gd name="T24" fmla="*/ 122 w 384"/>
                  <a:gd name="T25" fmla="*/ 682 h 836"/>
                  <a:gd name="T26" fmla="*/ 159 w 384"/>
                  <a:gd name="T27" fmla="*/ 718 h 836"/>
                  <a:gd name="T28" fmla="*/ 195 w 384"/>
                  <a:gd name="T29" fmla="*/ 746 h 836"/>
                  <a:gd name="T30" fmla="*/ 156 w 384"/>
                  <a:gd name="T31" fmla="*/ 835 h 836"/>
                  <a:gd name="T32" fmla="*/ 192 w 384"/>
                  <a:gd name="T33" fmla="*/ 823 h 836"/>
                  <a:gd name="T34" fmla="*/ 229 w 384"/>
                  <a:gd name="T35" fmla="*/ 815 h 836"/>
                  <a:gd name="T36" fmla="*/ 266 w 384"/>
                  <a:gd name="T37" fmla="*/ 812 h 836"/>
                  <a:gd name="T38" fmla="*/ 304 w 384"/>
                  <a:gd name="T39" fmla="*/ 813 h 836"/>
                  <a:gd name="T40" fmla="*/ 350 w 384"/>
                  <a:gd name="T41" fmla="*/ 818 h 836"/>
                  <a:gd name="T42" fmla="*/ 383 w 384"/>
                  <a:gd name="T43" fmla="*/ 825 h 836"/>
                  <a:gd name="T44" fmla="*/ 365 w 384"/>
                  <a:gd name="T45" fmla="*/ 789 h 836"/>
                  <a:gd name="T46" fmla="*/ 349 w 384"/>
                  <a:gd name="T47" fmla="*/ 746 h 836"/>
                  <a:gd name="T48" fmla="*/ 343 w 384"/>
                  <a:gd name="T49" fmla="*/ 721 h 836"/>
                  <a:gd name="T50" fmla="*/ 338 w 384"/>
                  <a:gd name="T51" fmla="*/ 682 h 836"/>
                  <a:gd name="T52" fmla="*/ 339 w 384"/>
                  <a:gd name="T53" fmla="*/ 645 h 836"/>
                  <a:gd name="T54" fmla="*/ 345 w 384"/>
                  <a:gd name="T55" fmla="*/ 593 h 836"/>
                  <a:gd name="T56" fmla="*/ 258 w 384"/>
                  <a:gd name="T57" fmla="*/ 663 h 836"/>
                  <a:gd name="T58" fmla="*/ 214 w 384"/>
                  <a:gd name="T59" fmla="*/ 619 h 836"/>
                  <a:gd name="T60" fmla="*/ 177 w 384"/>
                  <a:gd name="T61" fmla="*/ 574 h 836"/>
                  <a:gd name="T62" fmla="*/ 147 w 384"/>
                  <a:gd name="T63" fmla="*/ 533 h 836"/>
                  <a:gd name="T64" fmla="*/ 117 w 384"/>
                  <a:gd name="T65" fmla="*/ 481 h 836"/>
                  <a:gd name="T66" fmla="*/ 95 w 384"/>
                  <a:gd name="T67" fmla="*/ 429 h 836"/>
                  <a:gd name="T68" fmla="*/ 77 w 384"/>
                  <a:gd name="T69" fmla="*/ 379 h 836"/>
                  <a:gd name="T70" fmla="*/ 62 w 384"/>
                  <a:gd name="T71" fmla="*/ 318 h 836"/>
                  <a:gd name="T72" fmla="*/ 51 w 384"/>
                  <a:gd name="T73" fmla="*/ 258 h 836"/>
                  <a:gd name="T74" fmla="*/ 41 w 384"/>
                  <a:gd name="T75" fmla="*/ 187 h 836"/>
                  <a:gd name="T76" fmla="*/ 39 w 384"/>
                  <a:gd name="T77" fmla="*/ 132 h 836"/>
                  <a:gd name="T78" fmla="*/ 42 w 384"/>
                  <a:gd name="T79" fmla="*/ 90 h 836"/>
                  <a:gd name="T80" fmla="*/ 49 w 384"/>
                  <a:gd name="T81" fmla="*/ 55 h 8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84"/>
                  <a:gd name="T124" fmla="*/ 0 h 836"/>
                  <a:gd name="T125" fmla="*/ 384 w 384"/>
                  <a:gd name="T126" fmla="*/ 836 h 8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84" h="836">
                    <a:moveTo>
                      <a:pt x="66" y="0"/>
                    </a:moveTo>
                    <a:lnTo>
                      <a:pt x="39" y="40"/>
                    </a:lnTo>
                    <a:lnTo>
                      <a:pt x="32" y="58"/>
                    </a:lnTo>
                    <a:lnTo>
                      <a:pt x="25" y="78"/>
                    </a:lnTo>
                    <a:lnTo>
                      <a:pt x="19" y="96"/>
                    </a:lnTo>
                    <a:lnTo>
                      <a:pt x="14" y="118"/>
                    </a:lnTo>
                    <a:lnTo>
                      <a:pt x="9" y="139"/>
                    </a:lnTo>
                    <a:lnTo>
                      <a:pt x="6" y="165"/>
                    </a:lnTo>
                    <a:lnTo>
                      <a:pt x="3" y="185"/>
                    </a:lnTo>
                    <a:lnTo>
                      <a:pt x="1" y="205"/>
                    </a:lnTo>
                    <a:lnTo>
                      <a:pt x="0" y="235"/>
                    </a:lnTo>
                    <a:lnTo>
                      <a:pt x="1" y="262"/>
                    </a:lnTo>
                    <a:lnTo>
                      <a:pt x="2" y="294"/>
                    </a:lnTo>
                    <a:lnTo>
                      <a:pt x="5" y="336"/>
                    </a:lnTo>
                    <a:lnTo>
                      <a:pt x="8" y="370"/>
                    </a:lnTo>
                    <a:lnTo>
                      <a:pt x="13" y="398"/>
                    </a:lnTo>
                    <a:lnTo>
                      <a:pt x="20" y="438"/>
                    </a:lnTo>
                    <a:lnTo>
                      <a:pt x="26" y="468"/>
                    </a:lnTo>
                    <a:lnTo>
                      <a:pt x="34" y="498"/>
                    </a:lnTo>
                    <a:lnTo>
                      <a:pt x="43" y="528"/>
                    </a:lnTo>
                    <a:lnTo>
                      <a:pt x="54" y="558"/>
                    </a:lnTo>
                    <a:lnTo>
                      <a:pt x="64" y="585"/>
                    </a:lnTo>
                    <a:lnTo>
                      <a:pt x="76" y="611"/>
                    </a:lnTo>
                    <a:lnTo>
                      <a:pt x="91" y="635"/>
                    </a:lnTo>
                    <a:lnTo>
                      <a:pt x="105" y="659"/>
                    </a:lnTo>
                    <a:lnTo>
                      <a:pt x="122" y="682"/>
                    </a:lnTo>
                    <a:lnTo>
                      <a:pt x="142" y="703"/>
                    </a:lnTo>
                    <a:lnTo>
                      <a:pt x="159" y="718"/>
                    </a:lnTo>
                    <a:lnTo>
                      <a:pt x="180" y="735"/>
                    </a:lnTo>
                    <a:lnTo>
                      <a:pt x="195" y="746"/>
                    </a:lnTo>
                    <a:lnTo>
                      <a:pt x="217" y="762"/>
                    </a:lnTo>
                    <a:lnTo>
                      <a:pt x="156" y="835"/>
                    </a:lnTo>
                    <a:lnTo>
                      <a:pt x="175" y="828"/>
                    </a:lnTo>
                    <a:lnTo>
                      <a:pt x="192" y="823"/>
                    </a:lnTo>
                    <a:lnTo>
                      <a:pt x="209" y="819"/>
                    </a:lnTo>
                    <a:lnTo>
                      <a:pt x="229" y="815"/>
                    </a:lnTo>
                    <a:lnTo>
                      <a:pt x="249" y="813"/>
                    </a:lnTo>
                    <a:lnTo>
                      <a:pt x="266" y="812"/>
                    </a:lnTo>
                    <a:lnTo>
                      <a:pt x="285" y="812"/>
                    </a:lnTo>
                    <a:lnTo>
                      <a:pt x="304" y="813"/>
                    </a:lnTo>
                    <a:lnTo>
                      <a:pt x="328" y="816"/>
                    </a:lnTo>
                    <a:lnTo>
                      <a:pt x="350" y="818"/>
                    </a:lnTo>
                    <a:lnTo>
                      <a:pt x="365" y="821"/>
                    </a:lnTo>
                    <a:lnTo>
                      <a:pt x="383" y="825"/>
                    </a:lnTo>
                    <a:lnTo>
                      <a:pt x="373" y="807"/>
                    </a:lnTo>
                    <a:lnTo>
                      <a:pt x="365" y="789"/>
                    </a:lnTo>
                    <a:lnTo>
                      <a:pt x="356" y="767"/>
                    </a:lnTo>
                    <a:lnTo>
                      <a:pt x="349" y="746"/>
                    </a:lnTo>
                    <a:lnTo>
                      <a:pt x="345" y="733"/>
                    </a:lnTo>
                    <a:lnTo>
                      <a:pt x="343" y="721"/>
                    </a:lnTo>
                    <a:lnTo>
                      <a:pt x="340" y="701"/>
                    </a:lnTo>
                    <a:lnTo>
                      <a:pt x="338" y="682"/>
                    </a:lnTo>
                    <a:lnTo>
                      <a:pt x="338" y="665"/>
                    </a:lnTo>
                    <a:lnTo>
                      <a:pt x="339" y="645"/>
                    </a:lnTo>
                    <a:lnTo>
                      <a:pt x="340" y="624"/>
                    </a:lnTo>
                    <a:lnTo>
                      <a:pt x="345" y="593"/>
                    </a:lnTo>
                    <a:lnTo>
                      <a:pt x="280" y="683"/>
                    </a:lnTo>
                    <a:lnTo>
                      <a:pt x="258" y="663"/>
                    </a:lnTo>
                    <a:lnTo>
                      <a:pt x="234" y="640"/>
                    </a:lnTo>
                    <a:lnTo>
                      <a:pt x="214" y="619"/>
                    </a:lnTo>
                    <a:lnTo>
                      <a:pt x="190" y="592"/>
                    </a:lnTo>
                    <a:lnTo>
                      <a:pt x="177" y="574"/>
                    </a:lnTo>
                    <a:lnTo>
                      <a:pt x="164" y="558"/>
                    </a:lnTo>
                    <a:lnTo>
                      <a:pt x="147" y="533"/>
                    </a:lnTo>
                    <a:lnTo>
                      <a:pt x="132" y="509"/>
                    </a:lnTo>
                    <a:lnTo>
                      <a:pt x="117" y="481"/>
                    </a:lnTo>
                    <a:lnTo>
                      <a:pt x="106" y="456"/>
                    </a:lnTo>
                    <a:lnTo>
                      <a:pt x="95" y="429"/>
                    </a:lnTo>
                    <a:lnTo>
                      <a:pt x="83" y="401"/>
                    </a:lnTo>
                    <a:lnTo>
                      <a:pt x="77" y="379"/>
                    </a:lnTo>
                    <a:lnTo>
                      <a:pt x="69" y="349"/>
                    </a:lnTo>
                    <a:lnTo>
                      <a:pt x="62" y="318"/>
                    </a:lnTo>
                    <a:lnTo>
                      <a:pt x="57" y="290"/>
                    </a:lnTo>
                    <a:lnTo>
                      <a:pt x="51" y="258"/>
                    </a:lnTo>
                    <a:lnTo>
                      <a:pt x="46" y="223"/>
                    </a:lnTo>
                    <a:lnTo>
                      <a:pt x="41" y="187"/>
                    </a:lnTo>
                    <a:lnTo>
                      <a:pt x="41" y="154"/>
                    </a:lnTo>
                    <a:lnTo>
                      <a:pt x="39" y="132"/>
                    </a:lnTo>
                    <a:lnTo>
                      <a:pt x="40" y="108"/>
                    </a:lnTo>
                    <a:lnTo>
                      <a:pt x="42" y="90"/>
                    </a:lnTo>
                    <a:lnTo>
                      <a:pt x="44" y="72"/>
                    </a:lnTo>
                    <a:lnTo>
                      <a:pt x="49" y="55"/>
                    </a:lnTo>
                    <a:lnTo>
                      <a:pt x="66" y="0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3601" name="Group 96"/>
            <p:cNvGrpSpPr>
              <a:grpSpLocks/>
            </p:cNvGrpSpPr>
            <p:nvPr/>
          </p:nvGrpSpPr>
          <p:grpSpPr bwMode="auto">
            <a:xfrm>
              <a:off x="3083" y="2243"/>
              <a:ext cx="956" cy="531"/>
              <a:chOff x="2891" y="2435"/>
              <a:chExt cx="956" cy="531"/>
            </a:xfrm>
          </p:grpSpPr>
          <p:sp>
            <p:nvSpPr>
              <p:cNvPr id="23903" name="Freeform 97"/>
              <p:cNvSpPr>
                <a:spLocks/>
              </p:cNvSpPr>
              <p:nvPr/>
            </p:nvSpPr>
            <p:spPr bwMode="auto">
              <a:xfrm>
                <a:off x="2891" y="2435"/>
                <a:ext cx="956" cy="498"/>
              </a:xfrm>
              <a:custGeom>
                <a:avLst/>
                <a:gdLst>
                  <a:gd name="T0" fmla="*/ 1 w 956"/>
                  <a:gd name="T1" fmla="*/ 431 h 498"/>
                  <a:gd name="T2" fmla="*/ 65 w 956"/>
                  <a:gd name="T3" fmla="*/ 464 h 498"/>
                  <a:gd name="T4" fmla="*/ 110 w 956"/>
                  <a:gd name="T5" fmla="*/ 477 h 498"/>
                  <a:gd name="T6" fmla="*/ 160 w 956"/>
                  <a:gd name="T7" fmla="*/ 489 h 498"/>
                  <a:gd name="T8" fmla="*/ 211 w 956"/>
                  <a:gd name="T9" fmla="*/ 494 h 498"/>
                  <a:gd name="T10" fmla="*/ 269 w 956"/>
                  <a:gd name="T11" fmla="*/ 497 h 498"/>
                  <a:gd name="T12" fmla="*/ 336 w 956"/>
                  <a:gd name="T13" fmla="*/ 495 h 498"/>
                  <a:gd name="T14" fmla="*/ 423 w 956"/>
                  <a:gd name="T15" fmla="*/ 487 h 498"/>
                  <a:gd name="T16" fmla="*/ 501 w 956"/>
                  <a:gd name="T17" fmla="*/ 472 h 498"/>
                  <a:gd name="T18" fmla="*/ 569 w 956"/>
                  <a:gd name="T19" fmla="*/ 453 h 498"/>
                  <a:gd name="T20" fmla="*/ 639 w 956"/>
                  <a:gd name="T21" fmla="*/ 428 h 498"/>
                  <a:gd name="T22" fmla="*/ 699 w 956"/>
                  <a:gd name="T23" fmla="*/ 398 h 498"/>
                  <a:gd name="T24" fmla="*/ 753 w 956"/>
                  <a:gd name="T25" fmla="*/ 361 h 498"/>
                  <a:gd name="T26" fmla="*/ 804 w 956"/>
                  <a:gd name="T27" fmla="*/ 313 h 498"/>
                  <a:gd name="T28" fmla="*/ 840 w 956"/>
                  <a:gd name="T29" fmla="*/ 264 h 498"/>
                  <a:gd name="T30" fmla="*/ 859 w 956"/>
                  <a:gd name="T31" fmla="*/ 233 h 498"/>
                  <a:gd name="T32" fmla="*/ 955 w 956"/>
                  <a:gd name="T33" fmla="*/ 295 h 498"/>
                  <a:gd name="T34" fmla="*/ 941 w 956"/>
                  <a:gd name="T35" fmla="*/ 248 h 498"/>
                  <a:gd name="T36" fmla="*/ 932 w 956"/>
                  <a:gd name="T37" fmla="*/ 199 h 498"/>
                  <a:gd name="T38" fmla="*/ 928 w 956"/>
                  <a:gd name="T39" fmla="*/ 152 h 498"/>
                  <a:gd name="T40" fmla="*/ 929 w 956"/>
                  <a:gd name="T41" fmla="*/ 103 h 498"/>
                  <a:gd name="T42" fmla="*/ 943 w 956"/>
                  <a:gd name="T43" fmla="*/ 36 h 498"/>
                  <a:gd name="T44" fmla="*/ 923 w 956"/>
                  <a:gd name="T45" fmla="*/ 13 h 498"/>
                  <a:gd name="T46" fmla="*/ 877 w 956"/>
                  <a:gd name="T47" fmla="*/ 35 h 498"/>
                  <a:gd name="T48" fmla="*/ 839 w 956"/>
                  <a:gd name="T49" fmla="*/ 48 h 498"/>
                  <a:gd name="T50" fmla="*/ 801 w 956"/>
                  <a:gd name="T51" fmla="*/ 56 h 498"/>
                  <a:gd name="T52" fmla="*/ 761 w 956"/>
                  <a:gd name="T53" fmla="*/ 59 h 498"/>
                  <a:gd name="T54" fmla="*/ 713 w 956"/>
                  <a:gd name="T55" fmla="*/ 56 h 498"/>
                  <a:gd name="T56" fmla="*/ 678 w 956"/>
                  <a:gd name="T57" fmla="*/ 84 h 498"/>
                  <a:gd name="T58" fmla="*/ 758 w 956"/>
                  <a:gd name="T59" fmla="*/ 162 h 498"/>
                  <a:gd name="T60" fmla="*/ 707 w 956"/>
                  <a:gd name="T61" fmla="*/ 219 h 498"/>
                  <a:gd name="T62" fmla="*/ 656 w 956"/>
                  <a:gd name="T63" fmla="*/ 267 h 498"/>
                  <a:gd name="T64" fmla="*/ 610 w 956"/>
                  <a:gd name="T65" fmla="*/ 306 h 498"/>
                  <a:gd name="T66" fmla="*/ 550 w 956"/>
                  <a:gd name="T67" fmla="*/ 345 h 498"/>
                  <a:gd name="T68" fmla="*/ 491 w 956"/>
                  <a:gd name="T69" fmla="*/ 375 h 498"/>
                  <a:gd name="T70" fmla="*/ 434 w 956"/>
                  <a:gd name="T71" fmla="*/ 398 h 498"/>
                  <a:gd name="T72" fmla="*/ 364 w 956"/>
                  <a:gd name="T73" fmla="*/ 417 h 498"/>
                  <a:gd name="T74" fmla="*/ 296 w 956"/>
                  <a:gd name="T75" fmla="*/ 431 h 498"/>
                  <a:gd name="T76" fmla="*/ 214 w 956"/>
                  <a:gd name="T77" fmla="*/ 444 h 498"/>
                  <a:gd name="T78" fmla="*/ 151 w 956"/>
                  <a:gd name="T79" fmla="*/ 447 h 498"/>
                  <a:gd name="T80" fmla="*/ 104 w 956"/>
                  <a:gd name="T81" fmla="*/ 443 h 498"/>
                  <a:gd name="T82" fmla="*/ 63 w 956"/>
                  <a:gd name="T83" fmla="*/ 434 h 49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6"/>
                  <a:gd name="T127" fmla="*/ 0 h 498"/>
                  <a:gd name="T128" fmla="*/ 956 w 956"/>
                  <a:gd name="T129" fmla="*/ 498 h 49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6" h="498">
                    <a:moveTo>
                      <a:pt x="0" y="412"/>
                    </a:moveTo>
                    <a:lnTo>
                      <a:pt x="1" y="431"/>
                    </a:lnTo>
                    <a:lnTo>
                      <a:pt x="41" y="452"/>
                    </a:lnTo>
                    <a:lnTo>
                      <a:pt x="65" y="464"/>
                    </a:lnTo>
                    <a:lnTo>
                      <a:pt x="90" y="470"/>
                    </a:lnTo>
                    <a:lnTo>
                      <a:pt x="110" y="477"/>
                    </a:lnTo>
                    <a:lnTo>
                      <a:pt x="137" y="483"/>
                    </a:lnTo>
                    <a:lnTo>
                      <a:pt x="160" y="489"/>
                    </a:lnTo>
                    <a:lnTo>
                      <a:pt x="188" y="491"/>
                    </a:lnTo>
                    <a:lnTo>
                      <a:pt x="211" y="494"/>
                    </a:lnTo>
                    <a:lnTo>
                      <a:pt x="235" y="497"/>
                    </a:lnTo>
                    <a:lnTo>
                      <a:pt x="269" y="497"/>
                    </a:lnTo>
                    <a:lnTo>
                      <a:pt x="300" y="497"/>
                    </a:lnTo>
                    <a:lnTo>
                      <a:pt x="336" y="495"/>
                    </a:lnTo>
                    <a:lnTo>
                      <a:pt x="384" y="492"/>
                    </a:lnTo>
                    <a:lnTo>
                      <a:pt x="423" y="487"/>
                    </a:lnTo>
                    <a:lnTo>
                      <a:pt x="455" y="481"/>
                    </a:lnTo>
                    <a:lnTo>
                      <a:pt x="501" y="472"/>
                    </a:lnTo>
                    <a:lnTo>
                      <a:pt x="535" y="464"/>
                    </a:lnTo>
                    <a:lnTo>
                      <a:pt x="569" y="453"/>
                    </a:lnTo>
                    <a:lnTo>
                      <a:pt x="604" y="442"/>
                    </a:lnTo>
                    <a:lnTo>
                      <a:pt x="639" y="428"/>
                    </a:lnTo>
                    <a:lnTo>
                      <a:pt x="669" y="414"/>
                    </a:lnTo>
                    <a:lnTo>
                      <a:pt x="699" y="398"/>
                    </a:lnTo>
                    <a:lnTo>
                      <a:pt x="727" y="380"/>
                    </a:lnTo>
                    <a:lnTo>
                      <a:pt x="753" y="361"/>
                    </a:lnTo>
                    <a:lnTo>
                      <a:pt x="780" y="339"/>
                    </a:lnTo>
                    <a:lnTo>
                      <a:pt x="804" y="313"/>
                    </a:lnTo>
                    <a:lnTo>
                      <a:pt x="822" y="291"/>
                    </a:lnTo>
                    <a:lnTo>
                      <a:pt x="840" y="264"/>
                    </a:lnTo>
                    <a:lnTo>
                      <a:pt x="854" y="244"/>
                    </a:lnTo>
                    <a:lnTo>
                      <a:pt x="859" y="233"/>
                    </a:lnTo>
                    <a:lnTo>
                      <a:pt x="955" y="318"/>
                    </a:lnTo>
                    <a:lnTo>
                      <a:pt x="955" y="295"/>
                    </a:lnTo>
                    <a:lnTo>
                      <a:pt x="947" y="271"/>
                    </a:lnTo>
                    <a:lnTo>
                      <a:pt x="941" y="248"/>
                    </a:lnTo>
                    <a:lnTo>
                      <a:pt x="937" y="225"/>
                    </a:lnTo>
                    <a:lnTo>
                      <a:pt x="932" y="199"/>
                    </a:lnTo>
                    <a:lnTo>
                      <a:pt x="930" y="174"/>
                    </a:lnTo>
                    <a:lnTo>
                      <a:pt x="928" y="152"/>
                    </a:lnTo>
                    <a:lnTo>
                      <a:pt x="929" y="127"/>
                    </a:lnTo>
                    <a:lnTo>
                      <a:pt x="929" y="103"/>
                    </a:lnTo>
                    <a:lnTo>
                      <a:pt x="933" y="71"/>
                    </a:lnTo>
                    <a:lnTo>
                      <a:pt x="943" y="36"/>
                    </a:lnTo>
                    <a:lnTo>
                      <a:pt x="944" y="0"/>
                    </a:lnTo>
                    <a:lnTo>
                      <a:pt x="923" y="13"/>
                    </a:lnTo>
                    <a:lnTo>
                      <a:pt x="902" y="24"/>
                    </a:lnTo>
                    <a:lnTo>
                      <a:pt x="877" y="35"/>
                    </a:lnTo>
                    <a:lnTo>
                      <a:pt x="854" y="44"/>
                    </a:lnTo>
                    <a:lnTo>
                      <a:pt x="839" y="48"/>
                    </a:lnTo>
                    <a:lnTo>
                      <a:pt x="824" y="52"/>
                    </a:lnTo>
                    <a:lnTo>
                      <a:pt x="801" y="56"/>
                    </a:lnTo>
                    <a:lnTo>
                      <a:pt x="780" y="58"/>
                    </a:lnTo>
                    <a:lnTo>
                      <a:pt x="761" y="59"/>
                    </a:lnTo>
                    <a:lnTo>
                      <a:pt x="738" y="57"/>
                    </a:lnTo>
                    <a:lnTo>
                      <a:pt x="713" y="56"/>
                    </a:lnTo>
                    <a:lnTo>
                      <a:pt x="678" y="49"/>
                    </a:lnTo>
                    <a:lnTo>
                      <a:pt x="678" y="84"/>
                    </a:lnTo>
                    <a:lnTo>
                      <a:pt x="765" y="151"/>
                    </a:lnTo>
                    <a:lnTo>
                      <a:pt x="758" y="162"/>
                    </a:lnTo>
                    <a:lnTo>
                      <a:pt x="732" y="193"/>
                    </a:lnTo>
                    <a:lnTo>
                      <a:pt x="707" y="219"/>
                    </a:lnTo>
                    <a:lnTo>
                      <a:pt x="677" y="251"/>
                    </a:lnTo>
                    <a:lnTo>
                      <a:pt x="656" y="267"/>
                    </a:lnTo>
                    <a:lnTo>
                      <a:pt x="638" y="285"/>
                    </a:lnTo>
                    <a:lnTo>
                      <a:pt x="610" y="306"/>
                    </a:lnTo>
                    <a:lnTo>
                      <a:pt x="582" y="326"/>
                    </a:lnTo>
                    <a:lnTo>
                      <a:pt x="550" y="345"/>
                    </a:lnTo>
                    <a:lnTo>
                      <a:pt x="522" y="360"/>
                    </a:lnTo>
                    <a:lnTo>
                      <a:pt x="491" y="375"/>
                    </a:lnTo>
                    <a:lnTo>
                      <a:pt x="459" y="390"/>
                    </a:lnTo>
                    <a:lnTo>
                      <a:pt x="434" y="398"/>
                    </a:lnTo>
                    <a:lnTo>
                      <a:pt x="399" y="408"/>
                    </a:lnTo>
                    <a:lnTo>
                      <a:pt x="364" y="417"/>
                    </a:lnTo>
                    <a:lnTo>
                      <a:pt x="331" y="424"/>
                    </a:lnTo>
                    <a:lnTo>
                      <a:pt x="296" y="431"/>
                    </a:lnTo>
                    <a:lnTo>
                      <a:pt x="255" y="438"/>
                    </a:lnTo>
                    <a:lnTo>
                      <a:pt x="214" y="444"/>
                    </a:lnTo>
                    <a:lnTo>
                      <a:pt x="176" y="445"/>
                    </a:lnTo>
                    <a:lnTo>
                      <a:pt x="151" y="447"/>
                    </a:lnTo>
                    <a:lnTo>
                      <a:pt x="124" y="446"/>
                    </a:lnTo>
                    <a:lnTo>
                      <a:pt x="104" y="443"/>
                    </a:lnTo>
                    <a:lnTo>
                      <a:pt x="83" y="439"/>
                    </a:lnTo>
                    <a:lnTo>
                      <a:pt x="63" y="434"/>
                    </a:lnTo>
                    <a:lnTo>
                      <a:pt x="0" y="412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04" name="Freeform 98"/>
              <p:cNvSpPr>
                <a:spLocks/>
              </p:cNvSpPr>
              <p:nvPr/>
            </p:nvSpPr>
            <p:spPr bwMode="auto">
              <a:xfrm>
                <a:off x="2891" y="2468"/>
                <a:ext cx="956" cy="498"/>
              </a:xfrm>
              <a:custGeom>
                <a:avLst/>
                <a:gdLst>
                  <a:gd name="T0" fmla="*/ 46 w 956"/>
                  <a:gd name="T1" fmla="*/ 446 h 498"/>
                  <a:gd name="T2" fmla="*/ 90 w 956"/>
                  <a:gd name="T3" fmla="*/ 465 h 498"/>
                  <a:gd name="T4" fmla="*/ 135 w 956"/>
                  <a:gd name="T5" fmla="*/ 479 h 498"/>
                  <a:gd name="T6" fmla="*/ 188 w 956"/>
                  <a:gd name="T7" fmla="*/ 490 h 498"/>
                  <a:gd name="T8" fmla="*/ 235 w 956"/>
                  <a:gd name="T9" fmla="*/ 496 h 498"/>
                  <a:gd name="T10" fmla="*/ 300 w 956"/>
                  <a:gd name="T11" fmla="*/ 496 h 498"/>
                  <a:gd name="T12" fmla="*/ 384 w 956"/>
                  <a:gd name="T13" fmla="*/ 491 h 498"/>
                  <a:gd name="T14" fmla="*/ 455 w 956"/>
                  <a:gd name="T15" fmla="*/ 480 h 498"/>
                  <a:gd name="T16" fmla="*/ 535 w 956"/>
                  <a:gd name="T17" fmla="*/ 463 h 498"/>
                  <a:gd name="T18" fmla="*/ 604 w 956"/>
                  <a:gd name="T19" fmla="*/ 442 h 498"/>
                  <a:gd name="T20" fmla="*/ 669 w 956"/>
                  <a:gd name="T21" fmla="*/ 414 h 498"/>
                  <a:gd name="T22" fmla="*/ 727 w 956"/>
                  <a:gd name="T23" fmla="*/ 379 h 498"/>
                  <a:gd name="T24" fmla="*/ 780 w 956"/>
                  <a:gd name="T25" fmla="*/ 339 h 498"/>
                  <a:gd name="T26" fmla="*/ 822 w 956"/>
                  <a:gd name="T27" fmla="*/ 291 h 498"/>
                  <a:gd name="T28" fmla="*/ 854 w 956"/>
                  <a:gd name="T29" fmla="*/ 244 h 498"/>
                  <a:gd name="T30" fmla="*/ 955 w 956"/>
                  <a:gd name="T31" fmla="*/ 295 h 498"/>
                  <a:gd name="T32" fmla="*/ 941 w 956"/>
                  <a:gd name="T33" fmla="*/ 248 h 498"/>
                  <a:gd name="T34" fmla="*/ 932 w 956"/>
                  <a:gd name="T35" fmla="*/ 200 h 498"/>
                  <a:gd name="T36" fmla="*/ 928 w 956"/>
                  <a:gd name="T37" fmla="*/ 152 h 498"/>
                  <a:gd name="T38" fmla="*/ 929 w 956"/>
                  <a:gd name="T39" fmla="*/ 103 h 498"/>
                  <a:gd name="T40" fmla="*/ 936 w 956"/>
                  <a:gd name="T41" fmla="*/ 43 h 498"/>
                  <a:gd name="T42" fmla="*/ 943 w 956"/>
                  <a:gd name="T43" fmla="*/ 0 h 498"/>
                  <a:gd name="T44" fmla="*/ 902 w 956"/>
                  <a:gd name="T45" fmla="*/ 24 h 498"/>
                  <a:gd name="T46" fmla="*/ 854 w 956"/>
                  <a:gd name="T47" fmla="*/ 44 h 498"/>
                  <a:gd name="T48" fmla="*/ 824 w 956"/>
                  <a:gd name="T49" fmla="*/ 52 h 498"/>
                  <a:gd name="T50" fmla="*/ 780 w 956"/>
                  <a:gd name="T51" fmla="*/ 58 h 498"/>
                  <a:gd name="T52" fmla="*/ 738 w 956"/>
                  <a:gd name="T53" fmla="*/ 57 h 498"/>
                  <a:gd name="T54" fmla="*/ 678 w 956"/>
                  <a:gd name="T55" fmla="*/ 50 h 498"/>
                  <a:gd name="T56" fmla="*/ 758 w 956"/>
                  <a:gd name="T57" fmla="*/ 162 h 498"/>
                  <a:gd name="T58" fmla="*/ 707 w 956"/>
                  <a:gd name="T59" fmla="*/ 219 h 498"/>
                  <a:gd name="T60" fmla="*/ 656 w 956"/>
                  <a:gd name="T61" fmla="*/ 267 h 498"/>
                  <a:gd name="T62" fmla="*/ 610 w 956"/>
                  <a:gd name="T63" fmla="*/ 306 h 498"/>
                  <a:gd name="T64" fmla="*/ 550 w 956"/>
                  <a:gd name="T65" fmla="*/ 345 h 498"/>
                  <a:gd name="T66" fmla="*/ 491 w 956"/>
                  <a:gd name="T67" fmla="*/ 374 h 498"/>
                  <a:gd name="T68" fmla="*/ 434 w 956"/>
                  <a:gd name="T69" fmla="*/ 398 h 498"/>
                  <a:gd name="T70" fmla="*/ 364 w 956"/>
                  <a:gd name="T71" fmla="*/ 416 h 498"/>
                  <a:gd name="T72" fmla="*/ 296 w 956"/>
                  <a:gd name="T73" fmla="*/ 431 h 498"/>
                  <a:gd name="T74" fmla="*/ 214 w 956"/>
                  <a:gd name="T75" fmla="*/ 444 h 498"/>
                  <a:gd name="T76" fmla="*/ 151 w 956"/>
                  <a:gd name="T77" fmla="*/ 446 h 498"/>
                  <a:gd name="T78" fmla="*/ 103 w 956"/>
                  <a:gd name="T79" fmla="*/ 443 h 498"/>
                  <a:gd name="T80" fmla="*/ 63 w 956"/>
                  <a:gd name="T81" fmla="*/ 434 h 4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6"/>
                  <a:gd name="T124" fmla="*/ 0 h 498"/>
                  <a:gd name="T125" fmla="*/ 956 w 956"/>
                  <a:gd name="T126" fmla="*/ 498 h 4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6" h="498">
                    <a:moveTo>
                      <a:pt x="0" y="412"/>
                    </a:moveTo>
                    <a:lnTo>
                      <a:pt x="46" y="446"/>
                    </a:lnTo>
                    <a:lnTo>
                      <a:pt x="66" y="456"/>
                    </a:lnTo>
                    <a:lnTo>
                      <a:pt x="90" y="465"/>
                    </a:lnTo>
                    <a:lnTo>
                      <a:pt x="110" y="472"/>
                    </a:lnTo>
                    <a:lnTo>
                      <a:pt x="135" y="479"/>
                    </a:lnTo>
                    <a:lnTo>
                      <a:pt x="159" y="485"/>
                    </a:lnTo>
                    <a:lnTo>
                      <a:pt x="188" y="490"/>
                    </a:lnTo>
                    <a:lnTo>
                      <a:pt x="211" y="493"/>
                    </a:lnTo>
                    <a:lnTo>
                      <a:pt x="235" y="496"/>
                    </a:lnTo>
                    <a:lnTo>
                      <a:pt x="269" y="497"/>
                    </a:lnTo>
                    <a:lnTo>
                      <a:pt x="300" y="496"/>
                    </a:lnTo>
                    <a:lnTo>
                      <a:pt x="336" y="494"/>
                    </a:lnTo>
                    <a:lnTo>
                      <a:pt x="384" y="491"/>
                    </a:lnTo>
                    <a:lnTo>
                      <a:pt x="423" y="486"/>
                    </a:lnTo>
                    <a:lnTo>
                      <a:pt x="455" y="480"/>
                    </a:lnTo>
                    <a:lnTo>
                      <a:pt x="501" y="471"/>
                    </a:lnTo>
                    <a:lnTo>
                      <a:pt x="535" y="463"/>
                    </a:lnTo>
                    <a:lnTo>
                      <a:pt x="569" y="453"/>
                    </a:lnTo>
                    <a:lnTo>
                      <a:pt x="604" y="442"/>
                    </a:lnTo>
                    <a:lnTo>
                      <a:pt x="639" y="427"/>
                    </a:lnTo>
                    <a:lnTo>
                      <a:pt x="669" y="414"/>
                    </a:lnTo>
                    <a:lnTo>
                      <a:pt x="699" y="398"/>
                    </a:lnTo>
                    <a:lnTo>
                      <a:pt x="727" y="379"/>
                    </a:lnTo>
                    <a:lnTo>
                      <a:pt x="753" y="361"/>
                    </a:lnTo>
                    <a:lnTo>
                      <a:pt x="780" y="339"/>
                    </a:lnTo>
                    <a:lnTo>
                      <a:pt x="804" y="313"/>
                    </a:lnTo>
                    <a:lnTo>
                      <a:pt x="822" y="291"/>
                    </a:lnTo>
                    <a:lnTo>
                      <a:pt x="840" y="264"/>
                    </a:lnTo>
                    <a:lnTo>
                      <a:pt x="854" y="244"/>
                    </a:lnTo>
                    <a:lnTo>
                      <a:pt x="871" y="216"/>
                    </a:lnTo>
                    <a:lnTo>
                      <a:pt x="955" y="295"/>
                    </a:lnTo>
                    <a:lnTo>
                      <a:pt x="947" y="270"/>
                    </a:lnTo>
                    <a:lnTo>
                      <a:pt x="941" y="248"/>
                    </a:lnTo>
                    <a:lnTo>
                      <a:pt x="937" y="225"/>
                    </a:lnTo>
                    <a:lnTo>
                      <a:pt x="932" y="200"/>
                    </a:lnTo>
                    <a:lnTo>
                      <a:pt x="930" y="174"/>
                    </a:lnTo>
                    <a:lnTo>
                      <a:pt x="928" y="152"/>
                    </a:lnTo>
                    <a:lnTo>
                      <a:pt x="929" y="127"/>
                    </a:lnTo>
                    <a:lnTo>
                      <a:pt x="929" y="103"/>
                    </a:lnTo>
                    <a:lnTo>
                      <a:pt x="933" y="71"/>
                    </a:lnTo>
                    <a:lnTo>
                      <a:pt x="936" y="43"/>
                    </a:lnTo>
                    <a:lnTo>
                      <a:pt x="939" y="24"/>
                    </a:lnTo>
                    <a:lnTo>
                      <a:pt x="943" y="0"/>
                    </a:lnTo>
                    <a:lnTo>
                      <a:pt x="923" y="13"/>
                    </a:lnTo>
                    <a:lnTo>
                      <a:pt x="902" y="24"/>
                    </a:lnTo>
                    <a:lnTo>
                      <a:pt x="877" y="36"/>
                    </a:lnTo>
                    <a:lnTo>
                      <a:pt x="854" y="44"/>
                    </a:lnTo>
                    <a:lnTo>
                      <a:pt x="839" y="49"/>
                    </a:lnTo>
                    <a:lnTo>
                      <a:pt x="824" y="52"/>
                    </a:lnTo>
                    <a:lnTo>
                      <a:pt x="801" y="56"/>
                    </a:lnTo>
                    <a:lnTo>
                      <a:pt x="780" y="58"/>
                    </a:lnTo>
                    <a:lnTo>
                      <a:pt x="761" y="59"/>
                    </a:lnTo>
                    <a:lnTo>
                      <a:pt x="738" y="57"/>
                    </a:lnTo>
                    <a:lnTo>
                      <a:pt x="713" y="56"/>
                    </a:lnTo>
                    <a:lnTo>
                      <a:pt x="678" y="50"/>
                    </a:lnTo>
                    <a:lnTo>
                      <a:pt x="781" y="134"/>
                    </a:lnTo>
                    <a:lnTo>
                      <a:pt x="758" y="162"/>
                    </a:lnTo>
                    <a:lnTo>
                      <a:pt x="732" y="194"/>
                    </a:lnTo>
                    <a:lnTo>
                      <a:pt x="707" y="219"/>
                    </a:lnTo>
                    <a:lnTo>
                      <a:pt x="677" y="250"/>
                    </a:lnTo>
                    <a:lnTo>
                      <a:pt x="656" y="267"/>
                    </a:lnTo>
                    <a:lnTo>
                      <a:pt x="638" y="284"/>
                    </a:lnTo>
                    <a:lnTo>
                      <a:pt x="610" y="306"/>
                    </a:lnTo>
                    <a:lnTo>
                      <a:pt x="582" y="326"/>
                    </a:lnTo>
                    <a:lnTo>
                      <a:pt x="550" y="345"/>
                    </a:lnTo>
                    <a:lnTo>
                      <a:pt x="522" y="360"/>
                    </a:lnTo>
                    <a:lnTo>
                      <a:pt x="491" y="374"/>
                    </a:lnTo>
                    <a:lnTo>
                      <a:pt x="459" y="389"/>
                    </a:lnTo>
                    <a:lnTo>
                      <a:pt x="434" y="398"/>
                    </a:lnTo>
                    <a:lnTo>
                      <a:pt x="399" y="408"/>
                    </a:lnTo>
                    <a:lnTo>
                      <a:pt x="364" y="416"/>
                    </a:lnTo>
                    <a:lnTo>
                      <a:pt x="331" y="423"/>
                    </a:lnTo>
                    <a:lnTo>
                      <a:pt x="296" y="431"/>
                    </a:lnTo>
                    <a:lnTo>
                      <a:pt x="255" y="438"/>
                    </a:lnTo>
                    <a:lnTo>
                      <a:pt x="214" y="444"/>
                    </a:lnTo>
                    <a:lnTo>
                      <a:pt x="176" y="444"/>
                    </a:lnTo>
                    <a:lnTo>
                      <a:pt x="151" y="446"/>
                    </a:lnTo>
                    <a:lnTo>
                      <a:pt x="124" y="445"/>
                    </a:lnTo>
                    <a:lnTo>
                      <a:pt x="103" y="443"/>
                    </a:lnTo>
                    <a:lnTo>
                      <a:pt x="82" y="440"/>
                    </a:lnTo>
                    <a:lnTo>
                      <a:pt x="63" y="434"/>
                    </a:lnTo>
                    <a:lnTo>
                      <a:pt x="0" y="412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3602" name="Group 99"/>
            <p:cNvGrpSpPr>
              <a:grpSpLocks/>
            </p:cNvGrpSpPr>
            <p:nvPr/>
          </p:nvGrpSpPr>
          <p:grpSpPr bwMode="auto">
            <a:xfrm>
              <a:off x="1570" y="1847"/>
              <a:ext cx="956" cy="531"/>
              <a:chOff x="1378" y="2039"/>
              <a:chExt cx="956" cy="531"/>
            </a:xfrm>
          </p:grpSpPr>
          <p:sp>
            <p:nvSpPr>
              <p:cNvPr id="23901" name="Freeform 100"/>
              <p:cNvSpPr>
                <a:spLocks/>
              </p:cNvSpPr>
              <p:nvPr/>
            </p:nvSpPr>
            <p:spPr bwMode="auto">
              <a:xfrm>
                <a:off x="1378" y="2039"/>
                <a:ext cx="956" cy="498"/>
              </a:xfrm>
              <a:custGeom>
                <a:avLst/>
                <a:gdLst>
                  <a:gd name="T0" fmla="*/ 954 w 956"/>
                  <a:gd name="T1" fmla="*/ 431 h 498"/>
                  <a:gd name="T2" fmla="*/ 890 w 956"/>
                  <a:gd name="T3" fmla="*/ 464 h 498"/>
                  <a:gd name="T4" fmla="*/ 845 w 956"/>
                  <a:gd name="T5" fmla="*/ 477 h 498"/>
                  <a:gd name="T6" fmla="*/ 795 w 956"/>
                  <a:gd name="T7" fmla="*/ 489 h 498"/>
                  <a:gd name="T8" fmla="*/ 744 w 956"/>
                  <a:gd name="T9" fmla="*/ 494 h 498"/>
                  <a:gd name="T10" fmla="*/ 686 w 956"/>
                  <a:gd name="T11" fmla="*/ 497 h 498"/>
                  <a:gd name="T12" fmla="*/ 619 w 956"/>
                  <a:gd name="T13" fmla="*/ 495 h 498"/>
                  <a:gd name="T14" fmla="*/ 532 w 956"/>
                  <a:gd name="T15" fmla="*/ 487 h 498"/>
                  <a:gd name="T16" fmla="*/ 454 w 956"/>
                  <a:gd name="T17" fmla="*/ 472 h 498"/>
                  <a:gd name="T18" fmla="*/ 386 w 956"/>
                  <a:gd name="T19" fmla="*/ 453 h 498"/>
                  <a:gd name="T20" fmla="*/ 316 w 956"/>
                  <a:gd name="T21" fmla="*/ 428 h 498"/>
                  <a:gd name="T22" fmla="*/ 256 w 956"/>
                  <a:gd name="T23" fmla="*/ 398 h 498"/>
                  <a:gd name="T24" fmla="*/ 202 w 956"/>
                  <a:gd name="T25" fmla="*/ 361 h 498"/>
                  <a:gd name="T26" fmla="*/ 151 w 956"/>
                  <a:gd name="T27" fmla="*/ 313 h 498"/>
                  <a:gd name="T28" fmla="*/ 115 w 956"/>
                  <a:gd name="T29" fmla="*/ 264 h 498"/>
                  <a:gd name="T30" fmla="*/ 96 w 956"/>
                  <a:gd name="T31" fmla="*/ 233 h 498"/>
                  <a:gd name="T32" fmla="*/ 0 w 956"/>
                  <a:gd name="T33" fmla="*/ 295 h 498"/>
                  <a:gd name="T34" fmla="*/ 14 w 956"/>
                  <a:gd name="T35" fmla="*/ 248 h 498"/>
                  <a:gd name="T36" fmla="*/ 23 w 956"/>
                  <a:gd name="T37" fmla="*/ 199 h 498"/>
                  <a:gd name="T38" fmla="*/ 27 w 956"/>
                  <a:gd name="T39" fmla="*/ 152 h 498"/>
                  <a:gd name="T40" fmla="*/ 26 w 956"/>
                  <a:gd name="T41" fmla="*/ 103 h 498"/>
                  <a:gd name="T42" fmla="*/ 12 w 956"/>
                  <a:gd name="T43" fmla="*/ 36 h 498"/>
                  <a:gd name="T44" fmla="*/ 32 w 956"/>
                  <a:gd name="T45" fmla="*/ 13 h 498"/>
                  <a:gd name="T46" fmla="*/ 78 w 956"/>
                  <a:gd name="T47" fmla="*/ 35 h 498"/>
                  <a:gd name="T48" fmla="*/ 116 w 956"/>
                  <a:gd name="T49" fmla="*/ 48 h 498"/>
                  <a:gd name="T50" fmla="*/ 154 w 956"/>
                  <a:gd name="T51" fmla="*/ 56 h 498"/>
                  <a:gd name="T52" fmla="*/ 194 w 956"/>
                  <a:gd name="T53" fmla="*/ 59 h 498"/>
                  <a:gd name="T54" fmla="*/ 242 w 956"/>
                  <a:gd name="T55" fmla="*/ 56 h 498"/>
                  <a:gd name="T56" fmla="*/ 277 w 956"/>
                  <a:gd name="T57" fmla="*/ 84 h 498"/>
                  <a:gd name="T58" fmla="*/ 197 w 956"/>
                  <a:gd name="T59" fmla="*/ 162 h 498"/>
                  <a:gd name="T60" fmla="*/ 248 w 956"/>
                  <a:gd name="T61" fmla="*/ 219 h 498"/>
                  <a:gd name="T62" fmla="*/ 299 w 956"/>
                  <a:gd name="T63" fmla="*/ 267 h 498"/>
                  <a:gd name="T64" fmla="*/ 345 w 956"/>
                  <a:gd name="T65" fmla="*/ 306 h 498"/>
                  <a:gd name="T66" fmla="*/ 405 w 956"/>
                  <a:gd name="T67" fmla="*/ 345 h 498"/>
                  <a:gd name="T68" fmla="*/ 464 w 956"/>
                  <a:gd name="T69" fmla="*/ 375 h 498"/>
                  <a:gd name="T70" fmla="*/ 521 w 956"/>
                  <a:gd name="T71" fmla="*/ 398 h 498"/>
                  <a:gd name="T72" fmla="*/ 591 w 956"/>
                  <a:gd name="T73" fmla="*/ 417 h 498"/>
                  <a:gd name="T74" fmla="*/ 659 w 956"/>
                  <a:gd name="T75" fmla="*/ 431 h 498"/>
                  <a:gd name="T76" fmla="*/ 741 w 956"/>
                  <a:gd name="T77" fmla="*/ 444 h 498"/>
                  <a:gd name="T78" fmla="*/ 804 w 956"/>
                  <a:gd name="T79" fmla="*/ 447 h 498"/>
                  <a:gd name="T80" fmla="*/ 851 w 956"/>
                  <a:gd name="T81" fmla="*/ 443 h 498"/>
                  <a:gd name="T82" fmla="*/ 892 w 956"/>
                  <a:gd name="T83" fmla="*/ 434 h 49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6"/>
                  <a:gd name="T127" fmla="*/ 0 h 498"/>
                  <a:gd name="T128" fmla="*/ 956 w 956"/>
                  <a:gd name="T129" fmla="*/ 498 h 49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6" h="498">
                    <a:moveTo>
                      <a:pt x="955" y="412"/>
                    </a:moveTo>
                    <a:lnTo>
                      <a:pt x="954" y="431"/>
                    </a:lnTo>
                    <a:lnTo>
                      <a:pt x="914" y="452"/>
                    </a:lnTo>
                    <a:lnTo>
                      <a:pt x="890" y="464"/>
                    </a:lnTo>
                    <a:lnTo>
                      <a:pt x="865" y="470"/>
                    </a:lnTo>
                    <a:lnTo>
                      <a:pt x="845" y="477"/>
                    </a:lnTo>
                    <a:lnTo>
                      <a:pt x="818" y="483"/>
                    </a:lnTo>
                    <a:lnTo>
                      <a:pt x="795" y="489"/>
                    </a:lnTo>
                    <a:lnTo>
                      <a:pt x="767" y="491"/>
                    </a:lnTo>
                    <a:lnTo>
                      <a:pt x="744" y="494"/>
                    </a:lnTo>
                    <a:lnTo>
                      <a:pt x="720" y="497"/>
                    </a:lnTo>
                    <a:lnTo>
                      <a:pt x="686" y="497"/>
                    </a:lnTo>
                    <a:lnTo>
                      <a:pt x="655" y="497"/>
                    </a:lnTo>
                    <a:lnTo>
                      <a:pt x="619" y="495"/>
                    </a:lnTo>
                    <a:lnTo>
                      <a:pt x="571" y="492"/>
                    </a:lnTo>
                    <a:lnTo>
                      <a:pt x="532" y="487"/>
                    </a:lnTo>
                    <a:lnTo>
                      <a:pt x="500" y="481"/>
                    </a:lnTo>
                    <a:lnTo>
                      <a:pt x="454" y="472"/>
                    </a:lnTo>
                    <a:lnTo>
                      <a:pt x="420" y="464"/>
                    </a:lnTo>
                    <a:lnTo>
                      <a:pt x="386" y="453"/>
                    </a:lnTo>
                    <a:lnTo>
                      <a:pt x="351" y="442"/>
                    </a:lnTo>
                    <a:lnTo>
                      <a:pt x="316" y="428"/>
                    </a:lnTo>
                    <a:lnTo>
                      <a:pt x="286" y="414"/>
                    </a:lnTo>
                    <a:lnTo>
                      <a:pt x="256" y="398"/>
                    </a:lnTo>
                    <a:lnTo>
                      <a:pt x="228" y="380"/>
                    </a:lnTo>
                    <a:lnTo>
                      <a:pt x="202" y="361"/>
                    </a:lnTo>
                    <a:lnTo>
                      <a:pt x="175" y="339"/>
                    </a:lnTo>
                    <a:lnTo>
                      <a:pt x="151" y="313"/>
                    </a:lnTo>
                    <a:lnTo>
                      <a:pt x="133" y="291"/>
                    </a:lnTo>
                    <a:lnTo>
                      <a:pt x="115" y="264"/>
                    </a:lnTo>
                    <a:lnTo>
                      <a:pt x="101" y="244"/>
                    </a:lnTo>
                    <a:lnTo>
                      <a:pt x="96" y="233"/>
                    </a:lnTo>
                    <a:lnTo>
                      <a:pt x="0" y="318"/>
                    </a:lnTo>
                    <a:lnTo>
                      <a:pt x="0" y="295"/>
                    </a:lnTo>
                    <a:lnTo>
                      <a:pt x="8" y="271"/>
                    </a:lnTo>
                    <a:lnTo>
                      <a:pt x="14" y="248"/>
                    </a:lnTo>
                    <a:lnTo>
                      <a:pt x="18" y="225"/>
                    </a:lnTo>
                    <a:lnTo>
                      <a:pt x="23" y="199"/>
                    </a:lnTo>
                    <a:lnTo>
                      <a:pt x="25" y="174"/>
                    </a:lnTo>
                    <a:lnTo>
                      <a:pt x="27" y="152"/>
                    </a:lnTo>
                    <a:lnTo>
                      <a:pt x="26" y="127"/>
                    </a:lnTo>
                    <a:lnTo>
                      <a:pt x="26" y="103"/>
                    </a:lnTo>
                    <a:lnTo>
                      <a:pt x="22" y="71"/>
                    </a:lnTo>
                    <a:lnTo>
                      <a:pt x="12" y="36"/>
                    </a:lnTo>
                    <a:lnTo>
                      <a:pt x="11" y="0"/>
                    </a:lnTo>
                    <a:lnTo>
                      <a:pt x="32" y="13"/>
                    </a:lnTo>
                    <a:lnTo>
                      <a:pt x="53" y="24"/>
                    </a:lnTo>
                    <a:lnTo>
                      <a:pt x="78" y="35"/>
                    </a:lnTo>
                    <a:lnTo>
                      <a:pt x="101" y="44"/>
                    </a:lnTo>
                    <a:lnTo>
                      <a:pt x="116" y="48"/>
                    </a:lnTo>
                    <a:lnTo>
                      <a:pt x="131" y="52"/>
                    </a:lnTo>
                    <a:lnTo>
                      <a:pt x="154" y="56"/>
                    </a:lnTo>
                    <a:lnTo>
                      <a:pt x="175" y="58"/>
                    </a:lnTo>
                    <a:lnTo>
                      <a:pt x="194" y="59"/>
                    </a:lnTo>
                    <a:lnTo>
                      <a:pt x="217" y="57"/>
                    </a:lnTo>
                    <a:lnTo>
                      <a:pt x="242" y="56"/>
                    </a:lnTo>
                    <a:lnTo>
                      <a:pt x="277" y="49"/>
                    </a:lnTo>
                    <a:lnTo>
                      <a:pt x="277" y="84"/>
                    </a:lnTo>
                    <a:lnTo>
                      <a:pt x="190" y="151"/>
                    </a:lnTo>
                    <a:lnTo>
                      <a:pt x="197" y="162"/>
                    </a:lnTo>
                    <a:lnTo>
                      <a:pt x="223" y="193"/>
                    </a:lnTo>
                    <a:lnTo>
                      <a:pt x="248" y="219"/>
                    </a:lnTo>
                    <a:lnTo>
                      <a:pt x="278" y="251"/>
                    </a:lnTo>
                    <a:lnTo>
                      <a:pt x="299" y="267"/>
                    </a:lnTo>
                    <a:lnTo>
                      <a:pt x="317" y="285"/>
                    </a:lnTo>
                    <a:lnTo>
                      <a:pt x="345" y="306"/>
                    </a:lnTo>
                    <a:lnTo>
                      <a:pt x="373" y="326"/>
                    </a:lnTo>
                    <a:lnTo>
                      <a:pt x="405" y="345"/>
                    </a:lnTo>
                    <a:lnTo>
                      <a:pt x="433" y="360"/>
                    </a:lnTo>
                    <a:lnTo>
                      <a:pt x="464" y="375"/>
                    </a:lnTo>
                    <a:lnTo>
                      <a:pt x="496" y="390"/>
                    </a:lnTo>
                    <a:lnTo>
                      <a:pt x="521" y="398"/>
                    </a:lnTo>
                    <a:lnTo>
                      <a:pt x="556" y="408"/>
                    </a:lnTo>
                    <a:lnTo>
                      <a:pt x="591" y="417"/>
                    </a:lnTo>
                    <a:lnTo>
                      <a:pt x="624" y="424"/>
                    </a:lnTo>
                    <a:lnTo>
                      <a:pt x="659" y="431"/>
                    </a:lnTo>
                    <a:lnTo>
                      <a:pt x="700" y="438"/>
                    </a:lnTo>
                    <a:lnTo>
                      <a:pt x="741" y="444"/>
                    </a:lnTo>
                    <a:lnTo>
                      <a:pt x="779" y="445"/>
                    </a:lnTo>
                    <a:lnTo>
                      <a:pt x="804" y="447"/>
                    </a:lnTo>
                    <a:lnTo>
                      <a:pt x="831" y="446"/>
                    </a:lnTo>
                    <a:lnTo>
                      <a:pt x="851" y="443"/>
                    </a:lnTo>
                    <a:lnTo>
                      <a:pt x="872" y="439"/>
                    </a:lnTo>
                    <a:lnTo>
                      <a:pt x="892" y="434"/>
                    </a:lnTo>
                    <a:lnTo>
                      <a:pt x="955" y="412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02" name="Freeform 101"/>
              <p:cNvSpPr>
                <a:spLocks/>
              </p:cNvSpPr>
              <p:nvPr/>
            </p:nvSpPr>
            <p:spPr bwMode="auto">
              <a:xfrm>
                <a:off x="1378" y="2072"/>
                <a:ext cx="956" cy="498"/>
              </a:xfrm>
              <a:custGeom>
                <a:avLst/>
                <a:gdLst>
                  <a:gd name="T0" fmla="*/ 909 w 956"/>
                  <a:gd name="T1" fmla="*/ 446 h 498"/>
                  <a:gd name="T2" fmla="*/ 865 w 956"/>
                  <a:gd name="T3" fmla="*/ 465 h 498"/>
                  <a:gd name="T4" fmla="*/ 820 w 956"/>
                  <a:gd name="T5" fmla="*/ 479 h 498"/>
                  <a:gd name="T6" fmla="*/ 767 w 956"/>
                  <a:gd name="T7" fmla="*/ 490 h 498"/>
                  <a:gd name="T8" fmla="*/ 720 w 956"/>
                  <a:gd name="T9" fmla="*/ 496 h 498"/>
                  <a:gd name="T10" fmla="*/ 655 w 956"/>
                  <a:gd name="T11" fmla="*/ 496 h 498"/>
                  <a:gd name="T12" fmla="*/ 571 w 956"/>
                  <a:gd name="T13" fmla="*/ 491 h 498"/>
                  <a:gd name="T14" fmla="*/ 500 w 956"/>
                  <a:gd name="T15" fmla="*/ 480 h 498"/>
                  <a:gd name="T16" fmla="*/ 420 w 956"/>
                  <a:gd name="T17" fmla="*/ 463 h 498"/>
                  <a:gd name="T18" fmla="*/ 351 w 956"/>
                  <a:gd name="T19" fmla="*/ 442 h 498"/>
                  <a:gd name="T20" fmla="*/ 286 w 956"/>
                  <a:gd name="T21" fmla="*/ 414 h 498"/>
                  <a:gd name="T22" fmla="*/ 228 w 956"/>
                  <a:gd name="T23" fmla="*/ 379 h 498"/>
                  <a:gd name="T24" fmla="*/ 175 w 956"/>
                  <a:gd name="T25" fmla="*/ 339 h 498"/>
                  <a:gd name="T26" fmla="*/ 133 w 956"/>
                  <a:gd name="T27" fmla="*/ 291 h 498"/>
                  <a:gd name="T28" fmla="*/ 101 w 956"/>
                  <a:gd name="T29" fmla="*/ 244 h 498"/>
                  <a:gd name="T30" fmla="*/ 0 w 956"/>
                  <a:gd name="T31" fmla="*/ 295 h 498"/>
                  <a:gd name="T32" fmla="*/ 14 w 956"/>
                  <a:gd name="T33" fmla="*/ 248 h 498"/>
                  <a:gd name="T34" fmla="*/ 23 w 956"/>
                  <a:gd name="T35" fmla="*/ 200 h 498"/>
                  <a:gd name="T36" fmla="*/ 27 w 956"/>
                  <a:gd name="T37" fmla="*/ 152 h 498"/>
                  <a:gd name="T38" fmla="*/ 26 w 956"/>
                  <a:gd name="T39" fmla="*/ 103 h 498"/>
                  <a:gd name="T40" fmla="*/ 19 w 956"/>
                  <a:gd name="T41" fmla="*/ 43 h 498"/>
                  <a:gd name="T42" fmla="*/ 12 w 956"/>
                  <a:gd name="T43" fmla="*/ 0 h 498"/>
                  <a:gd name="T44" fmla="*/ 53 w 956"/>
                  <a:gd name="T45" fmla="*/ 24 h 498"/>
                  <a:gd name="T46" fmla="*/ 101 w 956"/>
                  <a:gd name="T47" fmla="*/ 44 h 498"/>
                  <a:gd name="T48" fmla="*/ 131 w 956"/>
                  <a:gd name="T49" fmla="*/ 52 h 498"/>
                  <a:gd name="T50" fmla="*/ 175 w 956"/>
                  <a:gd name="T51" fmla="*/ 58 h 498"/>
                  <a:gd name="T52" fmla="*/ 217 w 956"/>
                  <a:gd name="T53" fmla="*/ 57 h 498"/>
                  <a:gd name="T54" fmla="*/ 277 w 956"/>
                  <a:gd name="T55" fmla="*/ 50 h 498"/>
                  <a:gd name="T56" fmla="*/ 197 w 956"/>
                  <a:gd name="T57" fmla="*/ 162 h 498"/>
                  <a:gd name="T58" fmla="*/ 248 w 956"/>
                  <a:gd name="T59" fmla="*/ 219 h 498"/>
                  <a:gd name="T60" fmla="*/ 299 w 956"/>
                  <a:gd name="T61" fmla="*/ 267 h 498"/>
                  <a:gd name="T62" fmla="*/ 345 w 956"/>
                  <a:gd name="T63" fmla="*/ 306 h 498"/>
                  <a:gd name="T64" fmla="*/ 405 w 956"/>
                  <a:gd name="T65" fmla="*/ 345 h 498"/>
                  <a:gd name="T66" fmla="*/ 464 w 956"/>
                  <a:gd name="T67" fmla="*/ 374 h 498"/>
                  <a:gd name="T68" fmla="*/ 521 w 956"/>
                  <a:gd name="T69" fmla="*/ 398 h 498"/>
                  <a:gd name="T70" fmla="*/ 591 w 956"/>
                  <a:gd name="T71" fmla="*/ 416 h 498"/>
                  <a:gd name="T72" fmla="*/ 659 w 956"/>
                  <a:gd name="T73" fmla="*/ 431 h 498"/>
                  <a:gd name="T74" fmla="*/ 741 w 956"/>
                  <a:gd name="T75" fmla="*/ 444 h 498"/>
                  <a:gd name="T76" fmla="*/ 804 w 956"/>
                  <a:gd name="T77" fmla="*/ 446 h 498"/>
                  <a:gd name="T78" fmla="*/ 852 w 956"/>
                  <a:gd name="T79" fmla="*/ 443 h 498"/>
                  <a:gd name="T80" fmla="*/ 892 w 956"/>
                  <a:gd name="T81" fmla="*/ 434 h 49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56"/>
                  <a:gd name="T124" fmla="*/ 0 h 498"/>
                  <a:gd name="T125" fmla="*/ 956 w 956"/>
                  <a:gd name="T126" fmla="*/ 498 h 49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56" h="498">
                    <a:moveTo>
                      <a:pt x="955" y="412"/>
                    </a:moveTo>
                    <a:lnTo>
                      <a:pt x="909" y="446"/>
                    </a:lnTo>
                    <a:lnTo>
                      <a:pt x="889" y="456"/>
                    </a:lnTo>
                    <a:lnTo>
                      <a:pt x="865" y="465"/>
                    </a:lnTo>
                    <a:lnTo>
                      <a:pt x="845" y="472"/>
                    </a:lnTo>
                    <a:lnTo>
                      <a:pt x="820" y="479"/>
                    </a:lnTo>
                    <a:lnTo>
                      <a:pt x="796" y="485"/>
                    </a:lnTo>
                    <a:lnTo>
                      <a:pt x="767" y="490"/>
                    </a:lnTo>
                    <a:lnTo>
                      <a:pt x="744" y="493"/>
                    </a:lnTo>
                    <a:lnTo>
                      <a:pt x="720" y="496"/>
                    </a:lnTo>
                    <a:lnTo>
                      <a:pt x="686" y="497"/>
                    </a:lnTo>
                    <a:lnTo>
                      <a:pt x="655" y="496"/>
                    </a:lnTo>
                    <a:lnTo>
                      <a:pt x="619" y="494"/>
                    </a:lnTo>
                    <a:lnTo>
                      <a:pt x="571" y="491"/>
                    </a:lnTo>
                    <a:lnTo>
                      <a:pt x="532" y="486"/>
                    </a:lnTo>
                    <a:lnTo>
                      <a:pt x="500" y="480"/>
                    </a:lnTo>
                    <a:lnTo>
                      <a:pt x="454" y="471"/>
                    </a:lnTo>
                    <a:lnTo>
                      <a:pt x="420" y="463"/>
                    </a:lnTo>
                    <a:lnTo>
                      <a:pt x="386" y="453"/>
                    </a:lnTo>
                    <a:lnTo>
                      <a:pt x="351" y="442"/>
                    </a:lnTo>
                    <a:lnTo>
                      <a:pt x="316" y="427"/>
                    </a:lnTo>
                    <a:lnTo>
                      <a:pt x="286" y="414"/>
                    </a:lnTo>
                    <a:lnTo>
                      <a:pt x="256" y="398"/>
                    </a:lnTo>
                    <a:lnTo>
                      <a:pt x="228" y="379"/>
                    </a:lnTo>
                    <a:lnTo>
                      <a:pt x="202" y="361"/>
                    </a:lnTo>
                    <a:lnTo>
                      <a:pt x="175" y="339"/>
                    </a:lnTo>
                    <a:lnTo>
                      <a:pt x="151" y="313"/>
                    </a:lnTo>
                    <a:lnTo>
                      <a:pt x="133" y="291"/>
                    </a:lnTo>
                    <a:lnTo>
                      <a:pt x="115" y="264"/>
                    </a:lnTo>
                    <a:lnTo>
                      <a:pt x="101" y="244"/>
                    </a:lnTo>
                    <a:lnTo>
                      <a:pt x="84" y="216"/>
                    </a:lnTo>
                    <a:lnTo>
                      <a:pt x="0" y="295"/>
                    </a:lnTo>
                    <a:lnTo>
                      <a:pt x="8" y="270"/>
                    </a:lnTo>
                    <a:lnTo>
                      <a:pt x="14" y="248"/>
                    </a:lnTo>
                    <a:lnTo>
                      <a:pt x="18" y="225"/>
                    </a:lnTo>
                    <a:lnTo>
                      <a:pt x="23" y="200"/>
                    </a:lnTo>
                    <a:lnTo>
                      <a:pt x="25" y="174"/>
                    </a:lnTo>
                    <a:lnTo>
                      <a:pt x="27" y="152"/>
                    </a:lnTo>
                    <a:lnTo>
                      <a:pt x="26" y="127"/>
                    </a:lnTo>
                    <a:lnTo>
                      <a:pt x="26" y="103"/>
                    </a:lnTo>
                    <a:lnTo>
                      <a:pt x="22" y="71"/>
                    </a:lnTo>
                    <a:lnTo>
                      <a:pt x="19" y="43"/>
                    </a:lnTo>
                    <a:lnTo>
                      <a:pt x="16" y="24"/>
                    </a:lnTo>
                    <a:lnTo>
                      <a:pt x="12" y="0"/>
                    </a:lnTo>
                    <a:lnTo>
                      <a:pt x="32" y="13"/>
                    </a:lnTo>
                    <a:lnTo>
                      <a:pt x="53" y="24"/>
                    </a:lnTo>
                    <a:lnTo>
                      <a:pt x="78" y="36"/>
                    </a:lnTo>
                    <a:lnTo>
                      <a:pt x="101" y="44"/>
                    </a:lnTo>
                    <a:lnTo>
                      <a:pt x="116" y="49"/>
                    </a:lnTo>
                    <a:lnTo>
                      <a:pt x="131" y="52"/>
                    </a:lnTo>
                    <a:lnTo>
                      <a:pt x="154" y="56"/>
                    </a:lnTo>
                    <a:lnTo>
                      <a:pt x="175" y="58"/>
                    </a:lnTo>
                    <a:lnTo>
                      <a:pt x="194" y="59"/>
                    </a:lnTo>
                    <a:lnTo>
                      <a:pt x="217" y="57"/>
                    </a:lnTo>
                    <a:lnTo>
                      <a:pt x="242" y="56"/>
                    </a:lnTo>
                    <a:lnTo>
                      <a:pt x="277" y="50"/>
                    </a:lnTo>
                    <a:lnTo>
                      <a:pt x="174" y="134"/>
                    </a:lnTo>
                    <a:lnTo>
                      <a:pt x="197" y="162"/>
                    </a:lnTo>
                    <a:lnTo>
                      <a:pt x="223" y="194"/>
                    </a:lnTo>
                    <a:lnTo>
                      <a:pt x="248" y="219"/>
                    </a:lnTo>
                    <a:lnTo>
                      <a:pt x="278" y="250"/>
                    </a:lnTo>
                    <a:lnTo>
                      <a:pt x="299" y="267"/>
                    </a:lnTo>
                    <a:lnTo>
                      <a:pt x="317" y="284"/>
                    </a:lnTo>
                    <a:lnTo>
                      <a:pt x="345" y="306"/>
                    </a:lnTo>
                    <a:lnTo>
                      <a:pt x="373" y="326"/>
                    </a:lnTo>
                    <a:lnTo>
                      <a:pt x="405" y="345"/>
                    </a:lnTo>
                    <a:lnTo>
                      <a:pt x="433" y="360"/>
                    </a:lnTo>
                    <a:lnTo>
                      <a:pt x="464" y="374"/>
                    </a:lnTo>
                    <a:lnTo>
                      <a:pt x="496" y="389"/>
                    </a:lnTo>
                    <a:lnTo>
                      <a:pt x="521" y="398"/>
                    </a:lnTo>
                    <a:lnTo>
                      <a:pt x="556" y="408"/>
                    </a:lnTo>
                    <a:lnTo>
                      <a:pt x="591" y="416"/>
                    </a:lnTo>
                    <a:lnTo>
                      <a:pt x="624" y="423"/>
                    </a:lnTo>
                    <a:lnTo>
                      <a:pt x="659" y="431"/>
                    </a:lnTo>
                    <a:lnTo>
                      <a:pt x="700" y="438"/>
                    </a:lnTo>
                    <a:lnTo>
                      <a:pt x="741" y="444"/>
                    </a:lnTo>
                    <a:lnTo>
                      <a:pt x="779" y="444"/>
                    </a:lnTo>
                    <a:lnTo>
                      <a:pt x="804" y="446"/>
                    </a:lnTo>
                    <a:lnTo>
                      <a:pt x="831" y="445"/>
                    </a:lnTo>
                    <a:lnTo>
                      <a:pt x="852" y="443"/>
                    </a:lnTo>
                    <a:lnTo>
                      <a:pt x="873" y="440"/>
                    </a:lnTo>
                    <a:lnTo>
                      <a:pt x="892" y="434"/>
                    </a:lnTo>
                    <a:lnTo>
                      <a:pt x="955" y="412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3603" name="Rectangle 102"/>
            <p:cNvSpPr>
              <a:spLocks noChangeArrowheads="1"/>
            </p:cNvSpPr>
            <p:nvPr/>
          </p:nvSpPr>
          <p:spPr bwMode="auto">
            <a:xfrm>
              <a:off x="2206" y="2796"/>
              <a:ext cx="1173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algn="ctr"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Gerenciamento</a:t>
              </a:r>
            </a:p>
            <a:p>
              <a:pPr algn="ctr"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Informação</a:t>
              </a:r>
            </a:p>
          </p:txBody>
        </p:sp>
        <p:sp>
          <p:nvSpPr>
            <p:cNvPr id="23604" name="Rectangle 103"/>
            <p:cNvSpPr>
              <a:spLocks noChangeArrowheads="1"/>
            </p:cNvSpPr>
            <p:nvPr/>
          </p:nvSpPr>
          <p:spPr bwMode="auto">
            <a:xfrm>
              <a:off x="2592" y="960"/>
              <a:ext cx="1246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Armazenamento</a:t>
              </a:r>
            </a:p>
          </p:txBody>
        </p:sp>
        <p:sp>
          <p:nvSpPr>
            <p:cNvPr id="23605" name="Rectangle 104"/>
            <p:cNvSpPr>
              <a:spLocks noChangeArrowheads="1"/>
            </p:cNvSpPr>
            <p:nvPr/>
          </p:nvSpPr>
          <p:spPr bwMode="auto">
            <a:xfrm>
              <a:off x="3600" y="2448"/>
              <a:ext cx="1173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Recuperação/</a:t>
              </a:r>
            </a:p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Gerenciamento</a:t>
              </a:r>
            </a:p>
          </p:txBody>
        </p:sp>
        <p:sp>
          <p:nvSpPr>
            <p:cNvPr id="23606" name="Rectangle 105"/>
            <p:cNvSpPr>
              <a:spLocks noChangeArrowheads="1"/>
            </p:cNvSpPr>
            <p:nvPr/>
          </p:nvSpPr>
          <p:spPr bwMode="auto">
            <a:xfrm>
              <a:off x="1104" y="1872"/>
              <a:ext cx="1173" cy="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Recuperação</a:t>
              </a:r>
            </a:p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Gerenciamento</a:t>
              </a:r>
            </a:p>
          </p:txBody>
        </p:sp>
        <p:sp>
          <p:nvSpPr>
            <p:cNvPr id="23607" name="Rectangle 106"/>
            <p:cNvSpPr>
              <a:spLocks noChangeArrowheads="1"/>
            </p:cNvSpPr>
            <p:nvPr/>
          </p:nvSpPr>
          <p:spPr bwMode="auto">
            <a:xfrm>
              <a:off x="500" y="3228"/>
              <a:ext cx="842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Impressão</a:t>
              </a:r>
            </a:p>
          </p:txBody>
        </p:sp>
        <p:sp>
          <p:nvSpPr>
            <p:cNvPr id="23608" name="Rectangle 107"/>
            <p:cNvSpPr>
              <a:spLocks noChangeArrowheads="1"/>
            </p:cNvSpPr>
            <p:nvPr/>
          </p:nvSpPr>
          <p:spPr bwMode="auto">
            <a:xfrm>
              <a:off x="337" y="1043"/>
              <a:ext cx="1093" cy="2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>
                <a:lnSpc>
                  <a:spcPct val="90000"/>
                </a:lnSpc>
              </a:pPr>
              <a:r>
                <a:rPr lang="en-US" altLang="pt-BR" b="1">
                  <a:latin typeface="Arial" charset="0"/>
                </a:rPr>
                <a:t>Arquivamento</a:t>
              </a:r>
            </a:p>
          </p:txBody>
        </p:sp>
        <p:grpSp>
          <p:nvGrpSpPr>
            <p:cNvPr id="23609" name="Group 108"/>
            <p:cNvGrpSpPr>
              <a:grpSpLocks/>
            </p:cNvGrpSpPr>
            <p:nvPr/>
          </p:nvGrpSpPr>
          <p:grpSpPr bwMode="auto">
            <a:xfrm>
              <a:off x="1469" y="1799"/>
              <a:ext cx="72" cy="49"/>
              <a:chOff x="1277" y="1991"/>
              <a:chExt cx="72" cy="49"/>
            </a:xfrm>
          </p:grpSpPr>
          <p:sp>
            <p:nvSpPr>
              <p:cNvPr id="23892" name="Freeform 109"/>
              <p:cNvSpPr>
                <a:spLocks/>
              </p:cNvSpPr>
              <p:nvPr/>
            </p:nvSpPr>
            <p:spPr bwMode="auto">
              <a:xfrm>
                <a:off x="1277" y="1991"/>
                <a:ext cx="31" cy="24"/>
              </a:xfrm>
              <a:custGeom>
                <a:avLst/>
                <a:gdLst>
                  <a:gd name="T0" fmla="*/ 0 w 31"/>
                  <a:gd name="T1" fmla="*/ 0 h 24"/>
                  <a:gd name="T2" fmla="*/ 20 w 31"/>
                  <a:gd name="T3" fmla="*/ 0 h 24"/>
                  <a:gd name="T4" fmla="*/ 30 w 31"/>
                  <a:gd name="T5" fmla="*/ 0 h 24"/>
                  <a:gd name="T6" fmla="*/ 20 w 31"/>
                  <a:gd name="T7" fmla="*/ 12 h 24"/>
                  <a:gd name="T8" fmla="*/ 10 w 31"/>
                  <a:gd name="T9" fmla="*/ 12 h 24"/>
                  <a:gd name="T10" fmla="*/ 10 w 31"/>
                  <a:gd name="T11" fmla="*/ 23 h 24"/>
                  <a:gd name="T12" fmla="*/ 20 w 31"/>
                  <a:gd name="T13" fmla="*/ 23 h 24"/>
                  <a:gd name="T14" fmla="*/ 30 w 31"/>
                  <a:gd name="T15" fmla="*/ 2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24"/>
                  <a:gd name="T26" fmla="*/ 31 w 31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24">
                    <a:moveTo>
                      <a:pt x="0" y="0"/>
                    </a:moveTo>
                    <a:lnTo>
                      <a:pt x="20" y="0"/>
                    </a:lnTo>
                    <a:lnTo>
                      <a:pt x="30" y="0"/>
                    </a:lnTo>
                    <a:lnTo>
                      <a:pt x="20" y="12"/>
                    </a:lnTo>
                    <a:lnTo>
                      <a:pt x="10" y="12"/>
                    </a:lnTo>
                    <a:lnTo>
                      <a:pt x="10" y="23"/>
                    </a:lnTo>
                    <a:lnTo>
                      <a:pt x="20" y="23"/>
                    </a:lnTo>
                    <a:lnTo>
                      <a:pt x="30" y="2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93" name="Freeform 110"/>
              <p:cNvSpPr>
                <a:spLocks/>
              </p:cNvSpPr>
              <p:nvPr/>
            </p:nvSpPr>
            <p:spPr bwMode="auto">
              <a:xfrm>
                <a:off x="1277" y="1991"/>
                <a:ext cx="31" cy="24"/>
              </a:xfrm>
              <a:custGeom>
                <a:avLst/>
                <a:gdLst>
                  <a:gd name="T0" fmla="*/ 0 w 31"/>
                  <a:gd name="T1" fmla="*/ 0 h 24"/>
                  <a:gd name="T2" fmla="*/ 10 w 31"/>
                  <a:gd name="T3" fmla="*/ 0 h 24"/>
                  <a:gd name="T4" fmla="*/ 20 w 31"/>
                  <a:gd name="T5" fmla="*/ 0 h 24"/>
                  <a:gd name="T6" fmla="*/ 30 w 31"/>
                  <a:gd name="T7" fmla="*/ 0 h 24"/>
                  <a:gd name="T8" fmla="*/ 10 w 31"/>
                  <a:gd name="T9" fmla="*/ 12 h 24"/>
                  <a:gd name="T10" fmla="*/ 10 w 31"/>
                  <a:gd name="T11" fmla="*/ 23 h 24"/>
                  <a:gd name="T12" fmla="*/ 20 w 31"/>
                  <a:gd name="T13" fmla="*/ 23 h 24"/>
                  <a:gd name="T14" fmla="*/ 30 w 31"/>
                  <a:gd name="T15" fmla="*/ 2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24"/>
                  <a:gd name="T26" fmla="*/ 31 w 31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24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10" y="12"/>
                    </a:lnTo>
                    <a:lnTo>
                      <a:pt x="10" y="23"/>
                    </a:lnTo>
                    <a:lnTo>
                      <a:pt x="20" y="23"/>
                    </a:lnTo>
                    <a:lnTo>
                      <a:pt x="30" y="2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23894" name="Group 111"/>
              <p:cNvGrpSpPr>
                <a:grpSpLocks/>
              </p:cNvGrpSpPr>
              <p:nvPr/>
            </p:nvGrpSpPr>
            <p:grpSpPr bwMode="auto">
              <a:xfrm>
                <a:off x="1297" y="2014"/>
                <a:ext cx="52" cy="26"/>
                <a:chOff x="1297" y="2014"/>
                <a:chExt cx="52" cy="26"/>
              </a:xfrm>
            </p:grpSpPr>
            <p:sp>
              <p:nvSpPr>
                <p:cNvPr id="23895" name="Freeform 112"/>
                <p:cNvSpPr>
                  <a:spLocks/>
                </p:cNvSpPr>
                <p:nvPr/>
              </p:nvSpPr>
              <p:spPr bwMode="auto">
                <a:xfrm>
                  <a:off x="1297" y="2014"/>
                  <a:ext cx="52" cy="24"/>
                </a:xfrm>
                <a:custGeom>
                  <a:avLst/>
                  <a:gdLst>
                    <a:gd name="T0" fmla="*/ 51 w 52"/>
                    <a:gd name="T1" fmla="*/ 0 h 24"/>
                    <a:gd name="T2" fmla="*/ 51 w 52"/>
                    <a:gd name="T3" fmla="*/ 0 h 24"/>
                    <a:gd name="T4" fmla="*/ 10 w 52"/>
                    <a:gd name="T5" fmla="*/ 0 h 24"/>
                    <a:gd name="T6" fmla="*/ 0 w 52"/>
                    <a:gd name="T7" fmla="*/ 0 h 24"/>
                    <a:gd name="T8" fmla="*/ 0 w 52"/>
                    <a:gd name="T9" fmla="*/ 11 h 24"/>
                    <a:gd name="T10" fmla="*/ 21 w 52"/>
                    <a:gd name="T11" fmla="*/ 23 h 24"/>
                    <a:gd name="T12" fmla="*/ 51 w 52"/>
                    <a:gd name="T13" fmla="*/ 23 h 24"/>
                    <a:gd name="T14" fmla="*/ 51 w 52"/>
                    <a:gd name="T15" fmla="*/ 11 h 24"/>
                    <a:gd name="T16" fmla="*/ 51 w 52"/>
                    <a:gd name="T17" fmla="*/ 0 h 24"/>
                    <a:gd name="T18" fmla="*/ 10 w 52"/>
                    <a:gd name="T19" fmla="*/ 0 h 24"/>
                    <a:gd name="T20" fmla="*/ 0 w 52"/>
                    <a:gd name="T21" fmla="*/ 0 h 24"/>
                    <a:gd name="T22" fmla="*/ 0 w 52"/>
                    <a:gd name="T23" fmla="*/ 11 h 24"/>
                    <a:gd name="T24" fmla="*/ 21 w 52"/>
                    <a:gd name="T25" fmla="*/ 23 h 24"/>
                    <a:gd name="T26" fmla="*/ 51 w 52"/>
                    <a:gd name="T27" fmla="*/ 23 h 24"/>
                    <a:gd name="T28" fmla="*/ 51 w 52"/>
                    <a:gd name="T29" fmla="*/ 11 h 24"/>
                    <a:gd name="T30" fmla="*/ 51 w 52"/>
                    <a:gd name="T31" fmla="*/ 0 h 24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52"/>
                    <a:gd name="T49" fmla="*/ 0 h 24"/>
                    <a:gd name="T50" fmla="*/ 52 w 52"/>
                    <a:gd name="T51" fmla="*/ 24 h 24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52" h="24">
                      <a:moveTo>
                        <a:pt x="51" y="0"/>
                      </a:moveTo>
                      <a:lnTo>
                        <a:pt x="5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1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0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21" y="23"/>
                      </a:lnTo>
                      <a:lnTo>
                        <a:pt x="51" y="23"/>
                      </a:lnTo>
                      <a:lnTo>
                        <a:pt x="51" y="11"/>
                      </a:lnTo>
                      <a:lnTo>
                        <a:pt x="51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96" name="Freeform 113"/>
                <p:cNvSpPr>
                  <a:spLocks/>
                </p:cNvSpPr>
                <p:nvPr/>
              </p:nvSpPr>
              <p:spPr bwMode="auto">
                <a:xfrm>
                  <a:off x="1297" y="2014"/>
                  <a:ext cx="52" cy="12"/>
                </a:xfrm>
                <a:custGeom>
                  <a:avLst/>
                  <a:gdLst>
                    <a:gd name="T0" fmla="*/ 51 w 52"/>
                    <a:gd name="T1" fmla="*/ 11 h 12"/>
                    <a:gd name="T2" fmla="*/ 51 w 52"/>
                    <a:gd name="T3" fmla="*/ 11 h 12"/>
                    <a:gd name="T4" fmla="*/ 21 w 52"/>
                    <a:gd name="T5" fmla="*/ 11 h 12"/>
                    <a:gd name="T6" fmla="*/ 10 w 52"/>
                    <a:gd name="T7" fmla="*/ 0 h 12"/>
                    <a:gd name="T8" fmla="*/ 0 w 52"/>
                    <a:gd name="T9" fmla="*/ 11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2"/>
                    <a:gd name="T17" fmla="*/ 52 w 5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21" y="11"/>
                      </a:lnTo>
                      <a:lnTo>
                        <a:pt x="10" y="0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97" name="Freeform 114"/>
                <p:cNvSpPr>
                  <a:spLocks/>
                </p:cNvSpPr>
                <p:nvPr/>
              </p:nvSpPr>
              <p:spPr bwMode="auto">
                <a:xfrm>
                  <a:off x="1297" y="2014"/>
                  <a:ext cx="52" cy="12"/>
                </a:xfrm>
                <a:custGeom>
                  <a:avLst/>
                  <a:gdLst>
                    <a:gd name="T0" fmla="*/ 51 w 52"/>
                    <a:gd name="T1" fmla="*/ 11 h 12"/>
                    <a:gd name="T2" fmla="*/ 51 w 52"/>
                    <a:gd name="T3" fmla="*/ 11 h 12"/>
                    <a:gd name="T4" fmla="*/ 21 w 52"/>
                    <a:gd name="T5" fmla="*/ 11 h 12"/>
                    <a:gd name="T6" fmla="*/ 10 w 52"/>
                    <a:gd name="T7" fmla="*/ 0 h 12"/>
                    <a:gd name="T8" fmla="*/ 0 w 52"/>
                    <a:gd name="T9" fmla="*/ 11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2"/>
                    <a:gd name="T16" fmla="*/ 0 h 12"/>
                    <a:gd name="T17" fmla="*/ 52 w 5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2" h="12"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21" y="11"/>
                      </a:lnTo>
                      <a:lnTo>
                        <a:pt x="10" y="0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98" name="Freeform 115"/>
                <p:cNvSpPr>
                  <a:spLocks/>
                </p:cNvSpPr>
                <p:nvPr/>
              </p:nvSpPr>
              <p:spPr bwMode="auto">
                <a:xfrm>
                  <a:off x="1307" y="2014"/>
                  <a:ext cx="42" cy="12"/>
                </a:xfrm>
                <a:custGeom>
                  <a:avLst/>
                  <a:gdLst>
                    <a:gd name="T0" fmla="*/ 0 w 42"/>
                    <a:gd name="T1" fmla="*/ 0 h 12"/>
                    <a:gd name="T2" fmla="*/ 0 w 42"/>
                    <a:gd name="T3" fmla="*/ 0 h 12"/>
                    <a:gd name="T4" fmla="*/ 11 w 42"/>
                    <a:gd name="T5" fmla="*/ 0 h 12"/>
                    <a:gd name="T6" fmla="*/ 11 w 42"/>
                    <a:gd name="T7" fmla="*/ 11 h 12"/>
                    <a:gd name="T8" fmla="*/ 41 w 42"/>
                    <a:gd name="T9" fmla="*/ 11 h 1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2"/>
                    <a:gd name="T16" fmla="*/ 0 h 12"/>
                    <a:gd name="T17" fmla="*/ 42 w 42"/>
                    <a:gd name="T18" fmla="*/ 12 h 1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2" h="1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1" y="0"/>
                      </a:lnTo>
                      <a:lnTo>
                        <a:pt x="11" y="11"/>
                      </a:lnTo>
                      <a:lnTo>
                        <a:pt x="41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99" name="Freeform 116"/>
                <p:cNvSpPr>
                  <a:spLocks/>
                </p:cNvSpPr>
                <p:nvPr/>
              </p:nvSpPr>
              <p:spPr bwMode="auto">
                <a:xfrm>
                  <a:off x="1307" y="2014"/>
                  <a:ext cx="42" cy="12"/>
                </a:xfrm>
                <a:custGeom>
                  <a:avLst/>
                  <a:gdLst>
                    <a:gd name="T0" fmla="*/ 0 w 42"/>
                    <a:gd name="T1" fmla="*/ 0 h 12"/>
                    <a:gd name="T2" fmla="*/ 11 w 42"/>
                    <a:gd name="T3" fmla="*/ 0 h 12"/>
                    <a:gd name="T4" fmla="*/ 11 w 42"/>
                    <a:gd name="T5" fmla="*/ 11 h 12"/>
                    <a:gd name="T6" fmla="*/ 41 w 42"/>
                    <a:gd name="T7" fmla="*/ 11 h 1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2"/>
                    <a:gd name="T13" fmla="*/ 0 h 12"/>
                    <a:gd name="T14" fmla="*/ 42 w 42"/>
                    <a:gd name="T15" fmla="*/ 12 h 1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2" h="12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1" y="11"/>
                      </a:lnTo>
                      <a:lnTo>
                        <a:pt x="41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900" name="Line 117"/>
                <p:cNvSpPr>
                  <a:spLocks noChangeShapeType="1"/>
                </p:cNvSpPr>
                <p:nvPr/>
              </p:nvSpPr>
              <p:spPr bwMode="auto">
                <a:xfrm flipV="1">
                  <a:off x="1322" y="2025"/>
                  <a:ext cx="0" cy="1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</p:grpSp>
        <p:grpSp>
          <p:nvGrpSpPr>
            <p:cNvPr id="23610" name="Group 118"/>
            <p:cNvGrpSpPr>
              <a:grpSpLocks/>
            </p:cNvGrpSpPr>
            <p:nvPr/>
          </p:nvGrpSpPr>
          <p:grpSpPr bwMode="auto">
            <a:xfrm>
              <a:off x="1556" y="1356"/>
              <a:ext cx="175" cy="462"/>
              <a:chOff x="1318" y="1530"/>
              <a:chExt cx="175" cy="462"/>
            </a:xfrm>
          </p:grpSpPr>
          <p:grpSp>
            <p:nvGrpSpPr>
              <p:cNvPr id="23763" name="Group 119"/>
              <p:cNvGrpSpPr>
                <a:grpSpLocks/>
              </p:cNvGrpSpPr>
              <p:nvPr/>
            </p:nvGrpSpPr>
            <p:grpSpPr bwMode="auto">
              <a:xfrm>
                <a:off x="1338" y="1530"/>
                <a:ext cx="146" cy="443"/>
                <a:chOff x="1338" y="1530"/>
                <a:chExt cx="146" cy="443"/>
              </a:xfrm>
            </p:grpSpPr>
            <p:sp>
              <p:nvSpPr>
                <p:cNvPr id="23770" name="Freeform 120"/>
                <p:cNvSpPr>
                  <a:spLocks/>
                </p:cNvSpPr>
                <p:nvPr/>
              </p:nvSpPr>
              <p:spPr bwMode="auto">
                <a:xfrm>
                  <a:off x="1338" y="1548"/>
                  <a:ext cx="22" cy="422"/>
                </a:xfrm>
                <a:custGeom>
                  <a:avLst/>
                  <a:gdLst>
                    <a:gd name="T0" fmla="*/ 21 w 22"/>
                    <a:gd name="T1" fmla="*/ 0 h 422"/>
                    <a:gd name="T2" fmla="*/ 21 w 22"/>
                    <a:gd name="T3" fmla="*/ 0 h 422"/>
                    <a:gd name="T4" fmla="*/ 0 w 22"/>
                    <a:gd name="T5" fmla="*/ 34 h 422"/>
                    <a:gd name="T6" fmla="*/ 0 w 22"/>
                    <a:gd name="T7" fmla="*/ 386 h 422"/>
                    <a:gd name="T8" fmla="*/ 21 w 22"/>
                    <a:gd name="T9" fmla="*/ 421 h 42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"/>
                    <a:gd name="T16" fmla="*/ 0 h 422"/>
                    <a:gd name="T17" fmla="*/ 22 w 22"/>
                    <a:gd name="T18" fmla="*/ 422 h 42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" h="422">
                      <a:moveTo>
                        <a:pt x="21" y="0"/>
                      </a:moveTo>
                      <a:lnTo>
                        <a:pt x="21" y="0"/>
                      </a:lnTo>
                      <a:lnTo>
                        <a:pt x="0" y="34"/>
                      </a:lnTo>
                      <a:lnTo>
                        <a:pt x="0" y="386"/>
                      </a:lnTo>
                      <a:lnTo>
                        <a:pt x="21" y="42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71" name="Freeform 121"/>
                <p:cNvSpPr>
                  <a:spLocks/>
                </p:cNvSpPr>
                <p:nvPr/>
              </p:nvSpPr>
              <p:spPr bwMode="auto">
                <a:xfrm>
                  <a:off x="1338" y="1548"/>
                  <a:ext cx="22" cy="422"/>
                </a:xfrm>
                <a:custGeom>
                  <a:avLst/>
                  <a:gdLst>
                    <a:gd name="T0" fmla="*/ 21 w 22"/>
                    <a:gd name="T1" fmla="*/ 0 h 422"/>
                    <a:gd name="T2" fmla="*/ 0 w 22"/>
                    <a:gd name="T3" fmla="*/ 34 h 422"/>
                    <a:gd name="T4" fmla="*/ 0 w 22"/>
                    <a:gd name="T5" fmla="*/ 386 h 422"/>
                    <a:gd name="T6" fmla="*/ 21 w 22"/>
                    <a:gd name="T7" fmla="*/ 421 h 42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2"/>
                    <a:gd name="T13" fmla="*/ 0 h 422"/>
                    <a:gd name="T14" fmla="*/ 22 w 22"/>
                    <a:gd name="T15" fmla="*/ 422 h 42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2" h="422">
                      <a:moveTo>
                        <a:pt x="21" y="0"/>
                      </a:moveTo>
                      <a:lnTo>
                        <a:pt x="0" y="34"/>
                      </a:lnTo>
                      <a:lnTo>
                        <a:pt x="0" y="386"/>
                      </a:lnTo>
                      <a:lnTo>
                        <a:pt x="21" y="42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72" name="AutoShape 122"/>
                <p:cNvSpPr>
                  <a:spLocks noChangeArrowheads="1"/>
                </p:cNvSpPr>
                <p:nvPr/>
              </p:nvSpPr>
              <p:spPr bwMode="auto">
                <a:xfrm>
                  <a:off x="1434" y="1552"/>
                  <a:ext cx="15" cy="416"/>
                </a:xfrm>
                <a:prstGeom prst="roundRect">
                  <a:avLst>
                    <a:gd name="adj" fmla="val 16120"/>
                  </a:avLst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23773" name="AutoShape 123"/>
                <p:cNvSpPr>
                  <a:spLocks noChangeArrowheads="1"/>
                </p:cNvSpPr>
                <p:nvPr/>
              </p:nvSpPr>
              <p:spPr bwMode="auto">
                <a:xfrm>
                  <a:off x="1363" y="1552"/>
                  <a:ext cx="66" cy="416"/>
                </a:xfrm>
                <a:prstGeom prst="roundRect">
                  <a:avLst>
                    <a:gd name="adj" fmla="val 6093"/>
                  </a:avLst>
                </a:prstGeom>
                <a:solidFill>
                  <a:srgbClr val="FFFF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23774" name="Rectangle 124"/>
                <p:cNvSpPr>
                  <a:spLocks noChangeArrowheads="1"/>
                </p:cNvSpPr>
                <p:nvPr/>
              </p:nvSpPr>
              <p:spPr bwMode="auto">
                <a:xfrm>
                  <a:off x="1379" y="1552"/>
                  <a:ext cx="2" cy="416"/>
                </a:xfrm>
                <a:prstGeom prst="rect">
                  <a:avLst/>
                </a:prstGeom>
                <a:no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23775" name="Line 125"/>
                <p:cNvSpPr>
                  <a:spLocks noChangeShapeType="1"/>
                </p:cNvSpPr>
                <p:nvPr/>
              </p:nvSpPr>
              <p:spPr bwMode="auto">
                <a:xfrm>
                  <a:off x="1393" y="1548"/>
                  <a:ext cx="0" cy="4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76" name="Rectangle 126"/>
                <p:cNvSpPr>
                  <a:spLocks noChangeArrowheads="1"/>
                </p:cNvSpPr>
                <p:nvPr/>
              </p:nvSpPr>
              <p:spPr bwMode="auto">
                <a:xfrm>
                  <a:off x="1379" y="1575"/>
                  <a:ext cx="2" cy="75"/>
                </a:xfrm>
                <a:prstGeom prst="rect">
                  <a:avLst/>
                </a:prstGeom>
                <a:solidFill>
                  <a:srgbClr val="00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23777" name="Oval 127"/>
                <p:cNvSpPr>
                  <a:spLocks noChangeArrowheads="1"/>
                </p:cNvSpPr>
                <p:nvPr/>
              </p:nvSpPr>
              <p:spPr bwMode="auto">
                <a:xfrm flipH="1" flipV="1">
                  <a:off x="1367" y="1548"/>
                  <a:ext cx="16" cy="16"/>
                </a:xfrm>
                <a:prstGeom prst="ellipse">
                  <a:avLst/>
                </a:pr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23778" name="Line 128"/>
                <p:cNvSpPr>
                  <a:spLocks noChangeShapeType="1"/>
                </p:cNvSpPr>
                <p:nvPr/>
              </p:nvSpPr>
              <p:spPr bwMode="auto">
                <a:xfrm>
                  <a:off x="1363" y="1560"/>
                  <a:ext cx="0" cy="40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79" name="Line 129"/>
                <p:cNvSpPr>
                  <a:spLocks noChangeShapeType="1"/>
                </p:cNvSpPr>
                <p:nvPr/>
              </p:nvSpPr>
              <p:spPr bwMode="auto">
                <a:xfrm>
                  <a:off x="1430" y="155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0" name="Line 130"/>
                <p:cNvSpPr>
                  <a:spLocks noChangeShapeType="1"/>
                </p:cNvSpPr>
                <p:nvPr/>
              </p:nvSpPr>
              <p:spPr bwMode="auto">
                <a:xfrm>
                  <a:off x="1430" y="156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1" name="Line 131"/>
                <p:cNvSpPr>
                  <a:spLocks noChangeShapeType="1"/>
                </p:cNvSpPr>
                <p:nvPr/>
              </p:nvSpPr>
              <p:spPr bwMode="auto">
                <a:xfrm>
                  <a:off x="1430" y="156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2" name="Line 132"/>
                <p:cNvSpPr>
                  <a:spLocks noChangeShapeType="1"/>
                </p:cNvSpPr>
                <p:nvPr/>
              </p:nvSpPr>
              <p:spPr bwMode="auto">
                <a:xfrm>
                  <a:off x="1430" y="157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3" name="Line 133"/>
                <p:cNvSpPr>
                  <a:spLocks noChangeShapeType="1"/>
                </p:cNvSpPr>
                <p:nvPr/>
              </p:nvSpPr>
              <p:spPr bwMode="auto">
                <a:xfrm>
                  <a:off x="1430" y="157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4" name="Line 134"/>
                <p:cNvSpPr>
                  <a:spLocks noChangeShapeType="1"/>
                </p:cNvSpPr>
                <p:nvPr/>
              </p:nvSpPr>
              <p:spPr bwMode="auto">
                <a:xfrm>
                  <a:off x="1430" y="158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5" name="Line 135"/>
                <p:cNvSpPr>
                  <a:spLocks noChangeShapeType="1"/>
                </p:cNvSpPr>
                <p:nvPr/>
              </p:nvSpPr>
              <p:spPr bwMode="auto">
                <a:xfrm>
                  <a:off x="1430" y="158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6" name="Line 136"/>
                <p:cNvSpPr>
                  <a:spLocks noChangeShapeType="1"/>
                </p:cNvSpPr>
                <p:nvPr/>
              </p:nvSpPr>
              <p:spPr bwMode="auto">
                <a:xfrm>
                  <a:off x="1430" y="159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7" name="Line 137"/>
                <p:cNvSpPr>
                  <a:spLocks noChangeShapeType="1"/>
                </p:cNvSpPr>
                <p:nvPr/>
              </p:nvSpPr>
              <p:spPr bwMode="auto">
                <a:xfrm>
                  <a:off x="1430" y="159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8" name="Line 138"/>
                <p:cNvSpPr>
                  <a:spLocks noChangeShapeType="1"/>
                </p:cNvSpPr>
                <p:nvPr/>
              </p:nvSpPr>
              <p:spPr bwMode="auto">
                <a:xfrm>
                  <a:off x="1430" y="160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89" name="Line 139"/>
                <p:cNvSpPr>
                  <a:spLocks noChangeShapeType="1"/>
                </p:cNvSpPr>
                <p:nvPr/>
              </p:nvSpPr>
              <p:spPr bwMode="auto">
                <a:xfrm>
                  <a:off x="1430" y="160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0" name="Line 140"/>
                <p:cNvSpPr>
                  <a:spLocks noChangeShapeType="1"/>
                </p:cNvSpPr>
                <p:nvPr/>
              </p:nvSpPr>
              <p:spPr bwMode="auto">
                <a:xfrm>
                  <a:off x="1430" y="162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1" name="Line 141"/>
                <p:cNvSpPr>
                  <a:spLocks noChangeShapeType="1"/>
                </p:cNvSpPr>
                <p:nvPr/>
              </p:nvSpPr>
              <p:spPr bwMode="auto">
                <a:xfrm>
                  <a:off x="1430" y="162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2" name="Line 142"/>
                <p:cNvSpPr>
                  <a:spLocks noChangeShapeType="1"/>
                </p:cNvSpPr>
                <p:nvPr/>
              </p:nvSpPr>
              <p:spPr bwMode="auto">
                <a:xfrm>
                  <a:off x="1430" y="162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3" name="Line 143"/>
                <p:cNvSpPr>
                  <a:spLocks noChangeShapeType="1"/>
                </p:cNvSpPr>
                <p:nvPr/>
              </p:nvSpPr>
              <p:spPr bwMode="auto">
                <a:xfrm>
                  <a:off x="1430" y="163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4" name="Line 144"/>
                <p:cNvSpPr>
                  <a:spLocks noChangeShapeType="1"/>
                </p:cNvSpPr>
                <p:nvPr/>
              </p:nvSpPr>
              <p:spPr bwMode="auto">
                <a:xfrm>
                  <a:off x="1430" y="163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5" name="Line 145"/>
                <p:cNvSpPr>
                  <a:spLocks noChangeShapeType="1"/>
                </p:cNvSpPr>
                <p:nvPr/>
              </p:nvSpPr>
              <p:spPr bwMode="auto">
                <a:xfrm>
                  <a:off x="1430" y="164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6" name="Line 146"/>
                <p:cNvSpPr>
                  <a:spLocks noChangeShapeType="1"/>
                </p:cNvSpPr>
                <p:nvPr/>
              </p:nvSpPr>
              <p:spPr bwMode="auto">
                <a:xfrm>
                  <a:off x="1430" y="164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7" name="Line 147"/>
                <p:cNvSpPr>
                  <a:spLocks noChangeShapeType="1"/>
                </p:cNvSpPr>
                <p:nvPr/>
              </p:nvSpPr>
              <p:spPr bwMode="auto">
                <a:xfrm>
                  <a:off x="1430" y="165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8" name="Line 148"/>
                <p:cNvSpPr>
                  <a:spLocks noChangeShapeType="1"/>
                </p:cNvSpPr>
                <p:nvPr/>
              </p:nvSpPr>
              <p:spPr bwMode="auto">
                <a:xfrm>
                  <a:off x="1430" y="165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799" name="Line 149"/>
                <p:cNvSpPr>
                  <a:spLocks noChangeShapeType="1"/>
                </p:cNvSpPr>
                <p:nvPr/>
              </p:nvSpPr>
              <p:spPr bwMode="auto">
                <a:xfrm>
                  <a:off x="1430" y="166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0" name="Line 150"/>
                <p:cNvSpPr>
                  <a:spLocks noChangeShapeType="1"/>
                </p:cNvSpPr>
                <p:nvPr/>
              </p:nvSpPr>
              <p:spPr bwMode="auto">
                <a:xfrm>
                  <a:off x="1430" y="166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1" name="Line 151"/>
                <p:cNvSpPr>
                  <a:spLocks noChangeShapeType="1"/>
                </p:cNvSpPr>
                <p:nvPr/>
              </p:nvSpPr>
              <p:spPr bwMode="auto">
                <a:xfrm>
                  <a:off x="1430" y="167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2" name="Line 152"/>
                <p:cNvSpPr>
                  <a:spLocks noChangeShapeType="1"/>
                </p:cNvSpPr>
                <p:nvPr/>
              </p:nvSpPr>
              <p:spPr bwMode="auto">
                <a:xfrm>
                  <a:off x="1430" y="167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3" name="Line 153"/>
                <p:cNvSpPr>
                  <a:spLocks noChangeShapeType="1"/>
                </p:cNvSpPr>
                <p:nvPr/>
              </p:nvSpPr>
              <p:spPr bwMode="auto">
                <a:xfrm>
                  <a:off x="1430" y="168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4" name="Line 154"/>
                <p:cNvSpPr>
                  <a:spLocks noChangeShapeType="1"/>
                </p:cNvSpPr>
                <p:nvPr/>
              </p:nvSpPr>
              <p:spPr bwMode="auto">
                <a:xfrm>
                  <a:off x="1430" y="168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5" name="Line 155"/>
                <p:cNvSpPr>
                  <a:spLocks noChangeShapeType="1"/>
                </p:cNvSpPr>
                <p:nvPr/>
              </p:nvSpPr>
              <p:spPr bwMode="auto">
                <a:xfrm>
                  <a:off x="1430" y="170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6" name="Line 156"/>
                <p:cNvSpPr>
                  <a:spLocks noChangeShapeType="1"/>
                </p:cNvSpPr>
                <p:nvPr/>
              </p:nvSpPr>
              <p:spPr bwMode="auto">
                <a:xfrm>
                  <a:off x="1430" y="170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7" name="Line 157"/>
                <p:cNvSpPr>
                  <a:spLocks noChangeShapeType="1"/>
                </p:cNvSpPr>
                <p:nvPr/>
              </p:nvSpPr>
              <p:spPr bwMode="auto">
                <a:xfrm>
                  <a:off x="1430" y="171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8" name="Line 158"/>
                <p:cNvSpPr>
                  <a:spLocks noChangeShapeType="1"/>
                </p:cNvSpPr>
                <p:nvPr/>
              </p:nvSpPr>
              <p:spPr bwMode="auto">
                <a:xfrm>
                  <a:off x="1430" y="171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09" name="Line 159"/>
                <p:cNvSpPr>
                  <a:spLocks noChangeShapeType="1"/>
                </p:cNvSpPr>
                <p:nvPr/>
              </p:nvSpPr>
              <p:spPr bwMode="auto">
                <a:xfrm>
                  <a:off x="1430" y="172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0" name="Line 160"/>
                <p:cNvSpPr>
                  <a:spLocks noChangeShapeType="1"/>
                </p:cNvSpPr>
                <p:nvPr/>
              </p:nvSpPr>
              <p:spPr bwMode="auto">
                <a:xfrm>
                  <a:off x="1430" y="172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1" name="Line 161"/>
                <p:cNvSpPr>
                  <a:spLocks noChangeShapeType="1"/>
                </p:cNvSpPr>
                <p:nvPr/>
              </p:nvSpPr>
              <p:spPr bwMode="auto">
                <a:xfrm>
                  <a:off x="1430" y="173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2" name="Line 162"/>
                <p:cNvSpPr>
                  <a:spLocks noChangeShapeType="1"/>
                </p:cNvSpPr>
                <p:nvPr/>
              </p:nvSpPr>
              <p:spPr bwMode="auto">
                <a:xfrm>
                  <a:off x="1430" y="173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3" name="Line 163"/>
                <p:cNvSpPr>
                  <a:spLocks noChangeShapeType="1"/>
                </p:cNvSpPr>
                <p:nvPr/>
              </p:nvSpPr>
              <p:spPr bwMode="auto">
                <a:xfrm>
                  <a:off x="1430" y="174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4" name="Line 164"/>
                <p:cNvSpPr>
                  <a:spLocks noChangeShapeType="1"/>
                </p:cNvSpPr>
                <p:nvPr/>
              </p:nvSpPr>
              <p:spPr bwMode="auto">
                <a:xfrm>
                  <a:off x="1430" y="174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5" name="Line 165"/>
                <p:cNvSpPr>
                  <a:spLocks noChangeShapeType="1"/>
                </p:cNvSpPr>
                <p:nvPr/>
              </p:nvSpPr>
              <p:spPr bwMode="auto">
                <a:xfrm>
                  <a:off x="1430" y="175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6" name="Line 166"/>
                <p:cNvSpPr>
                  <a:spLocks noChangeShapeType="1"/>
                </p:cNvSpPr>
                <p:nvPr/>
              </p:nvSpPr>
              <p:spPr bwMode="auto">
                <a:xfrm>
                  <a:off x="1430" y="175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7" name="Line 167"/>
                <p:cNvSpPr>
                  <a:spLocks noChangeShapeType="1"/>
                </p:cNvSpPr>
                <p:nvPr/>
              </p:nvSpPr>
              <p:spPr bwMode="auto">
                <a:xfrm>
                  <a:off x="1430" y="175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8" name="Line 168"/>
                <p:cNvSpPr>
                  <a:spLocks noChangeShapeType="1"/>
                </p:cNvSpPr>
                <p:nvPr/>
              </p:nvSpPr>
              <p:spPr bwMode="auto">
                <a:xfrm>
                  <a:off x="1430" y="176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19" name="Line 169"/>
                <p:cNvSpPr>
                  <a:spLocks noChangeShapeType="1"/>
                </p:cNvSpPr>
                <p:nvPr/>
              </p:nvSpPr>
              <p:spPr bwMode="auto">
                <a:xfrm>
                  <a:off x="1430" y="176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0" name="Line 170"/>
                <p:cNvSpPr>
                  <a:spLocks noChangeShapeType="1"/>
                </p:cNvSpPr>
                <p:nvPr/>
              </p:nvSpPr>
              <p:spPr bwMode="auto">
                <a:xfrm>
                  <a:off x="1430" y="177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1" name="Line 171"/>
                <p:cNvSpPr>
                  <a:spLocks noChangeShapeType="1"/>
                </p:cNvSpPr>
                <p:nvPr/>
              </p:nvSpPr>
              <p:spPr bwMode="auto">
                <a:xfrm>
                  <a:off x="1430" y="177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2" name="Line 172"/>
                <p:cNvSpPr>
                  <a:spLocks noChangeShapeType="1"/>
                </p:cNvSpPr>
                <p:nvPr/>
              </p:nvSpPr>
              <p:spPr bwMode="auto">
                <a:xfrm>
                  <a:off x="1430" y="179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3" name="Line 173"/>
                <p:cNvSpPr>
                  <a:spLocks noChangeShapeType="1"/>
                </p:cNvSpPr>
                <p:nvPr/>
              </p:nvSpPr>
              <p:spPr bwMode="auto">
                <a:xfrm>
                  <a:off x="1430" y="179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4" name="Line 174"/>
                <p:cNvSpPr>
                  <a:spLocks noChangeShapeType="1"/>
                </p:cNvSpPr>
                <p:nvPr/>
              </p:nvSpPr>
              <p:spPr bwMode="auto">
                <a:xfrm>
                  <a:off x="1430" y="180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5" name="Line 175"/>
                <p:cNvSpPr>
                  <a:spLocks noChangeShapeType="1"/>
                </p:cNvSpPr>
                <p:nvPr/>
              </p:nvSpPr>
              <p:spPr bwMode="auto">
                <a:xfrm>
                  <a:off x="1430" y="180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6" name="Line 176"/>
                <p:cNvSpPr>
                  <a:spLocks noChangeShapeType="1"/>
                </p:cNvSpPr>
                <p:nvPr/>
              </p:nvSpPr>
              <p:spPr bwMode="auto">
                <a:xfrm>
                  <a:off x="1430" y="181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7" name="Line 177"/>
                <p:cNvSpPr>
                  <a:spLocks noChangeShapeType="1"/>
                </p:cNvSpPr>
                <p:nvPr/>
              </p:nvSpPr>
              <p:spPr bwMode="auto">
                <a:xfrm>
                  <a:off x="1430" y="181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8" name="Line 178"/>
                <p:cNvSpPr>
                  <a:spLocks noChangeShapeType="1"/>
                </p:cNvSpPr>
                <p:nvPr/>
              </p:nvSpPr>
              <p:spPr bwMode="auto">
                <a:xfrm>
                  <a:off x="1430" y="182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29" name="Line 179"/>
                <p:cNvSpPr>
                  <a:spLocks noChangeShapeType="1"/>
                </p:cNvSpPr>
                <p:nvPr/>
              </p:nvSpPr>
              <p:spPr bwMode="auto">
                <a:xfrm>
                  <a:off x="1430" y="182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0" name="Line 180"/>
                <p:cNvSpPr>
                  <a:spLocks noChangeShapeType="1"/>
                </p:cNvSpPr>
                <p:nvPr/>
              </p:nvSpPr>
              <p:spPr bwMode="auto">
                <a:xfrm>
                  <a:off x="1430" y="183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1" name="Line 181"/>
                <p:cNvSpPr>
                  <a:spLocks noChangeShapeType="1"/>
                </p:cNvSpPr>
                <p:nvPr/>
              </p:nvSpPr>
              <p:spPr bwMode="auto">
                <a:xfrm>
                  <a:off x="1430" y="183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2" name="Line 182"/>
                <p:cNvSpPr>
                  <a:spLocks noChangeShapeType="1"/>
                </p:cNvSpPr>
                <p:nvPr/>
              </p:nvSpPr>
              <p:spPr bwMode="auto">
                <a:xfrm>
                  <a:off x="1430" y="184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3" name="Line 183"/>
                <p:cNvSpPr>
                  <a:spLocks noChangeShapeType="1"/>
                </p:cNvSpPr>
                <p:nvPr/>
              </p:nvSpPr>
              <p:spPr bwMode="auto">
                <a:xfrm>
                  <a:off x="1430" y="184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4" name="Line 184"/>
                <p:cNvSpPr>
                  <a:spLocks noChangeShapeType="1"/>
                </p:cNvSpPr>
                <p:nvPr/>
              </p:nvSpPr>
              <p:spPr bwMode="auto">
                <a:xfrm>
                  <a:off x="1430" y="185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5" name="Line 185"/>
                <p:cNvSpPr>
                  <a:spLocks noChangeShapeType="1"/>
                </p:cNvSpPr>
                <p:nvPr/>
              </p:nvSpPr>
              <p:spPr bwMode="auto">
                <a:xfrm>
                  <a:off x="1430" y="1859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6" name="Line 186"/>
                <p:cNvSpPr>
                  <a:spLocks noChangeShapeType="1"/>
                </p:cNvSpPr>
                <p:nvPr/>
              </p:nvSpPr>
              <p:spPr bwMode="auto">
                <a:xfrm>
                  <a:off x="1430" y="187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7" name="Line 187"/>
                <p:cNvSpPr>
                  <a:spLocks noChangeShapeType="1"/>
                </p:cNvSpPr>
                <p:nvPr/>
              </p:nvSpPr>
              <p:spPr bwMode="auto">
                <a:xfrm>
                  <a:off x="1430" y="187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8" name="Line 188"/>
                <p:cNvSpPr>
                  <a:spLocks noChangeShapeType="1"/>
                </p:cNvSpPr>
                <p:nvPr/>
              </p:nvSpPr>
              <p:spPr bwMode="auto">
                <a:xfrm>
                  <a:off x="1430" y="188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39" name="Line 189"/>
                <p:cNvSpPr>
                  <a:spLocks noChangeShapeType="1"/>
                </p:cNvSpPr>
                <p:nvPr/>
              </p:nvSpPr>
              <p:spPr bwMode="auto">
                <a:xfrm>
                  <a:off x="1430" y="1882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0" name="Line 190"/>
                <p:cNvSpPr>
                  <a:spLocks noChangeShapeType="1"/>
                </p:cNvSpPr>
                <p:nvPr/>
              </p:nvSpPr>
              <p:spPr bwMode="auto">
                <a:xfrm>
                  <a:off x="1430" y="189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1" name="Line 191"/>
                <p:cNvSpPr>
                  <a:spLocks noChangeShapeType="1"/>
                </p:cNvSpPr>
                <p:nvPr/>
              </p:nvSpPr>
              <p:spPr bwMode="auto">
                <a:xfrm>
                  <a:off x="1430" y="189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2" name="Line 192"/>
                <p:cNvSpPr>
                  <a:spLocks noChangeShapeType="1"/>
                </p:cNvSpPr>
                <p:nvPr/>
              </p:nvSpPr>
              <p:spPr bwMode="auto">
                <a:xfrm>
                  <a:off x="1430" y="190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3" name="Line 193"/>
                <p:cNvSpPr>
                  <a:spLocks noChangeShapeType="1"/>
                </p:cNvSpPr>
                <p:nvPr/>
              </p:nvSpPr>
              <p:spPr bwMode="auto">
                <a:xfrm>
                  <a:off x="1430" y="190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4" name="Line 194"/>
                <p:cNvSpPr>
                  <a:spLocks noChangeShapeType="1"/>
                </p:cNvSpPr>
                <p:nvPr/>
              </p:nvSpPr>
              <p:spPr bwMode="auto">
                <a:xfrm>
                  <a:off x="1430" y="1904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5" name="Line 195"/>
                <p:cNvSpPr>
                  <a:spLocks noChangeShapeType="1"/>
                </p:cNvSpPr>
                <p:nvPr/>
              </p:nvSpPr>
              <p:spPr bwMode="auto">
                <a:xfrm>
                  <a:off x="1430" y="191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6" name="Line 196"/>
                <p:cNvSpPr>
                  <a:spLocks noChangeShapeType="1"/>
                </p:cNvSpPr>
                <p:nvPr/>
              </p:nvSpPr>
              <p:spPr bwMode="auto">
                <a:xfrm>
                  <a:off x="1430" y="1916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7" name="Line 197"/>
                <p:cNvSpPr>
                  <a:spLocks noChangeShapeType="1"/>
                </p:cNvSpPr>
                <p:nvPr/>
              </p:nvSpPr>
              <p:spPr bwMode="auto">
                <a:xfrm>
                  <a:off x="1430" y="192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8" name="Line 198"/>
                <p:cNvSpPr>
                  <a:spLocks noChangeShapeType="1"/>
                </p:cNvSpPr>
                <p:nvPr/>
              </p:nvSpPr>
              <p:spPr bwMode="auto">
                <a:xfrm>
                  <a:off x="1430" y="1927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49" name="Line 199"/>
                <p:cNvSpPr>
                  <a:spLocks noChangeShapeType="1"/>
                </p:cNvSpPr>
                <p:nvPr/>
              </p:nvSpPr>
              <p:spPr bwMode="auto">
                <a:xfrm>
                  <a:off x="1430" y="193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0" name="Line 200"/>
                <p:cNvSpPr>
                  <a:spLocks noChangeShapeType="1"/>
                </p:cNvSpPr>
                <p:nvPr/>
              </p:nvSpPr>
              <p:spPr bwMode="auto">
                <a:xfrm>
                  <a:off x="1430" y="193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1" name="Line 201"/>
                <p:cNvSpPr>
                  <a:spLocks noChangeShapeType="1"/>
                </p:cNvSpPr>
                <p:nvPr/>
              </p:nvSpPr>
              <p:spPr bwMode="auto">
                <a:xfrm>
                  <a:off x="1430" y="195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2" name="Line 202"/>
                <p:cNvSpPr>
                  <a:spLocks noChangeShapeType="1"/>
                </p:cNvSpPr>
                <p:nvPr/>
              </p:nvSpPr>
              <p:spPr bwMode="auto">
                <a:xfrm>
                  <a:off x="1430" y="195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3" name="Line 203"/>
                <p:cNvSpPr>
                  <a:spLocks noChangeShapeType="1"/>
                </p:cNvSpPr>
                <p:nvPr/>
              </p:nvSpPr>
              <p:spPr bwMode="auto">
                <a:xfrm>
                  <a:off x="1430" y="196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4" name="Line 204"/>
                <p:cNvSpPr>
                  <a:spLocks noChangeShapeType="1"/>
                </p:cNvSpPr>
                <p:nvPr/>
              </p:nvSpPr>
              <p:spPr bwMode="auto">
                <a:xfrm>
                  <a:off x="1430" y="196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5" name="Line 205"/>
                <p:cNvSpPr>
                  <a:spLocks noChangeShapeType="1"/>
                </p:cNvSpPr>
                <p:nvPr/>
              </p:nvSpPr>
              <p:spPr bwMode="auto">
                <a:xfrm>
                  <a:off x="1430" y="197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6" name="Line 206"/>
                <p:cNvSpPr>
                  <a:spLocks noChangeShapeType="1"/>
                </p:cNvSpPr>
                <p:nvPr/>
              </p:nvSpPr>
              <p:spPr bwMode="auto">
                <a:xfrm flipV="1">
                  <a:off x="1338" y="1582"/>
                  <a:ext cx="32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7" name="Line 207"/>
                <p:cNvSpPr>
                  <a:spLocks noChangeShapeType="1"/>
                </p:cNvSpPr>
                <p:nvPr/>
              </p:nvSpPr>
              <p:spPr bwMode="auto">
                <a:xfrm>
                  <a:off x="1338" y="176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8" name="Line 208"/>
                <p:cNvSpPr>
                  <a:spLocks noChangeShapeType="1"/>
                </p:cNvSpPr>
                <p:nvPr/>
              </p:nvSpPr>
              <p:spPr bwMode="auto">
                <a:xfrm>
                  <a:off x="1338" y="1768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59" name="Line 209"/>
                <p:cNvSpPr>
                  <a:spLocks noChangeShapeType="1"/>
                </p:cNvSpPr>
                <p:nvPr/>
              </p:nvSpPr>
              <p:spPr bwMode="auto">
                <a:xfrm>
                  <a:off x="1338" y="1757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0" name="Line 210"/>
                <p:cNvSpPr>
                  <a:spLocks noChangeShapeType="1"/>
                </p:cNvSpPr>
                <p:nvPr/>
              </p:nvSpPr>
              <p:spPr bwMode="auto">
                <a:xfrm>
                  <a:off x="1338" y="1745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1" name="Line 211"/>
                <p:cNvSpPr>
                  <a:spLocks noChangeShapeType="1"/>
                </p:cNvSpPr>
                <p:nvPr/>
              </p:nvSpPr>
              <p:spPr bwMode="auto">
                <a:xfrm flipV="1">
                  <a:off x="1338" y="1730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2" name="Line 212"/>
                <p:cNvSpPr>
                  <a:spLocks noChangeShapeType="1"/>
                </p:cNvSpPr>
                <p:nvPr/>
              </p:nvSpPr>
              <p:spPr bwMode="auto">
                <a:xfrm>
                  <a:off x="1338" y="1734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3" name="Line 213"/>
                <p:cNvSpPr>
                  <a:spLocks noChangeShapeType="1"/>
                </p:cNvSpPr>
                <p:nvPr/>
              </p:nvSpPr>
              <p:spPr bwMode="auto">
                <a:xfrm>
                  <a:off x="1338" y="1723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4" name="Line 214"/>
                <p:cNvSpPr>
                  <a:spLocks noChangeShapeType="1"/>
                </p:cNvSpPr>
                <p:nvPr/>
              </p:nvSpPr>
              <p:spPr bwMode="auto">
                <a:xfrm>
                  <a:off x="1338" y="1711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5" name="Line 215"/>
                <p:cNvSpPr>
                  <a:spLocks noChangeShapeType="1"/>
                </p:cNvSpPr>
                <p:nvPr/>
              </p:nvSpPr>
              <p:spPr bwMode="auto">
                <a:xfrm>
                  <a:off x="1338" y="1700"/>
                  <a:ext cx="23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6" name="Line 216"/>
                <p:cNvSpPr>
                  <a:spLocks noChangeShapeType="1"/>
                </p:cNvSpPr>
                <p:nvPr/>
              </p:nvSpPr>
              <p:spPr bwMode="auto">
                <a:xfrm>
                  <a:off x="1338" y="1689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7" name="Line 217"/>
                <p:cNvSpPr>
                  <a:spLocks noChangeShapeType="1"/>
                </p:cNvSpPr>
                <p:nvPr/>
              </p:nvSpPr>
              <p:spPr bwMode="auto">
                <a:xfrm flipV="1">
                  <a:off x="1338" y="1673"/>
                  <a:ext cx="2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8" name="Line 218"/>
                <p:cNvSpPr>
                  <a:spLocks noChangeShapeType="1"/>
                </p:cNvSpPr>
                <p:nvPr/>
              </p:nvSpPr>
              <p:spPr bwMode="auto">
                <a:xfrm flipV="1">
                  <a:off x="1338" y="1662"/>
                  <a:ext cx="21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69" name="Line 219"/>
                <p:cNvSpPr>
                  <a:spLocks noChangeShapeType="1"/>
                </p:cNvSpPr>
                <p:nvPr/>
              </p:nvSpPr>
              <p:spPr bwMode="auto">
                <a:xfrm flipV="1">
                  <a:off x="1338" y="1650"/>
                  <a:ext cx="32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0" name="Line 220"/>
                <p:cNvSpPr>
                  <a:spLocks noChangeShapeType="1"/>
                </p:cNvSpPr>
                <p:nvPr/>
              </p:nvSpPr>
              <p:spPr bwMode="auto">
                <a:xfrm flipV="1">
                  <a:off x="1338" y="1639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1" name="Line 221"/>
                <p:cNvSpPr>
                  <a:spLocks noChangeShapeType="1"/>
                </p:cNvSpPr>
                <p:nvPr/>
              </p:nvSpPr>
              <p:spPr bwMode="auto">
                <a:xfrm flipV="1">
                  <a:off x="1338" y="1628"/>
                  <a:ext cx="21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2" name="Line 222"/>
                <p:cNvSpPr>
                  <a:spLocks noChangeShapeType="1"/>
                </p:cNvSpPr>
                <p:nvPr/>
              </p:nvSpPr>
              <p:spPr bwMode="auto">
                <a:xfrm flipV="1">
                  <a:off x="1338" y="1616"/>
                  <a:ext cx="32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3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1338" y="1594"/>
                  <a:ext cx="32" cy="3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4" name="Line 224"/>
                <p:cNvSpPr>
                  <a:spLocks noChangeShapeType="1"/>
                </p:cNvSpPr>
                <p:nvPr/>
              </p:nvSpPr>
              <p:spPr bwMode="auto">
                <a:xfrm>
                  <a:off x="1338" y="1923"/>
                  <a:ext cx="21" cy="3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5" name="Line 225"/>
                <p:cNvSpPr>
                  <a:spLocks noChangeShapeType="1"/>
                </p:cNvSpPr>
                <p:nvPr/>
              </p:nvSpPr>
              <p:spPr bwMode="auto">
                <a:xfrm>
                  <a:off x="1338" y="1779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6" name="Line 226"/>
                <p:cNvSpPr>
                  <a:spLocks noChangeShapeType="1"/>
                </p:cNvSpPr>
                <p:nvPr/>
              </p:nvSpPr>
              <p:spPr bwMode="auto">
                <a:xfrm>
                  <a:off x="1338" y="1791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7" name="Line 227"/>
                <p:cNvSpPr>
                  <a:spLocks noChangeShapeType="1"/>
                </p:cNvSpPr>
                <p:nvPr/>
              </p:nvSpPr>
              <p:spPr bwMode="auto">
                <a:xfrm>
                  <a:off x="1338" y="1791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8" name="Line 228"/>
                <p:cNvSpPr>
                  <a:spLocks noChangeShapeType="1"/>
                </p:cNvSpPr>
                <p:nvPr/>
              </p:nvSpPr>
              <p:spPr bwMode="auto">
                <a:xfrm>
                  <a:off x="1338" y="1802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79" name="Line 229"/>
                <p:cNvSpPr>
                  <a:spLocks noChangeShapeType="1"/>
                </p:cNvSpPr>
                <p:nvPr/>
              </p:nvSpPr>
              <p:spPr bwMode="auto">
                <a:xfrm>
                  <a:off x="1338" y="1813"/>
                  <a:ext cx="12" cy="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0" name="Line 230"/>
                <p:cNvSpPr>
                  <a:spLocks noChangeShapeType="1"/>
                </p:cNvSpPr>
                <p:nvPr/>
              </p:nvSpPr>
              <p:spPr bwMode="auto">
                <a:xfrm>
                  <a:off x="1338" y="1809"/>
                  <a:ext cx="2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1" name="Line 231"/>
                <p:cNvSpPr>
                  <a:spLocks noChangeShapeType="1"/>
                </p:cNvSpPr>
                <p:nvPr/>
              </p:nvSpPr>
              <p:spPr bwMode="auto">
                <a:xfrm>
                  <a:off x="1338" y="1821"/>
                  <a:ext cx="21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2" name="Line 232"/>
                <p:cNvSpPr>
                  <a:spLocks noChangeShapeType="1"/>
                </p:cNvSpPr>
                <p:nvPr/>
              </p:nvSpPr>
              <p:spPr bwMode="auto">
                <a:xfrm>
                  <a:off x="1338" y="1832"/>
                  <a:ext cx="21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3" name="Line 233"/>
                <p:cNvSpPr>
                  <a:spLocks noChangeShapeType="1"/>
                </p:cNvSpPr>
                <p:nvPr/>
              </p:nvSpPr>
              <p:spPr bwMode="auto">
                <a:xfrm>
                  <a:off x="1338" y="1844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4" name="Line 234"/>
                <p:cNvSpPr>
                  <a:spLocks noChangeShapeType="1"/>
                </p:cNvSpPr>
                <p:nvPr/>
              </p:nvSpPr>
              <p:spPr bwMode="auto">
                <a:xfrm>
                  <a:off x="1338" y="1855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5" name="Line 235"/>
                <p:cNvSpPr>
                  <a:spLocks noChangeShapeType="1"/>
                </p:cNvSpPr>
                <p:nvPr/>
              </p:nvSpPr>
              <p:spPr bwMode="auto">
                <a:xfrm>
                  <a:off x="1338" y="1866"/>
                  <a:ext cx="32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6" name="Line 236"/>
                <p:cNvSpPr>
                  <a:spLocks noChangeShapeType="1"/>
                </p:cNvSpPr>
                <p:nvPr/>
              </p:nvSpPr>
              <p:spPr bwMode="auto">
                <a:xfrm>
                  <a:off x="1338" y="1878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7" name="Line 237"/>
                <p:cNvSpPr>
                  <a:spLocks noChangeShapeType="1"/>
                </p:cNvSpPr>
                <p:nvPr/>
              </p:nvSpPr>
              <p:spPr bwMode="auto">
                <a:xfrm>
                  <a:off x="1338" y="1889"/>
                  <a:ext cx="32" cy="2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8" name="Line 238"/>
                <p:cNvSpPr>
                  <a:spLocks noChangeShapeType="1"/>
                </p:cNvSpPr>
                <p:nvPr/>
              </p:nvSpPr>
              <p:spPr bwMode="auto">
                <a:xfrm>
                  <a:off x="1338" y="1900"/>
                  <a:ext cx="32" cy="2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89" name="Line 23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12"/>
                  <a:ext cx="21" cy="3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  <p:sp>
              <p:nvSpPr>
                <p:cNvPr id="23890" name="Rectangle 240"/>
                <p:cNvSpPr>
                  <a:spLocks noChangeArrowheads="1"/>
                </p:cNvSpPr>
                <p:nvPr/>
              </p:nvSpPr>
              <p:spPr bwMode="auto">
                <a:xfrm>
                  <a:off x="1341" y="1530"/>
                  <a:ext cx="143" cy="6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pPr>
                    <a:lnSpc>
                      <a:spcPct val="90000"/>
                    </a:lnSpc>
                  </a:pPr>
                  <a:r>
                    <a:rPr lang="en-US" altLang="pt-BR" sz="100" b="1">
                      <a:latin typeface="Arial" charset="0"/>
                    </a:rPr>
                    <a:t>LiteBox</a:t>
                  </a:r>
                </a:p>
              </p:txBody>
            </p:sp>
            <p:sp>
              <p:nvSpPr>
                <p:cNvPr id="23891" name="Line 241"/>
                <p:cNvSpPr>
                  <a:spLocks noChangeShapeType="1"/>
                </p:cNvSpPr>
                <p:nvPr/>
              </p:nvSpPr>
              <p:spPr bwMode="auto">
                <a:xfrm>
                  <a:off x="1383" y="1946"/>
                  <a:ext cx="0" cy="1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pt-BR"/>
                </a:p>
              </p:txBody>
            </p:sp>
          </p:grpSp>
          <p:sp>
            <p:nvSpPr>
              <p:cNvPr id="23764" name="Freeform 242"/>
              <p:cNvSpPr>
                <a:spLocks/>
              </p:cNvSpPr>
              <p:nvPr/>
            </p:nvSpPr>
            <p:spPr bwMode="auto">
              <a:xfrm>
                <a:off x="1318" y="1878"/>
                <a:ext cx="42" cy="103"/>
              </a:xfrm>
              <a:custGeom>
                <a:avLst/>
                <a:gdLst>
                  <a:gd name="T0" fmla="*/ 0 w 42"/>
                  <a:gd name="T1" fmla="*/ 68 h 103"/>
                  <a:gd name="T2" fmla="*/ 0 w 42"/>
                  <a:gd name="T3" fmla="*/ 68 h 103"/>
                  <a:gd name="T4" fmla="*/ 10 w 42"/>
                  <a:gd name="T5" fmla="*/ 68 h 103"/>
                  <a:gd name="T6" fmla="*/ 10 w 42"/>
                  <a:gd name="T7" fmla="*/ 56 h 103"/>
                  <a:gd name="T8" fmla="*/ 20 w 42"/>
                  <a:gd name="T9" fmla="*/ 56 h 103"/>
                  <a:gd name="T10" fmla="*/ 20 w 42"/>
                  <a:gd name="T11" fmla="*/ 45 h 103"/>
                  <a:gd name="T12" fmla="*/ 20 w 42"/>
                  <a:gd name="T13" fmla="*/ 34 h 103"/>
                  <a:gd name="T14" fmla="*/ 20 w 42"/>
                  <a:gd name="T15" fmla="*/ 22 h 103"/>
                  <a:gd name="T16" fmla="*/ 20 w 42"/>
                  <a:gd name="T17" fmla="*/ 11 h 103"/>
                  <a:gd name="T18" fmla="*/ 20 w 42"/>
                  <a:gd name="T19" fmla="*/ 0 h 103"/>
                  <a:gd name="T20" fmla="*/ 41 w 42"/>
                  <a:gd name="T21" fmla="*/ 11 h 103"/>
                  <a:gd name="T22" fmla="*/ 30 w 42"/>
                  <a:gd name="T23" fmla="*/ 91 h 103"/>
                  <a:gd name="T24" fmla="*/ 20 w 42"/>
                  <a:gd name="T25" fmla="*/ 102 h 103"/>
                  <a:gd name="T26" fmla="*/ 0 w 42"/>
                  <a:gd name="T27" fmla="*/ 102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"/>
                  <a:gd name="T43" fmla="*/ 0 h 103"/>
                  <a:gd name="T44" fmla="*/ 42 w 42"/>
                  <a:gd name="T45" fmla="*/ 103 h 10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" h="103">
                    <a:moveTo>
                      <a:pt x="0" y="68"/>
                    </a:moveTo>
                    <a:lnTo>
                      <a:pt x="0" y="68"/>
                    </a:lnTo>
                    <a:lnTo>
                      <a:pt x="10" y="68"/>
                    </a:lnTo>
                    <a:lnTo>
                      <a:pt x="10" y="56"/>
                    </a:lnTo>
                    <a:lnTo>
                      <a:pt x="20" y="56"/>
                    </a:lnTo>
                    <a:lnTo>
                      <a:pt x="20" y="45"/>
                    </a:lnTo>
                    <a:lnTo>
                      <a:pt x="20" y="34"/>
                    </a:lnTo>
                    <a:lnTo>
                      <a:pt x="20" y="22"/>
                    </a:lnTo>
                    <a:lnTo>
                      <a:pt x="20" y="11"/>
                    </a:lnTo>
                    <a:lnTo>
                      <a:pt x="20" y="0"/>
                    </a:lnTo>
                    <a:lnTo>
                      <a:pt x="41" y="11"/>
                    </a:lnTo>
                    <a:lnTo>
                      <a:pt x="30" y="91"/>
                    </a:lnTo>
                    <a:lnTo>
                      <a:pt x="20" y="102"/>
                    </a:lnTo>
                    <a:lnTo>
                      <a:pt x="0" y="10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5" name="Freeform 243"/>
              <p:cNvSpPr>
                <a:spLocks/>
              </p:cNvSpPr>
              <p:nvPr/>
            </p:nvSpPr>
            <p:spPr bwMode="auto">
              <a:xfrm>
                <a:off x="1318" y="1878"/>
                <a:ext cx="42" cy="103"/>
              </a:xfrm>
              <a:custGeom>
                <a:avLst/>
                <a:gdLst>
                  <a:gd name="T0" fmla="*/ 0 w 42"/>
                  <a:gd name="T1" fmla="*/ 68 h 103"/>
                  <a:gd name="T2" fmla="*/ 0 w 42"/>
                  <a:gd name="T3" fmla="*/ 68 h 103"/>
                  <a:gd name="T4" fmla="*/ 10 w 42"/>
                  <a:gd name="T5" fmla="*/ 68 h 103"/>
                  <a:gd name="T6" fmla="*/ 10 w 42"/>
                  <a:gd name="T7" fmla="*/ 56 h 103"/>
                  <a:gd name="T8" fmla="*/ 20 w 42"/>
                  <a:gd name="T9" fmla="*/ 56 h 103"/>
                  <a:gd name="T10" fmla="*/ 20 w 42"/>
                  <a:gd name="T11" fmla="*/ 45 h 103"/>
                  <a:gd name="T12" fmla="*/ 20 w 42"/>
                  <a:gd name="T13" fmla="*/ 34 h 103"/>
                  <a:gd name="T14" fmla="*/ 20 w 42"/>
                  <a:gd name="T15" fmla="*/ 22 h 103"/>
                  <a:gd name="T16" fmla="*/ 20 w 42"/>
                  <a:gd name="T17" fmla="*/ 11 h 103"/>
                  <a:gd name="T18" fmla="*/ 20 w 42"/>
                  <a:gd name="T19" fmla="*/ 0 h 103"/>
                  <a:gd name="T20" fmla="*/ 41 w 42"/>
                  <a:gd name="T21" fmla="*/ 11 h 103"/>
                  <a:gd name="T22" fmla="*/ 30 w 42"/>
                  <a:gd name="T23" fmla="*/ 91 h 103"/>
                  <a:gd name="T24" fmla="*/ 20 w 42"/>
                  <a:gd name="T25" fmla="*/ 102 h 103"/>
                  <a:gd name="T26" fmla="*/ 0 w 42"/>
                  <a:gd name="T27" fmla="*/ 102 h 103"/>
                  <a:gd name="T28" fmla="*/ 0 w 42"/>
                  <a:gd name="T29" fmla="*/ 68 h 103"/>
                  <a:gd name="T30" fmla="*/ 0 w 42"/>
                  <a:gd name="T31" fmla="*/ 102 h 103"/>
                  <a:gd name="T32" fmla="*/ 0 w 42"/>
                  <a:gd name="T33" fmla="*/ 68 h 103"/>
                  <a:gd name="T34" fmla="*/ 0 w 42"/>
                  <a:gd name="T35" fmla="*/ 102 h 1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2"/>
                  <a:gd name="T55" fmla="*/ 0 h 103"/>
                  <a:gd name="T56" fmla="*/ 42 w 42"/>
                  <a:gd name="T57" fmla="*/ 103 h 10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2" h="103">
                    <a:moveTo>
                      <a:pt x="0" y="68"/>
                    </a:moveTo>
                    <a:lnTo>
                      <a:pt x="0" y="68"/>
                    </a:lnTo>
                    <a:lnTo>
                      <a:pt x="10" y="68"/>
                    </a:lnTo>
                    <a:lnTo>
                      <a:pt x="10" y="56"/>
                    </a:lnTo>
                    <a:lnTo>
                      <a:pt x="20" y="56"/>
                    </a:lnTo>
                    <a:lnTo>
                      <a:pt x="20" y="45"/>
                    </a:lnTo>
                    <a:lnTo>
                      <a:pt x="20" y="34"/>
                    </a:lnTo>
                    <a:lnTo>
                      <a:pt x="20" y="22"/>
                    </a:lnTo>
                    <a:lnTo>
                      <a:pt x="20" y="11"/>
                    </a:lnTo>
                    <a:lnTo>
                      <a:pt x="20" y="0"/>
                    </a:lnTo>
                    <a:lnTo>
                      <a:pt x="41" y="11"/>
                    </a:lnTo>
                    <a:lnTo>
                      <a:pt x="30" y="91"/>
                    </a:lnTo>
                    <a:lnTo>
                      <a:pt x="20" y="102"/>
                    </a:lnTo>
                    <a:lnTo>
                      <a:pt x="0" y="102"/>
                    </a:lnTo>
                    <a:lnTo>
                      <a:pt x="0" y="68"/>
                    </a:lnTo>
                    <a:lnTo>
                      <a:pt x="0" y="102"/>
                    </a:lnTo>
                    <a:lnTo>
                      <a:pt x="0" y="68"/>
                    </a:lnTo>
                    <a:lnTo>
                      <a:pt x="0" y="10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6" name="Freeform 244"/>
              <p:cNvSpPr>
                <a:spLocks/>
              </p:cNvSpPr>
              <p:nvPr/>
            </p:nvSpPr>
            <p:spPr bwMode="auto">
              <a:xfrm>
                <a:off x="1318" y="1889"/>
                <a:ext cx="175" cy="103"/>
              </a:xfrm>
              <a:custGeom>
                <a:avLst/>
                <a:gdLst>
                  <a:gd name="T0" fmla="*/ 0 w 175"/>
                  <a:gd name="T1" fmla="*/ 102 h 103"/>
                  <a:gd name="T2" fmla="*/ 0 w 175"/>
                  <a:gd name="T3" fmla="*/ 102 h 103"/>
                  <a:gd name="T4" fmla="*/ 174 w 175"/>
                  <a:gd name="T5" fmla="*/ 102 h 103"/>
                  <a:gd name="T6" fmla="*/ 174 w 175"/>
                  <a:gd name="T7" fmla="*/ 91 h 103"/>
                  <a:gd name="T8" fmla="*/ 174 w 175"/>
                  <a:gd name="T9" fmla="*/ 80 h 103"/>
                  <a:gd name="T10" fmla="*/ 164 w 175"/>
                  <a:gd name="T11" fmla="*/ 80 h 103"/>
                  <a:gd name="T12" fmla="*/ 153 w 175"/>
                  <a:gd name="T13" fmla="*/ 68 h 103"/>
                  <a:gd name="T14" fmla="*/ 153 w 175"/>
                  <a:gd name="T15" fmla="*/ 57 h 103"/>
                  <a:gd name="T16" fmla="*/ 143 w 175"/>
                  <a:gd name="T17" fmla="*/ 45 h 103"/>
                  <a:gd name="T18" fmla="*/ 143 w 175"/>
                  <a:gd name="T19" fmla="*/ 34 h 103"/>
                  <a:gd name="T20" fmla="*/ 143 w 175"/>
                  <a:gd name="T21" fmla="*/ 23 h 103"/>
                  <a:gd name="T22" fmla="*/ 143 w 175"/>
                  <a:gd name="T23" fmla="*/ 11 h 103"/>
                  <a:gd name="T24" fmla="*/ 143 w 175"/>
                  <a:gd name="T25" fmla="*/ 80 h 103"/>
                  <a:gd name="T26" fmla="*/ 133 w 175"/>
                  <a:gd name="T27" fmla="*/ 80 h 103"/>
                  <a:gd name="T28" fmla="*/ 41 w 175"/>
                  <a:gd name="T29" fmla="*/ 80 h 103"/>
                  <a:gd name="T30" fmla="*/ 41 w 175"/>
                  <a:gd name="T31" fmla="*/ 0 h 103"/>
                  <a:gd name="T32" fmla="*/ 41 w 175"/>
                  <a:gd name="T33" fmla="*/ 11 h 103"/>
                  <a:gd name="T34" fmla="*/ 30 w 175"/>
                  <a:gd name="T35" fmla="*/ 34 h 103"/>
                  <a:gd name="T36" fmla="*/ 30 w 175"/>
                  <a:gd name="T37" fmla="*/ 45 h 103"/>
                  <a:gd name="T38" fmla="*/ 30 w 175"/>
                  <a:gd name="T39" fmla="*/ 57 h 103"/>
                  <a:gd name="T40" fmla="*/ 30 w 175"/>
                  <a:gd name="T41" fmla="*/ 68 h 103"/>
                  <a:gd name="T42" fmla="*/ 20 w 175"/>
                  <a:gd name="T43" fmla="*/ 80 h 103"/>
                  <a:gd name="T44" fmla="*/ 10 w 175"/>
                  <a:gd name="T45" fmla="*/ 80 h 103"/>
                  <a:gd name="T46" fmla="*/ 10 w 175"/>
                  <a:gd name="T47" fmla="*/ 91 h 103"/>
                  <a:gd name="T48" fmla="*/ 0 w 175"/>
                  <a:gd name="T49" fmla="*/ 91 h 10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5"/>
                  <a:gd name="T76" fmla="*/ 0 h 103"/>
                  <a:gd name="T77" fmla="*/ 175 w 175"/>
                  <a:gd name="T78" fmla="*/ 103 h 10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5" h="103">
                    <a:moveTo>
                      <a:pt x="0" y="102"/>
                    </a:moveTo>
                    <a:lnTo>
                      <a:pt x="0" y="102"/>
                    </a:lnTo>
                    <a:lnTo>
                      <a:pt x="174" y="102"/>
                    </a:lnTo>
                    <a:lnTo>
                      <a:pt x="174" y="91"/>
                    </a:lnTo>
                    <a:lnTo>
                      <a:pt x="174" y="80"/>
                    </a:lnTo>
                    <a:lnTo>
                      <a:pt x="164" y="80"/>
                    </a:lnTo>
                    <a:lnTo>
                      <a:pt x="153" y="68"/>
                    </a:lnTo>
                    <a:lnTo>
                      <a:pt x="153" y="57"/>
                    </a:lnTo>
                    <a:lnTo>
                      <a:pt x="143" y="45"/>
                    </a:lnTo>
                    <a:lnTo>
                      <a:pt x="143" y="34"/>
                    </a:lnTo>
                    <a:lnTo>
                      <a:pt x="143" y="23"/>
                    </a:lnTo>
                    <a:lnTo>
                      <a:pt x="143" y="11"/>
                    </a:lnTo>
                    <a:lnTo>
                      <a:pt x="143" y="80"/>
                    </a:lnTo>
                    <a:lnTo>
                      <a:pt x="133" y="80"/>
                    </a:lnTo>
                    <a:lnTo>
                      <a:pt x="41" y="80"/>
                    </a:lnTo>
                    <a:lnTo>
                      <a:pt x="41" y="0"/>
                    </a:lnTo>
                    <a:lnTo>
                      <a:pt x="41" y="11"/>
                    </a:lnTo>
                    <a:lnTo>
                      <a:pt x="30" y="34"/>
                    </a:lnTo>
                    <a:lnTo>
                      <a:pt x="30" y="45"/>
                    </a:lnTo>
                    <a:lnTo>
                      <a:pt x="30" y="57"/>
                    </a:lnTo>
                    <a:lnTo>
                      <a:pt x="30" y="68"/>
                    </a:lnTo>
                    <a:lnTo>
                      <a:pt x="20" y="80"/>
                    </a:lnTo>
                    <a:lnTo>
                      <a:pt x="10" y="80"/>
                    </a:lnTo>
                    <a:lnTo>
                      <a:pt x="10" y="91"/>
                    </a:lnTo>
                    <a:lnTo>
                      <a:pt x="0" y="9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7" name="Freeform 245"/>
              <p:cNvSpPr>
                <a:spLocks/>
              </p:cNvSpPr>
              <p:nvPr/>
            </p:nvSpPr>
            <p:spPr bwMode="auto">
              <a:xfrm>
                <a:off x="1318" y="1889"/>
                <a:ext cx="175" cy="103"/>
              </a:xfrm>
              <a:custGeom>
                <a:avLst/>
                <a:gdLst>
                  <a:gd name="T0" fmla="*/ 0 w 175"/>
                  <a:gd name="T1" fmla="*/ 102 h 103"/>
                  <a:gd name="T2" fmla="*/ 174 w 175"/>
                  <a:gd name="T3" fmla="*/ 102 h 103"/>
                  <a:gd name="T4" fmla="*/ 174 w 175"/>
                  <a:gd name="T5" fmla="*/ 91 h 103"/>
                  <a:gd name="T6" fmla="*/ 174 w 175"/>
                  <a:gd name="T7" fmla="*/ 80 h 103"/>
                  <a:gd name="T8" fmla="*/ 164 w 175"/>
                  <a:gd name="T9" fmla="*/ 80 h 103"/>
                  <a:gd name="T10" fmla="*/ 153 w 175"/>
                  <a:gd name="T11" fmla="*/ 68 h 103"/>
                  <a:gd name="T12" fmla="*/ 153 w 175"/>
                  <a:gd name="T13" fmla="*/ 57 h 103"/>
                  <a:gd name="T14" fmla="*/ 143 w 175"/>
                  <a:gd name="T15" fmla="*/ 45 h 103"/>
                  <a:gd name="T16" fmla="*/ 143 w 175"/>
                  <a:gd name="T17" fmla="*/ 34 h 103"/>
                  <a:gd name="T18" fmla="*/ 143 w 175"/>
                  <a:gd name="T19" fmla="*/ 23 h 103"/>
                  <a:gd name="T20" fmla="*/ 143 w 175"/>
                  <a:gd name="T21" fmla="*/ 11 h 103"/>
                  <a:gd name="T22" fmla="*/ 143 w 175"/>
                  <a:gd name="T23" fmla="*/ 80 h 103"/>
                  <a:gd name="T24" fmla="*/ 133 w 175"/>
                  <a:gd name="T25" fmla="*/ 80 h 103"/>
                  <a:gd name="T26" fmla="*/ 41 w 175"/>
                  <a:gd name="T27" fmla="*/ 80 h 103"/>
                  <a:gd name="T28" fmla="*/ 41 w 175"/>
                  <a:gd name="T29" fmla="*/ 0 h 103"/>
                  <a:gd name="T30" fmla="*/ 41 w 175"/>
                  <a:gd name="T31" fmla="*/ 11 h 103"/>
                  <a:gd name="T32" fmla="*/ 30 w 175"/>
                  <a:gd name="T33" fmla="*/ 34 h 103"/>
                  <a:gd name="T34" fmla="*/ 30 w 175"/>
                  <a:gd name="T35" fmla="*/ 45 h 103"/>
                  <a:gd name="T36" fmla="*/ 30 w 175"/>
                  <a:gd name="T37" fmla="*/ 57 h 103"/>
                  <a:gd name="T38" fmla="*/ 30 w 175"/>
                  <a:gd name="T39" fmla="*/ 68 h 103"/>
                  <a:gd name="T40" fmla="*/ 20 w 175"/>
                  <a:gd name="T41" fmla="*/ 80 h 103"/>
                  <a:gd name="T42" fmla="*/ 10 w 175"/>
                  <a:gd name="T43" fmla="*/ 80 h 103"/>
                  <a:gd name="T44" fmla="*/ 10 w 175"/>
                  <a:gd name="T45" fmla="*/ 91 h 103"/>
                  <a:gd name="T46" fmla="*/ 0 w 175"/>
                  <a:gd name="T47" fmla="*/ 91 h 1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75"/>
                  <a:gd name="T73" fmla="*/ 0 h 103"/>
                  <a:gd name="T74" fmla="*/ 175 w 175"/>
                  <a:gd name="T75" fmla="*/ 103 h 10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75" h="103">
                    <a:moveTo>
                      <a:pt x="0" y="102"/>
                    </a:moveTo>
                    <a:lnTo>
                      <a:pt x="174" y="102"/>
                    </a:lnTo>
                    <a:lnTo>
                      <a:pt x="174" y="91"/>
                    </a:lnTo>
                    <a:lnTo>
                      <a:pt x="174" y="80"/>
                    </a:lnTo>
                    <a:lnTo>
                      <a:pt x="164" y="80"/>
                    </a:lnTo>
                    <a:lnTo>
                      <a:pt x="153" y="68"/>
                    </a:lnTo>
                    <a:lnTo>
                      <a:pt x="153" y="57"/>
                    </a:lnTo>
                    <a:lnTo>
                      <a:pt x="143" y="45"/>
                    </a:lnTo>
                    <a:lnTo>
                      <a:pt x="143" y="34"/>
                    </a:lnTo>
                    <a:lnTo>
                      <a:pt x="143" y="23"/>
                    </a:lnTo>
                    <a:lnTo>
                      <a:pt x="143" y="11"/>
                    </a:lnTo>
                    <a:lnTo>
                      <a:pt x="143" y="80"/>
                    </a:lnTo>
                    <a:lnTo>
                      <a:pt x="133" y="80"/>
                    </a:lnTo>
                    <a:lnTo>
                      <a:pt x="41" y="80"/>
                    </a:lnTo>
                    <a:lnTo>
                      <a:pt x="41" y="0"/>
                    </a:lnTo>
                    <a:lnTo>
                      <a:pt x="41" y="11"/>
                    </a:lnTo>
                    <a:lnTo>
                      <a:pt x="30" y="34"/>
                    </a:lnTo>
                    <a:lnTo>
                      <a:pt x="30" y="45"/>
                    </a:lnTo>
                    <a:lnTo>
                      <a:pt x="30" y="57"/>
                    </a:lnTo>
                    <a:lnTo>
                      <a:pt x="30" y="68"/>
                    </a:lnTo>
                    <a:lnTo>
                      <a:pt x="20" y="80"/>
                    </a:lnTo>
                    <a:lnTo>
                      <a:pt x="10" y="80"/>
                    </a:lnTo>
                    <a:lnTo>
                      <a:pt x="10" y="91"/>
                    </a:lnTo>
                    <a:lnTo>
                      <a:pt x="0" y="9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8" name="Freeform 246"/>
              <p:cNvSpPr>
                <a:spLocks/>
              </p:cNvSpPr>
              <p:nvPr/>
            </p:nvSpPr>
            <p:spPr bwMode="auto">
              <a:xfrm>
                <a:off x="1359" y="1969"/>
                <a:ext cx="93" cy="12"/>
              </a:xfrm>
              <a:custGeom>
                <a:avLst/>
                <a:gdLst>
                  <a:gd name="T0" fmla="*/ 92 w 93"/>
                  <a:gd name="T1" fmla="*/ 11 h 12"/>
                  <a:gd name="T2" fmla="*/ 92 w 93"/>
                  <a:gd name="T3" fmla="*/ 11 h 12"/>
                  <a:gd name="T4" fmla="*/ 0 w 93"/>
                  <a:gd name="T5" fmla="*/ 11 h 12"/>
                  <a:gd name="T6" fmla="*/ 0 w 9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12"/>
                  <a:gd name="T14" fmla="*/ 93 w 93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12">
                    <a:moveTo>
                      <a:pt x="92" y="11"/>
                    </a:moveTo>
                    <a:lnTo>
                      <a:pt x="92" y="11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9" name="Freeform 247"/>
              <p:cNvSpPr>
                <a:spLocks/>
              </p:cNvSpPr>
              <p:nvPr/>
            </p:nvSpPr>
            <p:spPr bwMode="auto">
              <a:xfrm>
                <a:off x="1359" y="1969"/>
                <a:ext cx="93" cy="12"/>
              </a:xfrm>
              <a:custGeom>
                <a:avLst/>
                <a:gdLst>
                  <a:gd name="T0" fmla="*/ 92 w 93"/>
                  <a:gd name="T1" fmla="*/ 11 h 12"/>
                  <a:gd name="T2" fmla="*/ 92 w 93"/>
                  <a:gd name="T3" fmla="*/ 11 h 12"/>
                  <a:gd name="T4" fmla="*/ 0 w 93"/>
                  <a:gd name="T5" fmla="*/ 11 h 12"/>
                  <a:gd name="T6" fmla="*/ 0 w 93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12"/>
                  <a:gd name="T14" fmla="*/ 93 w 93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12">
                    <a:moveTo>
                      <a:pt x="92" y="11"/>
                    </a:moveTo>
                    <a:lnTo>
                      <a:pt x="92" y="11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23611" name="Group 248"/>
            <p:cNvGrpSpPr>
              <a:grpSpLocks/>
            </p:cNvGrpSpPr>
            <p:nvPr/>
          </p:nvGrpSpPr>
          <p:grpSpPr bwMode="auto">
            <a:xfrm>
              <a:off x="1182" y="1788"/>
              <a:ext cx="288" cy="49"/>
              <a:chOff x="990" y="1980"/>
              <a:chExt cx="288" cy="49"/>
            </a:xfrm>
          </p:grpSpPr>
          <p:sp>
            <p:nvSpPr>
              <p:cNvPr id="23620" name="AutoShape 249"/>
              <p:cNvSpPr>
                <a:spLocks noChangeArrowheads="1"/>
              </p:cNvSpPr>
              <p:nvPr/>
            </p:nvSpPr>
            <p:spPr bwMode="auto">
              <a:xfrm>
                <a:off x="994" y="2025"/>
                <a:ext cx="281" cy="4"/>
              </a:xfrm>
              <a:prstGeom prst="roundRect">
                <a:avLst>
                  <a:gd name="adj" fmla="val 41662"/>
                </a:avLst>
              </a:prstGeom>
              <a:solidFill>
                <a:srgbClr val="FFFF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23621" name="Freeform 250"/>
              <p:cNvSpPr>
                <a:spLocks/>
              </p:cNvSpPr>
              <p:nvPr/>
            </p:nvSpPr>
            <p:spPr bwMode="auto">
              <a:xfrm>
                <a:off x="990" y="1980"/>
                <a:ext cx="288" cy="46"/>
              </a:xfrm>
              <a:custGeom>
                <a:avLst/>
                <a:gdLst>
                  <a:gd name="T0" fmla="*/ 0 w 288"/>
                  <a:gd name="T1" fmla="*/ 0 h 46"/>
                  <a:gd name="T2" fmla="*/ 0 w 288"/>
                  <a:gd name="T3" fmla="*/ 0 h 46"/>
                  <a:gd name="T4" fmla="*/ 287 w 288"/>
                  <a:gd name="T5" fmla="*/ 0 h 46"/>
                  <a:gd name="T6" fmla="*/ 287 w 288"/>
                  <a:gd name="T7" fmla="*/ 11 h 46"/>
                  <a:gd name="T8" fmla="*/ 287 w 288"/>
                  <a:gd name="T9" fmla="*/ 23 h 46"/>
                  <a:gd name="T10" fmla="*/ 287 w 288"/>
                  <a:gd name="T11" fmla="*/ 34 h 46"/>
                  <a:gd name="T12" fmla="*/ 287 w 288"/>
                  <a:gd name="T13" fmla="*/ 45 h 46"/>
                  <a:gd name="T14" fmla="*/ 0 w 288"/>
                  <a:gd name="T15" fmla="*/ 45 h 46"/>
                  <a:gd name="T16" fmla="*/ 0 w 288"/>
                  <a:gd name="T17" fmla="*/ 34 h 46"/>
                  <a:gd name="T18" fmla="*/ 0 w 288"/>
                  <a:gd name="T19" fmla="*/ 23 h 46"/>
                  <a:gd name="T20" fmla="*/ 0 w 288"/>
                  <a:gd name="T21" fmla="*/ 11 h 46"/>
                  <a:gd name="T22" fmla="*/ 0 w 288"/>
                  <a:gd name="T23" fmla="*/ 0 h 46"/>
                  <a:gd name="T24" fmla="*/ 287 w 288"/>
                  <a:gd name="T25" fmla="*/ 0 h 46"/>
                  <a:gd name="T26" fmla="*/ 287 w 288"/>
                  <a:gd name="T27" fmla="*/ 11 h 46"/>
                  <a:gd name="T28" fmla="*/ 287 w 288"/>
                  <a:gd name="T29" fmla="*/ 23 h 46"/>
                  <a:gd name="T30" fmla="*/ 287 w 288"/>
                  <a:gd name="T31" fmla="*/ 34 h 46"/>
                  <a:gd name="T32" fmla="*/ 287 w 288"/>
                  <a:gd name="T33" fmla="*/ 45 h 46"/>
                  <a:gd name="T34" fmla="*/ 0 w 288"/>
                  <a:gd name="T35" fmla="*/ 45 h 46"/>
                  <a:gd name="T36" fmla="*/ 0 w 288"/>
                  <a:gd name="T37" fmla="*/ 34 h 46"/>
                  <a:gd name="T38" fmla="*/ 0 w 288"/>
                  <a:gd name="T39" fmla="*/ 23 h 46"/>
                  <a:gd name="T40" fmla="*/ 0 w 288"/>
                  <a:gd name="T41" fmla="*/ 11 h 46"/>
                  <a:gd name="T42" fmla="*/ 0 w 288"/>
                  <a:gd name="T43" fmla="*/ 0 h 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8"/>
                  <a:gd name="T67" fmla="*/ 0 h 46"/>
                  <a:gd name="T68" fmla="*/ 288 w 288"/>
                  <a:gd name="T69" fmla="*/ 46 h 4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8" h="46">
                    <a:moveTo>
                      <a:pt x="0" y="0"/>
                    </a:moveTo>
                    <a:lnTo>
                      <a:pt x="0" y="0"/>
                    </a:lnTo>
                    <a:lnTo>
                      <a:pt x="287" y="0"/>
                    </a:lnTo>
                    <a:lnTo>
                      <a:pt x="287" y="11"/>
                    </a:lnTo>
                    <a:lnTo>
                      <a:pt x="287" y="23"/>
                    </a:lnTo>
                    <a:lnTo>
                      <a:pt x="287" y="34"/>
                    </a:lnTo>
                    <a:lnTo>
                      <a:pt x="287" y="45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287" y="0"/>
                    </a:lnTo>
                    <a:lnTo>
                      <a:pt x="287" y="11"/>
                    </a:lnTo>
                    <a:lnTo>
                      <a:pt x="287" y="23"/>
                    </a:lnTo>
                    <a:lnTo>
                      <a:pt x="287" y="34"/>
                    </a:lnTo>
                    <a:lnTo>
                      <a:pt x="287" y="45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0" y="11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2" name="Freeform 251"/>
              <p:cNvSpPr>
                <a:spLocks/>
              </p:cNvSpPr>
              <p:nvPr/>
            </p:nvSpPr>
            <p:spPr bwMode="auto">
              <a:xfrm>
                <a:off x="990" y="2025"/>
                <a:ext cx="288" cy="1"/>
              </a:xfrm>
              <a:custGeom>
                <a:avLst/>
                <a:gdLst>
                  <a:gd name="T0" fmla="*/ 0 w 288"/>
                  <a:gd name="T1" fmla="*/ 0 h 1"/>
                  <a:gd name="T2" fmla="*/ 0 w 288"/>
                  <a:gd name="T3" fmla="*/ 0 h 1"/>
                  <a:gd name="T4" fmla="*/ 287 w 28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"/>
                  <a:gd name="T11" fmla="*/ 288 w 28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">
                    <a:moveTo>
                      <a:pt x="0" y="0"/>
                    </a:moveTo>
                    <a:lnTo>
                      <a:pt x="0" y="0"/>
                    </a:lnTo>
                    <a:lnTo>
                      <a:pt x="287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3" name="Freeform 252"/>
              <p:cNvSpPr>
                <a:spLocks/>
              </p:cNvSpPr>
              <p:nvPr/>
            </p:nvSpPr>
            <p:spPr bwMode="auto">
              <a:xfrm>
                <a:off x="990" y="2025"/>
                <a:ext cx="288" cy="1"/>
              </a:xfrm>
              <a:custGeom>
                <a:avLst/>
                <a:gdLst>
                  <a:gd name="T0" fmla="*/ 0 w 288"/>
                  <a:gd name="T1" fmla="*/ 0 h 1"/>
                  <a:gd name="T2" fmla="*/ 0 w 288"/>
                  <a:gd name="T3" fmla="*/ 0 h 1"/>
                  <a:gd name="T4" fmla="*/ 287 w 288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88"/>
                  <a:gd name="T10" fmla="*/ 0 h 1"/>
                  <a:gd name="T11" fmla="*/ 288 w 288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8" h="1">
                    <a:moveTo>
                      <a:pt x="0" y="0"/>
                    </a:moveTo>
                    <a:lnTo>
                      <a:pt x="0" y="0"/>
                    </a:lnTo>
                    <a:lnTo>
                      <a:pt x="287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4" name="Freeform 253"/>
              <p:cNvSpPr>
                <a:spLocks/>
              </p:cNvSpPr>
              <p:nvPr/>
            </p:nvSpPr>
            <p:spPr bwMode="auto">
              <a:xfrm>
                <a:off x="1061" y="1980"/>
                <a:ext cx="32" cy="12"/>
              </a:xfrm>
              <a:custGeom>
                <a:avLst/>
                <a:gdLst>
                  <a:gd name="T0" fmla="*/ 0 w 32"/>
                  <a:gd name="T1" fmla="*/ 11 h 12"/>
                  <a:gd name="T2" fmla="*/ 0 w 32"/>
                  <a:gd name="T3" fmla="*/ 0 h 12"/>
                  <a:gd name="T4" fmla="*/ 11 w 32"/>
                  <a:gd name="T5" fmla="*/ 0 h 12"/>
                  <a:gd name="T6" fmla="*/ 21 w 32"/>
                  <a:gd name="T7" fmla="*/ 0 h 12"/>
                  <a:gd name="T8" fmla="*/ 31 w 32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2"/>
                  <a:gd name="T17" fmla="*/ 32 w 3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2">
                    <a:moveTo>
                      <a:pt x="0" y="11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3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5" name="Freeform 254"/>
              <p:cNvSpPr>
                <a:spLocks/>
              </p:cNvSpPr>
              <p:nvPr/>
            </p:nvSpPr>
            <p:spPr bwMode="auto">
              <a:xfrm>
                <a:off x="1061" y="1980"/>
                <a:ext cx="32" cy="12"/>
              </a:xfrm>
              <a:custGeom>
                <a:avLst/>
                <a:gdLst>
                  <a:gd name="T0" fmla="*/ 0 w 32"/>
                  <a:gd name="T1" fmla="*/ 11 h 12"/>
                  <a:gd name="T2" fmla="*/ 11 w 32"/>
                  <a:gd name="T3" fmla="*/ 0 h 12"/>
                  <a:gd name="T4" fmla="*/ 21 w 32"/>
                  <a:gd name="T5" fmla="*/ 0 h 12"/>
                  <a:gd name="T6" fmla="*/ 31 w 32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2"/>
                  <a:gd name="T13" fmla="*/ 0 h 12"/>
                  <a:gd name="T14" fmla="*/ 32 w 3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2" h="12">
                    <a:moveTo>
                      <a:pt x="0" y="11"/>
                    </a:moveTo>
                    <a:lnTo>
                      <a:pt x="11" y="0"/>
                    </a:lnTo>
                    <a:lnTo>
                      <a:pt x="21" y="0"/>
                    </a:lnTo>
                    <a:lnTo>
                      <a:pt x="3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6" name="Freeform 255"/>
              <p:cNvSpPr>
                <a:spLocks/>
              </p:cNvSpPr>
              <p:nvPr/>
            </p:nvSpPr>
            <p:spPr bwMode="auto">
              <a:xfrm>
                <a:off x="1000" y="1991"/>
                <a:ext cx="196" cy="24"/>
              </a:xfrm>
              <a:custGeom>
                <a:avLst/>
                <a:gdLst>
                  <a:gd name="T0" fmla="*/ 195 w 196"/>
                  <a:gd name="T1" fmla="*/ 23 h 24"/>
                  <a:gd name="T2" fmla="*/ 195 w 196"/>
                  <a:gd name="T3" fmla="*/ 23 h 24"/>
                  <a:gd name="T4" fmla="*/ 0 w 196"/>
                  <a:gd name="T5" fmla="*/ 23 h 24"/>
                  <a:gd name="T6" fmla="*/ 0 w 196"/>
                  <a:gd name="T7" fmla="*/ 12 h 24"/>
                  <a:gd name="T8" fmla="*/ 0 w 196"/>
                  <a:gd name="T9" fmla="*/ 0 h 24"/>
                  <a:gd name="T10" fmla="*/ 195 w 196"/>
                  <a:gd name="T11" fmla="*/ 0 h 24"/>
                  <a:gd name="T12" fmla="*/ 195 w 196"/>
                  <a:gd name="T13" fmla="*/ 12 h 24"/>
                  <a:gd name="T14" fmla="*/ 195 w 196"/>
                  <a:gd name="T15" fmla="*/ 23 h 24"/>
                  <a:gd name="T16" fmla="*/ 0 w 196"/>
                  <a:gd name="T17" fmla="*/ 23 h 24"/>
                  <a:gd name="T18" fmla="*/ 0 w 196"/>
                  <a:gd name="T19" fmla="*/ 12 h 24"/>
                  <a:gd name="T20" fmla="*/ 0 w 196"/>
                  <a:gd name="T21" fmla="*/ 0 h 24"/>
                  <a:gd name="T22" fmla="*/ 195 w 196"/>
                  <a:gd name="T23" fmla="*/ 0 h 24"/>
                  <a:gd name="T24" fmla="*/ 195 w 196"/>
                  <a:gd name="T25" fmla="*/ 12 h 24"/>
                  <a:gd name="T26" fmla="*/ 195 w 196"/>
                  <a:gd name="T27" fmla="*/ 2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96"/>
                  <a:gd name="T43" fmla="*/ 0 h 24"/>
                  <a:gd name="T44" fmla="*/ 196 w 196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96" h="24">
                    <a:moveTo>
                      <a:pt x="195" y="23"/>
                    </a:moveTo>
                    <a:lnTo>
                      <a:pt x="195" y="23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95" y="0"/>
                    </a:lnTo>
                    <a:lnTo>
                      <a:pt x="195" y="12"/>
                    </a:lnTo>
                    <a:lnTo>
                      <a:pt x="195" y="23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195" y="0"/>
                    </a:lnTo>
                    <a:lnTo>
                      <a:pt x="195" y="12"/>
                    </a:lnTo>
                    <a:lnTo>
                      <a:pt x="195" y="2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7" name="Freeform 256"/>
              <p:cNvSpPr>
                <a:spLocks/>
              </p:cNvSpPr>
              <p:nvPr/>
            </p:nvSpPr>
            <p:spPr bwMode="auto">
              <a:xfrm>
                <a:off x="1000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0 w 11"/>
                  <a:gd name="T5" fmla="*/ 11 h 12"/>
                  <a:gd name="T6" fmla="*/ 10 w 11"/>
                  <a:gd name="T7" fmla="*/ 0 h 12"/>
                  <a:gd name="T8" fmla="*/ 10 w 1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2"/>
                  <a:gd name="T17" fmla="*/ 11 w 1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8" name="Freeform 257"/>
              <p:cNvSpPr>
                <a:spLocks/>
              </p:cNvSpPr>
              <p:nvPr/>
            </p:nvSpPr>
            <p:spPr bwMode="auto">
              <a:xfrm>
                <a:off x="1000" y="1980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11 h 12"/>
                  <a:gd name="T4" fmla="*/ 10 w 21"/>
                  <a:gd name="T5" fmla="*/ 11 h 12"/>
                  <a:gd name="T6" fmla="*/ 10 w 21"/>
                  <a:gd name="T7" fmla="*/ 0 h 12"/>
                  <a:gd name="T8" fmla="*/ 20 w 21"/>
                  <a:gd name="T9" fmla="*/ 11 h 12"/>
                  <a:gd name="T10" fmla="*/ 20 w 21"/>
                  <a:gd name="T11" fmla="*/ 0 h 12"/>
                  <a:gd name="T12" fmla="*/ 20 w 21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2"/>
                  <a:gd name="T23" fmla="*/ 21 w 2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11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29" name="Freeform 258"/>
              <p:cNvSpPr>
                <a:spLocks/>
              </p:cNvSpPr>
              <p:nvPr/>
            </p:nvSpPr>
            <p:spPr bwMode="auto">
              <a:xfrm>
                <a:off x="1010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0 w 22"/>
                  <a:gd name="T5" fmla="*/ 11 h 12"/>
                  <a:gd name="T6" fmla="*/ 10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0" name="Freeform 259"/>
              <p:cNvSpPr>
                <a:spLocks/>
              </p:cNvSpPr>
              <p:nvPr/>
            </p:nvSpPr>
            <p:spPr bwMode="auto">
              <a:xfrm>
                <a:off x="1020" y="199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1 w 1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1" name="Freeform 260"/>
              <p:cNvSpPr>
                <a:spLocks/>
              </p:cNvSpPr>
              <p:nvPr/>
            </p:nvSpPr>
            <p:spPr bwMode="auto">
              <a:xfrm>
                <a:off x="1041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0 w 11"/>
                  <a:gd name="T5" fmla="*/ 11 h 12"/>
                  <a:gd name="T6" fmla="*/ 10 w 11"/>
                  <a:gd name="T7" fmla="*/ 0 h 12"/>
                  <a:gd name="T8" fmla="*/ 10 w 1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2"/>
                  <a:gd name="T17" fmla="*/ 11 w 1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2" name="Freeform 261"/>
              <p:cNvSpPr>
                <a:spLocks/>
              </p:cNvSpPr>
              <p:nvPr/>
            </p:nvSpPr>
            <p:spPr bwMode="auto">
              <a:xfrm>
                <a:off x="1041" y="1980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11 h 12"/>
                  <a:gd name="T4" fmla="*/ 10 w 21"/>
                  <a:gd name="T5" fmla="*/ 11 h 12"/>
                  <a:gd name="T6" fmla="*/ 10 w 21"/>
                  <a:gd name="T7" fmla="*/ 0 h 12"/>
                  <a:gd name="T8" fmla="*/ 10 w 21"/>
                  <a:gd name="T9" fmla="*/ 11 h 12"/>
                  <a:gd name="T10" fmla="*/ 20 w 21"/>
                  <a:gd name="T11" fmla="*/ 0 h 12"/>
                  <a:gd name="T12" fmla="*/ 20 w 21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2"/>
                  <a:gd name="T23" fmla="*/ 21 w 2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10" y="11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3" name="Freeform 262"/>
              <p:cNvSpPr>
                <a:spLocks/>
              </p:cNvSpPr>
              <p:nvPr/>
            </p:nvSpPr>
            <p:spPr bwMode="auto">
              <a:xfrm>
                <a:off x="1051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0 w 22"/>
                  <a:gd name="T5" fmla="*/ 11 h 12"/>
                  <a:gd name="T6" fmla="*/ 10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4" name="Freeform 263"/>
              <p:cNvSpPr>
                <a:spLocks/>
              </p:cNvSpPr>
              <p:nvPr/>
            </p:nvSpPr>
            <p:spPr bwMode="auto">
              <a:xfrm>
                <a:off x="1061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1 w 22"/>
                  <a:gd name="T5" fmla="*/ 11 h 12"/>
                  <a:gd name="T6" fmla="*/ 11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5" name="Freeform 264"/>
              <p:cNvSpPr>
                <a:spLocks/>
              </p:cNvSpPr>
              <p:nvPr/>
            </p:nvSpPr>
            <p:spPr bwMode="auto">
              <a:xfrm>
                <a:off x="1072" y="199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6" name="Freeform 265"/>
              <p:cNvSpPr>
                <a:spLocks/>
              </p:cNvSpPr>
              <p:nvPr/>
            </p:nvSpPr>
            <p:spPr bwMode="auto">
              <a:xfrm>
                <a:off x="1092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0 w 11"/>
                  <a:gd name="T5" fmla="*/ 11 h 12"/>
                  <a:gd name="T6" fmla="*/ 10 w 11"/>
                  <a:gd name="T7" fmla="*/ 0 h 12"/>
                  <a:gd name="T8" fmla="*/ 10 w 1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2"/>
                  <a:gd name="T17" fmla="*/ 11 w 1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7" name="Freeform 266"/>
              <p:cNvSpPr>
                <a:spLocks/>
              </p:cNvSpPr>
              <p:nvPr/>
            </p:nvSpPr>
            <p:spPr bwMode="auto">
              <a:xfrm>
                <a:off x="1092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0 w 22"/>
                  <a:gd name="T5" fmla="*/ 11 h 12"/>
                  <a:gd name="T6" fmla="*/ 10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8" name="Freeform 267"/>
              <p:cNvSpPr>
                <a:spLocks/>
              </p:cNvSpPr>
              <p:nvPr/>
            </p:nvSpPr>
            <p:spPr bwMode="auto">
              <a:xfrm>
                <a:off x="1102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1 w 22"/>
                  <a:gd name="T5" fmla="*/ 11 h 12"/>
                  <a:gd name="T6" fmla="*/ 11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39" name="Freeform 268"/>
              <p:cNvSpPr>
                <a:spLocks/>
              </p:cNvSpPr>
              <p:nvPr/>
            </p:nvSpPr>
            <p:spPr bwMode="auto">
              <a:xfrm>
                <a:off x="1113" y="199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0" name="Freeform 269"/>
              <p:cNvSpPr>
                <a:spLocks/>
              </p:cNvSpPr>
              <p:nvPr/>
            </p:nvSpPr>
            <p:spPr bwMode="auto">
              <a:xfrm>
                <a:off x="1133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0 w 11"/>
                  <a:gd name="T5" fmla="*/ 11 h 12"/>
                  <a:gd name="T6" fmla="*/ 0 w 11"/>
                  <a:gd name="T7" fmla="*/ 0 h 12"/>
                  <a:gd name="T8" fmla="*/ 10 w 1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2"/>
                  <a:gd name="T17" fmla="*/ 11 w 1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1" name="Freeform 270"/>
              <p:cNvSpPr>
                <a:spLocks/>
              </p:cNvSpPr>
              <p:nvPr/>
            </p:nvSpPr>
            <p:spPr bwMode="auto">
              <a:xfrm>
                <a:off x="1133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0 w 22"/>
                  <a:gd name="T5" fmla="*/ 11 h 12"/>
                  <a:gd name="T6" fmla="*/ 10 w 22"/>
                  <a:gd name="T7" fmla="*/ 0 h 12"/>
                  <a:gd name="T8" fmla="*/ 10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10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2" name="Freeform 271"/>
              <p:cNvSpPr>
                <a:spLocks/>
              </p:cNvSpPr>
              <p:nvPr/>
            </p:nvSpPr>
            <p:spPr bwMode="auto">
              <a:xfrm>
                <a:off x="1143" y="1980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1 w 22"/>
                  <a:gd name="T5" fmla="*/ 11 h 12"/>
                  <a:gd name="T6" fmla="*/ 11 w 22"/>
                  <a:gd name="T7" fmla="*/ 0 h 12"/>
                  <a:gd name="T8" fmla="*/ 2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3" name="Freeform 272"/>
              <p:cNvSpPr>
                <a:spLocks/>
              </p:cNvSpPr>
              <p:nvPr/>
            </p:nvSpPr>
            <p:spPr bwMode="auto">
              <a:xfrm>
                <a:off x="1154" y="1980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11 h 12"/>
                  <a:gd name="T4" fmla="*/ 10 w 21"/>
                  <a:gd name="T5" fmla="*/ 11 h 12"/>
                  <a:gd name="T6" fmla="*/ 10 w 21"/>
                  <a:gd name="T7" fmla="*/ 0 h 12"/>
                  <a:gd name="T8" fmla="*/ 20 w 21"/>
                  <a:gd name="T9" fmla="*/ 11 h 12"/>
                  <a:gd name="T10" fmla="*/ 20 w 21"/>
                  <a:gd name="T11" fmla="*/ 0 h 12"/>
                  <a:gd name="T12" fmla="*/ 20 w 21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2"/>
                  <a:gd name="T23" fmla="*/ 21 w 2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11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4" name="Freeform 273"/>
              <p:cNvSpPr>
                <a:spLocks/>
              </p:cNvSpPr>
              <p:nvPr/>
            </p:nvSpPr>
            <p:spPr bwMode="auto">
              <a:xfrm>
                <a:off x="1164" y="1991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5" name="Freeform 274"/>
              <p:cNvSpPr>
                <a:spLocks/>
              </p:cNvSpPr>
              <p:nvPr/>
            </p:nvSpPr>
            <p:spPr bwMode="auto">
              <a:xfrm>
                <a:off x="1184" y="1980"/>
                <a:ext cx="12" cy="12"/>
              </a:xfrm>
              <a:custGeom>
                <a:avLst/>
                <a:gdLst>
                  <a:gd name="T0" fmla="*/ 0 w 12"/>
                  <a:gd name="T1" fmla="*/ 11 h 12"/>
                  <a:gd name="T2" fmla="*/ 0 w 12"/>
                  <a:gd name="T3" fmla="*/ 0 h 12"/>
                  <a:gd name="T4" fmla="*/ 0 w 12"/>
                  <a:gd name="T5" fmla="*/ 11 h 12"/>
                  <a:gd name="T6" fmla="*/ 0 w 12"/>
                  <a:gd name="T7" fmla="*/ 0 h 12"/>
                  <a:gd name="T8" fmla="*/ 11 w 12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6" name="Freeform 275"/>
              <p:cNvSpPr>
                <a:spLocks/>
              </p:cNvSpPr>
              <p:nvPr/>
            </p:nvSpPr>
            <p:spPr bwMode="auto">
              <a:xfrm>
                <a:off x="1184" y="1991"/>
                <a:ext cx="12" cy="1"/>
              </a:xfrm>
              <a:custGeom>
                <a:avLst/>
                <a:gdLst>
                  <a:gd name="T0" fmla="*/ 0 w 12"/>
                  <a:gd name="T1" fmla="*/ 0 h 1"/>
                  <a:gd name="T2" fmla="*/ 0 w 12"/>
                  <a:gd name="T3" fmla="*/ 0 h 1"/>
                  <a:gd name="T4" fmla="*/ 11 w 1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"/>
                  <a:gd name="T11" fmla="*/ 12 w 1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7" name="Freeform 276"/>
              <p:cNvSpPr>
                <a:spLocks/>
              </p:cNvSpPr>
              <p:nvPr/>
            </p:nvSpPr>
            <p:spPr bwMode="auto">
              <a:xfrm>
                <a:off x="1000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20 w 2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3"/>
                  <a:gd name="T14" fmla="*/ 21 w 2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8" name="Freeform 277"/>
              <p:cNvSpPr>
                <a:spLocks/>
              </p:cNvSpPr>
              <p:nvPr/>
            </p:nvSpPr>
            <p:spPr bwMode="auto">
              <a:xfrm>
                <a:off x="1000" y="1991"/>
                <a:ext cx="32" cy="13"/>
              </a:xfrm>
              <a:custGeom>
                <a:avLst/>
                <a:gdLst>
                  <a:gd name="T0" fmla="*/ 0 w 32"/>
                  <a:gd name="T1" fmla="*/ 12 h 13"/>
                  <a:gd name="T2" fmla="*/ 0 w 32"/>
                  <a:gd name="T3" fmla="*/ 0 h 13"/>
                  <a:gd name="T4" fmla="*/ 10 w 32"/>
                  <a:gd name="T5" fmla="*/ 0 h 13"/>
                  <a:gd name="T6" fmla="*/ 20 w 32"/>
                  <a:gd name="T7" fmla="*/ 12 h 13"/>
                  <a:gd name="T8" fmla="*/ 20 w 32"/>
                  <a:gd name="T9" fmla="*/ 0 h 13"/>
                  <a:gd name="T10" fmla="*/ 31 w 32"/>
                  <a:gd name="T11" fmla="*/ 0 h 13"/>
                  <a:gd name="T12" fmla="*/ 31 w 3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3"/>
                  <a:gd name="T23" fmla="*/ 32 w 3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12"/>
                    </a:lnTo>
                    <a:lnTo>
                      <a:pt x="20" y="0"/>
                    </a:lnTo>
                    <a:lnTo>
                      <a:pt x="31" y="0"/>
                    </a:lnTo>
                    <a:lnTo>
                      <a:pt x="3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49" name="Freeform 278"/>
              <p:cNvSpPr>
                <a:spLocks/>
              </p:cNvSpPr>
              <p:nvPr/>
            </p:nvSpPr>
            <p:spPr bwMode="auto">
              <a:xfrm>
                <a:off x="1020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1 w 22"/>
                  <a:gd name="T5" fmla="*/ 0 h 13"/>
                  <a:gd name="T6" fmla="*/ 11 w 22"/>
                  <a:gd name="T7" fmla="*/ 12 h 13"/>
                  <a:gd name="T8" fmla="*/ 11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0" name="Freeform 279"/>
              <p:cNvSpPr>
                <a:spLocks/>
              </p:cNvSpPr>
              <p:nvPr/>
            </p:nvSpPr>
            <p:spPr bwMode="auto">
              <a:xfrm>
                <a:off x="1031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10 w 21"/>
                  <a:gd name="T7" fmla="*/ 12 h 13"/>
                  <a:gd name="T8" fmla="*/ 10 w 21"/>
                  <a:gd name="T9" fmla="*/ 0 h 13"/>
                  <a:gd name="T10" fmla="*/ 20 w 21"/>
                  <a:gd name="T11" fmla="*/ 0 h 13"/>
                  <a:gd name="T12" fmla="*/ 20 w 21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3"/>
                  <a:gd name="T23" fmla="*/ 21 w 2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1" name="Freeform 280"/>
              <p:cNvSpPr>
                <a:spLocks/>
              </p:cNvSpPr>
              <p:nvPr/>
            </p:nvSpPr>
            <p:spPr bwMode="auto">
              <a:xfrm>
                <a:off x="1041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1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2" name="Freeform 281"/>
              <p:cNvSpPr>
                <a:spLocks/>
              </p:cNvSpPr>
              <p:nvPr/>
            </p:nvSpPr>
            <p:spPr bwMode="auto">
              <a:xfrm>
                <a:off x="1061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0 w 12"/>
                  <a:gd name="T3" fmla="*/ 0 h 13"/>
                  <a:gd name="T4" fmla="*/ 11 w 12"/>
                  <a:gd name="T5" fmla="*/ 0 h 13"/>
                  <a:gd name="T6" fmla="*/ 11 w 12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3"/>
                  <a:gd name="T14" fmla="*/ 12 w 12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3" name="Freeform 282"/>
              <p:cNvSpPr>
                <a:spLocks/>
              </p:cNvSpPr>
              <p:nvPr/>
            </p:nvSpPr>
            <p:spPr bwMode="auto">
              <a:xfrm>
                <a:off x="1061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1 w 22"/>
                  <a:gd name="T5" fmla="*/ 12 h 13"/>
                  <a:gd name="T6" fmla="*/ 11 w 22"/>
                  <a:gd name="T7" fmla="*/ 0 h 13"/>
                  <a:gd name="T8" fmla="*/ 21 w 22"/>
                  <a:gd name="T9" fmla="*/ 0 h 13"/>
                  <a:gd name="T10" fmla="*/ 21 w 22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13"/>
                  <a:gd name="T20" fmla="*/ 22 w 2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4" name="Freeform 283"/>
              <p:cNvSpPr>
                <a:spLocks/>
              </p:cNvSpPr>
              <p:nvPr/>
            </p:nvSpPr>
            <p:spPr bwMode="auto">
              <a:xfrm>
                <a:off x="1072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10 w 21"/>
                  <a:gd name="T7" fmla="*/ 12 h 13"/>
                  <a:gd name="T8" fmla="*/ 10 w 21"/>
                  <a:gd name="T9" fmla="*/ 0 h 13"/>
                  <a:gd name="T10" fmla="*/ 20 w 21"/>
                  <a:gd name="T11" fmla="*/ 0 h 13"/>
                  <a:gd name="T12" fmla="*/ 20 w 21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3"/>
                  <a:gd name="T23" fmla="*/ 21 w 2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5" name="Freeform 284"/>
              <p:cNvSpPr>
                <a:spLocks/>
              </p:cNvSpPr>
              <p:nvPr/>
            </p:nvSpPr>
            <p:spPr bwMode="auto">
              <a:xfrm>
                <a:off x="1082" y="1991"/>
                <a:ext cx="32" cy="13"/>
              </a:xfrm>
              <a:custGeom>
                <a:avLst/>
                <a:gdLst>
                  <a:gd name="T0" fmla="*/ 0 w 32"/>
                  <a:gd name="T1" fmla="*/ 12 h 13"/>
                  <a:gd name="T2" fmla="*/ 0 w 32"/>
                  <a:gd name="T3" fmla="*/ 0 h 13"/>
                  <a:gd name="T4" fmla="*/ 10 w 32"/>
                  <a:gd name="T5" fmla="*/ 0 h 13"/>
                  <a:gd name="T6" fmla="*/ 10 w 32"/>
                  <a:gd name="T7" fmla="*/ 12 h 13"/>
                  <a:gd name="T8" fmla="*/ 20 w 32"/>
                  <a:gd name="T9" fmla="*/ 0 h 13"/>
                  <a:gd name="T10" fmla="*/ 31 w 32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13"/>
                  <a:gd name="T20" fmla="*/ 32 w 3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20" y="0"/>
                    </a:lnTo>
                    <a:lnTo>
                      <a:pt x="3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6" name="Freeform 285"/>
              <p:cNvSpPr>
                <a:spLocks/>
              </p:cNvSpPr>
              <p:nvPr/>
            </p:nvSpPr>
            <p:spPr bwMode="auto">
              <a:xfrm>
                <a:off x="1092" y="1991"/>
                <a:ext cx="32" cy="13"/>
              </a:xfrm>
              <a:custGeom>
                <a:avLst/>
                <a:gdLst>
                  <a:gd name="T0" fmla="*/ 0 w 32"/>
                  <a:gd name="T1" fmla="*/ 12 h 13"/>
                  <a:gd name="T2" fmla="*/ 10 w 32"/>
                  <a:gd name="T3" fmla="*/ 0 h 13"/>
                  <a:gd name="T4" fmla="*/ 21 w 32"/>
                  <a:gd name="T5" fmla="*/ 12 h 13"/>
                  <a:gd name="T6" fmla="*/ 21 w 32"/>
                  <a:gd name="T7" fmla="*/ 0 h 13"/>
                  <a:gd name="T8" fmla="*/ 31 w 32"/>
                  <a:gd name="T9" fmla="*/ 0 h 13"/>
                  <a:gd name="T10" fmla="*/ 31 w 32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13"/>
                  <a:gd name="T20" fmla="*/ 32 w 3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13">
                    <a:moveTo>
                      <a:pt x="0" y="12"/>
                    </a:moveTo>
                    <a:lnTo>
                      <a:pt x="10" y="0"/>
                    </a:lnTo>
                    <a:lnTo>
                      <a:pt x="21" y="12"/>
                    </a:lnTo>
                    <a:lnTo>
                      <a:pt x="21" y="0"/>
                    </a:lnTo>
                    <a:lnTo>
                      <a:pt x="31" y="0"/>
                    </a:lnTo>
                    <a:lnTo>
                      <a:pt x="3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7" name="Freeform 286"/>
              <p:cNvSpPr>
                <a:spLocks/>
              </p:cNvSpPr>
              <p:nvPr/>
            </p:nvSpPr>
            <p:spPr bwMode="auto">
              <a:xfrm>
                <a:off x="1113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12 h 13"/>
                  <a:gd name="T6" fmla="*/ 10 w 21"/>
                  <a:gd name="T7" fmla="*/ 0 h 13"/>
                  <a:gd name="T8" fmla="*/ 20 w 21"/>
                  <a:gd name="T9" fmla="*/ 0 h 13"/>
                  <a:gd name="T10" fmla="*/ 20 w 21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3"/>
                  <a:gd name="T20" fmla="*/ 21 w 2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8" name="Freeform 287"/>
              <p:cNvSpPr>
                <a:spLocks/>
              </p:cNvSpPr>
              <p:nvPr/>
            </p:nvSpPr>
            <p:spPr bwMode="auto">
              <a:xfrm>
                <a:off x="1123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10 w 21"/>
                  <a:gd name="T7" fmla="*/ 12 h 13"/>
                  <a:gd name="T8" fmla="*/ 10 w 21"/>
                  <a:gd name="T9" fmla="*/ 0 h 13"/>
                  <a:gd name="T10" fmla="*/ 20 w 21"/>
                  <a:gd name="T11" fmla="*/ 0 h 13"/>
                  <a:gd name="T12" fmla="*/ 20 w 21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3"/>
                  <a:gd name="T23" fmla="*/ 21 w 2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59" name="Freeform 288"/>
              <p:cNvSpPr>
                <a:spLocks/>
              </p:cNvSpPr>
              <p:nvPr/>
            </p:nvSpPr>
            <p:spPr bwMode="auto">
              <a:xfrm>
                <a:off x="1133" y="1991"/>
                <a:ext cx="32" cy="13"/>
              </a:xfrm>
              <a:custGeom>
                <a:avLst/>
                <a:gdLst>
                  <a:gd name="T0" fmla="*/ 0 w 32"/>
                  <a:gd name="T1" fmla="*/ 12 h 13"/>
                  <a:gd name="T2" fmla="*/ 10 w 32"/>
                  <a:gd name="T3" fmla="*/ 0 h 13"/>
                  <a:gd name="T4" fmla="*/ 10 w 32"/>
                  <a:gd name="T5" fmla="*/ 12 h 13"/>
                  <a:gd name="T6" fmla="*/ 21 w 32"/>
                  <a:gd name="T7" fmla="*/ 0 h 13"/>
                  <a:gd name="T8" fmla="*/ 31 w 32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13"/>
                  <a:gd name="T17" fmla="*/ 32 w 32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13">
                    <a:moveTo>
                      <a:pt x="0" y="12"/>
                    </a:moveTo>
                    <a:lnTo>
                      <a:pt x="10" y="0"/>
                    </a:lnTo>
                    <a:lnTo>
                      <a:pt x="10" y="12"/>
                    </a:lnTo>
                    <a:lnTo>
                      <a:pt x="21" y="0"/>
                    </a:lnTo>
                    <a:lnTo>
                      <a:pt x="3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0" name="Freeform 289"/>
              <p:cNvSpPr>
                <a:spLocks/>
              </p:cNvSpPr>
              <p:nvPr/>
            </p:nvSpPr>
            <p:spPr bwMode="auto">
              <a:xfrm>
                <a:off x="1143" y="1991"/>
                <a:ext cx="32" cy="13"/>
              </a:xfrm>
              <a:custGeom>
                <a:avLst/>
                <a:gdLst>
                  <a:gd name="T0" fmla="*/ 0 w 32"/>
                  <a:gd name="T1" fmla="*/ 12 h 13"/>
                  <a:gd name="T2" fmla="*/ 11 w 32"/>
                  <a:gd name="T3" fmla="*/ 0 h 13"/>
                  <a:gd name="T4" fmla="*/ 21 w 32"/>
                  <a:gd name="T5" fmla="*/ 12 h 13"/>
                  <a:gd name="T6" fmla="*/ 21 w 32"/>
                  <a:gd name="T7" fmla="*/ 0 h 13"/>
                  <a:gd name="T8" fmla="*/ 31 w 32"/>
                  <a:gd name="T9" fmla="*/ 0 h 13"/>
                  <a:gd name="T10" fmla="*/ 31 w 32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13"/>
                  <a:gd name="T20" fmla="*/ 32 w 3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13">
                    <a:moveTo>
                      <a:pt x="0" y="12"/>
                    </a:moveTo>
                    <a:lnTo>
                      <a:pt x="11" y="0"/>
                    </a:lnTo>
                    <a:lnTo>
                      <a:pt x="21" y="12"/>
                    </a:lnTo>
                    <a:lnTo>
                      <a:pt x="21" y="0"/>
                    </a:lnTo>
                    <a:lnTo>
                      <a:pt x="31" y="0"/>
                    </a:lnTo>
                    <a:lnTo>
                      <a:pt x="3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1" name="Freeform 290"/>
              <p:cNvSpPr>
                <a:spLocks/>
              </p:cNvSpPr>
              <p:nvPr/>
            </p:nvSpPr>
            <p:spPr bwMode="auto">
              <a:xfrm>
                <a:off x="1164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12 h 13"/>
                  <a:gd name="T6" fmla="*/ 10 w 21"/>
                  <a:gd name="T7" fmla="*/ 0 h 13"/>
                  <a:gd name="T8" fmla="*/ 20 w 21"/>
                  <a:gd name="T9" fmla="*/ 0 h 13"/>
                  <a:gd name="T10" fmla="*/ 20 w 21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3"/>
                  <a:gd name="T20" fmla="*/ 21 w 2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2" name="Freeform 291"/>
              <p:cNvSpPr>
                <a:spLocks/>
              </p:cNvSpPr>
              <p:nvPr/>
            </p:nvSpPr>
            <p:spPr bwMode="auto">
              <a:xfrm>
                <a:off x="1174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0 h 13"/>
                  <a:gd name="T6" fmla="*/ 10 w 22"/>
                  <a:gd name="T7" fmla="*/ 12 h 13"/>
                  <a:gd name="T8" fmla="*/ 10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3" name="Freeform 292"/>
              <p:cNvSpPr>
                <a:spLocks/>
              </p:cNvSpPr>
              <p:nvPr/>
            </p:nvSpPr>
            <p:spPr bwMode="auto">
              <a:xfrm>
                <a:off x="1184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0 w 12"/>
                  <a:gd name="T3" fmla="*/ 0 h 13"/>
                  <a:gd name="T4" fmla="*/ 11 w 12"/>
                  <a:gd name="T5" fmla="*/ 0 h 13"/>
                  <a:gd name="T6" fmla="*/ 11 w 12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3"/>
                  <a:gd name="T14" fmla="*/ 12 w 12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4" name="Freeform 293"/>
              <p:cNvSpPr>
                <a:spLocks/>
              </p:cNvSpPr>
              <p:nvPr/>
            </p:nvSpPr>
            <p:spPr bwMode="auto">
              <a:xfrm>
                <a:off x="1000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5" name="Freeform 294"/>
              <p:cNvSpPr>
                <a:spLocks/>
              </p:cNvSpPr>
              <p:nvPr/>
            </p:nvSpPr>
            <p:spPr bwMode="auto">
              <a:xfrm>
                <a:off x="1000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10 w 21"/>
                  <a:gd name="T7" fmla="*/ 12 h 13"/>
                  <a:gd name="T8" fmla="*/ 10 w 21"/>
                  <a:gd name="T9" fmla="*/ 0 h 13"/>
                  <a:gd name="T10" fmla="*/ 20 w 21"/>
                  <a:gd name="T11" fmla="*/ 0 h 13"/>
                  <a:gd name="T12" fmla="*/ 20 w 21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3"/>
                  <a:gd name="T23" fmla="*/ 21 w 2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6" name="Freeform 295"/>
              <p:cNvSpPr>
                <a:spLocks/>
              </p:cNvSpPr>
              <p:nvPr/>
            </p:nvSpPr>
            <p:spPr bwMode="auto">
              <a:xfrm>
                <a:off x="1010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0 h 13"/>
                  <a:gd name="T6" fmla="*/ 10 w 22"/>
                  <a:gd name="T7" fmla="*/ 12 h 13"/>
                  <a:gd name="T8" fmla="*/ 10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7" name="Freeform 296"/>
              <p:cNvSpPr>
                <a:spLocks/>
              </p:cNvSpPr>
              <p:nvPr/>
            </p:nvSpPr>
            <p:spPr bwMode="auto">
              <a:xfrm>
                <a:off x="1020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11 w 12"/>
                  <a:gd name="T3" fmla="*/ 0 h 13"/>
                  <a:gd name="T4" fmla="*/ 11 w 12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3"/>
                  <a:gd name="T11" fmla="*/ 12 w 12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3">
                    <a:moveTo>
                      <a:pt x="0" y="12"/>
                    </a:moveTo>
                    <a:lnTo>
                      <a:pt x="11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8" name="Freeform 297"/>
              <p:cNvSpPr>
                <a:spLocks/>
              </p:cNvSpPr>
              <p:nvPr/>
            </p:nvSpPr>
            <p:spPr bwMode="auto">
              <a:xfrm>
                <a:off x="1041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69" name="Freeform 298"/>
              <p:cNvSpPr>
                <a:spLocks/>
              </p:cNvSpPr>
              <p:nvPr/>
            </p:nvSpPr>
            <p:spPr bwMode="auto">
              <a:xfrm>
                <a:off x="1041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12 h 13"/>
                  <a:gd name="T6" fmla="*/ 10 w 21"/>
                  <a:gd name="T7" fmla="*/ 0 h 13"/>
                  <a:gd name="T8" fmla="*/ 20 w 21"/>
                  <a:gd name="T9" fmla="*/ 0 h 13"/>
                  <a:gd name="T10" fmla="*/ 20 w 21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3"/>
                  <a:gd name="T20" fmla="*/ 21 w 2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0" name="Freeform 299"/>
              <p:cNvSpPr>
                <a:spLocks/>
              </p:cNvSpPr>
              <p:nvPr/>
            </p:nvSpPr>
            <p:spPr bwMode="auto">
              <a:xfrm>
                <a:off x="1051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0 h 13"/>
                  <a:gd name="T6" fmla="*/ 10 w 22"/>
                  <a:gd name="T7" fmla="*/ 12 h 13"/>
                  <a:gd name="T8" fmla="*/ 10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1" name="Freeform 300"/>
              <p:cNvSpPr>
                <a:spLocks/>
              </p:cNvSpPr>
              <p:nvPr/>
            </p:nvSpPr>
            <p:spPr bwMode="auto">
              <a:xfrm>
                <a:off x="1061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1 w 22"/>
                  <a:gd name="T5" fmla="*/ 0 h 13"/>
                  <a:gd name="T6" fmla="*/ 11 w 22"/>
                  <a:gd name="T7" fmla="*/ 12 h 13"/>
                  <a:gd name="T8" fmla="*/ 11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2" name="Freeform 301"/>
              <p:cNvSpPr>
                <a:spLocks/>
              </p:cNvSpPr>
              <p:nvPr/>
            </p:nvSpPr>
            <p:spPr bwMode="auto">
              <a:xfrm>
                <a:off x="1072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1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3" name="Freeform 302"/>
              <p:cNvSpPr>
                <a:spLocks/>
              </p:cNvSpPr>
              <p:nvPr/>
            </p:nvSpPr>
            <p:spPr bwMode="auto">
              <a:xfrm>
                <a:off x="1092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4" name="Freeform 303"/>
              <p:cNvSpPr>
                <a:spLocks/>
              </p:cNvSpPr>
              <p:nvPr/>
            </p:nvSpPr>
            <p:spPr bwMode="auto">
              <a:xfrm>
                <a:off x="1092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0 h 13"/>
                  <a:gd name="T6" fmla="*/ 10 w 22"/>
                  <a:gd name="T7" fmla="*/ 12 h 13"/>
                  <a:gd name="T8" fmla="*/ 10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5" name="Freeform 304"/>
              <p:cNvSpPr>
                <a:spLocks/>
              </p:cNvSpPr>
              <p:nvPr/>
            </p:nvSpPr>
            <p:spPr bwMode="auto">
              <a:xfrm>
                <a:off x="1102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1 w 22"/>
                  <a:gd name="T5" fmla="*/ 0 h 13"/>
                  <a:gd name="T6" fmla="*/ 11 w 22"/>
                  <a:gd name="T7" fmla="*/ 12 h 13"/>
                  <a:gd name="T8" fmla="*/ 11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6" name="Freeform 305"/>
              <p:cNvSpPr>
                <a:spLocks/>
              </p:cNvSpPr>
              <p:nvPr/>
            </p:nvSpPr>
            <p:spPr bwMode="auto">
              <a:xfrm>
                <a:off x="1113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1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7" name="Freeform 306"/>
              <p:cNvSpPr>
                <a:spLocks/>
              </p:cNvSpPr>
              <p:nvPr/>
            </p:nvSpPr>
            <p:spPr bwMode="auto">
              <a:xfrm>
                <a:off x="1133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8" name="Freeform 307"/>
              <p:cNvSpPr>
                <a:spLocks/>
              </p:cNvSpPr>
              <p:nvPr/>
            </p:nvSpPr>
            <p:spPr bwMode="auto">
              <a:xfrm>
                <a:off x="1133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12 h 13"/>
                  <a:gd name="T6" fmla="*/ 10 w 22"/>
                  <a:gd name="T7" fmla="*/ 0 h 13"/>
                  <a:gd name="T8" fmla="*/ 21 w 22"/>
                  <a:gd name="T9" fmla="*/ 0 h 13"/>
                  <a:gd name="T10" fmla="*/ 21 w 22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13"/>
                  <a:gd name="T20" fmla="*/ 22 w 2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79" name="Freeform 308"/>
              <p:cNvSpPr>
                <a:spLocks/>
              </p:cNvSpPr>
              <p:nvPr/>
            </p:nvSpPr>
            <p:spPr bwMode="auto">
              <a:xfrm>
                <a:off x="1143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1 w 22"/>
                  <a:gd name="T5" fmla="*/ 0 h 13"/>
                  <a:gd name="T6" fmla="*/ 11 w 22"/>
                  <a:gd name="T7" fmla="*/ 12 h 13"/>
                  <a:gd name="T8" fmla="*/ 11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0" name="Freeform 309"/>
              <p:cNvSpPr>
                <a:spLocks/>
              </p:cNvSpPr>
              <p:nvPr/>
            </p:nvSpPr>
            <p:spPr bwMode="auto">
              <a:xfrm>
                <a:off x="1154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0 h 13"/>
                  <a:gd name="T6" fmla="*/ 10 w 21"/>
                  <a:gd name="T7" fmla="*/ 12 h 13"/>
                  <a:gd name="T8" fmla="*/ 10 w 21"/>
                  <a:gd name="T9" fmla="*/ 0 h 13"/>
                  <a:gd name="T10" fmla="*/ 20 w 21"/>
                  <a:gd name="T11" fmla="*/ 0 h 13"/>
                  <a:gd name="T12" fmla="*/ 20 w 21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3"/>
                  <a:gd name="T23" fmla="*/ 21 w 21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1" name="Freeform 310"/>
              <p:cNvSpPr>
                <a:spLocks/>
              </p:cNvSpPr>
              <p:nvPr/>
            </p:nvSpPr>
            <p:spPr bwMode="auto">
              <a:xfrm>
                <a:off x="1164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1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2" name="Freeform 311"/>
              <p:cNvSpPr>
                <a:spLocks/>
              </p:cNvSpPr>
              <p:nvPr/>
            </p:nvSpPr>
            <p:spPr bwMode="auto">
              <a:xfrm>
                <a:off x="1184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0 w 12"/>
                  <a:gd name="T3" fmla="*/ 0 h 13"/>
                  <a:gd name="T4" fmla="*/ 11 w 12"/>
                  <a:gd name="T5" fmla="*/ 0 h 13"/>
                  <a:gd name="T6" fmla="*/ 11 w 12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3"/>
                  <a:gd name="T14" fmla="*/ 12 w 12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3" name="Freeform 312"/>
              <p:cNvSpPr>
                <a:spLocks/>
              </p:cNvSpPr>
              <p:nvPr/>
            </p:nvSpPr>
            <p:spPr bwMode="auto">
              <a:xfrm>
                <a:off x="1184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0 w 12"/>
                  <a:gd name="T3" fmla="*/ 0 h 13"/>
                  <a:gd name="T4" fmla="*/ 11 w 12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3"/>
                  <a:gd name="T11" fmla="*/ 12 w 12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4" name="Freeform 313"/>
              <p:cNvSpPr>
                <a:spLocks/>
              </p:cNvSpPr>
              <p:nvPr/>
            </p:nvSpPr>
            <p:spPr bwMode="auto">
              <a:xfrm>
                <a:off x="1000" y="2003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0 h 12"/>
                  <a:gd name="T4" fmla="*/ 10 w 21"/>
                  <a:gd name="T5" fmla="*/ 0 h 12"/>
                  <a:gd name="T6" fmla="*/ 20 w 2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2"/>
                  <a:gd name="T14" fmla="*/ 21 w 2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5" name="Freeform 314"/>
              <p:cNvSpPr>
                <a:spLocks/>
              </p:cNvSpPr>
              <p:nvPr/>
            </p:nvSpPr>
            <p:spPr bwMode="auto">
              <a:xfrm>
                <a:off x="1000" y="2003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0 w 21"/>
                  <a:gd name="T3" fmla="*/ 0 h 12"/>
                  <a:gd name="T4" fmla="*/ 10 w 21"/>
                  <a:gd name="T5" fmla="*/ 0 h 12"/>
                  <a:gd name="T6" fmla="*/ 20 w 2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2"/>
                  <a:gd name="T14" fmla="*/ 21 w 2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6" name="Freeform 315"/>
              <p:cNvSpPr>
                <a:spLocks/>
              </p:cNvSpPr>
              <p:nvPr/>
            </p:nvSpPr>
            <p:spPr bwMode="auto">
              <a:xfrm>
                <a:off x="1020" y="2003"/>
                <a:ext cx="12" cy="12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1 w 12"/>
                  <a:gd name="T5" fmla="*/ 0 h 12"/>
                  <a:gd name="T6" fmla="*/ 11 w 12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7" name="Freeform 316"/>
              <p:cNvSpPr>
                <a:spLocks/>
              </p:cNvSpPr>
              <p:nvPr/>
            </p:nvSpPr>
            <p:spPr bwMode="auto">
              <a:xfrm>
                <a:off x="1020" y="2003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0 w 22"/>
                  <a:gd name="T3" fmla="*/ 0 h 12"/>
                  <a:gd name="T4" fmla="*/ 11 w 22"/>
                  <a:gd name="T5" fmla="*/ 11 h 12"/>
                  <a:gd name="T6" fmla="*/ 11 w 22"/>
                  <a:gd name="T7" fmla="*/ 0 h 12"/>
                  <a:gd name="T8" fmla="*/ 21 w 22"/>
                  <a:gd name="T9" fmla="*/ 0 h 12"/>
                  <a:gd name="T10" fmla="*/ 21 w 22"/>
                  <a:gd name="T11" fmla="*/ 1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12"/>
                  <a:gd name="T20" fmla="*/ 22 w 22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12">
                    <a:moveTo>
                      <a:pt x="0" y="0"/>
                    </a:moveTo>
                    <a:lnTo>
                      <a:pt x="0" y="0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8" name="Freeform 317"/>
              <p:cNvSpPr>
                <a:spLocks/>
              </p:cNvSpPr>
              <p:nvPr/>
            </p:nvSpPr>
            <p:spPr bwMode="auto">
              <a:xfrm>
                <a:off x="1031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89" name="Freeform 318"/>
              <p:cNvSpPr>
                <a:spLocks/>
              </p:cNvSpPr>
              <p:nvPr/>
            </p:nvSpPr>
            <p:spPr bwMode="auto">
              <a:xfrm>
                <a:off x="1041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0" name="Freeform 319"/>
              <p:cNvSpPr>
                <a:spLocks/>
              </p:cNvSpPr>
              <p:nvPr/>
            </p:nvSpPr>
            <p:spPr bwMode="auto">
              <a:xfrm>
                <a:off x="1041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1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0"/>
                    </a:move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1" name="Freeform 320"/>
              <p:cNvSpPr>
                <a:spLocks/>
              </p:cNvSpPr>
              <p:nvPr/>
            </p:nvSpPr>
            <p:spPr bwMode="auto">
              <a:xfrm>
                <a:off x="1051" y="2003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10 w 22"/>
                  <a:gd name="T3" fmla="*/ 0 h 12"/>
                  <a:gd name="T4" fmla="*/ 21 w 22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12"/>
                  <a:gd name="T11" fmla="*/ 22 w 22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12">
                    <a:moveTo>
                      <a:pt x="0" y="0"/>
                    </a:moveTo>
                    <a:lnTo>
                      <a:pt x="10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2" name="Freeform 321"/>
              <p:cNvSpPr>
                <a:spLocks/>
              </p:cNvSpPr>
              <p:nvPr/>
            </p:nvSpPr>
            <p:spPr bwMode="auto">
              <a:xfrm>
                <a:off x="1051" y="2003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10 w 22"/>
                  <a:gd name="T3" fmla="*/ 0 h 12"/>
                  <a:gd name="T4" fmla="*/ 21 w 22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12"/>
                  <a:gd name="T11" fmla="*/ 22 w 22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12">
                    <a:moveTo>
                      <a:pt x="0" y="0"/>
                    </a:moveTo>
                    <a:lnTo>
                      <a:pt x="10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3" name="Freeform 322"/>
              <p:cNvSpPr>
                <a:spLocks/>
              </p:cNvSpPr>
              <p:nvPr/>
            </p:nvSpPr>
            <p:spPr bwMode="auto">
              <a:xfrm>
                <a:off x="107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4" name="Freeform 323"/>
              <p:cNvSpPr>
                <a:spLocks/>
              </p:cNvSpPr>
              <p:nvPr/>
            </p:nvSpPr>
            <p:spPr bwMode="auto">
              <a:xfrm>
                <a:off x="107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5" name="Freeform 324"/>
              <p:cNvSpPr>
                <a:spLocks/>
              </p:cNvSpPr>
              <p:nvPr/>
            </p:nvSpPr>
            <p:spPr bwMode="auto">
              <a:xfrm>
                <a:off x="108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6" name="Freeform 325"/>
              <p:cNvSpPr>
                <a:spLocks/>
              </p:cNvSpPr>
              <p:nvPr/>
            </p:nvSpPr>
            <p:spPr bwMode="auto">
              <a:xfrm>
                <a:off x="108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7" name="Freeform 326"/>
              <p:cNvSpPr>
                <a:spLocks/>
              </p:cNvSpPr>
              <p:nvPr/>
            </p:nvSpPr>
            <p:spPr bwMode="auto">
              <a:xfrm>
                <a:off x="109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8" name="Freeform 327"/>
              <p:cNvSpPr>
                <a:spLocks/>
              </p:cNvSpPr>
              <p:nvPr/>
            </p:nvSpPr>
            <p:spPr bwMode="auto">
              <a:xfrm>
                <a:off x="1092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1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0"/>
                    </a:move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99" name="Freeform 328"/>
              <p:cNvSpPr>
                <a:spLocks/>
              </p:cNvSpPr>
              <p:nvPr/>
            </p:nvSpPr>
            <p:spPr bwMode="auto">
              <a:xfrm>
                <a:off x="111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0" name="Freeform 329"/>
              <p:cNvSpPr>
                <a:spLocks/>
              </p:cNvSpPr>
              <p:nvPr/>
            </p:nvSpPr>
            <p:spPr bwMode="auto">
              <a:xfrm>
                <a:off x="111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1" name="Freeform 330"/>
              <p:cNvSpPr>
                <a:spLocks/>
              </p:cNvSpPr>
              <p:nvPr/>
            </p:nvSpPr>
            <p:spPr bwMode="auto">
              <a:xfrm>
                <a:off x="112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2" name="Freeform 331"/>
              <p:cNvSpPr>
                <a:spLocks/>
              </p:cNvSpPr>
              <p:nvPr/>
            </p:nvSpPr>
            <p:spPr bwMode="auto">
              <a:xfrm>
                <a:off x="112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3" name="Freeform 332"/>
              <p:cNvSpPr>
                <a:spLocks/>
              </p:cNvSpPr>
              <p:nvPr/>
            </p:nvSpPr>
            <p:spPr bwMode="auto">
              <a:xfrm>
                <a:off x="113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4" name="Freeform 333"/>
              <p:cNvSpPr>
                <a:spLocks/>
              </p:cNvSpPr>
              <p:nvPr/>
            </p:nvSpPr>
            <p:spPr bwMode="auto">
              <a:xfrm>
                <a:off x="1133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5" name="Freeform 334"/>
              <p:cNvSpPr>
                <a:spLocks/>
              </p:cNvSpPr>
              <p:nvPr/>
            </p:nvSpPr>
            <p:spPr bwMode="auto">
              <a:xfrm>
                <a:off x="1143" y="2003"/>
                <a:ext cx="12" cy="12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1 w 12"/>
                  <a:gd name="T5" fmla="*/ 0 h 12"/>
                  <a:gd name="T6" fmla="*/ 11 w 12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6" name="Freeform 335"/>
              <p:cNvSpPr>
                <a:spLocks/>
              </p:cNvSpPr>
              <p:nvPr/>
            </p:nvSpPr>
            <p:spPr bwMode="auto">
              <a:xfrm>
                <a:off x="1143" y="2003"/>
                <a:ext cx="12" cy="12"/>
              </a:xfrm>
              <a:custGeom>
                <a:avLst/>
                <a:gdLst>
                  <a:gd name="T0" fmla="*/ 0 w 12"/>
                  <a:gd name="T1" fmla="*/ 0 h 12"/>
                  <a:gd name="T2" fmla="*/ 11 w 12"/>
                  <a:gd name="T3" fmla="*/ 0 h 12"/>
                  <a:gd name="T4" fmla="*/ 11 w 12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2"/>
                  <a:gd name="T11" fmla="*/ 12 w 12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2">
                    <a:moveTo>
                      <a:pt x="0" y="0"/>
                    </a:move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7" name="Freeform 336"/>
              <p:cNvSpPr>
                <a:spLocks/>
              </p:cNvSpPr>
              <p:nvPr/>
            </p:nvSpPr>
            <p:spPr bwMode="auto">
              <a:xfrm>
                <a:off x="1164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8" name="Freeform 337"/>
              <p:cNvSpPr>
                <a:spLocks/>
              </p:cNvSpPr>
              <p:nvPr/>
            </p:nvSpPr>
            <p:spPr bwMode="auto">
              <a:xfrm>
                <a:off x="1164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09" name="Freeform 338"/>
              <p:cNvSpPr>
                <a:spLocks/>
              </p:cNvSpPr>
              <p:nvPr/>
            </p:nvSpPr>
            <p:spPr bwMode="auto">
              <a:xfrm>
                <a:off x="1174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0" name="Freeform 339"/>
              <p:cNvSpPr>
                <a:spLocks/>
              </p:cNvSpPr>
              <p:nvPr/>
            </p:nvSpPr>
            <p:spPr bwMode="auto">
              <a:xfrm>
                <a:off x="1174" y="2003"/>
                <a:ext cx="11" cy="12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1" name="Freeform 340"/>
              <p:cNvSpPr>
                <a:spLocks/>
              </p:cNvSpPr>
              <p:nvPr/>
            </p:nvSpPr>
            <p:spPr bwMode="auto">
              <a:xfrm>
                <a:off x="1184" y="2003"/>
                <a:ext cx="12" cy="12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1 w 12"/>
                  <a:gd name="T5" fmla="*/ 0 h 12"/>
                  <a:gd name="T6" fmla="*/ 11 w 12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2" name="Freeform 341"/>
              <p:cNvSpPr>
                <a:spLocks/>
              </p:cNvSpPr>
              <p:nvPr/>
            </p:nvSpPr>
            <p:spPr bwMode="auto">
              <a:xfrm>
                <a:off x="1184" y="2003"/>
                <a:ext cx="12" cy="12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1 w 12"/>
                  <a:gd name="T5" fmla="*/ 0 h 12"/>
                  <a:gd name="T6" fmla="*/ 11 w 12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2"/>
                  <a:gd name="T14" fmla="*/ 12 w 12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2">
                    <a:moveTo>
                      <a:pt x="0" y="0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3" name="Freeform 342"/>
              <p:cNvSpPr>
                <a:spLocks/>
              </p:cNvSpPr>
              <p:nvPr/>
            </p:nvSpPr>
            <p:spPr bwMode="auto">
              <a:xfrm>
                <a:off x="1000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0 w 11"/>
                  <a:gd name="T5" fmla="*/ 11 h 12"/>
                  <a:gd name="T6" fmla="*/ 10 w 11"/>
                  <a:gd name="T7" fmla="*/ 0 h 12"/>
                  <a:gd name="T8" fmla="*/ 10 w 1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2"/>
                  <a:gd name="T17" fmla="*/ 11 w 1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4" name="Freeform 343"/>
              <p:cNvSpPr>
                <a:spLocks/>
              </p:cNvSpPr>
              <p:nvPr/>
            </p:nvSpPr>
            <p:spPr bwMode="auto">
              <a:xfrm>
                <a:off x="1000" y="2003"/>
                <a:ext cx="32" cy="12"/>
              </a:xfrm>
              <a:custGeom>
                <a:avLst/>
                <a:gdLst>
                  <a:gd name="T0" fmla="*/ 0 w 32"/>
                  <a:gd name="T1" fmla="*/ 11 h 12"/>
                  <a:gd name="T2" fmla="*/ 0 w 32"/>
                  <a:gd name="T3" fmla="*/ 11 h 12"/>
                  <a:gd name="T4" fmla="*/ 10 w 32"/>
                  <a:gd name="T5" fmla="*/ 11 h 12"/>
                  <a:gd name="T6" fmla="*/ 10 w 32"/>
                  <a:gd name="T7" fmla="*/ 0 h 12"/>
                  <a:gd name="T8" fmla="*/ 20 w 32"/>
                  <a:gd name="T9" fmla="*/ 11 h 12"/>
                  <a:gd name="T10" fmla="*/ 31 w 32"/>
                  <a:gd name="T11" fmla="*/ 0 h 12"/>
                  <a:gd name="T12" fmla="*/ 31 w 3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2"/>
                  <a:gd name="T23" fmla="*/ 32 w 3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11"/>
                    </a:lnTo>
                    <a:lnTo>
                      <a:pt x="31" y="0"/>
                    </a:lnTo>
                    <a:lnTo>
                      <a:pt x="3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5" name="Freeform 344"/>
              <p:cNvSpPr>
                <a:spLocks/>
              </p:cNvSpPr>
              <p:nvPr/>
            </p:nvSpPr>
            <p:spPr bwMode="auto">
              <a:xfrm>
                <a:off x="1010" y="2003"/>
                <a:ext cx="32" cy="12"/>
              </a:xfrm>
              <a:custGeom>
                <a:avLst/>
                <a:gdLst>
                  <a:gd name="T0" fmla="*/ 0 w 32"/>
                  <a:gd name="T1" fmla="*/ 11 h 12"/>
                  <a:gd name="T2" fmla="*/ 0 w 32"/>
                  <a:gd name="T3" fmla="*/ 11 h 12"/>
                  <a:gd name="T4" fmla="*/ 10 w 32"/>
                  <a:gd name="T5" fmla="*/ 11 h 12"/>
                  <a:gd name="T6" fmla="*/ 21 w 32"/>
                  <a:gd name="T7" fmla="*/ 11 h 12"/>
                  <a:gd name="T8" fmla="*/ 21 w 32"/>
                  <a:gd name="T9" fmla="*/ 0 h 12"/>
                  <a:gd name="T10" fmla="*/ 31 w 32"/>
                  <a:gd name="T11" fmla="*/ 11 h 12"/>
                  <a:gd name="T12" fmla="*/ 31 w 32"/>
                  <a:gd name="T13" fmla="*/ 0 h 12"/>
                  <a:gd name="T14" fmla="*/ 31 w 32"/>
                  <a:gd name="T15" fmla="*/ 11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12"/>
                  <a:gd name="T26" fmla="*/ 32 w 3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21" y="11"/>
                    </a:lnTo>
                    <a:lnTo>
                      <a:pt x="21" y="0"/>
                    </a:lnTo>
                    <a:lnTo>
                      <a:pt x="31" y="11"/>
                    </a:lnTo>
                    <a:lnTo>
                      <a:pt x="31" y="0"/>
                    </a:lnTo>
                    <a:lnTo>
                      <a:pt x="3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6" name="Freeform 345"/>
              <p:cNvSpPr>
                <a:spLocks/>
              </p:cNvSpPr>
              <p:nvPr/>
            </p:nvSpPr>
            <p:spPr bwMode="auto">
              <a:xfrm>
                <a:off x="1031" y="201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7" name="Freeform 346"/>
              <p:cNvSpPr>
                <a:spLocks/>
              </p:cNvSpPr>
              <p:nvPr/>
            </p:nvSpPr>
            <p:spPr bwMode="auto">
              <a:xfrm>
                <a:off x="1041" y="2003"/>
                <a:ext cx="93" cy="12"/>
              </a:xfrm>
              <a:custGeom>
                <a:avLst/>
                <a:gdLst>
                  <a:gd name="T0" fmla="*/ 10 w 93"/>
                  <a:gd name="T1" fmla="*/ 11 h 12"/>
                  <a:gd name="T2" fmla="*/ 0 w 93"/>
                  <a:gd name="T3" fmla="*/ 0 h 12"/>
                  <a:gd name="T4" fmla="*/ 41 w 93"/>
                  <a:gd name="T5" fmla="*/ 0 h 12"/>
                  <a:gd name="T6" fmla="*/ 92 w 93"/>
                  <a:gd name="T7" fmla="*/ 0 h 12"/>
                  <a:gd name="T8" fmla="*/ 82 w 93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2"/>
                  <a:gd name="T17" fmla="*/ 93 w 93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2">
                    <a:moveTo>
                      <a:pt x="10" y="11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92" y="0"/>
                    </a:lnTo>
                    <a:lnTo>
                      <a:pt x="82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8" name="Freeform 347"/>
              <p:cNvSpPr>
                <a:spLocks/>
              </p:cNvSpPr>
              <p:nvPr/>
            </p:nvSpPr>
            <p:spPr bwMode="auto">
              <a:xfrm>
                <a:off x="1051" y="2003"/>
                <a:ext cx="83" cy="12"/>
              </a:xfrm>
              <a:custGeom>
                <a:avLst/>
                <a:gdLst>
                  <a:gd name="T0" fmla="*/ 0 w 83"/>
                  <a:gd name="T1" fmla="*/ 11 h 12"/>
                  <a:gd name="T2" fmla="*/ 0 w 83"/>
                  <a:gd name="T3" fmla="*/ 11 h 12"/>
                  <a:gd name="T4" fmla="*/ 0 w 83"/>
                  <a:gd name="T5" fmla="*/ 0 h 12"/>
                  <a:gd name="T6" fmla="*/ 10 w 83"/>
                  <a:gd name="T7" fmla="*/ 0 h 12"/>
                  <a:gd name="T8" fmla="*/ 51 w 83"/>
                  <a:gd name="T9" fmla="*/ 0 h 12"/>
                  <a:gd name="T10" fmla="*/ 72 w 83"/>
                  <a:gd name="T11" fmla="*/ 0 h 12"/>
                  <a:gd name="T12" fmla="*/ 72 w 83"/>
                  <a:gd name="T13" fmla="*/ 11 h 12"/>
                  <a:gd name="T14" fmla="*/ 72 w 83"/>
                  <a:gd name="T15" fmla="*/ 0 h 12"/>
                  <a:gd name="T16" fmla="*/ 82 w 83"/>
                  <a:gd name="T17" fmla="*/ 11 h 12"/>
                  <a:gd name="T18" fmla="*/ 82 w 83"/>
                  <a:gd name="T19" fmla="*/ 0 h 12"/>
                  <a:gd name="T20" fmla="*/ 82 w 83"/>
                  <a:gd name="T21" fmla="*/ 11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12"/>
                  <a:gd name="T35" fmla="*/ 83 w 83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12">
                    <a:moveTo>
                      <a:pt x="0" y="11"/>
                    </a:moveTo>
                    <a:lnTo>
                      <a:pt x="0" y="1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51" y="0"/>
                    </a:lnTo>
                    <a:lnTo>
                      <a:pt x="72" y="0"/>
                    </a:lnTo>
                    <a:lnTo>
                      <a:pt x="72" y="11"/>
                    </a:lnTo>
                    <a:lnTo>
                      <a:pt x="72" y="0"/>
                    </a:lnTo>
                    <a:lnTo>
                      <a:pt x="82" y="11"/>
                    </a:lnTo>
                    <a:lnTo>
                      <a:pt x="82" y="0"/>
                    </a:lnTo>
                    <a:lnTo>
                      <a:pt x="82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19" name="Freeform 348"/>
              <p:cNvSpPr>
                <a:spLocks/>
              </p:cNvSpPr>
              <p:nvPr/>
            </p:nvSpPr>
            <p:spPr bwMode="auto">
              <a:xfrm>
                <a:off x="1123" y="201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0" name="Freeform 349"/>
              <p:cNvSpPr>
                <a:spLocks/>
              </p:cNvSpPr>
              <p:nvPr/>
            </p:nvSpPr>
            <p:spPr bwMode="auto">
              <a:xfrm>
                <a:off x="1143" y="2003"/>
                <a:ext cx="12" cy="12"/>
              </a:xfrm>
              <a:custGeom>
                <a:avLst/>
                <a:gdLst>
                  <a:gd name="T0" fmla="*/ 0 w 12"/>
                  <a:gd name="T1" fmla="*/ 11 h 12"/>
                  <a:gd name="T2" fmla="*/ 0 w 12"/>
                  <a:gd name="T3" fmla="*/ 0 h 12"/>
                  <a:gd name="T4" fmla="*/ 0 w 12"/>
                  <a:gd name="T5" fmla="*/ 11 h 12"/>
                  <a:gd name="T6" fmla="*/ 11 w 12"/>
                  <a:gd name="T7" fmla="*/ 0 h 12"/>
                  <a:gd name="T8" fmla="*/ 11 w 12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1" name="Freeform 350"/>
              <p:cNvSpPr>
                <a:spLocks/>
              </p:cNvSpPr>
              <p:nvPr/>
            </p:nvSpPr>
            <p:spPr bwMode="auto">
              <a:xfrm>
                <a:off x="1143" y="2003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0 w 22"/>
                  <a:gd name="T3" fmla="*/ 11 h 12"/>
                  <a:gd name="T4" fmla="*/ 11 w 22"/>
                  <a:gd name="T5" fmla="*/ 11 h 12"/>
                  <a:gd name="T6" fmla="*/ 11 w 22"/>
                  <a:gd name="T7" fmla="*/ 0 h 12"/>
                  <a:gd name="T8" fmla="*/ 11 w 22"/>
                  <a:gd name="T9" fmla="*/ 11 h 12"/>
                  <a:gd name="T10" fmla="*/ 21 w 22"/>
                  <a:gd name="T11" fmla="*/ 0 h 12"/>
                  <a:gd name="T12" fmla="*/ 21 w 2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2"/>
                  <a:gd name="T23" fmla="*/ 22 w 2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1" y="11"/>
                    </a:lnTo>
                    <a:lnTo>
                      <a:pt x="11" y="0"/>
                    </a:lnTo>
                    <a:lnTo>
                      <a:pt x="11" y="11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2" name="Freeform 351"/>
              <p:cNvSpPr>
                <a:spLocks/>
              </p:cNvSpPr>
              <p:nvPr/>
            </p:nvSpPr>
            <p:spPr bwMode="auto">
              <a:xfrm>
                <a:off x="1154" y="2003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11 h 12"/>
                  <a:gd name="T4" fmla="*/ 10 w 21"/>
                  <a:gd name="T5" fmla="*/ 11 h 12"/>
                  <a:gd name="T6" fmla="*/ 10 w 21"/>
                  <a:gd name="T7" fmla="*/ 0 h 12"/>
                  <a:gd name="T8" fmla="*/ 20 w 21"/>
                  <a:gd name="T9" fmla="*/ 11 h 12"/>
                  <a:gd name="T10" fmla="*/ 20 w 21"/>
                  <a:gd name="T11" fmla="*/ 0 h 12"/>
                  <a:gd name="T12" fmla="*/ 20 w 21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12"/>
                  <a:gd name="T23" fmla="*/ 21 w 21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11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3" name="Freeform 352"/>
              <p:cNvSpPr>
                <a:spLocks/>
              </p:cNvSpPr>
              <p:nvPr/>
            </p:nvSpPr>
            <p:spPr bwMode="auto">
              <a:xfrm>
                <a:off x="1164" y="2003"/>
                <a:ext cx="32" cy="12"/>
              </a:xfrm>
              <a:custGeom>
                <a:avLst/>
                <a:gdLst>
                  <a:gd name="T0" fmla="*/ 0 w 32"/>
                  <a:gd name="T1" fmla="*/ 11 h 12"/>
                  <a:gd name="T2" fmla="*/ 0 w 32"/>
                  <a:gd name="T3" fmla="*/ 11 h 12"/>
                  <a:gd name="T4" fmla="*/ 10 w 32"/>
                  <a:gd name="T5" fmla="*/ 11 h 12"/>
                  <a:gd name="T6" fmla="*/ 10 w 32"/>
                  <a:gd name="T7" fmla="*/ 0 h 12"/>
                  <a:gd name="T8" fmla="*/ 20 w 32"/>
                  <a:gd name="T9" fmla="*/ 11 h 12"/>
                  <a:gd name="T10" fmla="*/ 31 w 32"/>
                  <a:gd name="T11" fmla="*/ 0 h 12"/>
                  <a:gd name="T12" fmla="*/ 31 w 3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2"/>
                  <a:gd name="T22" fmla="*/ 0 h 12"/>
                  <a:gd name="T23" fmla="*/ 32 w 3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2" h="12">
                    <a:moveTo>
                      <a:pt x="0" y="11"/>
                    </a:moveTo>
                    <a:lnTo>
                      <a:pt x="0" y="11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11"/>
                    </a:lnTo>
                    <a:lnTo>
                      <a:pt x="31" y="0"/>
                    </a:lnTo>
                    <a:lnTo>
                      <a:pt x="3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4" name="Freeform 353"/>
              <p:cNvSpPr>
                <a:spLocks/>
              </p:cNvSpPr>
              <p:nvPr/>
            </p:nvSpPr>
            <p:spPr bwMode="auto">
              <a:xfrm>
                <a:off x="1174" y="201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10 w 22"/>
                  <a:gd name="T5" fmla="*/ 0 h 1"/>
                  <a:gd name="T6" fmla="*/ 2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5" name="Freeform 354"/>
              <p:cNvSpPr>
                <a:spLocks/>
              </p:cNvSpPr>
              <p:nvPr/>
            </p:nvSpPr>
            <p:spPr bwMode="auto">
              <a:xfrm>
                <a:off x="1205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6" name="Freeform 355"/>
              <p:cNvSpPr>
                <a:spLocks/>
              </p:cNvSpPr>
              <p:nvPr/>
            </p:nvSpPr>
            <p:spPr bwMode="auto">
              <a:xfrm>
                <a:off x="1205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2"/>
                  <a:gd name="T11" fmla="*/ 11 w 11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7" name="Freeform 356"/>
              <p:cNvSpPr>
                <a:spLocks/>
              </p:cNvSpPr>
              <p:nvPr/>
            </p:nvSpPr>
            <p:spPr bwMode="auto">
              <a:xfrm>
                <a:off x="1205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8" name="Freeform 357"/>
              <p:cNvSpPr>
                <a:spLocks/>
              </p:cNvSpPr>
              <p:nvPr/>
            </p:nvSpPr>
            <p:spPr bwMode="auto">
              <a:xfrm>
                <a:off x="1205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12 h 1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3"/>
                  <a:gd name="T11" fmla="*/ 11 w 11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29" name="Freeform 358"/>
              <p:cNvSpPr>
                <a:spLocks/>
              </p:cNvSpPr>
              <p:nvPr/>
            </p:nvSpPr>
            <p:spPr bwMode="auto">
              <a:xfrm>
                <a:off x="1205" y="200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0" name="Freeform 359"/>
              <p:cNvSpPr>
                <a:spLocks/>
              </p:cNvSpPr>
              <p:nvPr/>
            </p:nvSpPr>
            <p:spPr bwMode="auto">
              <a:xfrm>
                <a:off x="1205" y="2003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1" name="Freeform 360"/>
              <p:cNvSpPr>
                <a:spLocks/>
              </p:cNvSpPr>
              <p:nvPr/>
            </p:nvSpPr>
            <p:spPr bwMode="auto">
              <a:xfrm>
                <a:off x="1205" y="2003"/>
                <a:ext cx="1" cy="12"/>
              </a:xfrm>
              <a:custGeom>
                <a:avLst/>
                <a:gdLst>
                  <a:gd name="T0" fmla="*/ 0 w 1"/>
                  <a:gd name="T1" fmla="*/ 11 h 12"/>
                  <a:gd name="T2" fmla="*/ 0 w 1"/>
                  <a:gd name="T3" fmla="*/ 0 h 12"/>
                  <a:gd name="T4" fmla="*/ 0 w 1"/>
                  <a:gd name="T5" fmla="*/ 11 h 12"/>
                  <a:gd name="T6" fmla="*/ 0 w 1"/>
                  <a:gd name="T7" fmla="*/ 0 h 12"/>
                  <a:gd name="T8" fmla="*/ 0 w 1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2"/>
                  <a:gd name="T17" fmla="*/ 1 w 1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2">
                    <a:moveTo>
                      <a:pt x="0" y="11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0" y="0"/>
                    </a:lnTo>
                    <a:lnTo>
                      <a:pt x="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2" name="Freeform 361"/>
              <p:cNvSpPr>
                <a:spLocks/>
              </p:cNvSpPr>
              <p:nvPr/>
            </p:nvSpPr>
            <p:spPr bwMode="auto">
              <a:xfrm>
                <a:off x="1215" y="1991"/>
                <a:ext cx="52" cy="24"/>
              </a:xfrm>
              <a:custGeom>
                <a:avLst/>
                <a:gdLst>
                  <a:gd name="T0" fmla="*/ 0 w 52"/>
                  <a:gd name="T1" fmla="*/ 0 h 24"/>
                  <a:gd name="T2" fmla="*/ 0 w 52"/>
                  <a:gd name="T3" fmla="*/ 23 h 24"/>
                  <a:gd name="T4" fmla="*/ 51 w 52"/>
                  <a:gd name="T5" fmla="*/ 23 h 24"/>
                  <a:gd name="T6" fmla="*/ 51 w 52"/>
                  <a:gd name="T7" fmla="*/ 12 h 24"/>
                  <a:gd name="T8" fmla="*/ 51 w 52"/>
                  <a:gd name="T9" fmla="*/ 0 h 24"/>
                  <a:gd name="T10" fmla="*/ 0 w 52"/>
                  <a:gd name="T11" fmla="*/ 0 h 24"/>
                  <a:gd name="T12" fmla="*/ 0 w 52"/>
                  <a:gd name="T13" fmla="*/ 12 h 24"/>
                  <a:gd name="T14" fmla="*/ 0 w 52"/>
                  <a:gd name="T15" fmla="*/ 23 h 24"/>
                  <a:gd name="T16" fmla="*/ 51 w 52"/>
                  <a:gd name="T17" fmla="*/ 23 h 24"/>
                  <a:gd name="T18" fmla="*/ 51 w 52"/>
                  <a:gd name="T19" fmla="*/ 12 h 24"/>
                  <a:gd name="T20" fmla="*/ 51 w 52"/>
                  <a:gd name="T21" fmla="*/ 0 h 24"/>
                  <a:gd name="T22" fmla="*/ 0 w 52"/>
                  <a:gd name="T23" fmla="*/ 0 h 24"/>
                  <a:gd name="T24" fmla="*/ 0 w 52"/>
                  <a:gd name="T25" fmla="*/ 12 h 24"/>
                  <a:gd name="T26" fmla="*/ 0 w 52"/>
                  <a:gd name="T27" fmla="*/ 23 h 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2"/>
                  <a:gd name="T43" fmla="*/ 0 h 24"/>
                  <a:gd name="T44" fmla="*/ 52 w 52"/>
                  <a:gd name="T45" fmla="*/ 24 h 2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2" h="24">
                    <a:moveTo>
                      <a:pt x="0" y="0"/>
                    </a:moveTo>
                    <a:lnTo>
                      <a:pt x="0" y="23"/>
                    </a:lnTo>
                    <a:lnTo>
                      <a:pt x="51" y="23"/>
                    </a:lnTo>
                    <a:lnTo>
                      <a:pt x="51" y="12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  <a:lnTo>
                      <a:pt x="51" y="23"/>
                    </a:lnTo>
                    <a:lnTo>
                      <a:pt x="51" y="12"/>
                    </a:lnTo>
                    <a:lnTo>
                      <a:pt x="51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3" name="Freeform 362"/>
              <p:cNvSpPr>
                <a:spLocks/>
              </p:cNvSpPr>
              <p:nvPr/>
            </p:nvSpPr>
            <p:spPr bwMode="auto">
              <a:xfrm>
                <a:off x="1215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4" name="Freeform 363"/>
              <p:cNvSpPr>
                <a:spLocks/>
              </p:cNvSpPr>
              <p:nvPr/>
            </p:nvSpPr>
            <p:spPr bwMode="auto">
              <a:xfrm>
                <a:off x="1215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5" name="Freeform 364"/>
              <p:cNvSpPr>
                <a:spLocks/>
              </p:cNvSpPr>
              <p:nvPr/>
            </p:nvSpPr>
            <p:spPr bwMode="auto">
              <a:xfrm>
                <a:off x="1225" y="1980"/>
                <a:ext cx="12" cy="12"/>
              </a:xfrm>
              <a:custGeom>
                <a:avLst/>
                <a:gdLst>
                  <a:gd name="T0" fmla="*/ 11 w 12"/>
                  <a:gd name="T1" fmla="*/ 11 h 12"/>
                  <a:gd name="T2" fmla="*/ 0 w 12"/>
                  <a:gd name="T3" fmla="*/ 0 h 12"/>
                  <a:gd name="T4" fmla="*/ 11 w 12"/>
                  <a:gd name="T5" fmla="*/ 0 h 12"/>
                  <a:gd name="T6" fmla="*/ 11 w 12"/>
                  <a:gd name="T7" fmla="*/ 11 h 12"/>
                  <a:gd name="T8" fmla="*/ 0 w 12"/>
                  <a:gd name="T9" fmla="*/ 0 h 12"/>
                  <a:gd name="T10" fmla="*/ 11 w 12"/>
                  <a:gd name="T11" fmla="*/ 0 h 12"/>
                  <a:gd name="T12" fmla="*/ 11 w 12"/>
                  <a:gd name="T13" fmla="*/ 1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2"/>
                  <a:gd name="T23" fmla="*/ 12 w 1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2">
                    <a:moveTo>
                      <a:pt x="11" y="11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6" name="Freeform 365"/>
              <p:cNvSpPr>
                <a:spLocks/>
              </p:cNvSpPr>
              <p:nvPr/>
            </p:nvSpPr>
            <p:spPr bwMode="auto">
              <a:xfrm>
                <a:off x="1246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7" name="Freeform 366"/>
              <p:cNvSpPr>
                <a:spLocks/>
              </p:cNvSpPr>
              <p:nvPr/>
            </p:nvSpPr>
            <p:spPr bwMode="auto">
              <a:xfrm>
                <a:off x="1246" y="1980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0 h 12"/>
                  <a:gd name="T4" fmla="*/ 10 w 21"/>
                  <a:gd name="T5" fmla="*/ 11 h 12"/>
                  <a:gd name="T6" fmla="*/ 10 w 21"/>
                  <a:gd name="T7" fmla="*/ 0 h 12"/>
                  <a:gd name="T8" fmla="*/ 20 w 21"/>
                  <a:gd name="T9" fmla="*/ 0 h 12"/>
                  <a:gd name="T10" fmla="*/ 20 w 21"/>
                  <a:gd name="T11" fmla="*/ 1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2"/>
                  <a:gd name="T20" fmla="*/ 21 w 21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8" name="Freeform 367"/>
              <p:cNvSpPr>
                <a:spLocks/>
              </p:cNvSpPr>
              <p:nvPr/>
            </p:nvSpPr>
            <p:spPr bwMode="auto">
              <a:xfrm>
                <a:off x="1256" y="1980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39" name="Freeform 368"/>
              <p:cNvSpPr>
                <a:spLocks/>
              </p:cNvSpPr>
              <p:nvPr/>
            </p:nvSpPr>
            <p:spPr bwMode="auto">
              <a:xfrm>
                <a:off x="1215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0" name="Freeform 369"/>
              <p:cNvSpPr>
                <a:spLocks/>
              </p:cNvSpPr>
              <p:nvPr/>
            </p:nvSpPr>
            <p:spPr bwMode="auto">
              <a:xfrm>
                <a:off x="1215" y="1991"/>
                <a:ext cx="22" cy="13"/>
              </a:xfrm>
              <a:custGeom>
                <a:avLst/>
                <a:gdLst>
                  <a:gd name="T0" fmla="*/ 0 w 22"/>
                  <a:gd name="T1" fmla="*/ 12 h 13"/>
                  <a:gd name="T2" fmla="*/ 0 w 22"/>
                  <a:gd name="T3" fmla="*/ 0 h 13"/>
                  <a:gd name="T4" fmla="*/ 10 w 22"/>
                  <a:gd name="T5" fmla="*/ 0 h 13"/>
                  <a:gd name="T6" fmla="*/ 10 w 22"/>
                  <a:gd name="T7" fmla="*/ 12 h 13"/>
                  <a:gd name="T8" fmla="*/ 10 w 22"/>
                  <a:gd name="T9" fmla="*/ 0 h 13"/>
                  <a:gd name="T10" fmla="*/ 21 w 22"/>
                  <a:gd name="T11" fmla="*/ 0 h 13"/>
                  <a:gd name="T12" fmla="*/ 21 w 22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3"/>
                  <a:gd name="T23" fmla="*/ 22 w 2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1" name="Freeform 370"/>
              <p:cNvSpPr>
                <a:spLocks/>
              </p:cNvSpPr>
              <p:nvPr/>
            </p:nvSpPr>
            <p:spPr bwMode="auto">
              <a:xfrm>
                <a:off x="1225" y="1991"/>
                <a:ext cx="12" cy="13"/>
              </a:xfrm>
              <a:custGeom>
                <a:avLst/>
                <a:gdLst>
                  <a:gd name="T0" fmla="*/ 0 w 12"/>
                  <a:gd name="T1" fmla="*/ 12 h 13"/>
                  <a:gd name="T2" fmla="*/ 0 w 12"/>
                  <a:gd name="T3" fmla="*/ 0 h 13"/>
                  <a:gd name="T4" fmla="*/ 11 w 12"/>
                  <a:gd name="T5" fmla="*/ 0 h 13"/>
                  <a:gd name="T6" fmla="*/ 11 w 12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3"/>
                  <a:gd name="T14" fmla="*/ 12 w 12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3">
                    <a:moveTo>
                      <a:pt x="0" y="12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2" name="Freeform 371"/>
              <p:cNvSpPr>
                <a:spLocks/>
              </p:cNvSpPr>
              <p:nvPr/>
            </p:nvSpPr>
            <p:spPr bwMode="auto">
              <a:xfrm>
                <a:off x="1246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3" name="Freeform 372"/>
              <p:cNvSpPr>
                <a:spLocks/>
              </p:cNvSpPr>
              <p:nvPr/>
            </p:nvSpPr>
            <p:spPr bwMode="auto">
              <a:xfrm>
                <a:off x="1246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0 h 13"/>
                  <a:gd name="T4" fmla="*/ 10 w 21"/>
                  <a:gd name="T5" fmla="*/ 12 h 13"/>
                  <a:gd name="T6" fmla="*/ 10 w 21"/>
                  <a:gd name="T7" fmla="*/ 0 h 13"/>
                  <a:gd name="T8" fmla="*/ 20 w 21"/>
                  <a:gd name="T9" fmla="*/ 0 h 13"/>
                  <a:gd name="T10" fmla="*/ 20 w 21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3"/>
                  <a:gd name="T20" fmla="*/ 21 w 2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4" name="Freeform 373"/>
              <p:cNvSpPr>
                <a:spLocks/>
              </p:cNvSpPr>
              <p:nvPr/>
            </p:nvSpPr>
            <p:spPr bwMode="auto">
              <a:xfrm>
                <a:off x="1256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5" name="Freeform 374"/>
              <p:cNvSpPr>
                <a:spLocks/>
              </p:cNvSpPr>
              <p:nvPr/>
            </p:nvSpPr>
            <p:spPr bwMode="auto">
              <a:xfrm>
                <a:off x="1215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6" name="Freeform 375"/>
              <p:cNvSpPr>
                <a:spLocks/>
              </p:cNvSpPr>
              <p:nvPr/>
            </p:nvSpPr>
            <p:spPr bwMode="auto">
              <a:xfrm>
                <a:off x="1215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12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12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7" name="Freeform 376"/>
              <p:cNvSpPr>
                <a:spLocks/>
              </p:cNvSpPr>
              <p:nvPr/>
            </p:nvSpPr>
            <p:spPr bwMode="auto">
              <a:xfrm>
                <a:off x="1236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0 w 11"/>
                  <a:gd name="T7" fmla="*/ 12 h 13"/>
                  <a:gd name="T8" fmla="*/ 0 w 11"/>
                  <a:gd name="T9" fmla="*/ 0 h 13"/>
                  <a:gd name="T10" fmla="*/ 0 w 11"/>
                  <a:gd name="T11" fmla="*/ 1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13"/>
                  <a:gd name="T20" fmla="*/ 11 w 1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8" name="Freeform 377"/>
              <p:cNvSpPr>
                <a:spLocks/>
              </p:cNvSpPr>
              <p:nvPr/>
            </p:nvSpPr>
            <p:spPr bwMode="auto">
              <a:xfrm>
                <a:off x="1246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0 h 13"/>
                  <a:gd name="T4" fmla="*/ 10 w 11"/>
                  <a:gd name="T5" fmla="*/ 0 h 13"/>
                  <a:gd name="T6" fmla="*/ 10 w 11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3"/>
                  <a:gd name="T14" fmla="*/ 11 w 11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3">
                    <a:moveTo>
                      <a:pt x="0" y="12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49" name="Freeform 378"/>
              <p:cNvSpPr>
                <a:spLocks/>
              </p:cNvSpPr>
              <p:nvPr/>
            </p:nvSpPr>
            <p:spPr bwMode="auto">
              <a:xfrm>
                <a:off x="1246" y="1991"/>
                <a:ext cx="21" cy="13"/>
              </a:xfrm>
              <a:custGeom>
                <a:avLst/>
                <a:gdLst>
                  <a:gd name="T0" fmla="*/ 0 w 21"/>
                  <a:gd name="T1" fmla="*/ 12 h 13"/>
                  <a:gd name="T2" fmla="*/ 0 w 21"/>
                  <a:gd name="T3" fmla="*/ 12 h 13"/>
                  <a:gd name="T4" fmla="*/ 0 w 21"/>
                  <a:gd name="T5" fmla="*/ 0 h 13"/>
                  <a:gd name="T6" fmla="*/ 0 w 21"/>
                  <a:gd name="T7" fmla="*/ 12 h 13"/>
                  <a:gd name="T8" fmla="*/ 10 w 21"/>
                  <a:gd name="T9" fmla="*/ 12 h 13"/>
                  <a:gd name="T10" fmla="*/ 10 w 21"/>
                  <a:gd name="T11" fmla="*/ 0 h 13"/>
                  <a:gd name="T12" fmla="*/ 20 w 21"/>
                  <a:gd name="T13" fmla="*/ 0 h 13"/>
                  <a:gd name="T14" fmla="*/ 20 w 21"/>
                  <a:gd name="T15" fmla="*/ 1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1"/>
                  <a:gd name="T25" fmla="*/ 0 h 13"/>
                  <a:gd name="T26" fmla="*/ 21 w 21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0" y="12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0" name="Freeform 379"/>
              <p:cNvSpPr>
                <a:spLocks/>
              </p:cNvSpPr>
              <p:nvPr/>
            </p:nvSpPr>
            <p:spPr bwMode="auto">
              <a:xfrm>
                <a:off x="1256" y="1991"/>
                <a:ext cx="11" cy="13"/>
              </a:xfrm>
              <a:custGeom>
                <a:avLst/>
                <a:gdLst>
                  <a:gd name="T0" fmla="*/ 0 w 11"/>
                  <a:gd name="T1" fmla="*/ 12 h 13"/>
                  <a:gd name="T2" fmla="*/ 0 w 11"/>
                  <a:gd name="T3" fmla="*/ 12 h 13"/>
                  <a:gd name="T4" fmla="*/ 0 w 11"/>
                  <a:gd name="T5" fmla="*/ 0 h 13"/>
                  <a:gd name="T6" fmla="*/ 10 w 11"/>
                  <a:gd name="T7" fmla="*/ 0 h 13"/>
                  <a:gd name="T8" fmla="*/ 10 w 11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"/>
                  <a:gd name="T16" fmla="*/ 0 h 13"/>
                  <a:gd name="T17" fmla="*/ 11 w 11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" h="13">
                    <a:moveTo>
                      <a:pt x="0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1" name="Freeform 380"/>
              <p:cNvSpPr>
                <a:spLocks/>
              </p:cNvSpPr>
              <p:nvPr/>
            </p:nvSpPr>
            <p:spPr bwMode="auto">
              <a:xfrm>
                <a:off x="1215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2" name="Freeform 381"/>
              <p:cNvSpPr>
                <a:spLocks/>
              </p:cNvSpPr>
              <p:nvPr/>
            </p:nvSpPr>
            <p:spPr bwMode="auto">
              <a:xfrm>
                <a:off x="1215" y="2003"/>
                <a:ext cx="22" cy="12"/>
              </a:xfrm>
              <a:custGeom>
                <a:avLst/>
                <a:gdLst>
                  <a:gd name="T0" fmla="*/ 0 w 22"/>
                  <a:gd name="T1" fmla="*/ 11 h 12"/>
                  <a:gd name="T2" fmla="*/ 10 w 22"/>
                  <a:gd name="T3" fmla="*/ 0 h 12"/>
                  <a:gd name="T4" fmla="*/ 10 w 22"/>
                  <a:gd name="T5" fmla="*/ 11 h 12"/>
                  <a:gd name="T6" fmla="*/ 10 w 22"/>
                  <a:gd name="T7" fmla="*/ 0 h 12"/>
                  <a:gd name="T8" fmla="*/ 21 w 22"/>
                  <a:gd name="T9" fmla="*/ 0 h 12"/>
                  <a:gd name="T10" fmla="*/ 21 w 22"/>
                  <a:gd name="T11" fmla="*/ 1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12"/>
                  <a:gd name="T20" fmla="*/ 22 w 22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12">
                    <a:moveTo>
                      <a:pt x="0" y="11"/>
                    </a:moveTo>
                    <a:lnTo>
                      <a:pt x="10" y="0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1" y="0"/>
                    </a:lnTo>
                    <a:lnTo>
                      <a:pt x="2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3" name="Freeform 382"/>
              <p:cNvSpPr>
                <a:spLocks/>
              </p:cNvSpPr>
              <p:nvPr/>
            </p:nvSpPr>
            <p:spPr bwMode="auto">
              <a:xfrm>
                <a:off x="1225" y="2003"/>
                <a:ext cx="12" cy="12"/>
              </a:xfrm>
              <a:custGeom>
                <a:avLst/>
                <a:gdLst>
                  <a:gd name="T0" fmla="*/ 0 w 12"/>
                  <a:gd name="T1" fmla="*/ 11 h 12"/>
                  <a:gd name="T2" fmla="*/ 11 w 12"/>
                  <a:gd name="T3" fmla="*/ 0 h 12"/>
                  <a:gd name="T4" fmla="*/ 11 w 12"/>
                  <a:gd name="T5" fmla="*/ 11 h 12"/>
                  <a:gd name="T6" fmla="*/ 0 60000 65536"/>
                  <a:gd name="T7" fmla="*/ 0 60000 65536"/>
                  <a:gd name="T8" fmla="*/ 0 60000 65536"/>
                  <a:gd name="T9" fmla="*/ 0 w 12"/>
                  <a:gd name="T10" fmla="*/ 0 h 12"/>
                  <a:gd name="T11" fmla="*/ 12 w 12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2" h="12">
                    <a:moveTo>
                      <a:pt x="0" y="11"/>
                    </a:moveTo>
                    <a:lnTo>
                      <a:pt x="11" y="0"/>
                    </a:lnTo>
                    <a:lnTo>
                      <a:pt x="11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4" name="Freeform 383"/>
              <p:cNvSpPr>
                <a:spLocks/>
              </p:cNvSpPr>
              <p:nvPr/>
            </p:nvSpPr>
            <p:spPr bwMode="auto">
              <a:xfrm>
                <a:off x="1246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5" name="Freeform 384"/>
              <p:cNvSpPr>
                <a:spLocks/>
              </p:cNvSpPr>
              <p:nvPr/>
            </p:nvSpPr>
            <p:spPr bwMode="auto">
              <a:xfrm>
                <a:off x="1246" y="2003"/>
                <a:ext cx="21" cy="12"/>
              </a:xfrm>
              <a:custGeom>
                <a:avLst/>
                <a:gdLst>
                  <a:gd name="T0" fmla="*/ 0 w 21"/>
                  <a:gd name="T1" fmla="*/ 11 h 12"/>
                  <a:gd name="T2" fmla="*/ 0 w 21"/>
                  <a:gd name="T3" fmla="*/ 0 h 12"/>
                  <a:gd name="T4" fmla="*/ 10 w 21"/>
                  <a:gd name="T5" fmla="*/ 11 h 12"/>
                  <a:gd name="T6" fmla="*/ 10 w 21"/>
                  <a:gd name="T7" fmla="*/ 0 h 12"/>
                  <a:gd name="T8" fmla="*/ 20 w 21"/>
                  <a:gd name="T9" fmla="*/ 0 h 12"/>
                  <a:gd name="T10" fmla="*/ 20 w 21"/>
                  <a:gd name="T11" fmla="*/ 11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2"/>
                  <a:gd name="T20" fmla="*/ 21 w 21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11"/>
                    </a:lnTo>
                    <a:lnTo>
                      <a:pt x="10" y="0"/>
                    </a:lnTo>
                    <a:lnTo>
                      <a:pt x="20" y="0"/>
                    </a:lnTo>
                    <a:lnTo>
                      <a:pt x="2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6" name="Freeform 385"/>
              <p:cNvSpPr>
                <a:spLocks/>
              </p:cNvSpPr>
              <p:nvPr/>
            </p:nvSpPr>
            <p:spPr bwMode="auto">
              <a:xfrm>
                <a:off x="1256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7" name="Freeform 386"/>
              <p:cNvSpPr>
                <a:spLocks/>
              </p:cNvSpPr>
              <p:nvPr/>
            </p:nvSpPr>
            <p:spPr bwMode="auto">
              <a:xfrm>
                <a:off x="1256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8" name="Freeform 387"/>
              <p:cNvSpPr>
                <a:spLocks/>
              </p:cNvSpPr>
              <p:nvPr/>
            </p:nvSpPr>
            <p:spPr bwMode="auto">
              <a:xfrm>
                <a:off x="1256" y="2003"/>
                <a:ext cx="11" cy="12"/>
              </a:xfrm>
              <a:custGeom>
                <a:avLst/>
                <a:gdLst>
                  <a:gd name="T0" fmla="*/ 0 w 11"/>
                  <a:gd name="T1" fmla="*/ 11 h 12"/>
                  <a:gd name="T2" fmla="*/ 0 w 11"/>
                  <a:gd name="T3" fmla="*/ 0 h 12"/>
                  <a:gd name="T4" fmla="*/ 10 w 11"/>
                  <a:gd name="T5" fmla="*/ 0 h 12"/>
                  <a:gd name="T6" fmla="*/ 10 w 11"/>
                  <a:gd name="T7" fmla="*/ 11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2"/>
                  <a:gd name="T14" fmla="*/ 11 w 11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2">
                    <a:moveTo>
                      <a:pt x="0" y="11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1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59" name="Freeform 388"/>
              <p:cNvSpPr>
                <a:spLocks/>
              </p:cNvSpPr>
              <p:nvPr/>
            </p:nvSpPr>
            <p:spPr bwMode="auto">
              <a:xfrm>
                <a:off x="1215" y="201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10 w 22"/>
                  <a:gd name="T5" fmla="*/ 0 h 1"/>
                  <a:gd name="T6" fmla="*/ 2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0" name="Freeform 389"/>
              <p:cNvSpPr>
                <a:spLocks/>
              </p:cNvSpPr>
              <p:nvPr/>
            </p:nvSpPr>
            <p:spPr bwMode="auto">
              <a:xfrm>
                <a:off x="1215" y="2014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0 w 22"/>
                  <a:gd name="T3" fmla="*/ 0 h 1"/>
                  <a:gd name="T4" fmla="*/ 10 w 22"/>
                  <a:gd name="T5" fmla="*/ 0 h 1"/>
                  <a:gd name="T6" fmla="*/ 21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"/>
                  <a:gd name="T14" fmla="*/ 22 w 2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  <a:lnTo>
                      <a:pt x="2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1" name="Freeform 390"/>
              <p:cNvSpPr>
                <a:spLocks/>
              </p:cNvSpPr>
              <p:nvPr/>
            </p:nvSpPr>
            <p:spPr bwMode="auto">
              <a:xfrm>
                <a:off x="1246" y="201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62" name="Freeform 391"/>
              <p:cNvSpPr>
                <a:spLocks/>
              </p:cNvSpPr>
              <p:nvPr/>
            </p:nvSpPr>
            <p:spPr bwMode="auto">
              <a:xfrm>
                <a:off x="1246" y="2014"/>
                <a:ext cx="11" cy="1"/>
              </a:xfrm>
              <a:custGeom>
                <a:avLst/>
                <a:gdLst>
                  <a:gd name="T0" fmla="*/ 0 w 11"/>
                  <a:gd name="T1" fmla="*/ 0 h 1"/>
                  <a:gd name="T2" fmla="*/ 0 w 11"/>
                  <a:gd name="T3" fmla="*/ 0 h 1"/>
                  <a:gd name="T4" fmla="*/ 10 w 1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1"/>
                  <a:gd name="T11" fmla="*/ 11 w 1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1">
                    <a:moveTo>
                      <a:pt x="0" y="0"/>
                    </a:moveTo>
                    <a:lnTo>
                      <a:pt x="0" y="0"/>
                    </a:lnTo>
                    <a:lnTo>
                      <a:pt x="1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sp>
          <p:nvSpPr>
            <p:cNvPr id="23612" name="Line 392"/>
            <p:cNvSpPr>
              <a:spLocks noChangeShapeType="1"/>
            </p:cNvSpPr>
            <p:nvPr/>
          </p:nvSpPr>
          <p:spPr bwMode="auto">
            <a:xfrm>
              <a:off x="1060" y="1387"/>
              <a:ext cx="389" cy="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3613" name="AutoShape 393"/>
            <p:cNvSpPr>
              <a:spLocks noChangeArrowheads="1"/>
            </p:cNvSpPr>
            <p:nvPr/>
          </p:nvSpPr>
          <p:spPr bwMode="auto">
            <a:xfrm>
              <a:off x="1126" y="1424"/>
              <a:ext cx="73" cy="73"/>
            </a:xfrm>
            <a:prstGeom prst="roundRect">
              <a:avLst>
                <a:gd name="adj" fmla="val 24185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4" name="AutoShape 394"/>
            <p:cNvSpPr>
              <a:spLocks noChangeArrowheads="1"/>
            </p:cNvSpPr>
            <p:nvPr/>
          </p:nvSpPr>
          <p:spPr bwMode="auto">
            <a:xfrm>
              <a:off x="1234" y="1424"/>
              <a:ext cx="72" cy="73"/>
            </a:xfrm>
            <a:prstGeom prst="roundRect">
              <a:avLst>
                <a:gd name="adj" fmla="val 24583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5" name="AutoShape 395"/>
            <p:cNvSpPr>
              <a:spLocks noChangeArrowheads="1"/>
            </p:cNvSpPr>
            <p:nvPr/>
          </p:nvSpPr>
          <p:spPr bwMode="auto">
            <a:xfrm>
              <a:off x="1343" y="1424"/>
              <a:ext cx="72" cy="73"/>
            </a:xfrm>
            <a:prstGeom prst="roundRect">
              <a:avLst>
                <a:gd name="adj" fmla="val 24583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6" name="AutoShape 396"/>
            <p:cNvSpPr>
              <a:spLocks noChangeArrowheads="1"/>
            </p:cNvSpPr>
            <p:nvPr/>
          </p:nvSpPr>
          <p:spPr bwMode="auto">
            <a:xfrm>
              <a:off x="1126" y="1552"/>
              <a:ext cx="73" cy="72"/>
            </a:xfrm>
            <a:prstGeom prst="roundRect">
              <a:avLst>
                <a:gd name="adj" fmla="val 24185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7" name="AutoShape 397"/>
            <p:cNvSpPr>
              <a:spLocks noChangeArrowheads="1"/>
            </p:cNvSpPr>
            <p:nvPr/>
          </p:nvSpPr>
          <p:spPr bwMode="auto">
            <a:xfrm>
              <a:off x="1234" y="1552"/>
              <a:ext cx="72" cy="72"/>
            </a:xfrm>
            <a:prstGeom prst="roundRect">
              <a:avLst>
                <a:gd name="adj" fmla="val 24583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8" name="AutoShape 398"/>
            <p:cNvSpPr>
              <a:spLocks noChangeArrowheads="1"/>
            </p:cNvSpPr>
            <p:nvPr/>
          </p:nvSpPr>
          <p:spPr bwMode="auto">
            <a:xfrm>
              <a:off x="1343" y="1552"/>
              <a:ext cx="72" cy="72"/>
            </a:xfrm>
            <a:prstGeom prst="roundRect">
              <a:avLst>
                <a:gd name="adj" fmla="val 24583"/>
              </a:avLst>
            </a:prstGeom>
            <a:solidFill>
              <a:srgbClr val="80808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3619" name="Rectangle 399"/>
            <p:cNvSpPr>
              <a:spLocks noChangeArrowheads="1"/>
            </p:cNvSpPr>
            <p:nvPr/>
          </p:nvSpPr>
          <p:spPr bwMode="auto">
            <a:xfrm>
              <a:off x="1064" y="1400"/>
              <a:ext cx="27" cy="173"/>
            </a:xfrm>
            <a:prstGeom prst="rect">
              <a:avLst/>
            </a:prstGeom>
            <a:solidFill>
              <a:srgbClr val="80808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990600" y="606425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kumimoji="1" lang="en-US" altLang="pt-BR" sz="3200" i="1"/>
              <a:t>DICOM-um breve histórico </a:t>
            </a:r>
          </a:p>
        </p:txBody>
      </p:sp>
      <p:sp>
        <p:nvSpPr>
          <p:cNvPr id="318467" name="Rectangle 3"/>
          <p:cNvSpPr>
            <a:spLocks noChangeArrowheads="1"/>
          </p:cNvSpPr>
          <p:nvPr/>
        </p:nvSpPr>
        <p:spPr bwMode="auto">
          <a:xfrm>
            <a:off x="1120775" y="2122488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/>
          <a:lstStyle>
            <a:lvl1pPr marL="342900" indent="-3429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 sz="1600">
                <a:latin typeface="Arial" charset="0"/>
              </a:rPr>
              <a:t>1985: 1a. publicação do padrão (ACR-NEMA 1.0)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 sz="1600">
                <a:latin typeface="Arial" charset="0"/>
              </a:rPr>
              <a:t>1988: 2a. publicação do padrão (ACR-NEMA 2.0)</a:t>
            </a:r>
          </a:p>
          <a:p>
            <a:pPr>
              <a:spcBef>
                <a:spcPct val="20000"/>
              </a:spcBef>
              <a:buClr>
                <a:schemeClr val="hlink"/>
              </a:buClr>
              <a:buSzPct val="50000"/>
              <a:buFont typeface="Tahoma" pitchFamily="34" charset="0"/>
              <a:buChar char="n"/>
            </a:pPr>
            <a:r>
              <a:rPr kumimoji="1" lang="en-US" altLang="pt-BR" sz="1600">
                <a:latin typeface="Arial" charset="0"/>
              </a:rPr>
              <a:t>1993: revisão profunda e substancial (DICOM 3.0)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é aplicável em ambientes de rede;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especifica como os equipamentos DICOM devem reagir a comandos e dados a serem trocados;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especifica níveis de conformidade para o fabricante;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estruturado em documentos de múltiplas partes para facilitar evolução do padrão;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introduz Objetos de Informação não apenas para imagens e gráficos, mas também para estudos e relatórios;</a:t>
            </a:r>
          </a:p>
          <a:p>
            <a:pPr lvl="1">
              <a:spcBef>
                <a:spcPct val="20000"/>
              </a:spcBef>
              <a:buClr>
                <a:schemeClr val="tx2"/>
              </a:buClr>
              <a:buSzPct val="75000"/>
              <a:buFont typeface="Tahoma" pitchFamily="34" charset="0"/>
              <a:buChar char="u"/>
            </a:pPr>
            <a:r>
              <a:rPr kumimoji="1" lang="en-US" altLang="pt-BR">
                <a:latin typeface="Arial" charset="0"/>
              </a:rPr>
              <a:t>especifica e estabelece técnicas para identificação única de qualquer Objeto de Informação.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" dur="1" fill="hold"/>
                                        <p:tgtEl>
                                          <p:spTgt spid="3184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2" dur="1" fill="hold"/>
                                        <p:tgtEl>
                                          <p:spTgt spid="3184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17" dur="1" fill="hold"/>
                                        <p:tgtEl>
                                          <p:spTgt spid="3184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8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0" dur="1" fill="hold"/>
                                        <p:tgtEl>
                                          <p:spTgt spid="3184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1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3" dur="1" fill="hold"/>
                                        <p:tgtEl>
                                          <p:spTgt spid="3184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4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6" dur="1" fill="hold"/>
                                        <p:tgtEl>
                                          <p:spTgt spid="3184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7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29" dur="1" fill="hold"/>
                                        <p:tgtEl>
                                          <p:spTgt spid="3184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0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2" dur="1" fill="hold"/>
                                        <p:tgtEl>
                                          <p:spTgt spid="31846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3" presetID="2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84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5" dur="1" fill="hold"/>
                                        <p:tgtEl>
                                          <p:spTgt spid="31846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8467" grpId="0" build="p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2749550" y="128588"/>
            <a:ext cx="5562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pPr>
              <a:lnSpc>
                <a:spcPct val="70000"/>
              </a:lnSpc>
            </a:pPr>
            <a:r>
              <a:rPr kumimoji="1" lang="en-US" altLang="pt-BR" sz="3200" b="1" i="1"/>
              <a:t>Estrutura do DICOM</a:t>
            </a:r>
            <a:endParaRPr kumimoji="1" lang="en-US" altLang="pt-BR" sz="2800" b="1"/>
          </a:p>
        </p:txBody>
      </p:sp>
      <p:sp>
        <p:nvSpPr>
          <p:cNvPr id="25603" name="Rectangle 3"/>
          <p:cNvSpPr>
            <a:spLocks noChangeArrowheads="1"/>
          </p:cNvSpPr>
          <p:nvPr/>
        </p:nvSpPr>
        <p:spPr bwMode="auto">
          <a:xfrm>
            <a:off x="844550" y="947738"/>
            <a:ext cx="2517775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488" tIns="44450" rIns="90488" bIns="4445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Tahoma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ahoma" pitchFamily="34" charset="0"/>
              </a:defRPr>
            </a:lvl9pPr>
          </a:lstStyle>
          <a:p>
            <a:r>
              <a:rPr lang="en-US" altLang="pt-BR" sz="1400" b="1">
                <a:latin typeface="Arial" charset="0"/>
              </a:rPr>
              <a:t>File Meta information</a:t>
            </a:r>
          </a:p>
          <a:p>
            <a:pPr>
              <a:buFontTx/>
              <a:buChar char="•"/>
            </a:pPr>
            <a:r>
              <a:rPr lang="en-US" altLang="pt-BR" sz="1000" b="1">
                <a:latin typeface="Arial" charset="0"/>
              </a:rPr>
              <a:t>Meta info version (0x0001)</a:t>
            </a:r>
          </a:p>
          <a:p>
            <a:pPr>
              <a:buFontTx/>
              <a:buChar char="•"/>
            </a:pPr>
            <a:r>
              <a:rPr lang="en-US" altLang="pt-BR" sz="1000" b="1">
                <a:latin typeface="Arial" charset="0"/>
              </a:rPr>
              <a:t>SOP class (DICOMDIR)</a:t>
            </a:r>
          </a:p>
          <a:p>
            <a:pPr>
              <a:buFontTx/>
              <a:buChar char="•"/>
            </a:pPr>
            <a:r>
              <a:rPr lang="en-US" altLang="pt-BR" sz="1000" b="1">
                <a:latin typeface="Arial" charset="0"/>
              </a:rPr>
              <a:t>Xfer Syntax (Ex: Little Endian Explicit)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3419475" y="1125538"/>
            <a:ext cx="4473575" cy="947737"/>
            <a:chOff x="1492" y="916"/>
            <a:chExt cx="1953" cy="854"/>
          </a:xfrm>
        </p:grpSpPr>
        <p:sp>
          <p:nvSpPr>
            <p:cNvPr id="25631" name="Rectangle 5"/>
            <p:cNvSpPr>
              <a:spLocks noChangeArrowheads="1"/>
            </p:cNvSpPr>
            <p:nvPr/>
          </p:nvSpPr>
          <p:spPr bwMode="auto">
            <a:xfrm>
              <a:off x="2579" y="1086"/>
              <a:ext cx="866" cy="6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488" tIns="44450" rIns="90488" bIns="44450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Tahom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Tahoma" pitchFamily="34" charset="0"/>
                </a:defRPr>
              </a:lvl9pPr>
            </a:lstStyle>
            <a:p>
              <a:r>
                <a:rPr lang="en-US" altLang="pt-BR" sz="1400" b="1">
                  <a:latin typeface="Arial" charset="0"/>
                </a:rPr>
                <a:t>Directory information</a:t>
              </a:r>
            </a:p>
            <a:p>
              <a:pPr>
                <a:buFontTx/>
                <a:buChar char="•"/>
              </a:pPr>
              <a:r>
                <a:rPr lang="en-US" altLang="pt-BR" sz="1000" b="1">
                  <a:latin typeface="Arial" charset="0"/>
                </a:rPr>
                <a:t>Descriptor (Ex: README)</a:t>
              </a:r>
            </a:p>
            <a:p>
              <a:pPr>
                <a:buFontTx/>
                <a:buChar char="•"/>
              </a:pPr>
              <a:r>
                <a:rPr lang="en-US" altLang="pt-BR" sz="1000" b="1">
                  <a:latin typeface="Arial" charset="0"/>
                </a:rPr>
                <a:t>First dir Record</a:t>
              </a:r>
            </a:p>
            <a:p>
              <a:pPr>
                <a:buFontTx/>
                <a:buChar char="•"/>
              </a:pPr>
              <a:r>
                <a:rPr lang="en-US" altLang="pt-BR" sz="1000" b="1">
                  <a:latin typeface="Arial" charset="0"/>
                </a:rPr>
                <a:t>Last dir Record</a:t>
              </a:r>
            </a:p>
          </p:txBody>
        </p:sp>
        <p:sp>
          <p:nvSpPr>
            <p:cNvPr id="25632" name="Line 6"/>
            <p:cNvSpPr>
              <a:spLocks noChangeShapeType="1"/>
            </p:cNvSpPr>
            <p:nvPr/>
          </p:nvSpPr>
          <p:spPr bwMode="auto">
            <a:xfrm>
              <a:off x="1492" y="916"/>
              <a:ext cx="1096" cy="28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1019175" y="2020888"/>
            <a:ext cx="7656513" cy="1531937"/>
            <a:chOff x="131" y="1684"/>
            <a:chExt cx="3926" cy="1287"/>
          </a:xfrm>
        </p:grpSpPr>
        <p:grpSp>
          <p:nvGrpSpPr>
            <p:cNvPr id="25623" name="Group 8"/>
            <p:cNvGrpSpPr>
              <a:grpSpLocks/>
            </p:cNvGrpSpPr>
            <p:nvPr/>
          </p:nvGrpSpPr>
          <p:grpSpPr bwMode="auto">
            <a:xfrm>
              <a:off x="131" y="1684"/>
              <a:ext cx="3926" cy="1287"/>
              <a:chOff x="131" y="1684"/>
              <a:chExt cx="3926" cy="1287"/>
            </a:xfrm>
          </p:grpSpPr>
          <p:grpSp>
            <p:nvGrpSpPr>
              <p:cNvPr id="25625" name="Group 9"/>
              <p:cNvGrpSpPr>
                <a:grpSpLocks/>
              </p:cNvGrpSpPr>
              <p:nvPr/>
            </p:nvGrpSpPr>
            <p:grpSpPr bwMode="auto">
              <a:xfrm>
                <a:off x="131" y="1949"/>
                <a:ext cx="3926" cy="1022"/>
                <a:chOff x="131" y="1949"/>
                <a:chExt cx="3926" cy="1022"/>
              </a:xfrm>
            </p:grpSpPr>
            <p:sp>
              <p:nvSpPr>
                <p:cNvPr id="25627" name="Rectangle 10"/>
                <p:cNvSpPr>
                  <a:spLocks noChangeArrowheads="1"/>
                </p:cNvSpPr>
                <p:nvPr/>
              </p:nvSpPr>
              <p:spPr bwMode="auto">
                <a:xfrm>
                  <a:off x="131" y="1949"/>
                  <a:ext cx="1274" cy="10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Patient 1 directory Record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Pointer to other patients (Pat2, Pat3..)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Lower level dir (STUDY1, STUDY2...)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Name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ID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Date of Birth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Sex</a:t>
                  </a:r>
                </a:p>
              </p:txBody>
            </p:sp>
            <p:sp>
              <p:nvSpPr>
                <p:cNvPr id="25628" name="Rectangle 11"/>
                <p:cNvSpPr>
                  <a:spLocks noChangeArrowheads="1"/>
                </p:cNvSpPr>
                <p:nvPr/>
              </p:nvSpPr>
              <p:spPr bwMode="auto">
                <a:xfrm>
                  <a:off x="2194" y="1949"/>
                  <a:ext cx="471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Patient 2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  <p:sp>
              <p:nvSpPr>
                <p:cNvPr id="25629" name="Rectangle 12"/>
                <p:cNvSpPr>
                  <a:spLocks noChangeArrowheads="1"/>
                </p:cNvSpPr>
                <p:nvPr/>
              </p:nvSpPr>
              <p:spPr bwMode="auto">
                <a:xfrm>
                  <a:off x="2867" y="1949"/>
                  <a:ext cx="471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Patient 3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  <p:sp>
              <p:nvSpPr>
                <p:cNvPr id="25630" name="Rectangle 13"/>
                <p:cNvSpPr>
                  <a:spLocks noChangeArrowheads="1"/>
                </p:cNvSpPr>
                <p:nvPr/>
              </p:nvSpPr>
              <p:spPr bwMode="auto">
                <a:xfrm>
                  <a:off x="3586" y="1949"/>
                  <a:ext cx="471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Patient x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</p:grpSp>
          <p:sp>
            <p:nvSpPr>
              <p:cNvPr id="25626" name="Line 14"/>
              <p:cNvSpPr>
                <a:spLocks noChangeShapeType="1"/>
              </p:cNvSpPr>
              <p:nvPr/>
            </p:nvSpPr>
            <p:spPr bwMode="auto">
              <a:xfrm flipH="1">
                <a:off x="956" y="1684"/>
                <a:ext cx="1640" cy="28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25624" name="Line 15"/>
            <p:cNvSpPr>
              <a:spLocks noChangeShapeType="1"/>
            </p:cNvSpPr>
            <p:nvPr/>
          </p:nvSpPr>
          <p:spPr bwMode="auto">
            <a:xfrm>
              <a:off x="1876" y="2064"/>
              <a:ext cx="28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6" name="Group 16"/>
          <p:cNvGrpSpPr>
            <a:grpSpLocks/>
          </p:cNvGrpSpPr>
          <p:nvPr/>
        </p:nvGrpSpPr>
        <p:grpSpPr bwMode="auto">
          <a:xfrm>
            <a:off x="1435100" y="3140075"/>
            <a:ext cx="7086600" cy="1790700"/>
            <a:chOff x="131" y="2548"/>
            <a:chExt cx="3853" cy="1578"/>
          </a:xfrm>
        </p:grpSpPr>
        <p:grpSp>
          <p:nvGrpSpPr>
            <p:cNvPr id="25614" name="Group 17"/>
            <p:cNvGrpSpPr>
              <a:grpSpLocks/>
            </p:cNvGrpSpPr>
            <p:nvPr/>
          </p:nvGrpSpPr>
          <p:grpSpPr bwMode="auto">
            <a:xfrm>
              <a:off x="131" y="2548"/>
              <a:ext cx="3853" cy="1578"/>
              <a:chOff x="131" y="2548"/>
              <a:chExt cx="3853" cy="1578"/>
            </a:xfrm>
          </p:grpSpPr>
          <p:grpSp>
            <p:nvGrpSpPr>
              <p:cNvPr id="25616" name="Group 18"/>
              <p:cNvGrpSpPr>
                <a:grpSpLocks/>
              </p:cNvGrpSpPr>
              <p:nvPr/>
            </p:nvGrpSpPr>
            <p:grpSpPr bwMode="auto">
              <a:xfrm>
                <a:off x="131" y="3054"/>
                <a:ext cx="3853" cy="1072"/>
                <a:chOff x="131" y="3054"/>
                <a:chExt cx="3853" cy="1072"/>
              </a:xfrm>
            </p:grpSpPr>
            <p:sp>
              <p:nvSpPr>
                <p:cNvPr id="25619" name="Rectangle 19"/>
                <p:cNvSpPr>
                  <a:spLocks noChangeArrowheads="1"/>
                </p:cNvSpPr>
                <p:nvPr/>
              </p:nvSpPr>
              <p:spPr bwMode="auto">
                <a:xfrm>
                  <a:off x="131" y="3054"/>
                  <a:ext cx="1421" cy="107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Study 1 directory Record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Pointer to other studies (Stud2, Stud3..)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Lower level dir (Series1, Series2...)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Description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UID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Date and time</a:t>
                  </a:r>
                </a:p>
                <a:p>
                  <a:pPr>
                    <a:buFontTx/>
                    <a:buChar char="•"/>
                  </a:pPr>
                  <a:r>
                    <a:rPr lang="en-US" altLang="pt-BR" sz="1000" b="1">
                      <a:latin typeface="Arial" charset="0"/>
                    </a:rPr>
                    <a:t>Study ID</a:t>
                  </a:r>
                </a:p>
              </p:txBody>
            </p:sp>
            <p:sp>
              <p:nvSpPr>
                <p:cNvPr id="25620" name="Rectangle 20"/>
                <p:cNvSpPr>
                  <a:spLocks noChangeArrowheads="1"/>
                </p:cNvSpPr>
                <p:nvPr/>
              </p:nvSpPr>
              <p:spPr bwMode="auto">
                <a:xfrm>
                  <a:off x="3538" y="3054"/>
                  <a:ext cx="446" cy="4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Study x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  <p:sp>
              <p:nvSpPr>
                <p:cNvPr id="25621" name="Rectangle 21"/>
                <p:cNvSpPr>
                  <a:spLocks noChangeArrowheads="1"/>
                </p:cNvSpPr>
                <p:nvPr/>
              </p:nvSpPr>
              <p:spPr bwMode="auto">
                <a:xfrm>
                  <a:off x="2866" y="3054"/>
                  <a:ext cx="446" cy="4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Study 3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  <p:sp>
              <p:nvSpPr>
                <p:cNvPr id="25622" name="Rectangle 22"/>
                <p:cNvSpPr>
                  <a:spLocks noChangeArrowheads="1"/>
                </p:cNvSpPr>
                <p:nvPr/>
              </p:nvSpPr>
              <p:spPr bwMode="auto">
                <a:xfrm>
                  <a:off x="2146" y="3054"/>
                  <a:ext cx="447" cy="4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90488" tIns="44450" rIns="90488" bIns="44450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Tahoma" pitchFamily="34" charset="0"/>
                    </a:defRPr>
                  </a:lvl9pPr>
                </a:lstStyle>
                <a:p>
                  <a:r>
                    <a:rPr lang="en-US" altLang="pt-BR" sz="1400" b="1">
                      <a:latin typeface="Arial" charset="0"/>
                    </a:rPr>
                    <a:t>Study 2</a:t>
                  </a:r>
                  <a:endParaRPr lang="en-US" altLang="pt-BR" sz="1000" b="1">
                    <a:latin typeface="Arial" charset="0"/>
                  </a:endParaRPr>
                </a:p>
                <a:p>
                  <a:r>
                    <a:rPr lang="en-US" altLang="pt-BR" sz="1000" b="1">
                      <a:latin typeface="Arial" charset="0"/>
                    </a:rPr>
                    <a:t>...</a:t>
                  </a:r>
                </a:p>
              </p:txBody>
            </p:sp>
          </p:grpSp>
          <p:sp>
            <p:nvSpPr>
              <p:cNvPr id="25617" name="Line 23"/>
              <p:cNvSpPr>
                <a:spLocks noChangeShapeType="1"/>
              </p:cNvSpPr>
              <p:nvPr/>
            </p:nvSpPr>
            <p:spPr bwMode="auto">
              <a:xfrm>
                <a:off x="1440" y="2548"/>
                <a:ext cx="0" cy="47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  <p:sp>
            <p:nvSpPr>
              <p:cNvPr id="25618" name="Line 24"/>
              <p:cNvSpPr>
                <a:spLocks noChangeShapeType="1"/>
              </p:cNvSpPr>
              <p:nvPr/>
            </p:nvSpPr>
            <p:spPr bwMode="auto">
              <a:xfrm>
                <a:off x="1440" y="3556"/>
                <a:ext cx="0" cy="52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pt-BR"/>
              </a:p>
            </p:txBody>
          </p:sp>
        </p:grpSp>
        <p:sp>
          <p:nvSpPr>
            <p:cNvPr id="25615" name="Line 25"/>
            <p:cNvSpPr>
              <a:spLocks noChangeShapeType="1"/>
            </p:cNvSpPr>
            <p:nvPr/>
          </p:nvSpPr>
          <p:spPr bwMode="auto">
            <a:xfrm>
              <a:off x="1732" y="3168"/>
              <a:ext cx="37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grpSp>
        <p:nvGrpSpPr>
          <p:cNvPr id="9" name="Group 26"/>
          <p:cNvGrpSpPr>
            <a:grpSpLocks/>
          </p:cNvGrpSpPr>
          <p:nvPr/>
        </p:nvGrpSpPr>
        <p:grpSpPr bwMode="auto">
          <a:xfrm>
            <a:off x="1457325" y="4995863"/>
            <a:ext cx="7196138" cy="1673225"/>
            <a:chOff x="131" y="4110"/>
            <a:chExt cx="3914" cy="1473"/>
          </a:xfrm>
        </p:grpSpPr>
        <p:grpSp>
          <p:nvGrpSpPr>
            <p:cNvPr id="25608" name="Group 27"/>
            <p:cNvGrpSpPr>
              <a:grpSpLocks/>
            </p:cNvGrpSpPr>
            <p:nvPr/>
          </p:nvGrpSpPr>
          <p:grpSpPr bwMode="auto">
            <a:xfrm>
              <a:off x="131" y="4110"/>
              <a:ext cx="3914" cy="1473"/>
              <a:chOff x="131" y="4110"/>
              <a:chExt cx="3914" cy="1473"/>
            </a:xfrm>
          </p:grpSpPr>
          <p:sp>
            <p:nvSpPr>
              <p:cNvPr id="25610" name="Rectangle 28"/>
              <p:cNvSpPr>
                <a:spLocks noChangeArrowheads="1"/>
              </p:cNvSpPr>
              <p:nvPr/>
            </p:nvSpPr>
            <p:spPr bwMode="auto">
              <a:xfrm>
                <a:off x="131" y="4110"/>
                <a:ext cx="1621" cy="14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r>
                  <a:rPr lang="en-US" altLang="pt-BR" sz="1400" b="1">
                    <a:latin typeface="Arial" charset="0"/>
                  </a:rPr>
                  <a:t>Image 1 directory Record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Pointer to other studies (Image1, Image2..)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No lower level dir 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File ID (Ex: XA0001.dcm)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Xfer Syntax UID in file (Litle End., JPEG, etc..)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Image Type (Original, Primary, Planes...)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Image number (Ex: 102)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Samples per pixel (1)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Photometric interpretation (Monochrome2, ...)</a:t>
                </a:r>
              </a:p>
              <a:p>
                <a:pPr>
                  <a:buFontTx/>
                  <a:buChar char="•"/>
                </a:pPr>
                <a:r>
                  <a:rPr lang="en-US" altLang="pt-BR" sz="1000" b="1">
                    <a:latin typeface="Arial" charset="0"/>
                  </a:rPr>
                  <a:t>Number of Rows, Columns, etc...</a:t>
                </a:r>
              </a:p>
            </p:txBody>
          </p:sp>
          <p:sp>
            <p:nvSpPr>
              <p:cNvPr id="25611" name="Rectangle 29"/>
              <p:cNvSpPr>
                <a:spLocks noChangeArrowheads="1"/>
              </p:cNvSpPr>
              <p:nvPr/>
            </p:nvSpPr>
            <p:spPr bwMode="auto">
              <a:xfrm>
                <a:off x="2916" y="4110"/>
                <a:ext cx="458" cy="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r>
                  <a:rPr lang="en-US" altLang="pt-BR" sz="1400" b="1">
                    <a:latin typeface="Arial" charset="0"/>
                  </a:rPr>
                  <a:t>Image 3</a:t>
                </a:r>
                <a:endParaRPr lang="en-US" altLang="pt-BR" sz="1000" b="1">
                  <a:latin typeface="Arial" charset="0"/>
                </a:endParaRPr>
              </a:p>
              <a:p>
                <a:r>
                  <a:rPr lang="en-US" altLang="pt-BR" sz="1000" b="1">
                    <a:latin typeface="Arial" charset="0"/>
                  </a:rPr>
                  <a:t>...</a:t>
                </a:r>
              </a:p>
            </p:txBody>
          </p:sp>
          <p:sp>
            <p:nvSpPr>
              <p:cNvPr id="25612" name="Rectangle 30"/>
              <p:cNvSpPr>
                <a:spLocks noChangeArrowheads="1"/>
              </p:cNvSpPr>
              <p:nvPr/>
            </p:nvSpPr>
            <p:spPr bwMode="auto">
              <a:xfrm>
                <a:off x="2243" y="4110"/>
                <a:ext cx="458" cy="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r>
                  <a:rPr lang="en-US" altLang="pt-BR" sz="1400" b="1">
                    <a:latin typeface="Arial" charset="0"/>
                  </a:rPr>
                  <a:t>Image 2</a:t>
                </a:r>
                <a:endParaRPr lang="en-US" altLang="pt-BR" sz="1000" b="1">
                  <a:latin typeface="Arial" charset="0"/>
                </a:endParaRPr>
              </a:p>
              <a:p>
                <a:r>
                  <a:rPr lang="en-US" altLang="pt-BR" sz="1000" b="1">
                    <a:latin typeface="Arial" charset="0"/>
                  </a:rPr>
                  <a:t>...</a:t>
                </a:r>
              </a:p>
            </p:txBody>
          </p:sp>
          <p:sp>
            <p:nvSpPr>
              <p:cNvPr id="25613" name="Rectangle 31"/>
              <p:cNvSpPr>
                <a:spLocks noChangeArrowheads="1"/>
              </p:cNvSpPr>
              <p:nvPr/>
            </p:nvSpPr>
            <p:spPr bwMode="auto">
              <a:xfrm>
                <a:off x="3587" y="4110"/>
                <a:ext cx="458" cy="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90488" tIns="44450" rIns="90488" bIns="4445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Tahoma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Tahoma" pitchFamily="34" charset="0"/>
                  </a:defRPr>
                </a:lvl9pPr>
              </a:lstStyle>
              <a:p>
                <a:r>
                  <a:rPr lang="en-US" altLang="pt-BR" sz="1400" b="1">
                    <a:latin typeface="Arial" charset="0"/>
                  </a:rPr>
                  <a:t>Image x</a:t>
                </a:r>
                <a:endParaRPr lang="en-US" altLang="pt-BR" sz="1000" b="1">
                  <a:latin typeface="Arial" charset="0"/>
                </a:endParaRPr>
              </a:p>
              <a:p>
                <a:r>
                  <a:rPr lang="en-US" altLang="pt-BR" sz="1000" b="1">
                    <a:latin typeface="Arial" charset="0"/>
                  </a:rPr>
                  <a:t>...</a:t>
                </a:r>
              </a:p>
            </p:txBody>
          </p:sp>
        </p:grpSp>
        <p:sp>
          <p:nvSpPr>
            <p:cNvPr id="25609" name="Line 32"/>
            <p:cNvSpPr>
              <a:spLocks noChangeShapeType="1"/>
            </p:cNvSpPr>
            <p:nvPr/>
          </p:nvSpPr>
          <p:spPr bwMode="auto">
            <a:xfrm>
              <a:off x="1780" y="4224"/>
              <a:ext cx="424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remido">
  <a:themeElements>
    <a:clrScheme name="Tremido 2">
      <a:dk1>
        <a:srgbClr val="000099"/>
      </a:dk1>
      <a:lt1>
        <a:srgbClr val="FFFFFF"/>
      </a:lt1>
      <a:dk2>
        <a:srgbClr val="000066"/>
      </a:dk2>
      <a:lt2>
        <a:srgbClr val="EAEAEA"/>
      </a:lt2>
      <a:accent1>
        <a:srgbClr val="66CCFF"/>
      </a:accent1>
      <a:accent2>
        <a:srgbClr val="0066FF"/>
      </a:accent2>
      <a:accent3>
        <a:srgbClr val="AAAAB8"/>
      </a:accent3>
      <a:accent4>
        <a:srgbClr val="DADADA"/>
      </a:accent4>
      <a:accent5>
        <a:srgbClr val="B8E2FF"/>
      </a:accent5>
      <a:accent6>
        <a:srgbClr val="005CE7"/>
      </a:accent6>
      <a:hlink>
        <a:srgbClr val="FFFFCC"/>
      </a:hlink>
      <a:folHlink>
        <a:srgbClr val="99CC00"/>
      </a:folHlink>
    </a:clrScheme>
    <a:fontScheme name="Tremido">
      <a:majorFont>
        <a:latin typeface="Tahoma"/>
        <a:ea typeface=""/>
        <a:cs typeface=""/>
      </a:majorFont>
      <a:minorFont>
        <a:latin typeface="Tahoma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remido 1">
        <a:dk1>
          <a:srgbClr val="BD3737"/>
        </a:dk1>
        <a:lt1>
          <a:srgbClr val="FFFFFF"/>
        </a:lt1>
        <a:dk2>
          <a:srgbClr val="721E1E"/>
        </a:dk2>
        <a:lt2>
          <a:srgbClr val="FFCC00"/>
        </a:lt2>
        <a:accent1>
          <a:srgbClr val="FF6600"/>
        </a:accent1>
        <a:accent2>
          <a:srgbClr val="CC3300"/>
        </a:accent2>
        <a:accent3>
          <a:srgbClr val="BCABAB"/>
        </a:accent3>
        <a:accent4>
          <a:srgbClr val="DADADA"/>
        </a:accent4>
        <a:accent5>
          <a:srgbClr val="FFB8AA"/>
        </a:accent5>
        <a:accent6>
          <a:srgbClr val="B92D00"/>
        </a:accent6>
        <a:hlink>
          <a:srgbClr val="F7CC2F"/>
        </a:hlink>
        <a:folHlink>
          <a:srgbClr val="C7C6B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2">
        <a:dk1>
          <a:srgbClr val="000099"/>
        </a:dk1>
        <a:lt1>
          <a:srgbClr val="FFFFFF"/>
        </a:lt1>
        <a:dk2>
          <a:srgbClr val="000066"/>
        </a:dk2>
        <a:lt2>
          <a:srgbClr val="EAEAEA"/>
        </a:lt2>
        <a:accent1>
          <a:srgbClr val="66CCFF"/>
        </a:accent1>
        <a:accent2>
          <a:srgbClr val="0066FF"/>
        </a:accent2>
        <a:accent3>
          <a:srgbClr val="AAAAB8"/>
        </a:accent3>
        <a:accent4>
          <a:srgbClr val="DADADA"/>
        </a:accent4>
        <a:accent5>
          <a:srgbClr val="B8E2FF"/>
        </a:accent5>
        <a:accent6>
          <a:srgbClr val="005CE7"/>
        </a:accent6>
        <a:hlink>
          <a:srgbClr val="FFFFCC"/>
        </a:hlink>
        <a:folHlink>
          <a:srgbClr val="99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3">
        <a:dk1>
          <a:srgbClr val="6600CC"/>
        </a:dk1>
        <a:lt1>
          <a:srgbClr val="FFFFFF"/>
        </a:lt1>
        <a:dk2>
          <a:srgbClr val="4B0096"/>
        </a:dk2>
        <a:lt2>
          <a:srgbClr val="CDD7DF"/>
        </a:lt2>
        <a:accent1>
          <a:srgbClr val="9999FF"/>
        </a:accent1>
        <a:accent2>
          <a:srgbClr val="7850BA"/>
        </a:accent2>
        <a:accent3>
          <a:srgbClr val="B1AAC9"/>
        </a:accent3>
        <a:accent4>
          <a:srgbClr val="DADADA"/>
        </a:accent4>
        <a:accent5>
          <a:srgbClr val="CACAFF"/>
        </a:accent5>
        <a:accent6>
          <a:srgbClr val="6C48A8"/>
        </a:accent6>
        <a:hlink>
          <a:srgbClr val="00CCFF"/>
        </a:hlink>
        <a:folHlink>
          <a:srgbClr val="0796B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4">
        <a:dk1>
          <a:srgbClr val="55863C"/>
        </a:dk1>
        <a:lt1>
          <a:srgbClr val="FFFFFF"/>
        </a:lt1>
        <a:dk2>
          <a:srgbClr val="375F2F"/>
        </a:dk2>
        <a:lt2>
          <a:srgbClr val="D1EFB3"/>
        </a:lt2>
        <a:accent1>
          <a:srgbClr val="00CC66"/>
        </a:accent1>
        <a:accent2>
          <a:srgbClr val="8EAC66"/>
        </a:accent2>
        <a:accent3>
          <a:srgbClr val="AEB6AD"/>
        </a:accent3>
        <a:accent4>
          <a:srgbClr val="DADADA"/>
        </a:accent4>
        <a:accent5>
          <a:srgbClr val="AAE2B8"/>
        </a:accent5>
        <a:accent6>
          <a:srgbClr val="809B5C"/>
        </a:accent6>
        <a:hlink>
          <a:srgbClr val="B4EF7F"/>
        </a:hlink>
        <a:folHlink>
          <a:srgbClr val="F8F6A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5">
        <a:dk1>
          <a:srgbClr val="588073"/>
        </a:dk1>
        <a:lt1>
          <a:srgbClr val="FFFFFF"/>
        </a:lt1>
        <a:dk2>
          <a:srgbClr val="486768"/>
        </a:dk2>
        <a:lt2>
          <a:srgbClr val="DDDDDD"/>
        </a:lt2>
        <a:accent1>
          <a:srgbClr val="33CCCC"/>
        </a:accent1>
        <a:accent2>
          <a:srgbClr val="008871"/>
        </a:accent2>
        <a:accent3>
          <a:srgbClr val="B1B8B9"/>
        </a:accent3>
        <a:accent4>
          <a:srgbClr val="DADADA"/>
        </a:accent4>
        <a:accent5>
          <a:srgbClr val="ADE2E2"/>
        </a:accent5>
        <a:accent6>
          <a:srgbClr val="007B66"/>
        </a:accent6>
        <a:hlink>
          <a:srgbClr val="00CC99"/>
        </a:hlink>
        <a:folHlink>
          <a:srgbClr val="A8A8A8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6">
        <a:dk1>
          <a:srgbClr val="6B6C75"/>
        </a:dk1>
        <a:lt1>
          <a:srgbClr val="FFFFFF"/>
        </a:lt1>
        <a:dk2>
          <a:srgbClr val="575863"/>
        </a:dk2>
        <a:lt2>
          <a:srgbClr val="FFFFCC"/>
        </a:lt2>
        <a:accent1>
          <a:srgbClr val="677481"/>
        </a:accent1>
        <a:accent2>
          <a:srgbClr val="697E5E"/>
        </a:accent2>
        <a:accent3>
          <a:srgbClr val="B4B4B7"/>
        </a:accent3>
        <a:accent4>
          <a:srgbClr val="DADADA"/>
        </a:accent4>
        <a:accent5>
          <a:srgbClr val="B8BCC1"/>
        </a:accent5>
        <a:accent6>
          <a:srgbClr val="5E7254"/>
        </a:accent6>
        <a:hlink>
          <a:srgbClr val="E9E77F"/>
        </a:hlink>
        <a:folHlink>
          <a:srgbClr val="D3A44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remido 7">
        <a:dk1>
          <a:srgbClr val="000000"/>
        </a:dk1>
        <a:lt1>
          <a:srgbClr val="C4D6BE"/>
        </a:lt1>
        <a:dk2>
          <a:srgbClr val="339966"/>
        </a:dk2>
        <a:lt2>
          <a:srgbClr val="EFFBF0"/>
        </a:lt2>
        <a:accent1>
          <a:srgbClr val="DDDDDD"/>
        </a:accent1>
        <a:accent2>
          <a:srgbClr val="CCFF99"/>
        </a:accent2>
        <a:accent3>
          <a:srgbClr val="DEE8DB"/>
        </a:accent3>
        <a:accent4>
          <a:srgbClr val="000000"/>
        </a:accent4>
        <a:accent5>
          <a:srgbClr val="EBEBEB"/>
        </a:accent5>
        <a:accent6>
          <a:srgbClr val="B9E78A"/>
        </a:accent6>
        <a:hlink>
          <a:srgbClr val="009900"/>
        </a:hlink>
        <a:folHlink>
          <a:srgbClr val="33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emido 8">
        <a:dk1>
          <a:srgbClr val="000000"/>
        </a:dk1>
        <a:lt1>
          <a:srgbClr val="D6DAE4"/>
        </a:lt1>
        <a:dk2>
          <a:srgbClr val="000099"/>
        </a:dk2>
        <a:lt2>
          <a:srgbClr val="FFFFFF"/>
        </a:lt2>
        <a:accent1>
          <a:srgbClr val="BFDEE3"/>
        </a:accent1>
        <a:accent2>
          <a:srgbClr val="C0C0C0"/>
        </a:accent2>
        <a:accent3>
          <a:srgbClr val="E8EAEF"/>
        </a:accent3>
        <a:accent4>
          <a:srgbClr val="000000"/>
        </a:accent4>
        <a:accent5>
          <a:srgbClr val="DCECEF"/>
        </a:accent5>
        <a:accent6>
          <a:srgbClr val="AEAEAE"/>
        </a:accent6>
        <a:hlink>
          <a:srgbClr val="3333CC"/>
        </a:hlink>
        <a:folHlink>
          <a:srgbClr val="5E93C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remido 9">
        <a:dk1>
          <a:srgbClr val="4A2500"/>
        </a:dk1>
        <a:lt1>
          <a:srgbClr val="C2C0BA"/>
        </a:lt1>
        <a:dk2>
          <a:srgbClr val="788569"/>
        </a:dk2>
        <a:lt2>
          <a:srgbClr val="F4F4EC"/>
        </a:lt2>
        <a:accent1>
          <a:srgbClr val="E1DFC1"/>
        </a:accent1>
        <a:accent2>
          <a:srgbClr val="A5A7AF"/>
        </a:accent2>
        <a:accent3>
          <a:srgbClr val="DDDCD9"/>
        </a:accent3>
        <a:accent4>
          <a:srgbClr val="3E1E00"/>
        </a:accent4>
        <a:accent5>
          <a:srgbClr val="EEECDD"/>
        </a:accent5>
        <a:accent6>
          <a:srgbClr val="95979E"/>
        </a:accent6>
        <a:hlink>
          <a:srgbClr val="9C9800"/>
        </a:hlink>
        <a:folHlink>
          <a:srgbClr val="666633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2769</TotalTime>
  <Words>2155</Words>
  <Application>Microsoft Office PowerPoint</Application>
  <PresentationFormat>Apresentação na tela (4:3)</PresentationFormat>
  <Paragraphs>580</Paragraphs>
  <Slides>47</Slides>
  <Notes>9</Notes>
  <HiddenSlides>1</HiddenSlides>
  <MMClips>0</MMClips>
  <ScaleCrop>false</ScaleCrop>
  <HeadingPairs>
    <vt:vector size="8" baseType="variant">
      <vt:variant>
        <vt:lpstr>Fontes usadas</vt:lpstr>
      </vt:variant>
      <vt:variant>
        <vt:i4>3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7</vt:i4>
      </vt:variant>
      <vt:variant>
        <vt:lpstr>Títulos de slides</vt:lpstr>
      </vt:variant>
      <vt:variant>
        <vt:i4>47</vt:i4>
      </vt:variant>
    </vt:vector>
  </HeadingPairs>
  <TitlesOfParts>
    <vt:vector size="58" baseType="lpstr">
      <vt:lpstr>Arial</vt:lpstr>
      <vt:lpstr>Tahoma</vt:lpstr>
      <vt:lpstr>Wingdings</vt:lpstr>
      <vt:lpstr>Tremido</vt:lpstr>
      <vt:lpstr>VISIO</vt:lpstr>
      <vt:lpstr>Documento</vt:lpstr>
      <vt:lpstr>Clip</vt:lpstr>
      <vt:lpstr>Foto do Photo Editor</vt:lpstr>
      <vt:lpstr>Bitmap Image</vt:lpstr>
      <vt:lpstr>Microsoft Excel Chart</vt:lpstr>
      <vt:lpstr>Chart</vt:lpstr>
      <vt:lpstr>PACS: Sistemas de Armazenamento e Comunicação de Imagens Médicas. Aspectos Técnicos e de Implementação</vt:lpstr>
      <vt:lpstr>Apresentação do PowerPoint</vt:lpstr>
      <vt:lpstr>Apresentação do PowerPoint</vt:lpstr>
      <vt:lpstr>Apresentação do PowerPoint</vt:lpstr>
      <vt:lpstr>Apresentação do PowerPoint</vt:lpstr>
      <vt:lpstr>Fundamentos do DICOM</vt:lpstr>
      <vt:lpstr>Domínio de Aplicação do DICOM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Sete classes de serviços DICOM relevantes Opcionais de Compra </vt:lpstr>
      <vt:lpstr>Apresentação do PowerPoint</vt:lpstr>
      <vt:lpstr>DICOM Conformance Statement. </vt:lpstr>
      <vt:lpstr>Apresentação do PowerPoint</vt:lpstr>
      <vt:lpstr>I. Subsistema de Aquisição de Imagem</vt:lpstr>
      <vt:lpstr>II. Subsistema de Arquivamento e Gerenciamento</vt:lpstr>
      <vt:lpstr>Apresentação do PowerPoint</vt:lpstr>
      <vt:lpstr>Apresentação do PowerPoint</vt:lpstr>
      <vt:lpstr>Apresentação do PowerPoint</vt:lpstr>
      <vt:lpstr>Arquitetura Centralizada  (On-Demand PACS)</vt:lpstr>
      <vt:lpstr>  Arquitetura Descentralizada  (Routed PACS)</vt:lpstr>
      <vt:lpstr>Apresentação do PowerPoint</vt:lpstr>
      <vt:lpstr>Dimensionamento do “Storage”</vt:lpstr>
      <vt:lpstr>III. Subsistema de Exibição</vt:lpstr>
      <vt:lpstr>IV. Subsistema de Rede e Segurança</vt:lpstr>
      <vt:lpstr>Apresentação do PowerPoint</vt:lpstr>
      <vt:lpstr>Apresentação do PowerPoint</vt:lpstr>
      <vt:lpstr>Apresentação do PowerPoint</vt:lpstr>
      <vt:lpstr>Apresentação do PowerPoint</vt:lpstr>
      <vt:lpstr>Radiologia sem filme – impacto no HUP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Diagnóstico Auxiliado por Computador - CAD (Computer-aided Diagnosis)</dc:title>
  <dc:creator>Toshiba user</dc:creator>
  <cp:lastModifiedBy>Paulo Mazzoncini de Azevedo Marques</cp:lastModifiedBy>
  <cp:revision>107</cp:revision>
  <dcterms:created xsi:type="dcterms:W3CDTF">2003-04-22T15:28:39Z</dcterms:created>
  <dcterms:modified xsi:type="dcterms:W3CDTF">2016-08-21T16:52:18Z</dcterms:modified>
</cp:coreProperties>
</file>