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8" r:id="rId5"/>
    <p:sldId id="285" r:id="rId6"/>
    <p:sldId id="280" r:id="rId7"/>
    <p:sldId id="259" r:id="rId8"/>
    <p:sldId id="260" r:id="rId9"/>
    <p:sldId id="262" r:id="rId10"/>
    <p:sldId id="261" r:id="rId11"/>
    <p:sldId id="277" r:id="rId12"/>
    <p:sldId id="281" r:id="rId13"/>
    <p:sldId id="282" r:id="rId14"/>
    <p:sldId id="283" r:id="rId15"/>
    <p:sldId id="275" r:id="rId16"/>
    <p:sldId id="263" r:id="rId17"/>
    <p:sldId id="286" r:id="rId18"/>
    <p:sldId id="278" r:id="rId19"/>
    <p:sldId id="28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1B217FDE-E4CE-4734-8ED6-C0EE3D29E8FC}">
          <p14:sldIdLst>
            <p14:sldId id="256"/>
            <p14:sldId id="257"/>
            <p14:sldId id="279"/>
            <p14:sldId id="258"/>
            <p14:sldId id="285"/>
            <p14:sldId id="280"/>
            <p14:sldId id="259"/>
            <p14:sldId id="260"/>
            <p14:sldId id="262"/>
            <p14:sldId id="261"/>
            <p14:sldId id="277"/>
            <p14:sldId id="281"/>
            <p14:sldId id="282"/>
            <p14:sldId id="283"/>
            <p14:sldId id="275"/>
            <p14:sldId id="263"/>
            <p14:sldId id="286"/>
            <p14:sldId id="278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1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Que%20absurdo%20-%20Banda%20Ab_Surdos%20OFICIAL.mp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Alexandre.mp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Can&#231;&#245;es%20e%20momentos.mp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rb.carmemcit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/>
          <a:lstStyle/>
          <a:p>
            <a:r>
              <a:rPr lang="pt-BR" sz="5400" dirty="0" smtClean="0"/>
              <a:t>Exposição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59832" y="5661248"/>
            <a:ext cx="5464696" cy="57606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Carmem Ribeiro Costa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59632" y="3041720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Vivências em Educação Musical Coletiva </a:t>
            </a:r>
            <a:r>
              <a:rPr lang="pt-BR" sz="2400" dirty="0" smtClean="0"/>
              <a:t>Inclusiva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110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Causos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Síndrome de Down</a:t>
            </a:r>
          </a:p>
          <a:p>
            <a:endParaRPr lang="pt-BR" dirty="0"/>
          </a:p>
          <a:p>
            <a:r>
              <a:rPr lang="pt-BR" dirty="0" smtClean="0"/>
              <a:t>Autismo</a:t>
            </a:r>
          </a:p>
          <a:p>
            <a:endParaRPr lang="pt-BR" dirty="0"/>
          </a:p>
          <a:p>
            <a:r>
              <a:rPr lang="pt-BR" dirty="0" smtClean="0"/>
              <a:t>Transtorno de Hiperatividade</a:t>
            </a:r>
          </a:p>
          <a:p>
            <a:endParaRPr lang="pt-BR" dirty="0"/>
          </a:p>
          <a:p>
            <a:r>
              <a:rPr lang="pt-BR" dirty="0" smtClean="0"/>
              <a:t>Deficiência visual grave ou total</a:t>
            </a:r>
          </a:p>
          <a:p>
            <a:endParaRPr lang="pt-BR" dirty="0"/>
          </a:p>
          <a:p>
            <a:r>
              <a:rPr lang="pt-BR" dirty="0" smtClean="0"/>
              <a:t>Deficiência Intelectual</a:t>
            </a:r>
          </a:p>
          <a:p>
            <a:endParaRPr lang="pt-BR" dirty="0" smtClean="0"/>
          </a:p>
          <a:p>
            <a:r>
              <a:rPr lang="pt-BR" dirty="0" smtClean="0"/>
              <a:t>Vulnerabilidade 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02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Assistencialismo é inclusão?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12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Ab’Surdos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/>
          </a:bodyPr>
          <a:lstStyle/>
          <a:p>
            <a:r>
              <a:rPr lang="pt-BR" sz="2000" dirty="0"/>
              <a:t>Música Oficial da Banda </a:t>
            </a:r>
            <a:r>
              <a:rPr lang="pt-BR" sz="2000" dirty="0" err="1"/>
              <a:t>Ab´Surdos</a:t>
            </a:r>
            <a:r>
              <a:rPr lang="pt-BR" sz="2000" dirty="0"/>
              <a:t> / "Que absurdo" - composição: Levy Costa Ferreira, componente Surdo / Clipe de DVD - 2010 / </a:t>
            </a:r>
            <a:r>
              <a:rPr lang="pt-BR" sz="2000" dirty="0" err="1"/>
              <a:t>Ab'Surdos</a:t>
            </a:r>
            <a:r>
              <a:rPr lang="pt-BR" sz="2000" dirty="0"/>
              <a:t> é uma banda de percussão e harmonia que toca vários estilos / 12 componentes Surdos e 3 componentes ouvintes na banda </a:t>
            </a:r>
            <a:r>
              <a:rPr lang="pt-BR" sz="2000" dirty="0" err="1"/>
              <a:t>Ab´Surdos</a:t>
            </a:r>
            <a:r>
              <a:rPr lang="pt-BR" sz="2000" dirty="0"/>
              <a:t> em Uberlândia-MG / Equipe de professores: Sarita Araújo, Flávio Humberto e Gislaine Sousa; Intérprete: </a:t>
            </a:r>
            <a:r>
              <a:rPr lang="pt-BR" sz="2000" dirty="0" err="1"/>
              <a:t>Dorcelita</a:t>
            </a:r>
            <a:r>
              <a:rPr lang="pt-BR" sz="2000" dirty="0"/>
              <a:t> </a:t>
            </a:r>
            <a:r>
              <a:rPr lang="pt-BR" sz="2000" dirty="0" smtClean="0"/>
              <a:t>Barbosa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pPr marL="0" indent="0">
              <a:buNone/>
            </a:pPr>
            <a:r>
              <a:rPr lang="pt-BR" dirty="0"/>
              <a:t>“(...) Que absurdo! Sou Surdo... Sinto a música tocando o meu ser. </a:t>
            </a:r>
            <a:r>
              <a:rPr lang="pt-BR" i="1" dirty="0"/>
              <a:t>Meu coração não é </a:t>
            </a:r>
            <a:r>
              <a:rPr lang="pt-BR" i="1" dirty="0" smtClean="0"/>
              <a:t>surdo”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66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 absurdo!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 action="ppaction://hlinkfile"/>
              </a:rPr>
              <a:t>Que absurdo - Banda </a:t>
            </a:r>
            <a:r>
              <a:rPr lang="pt-BR" dirty="0" err="1" smtClean="0">
                <a:hlinkClick r:id="rId2" action="ppaction://hlinkfile"/>
              </a:rPr>
              <a:t>Ab_Surdos</a:t>
            </a:r>
            <a:r>
              <a:rPr lang="pt-BR" dirty="0" smtClean="0">
                <a:hlinkClick r:id="rId2" action="ppaction://hlinkfile"/>
              </a:rPr>
              <a:t> OFICIAL.mp4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39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Percussão - Guri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“Cai </a:t>
            </a:r>
            <a:r>
              <a:rPr lang="pt-BR" dirty="0" err="1"/>
              <a:t>cai</a:t>
            </a:r>
            <a:r>
              <a:rPr lang="pt-BR" dirty="0"/>
              <a:t> </a:t>
            </a:r>
            <a:r>
              <a:rPr lang="pt-BR" dirty="0" smtClean="0"/>
              <a:t>balão” </a:t>
            </a:r>
            <a:r>
              <a:rPr lang="pt-BR" dirty="0"/>
              <a:t>com solo do João Pedro com acompanhamento do nosso aluno mais que especial </a:t>
            </a:r>
            <a:r>
              <a:rPr lang="pt-BR" dirty="0" smtClean="0"/>
              <a:t>Wesley – Educador Alexandre Oliveira</a:t>
            </a:r>
          </a:p>
          <a:p>
            <a:endParaRPr lang="pt-BR" dirty="0"/>
          </a:p>
          <a:p>
            <a:r>
              <a:rPr lang="pt-BR" dirty="0" smtClean="0">
                <a:hlinkClick r:id="rId2" action="ppaction://hlinkfile"/>
              </a:rPr>
              <a:t>Alexandre.mp4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06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Pra mim, </a:t>
            </a:r>
            <a:r>
              <a:rPr lang="pt-BR" dirty="0" smtClean="0"/>
              <a:t>o que é </a:t>
            </a:r>
            <a:r>
              <a:rPr lang="pt-BR" smtClean="0"/>
              <a:t>ser professora: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Canções e </a:t>
            </a:r>
            <a:r>
              <a:rPr lang="pt-BR" dirty="0" smtClean="0"/>
              <a:t>Momentos, de Milton Nascimento 			Coro Juvenil</a:t>
            </a:r>
          </a:p>
          <a:p>
            <a:endParaRPr lang="pt-BR" dirty="0"/>
          </a:p>
          <a:p>
            <a:r>
              <a:rPr lang="pt-BR" dirty="0" smtClean="0">
                <a:hlinkClick r:id="rId2" action="ppaction://hlinkfile"/>
              </a:rPr>
              <a:t>Canções e momentos.mp4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50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2736304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“Nossa mania professoral e pedantesca é de sempre ensinar às crianças o que aprenderiam muito melhor por si mesmas (...)”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ROUSSEAU, 1999, </a:t>
            </a:r>
            <a:r>
              <a:rPr lang="pt-BR" b="1" dirty="0" smtClean="0"/>
              <a:t>Emilio</a:t>
            </a:r>
            <a:r>
              <a:rPr lang="pt-BR" dirty="0" smtClean="0"/>
              <a:t>, livro II, p. 66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58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755576" y="1412776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dirty="0" smtClean="0"/>
              <a:t>“Não existe uma criança pobre ou rica</a:t>
            </a:r>
          </a:p>
          <a:p>
            <a:pPr marL="0" indent="0">
              <a:buFont typeface="Arial" pitchFamily="34" charset="0"/>
              <a:buNone/>
            </a:pPr>
            <a:r>
              <a:rPr lang="pt-BR" dirty="0" smtClean="0"/>
              <a:t>Não existe uma criança boa ou má</a:t>
            </a:r>
          </a:p>
          <a:p>
            <a:pPr marL="0" indent="0">
              <a:buFont typeface="Arial" pitchFamily="34" charset="0"/>
              <a:buNone/>
            </a:pPr>
            <a:r>
              <a:rPr lang="pt-BR" dirty="0" smtClean="0"/>
              <a:t>Não existe uma criança suja ou limpa</a:t>
            </a:r>
          </a:p>
          <a:p>
            <a:pPr marL="0" indent="0">
              <a:buFont typeface="Arial" pitchFamily="34" charset="0"/>
              <a:buNone/>
            </a:pPr>
            <a:r>
              <a:rPr lang="pt-BR" dirty="0" smtClean="0"/>
              <a:t>A criança é só criança!</a:t>
            </a:r>
          </a:p>
          <a:p>
            <a:pPr marL="0" indent="0">
              <a:buFont typeface="Arial" pitchFamily="34" charset="0"/>
              <a:buNone/>
            </a:pPr>
            <a:r>
              <a:rPr lang="pt-BR" dirty="0" smtClean="0"/>
              <a:t>Não existe uma criança mal vestida</a:t>
            </a:r>
          </a:p>
          <a:p>
            <a:pPr marL="0" indent="0">
              <a:buFont typeface="Arial" pitchFamily="34" charset="0"/>
              <a:buNone/>
            </a:pPr>
            <a:r>
              <a:rPr lang="pt-BR" dirty="0" smtClean="0"/>
              <a:t>O que existe está nos olhos do que vê</a:t>
            </a:r>
          </a:p>
          <a:p>
            <a:pPr marL="0" indent="0">
              <a:buFont typeface="Arial" pitchFamily="34" charset="0"/>
              <a:buNone/>
            </a:pPr>
            <a:r>
              <a:rPr lang="pt-BR" dirty="0" smtClean="0"/>
              <a:t>Se o que ver souber que a vida é um brinquedo</a:t>
            </a:r>
          </a:p>
          <a:p>
            <a:pPr marL="0" indent="0">
              <a:buFont typeface="Arial" pitchFamily="34" charset="0"/>
              <a:buNone/>
            </a:pPr>
            <a:r>
              <a:rPr lang="pt-BR" dirty="0" smtClean="0"/>
              <a:t>Vai ver só criança nua...”</a:t>
            </a:r>
          </a:p>
          <a:p>
            <a:pPr marL="0" indent="0">
              <a:buFont typeface="Arial" pitchFamily="34" charset="0"/>
              <a:buNone/>
            </a:pPr>
            <a:endParaRPr lang="pt-BR" dirty="0"/>
          </a:p>
          <a:p>
            <a:pPr marL="0" indent="0">
              <a:buFont typeface="Arial" pitchFamily="34" charset="0"/>
              <a:buNone/>
            </a:pPr>
            <a:endParaRPr lang="pt-BR" dirty="0" smtClean="0"/>
          </a:p>
          <a:p>
            <a:pPr marL="0" indent="0">
              <a:buFont typeface="Arial" pitchFamily="34" charset="0"/>
              <a:buNone/>
            </a:pPr>
            <a:r>
              <a:rPr lang="pt-BR" dirty="0" smtClean="0"/>
              <a:t>TAIGUARA, </a:t>
            </a:r>
            <a:r>
              <a:rPr lang="pt-BR" b="1" dirty="0" smtClean="0"/>
              <a:t>Aos filhos do Zé</a:t>
            </a:r>
            <a:r>
              <a:rPr lang="pt-BR" dirty="0" smtClean="0"/>
              <a:t>, Álbum Piano e Viola, de 1972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855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pt-BR" dirty="0" smtClean="0"/>
              <a:t>Muito obrigada!!!!!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311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5589240"/>
            <a:ext cx="8229600" cy="1040979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Contato:  </a:t>
            </a:r>
            <a:r>
              <a:rPr lang="pt-BR" dirty="0" smtClean="0">
                <a:hlinkClick r:id="rId2"/>
              </a:rPr>
              <a:t>rb.carmemcita@gmail.com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31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Quantos de vocês já atuam como educadores?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99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Experiência...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3400" dirty="0"/>
              <a:t>(...) e Dewey tinha aquela velha história que no final de uma palestra – ele que nos anos 1930 inventa o termo “professor reflexivo” – um professor virou-se para ele e disse “o senhor abordou várias teorias, mas eu sou professor há dez anos, sei muito mais sobre isso, tenho muito mais experiência nessas matérias”. Então, Dewey perguntou: “tem mesmo dez anos de experiência profissional ou apenas um ano de experiência repetida dez vezes?” Não é a prática que é formadora, mas a reflexão sobre a prática. É a capacidade de refletirmos e analisarmos. </a:t>
            </a:r>
            <a:endParaRPr lang="pt-BR" sz="3400" dirty="0" smtClean="0"/>
          </a:p>
          <a:p>
            <a:endParaRPr lang="pt-BR" dirty="0"/>
          </a:p>
          <a:p>
            <a:pPr marL="0" indent="0">
              <a:buNone/>
            </a:pPr>
            <a:endParaRPr lang="pt-BR" sz="2300" dirty="0" smtClean="0"/>
          </a:p>
          <a:p>
            <a:pPr marL="0" indent="0">
              <a:buNone/>
            </a:pPr>
            <a:r>
              <a:rPr lang="pt-BR" sz="2300" dirty="0" err="1" smtClean="0"/>
              <a:t>Nóvoa</a:t>
            </a:r>
            <a:r>
              <a:rPr lang="pt-BR" sz="2300" dirty="0"/>
              <a:t>, </a:t>
            </a:r>
            <a:r>
              <a:rPr lang="pt-BR" sz="2300" dirty="0" err="1"/>
              <a:t>Antonio</a:t>
            </a:r>
            <a:r>
              <a:rPr lang="pt-BR" sz="2300" dirty="0"/>
              <a:t> </a:t>
            </a:r>
            <a:r>
              <a:rPr lang="pt-BR" sz="2300" i="1" dirty="0"/>
              <a:t>in</a:t>
            </a:r>
            <a:r>
              <a:rPr lang="pt-BR" sz="2300" dirty="0"/>
              <a:t> </a:t>
            </a:r>
            <a:r>
              <a:rPr lang="pt-BR" sz="2300" b="1" dirty="0"/>
              <a:t>Desafios do Professor no Mundo </a:t>
            </a:r>
            <a:r>
              <a:rPr lang="pt-BR" sz="2300" b="1" dirty="0" err="1"/>
              <a:t>Conteporâneo</a:t>
            </a:r>
            <a:r>
              <a:rPr lang="pt-BR" sz="2300" dirty="0"/>
              <a:t>, publicação do Sindicato dos Professores de São Paulo, disponível em: &lt;http://www.sinprosp.org.br/arquivos/novoa/livreto_novoa.pdf&gt;, acesso em: 06/04/2014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43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Eu, professora?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2008 – 2009: Aluna do curso de Bacharelado em Canto e Arte Lírica (ECA USP RP)</a:t>
            </a:r>
          </a:p>
          <a:p>
            <a:pPr lvl="1"/>
            <a:r>
              <a:rPr lang="pt-BR" dirty="0" smtClean="0"/>
              <a:t>Bolsista </a:t>
            </a:r>
            <a:r>
              <a:rPr lang="pt-BR" dirty="0"/>
              <a:t>de “Ensinar com Pesquisa” com </a:t>
            </a:r>
            <a:r>
              <a:rPr lang="pt-BR" dirty="0" err="1"/>
              <a:t>Profª</a:t>
            </a:r>
            <a:r>
              <a:rPr lang="pt-BR" dirty="0"/>
              <a:t> Silvia Berg – Primeiro contato com Coro Infantil</a:t>
            </a:r>
          </a:p>
          <a:p>
            <a:r>
              <a:rPr lang="pt-BR" dirty="0" smtClean="0"/>
              <a:t>2010 – 2012: Aulas Coletivas em Igreja</a:t>
            </a:r>
          </a:p>
          <a:p>
            <a:pPr lvl="1"/>
            <a:r>
              <a:rPr lang="pt-BR" dirty="0" smtClean="0"/>
              <a:t>Musicalização</a:t>
            </a:r>
            <a:r>
              <a:rPr lang="pt-BR" dirty="0"/>
              <a:t>, canto, canto coral</a:t>
            </a:r>
          </a:p>
          <a:p>
            <a:r>
              <a:rPr lang="pt-BR" dirty="0" smtClean="0"/>
              <a:t>Desde 2011: Educadora de canto coral e iniciação musical no Projeto GURI</a:t>
            </a:r>
          </a:p>
          <a:p>
            <a:r>
              <a:rPr lang="pt-BR" dirty="0" smtClean="0"/>
              <a:t>Desde 2012: Aluna de Pedagogia (UMESP)</a:t>
            </a:r>
          </a:p>
        </p:txBody>
      </p:sp>
    </p:spTree>
    <p:extLst>
      <p:ext uri="{BB962C8B-B14F-4D97-AF65-F5344CB8AC3E}">
        <p14:creationId xmlns:p14="http://schemas.microsoft.com/office/powerpoint/2010/main" val="332713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Guri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dirty="0" smtClean="0"/>
              <a:t>49 </a:t>
            </a:r>
            <a:r>
              <a:rPr lang="pt-BR" dirty="0"/>
              <a:t>mil alunos, 140 </a:t>
            </a:r>
            <a:r>
              <a:rPr lang="pt-BR" dirty="0" smtClean="0"/>
              <a:t>são </a:t>
            </a:r>
            <a:r>
              <a:rPr lang="pt-BR" dirty="0"/>
              <a:t>meus!</a:t>
            </a:r>
            <a:endParaRPr lang="pt-BR" dirty="0" smtClean="0"/>
          </a:p>
          <a:p>
            <a:pPr lvl="0"/>
            <a:r>
              <a:rPr lang="pt-BR" dirty="0" smtClean="0"/>
              <a:t>370 </a:t>
            </a:r>
            <a:r>
              <a:rPr lang="pt-BR" dirty="0"/>
              <a:t>polos, </a:t>
            </a:r>
            <a:endParaRPr lang="pt-BR" dirty="0" smtClean="0"/>
          </a:p>
          <a:p>
            <a:pPr lvl="0"/>
            <a:r>
              <a:rPr lang="pt-BR" dirty="0" smtClean="0"/>
              <a:t>58 </a:t>
            </a:r>
            <a:r>
              <a:rPr lang="pt-BR" dirty="0"/>
              <a:t>fundação </a:t>
            </a:r>
            <a:r>
              <a:rPr lang="pt-BR" dirty="0" smtClean="0"/>
              <a:t>casa</a:t>
            </a:r>
            <a:endParaRPr lang="pt-BR" dirty="0"/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Funciona em parceria com </a:t>
            </a:r>
            <a:r>
              <a:rPr lang="pt-BR" dirty="0"/>
              <a:t>prefeituras ou empresas </a:t>
            </a:r>
            <a:r>
              <a:rPr lang="pt-BR" dirty="0" smtClean="0"/>
              <a:t>privadas</a:t>
            </a:r>
          </a:p>
          <a:p>
            <a:pPr lvl="0"/>
            <a:endParaRPr lang="pt-BR" dirty="0"/>
          </a:p>
          <a:p>
            <a:pPr lvl="0"/>
            <a:r>
              <a:rPr lang="pt-BR" dirty="0" smtClean="0"/>
              <a:t>ACESSO UNIVERSAL</a:t>
            </a:r>
          </a:p>
          <a:p>
            <a:pPr lvl="0"/>
            <a:r>
              <a:rPr lang="pt-BR" dirty="0" smtClean="0"/>
              <a:t>Alguns Polos dos 8 aos 18 anos</a:t>
            </a:r>
          </a:p>
          <a:p>
            <a:pPr lvl="0"/>
            <a:r>
              <a:rPr lang="pt-BR" dirty="0" smtClean="0"/>
              <a:t>Alguns Polos dos 6 aos 18 anos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00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“a música não somente possui um papel na reprodução cultural e afirmação social, mas também tem potencial para promover o desenvolvimento individual, a renovação cultural, a evolução social, a mudança. Não reagimos simplesmente ao meio ambiente, seja físico ou cultural, mas também refletimos sobre a nossa experiência”</a:t>
            </a:r>
          </a:p>
          <a:p>
            <a:pPr marL="0" indent="0">
              <a:buNone/>
            </a:pPr>
            <a:r>
              <a:rPr lang="pt-BR" dirty="0" smtClean="0"/>
              <a:t>						</a:t>
            </a:r>
            <a:r>
              <a:rPr lang="pt-BR" dirty="0" err="1" smtClean="0"/>
              <a:t>Swanwick</a:t>
            </a:r>
            <a:r>
              <a:rPr lang="pt-BR" dirty="0" smtClean="0"/>
              <a:t>, 2003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58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de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O que funciona para você?</a:t>
            </a:r>
          </a:p>
          <a:p>
            <a:pPr marL="0" indent="0">
              <a:buNone/>
            </a:pPr>
            <a:r>
              <a:rPr lang="pt-BR" dirty="0" smtClean="0"/>
              <a:t>E para sua turma?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Cada turma é uma turma...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Planejar é preciso, mas o planejamento não deve te prender...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591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da Turma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Idade</a:t>
            </a:r>
          </a:p>
          <a:p>
            <a:endParaRPr lang="pt-BR" dirty="0"/>
          </a:p>
          <a:p>
            <a:r>
              <a:rPr lang="pt-BR" dirty="0" smtClean="0"/>
              <a:t>Interesses</a:t>
            </a:r>
          </a:p>
          <a:p>
            <a:endParaRPr lang="pt-BR" dirty="0"/>
          </a:p>
          <a:p>
            <a:r>
              <a:rPr lang="pt-BR" dirty="0" smtClean="0"/>
              <a:t>Características pessoais dos alunos...</a:t>
            </a:r>
          </a:p>
          <a:p>
            <a:endParaRPr lang="pt-BR" dirty="0"/>
          </a:p>
          <a:p>
            <a:r>
              <a:rPr lang="pt-BR" dirty="0" smtClean="0"/>
              <a:t>Tem aluno com deficiência? O que preciso adaptar? Como adaptar? Como ME adaptar?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048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É Lei!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Constituição de 1988</a:t>
            </a:r>
          </a:p>
          <a:p>
            <a:r>
              <a:rPr lang="pt-BR" dirty="0" smtClean="0"/>
              <a:t>LDB 9394/1996</a:t>
            </a:r>
          </a:p>
          <a:p>
            <a:r>
              <a:rPr lang="pt-BR" dirty="0" smtClean="0"/>
              <a:t>Resolução N. 17/2001, CNE/CEB</a:t>
            </a:r>
          </a:p>
          <a:p>
            <a:r>
              <a:rPr lang="pt-BR" dirty="0" smtClean="0"/>
              <a:t>Decreto de Acessibilidade 5296/2004</a:t>
            </a:r>
          </a:p>
          <a:p>
            <a:r>
              <a:rPr lang="pt-BR" dirty="0" smtClean="0"/>
              <a:t>Decreto de Libras 5626/2005</a:t>
            </a:r>
          </a:p>
          <a:p>
            <a:r>
              <a:rPr lang="pt-BR" dirty="0" smtClean="0"/>
              <a:t>Decreto 6571/2008 – AEE</a:t>
            </a:r>
          </a:p>
          <a:p>
            <a:r>
              <a:rPr lang="pt-BR" dirty="0" smtClean="0"/>
              <a:t>Decreto 7611/2011 – AEE e Educação Especial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“Igualdade de condições para o acesso e a permanência na escola” (LDB, art. 3° inciso I)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9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714</Words>
  <Application>Microsoft Office PowerPoint</Application>
  <PresentationFormat>Apresentação na tela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Exposição</vt:lpstr>
      <vt:lpstr> </vt:lpstr>
      <vt:lpstr>Experiência...</vt:lpstr>
      <vt:lpstr>Eu, professora? </vt:lpstr>
      <vt:lpstr>Projeto Guri</vt:lpstr>
      <vt:lpstr>Apresentação do PowerPoint</vt:lpstr>
      <vt:lpstr>Organização de Aula</vt:lpstr>
      <vt:lpstr>Características da Turma</vt:lpstr>
      <vt:lpstr>É Lei!</vt:lpstr>
      <vt:lpstr>Causos</vt:lpstr>
      <vt:lpstr>Assistencialismo é inclusão?</vt:lpstr>
      <vt:lpstr>Ab’Surdos</vt:lpstr>
      <vt:lpstr>Que absurdo!</vt:lpstr>
      <vt:lpstr>Percussão - Guri</vt:lpstr>
      <vt:lpstr>Pra mim, o que é ser professora:</vt:lpstr>
      <vt:lpstr>Apresentação do PowerPoint</vt:lpstr>
      <vt:lpstr>Apresentação do PowerPoint</vt:lpstr>
      <vt:lpstr>Muito obrigada!!!!!</vt:lpstr>
      <vt:lpstr>Comentários?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PALESTRA</dc:title>
  <dc:creator>Carmem Ribeiro Costa</dc:creator>
  <cp:lastModifiedBy>Carmem Ribeiro Costa</cp:lastModifiedBy>
  <cp:revision>50</cp:revision>
  <dcterms:created xsi:type="dcterms:W3CDTF">2014-03-30T18:58:30Z</dcterms:created>
  <dcterms:modified xsi:type="dcterms:W3CDTF">2014-04-10T19:56:10Z</dcterms:modified>
</cp:coreProperties>
</file>