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302" r:id="rId2"/>
    <p:sldId id="315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68" d="100"/>
          <a:sy n="68" d="100"/>
        </p:scale>
        <p:origin x="-96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4/15/2014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2335213" algn="l"/>
              </a:tabLst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1 –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Apresentações sobre 		levantamento de dados e 	definição do problema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S3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040313" y="1475581"/>
            <a:ext cx="4248472" cy="2183288"/>
            <a:chOff x="94068" y="1839013"/>
            <a:chExt cx="4248472" cy="218328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94068" y="1839013"/>
              <a:ext cx="4248472" cy="218328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</a:t>
            </a:r>
            <a:r>
              <a:rPr lang="pt-BR" dirty="0" smtClean="0"/>
              <a:t>Organização e regras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Cada grupo terá até 5 minutos para explanação</a:t>
            </a:r>
          </a:p>
          <a:p>
            <a:r>
              <a:rPr lang="pt-BR" dirty="0" smtClean="0"/>
              <a:t>Após a apresentação, serão destinados 5 minutos para perguntas da audiência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7259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</TotalTime>
  <Words>51</Words>
  <Application>Microsoft Office PowerPoint</Application>
  <PresentationFormat>Personalizar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Introdução a Engenharia Elétrica - 323100</vt:lpstr>
      <vt:lpstr>1. Organização e regras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321</cp:revision>
  <cp:lastPrinted>2013-09-18T02:17:29Z</cp:lastPrinted>
  <dcterms:modified xsi:type="dcterms:W3CDTF">2014-04-15T13:45:00Z</dcterms:modified>
</cp:coreProperties>
</file>