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72" r:id="rId3"/>
    <p:sldId id="265" r:id="rId4"/>
    <p:sldId id="281" r:id="rId5"/>
    <p:sldId id="261" r:id="rId6"/>
    <p:sldId id="284" r:id="rId7"/>
    <p:sldId id="274" r:id="rId8"/>
    <p:sldId id="294" r:id="rId9"/>
    <p:sldId id="277" r:id="rId10"/>
    <p:sldId id="295" r:id="rId11"/>
    <p:sldId id="283" r:id="rId12"/>
    <p:sldId id="279" r:id="rId13"/>
    <p:sldId id="280" r:id="rId14"/>
    <p:sldId id="285" r:id="rId15"/>
    <p:sldId id="266" r:id="rId16"/>
    <p:sldId id="291" r:id="rId17"/>
    <p:sldId id="292" r:id="rId18"/>
    <p:sldId id="293" r:id="rId19"/>
    <p:sldId id="288" r:id="rId20"/>
    <p:sldId id="289" r:id="rId21"/>
    <p:sldId id="286" r:id="rId22"/>
    <p:sldId id="29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F4E8"/>
    <a:srgbClr val="D5E9CE"/>
    <a:srgbClr val="99B8FD"/>
    <a:srgbClr val="FCFC74"/>
    <a:srgbClr val="EDD1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8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C7212-F8E1-4F4E-87D6-275000892A1C}" type="doc">
      <dgm:prSet loTypeId="urn:microsoft.com/office/officeart/2008/layout/PictureStrip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9C6E8DA8-5D7E-454D-8EE0-FA7181C394E1}">
      <dgm:prSet phldrT="[Texto]"/>
      <dgm:spPr/>
      <dgm:t>
        <a:bodyPr/>
        <a:lstStyle/>
        <a:p>
          <a:r>
            <a:rPr lang="pt-BR" dirty="0" smtClean="0"/>
            <a:t>Alta sensibilidade à luz; pode ocorrer perda  em tratamento térmico.</a:t>
          </a:r>
          <a:endParaRPr lang="pt-BR" dirty="0"/>
        </a:p>
      </dgm:t>
    </dgm:pt>
    <dgm:pt modelId="{DBCFDB91-86DA-40AA-B61B-766AE96B02DD}" type="parTrans" cxnId="{0AFE2307-0392-4973-BA95-BAACF1ECACF1}">
      <dgm:prSet/>
      <dgm:spPr/>
      <dgm:t>
        <a:bodyPr/>
        <a:lstStyle/>
        <a:p>
          <a:endParaRPr lang="pt-BR"/>
        </a:p>
      </dgm:t>
    </dgm:pt>
    <dgm:pt modelId="{DE1A088F-C17F-4C5C-BFA6-9946B4BBB10A}" type="sibTrans" cxnId="{0AFE2307-0392-4973-BA95-BAACF1ECACF1}">
      <dgm:prSet/>
      <dgm:spPr/>
      <dgm:t>
        <a:bodyPr/>
        <a:lstStyle/>
        <a:p>
          <a:endParaRPr lang="pt-BR"/>
        </a:p>
      </dgm:t>
    </dgm:pt>
    <dgm:pt modelId="{E271717F-6346-47AD-800D-2592A2B16D99}">
      <dgm:prSet phldrT="[Texto]"/>
      <dgm:spPr/>
      <dgm:t>
        <a:bodyPr/>
        <a:lstStyle/>
        <a:p>
          <a:r>
            <a:rPr lang="pt-BR" dirty="0" smtClean="0"/>
            <a:t>Interferência de lipídeos e vit. A; sensibilidade em meio alcalino; baixa concentração nos alimentos.</a:t>
          </a:r>
          <a:endParaRPr lang="pt-BR" dirty="0"/>
        </a:p>
      </dgm:t>
    </dgm:pt>
    <dgm:pt modelId="{78912C8F-D035-4F65-BFE1-C02AA662D3C0}" type="parTrans" cxnId="{E8170072-0ACF-4CBE-8DAD-0994635291A4}">
      <dgm:prSet/>
      <dgm:spPr/>
      <dgm:t>
        <a:bodyPr/>
        <a:lstStyle/>
        <a:p>
          <a:endParaRPr lang="pt-BR"/>
        </a:p>
      </dgm:t>
    </dgm:pt>
    <dgm:pt modelId="{654BA12A-7EBB-44FC-A934-32981D40A179}" type="sibTrans" cxnId="{E8170072-0ACF-4CBE-8DAD-0994635291A4}">
      <dgm:prSet/>
      <dgm:spPr/>
      <dgm:t>
        <a:bodyPr/>
        <a:lstStyle/>
        <a:p>
          <a:endParaRPr lang="pt-BR"/>
        </a:p>
      </dgm:t>
    </dgm:pt>
    <dgm:pt modelId="{0F622E97-AE53-4C1E-86AB-3212A0E9180E}">
      <dgm:prSet phldrT="[Texto]"/>
      <dgm:spPr/>
      <dgm:t>
        <a:bodyPr/>
        <a:lstStyle/>
        <a:p>
          <a:r>
            <a:rPr lang="pt-BR" dirty="0" smtClean="0"/>
            <a:t>Em altas temperaturas e/ou em meio alcalino tende à oxidação.</a:t>
          </a:r>
          <a:endParaRPr lang="pt-BR" dirty="0"/>
        </a:p>
      </dgm:t>
    </dgm:pt>
    <dgm:pt modelId="{AA44A0E4-BE39-4655-8331-C98D88FED6C5}" type="parTrans" cxnId="{C00D038C-52C1-439A-9FD1-972947F40FC0}">
      <dgm:prSet/>
      <dgm:spPr/>
      <dgm:t>
        <a:bodyPr/>
        <a:lstStyle/>
        <a:p>
          <a:endParaRPr lang="pt-BR"/>
        </a:p>
      </dgm:t>
    </dgm:pt>
    <dgm:pt modelId="{81307E26-2645-4586-AB79-B1C4F4AA1F31}" type="sibTrans" cxnId="{C00D038C-52C1-439A-9FD1-972947F40FC0}">
      <dgm:prSet/>
      <dgm:spPr/>
      <dgm:t>
        <a:bodyPr/>
        <a:lstStyle/>
        <a:p>
          <a:endParaRPr lang="pt-BR"/>
        </a:p>
      </dgm:t>
    </dgm:pt>
    <dgm:pt modelId="{A9738339-A678-4516-93B4-79024104FFA8}">
      <dgm:prSet/>
      <dgm:spPr/>
      <dgm:t>
        <a:bodyPr/>
        <a:lstStyle/>
        <a:p>
          <a:r>
            <a:rPr lang="pt-BR" dirty="0" smtClean="0"/>
            <a:t>Sensibilidade em meio alcalino e a radiação UV; interferência de lipídeos.</a:t>
          </a:r>
          <a:endParaRPr lang="pt-BR" dirty="0"/>
        </a:p>
      </dgm:t>
    </dgm:pt>
    <dgm:pt modelId="{C129CAE6-147B-46A6-8EA8-D8CB6FB1F47E}" type="parTrans" cxnId="{EF867CF1-955C-49FB-B0B1-CDDA4830E57F}">
      <dgm:prSet/>
      <dgm:spPr/>
      <dgm:t>
        <a:bodyPr/>
        <a:lstStyle/>
        <a:p>
          <a:endParaRPr lang="pt-BR"/>
        </a:p>
      </dgm:t>
    </dgm:pt>
    <dgm:pt modelId="{4CCAB7E7-7315-4FBC-B53D-A2B4C97D7E46}" type="sibTrans" cxnId="{EF867CF1-955C-49FB-B0B1-CDDA4830E57F}">
      <dgm:prSet/>
      <dgm:spPr/>
      <dgm:t>
        <a:bodyPr/>
        <a:lstStyle/>
        <a:p>
          <a:endParaRPr lang="pt-BR"/>
        </a:p>
      </dgm:t>
    </dgm:pt>
    <dgm:pt modelId="{4F6A8091-2CA6-494C-94AA-01623C541409}">
      <dgm:prSet/>
      <dgm:spPr/>
      <dgm:t>
        <a:bodyPr/>
        <a:lstStyle/>
        <a:p>
          <a:r>
            <a:rPr lang="pt-BR" dirty="0" smtClean="0"/>
            <a:t>Sensíveis à luz, calor e ambientes ácidos; Forma </a:t>
          </a:r>
          <a:r>
            <a:rPr lang="pt-BR" dirty="0" err="1" smtClean="0"/>
            <a:t>cis</a:t>
          </a:r>
          <a:r>
            <a:rPr lang="pt-BR" dirty="0" smtClean="0"/>
            <a:t> tem maior possibilidade de se tornar vitamina A. </a:t>
          </a:r>
          <a:endParaRPr lang="pt-BR" dirty="0"/>
        </a:p>
      </dgm:t>
    </dgm:pt>
    <dgm:pt modelId="{9AC132F3-E149-466C-9508-14F34D84D029}" type="parTrans" cxnId="{95E86858-E207-4E22-9A13-D3741D9FBAFB}">
      <dgm:prSet/>
      <dgm:spPr/>
      <dgm:t>
        <a:bodyPr/>
        <a:lstStyle/>
        <a:p>
          <a:endParaRPr lang="pt-BR"/>
        </a:p>
      </dgm:t>
    </dgm:pt>
    <dgm:pt modelId="{B3653D2B-C724-4649-A8E7-47FBC433323E}" type="sibTrans" cxnId="{95E86858-E207-4E22-9A13-D3741D9FBAFB}">
      <dgm:prSet/>
      <dgm:spPr/>
      <dgm:t>
        <a:bodyPr/>
        <a:lstStyle/>
        <a:p>
          <a:endParaRPr lang="pt-BR"/>
        </a:p>
      </dgm:t>
    </dgm:pt>
    <dgm:pt modelId="{EB7C5B1A-C737-4E32-82EE-467AEF1C8FA7}" type="pres">
      <dgm:prSet presAssocID="{B20C7212-F8E1-4F4E-87D6-275000892A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3185A6-DF8C-4CFE-9EA7-E7981EEC253E}" type="pres">
      <dgm:prSet presAssocID="{9C6E8DA8-5D7E-454D-8EE0-FA7181C394E1}" presName="composite" presStyleCnt="0"/>
      <dgm:spPr/>
    </dgm:pt>
    <dgm:pt modelId="{3B1003BF-0DCC-4D28-B4CA-5D4FDEA6E1B5}" type="pres">
      <dgm:prSet presAssocID="{9C6E8DA8-5D7E-454D-8EE0-FA7181C394E1}" presName="rect1" presStyleLbl="trAlignAcc1" presStyleIdx="0" presStyleCnt="5" custScaleX="1861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8537BB-ABAF-4B54-B2B5-653EF2D759D2}" type="pres">
      <dgm:prSet presAssocID="{9C6E8DA8-5D7E-454D-8EE0-FA7181C394E1}" presName="rect2" presStyleLbl="fgImgPlace1" presStyleIdx="0" presStyleCnt="5" custLinFactX="-100000" custLinFactNeighborX="-121253" custLinFactNeighborY="3618"/>
      <dgm:spPr/>
    </dgm:pt>
    <dgm:pt modelId="{570FEC2D-69FE-4CC0-B7E7-8CDDDDB915B3}" type="pres">
      <dgm:prSet presAssocID="{DE1A088F-C17F-4C5C-BFA6-9946B4BBB10A}" presName="sibTrans" presStyleCnt="0"/>
      <dgm:spPr/>
    </dgm:pt>
    <dgm:pt modelId="{A32F4B0B-6AF3-4853-8004-52219A225397}" type="pres">
      <dgm:prSet presAssocID="{E271717F-6346-47AD-800D-2592A2B16D99}" presName="composite" presStyleCnt="0"/>
      <dgm:spPr/>
    </dgm:pt>
    <dgm:pt modelId="{FCA8DC14-BD14-4EA4-B7FF-F5D42DB2F3C4}" type="pres">
      <dgm:prSet presAssocID="{E271717F-6346-47AD-800D-2592A2B16D99}" presName="rect1" presStyleLbl="trAlignAcc1" presStyleIdx="1" presStyleCnt="5" custScaleX="1815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CB5E70-FBAE-49DD-8C25-07965A0096B1}" type="pres">
      <dgm:prSet presAssocID="{E271717F-6346-47AD-800D-2592A2B16D99}" presName="rect2" presStyleLbl="fgImgPlace1" presStyleIdx="1" presStyleCnt="5" custLinFactX="-100000" custLinFactNeighborX="-121253" custLinFactNeighborY="3618"/>
      <dgm:spPr/>
    </dgm:pt>
    <dgm:pt modelId="{A7DF1F7F-8704-4F15-A14B-A594F60F9894}" type="pres">
      <dgm:prSet presAssocID="{654BA12A-7EBB-44FC-A934-32981D40A179}" presName="sibTrans" presStyleCnt="0"/>
      <dgm:spPr/>
    </dgm:pt>
    <dgm:pt modelId="{D1BF6EF1-8A9F-492F-80EC-662F87A78A6C}" type="pres">
      <dgm:prSet presAssocID="{0F622E97-AE53-4C1E-86AB-3212A0E9180E}" presName="composite" presStyleCnt="0"/>
      <dgm:spPr/>
    </dgm:pt>
    <dgm:pt modelId="{1144D6A9-1B6F-4BFA-B4EC-0670A0057947}" type="pres">
      <dgm:prSet presAssocID="{0F622E97-AE53-4C1E-86AB-3212A0E9180E}" presName="rect1" presStyleLbl="trAlignAcc1" presStyleIdx="2" presStyleCnt="5" custScaleX="1799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C87961-9B34-4CCD-B091-80CB2F7CEA22}" type="pres">
      <dgm:prSet presAssocID="{0F622E97-AE53-4C1E-86AB-3212A0E9180E}" presName="rect2" presStyleLbl="fgImgPlace1" presStyleIdx="2" presStyleCnt="5" custLinFactX="-100000" custLinFactNeighborX="-121253" custLinFactNeighborY="3618"/>
      <dgm:spPr/>
    </dgm:pt>
    <dgm:pt modelId="{15361F49-4401-4A06-A421-EABFBD3D287D}" type="pres">
      <dgm:prSet presAssocID="{81307E26-2645-4586-AB79-B1C4F4AA1F31}" presName="sibTrans" presStyleCnt="0"/>
      <dgm:spPr/>
    </dgm:pt>
    <dgm:pt modelId="{C7F1726D-6D01-4F08-A92B-AD7F7CE418BB}" type="pres">
      <dgm:prSet presAssocID="{A9738339-A678-4516-93B4-79024104FFA8}" presName="composite" presStyleCnt="0"/>
      <dgm:spPr/>
    </dgm:pt>
    <dgm:pt modelId="{A3C4CBE9-C003-4069-B429-D1C889D02E45}" type="pres">
      <dgm:prSet presAssocID="{A9738339-A678-4516-93B4-79024104FFA8}" presName="rect1" presStyleLbl="trAlignAcc1" presStyleIdx="3" presStyleCnt="5" custScaleX="179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60FCD0-B71C-4136-B489-EAC42A7A72D6}" type="pres">
      <dgm:prSet presAssocID="{A9738339-A678-4516-93B4-79024104FFA8}" presName="rect2" presStyleLbl="fgImgPlace1" presStyleIdx="3" presStyleCnt="5" custLinFactX="-100000" custLinFactNeighborX="-120329" custLinFactNeighborY="-1370"/>
      <dgm:spPr/>
    </dgm:pt>
    <dgm:pt modelId="{5C4A26A9-5354-423B-A114-5F47FFC1957C}" type="pres">
      <dgm:prSet presAssocID="{4CCAB7E7-7315-4FBC-B53D-A2B4C97D7E46}" presName="sibTrans" presStyleCnt="0"/>
      <dgm:spPr/>
    </dgm:pt>
    <dgm:pt modelId="{C08D110E-092E-444C-BACC-B96F1B53B499}" type="pres">
      <dgm:prSet presAssocID="{4F6A8091-2CA6-494C-94AA-01623C541409}" presName="composite" presStyleCnt="0"/>
      <dgm:spPr/>
    </dgm:pt>
    <dgm:pt modelId="{17536760-0DCD-48C9-B626-376B24123B4E}" type="pres">
      <dgm:prSet presAssocID="{4F6A8091-2CA6-494C-94AA-01623C541409}" presName="rect1" presStyleLbl="trAlignAcc1" presStyleIdx="4" presStyleCnt="5" custScaleX="1799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7CA142-1224-4FB5-9077-010E398AD92A}" type="pres">
      <dgm:prSet presAssocID="{4F6A8091-2CA6-494C-94AA-01623C541409}" presName="rect2" presStyleLbl="fgImgPlace1" presStyleIdx="4" presStyleCnt="5" custLinFactX="-100000" custLinFactNeighborX="-119549" custLinFactNeighborY="-62"/>
      <dgm:spPr/>
    </dgm:pt>
  </dgm:ptLst>
  <dgm:cxnLst>
    <dgm:cxn modelId="{829FEE8D-453F-448E-8FD0-70E9DE453707}" type="presOf" srcId="{4F6A8091-2CA6-494C-94AA-01623C541409}" destId="{17536760-0DCD-48C9-B626-376B24123B4E}" srcOrd="0" destOrd="0" presId="urn:microsoft.com/office/officeart/2008/layout/PictureStrips"/>
    <dgm:cxn modelId="{0AFE2307-0392-4973-BA95-BAACF1ECACF1}" srcId="{B20C7212-F8E1-4F4E-87D6-275000892A1C}" destId="{9C6E8DA8-5D7E-454D-8EE0-FA7181C394E1}" srcOrd="0" destOrd="0" parTransId="{DBCFDB91-86DA-40AA-B61B-766AE96B02DD}" sibTransId="{DE1A088F-C17F-4C5C-BFA6-9946B4BBB10A}"/>
    <dgm:cxn modelId="{EF867CF1-955C-49FB-B0B1-CDDA4830E57F}" srcId="{B20C7212-F8E1-4F4E-87D6-275000892A1C}" destId="{A9738339-A678-4516-93B4-79024104FFA8}" srcOrd="3" destOrd="0" parTransId="{C129CAE6-147B-46A6-8EA8-D8CB6FB1F47E}" sibTransId="{4CCAB7E7-7315-4FBC-B53D-A2B4C97D7E46}"/>
    <dgm:cxn modelId="{661D16DA-2ED8-4055-9A61-9FD1E0E9D436}" type="presOf" srcId="{0F622E97-AE53-4C1E-86AB-3212A0E9180E}" destId="{1144D6A9-1B6F-4BFA-B4EC-0670A0057947}" srcOrd="0" destOrd="0" presId="urn:microsoft.com/office/officeart/2008/layout/PictureStrips"/>
    <dgm:cxn modelId="{9E9CD62A-032C-44C9-AECF-AF111926C294}" type="presOf" srcId="{9C6E8DA8-5D7E-454D-8EE0-FA7181C394E1}" destId="{3B1003BF-0DCC-4D28-B4CA-5D4FDEA6E1B5}" srcOrd="0" destOrd="0" presId="urn:microsoft.com/office/officeart/2008/layout/PictureStrips"/>
    <dgm:cxn modelId="{E8170072-0ACF-4CBE-8DAD-0994635291A4}" srcId="{B20C7212-F8E1-4F4E-87D6-275000892A1C}" destId="{E271717F-6346-47AD-800D-2592A2B16D99}" srcOrd="1" destOrd="0" parTransId="{78912C8F-D035-4F65-BFE1-C02AA662D3C0}" sibTransId="{654BA12A-7EBB-44FC-A934-32981D40A179}"/>
    <dgm:cxn modelId="{95E86858-E207-4E22-9A13-D3741D9FBAFB}" srcId="{B20C7212-F8E1-4F4E-87D6-275000892A1C}" destId="{4F6A8091-2CA6-494C-94AA-01623C541409}" srcOrd="4" destOrd="0" parTransId="{9AC132F3-E149-466C-9508-14F34D84D029}" sibTransId="{B3653D2B-C724-4649-A8E7-47FBC433323E}"/>
    <dgm:cxn modelId="{0C0B1E47-6544-4D57-8DDE-C1D165A05306}" type="presOf" srcId="{B20C7212-F8E1-4F4E-87D6-275000892A1C}" destId="{EB7C5B1A-C737-4E32-82EE-467AEF1C8FA7}" srcOrd="0" destOrd="0" presId="urn:microsoft.com/office/officeart/2008/layout/PictureStrips"/>
    <dgm:cxn modelId="{C9BD1F72-8C33-4989-8899-515FEDA687D4}" type="presOf" srcId="{E271717F-6346-47AD-800D-2592A2B16D99}" destId="{FCA8DC14-BD14-4EA4-B7FF-F5D42DB2F3C4}" srcOrd="0" destOrd="0" presId="urn:microsoft.com/office/officeart/2008/layout/PictureStrips"/>
    <dgm:cxn modelId="{C00D038C-52C1-439A-9FD1-972947F40FC0}" srcId="{B20C7212-F8E1-4F4E-87D6-275000892A1C}" destId="{0F622E97-AE53-4C1E-86AB-3212A0E9180E}" srcOrd="2" destOrd="0" parTransId="{AA44A0E4-BE39-4655-8331-C98D88FED6C5}" sibTransId="{81307E26-2645-4586-AB79-B1C4F4AA1F31}"/>
    <dgm:cxn modelId="{1B2E1B42-975F-4590-A59E-DFDFBFFA48C2}" type="presOf" srcId="{A9738339-A678-4516-93B4-79024104FFA8}" destId="{A3C4CBE9-C003-4069-B429-D1C889D02E45}" srcOrd="0" destOrd="0" presId="urn:microsoft.com/office/officeart/2008/layout/PictureStrips"/>
    <dgm:cxn modelId="{23AB0C90-8F9B-434A-B341-840FD290B27A}" type="presParOf" srcId="{EB7C5B1A-C737-4E32-82EE-467AEF1C8FA7}" destId="{1D3185A6-DF8C-4CFE-9EA7-E7981EEC253E}" srcOrd="0" destOrd="0" presId="urn:microsoft.com/office/officeart/2008/layout/PictureStrips"/>
    <dgm:cxn modelId="{01187BC9-58FC-4395-AF47-1A355964728E}" type="presParOf" srcId="{1D3185A6-DF8C-4CFE-9EA7-E7981EEC253E}" destId="{3B1003BF-0DCC-4D28-B4CA-5D4FDEA6E1B5}" srcOrd="0" destOrd="0" presId="urn:microsoft.com/office/officeart/2008/layout/PictureStrips"/>
    <dgm:cxn modelId="{754C1353-9DEA-46C6-925A-3EB48168C1D7}" type="presParOf" srcId="{1D3185A6-DF8C-4CFE-9EA7-E7981EEC253E}" destId="{CB8537BB-ABAF-4B54-B2B5-653EF2D759D2}" srcOrd="1" destOrd="0" presId="urn:microsoft.com/office/officeart/2008/layout/PictureStrips"/>
    <dgm:cxn modelId="{CC81FDC1-FCAF-46C1-809A-C061676B825D}" type="presParOf" srcId="{EB7C5B1A-C737-4E32-82EE-467AEF1C8FA7}" destId="{570FEC2D-69FE-4CC0-B7E7-8CDDDDB915B3}" srcOrd="1" destOrd="0" presId="urn:microsoft.com/office/officeart/2008/layout/PictureStrips"/>
    <dgm:cxn modelId="{90701844-B3AD-4076-A9DA-CFAD1ED9F0ED}" type="presParOf" srcId="{EB7C5B1A-C737-4E32-82EE-467AEF1C8FA7}" destId="{A32F4B0B-6AF3-4853-8004-52219A225397}" srcOrd="2" destOrd="0" presId="urn:microsoft.com/office/officeart/2008/layout/PictureStrips"/>
    <dgm:cxn modelId="{381E4A22-88A4-4786-81C8-4076D807368D}" type="presParOf" srcId="{A32F4B0B-6AF3-4853-8004-52219A225397}" destId="{FCA8DC14-BD14-4EA4-B7FF-F5D42DB2F3C4}" srcOrd="0" destOrd="0" presId="urn:microsoft.com/office/officeart/2008/layout/PictureStrips"/>
    <dgm:cxn modelId="{E5859F32-1381-414A-B27D-B7B10FD91468}" type="presParOf" srcId="{A32F4B0B-6AF3-4853-8004-52219A225397}" destId="{C1CB5E70-FBAE-49DD-8C25-07965A0096B1}" srcOrd="1" destOrd="0" presId="urn:microsoft.com/office/officeart/2008/layout/PictureStrips"/>
    <dgm:cxn modelId="{D30BD781-1945-4A5C-8658-53644DEE45C4}" type="presParOf" srcId="{EB7C5B1A-C737-4E32-82EE-467AEF1C8FA7}" destId="{A7DF1F7F-8704-4F15-A14B-A594F60F9894}" srcOrd="3" destOrd="0" presId="urn:microsoft.com/office/officeart/2008/layout/PictureStrips"/>
    <dgm:cxn modelId="{1B9C949D-B251-4708-AF1D-C0A051E51F6D}" type="presParOf" srcId="{EB7C5B1A-C737-4E32-82EE-467AEF1C8FA7}" destId="{D1BF6EF1-8A9F-492F-80EC-662F87A78A6C}" srcOrd="4" destOrd="0" presId="urn:microsoft.com/office/officeart/2008/layout/PictureStrips"/>
    <dgm:cxn modelId="{171CCC5B-ECC6-41E8-8071-CB3F70B4E518}" type="presParOf" srcId="{D1BF6EF1-8A9F-492F-80EC-662F87A78A6C}" destId="{1144D6A9-1B6F-4BFA-B4EC-0670A0057947}" srcOrd="0" destOrd="0" presId="urn:microsoft.com/office/officeart/2008/layout/PictureStrips"/>
    <dgm:cxn modelId="{38761E1D-A75D-4C55-8EC1-6E0639C46111}" type="presParOf" srcId="{D1BF6EF1-8A9F-492F-80EC-662F87A78A6C}" destId="{9BC87961-9B34-4CCD-B091-80CB2F7CEA22}" srcOrd="1" destOrd="0" presId="urn:microsoft.com/office/officeart/2008/layout/PictureStrips"/>
    <dgm:cxn modelId="{69527917-3E51-447B-A459-F179D3187C01}" type="presParOf" srcId="{EB7C5B1A-C737-4E32-82EE-467AEF1C8FA7}" destId="{15361F49-4401-4A06-A421-EABFBD3D287D}" srcOrd="5" destOrd="0" presId="urn:microsoft.com/office/officeart/2008/layout/PictureStrips"/>
    <dgm:cxn modelId="{17CEFE21-7700-4A49-A4E9-CEAEC17E4D0F}" type="presParOf" srcId="{EB7C5B1A-C737-4E32-82EE-467AEF1C8FA7}" destId="{C7F1726D-6D01-4F08-A92B-AD7F7CE418BB}" srcOrd="6" destOrd="0" presId="urn:microsoft.com/office/officeart/2008/layout/PictureStrips"/>
    <dgm:cxn modelId="{13422FF5-3F7D-4F6D-AA21-7E87CE71E5A8}" type="presParOf" srcId="{C7F1726D-6D01-4F08-A92B-AD7F7CE418BB}" destId="{A3C4CBE9-C003-4069-B429-D1C889D02E45}" srcOrd="0" destOrd="0" presId="urn:microsoft.com/office/officeart/2008/layout/PictureStrips"/>
    <dgm:cxn modelId="{7742B782-C1BF-410F-AE6D-C3B672589C0B}" type="presParOf" srcId="{C7F1726D-6D01-4F08-A92B-AD7F7CE418BB}" destId="{0E60FCD0-B71C-4136-B489-EAC42A7A72D6}" srcOrd="1" destOrd="0" presId="urn:microsoft.com/office/officeart/2008/layout/PictureStrips"/>
    <dgm:cxn modelId="{666ADD5C-4985-4433-9561-9EC075B1CDF5}" type="presParOf" srcId="{EB7C5B1A-C737-4E32-82EE-467AEF1C8FA7}" destId="{5C4A26A9-5354-423B-A114-5F47FFC1957C}" srcOrd="7" destOrd="0" presId="urn:microsoft.com/office/officeart/2008/layout/PictureStrips"/>
    <dgm:cxn modelId="{9C8D228E-07F4-4677-BDA3-D928A1872B54}" type="presParOf" srcId="{EB7C5B1A-C737-4E32-82EE-467AEF1C8FA7}" destId="{C08D110E-092E-444C-BACC-B96F1B53B499}" srcOrd="8" destOrd="0" presId="urn:microsoft.com/office/officeart/2008/layout/PictureStrips"/>
    <dgm:cxn modelId="{8A0D92C7-8306-4640-97D1-CA9FFA0A4155}" type="presParOf" srcId="{C08D110E-092E-444C-BACC-B96F1B53B499}" destId="{17536760-0DCD-48C9-B626-376B24123B4E}" srcOrd="0" destOrd="0" presId="urn:microsoft.com/office/officeart/2008/layout/PictureStrips"/>
    <dgm:cxn modelId="{BD66C00D-C4C5-41AE-B17D-34CA91AC91FC}" type="presParOf" srcId="{C08D110E-092E-444C-BACC-B96F1B53B499}" destId="{CF7CA142-1224-4FB5-9077-010E398AD92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4B6FA4-545B-4CF3-8235-F20592E7446B}" type="doc">
      <dgm:prSet loTypeId="urn:microsoft.com/office/officeart/2008/layout/PictureStrips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2328CE33-130D-4C26-9C31-FD9F305BD490}">
      <dgm:prSet phldrT="[Texto]"/>
      <dgm:spPr/>
      <dgm:t>
        <a:bodyPr/>
        <a:lstStyle/>
        <a:p>
          <a:r>
            <a:rPr lang="pt-BR" dirty="0" smtClean="0"/>
            <a:t>Sensibilidade térmica e alcalina.</a:t>
          </a:r>
          <a:endParaRPr lang="pt-BR" dirty="0"/>
        </a:p>
      </dgm:t>
    </dgm:pt>
    <dgm:pt modelId="{08C86F49-1829-443E-9A2F-88243E4DECCC}" type="parTrans" cxnId="{40479775-05DB-4BAD-96C6-678F421EC3D3}">
      <dgm:prSet/>
      <dgm:spPr/>
      <dgm:t>
        <a:bodyPr/>
        <a:lstStyle/>
        <a:p>
          <a:endParaRPr lang="pt-BR"/>
        </a:p>
      </dgm:t>
    </dgm:pt>
    <dgm:pt modelId="{A1C5D9BC-9F21-482E-ABA3-5DDF79718079}" type="sibTrans" cxnId="{40479775-05DB-4BAD-96C6-678F421EC3D3}">
      <dgm:prSet/>
      <dgm:spPr/>
      <dgm:t>
        <a:bodyPr/>
        <a:lstStyle/>
        <a:p>
          <a:endParaRPr lang="pt-BR"/>
        </a:p>
      </dgm:t>
    </dgm:pt>
    <dgm:pt modelId="{98079DA4-F758-425F-933C-87EE30700D80}">
      <dgm:prSet phldrT="[Texto]"/>
      <dgm:spPr/>
      <dgm:t>
        <a:bodyPr/>
        <a:lstStyle/>
        <a:p>
          <a:r>
            <a:rPr lang="pt-BR" dirty="0" smtClean="0"/>
            <a:t>Altamente higroscópico e instável.</a:t>
          </a:r>
          <a:endParaRPr lang="pt-BR" dirty="0"/>
        </a:p>
      </dgm:t>
    </dgm:pt>
    <dgm:pt modelId="{9812BBD8-0E0A-4FD9-9959-AFF6C9E5184D}" type="parTrans" cxnId="{87B87E94-E18F-453F-BDCF-DEA81EDAB741}">
      <dgm:prSet/>
      <dgm:spPr/>
      <dgm:t>
        <a:bodyPr/>
        <a:lstStyle/>
        <a:p>
          <a:endParaRPr lang="pt-BR"/>
        </a:p>
      </dgm:t>
    </dgm:pt>
    <dgm:pt modelId="{58A456AA-9D6C-4736-9D82-A28EE36CA9DC}" type="sibTrans" cxnId="{87B87E94-E18F-453F-BDCF-DEA81EDAB741}">
      <dgm:prSet/>
      <dgm:spPr/>
      <dgm:t>
        <a:bodyPr/>
        <a:lstStyle/>
        <a:p>
          <a:endParaRPr lang="pt-BR"/>
        </a:p>
      </dgm:t>
    </dgm:pt>
    <dgm:pt modelId="{6D5514DE-DC02-43A0-862F-0C84ACA6826A}">
      <dgm:prSet phldrT="[Texto]"/>
      <dgm:spPr/>
      <dgm:t>
        <a:bodyPr/>
        <a:lstStyle/>
        <a:p>
          <a:r>
            <a:rPr lang="pt-BR" dirty="0" smtClean="0"/>
            <a:t>Em altas temperaturas e/ou meio alcalino tende a oxidação. Solubilidade a água</a:t>
          </a:r>
        </a:p>
      </dgm:t>
    </dgm:pt>
    <dgm:pt modelId="{78F349FB-AC66-45E1-96C3-C008150BF755}" type="parTrans" cxnId="{9D3404EF-33E9-48B1-9D5C-B7C678444918}">
      <dgm:prSet/>
      <dgm:spPr/>
      <dgm:t>
        <a:bodyPr/>
        <a:lstStyle/>
        <a:p>
          <a:endParaRPr lang="pt-BR"/>
        </a:p>
      </dgm:t>
    </dgm:pt>
    <dgm:pt modelId="{D5BC61DB-D1C7-45A0-9245-AE268A3C029C}" type="sibTrans" cxnId="{9D3404EF-33E9-48B1-9D5C-B7C678444918}">
      <dgm:prSet/>
      <dgm:spPr/>
      <dgm:t>
        <a:bodyPr/>
        <a:lstStyle/>
        <a:p>
          <a:endParaRPr lang="pt-BR"/>
        </a:p>
      </dgm:t>
    </dgm:pt>
    <dgm:pt modelId="{DCCC3E95-953E-4C4E-9E58-0B217A45B711}">
      <dgm:prSet/>
      <dgm:spPr/>
      <dgm:t>
        <a:bodyPr/>
        <a:lstStyle/>
        <a:p>
          <a:r>
            <a:rPr lang="pt-BR" dirty="0" smtClean="0"/>
            <a:t>Perda em meios muito ácidos; grande variedade de formas naturais.</a:t>
          </a:r>
          <a:endParaRPr lang="pt-BR" dirty="0"/>
        </a:p>
      </dgm:t>
    </dgm:pt>
    <dgm:pt modelId="{40DA1A78-71E5-4714-9A56-FC7D7484D4E0}" type="parTrans" cxnId="{840593E2-A387-4689-B39C-F5F2D433853E}">
      <dgm:prSet/>
      <dgm:spPr/>
      <dgm:t>
        <a:bodyPr/>
        <a:lstStyle/>
        <a:p>
          <a:endParaRPr lang="pt-BR"/>
        </a:p>
      </dgm:t>
    </dgm:pt>
    <dgm:pt modelId="{90F183F8-40BF-4952-9C82-B2870449A9EB}" type="sibTrans" cxnId="{840593E2-A387-4689-B39C-F5F2D433853E}">
      <dgm:prSet/>
      <dgm:spPr/>
      <dgm:t>
        <a:bodyPr/>
        <a:lstStyle/>
        <a:p>
          <a:endParaRPr lang="pt-BR"/>
        </a:p>
      </dgm:t>
    </dgm:pt>
    <dgm:pt modelId="{31B123B4-2387-4441-B9CD-54375AA86A37}">
      <dgm:prSet custT="1"/>
      <dgm:spPr/>
      <dgm:t>
        <a:bodyPr/>
        <a:lstStyle/>
        <a:p>
          <a:r>
            <a:rPr lang="pt-BR" sz="1000" dirty="0" smtClean="0"/>
            <a:t>Estável em O</a:t>
          </a:r>
          <a:r>
            <a:rPr lang="pt-BR" sz="500" dirty="0" smtClean="0"/>
            <a:t>2 </a:t>
          </a:r>
          <a:r>
            <a:rPr lang="pt-BR" sz="1000" dirty="0" smtClean="0"/>
            <a:t>atmosférico, na luz e no calor.</a:t>
          </a:r>
          <a:endParaRPr lang="pt-BR" sz="1000" dirty="0"/>
        </a:p>
      </dgm:t>
    </dgm:pt>
    <dgm:pt modelId="{E51E5F69-7681-4910-B985-A3B4AFCA7F17}" type="parTrans" cxnId="{C8739C36-D6CF-4885-BEE9-8A453D5B4719}">
      <dgm:prSet/>
      <dgm:spPr/>
      <dgm:t>
        <a:bodyPr/>
        <a:lstStyle/>
        <a:p>
          <a:endParaRPr lang="pt-BR"/>
        </a:p>
      </dgm:t>
    </dgm:pt>
    <dgm:pt modelId="{A7C0DD68-4D9E-44BC-920A-21B46A28D740}" type="sibTrans" cxnId="{C8739C36-D6CF-4885-BEE9-8A453D5B4719}">
      <dgm:prSet/>
      <dgm:spPr/>
      <dgm:t>
        <a:bodyPr/>
        <a:lstStyle/>
        <a:p>
          <a:endParaRPr lang="pt-BR"/>
        </a:p>
      </dgm:t>
    </dgm:pt>
    <dgm:pt modelId="{D8786502-5E56-4799-B2DA-20FDD5FD1983}">
      <dgm:prSet/>
      <dgm:spPr/>
      <dgm:t>
        <a:bodyPr/>
        <a:lstStyle/>
        <a:p>
          <a:r>
            <a:rPr lang="pt-BR" dirty="0" smtClean="0"/>
            <a:t>Várias formas de estruturas complexas.</a:t>
          </a:r>
          <a:endParaRPr lang="pt-BR" dirty="0"/>
        </a:p>
      </dgm:t>
    </dgm:pt>
    <dgm:pt modelId="{A6B71DE4-1924-4864-B5FC-A55F62A6BCA6}" type="parTrans" cxnId="{E5E27BE8-15BA-4AC3-AD93-B200207CAE87}">
      <dgm:prSet/>
      <dgm:spPr/>
      <dgm:t>
        <a:bodyPr/>
        <a:lstStyle/>
        <a:p>
          <a:endParaRPr lang="pt-BR"/>
        </a:p>
      </dgm:t>
    </dgm:pt>
    <dgm:pt modelId="{81CD928F-40B0-4999-8732-F255287E2682}" type="sibTrans" cxnId="{E5E27BE8-15BA-4AC3-AD93-B200207CAE87}">
      <dgm:prSet/>
      <dgm:spPr/>
      <dgm:t>
        <a:bodyPr/>
        <a:lstStyle/>
        <a:p>
          <a:endParaRPr lang="pt-BR"/>
        </a:p>
      </dgm:t>
    </dgm:pt>
    <dgm:pt modelId="{F2356C9B-FAC3-43F3-B3F1-326C3E5D3761}">
      <dgm:prSet/>
      <dgm:spPr/>
      <dgm:t>
        <a:bodyPr/>
        <a:lstStyle/>
        <a:p>
          <a:r>
            <a:rPr lang="pt-BR" dirty="0" smtClean="0"/>
            <a:t>Alta sensibilidade à radiação UV e luz.</a:t>
          </a:r>
          <a:endParaRPr lang="pt-BR" dirty="0"/>
        </a:p>
      </dgm:t>
    </dgm:pt>
    <dgm:pt modelId="{0DFA5475-883B-4832-B9FB-D98EFA823721}" type="parTrans" cxnId="{D88B8958-0196-490C-BA8E-CF6E69BCB39C}">
      <dgm:prSet/>
      <dgm:spPr/>
      <dgm:t>
        <a:bodyPr/>
        <a:lstStyle/>
        <a:p>
          <a:endParaRPr lang="pt-BR"/>
        </a:p>
      </dgm:t>
    </dgm:pt>
    <dgm:pt modelId="{3F33AA40-F44A-440A-9BD4-CCD7FB2AEAA9}" type="sibTrans" cxnId="{D88B8958-0196-490C-BA8E-CF6E69BCB39C}">
      <dgm:prSet/>
      <dgm:spPr/>
      <dgm:t>
        <a:bodyPr/>
        <a:lstStyle/>
        <a:p>
          <a:endParaRPr lang="pt-BR"/>
        </a:p>
      </dgm:t>
    </dgm:pt>
    <dgm:pt modelId="{B9346C32-13B7-49A5-A223-0A2B855E2033}">
      <dgm:prSet/>
      <dgm:spPr/>
      <dgm:t>
        <a:bodyPr/>
        <a:lstStyle/>
        <a:p>
          <a:r>
            <a:rPr lang="pt-BR" dirty="0" smtClean="0"/>
            <a:t>Resultados somente do total da vitamina.</a:t>
          </a:r>
          <a:endParaRPr lang="pt-BR" dirty="0"/>
        </a:p>
      </dgm:t>
    </dgm:pt>
    <dgm:pt modelId="{04899215-1F4A-4E9E-9075-779CE5410B29}" type="parTrans" cxnId="{F9913C3D-CAB7-43A6-8B23-BB90EE7B7F89}">
      <dgm:prSet/>
      <dgm:spPr/>
      <dgm:t>
        <a:bodyPr/>
        <a:lstStyle/>
        <a:p>
          <a:endParaRPr lang="pt-BR"/>
        </a:p>
      </dgm:t>
    </dgm:pt>
    <dgm:pt modelId="{FA8286D8-EEB6-486F-A044-9016460BF0DB}" type="sibTrans" cxnId="{F9913C3D-CAB7-43A6-8B23-BB90EE7B7F89}">
      <dgm:prSet/>
      <dgm:spPr/>
      <dgm:t>
        <a:bodyPr/>
        <a:lstStyle/>
        <a:p>
          <a:endParaRPr lang="pt-BR"/>
        </a:p>
      </dgm:t>
    </dgm:pt>
    <dgm:pt modelId="{6F91861A-1CB9-46B7-9908-D6D69E9408C9}">
      <dgm:prSet/>
      <dgm:spPr/>
      <dgm:t>
        <a:bodyPr/>
        <a:lstStyle/>
        <a:p>
          <a:r>
            <a:rPr lang="pt-BR" dirty="0" smtClean="0"/>
            <a:t>Sensibilidade à elevadas temperaturas e luz.</a:t>
          </a:r>
          <a:endParaRPr lang="pt-BR" dirty="0"/>
        </a:p>
      </dgm:t>
    </dgm:pt>
    <dgm:pt modelId="{007AF2C1-3370-4CE0-BA51-2D755C28E0D1}" type="sibTrans" cxnId="{2DFA0004-7D33-42CE-B34E-B01067402B5A}">
      <dgm:prSet/>
      <dgm:spPr/>
      <dgm:t>
        <a:bodyPr/>
        <a:lstStyle/>
        <a:p>
          <a:endParaRPr lang="pt-BR"/>
        </a:p>
      </dgm:t>
    </dgm:pt>
    <dgm:pt modelId="{7BE1C161-C1F4-4585-86F3-9DF0656907C4}" type="parTrans" cxnId="{2DFA0004-7D33-42CE-B34E-B01067402B5A}">
      <dgm:prSet/>
      <dgm:spPr/>
      <dgm:t>
        <a:bodyPr/>
        <a:lstStyle/>
        <a:p>
          <a:endParaRPr lang="pt-BR"/>
        </a:p>
      </dgm:t>
    </dgm:pt>
    <dgm:pt modelId="{F2414BB5-DB1F-43DA-A4AE-B4F43938547A}" type="pres">
      <dgm:prSet presAssocID="{294B6FA4-545B-4CF3-8235-F20592E744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FCF58-D836-4E09-A529-23FA6AD82BF5}" type="pres">
      <dgm:prSet presAssocID="{2328CE33-130D-4C26-9C31-FD9F305BD490}" presName="composite" presStyleCnt="0"/>
      <dgm:spPr/>
    </dgm:pt>
    <dgm:pt modelId="{57E59B67-6A56-44D5-BE35-D78664AB3D82}" type="pres">
      <dgm:prSet presAssocID="{2328CE33-130D-4C26-9C31-FD9F305BD490}" presName="rect1" presStyleLbl="trAlignAcc1" presStyleIdx="0" presStyleCnt="9" custScaleX="1322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E37B00-268B-4A5C-9E5D-1AC7734CEA87}" type="pres">
      <dgm:prSet presAssocID="{2328CE33-130D-4C26-9C31-FD9F305BD490}" presName="rect2" presStyleLbl="fgImgPlace1" presStyleIdx="0" presStyleCnt="9" custLinFactNeighborX="-79127" custLinFactNeighborY="1772"/>
      <dgm:spPr/>
    </dgm:pt>
    <dgm:pt modelId="{6AB17C18-B9FB-41AB-B25A-F7C1E86E5F3B}" type="pres">
      <dgm:prSet presAssocID="{A1C5D9BC-9F21-482E-ABA3-5DDF79718079}" presName="sibTrans" presStyleCnt="0"/>
      <dgm:spPr/>
    </dgm:pt>
    <dgm:pt modelId="{64BE6A30-9E8C-491B-8CCE-CAF2FED96422}" type="pres">
      <dgm:prSet presAssocID="{6F91861A-1CB9-46B7-9908-D6D69E9408C9}" presName="composite" presStyleCnt="0"/>
      <dgm:spPr/>
    </dgm:pt>
    <dgm:pt modelId="{341F3FB3-9057-4C73-A3A7-42B366B78638}" type="pres">
      <dgm:prSet presAssocID="{6F91861A-1CB9-46B7-9908-D6D69E9408C9}" presName="rect1" presStyleLbl="trAlignAcc1" presStyleIdx="1" presStyleCnt="9" custScaleX="132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59303-0F37-4584-B8BA-3215524AD1D2}" type="pres">
      <dgm:prSet presAssocID="{6F91861A-1CB9-46B7-9908-D6D69E9408C9}" presName="rect2" presStyleLbl="fgImgPlace1" presStyleIdx="1" presStyleCnt="9" custLinFactNeighborX="-79127" custLinFactNeighborY="1772"/>
      <dgm:spPr/>
    </dgm:pt>
    <dgm:pt modelId="{BE1B0608-8F20-464B-A34C-47CB27CA0C89}" type="pres">
      <dgm:prSet presAssocID="{007AF2C1-3370-4CE0-BA51-2D755C28E0D1}" presName="sibTrans" presStyleCnt="0"/>
      <dgm:spPr/>
    </dgm:pt>
    <dgm:pt modelId="{30C9D75A-C885-4E1D-9087-B4827A61D424}" type="pres">
      <dgm:prSet presAssocID="{F2356C9B-FAC3-43F3-B3F1-326C3E5D3761}" presName="composite" presStyleCnt="0"/>
      <dgm:spPr/>
    </dgm:pt>
    <dgm:pt modelId="{D9CCE2C7-7653-4250-8967-DC3D75593908}" type="pres">
      <dgm:prSet presAssocID="{F2356C9B-FAC3-43F3-B3F1-326C3E5D3761}" presName="rect1" presStyleLbl="trAlignAcc1" presStyleIdx="2" presStyleCnt="9" custScaleX="1322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89AB08-1C67-48C3-87CE-F6003DABA99E}" type="pres">
      <dgm:prSet presAssocID="{F2356C9B-FAC3-43F3-B3F1-326C3E5D3761}" presName="rect2" presStyleLbl="fgImgPlace1" presStyleIdx="2" presStyleCnt="9" custLinFactNeighborX="-79127" custLinFactNeighborY="1772"/>
      <dgm:spPr/>
    </dgm:pt>
    <dgm:pt modelId="{71EFA3E4-688E-4C28-A5F7-46740F1C2F88}" type="pres">
      <dgm:prSet presAssocID="{3F33AA40-F44A-440A-9BD4-CCD7FB2AEAA9}" presName="sibTrans" presStyleCnt="0"/>
      <dgm:spPr/>
    </dgm:pt>
    <dgm:pt modelId="{F7861F64-09DE-4D89-907A-F866A5F2ED54}" type="pres">
      <dgm:prSet presAssocID="{DCCC3E95-953E-4C4E-9E58-0B217A45B711}" presName="composite" presStyleCnt="0"/>
      <dgm:spPr/>
    </dgm:pt>
    <dgm:pt modelId="{6BAF7FC8-13C9-4ECC-AE9F-A83B0B7B782D}" type="pres">
      <dgm:prSet presAssocID="{DCCC3E95-953E-4C4E-9E58-0B217A45B711}" presName="rect1" presStyleLbl="trAlignAcc1" presStyleIdx="3" presStyleCnt="9" custScaleX="1322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19EF9E-5B08-42CA-8E04-7CAE50440A12}" type="pres">
      <dgm:prSet presAssocID="{DCCC3E95-953E-4C4E-9E58-0B217A45B711}" presName="rect2" presStyleLbl="fgImgPlace1" presStyleIdx="3" presStyleCnt="9" custLinFactNeighborX="-79127" custLinFactNeighborY="1772"/>
      <dgm:spPr/>
    </dgm:pt>
    <dgm:pt modelId="{7160E121-F851-4060-9588-D1126CD43EA4}" type="pres">
      <dgm:prSet presAssocID="{90F183F8-40BF-4952-9C82-B2870449A9EB}" presName="sibTrans" presStyleCnt="0"/>
      <dgm:spPr/>
    </dgm:pt>
    <dgm:pt modelId="{A7204ED2-C8B6-4453-B704-911C754FE5BE}" type="pres">
      <dgm:prSet presAssocID="{31B123B4-2387-4441-B9CD-54375AA86A37}" presName="composite" presStyleCnt="0"/>
      <dgm:spPr/>
    </dgm:pt>
    <dgm:pt modelId="{722117F7-8F6A-446B-ABA8-581083D00370}" type="pres">
      <dgm:prSet presAssocID="{31B123B4-2387-4441-B9CD-54375AA86A37}" presName="rect1" presStyleLbl="trAlignAcc1" presStyleIdx="4" presStyleCnt="9" custScaleX="132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14330-61D4-4C35-990D-5741C3441CED}" type="pres">
      <dgm:prSet presAssocID="{31B123B4-2387-4441-B9CD-54375AA86A37}" presName="rect2" presStyleLbl="fgImgPlace1" presStyleIdx="4" presStyleCnt="9" custLinFactNeighborX="-79127" custLinFactNeighborY="1772"/>
      <dgm:spPr/>
    </dgm:pt>
    <dgm:pt modelId="{BA1F5981-22F7-4667-A897-7BCBA3C1EA7C}" type="pres">
      <dgm:prSet presAssocID="{A7C0DD68-4D9E-44BC-920A-21B46A28D740}" presName="sibTrans" presStyleCnt="0"/>
      <dgm:spPr/>
    </dgm:pt>
    <dgm:pt modelId="{A712E207-69D0-43FB-8E7D-D2B2FC77F033}" type="pres">
      <dgm:prSet presAssocID="{D8786502-5E56-4799-B2DA-20FDD5FD1983}" presName="composite" presStyleCnt="0"/>
      <dgm:spPr/>
    </dgm:pt>
    <dgm:pt modelId="{8747A2A4-CBCF-48FD-A99B-8E1A832B3F63}" type="pres">
      <dgm:prSet presAssocID="{D8786502-5E56-4799-B2DA-20FDD5FD1983}" presName="rect1" presStyleLbl="trAlignAcc1" presStyleIdx="5" presStyleCnt="9" custScaleX="132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CCD46-8BE3-462A-90DE-B61A5E66D51D}" type="pres">
      <dgm:prSet presAssocID="{D8786502-5E56-4799-B2DA-20FDD5FD1983}" presName="rect2" presStyleLbl="fgImgPlace1" presStyleIdx="5" presStyleCnt="9" custLinFactNeighborX="-79127" custLinFactNeighborY="1772"/>
      <dgm:spPr/>
    </dgm:pt>
    <dgm:pt modelId="{64C52ACC-CCDD-4DC7-B244-4D9654CAD0AB}" type="pres">
      <dgm:prSet presAssocID="{81CD928F-40B0-4999-8732-F255287E2682}" presName="sibTrans" presStyleCnt="0"/>
      <dgm:spPr/>
    </dgm:pt>
    <dgm:pt modelId="{AF783F9C-8F49-429F-BDB1-396B6B0BB60A}" type="pres">
      <dgm:prSet presAssocID="{98079DA4-F758-425F-933C-87EE30700D80}" presName="composite" presStyleCnt="0"/>
      <dgm:spPr/>
    </dgm:pt>
    <dgm:pt modelId="{C52CB1A1-C940-4D3D-8A88-9CA0313D7705}" type="pres">
      <dgm:prSet presAssocID="{98079DA4-F758-425F-933C-87EE30700D80}" presName="rect1" presStyleLbl="trAlignAcc1" presStyleIdx="6" presStyleCnt="9" custScaleX="1322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C32627-09DC-4A79-848D-23A551B930C0}" type="pres">
      <dgm:prSet presAssocID="{98079DA4-F758-425F-933C-87EE30700D80}" presName="rect2" presStyleLbl="fgImgPlace1" presStyleIdx="6" presStyleCnt="9" custLinFactNeighborX="-79127" custLinFactNeighborY="1772"/>
      <dgm:spPr/>
    </dgm:pt>
    <dgm:pt modelId="{E211E837-5D06-4930-9402-2F54C3001BBA}" type="pres">
      <dgm:prSet presAssocID="{58A456AA-9D6C-4736-9D82-A28EE36CA9DC}" presName="sibTrans" presStyleCnt="0"/>
      <dgm:spPr/>
    </dgm:pt>
    <dgm:pt modelId="{19BC555B-B00F-40AA-B62A-FCA6A4CD43D1}" type="pres">
      <dgm:prSet presAssocID="{6D5514DE-DC02-43A0-862F-0C84ACA6826A}" presName="composite" presStyleCnt="0"/>
      <dgm:spPr/>
    </dgm:pt>
    <dgm:pt modelId="{168A90C8-9879-4589-8A10-27467B497617}" type="pres">
      <dgm:prSet presAssocID="{6D5514DE-DC02-43A0-862F-0C84ACA6826A}" presName="rect1" presStyleLbl="trAlignAcc1" presStyleIdx="7" presStyleCnt="9" custScaleX="132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72DEA-2C16-45E9-89E8-10EBBB9C216F}" type="pres">
      <dgm:prSet presAssocID="{6D5514DE-DC02-43A0-862F-0C84ACA6826A}" presName="rect2" presStyleLbl="fgImgPlace1" presStyleIdx="7" presStyleCnt="9" custLinFactNeighborX="-79127" custLinFactNeighborY="1772"/>
      <dgm:spPr/>
    </dgm:pt>
    <dgm:pt modelId="{A1ADED8C-ED81-4BE8-8853-D0CB79BE44BB}" type="pres">
      <dgm:prSet presAssocID="{D5BC61DB-D1C7-45A0-9245-AE268A3C029C}" presName="sibTrans" presStyleCnt="0"/>
      <dgm:spPr/>
    </dgm:pt>
    <dgm:pt modelId="{A49F6DC8-9D26-4274-A154-88CC189D2217}" type="pres">
      <dgm:prSet presAssocID="{B9346C32-13B7-49A5-A223-0A2B855E2033}" presName="composite" presStyleCnt="0"/>
      <dgm:spPr/>
    </dgm:pt>
    <dgm:pt modelId="{68326D08-9ABD-4A12-98DD-AEDDAE0FCC6F}" type="pres">
      <dgm:prSet presAssocID="{B9346C32-13B7-49A5-A223-0A2B855E2033}" presName="rect1" presStyleLbl="trAlignAcc1" presStyleIdx="8" presStyleCnt="9" custScaleX="132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953A0-DE42-4D6C-BD24-3247C59B8428}" type="pres">
      <dgm:prSet presAssocID="{B9346C32-13B7-49A5-A223-0A2B855E2033}" presName="rect2" presStyleLbl="fgImgPlace1" presStyleIdx="8" presStyleCnt="9" custLinFactNeighborX="-79127" custLinFactNeighborY="1772"/>
      <dgm:spPr/>
    </dgm:pt>
  </dgm:ptLst>
  <dgm:cxnLst>
    <dgm:cxn modelId="{DC6737F2-30FD-4B1D-A6B5-706CE0F52E09}" type="presOf" srcId="{6D5514DE-DC02-43A0-862F-0C84ACA6826A}" destId="{168A90C8-9879-4589-8A10-27467B497617}" srcOrd="0" destOrd="0" presId="urn:microsoft.com/office/officeart/2008/layout/PictureStrips"/>
    <dgm:cxn modelId="{3385858C-A3A1-462F-A83B-F5CE5E3AD257}" type="presOf" srcId="{DCCC3E95-953E-4C4E-9E58-0B217A45B711}" destId="{6BAF7FC8-13C9-4ECC-AE9F-A83B0B7B782D}" srcOrd="0" destOrd="0" presId="urn:microsoft.com/office/officeart/2008/layout/PictureStrips"/>
    <dgm:cxn modelId="{40479775-05DB-4BAD-96C6-678F421EC3D3}" srcId="{294B6FA4-545B-4CF3-8235-F20592E7446B}" destId="{2328CE33-130D-4C26-9C31-FD9F305BD490}" srcOrd="0" destOrd="0" parTransId="{08C86F49-1829-443E-9A2F-88243E4DECCC}" sibTransId="{A1C5D9BC-9F21-482E-ABA3-5DDF79718079}"/>
    <dgm:cxn modelId="{5180A98D-4D8F-4B43-B298-B4C70501EC2D}" type="presOf" srcId="{294B6FA4-545B-4CF3-8235-F20592E7446B}" destId="{F2414BB5-DB1F-43DA-A4AE-B4F43938547A}" srcOrd="0" destOrd="0" presId="urn:microsoft.com/office/officeart/2008/layout/PictureStrips"/>
    <dgm:cxn modelId="{B2F1A2FF-83C1-4D17-92AE-0EFA23350CEF}" type="presOf" srcId="{D8786502-5E56-4799-B2DA-20FDD5FD1983}" destId="{8747A2A4-CBCF-48FD-A99B-8E1A832B3F63}" srcOrd="0" destOrd="0" presId="urn:microsoft.com/office/officeart/2008/layout/PictureStrips"/>
    <dgm:cxn modelId="{D88B8958-0196-490C-BA8E-CF6E69BCB39C}" srcId="{294B6FA4-545B-4CF3-8235-F20592E7446B}" destId="{F2356C9B-FAC3-43F3-B3F1-326C3E5D3761}" srcOrd="2" destOrd="0" parTransId="{0DFA5475-883B-4832-B9FB-D98EFA823721}" sibTransId="{3F33AA40-F44A-440A-9BD4-CCD7FB2AEAA9}"/>
    <dgm:cxn modelId="{9AF6BB18-A05D-4CA3-B25E-863C74A027B2}" type="presOf" srcId="{31B123B4-2387-4441-B9CD-54375AA86A37}" destId="{722117F7-8F6A-446B-ABA8-581083D00370}" srcOrd="0" destOrd="0" presId="urn:microsoft.com/office/officeart/2008/layout/PictureStrips"/>
    <dgm:cxn modelId="{4E6444D0-0A26-40B2-8EC8-6D7AD7FCD762}" type="presOf" srcId="{F2356C9B-FAC3-43F3-B3F1-326C3E5D3761}" destId="{D9CCE2C7-7653-4250-8967-DC3D75593908}" srcOrd="0" destOrd="0" presId="urn:microsoft.com/office/officeart/2008/layout/PictureStrips"/>
    <dgm:cxn modelId="{86627FC7-62CF-4036-9E01-CC4399D9B86C}" type="presOf" srcId="{2328CE33-130D-4C26-9C31-FD9F305BD490}" destId="{57E59B67-6A56-44D5-BE35-D78664AB3D82}" srcOrd="0" destOrd="0" presId="urn:microsoft.com/office/officeart/2008/layout/PictureStrips"/>
    <dgm:cxn modelId="{E5E27BE8-15BA-4AC3-AD93-B200207CAE87}" srcId="{294B6FA4-545B-4CF3-8235-F20592E7446B}" destId="{D8786502-5E56-4799-B2DA-20FDD5FD1983}" srcOrd="5" destOrd="0" parTransId="{A6B71DE4-1924-4864-B5FC-A55F62A6BCA6}" sibTransId="{81CD928F-40B0-4999-8732-F255287E2682}"/>
    <dgm:cxn modelId="{C8739C36-D6CF-4885-BEE9-8A453D5B4719}" srcId="{294B6FA4-545B-4CF3-8235-F20592E7446B}" destId="{31B123B4-2387-4441-B9CD-54375AA86A37}" srcOrd="4" destOrd="0" parTransId="{E51E5F69-7681-4910-B985-A3B4AFCA7F17}" sibTransId="{A7C0DD68-4D9E-44BC-920A-21B46A28D740}"/>
    <dgm:cxn modelId="{D5C1B3BA-1BEC-4E03-9B81-7C5C8520C72E}" type="presOf" srcId="{6F91861A-1CB9-46B7-9908-D6D69E9408C9}" destId="{341F3FB3-9057-4C73-A3A7-42B366B78638}" srcOrd="0" destOrd="0" presId="urn:microsoft.com/office/officeart/2008/layout/PictureStrips"/>
    <dgm:cxn modelId="{25BDE23A-6884-4BDC-ADC5-AB94D3674D66}" type="presOf" srcId="{B9346C32-13B7-49A5-A223-0A2B855E2033}" destId="{68326D08-9ABD-4A12-98DD-AEDDAE0FCC6F}" srcOrd="0" destOrd="0" presId="urn:microsoft.com/office/officeart/2008/layout/PictureStrips"/>
    <dgm:cxn modelId="{840593E2-A387-4689-B39C-F5F2D433853E}" srcId="{294B6FA4-545B-4CF3-8235-F20592E7446B}" destId="{DCCC3E95-953E-4C4E-9E58-0B217A45B711}" srcOrd="3" destOrd="0" parTransId="{40DA1A78-71E5-4714-9A56-FC7D7484D4E0}" sibTransId="{90F183F8-40BF-4952-9C82-B2870449A9EB}"/>
    <dgm:cxn modelId="{F9913C3D-CAB7-43A6-8B23-BB90EE7B7F89}" srcId="{294B6FA4-545B-4CF3-8235-F20592E7446B}" destId="{B9346C32-13B7-49A5-A223-0A2B855E2033}" srcOrd="8" destOrd="0" parTransId="{04899215-1F4A-4E9E-9075-779CE5410B29}" sibTransId="{FA8286D8-EEB6-486F-A044-9016460BF0DB}"/>
    <dgm:cxn modelId="{E2F72180-E72C-479E-A456-22DBFA3AC603}" type="presOf" srcId="{98079DA4-F758-425F-933C-87EE30700D80}" destId="{C52CB1A1-C940-4D3D-8A88-9CA0313D7705}" srcOrd="0" destOrd="0" presId="urn:microsoft.com/office/officeart/2008/layout/PictureStrips"/>
    <dgm:cxn modelId="{87B87E94-E18F-453F-BDCF-DEA81EDAB741}" srcId="{294B6FA4-545B-4CF3-8235-F20592E7446B}" destId="{98079DA4-F758-425F-933C-87EE30700D80}" srcOrd="6" destOrd="0" parTransId="{9812BBD8-0E0A-4FD9-9959-AFF6C9E5184D}" sibTransId="{58A456AA-9D6C-4736-9D82-A28EE36CA9DC}"/>
    <dgm:cxn modelId="{9D3404EF-33E9-48B1-9D5C-B7C678444918}" srcId="{294B6FA4-545B-4CF3-8235-F20592E7446B}" destId="{6D5514DE-DC02-43A0-862F-0C84ACA6826A}" srcOrd="7" destOrd="0" parTransId="{78F349FB-AC66-45E1-96C3-C008150BF755}" sibTransId="{D5BC61DB-D1C7-45A0-9245-AE268A3C029C}"/>
    <dgm:cxn modelId="{2DFA0004-7D33-42CE-B34E-B01067402B5A}" srcId="{294B6FA4-545B-4CF3-8235-F20592E7446B}" destId="{6F91861A-1CB9-46B7-9908-D6D69E9408C9}" srcOrd="1" destOrd="0" parTransId="{7BE1C161-C1F4-4585-86F3-9DF0656907C4}" sibTransId="{007AF2C1-3370-4CE0-BA51-2D755C28E0D1}"/>
    <dgm:cxn modelId="{6B45C6A8-EB54-4960-8B68-82194CA9E617}" type="presParOf" srcId="{F2414BB5-DB1F-43DA-A4AE-B4F43938547A}" destId="{30BFCF58-D836-4E09-A529-23FA6AD82BF5}" srcOrd="0" destOrd="0" presId="urn:microsoft.com/office/officeart/2008/layout/PictureStrips"/>
    <dgm:cxn modelId="{A7B5EED4-8E5F-4584-B462-E5BEB9927F7C}" type="presParOf" srcId="{30BFCF58-D836-4E09-A529-23FA6AD82BF5}" destId="{57E59B67-6A56-44D5-BE35-D78664AB3D82}" srcOrd="0" destOrd="0" presId="urn:microsoft.com/office/officeart/2008/layout/PictureStrips"/>
    <dgm:cxn modelId="{55E00435-77D5-44B6-85F6-9CB701A0C080}" type="presParOf" srcId="{30BFCF58-D836-4E09-A529-23FA6AD82BF5}" destId="{3CE37B00-268B-4A5C-9E5D-1AC7734CEA87}" srcOrd="1" destOrd="0" presId="urn:microsoft.com/office/officeart/2008/layout/PictureStrips"/>
    <dgm:cxn modelId="{88519330-DC5B-4E18-863E-6339F49FEDB4}" type="presParOf" srcId="{F2414BB5-DB1F-43DA-A4AE-B4F43938547A}" destId="{6AB17C18-B9FB-41AB-B25A-F7C1E86E5F3B}" srcOrd="1" destOrd="0" presId="urn:microsoft.com/office/officeart/2008/layout/PictureStrips"/>
    <dgm:cxn modelId="{1A1DA181-D834-4D01-96B9-29E75D3A031A}" type="presParOf" srcId="{F2414BB5-DB1F-43DA-A4AE-B4F43938547A}" destId="{64BE6A30-9E8C-491B-8CCE-CAF2FED96422}" srcOrd="2" destOrd="0" presId="urn:microsoft.com/office/officeart/2008/layout/PictureStrips"/>
    <dgm:cxn modelId="{2A3ACD76-0136-4A8A-958C-FA1A89F153FF}" type="presParOf" srcId="{64BE6A30-9E8C-491B-8CCE-CAF2FED96422}" destId="{341F3FB3-9057-4C73-A3A7-42B366B78638}" srcOrd="0" destOrd="0" presId="urn:microsoft.com/office/officeart/2008/layout/PictureStrips"/>
    <dgm:cxn modelId="{3A9249C0-38C8-4FB6-A889-76B672A3FBEE}" type="presParOf" srcId="{64BE6A30-9E8C-491B-8CCE-CAF2FED96422}" destId="{3D659303-0F37-4584-B8BA-3215524AD1D2}" srcOrd="1" destOrd="0" presId="urn:microsoft.com/office/officeart/2008/layout/PictureStrips"/>
    <dgm:cxn modelId="{B32F77D6-20C4-45D2-8555-DBB9CE24D543}" type="presParOf" srcId="{F2414BB5-DB1F-43DA-A4AE-B4F43938547A}" destId="{BE1B0608-8F20-464B-A34C-47CB27CA0C89}" srcOrd="3" destOrd="0" presId="urn:microsoft.com/office/officeart/2008/layout/PictureStrips"/>
    <dgm:cxn modelId="{8318F1C8-0CAD-49A7-AA42-E19F55CAB731}" type="presParOf" srcId="{F2414BB5-DB1F-43DA-A4AE-B4F43938547A}" destId="{30C9D75A-C885-4E1D-9087-B4827A61D424}" srcOrd="4" destOrd="0" presId="urn:microsoft.com/office/officeart/2008/layout/PictureStrips"/>
    <dgm:cxn modelId="{53A2D899-D8CB-4F6C-93CF-CB6CF066450A}" type="presParOf" srcId="{30C9D75A-C885-4E1D-9087-B4827A61D424}" destId="{D9CCE2C7-7653-4250-8967-DC3D75593908}" srcOrd="0" destOrd="0" presId="urn:microsoft.com/office/officeart/2008/layout/PictureStrips"/>
    <dgm:cxn modelId="{7C9075CE-374B-442A-9FD7-7D5198AA2D72}" type="presParOf" srcId="{30C9D75A-C885-4E1D-9087-B4827A61D424}" destId="{1089AB08-1C67-48C3-87CE-F6003DABA99E}" srcOrd="1" destOrd="0" presId="urn:microsoft.com/office/officeart/2008/layout/PictureStrips"/>
    <dgm:cxn modelId="{6F133F00-1186-4633-B3CC-BF1AFC1B2FC8}" type="presParOf" srcId="{F2414BB5-DB1F-43DA-A4AE-B4F43938547A}" destId="{71EFA3E4-688E-4C28-A5F7-46740F1C2F88}" srcOrd="5" destOrd="0" presId="urn:microsoft.com/office/officeart/2008/layout/PictureStrips"/>
    <dgm:cxn modelId="{AFD0A856-544D-40E4-8EFE-80578B1475B5}" type="presParOf" srcId="{F2414BB5-DB1F-43DA-A4AE-B4F43938547A}" destId="{F7861F64-09DE-4D89-907A-F866A5F2ED54}" srcOrd="6" destOrd="0" presId="urn:microsoft.com/office/officeart/2008/layout/PictureStrips"/>
    <dgm:cxn modelId="{B4B7D6DF-E14D-45AE-BE48-A35C2DACEB84}" type="presParOf" srcId="{F7861F64-09DE-4D89-907A-F866A5F2ED54}" destId="{6BAF7FC8-13C9-4ECC-AE9F-A83B0B7B782D}" srcOrd="0" destOrd="0" presId="urn:microsoft.com/office/officeart/2008/layout/PictureStrips"/>
    <dgm:cxn modelId="{96B8E5D7-1E68-47C3-9FEF-EEB88F044F53}" type="presParOf" srcId="{F7861F64-09DE-4D89-907A-F866A5F2ED54}" destId="{E419EF9E-5B08-42CA-8E04-7CAE50440A12}" srcOrd="1" destOrd="0" presId="urn:microsoft.com/office/officeart/2008/layout/PictureStrips"/>
    <dgm:cxn modelId="{7A74A226-5265-4779-B842-10D57BACDE0C}" type="presParOf" srcId="{F2414BB5-DB1F-43DA-A4AE-B4F43938547A}" destId="{7160E121-F851-4060-9588-D1126CD43EA4}" srcOrd="7" destOrd="0" presId="urn:microsoft.com/office/officeart/2008/layout/PictureStrips"/>
    <dgm:cxn modelId="{E1A4B377-8316-4BE1-8440-9AF254DA8549}" type="presParOf" srcId="{F2414BB5-DB1F-43DA-A4AE-B4F43938547A}" destId="{A7204ED2-C8B6-4453-B704-911C754FE5BE}" srcOrd="8" destOrd="0" presId="urn:microsoft.com/office/officeart/2008/layout/PictureStrips"/>
    <dgm:cxn modelId="{BA16A1A5-FEBC-4509-9A11-BA75796BC6AB}" type="presParOf" srcId="{A7204ED2-C8B6-4453-B704-911C754FE5BE}" destId="{722117F7-8F6A-446B-ABA8-581083D00370}" srcOrd="0" destOrd="0" presId="urn:microsoft.com/office/officeart/2008/layout/PictureStrips"/>
    <dgm:cxn modelId="{61185FF0-C468-4665-9CCE-877E335E1A0E}" type="presParOf" srcId="{A7204ED2-C8B6-4453-B704-911C754FE5BE}" destId="{B0014330-61D4-4C35-990D-5741C3441CED}" srcOrd="1" destOrd="0" presId="urn:microsoft.com/office/officeart/2008/layout/PictureStrips"/>
    <dgm:cxn modelId="{AB071AB3-96E5-4759-93D6-B27850D4187C}" type="presParOf" srcId="{F2414BB5-DB1F-43DA-A4AE-B4F43938547A}" destId="{BA1F5981-22F7-4667-A897-7BCBA3C1EA7C}" srcOrd="9" destOrd="0" presId="urn:microsoft.com/office/officeart/2008/layout/PictureStrips"/>
    <dgm:cxn modelId="{C0BD64A3-26B0-469C-95C7-6B37132D9C4B}" type="presParOf" srcId="{F2414BB5-DB1F-43DA-A4AE-B4F43938547A}" destId="{A712E207-69D0-43FB-8E7D-D2B2FC77F033}" srcOrd="10" destOrd="0" presId="urn:microsoft.com/office/officeart/2008/layout/PictureStrips"/>
    <dgm:cxn modelId="{01BA6007-9420-4CEB-BF08-82304F1B2437}" type="presParOf" srcId="{A712E207-69D0-43FB-8E7D-D2B2FC77F033}" destId="{8747A2A4-CBCF-48FD-A99B-8E1A832B3F63}" srcOrd="0" destOrd="0" presId="urn:microsoft.com/office/officeart/2008/layout/PictureStrips"/>
    <dgm:cxn modelId="{D8812FFD-723B-439F-9E58-41969788C280}" type="presParOf" srcId="{A712E207-69D0-43FB-8E7D-D2B2FC77F033}" destId="{569CCD46-8BE3-462A-90DE-B61A5E66D51D}" srcOrd="1" destOrd="0" presId="urn:microsoft.com/office/officeart/2008/layout/PictureStrips"/>
    <dgm:cxn modelId="{F813813E-8498-4575-B3B7-611A709A77E0}" type="presParOf" srcId="{F2414BB5-DB1F-43DA-A4AE-B4F43938547A}" destId="{64C52ACC-CCDD-4DC7-B244-4D9654CAD0AB}" srcOrd="11" destOrd="0" presId="urn:microsoft.com/office/officeart/2008/layout/PictureStrips"/>
    <dgm:cxn modelId="{0CE40E75-C5D4-46F2-A1E8-B0292AED2BB3}" type="presParOf" srcId="{F2414BB5-DB1F-43DA-A4AE-B4F43938547A}" destId="{AF783F9C-8F49-429F-BDB1-396B6B0BB60A}" srcOrd="12" destOrd="0" presId="urn:microsoft.com/office/officeart/2008/layout/PictureStrips"/>
    <dgm:cxn modelId="{EEC98D6D-24F7-41FF-91CE-8CCBE05115E5}" type="presParOf" srcId="{AF783F9C-8F49-429F-BDB1-396B6B0BB60A}" destId="{C52CB1A1-C940-4D3D-8A88-9CA0313D7705}" srcOrd="0" destOrd="0" presId="urn:microsoft.com/office/officeart/2008/layout/PictureStrips"/>
    <dgm:cxn modelId="{47DCEC83-40DD-48A2-B999-9796A160CEBC}" type="presParOf" srcId="{AF783F9C-8F49-429F-BDB1-396B6B0BB60A}" destId="{C5C32627-09DC-4A79-848D-23A551B930C0}" srcOrd="1" destOrd="0" presId="urn:microsoft.com/office/officeart/2008/layout/PictureStrips"/>
    <dgm:cxn modelId="{52F84164-61CB-405F-9D61-A082EF166674}" type="presParOf" srcId="{F2414BB5-DB1F-43DA-A4AE-B4F43938547A}" destId="{E211E837-5D06-4930-9402-2F54C3001BBA}" srcOrd="13" destOrd="0" presId="urn:microsoft.com/office/officeart/2008/layout/PictureStrips"/>
    <dgm:cxn modelId="{2D55D11E-E541-4A68-B0F6-BE936E88295D}" type="presParOf" srcId="{F2414BB5-DB1F-43DA-A4AE-B4F43938547A}" destId="{19BC555B-B00F-40AA-B62A-FCA6A4CD43D1}" srcOrd="14" destOrd="0" presId="urn:microsoft.com/office/officeart/2008/layout/PictureStrips"/>
    <dgm:cxn modelId="{58ABBB50-3456-4596-8674-E18DF43EC250}" type="presParOf" srcId="{19BC555B-B00F-40AA-B62A-FCA6A4CD43D1}" destId="{168A90C8-9879-4589-8A10-27467B497617}" srcOrd="0" destOrd="0" presId="urn:microsoft.com/office/officeart/2008/layout/PictureStrips"/>
    <dgm:cxn modelId="{C389651F-2E8D-460C-AA67-9368B8171109}" type="presParOf" srcId="{19BC555B-B00F-40AA-B62A-FCA6A4CD43D1}" destId="{E4C72DEA-2C16-45E9-89E8-10EBBB9C216F}" srcOrd="1" destOrd="0" presId="urn:microsoft.com/office/officeart/2008/layout/PictureStrips"/>
    <dgm:cxn modelId="{7DEB70B2-7687-4522-B6CB-E4D24649C495}" type="presParOf" srcId="{F2414BB5-DB1F-43DA-A4AE-B4F43938547A}" destId="{A1ADED8C-ED81-4BE8-8853-D0CB79BE44BB}" srcOrd="15" destOrd="0" presId="urn:microsoft.com/office/officeart/2008/layout/PictureStrips"/>
    <dgm:cxn modelId="{1AC1CD98-6ACD-40AD-AFDE-6381D907887F}" type="presParOf" srcId="{F2414BB5-DB1F-43DA-A4AE-B4F43938547A}" destId="{A49F6DC8-9D26-4274-A154-88CC189D2217}" srcOrd="16" destOrd="0" presId="urn:microsoft.com/office/officeart/2008/layout/PictureStrips"/>
    <dgm:cxn modelId="{F45F8AD5-1B1B-43C4-9A16-9AE6251AF404}" type="presParOf" srcId="{A49F6DC8-9D26-4274-A154-88CC189D2217}" destId="{68326D08-9ABD-4A12-98DD-AEDDAE0FCC6F}" srcOrd="0" destOrd="0" presId="urn:microsoft.com/office/officeart/2008/layout/PictureStrips"/>
    <dgm:cxn modelId="{2915C9CB-27A9-4A71-A108-9B1E41CE6A87}" type="presParOf" srcId="{A49F6DC8-9D26-4274-A154-88CC189D2217}" destId="{FB4953A0-DE42-4D6C-BD24-3247C59B842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043015-CBAE-4EAC-AC06-DF83A7C896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DE05CB-426C-4CA0-A655-7FEFE2D59838}">
      <dgm:prSet phldrT="[Texto]" custT="1"/>
      <dgm:spPr/>
      <dgm:t>
        <a:bodyPr/>
        <a:lstStyle/>
        <a:p>
          <a:r>
            <a:rPr lang="pt-BR" sz="2000" dirty="0" smtClean="0"/>
            <a:t>Solvente orgânico (Éter Etílico)</a:t>
          </a:r>
          <a:endParaRPr lang="pt-BR" sz="2000" dirty="0"/>
        </a:p>
      </dgm:t>
    </dgm:pt>
    <dgm:pt modelId="{79FF1C1B-7724-45CF-8F78-A1B37E1D43CD}" type="parTrans" cxnId="{C80ABF78-2C90-4A01-9953-6A2DF54535D1}">
      <dgm:prSet/>
      <dgm:spPr/>
      <dgm:t>
        <a:bodyPr/>
        <a:lstStyle/>
        <a:p>
          <a:endParaRPr lang="pt-BR"/>
        </a:p>
      </dgm:t>
    </dgm:pt>
    <dgm:pt modelId="{62E9E785-F58E-41B4-854D-1007393DF567}" type="sibTrans" cxnId="{C80ABF78-2C90-4A01-9953-6A2DF54535D1}">
      <dgm:prSet/>
      <dgm:spPr/>
      <dgm:t>
        <a:bodyPr/>
        <a:lstStyle/>
        <a:p>
          <a:endParaRPr lang="pt-BR"/>
        </a:p>
      </dgm:t>
    </dgm:pt>
    <dgm:pt modelId="{96939ABF-5DD2-4242-87A6-9B6DA549F432}">
      <dgm:prSet phldrT="[Texto]"/>
      <dgm:spPr/>
      <dgm:t>
        <a:bodyPr/>
        <a:lstStyle/>
        <a:p>
          <a:r>
            <a:rPr lang="pt-BR" dirty="0" smtClean="0"/>
            <a:t>Saponificação</a:t>
          </a:r>
          <a:endParaRPr lang="pt-BR" dirty="0"/>
        </a:p>
      </dgm:t>
    </dgm:pt>
    <dgm:pt modelId="{C7E8B84B-29E8-4B4C-B351-F3821152FB2D}" type="parTrans" cxnId="{ED2C9BC9-7DA0-4CB8-88B9-06A94A764FC8}">
      <dgm:prSet/>
      <dgm:spPr/>
      <dgm:t>
        <a:bodyPr/>
        <a:lstStyle/>
        <a:p>
          <a:endParaRPr lang="pt-BR"/>
        </a:p>
      </dgm:t>
    </dgm:pt>
    <dgm:pt modelId="{AC529DD1-AA93-408E-89CB-62FBF27C1B66}" type="sibTrans" cxnId="{ED2C9BC9-7DA0-4CB8-88B9-06A94A764FC8}">
      <dgm:prSet/>
      <dgm:spPr/>
      <dgm:t>
        <a:bodyPr/>
        <a:lstStyle/>
        <a:p>
          <a:endParaRPr lang="pt-BR"/>
        </a:p>
      </dgm:t>
    </dgm:pt>
    <dgm:pt modelId="{67900941-687C-4DFA-83F5-5C1B6720C3A0}">
      <dgm:prSet phldrT="[Texto]"/>
      <dgm:spPr/>
      <dgm:t>
        <a:bodyPr/>
        <a:lstStyle/>
        <a:p>
          <a:r>
            <a:rPr lang="pt-BR" dirty="0" smtClean="0"/>
            <a:t>Hidrólise Enzimática (K)</a:t>
          </a:r>
          <a:endParaRPr lang="pt-BR" dirty="0"/>
        </a:p>
      </dgm:t>
    </dgm:pt>
    <dgm:pt modelId="{DBCEC687-10BF-4AD0-A0F9-25012056B478}" type="parTrans" cxnId="{454E9EA0-E449-4DE6-92F5-CD53A1835B4E}">
      <dgm:prSet/>
      <dgm:spPr/>
      <dgm:t>
        <a:bodyPr/>
        <a:lstStyle/>
        <a:p>
          <a:endParaRPr lang="pt-BR"/>
        </a:p>
      </dgm:t>
    </dgm:pt>
    <dgm:pt modelId="{B7A2B47B-C4AB-4FBD-BC98-C14B901E1B8A}" type="sibTrans" cxnId="{454E9EA0-E449-4DE6-92F5-CD53A1835B4E}">
      <dgm:prSet/>
      <dgm:spPr/>
      <dgm:t>
        <a:bodyPr/>
        <a:lstStyle/>
        <a:p>
          <a:endParaRPr lang="pt-BR"/>
        </a:p>
      </dgm:t>
    </dgm:pt>
    <dgm:pt modelId="{48A77FEC-840B-4075-8AF4-217FDBC1B19C}" type="pres">
      <dgm:prSet presAssocID="{4A043015-CBAE-4EAC-AC06-DF83A7C896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5025D144-2AEF-4BA0-8AAE-4B166D4F9211}" type="pres">
      <dgm:prSet presAssocID="{4A043015-CBAE-4EAC-AC06-DF83A7C89653}" presName="Name1" presStyleCnt="0"/>
      <dgm:spPr/>
    </dgm:pt>
    <dgm:pt modelId="{35CDCB5E-2C4C-441A-AE61-2E92EE9D7DA5}" type="pres">
      <dgm:prSet presAssocID="{4A043015-CBAE-4EAC-AC06-DF83A7C89653}" presName="cycle" presStyleCnt="0"/>
      <dgm:spPr/>
    </dgm:pt>
    <dgm:pt modelId="{ACC2E1F5-CF1D-47DC-9FD0-CBE1A29F9466}" type="pres">
      <dgm:prSet presAssocID="{4A043015-CBAE-4EAC-AC06-DF83A7C89653}" presName="srcNode" presStyleLbl="node1" presStyleIdx="0" presStyleCnt="3"/>
      <dgm:spPr/>
    </dgm:pt>
    <dgm:pt modelId="{1CE29861-1531-48B8-8CAD-4116F04150E1}" type="pres">
      <dgm:prSet presAssocID="{4A043015-CBAE-4EAC-AC06-DF83A7C89653}" presName="conn" presStyleLbl="parChTrans1D2" presStyleIdx="0" presStyleCnt="1"/>
      <dgm:spPr/>
      <dgm:t>
        <a:bodyPr/>
        <a:lstStyle/>
        <a:p>
          <a:endParaRPr lang="pt-BR"/>
        </a:p>
      </dgm:t>
    </dgm:pt>
    <dgm:pt modelId="{9B038676-F330-4D63-9A04-EFC58D56AF7E}" type="pres">
      <dgm:prSet presAssocID="{4A043015-CBAE-4EAC-AC06-DF83A7C89653}" presName="extraNode" presStyleLbl="node1" presStyleIdx="0" presStyleCnt="3"/>
      <dgm:spPr/>
    </dgm:pt>
    <dgm:pt modelId="{B58D3420-A220-4ABD-92D8-010D1A1220EB}" type="pres">
      <dgm:prSet presAssocID="{4A043015-CBAE-4EAC-AC06-DF83A7C89653}" presName="dstNode" presStyleLbl="node1" presStyleIdx="0" presStyleCnt="3"/>
      <dgm:spPr/>
    </dgm:pt>
    <dgm:pt modelId="{A2A5BA88-EA2D-465C-ADB7-A2D8421C9BF4}" type="pres">
      <dgm:prSet presAssocID="{C5DE05CB-426C-4CA0-A655-7FEFE2D5983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189304-952C-4955-98E1-20CDB13DED3D}" type="pres">
      <dgm:prSet presAssocID="{C5DE05CB-426C-4CA0-A655-7FEFE2D59838}" presName="accent_1" presStyleCnt="0"/>
      <dgm:spPr/>
    </dgm:pt>
    <dgm:pt modelId="{DE04293B-2473-4B5E-AEC2-C79C765273D6}" type="pres">
      <dgm:prSet presAssocID="{C5DE05CB-426C-4CA0-A655-7FEFE2D59838}" presName="accentRepeatNode" presStyleLbl="solidFgAcc1" presStyleIdx="0" presStyleCnt="3"/>
      <dgm:spPr/>
    </dgm:pt>
    <dgm:pt modelId="{021CF457-72A9-4160-A0F7-6395CEF1B3C1}" type="pres">
      <dgm:prSet presAssocID="{96939ABF-5DD2-4242-87A6-9B6DA549F43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3D2EF6-C861-4703-B3AE-51D5627F9D10}" type="pres">
      <dgm:prSet presAssocID="{96939ABF-5DD2-4242-87A6-9B6DA549F432}" presName="accent_2" presStyleCnt="0"/>
      <dgm:spPr/>
    </dgm:pt>
    <dgm:pt modelId="{ACAC39C3-3CEF-4078-AC97-D07C2F930BCD}" type="pres">
      <dgm:prSet presAssocID="{96939ABF-5DD2-4242-87A6-9B6DA549F432}" presName="accentRepeatNode" presStyleLbl="solidFgAcc1" presStyleIdx="1" presStyleCnt="3"/>
      <dgm:spPr/>
    </dgm:pt>
    <dgm:pt modelId="{CF3E6F5B-2E82-4076-97C4-257B831C0AC8}" type="pres">
      <dgm:prSet presAssocID="{67900941-687C-4DFA-83F5-5C1B6720C3A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92C59B-40EE-4D37-95B5-726138818187}" type="pres">
      <dgm:prSet presAssocID="{67900941-687C-4DFA-83F5-5C1B6720C3A0}" presName="accent_3" presStyleCnt="0"/>
      <dgm:spPr/>
    </dgm:pt>
    <dgm:pt modelId="{6E368E07-E2BA-4072-B971-2E9226590670}" type="pres">
      <dgm:prSet presAssocID="{67900941-687C-4DFA-83F5-5C1B6720C3A0}" presName="accentRepeatNode" presStyleLbl="solidFgAcc1" presStyleIdx="2" presStyleCnt="3"/>
      <dgm:spPr/>
    </dgm:pt>
  </dgm:ptLst>
  <dgm:cxnLst>
    <dgm:cxn modelId="{E4215FFE-5591-4637-A294-F6A0EAD6BD3D}" type="presOf" srcId="{67900941-687C-4DFA-83F5-5C1B6720C3A0}" destId="{CF3E6F5B-2E82-4076-97C4-257B831C0AC8}" srcOrd="0" destOrd="0" presId="urn:microsoft.com/office/officeart/2008/layout/VerticalCurvedList"/>
    <dgm:cxn modelId="{C0B30419-8138-4398-9FF6-EB106D033E72}" type="presOf" srcId="{62E9E785-F58E-41B4-854D-1007393DF567}" destId="{1CE29861-1531-48B8-8CAD-4116F04150E1}" srcOrd="0" destOrd="0" presId="urn:microsoft.com/office/officeart/2008/layout/VerticalCurvedList"/>
    <dgm:cxn modelId="{6F0A45B5-7100-4377-81FB-7B92AB4C1E1A}" type="presOf" srcId="{96939ABF-5DD2-4242-87A6-9B6DA549F432}" destId="{021CF457-72A9-4160-A0F7-6395CEF1B3C1}" srcOrd="0" destOrd="0" presId="urn:microsoft.com/office/officeart/2008/layout/VerticalCurvedList"/>
    <dgm:cxn modelId="{454E9EA0-E449-4DE6-92F5-CD53A1835B4E}" srcId="{4A043015-CBAE-4EAC-AC06-DF83A7C89653}" destId="{67900941-687C-4DFA-83F5-5C1B6720C3A0}" srcOrd="2" destOrd="0" parTransId="{DBCEC687-10BF-4AD0-A0F9-25012056B478}" sibTransId="{B7A2B47B-C4AB-4FBD-BC98-C14B901E1B8A}"/>
    <dgm:cxn modelId="{E493D422-8E55-4766-902D-9FAADD6B4FFD}" type="presOf" srcId="{4A043015-CBAE-4EAC-AC06-DF83A7C89653}" destId="{48A77FEC-840B-4075-8AF4-217FDBC1B19C}" srcOrd="0" destOrd="0" presId="urn:microsoft.com/office/officeart/2008/layout/VerticalCurvedList"/>
    <dgm:cxn modelId="{ED2C9BC9-7DA0-4CB8-88B9-06A94A764FC8}" srcId="{4A043015-CBAE-4EAC-AC06-DF83A7C89653}" destId="{96939ABF-5DD2-4242-87A6-9B6DA549F432}" srcOrd="1" destOrd="0" parTransId="{C7E8B84B-29E8-4B4C-B351-F3821152FB2D}" sibTransId="{AC529DD1-AA93-408E-89CB-62FBF27C1B66}"/>
    <dgm:cxn modelId="{20B1A1E6-5CFE-46FD-BE9C-9AB3AF76A2D6}" type="presOf" srcId="{C5DE05CB-426C-4CA0-A655-7FEFE2D59838}" destId="{A2A5BA88-EA2D-465C-ADB7-A2D8421C9BF4}" srcOrd="0" destOrd="0" presId="urn:microsoft.com/office/officeart/2008/layout/VerticalCurvedList"/>
    <dgm:cxn modelId="{C80ABF78-2C90-4A01-9953-6A2DF54535D1}" srcId="{4A043015-CBAE-4EAC-AC06-DF83A7C89653}" destId="{C5DE05CB-426C-4CA0-A655-7FEFE2D59838}" srcOrd="0" destOrd="0" parTransId="{79FF1C1B-7724-45CF-8F78-A1B37E1D43CD}" sibTransId="{62E9E785-F58E-41B4-854D-1007393DF567}"/>
    <dgm:cxn modelId="{AAC821A9-84CC-4CDA-BB91-4A689DD20F19}" type="presParOf" srcId="{48A77FEC-840B-4075-8AF4-217FDBC1B19C}" destId="{5025D144-2AEF-4BA0-8AAE-4B166D4F9211}" srcOrd="0" destOrd="0" presId="urn:microsoft.com/office/officeart/2008/layout/VerticalCurvedList"/>
    <dgm:cxn modelId="{77860C88-B52B-4CB1-8C23-3B8391BC9733}" type="presParOf" srcId="{5025D144-2AEF-4BA0-8AAE-4B166D4F9211}" destId="{35CDCB5E-2C4C-441A-AE61-2E92EE9D7DA5}" srcOrd="0" destOrd="0" presId="urn:microsoft.com/office/officeart/2008/layout/VerticalCurvedList"/>
    <dgm:cxn modelId="{4E1CADF9-32D9-4F6A-B0C3-BA387AC40F2A}" type="presParOf" srcId="{35CDCB5E-2C4C-441A-AE61-2E92EE9D7DA5}" destId="{ACC2E1F5-CF1D-47DC-9FD0-CBE1A29F9466}" srcOrd="0" destOrd="0" presId="urn:microsoft.com/office/officeart/2008/layout/VerticalCurvedList"/>
    <dgm:cxn modelId="{EA3F2C9B-1910-4BE7-B0CA-8CEFF39C2482}" type="presParOf" srcId="{35CDCB5E-2C4C-441A-AE61-2E92EE9D7DA5}" destId="{1CE29861-1531-48B8-8CAD-4116F04150E1}" srcOrd="1" destOrd="0" presId="urn:microsoft.com/office/officeart/2008/layout/VerticalCurvedList"/>
    <dgm:cxn modelId="{5AF94E9C-05E2-4F39-9CEE-333DCC565CA3}" type="presParOf" srcId="{35CDCB5E-2C4C-441A-AE61-2E92EE9D7DA5}" destId="{9B038676-F330-4D63-9A04-EFC58D56AF7E}" srcOrd="2" destOrd="0" presId="urn:microsoft.com/office/officeart/2008/layout/VerticalCurvedList"/>
    <dgm:cxn modelId="{099347AD-A5A8-46BD-BA6C-FC655CBB41A3}" type="presParOf" srcId="{35CDCB5E-2C4C-441A-AE61-2E92EE9D7DA5}" destId="{B58D3420-A220-4ABD-92D8-010D1A1220EB}" srcOrd="3" destOrd="0" presId="urn:microsoft.com/office/officeart/2008/layout/VerticalCurvedList"/>
    <dgm:cxn modelId="{67A84699-1E3B-4424-B9F2-0DEAFEB0C0F8}" type="presParOf" srcId="{5025D144-2AEF-4BA0-8AAE-4B166D4F9211}" destId="{A2A5BA88-EA2D-465C-ADB7-A2D8421C9BF4}" srcOrd="1" destOrd="0" presId="urn:microsoft.com/office/officeart/2008/layout/VerticalCurvedList"/>
    <dgm:cxn modelId="{9697E7DA-2E7C-4B4D-BC9A-7F9FEF5CA454}" type="presParOf" srcId="{5025D144-2AEF-4BA0-8AAE-4B166D4F9211}" destId="{34189304-952C-4955-98E1-20CDB13DED3D}" srcOrd="2" destOrd="0" presId="urn:microsoft.com/office/officeart/2008/layout/VerticalCurvedList"/>
    <dgm:cxn modelId="{80774F3F-4FC9-4D94-AAE0-74322719A5B2}" type="presParOf" srcId="{34189304-952C-4955-98E1-20CDB13DED3D}" destId="{DE04293B-2473-4B5E-AEC2-C79C765273D6}" srcOrd="0" destOrd="0" presId="urn:microsoft.com/office/officeart/2008/layout/VerticalCurvedList"/>
    <dgm:cxn modelId="{230FDBCC-E31C-4F68-8DA7-87A67B0009FE}" type="presParOf" srcId="{5025D144-2AEF-4BA0-8AAE-4B166D4F9211}" destId="{021CF457-72A9-4160-A0F7-6395CEF1B3C1}" srcOrd="3" destOrd="0" presId="urn:microsoft.com/office/officeart/2008/layout/VerticalCurvedList"/>
    <dgm:cxn modelId="{1682AAC1-1F8C-4BE0-BAE3-7E77B76EE8E3}" type="presParOf" srcId="{5025D144-2AEF-4BA0-8AAE-4B166D4F9211}" destId="{763D2EF6-C861-4703-B3AE-51D5627F9D10}" srcOrd="4" destOrd="0" presId="urn:microsoft.com/office/officeart/2008/layout/VerticalCurvedList"/>
    <dgm:cxn modelId="{E76AC6AB-B15E-4387-8622-433E4499C540}" type="presParOf" srcId="{763D2EF6-C861-4703-B3AE-51D5627F9D10}" destId="{ACAC39C3-3CEF-4078-AC97-D07C2F930BCD}" srcOrd="0" destOrd="0" presId="urn:microsoft.com/office/officeart/2008/layout/VerticalCurvedList"/>
    <dgm:cxn modelId="{CFA2DABB-2EDA-40E1-9994-7CD9A7D4C470}" type="presParOf" srcId="{5025D144-2AEF-4BA0-8AAE-4B166D4F9211}" destId="{CF3E6F5B-2E82-4076-97C4-257B831C0AC8}" srcOrd="5" destOrd="0" presId="urn:microsoft.com/office/officeart/2008/layout/VerticalCurvedList"/>
    <dgm:cxn modelId="{2CD9A3CE-F9F4-4C89-B20F-3AB7BCBF58FC}" type="presParOf" srcId="{5025D144-2AEF-4BA0-8AAE-4B166D4F9211}" destId="{0B92C59B-40EE-4D37-95B5-726138818187}" srcOrd="6" destOrd="0" presId="urn:microsoft.com/office/officeart/2008/layout/VerticalCurvedList"/>
    <dgm:cxn modelId="{0F5B77D8-1ADA-434E-8AE3-42BCC09BA37D}" type="presParOf" srcId="{0B92C59B-40EE-4D37-95B5-726138818187}" destId="{6E368E07-E2BA-4072-B971-2E92265906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043015-CBAE-4EAC-AC06-DF83A7C8965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5DE05CB-426C-4CA0-A655-7FEFE2D59838}">
      <dgm:prSet phldrT="[Texto]" custT="1"/>
      <dgm:spPr/>
      <dgm:t>
        <a:bodyPr/>
        <a:lstStyle/>
        <a:p>
          <a:r>
            <a:rPr lang="pt-BR" sz="2800" dirty="0" smtClean="0"/>
            <a:t>Hidrólise Enzimática</a:t>
          </a:r>
          <a:endParaRPr lang="pt-BR" sz="2800" dirty="0"/>
        </a:p>
      </dgm:t>
    </dgm:pt>
    <dgm:pt modelId="{79FF1C1B-7724-45CF-8F78-A1B37E1D43CD}" type="parTrans" cxnId="{C80ABF78-2C90-4A01-9953-6A2DF54535D1}">
      <dgm:prSet/>
      <dgm:spPr/>
      <dgm:t>
        <a:bodyPr/>
        <a:lstStyle/>
        <a:p>
          <a:endParaRPr lang="pt-BR"/>
        </a:p>
      </dgm:t>
    </dgm:pt>
    <dgm:pt modelId="{62E9E785-F58E-41B4-854D-1007393DF567}" type="sibTrans" cxnId="{C80ABF78-2C90-4A01-9953-6A2DF54535D1}">
      <dgm:prSet/>
      <dgm:spPr/>
      <dgm:t>
        <a:bodyPr/>
        <a:lstStyle/>
        <a:p>
          <a:endParaRPr lang="pt-BR"/>
        </a:p>
      </dgm:t>
    </dgm:pt>
    <dgm:pt modelId="{96939ABF-5DD2-4242-87A6-9B6DA549F432}">
      <dgm:prSet phldrT="[Texto]" custT="1"/>
      <dgm:spPr/>
      <dgm:t>
        <a:bodyPr/>
        <a:lstStyle/>
        <a:p>
          <a:r>
            <a:rPr lang="pt-BR" sz="2800" dirty="0" smtClean="0"/>
            <a:t>Hidrólise Ácida</a:t>
          </a:r>
          <a:endParaRPr lang="pt-BR" sz="2800" dirty="0"/>
        </a:p>
      </dgm:t>
    </dgm:pt>
    <dgm:pt modelId="{C7E8B84B-29E8-4B4C-B351-F3821152FB2D}" type="parTrans" cxnId="{ED2C9BC9-7DA0-4CB8-88B9-06A94A764FC8}">
      <dgm:prSet/>
      <dgm:spPr/>
      <dgm:t>
        <a:bodyPr/>
        <a:lstStyle/>
        <a:p>
          <a:endParaRPr lang="pt-BR"/>
        </a:p>
      </dgm:t>
    </dgm:pt>
    <dgm:pt modelId="{AC529DD1-AA93-408E-89CB-62FBF27C1B66}" type="sibTrans" cxnId="{ED2C9BC9-7DA0-4CB8-88B9-06A94A764FC8}">
      <dgm:prSet/>
      <dgm:spPr/>
      <dgm:t>
        <a:bodyPr/>
        <a:lstStyle/>
        <a:p>
          <a:endParaRPr lang="pt-BR"/>
        </a:p>
      </dgm:t>
    </dgm:pt>
    <dgm:pt modelId="{67900941-687C-4DFA-83F5-5C1B6720C3A0}">
      <dgm:prSet phldrT="[Texto]" custT="1"/>
      <dgm:spPr/>
      <dgm:t>
        <a:bodyPr/>
        <a:lstStyle/>
        <a:p>
          <a:r>
            <a:rPr lang="pt-BR" sz="2800" dirty="0" err="1" smtClean="0"/>
            <a:t>Desproteinização</a:t>
          </a:r>
          <a:endParaRPr lang="pt-BR" sz="2800" dirty="0"/>
        </a:p>
      </dgm:t>
    </dgm:pt>
    <dgm:pt modelId="{DBCEC687-10BF-4AD0-A0F9-25012056B478}" type="parTrans" cxnId="{454E9EA0-E449-4DE6-92F5-CD53A1835B4E}">
      <dgm:prSet/>
      <dgm:spPr/>
      <dgm:t>
        <a:bodyPr/>
        <a:lstStyle/>
        <a:p>
          <a:endParaRPr lang="pt-BR"/>
        </a:p>
      </dgm:t>
    </dgm:pt>
    <dgm:pt modelId="{B7A2B47B-C4AB-4FBD-BC98-C14B901E1B8A}" type="sibTrans" cxnId="{454E9EA0-E449-4DE6-92F5-CD53A1835B4E}">
      <dgm:prSet/>
      <dgm:spPr/>
      <dgm:t>
        <a:bodyPr/>
        <a:lstStyle/>
        <a:p>
          <a:endParaRPr lang="pt-BR"/>
        </a:p>
      </dgm:t>
    </dgm:pt>
    <dgm:pt modelId="{48A77FEC-840B-4075-8AF4-217FDBC1B19C}" type="pres">
      <dgm:prSet presAssocID="{4A043015-CBAE-4EAC-AC06-DF83A7C8965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5025D144-2AEF-4BA0-8AAE-4B166D4F9211}" type="pres">
      <dgm:prSet presAssocID="{4A043015-CBAE-4EAC-AC06-DF83A7C89653}" presName="Name1" presStyleCnt="0"/>
      <dgm:spPr/>
    </dgm:pt>
    <dgm:pt modelId="{35CDCB5E-2C4C-441A-AE61-2E92EE9D7DA5}" type="pres">
      <dgm:prSet presAssocID="{4A043015-CBAE-4EAC-AC06-DF83A7C89653}" presName="cycle" presStyleCnt="0"/>
      <dgm:spPr/>
    </dgm:pt>
    <dgm:pt modelId="{ACC2E1F5-CF1D-47DC-9FD0-CBE1A29F9466}" type="pres">
      <dgm:prSet presAssocID="{4A043015-CBAE-4EAC-AC06-DF83A7C89653}" presName="srcNode" presStyleLbl="node1" presStyleIdx="0" presStyleCnt="3"/>
      <dgm:spPr/>
    </dgm:pt>
    <dgm:pt modelId="{1CE29861-1531-48B8-8CAD-4116F04150E1}" type="pres">
      <dgm:prSet presAssocID="{4A043015-CBAE-4EAC-AC06-DF83A7C89653}" presName="conn" presStyleLbl="parChTrans1D2" presStyleIdx="0" presStyleCnt="1"/>
      <dgm:spPr/>
      <dgm:t>
        <a:bodyPr/>
        <a:lstStyle/>
        <a:p>
          <a:endParaRPr lang="pt-BR"/>
        </a:p>
      </dgm:t>
    </dgm:pt>
    <dgm:pt modelId="{9B038676-F330-4D63-9A04-EFC58D56AF7E}" type="pres">
      <dgm:prSet presAssocID="{4A043015-CBAE-4EAC-AC06-DF83A7C89653}" presName="extraNode" presStyleLbl="node1" presStyleIdx="0" presStyleCnt="3"/>
      <dgm:spPr/>
    </dgm:pt>
    <dgm:pt modelId="{B58D3420-A220-4ABD-92D8-010D1A1220EB}" type="pres">
      <dgm:prSet presAssocID="{4A043015-CBAE-4EAC-AC06-DF83A7C89653}" presName="dstNode" presStyleLbl="node1" presStyleIdx="0" presStyleCnt="3"/>
      <dgm:spPr/>
    </dgm:pt>
    <dgm:pt modelId="{A2A5BA88-EA2D-465C-ADB7-A2D8421C9BF4}" type="pres">
      <dgm:prSet presAssocID="{C5DE05CB-426C-4CA0-A655-7FEFE2D5983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189304-952C-4955-98E1-20CDB13DED3D}" type="pres">
      <dgm:prSet presAssocID="{C5DE05CB-426C-4CA0-A655-7FEFE2D59838}" presName="accent_1" presStyleCnt="0"/>
      <dgm:spPr/>
    </dgm:pt>
    <dgm:pt modelId="{DE04293B-2473-4B5E-AEC2-C79C765273D6}" type="pres">
      <dgm:prSet presAssocID="{C5DE05CB-426C-4CA0-A655-7FEFE2D59838}" presName="accentRepeatNode" presStyleLbl="solidFgAcc1" presStyleIdx="0" presStyleCnt="3"/>
      <dgm:spPr/>
    </dgm:pt>
    <dgm:pt modelId="{021CF457-72A9-4160-A0F7-6395CEF1B3C1}" type="pres">
      <dgm:prSet presAssocID="{96939ABF-5DD2-4242-87A6-9B6DA549F43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3D2EF6-C861-4703-B3AE-51D5627F9D10}" type="pres">
      <dgm:prSet presAssocID="{96939ABF-5DD2-4242-87A6-9B6DA549F432}" presName="accent_2" presStyleCnt="0"/>
      <dgm:spPr/>
    </dgm:pt>
    <dgm:pt modelId="{ACAC39C3-3CEF-4078-AC97-D07C2F930BCD}" type="pres">
      <dgm:prSet presAssocID="{96939ABF-5DD2-4242-87A6-9B6DA549F432}" presName="accentRepeatNode" presStyleLbl="solidFgAcc1" presStyleIdx="1" presStyleCnt="3"/>
      <dgm:spPr/>
    </dgm:pt>
    <dgm:pt modelId="{CF3E6F5B-2E82-4076-97C4-257B831C0AC8}" type="pres">
      <dgm:prSet presAssocID="{67900941-687C-4DFA-83F5-5C1B6720C3A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92C59B-40EE-4D37-95B5-726138818187}" type="pres">
      <dgm:prSet presAssocID="{67900941-687C-4DFA-83F5-5C1B6720C3A0}" presName="accent_3" presStyleCnt="0"/>
      <dgm:spPr/>
    </dgm:pt>
    <dgm:pt modelId="{6E368E07-E2BA-4072-B971-2E9226590670}" type="pres">
      <dgm:prSet presAssocID="{67900941-687C-4DFA-83F5-5C1B6720C3A0}" presName="accentRepeatNode" presStyleLbl="solidFgAcc1" presStyleIdx="2" presStyleCnt="3"/>
      <dgm:spPr/>
    </dgm:pt>
  </dgm:ptLst>
  <dgm:cxnLst>
    <dgm:cxn modelId="{924796A9-3F56-48E1-9A06-8B88E0108143}" type="presOf" srcId="{96939ABF-5DD2-4242-87A6-9B6DA549F432}" destId="{021CF457-72A9-4160-A0F7-6395CEF1B3C1}" srcOrd="0" destOrd="0" presId="urn:microsoft.com/office/officeart/2008/layout/VerticalCurvedList"/>
    <dgm:cxn modelId="{454E9EA0-E449-4DE6-92F5-CD53A1835B4E}" srcId="{4A043015-CBAE-4EAC-AC06-DF83A7C89653}" destId="{67900941-687C-4DFA-83F5-5C1B6720C3A0}" srcOrd="2" destOrd="0" parTransId="{DBCEC687-10BF-4AD0-A0F9-25012056B478}" sibTransId="{B7A2B47B-C4AB-4FBD-BC98-C14B901E1B8A}"/>
    <dgm:cxn modelId="{ED2C9BC9-7DA0-4CB8-88B9-06A94A764FC8}" srcId="{4A043015-CBAE-4EAC-AC06-DF83A7C89653}" destId="{96939ABF-5DD2-4242-87A6-9B6DA549F432}" srcOrd="1" destOrd="0" parTransId="{C7E8B84B-29E8-4B4C-B351-F3821152FB2D}" sibTransId="{AC529DD1-AA93-408E-89CB-62FBF27C1B66}"/>
    <dgm:cxn modelId="{17AA9665-139D-4B70-87CE-03AB863DAF10}" type="presOf" srcId="{C5DE05CB-426C-4CA0-A655-7FEFE2D59838}" destId="{A2A5BA88-EA2D-465C-ADB7-A2D8421C9BF4}" srcOrd="0" destOrd="0" presId="urn:microsoft.com/office/officeart/2008/layout/VerticalCurvedList"/>
    <dgm:cxn modelId="{A758887F-44FB-434B-A09D-A41C9449C1A4}" type="presOf" srcId="{62E9E785-F58E-41B4-854D-1007393DF567}" destId="{1CE29861-1531-48B8-8CAD-4116F04150E1}" srcOrd="0" destOrd="0" presId="urn:microsoft.com/office/officeart/2008/layout/VerticalCurvedList"/>
    <dgm:cxn modelId="{C80ABF78-2C90-4A01-9953-6A2DF54535D1}" srcId="{4A043015-CBAE-4EAC-AC06-DF83A7C89653}" destId="{C5DE05CB-426C-4CA0-A655-7FEFE2D59838}" srcOrd="0" destOrd="0" parTransId="{79FF1C1B-7724-45CF-8F78-A1B37E1D43CD}" sibTransId="{62E9E785-F58E-41B4-854D-1007393DF567}"/>
    <dgm:cxn modelId="{FBB0F5D8-2ACF-4713-A9CE-FF6466AB0F39}" type="presOf" srcId="{4A043015-CBAE-4EAC-AC06-DF83A7C89653}" destId="{48A77FEC-840B-4075-8AF4-217FDBC1B19C}" srcOrd="0" destOrd="0" presId="urn:microsoft.com/office/officeart/2008/layout/VerticalCurvedList"/>
    <dgm:cxn modelId="{84D27876-338A-40DE-B0B0-95D6D43BC4FA}" type="presOf" srcId="{67900941-687C-4DFA-83F5-5C1B6720C3A0}" destId="{CF3E6F5B-2E82-4076-97C4-257B831C0AC8}" srcOrd="0" destOrd="0" presId="urn:microsoft.com/office/officeart/2008/layout/VerticalCurvedList"/>
    <dgm:cxn modelId="{3B99D4E4-D73D-4BCE-BA8E-AAB7316F40C9}" type="presParOf" srcId="{48A77FEC-840B-4075-8AF4-217FDBC1B19C}" destId="{5025D144-2AEF-4BA0-8AAE-4B166D4F9211}" srcOrd="0" destOrd="0" presId="urn:microsoft.com/office/officeart/2008/layout/VerticalCurvedList"/>
    <dgm:cxn modelId="{44D0AAFF-4109-43D9-B9D7-F127C500965F}" type="presParOf" srcId="{5025D144-2AEF-4BA0-8AAE-4B166D4F9211}" destId="{35CDCB5E-2C4C-441A-AE61-2E92EE9D7DA5}" srcOrd="0" destOrd="0" presId="urn:microsoft.com/office/officeart/2008/layout/VerticalCurvedList"/>
    <dgm:cxn modelId="{8E742188-E837-47BD-AE54-1CA238872798}" type="presParOf" srcId="{35CDCB5E-2C4C-441A-AE61-2E92EE9D7DA5}" destId="{ACC2E1F5-CF1D-47DC-9FD0-CBE1A29F9466}" srcOrd="0" destOrd="0" presId="urn:microsoft.com/office/officeart/2008/layout/VerticalCurvedList"/>
    <dgm:cxn modelId="{0ABB77F8-D247-4BF5-B69F-AD86B5B903C6}" type="presParOf" srcId="{35CDCB5E-2C4C-441A-AE61-2E92EE9D7DA5}" destId="{1CE29861-1531-48B8-8CAD-4116F04150E1}" srcOrd="1" destOrd="0" presId="urn:microsoft.com/office/officeart/2008/layout/VerticalCurvedList"/>
    <dgm:cxn modelId="{7D42139F-EACB-4AC4-BF2C-FF07DEAF82F3}" type="presParOf" srcId="{35CDCB5E-2C4C-441A-AE61-2E92EE9D7DA5}" destId="{9B038676-F330-4D63-9A04-EFC58D56AF7E}" srcOrd="2" destOrd="0" presId="urn:microsoft.com/office/officeart/2008/layout/VerticalCurvedList"/>
    <dgm:cxn modelId="{9B14126A-C51D-4B31-9010-CDB05DF62ADF}" type="presParOf" srcId="{35CDCB5E-2C4C-441A-AE61-2E92EE9D7DA5}" destId="{B58D3420-A220-4ABD-92D8-010D1A1220EB}" srcOrd="3" destOrd="0" presId="urn:microsoft.com/office/officeart/2008/layout/VerticalCurvedList"/>
    <dgm:cxn modelId="{74DA903A-E155-45C3-BC77-13518A01E19B}" type="presParOf" srcId="{5025D144-2AEF-4BA0-8AAE-4B166D4F9211}" destId="{A2A5BA88-EA2D-465C-ADB7-A2D8421C9BF4}" srcOrd="1" destOrd="0" presId="urn:microsoft.com/office/officeart/2008/layout/VerticalCurvedList"/>
    <dgm:cxn modelId="{33C87D3B-283F-4C9A-963F-D36C34FE5D09}" type="presParOf" srcId="{5025D144-2AEF-4BA0-8AAE-4B166D4F9211}" destId="{34189304-952C-4955-98E1-20CDB13DED3D}" srcOrd="2" destOrd="0" presId="urn:microsoft.com/office/officeart/2008/layout/VerticalCurvedList"/>
    <dgm:cxn modelId="{A5A17DD9-9922-4B9C-9E07-04E8AD82178D}" type="presParOf" srcId="{34189304-952C-4955-98E1-20CDB13DED3D}" destId="{DE04293B-2473-4B5E-AEC2-C79C765273D6}" srcOrd="0" destOrd="0" presId="urn:microsoft.com/office/officeart/2008/layout/VerticalCurvedList"/>
    <dgm:cxn modelId="{12F24344-7604-4C7C-9966-04F75D72CDF7}" type="presParOf" srcId="{5025D144-2AEF-4BA0-8AAE-4B166D4F9211}" destId="{021CF457-72A9-4160-A0F7-6395CEF1B3C1}" srcOrd="3" destOrd="0" presId="urn:microsoft.com/office/officeart/2008/layout/VerticalCurvedList"/>
    <dgm:cxn modelId="{2CBB3C00-CB22-4691-A1B4-0F3CFAB0EB7C}" type="presParOf" srcId="{5025D144-2AEF-4BA0-8AAE-4B166D4F9211}" destId="{763D2EF6-C861-4703-B3AE-51D5627F9D10}" srcOrd="4" destOrd="0" presId="urn:microsoft.com/office/officeart/2008/layout/VerticalCurvedList"/>
    <dgm:cxn modelId="{C45775D0-58E9-42E9-9E1E-17E9C4E420EA}" type="presParOf" srcId="{763D2EF6-C861-4703-B3AE-51D5627F9D10}" destId="{ACAC39C3-3CEF-4078-AC97-D07C2F930BCD}" srcOrd="0" destOrd="0" presId="urn:microsoft.com/office/officeart/2008/layout/VerticalCurvedList"/>
    <dgm:cxn modelId="{2703E975-3856-406C-95D4-19418157D4FF}" type="presParOf" srcId="{5025D144-2AEF-4BA0-8AAE-4B166D4F9211}" destId="{CF3E6F5B-2E82-4076-97C4-257B831C0AC8}" srcOrd="5" destOrd="0" presId="urn:microsoft.com/office/officeart/2008/layout/VerticalCurvedList"/>
    <dgm:cxn modelId="{19044488-B2CE-46D0-9AF8-E17F63B98ECB}" type="presParOf" srcId="{5025D144-2AEF-4BA0-8AAE-4B166D4F9211}" destId="{0B92C59B-40EE-4D37-95B5-726138818187}" srcOrd="6" destOrd="0" presId="urn:microsoft.com/office/officeart/2008/layout/VerticalCurvedList"/>
    <dgm:cxn modelId="{BED31C7E-9EFC-4651-8618-A4675E763892}" type="presParOf" srcId="{0B92C59B-40EE-4D37-95B5-726138818187}" destId="{6E368E07-E2BA-4072-B971-2E92265906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9F19FD-BD00-4042-9889-C2B0AD7E95D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9EF4F18-1E10-4CBF-83F3-24BD3D22BD2F}">
      <dgm:prSet phldrT="[Texto]" phldr="1"/>
      <dgm:spPr>
        <a:noFill/>
        <a:ln>
          <a:noFill/>
        </a:ln>
      </dgm:spPr>
      <dgm:t>
        <a:bodyPr/>
        <a:lstStyle/>
        <a:p>
          <a:endParaRPr lang="pt-BR" dirty="0"/>
        </a:p>
      </dgm:t>
    </dgm:pt>
    <dgm:pt modelId="{CE28FA38-7DB7-488E-81AA-34E1EA24D884}" type="parTrans" cxnId="{F728D1E4-70E6-4CA9-B3ED-D2BC3D2EDA86}">
      <dgm:prSet/>
      <dgm:spPr/>
      <dgm:t>
        <a:bodyPr/>
        <a:lstStyle/>
        <a:p>
          <a:endParaRPr lang="pt-BR"/>
        </a:p>
      </dgm:t>
    </dgm:pt>
    <dgm:pt modelId="{420407C2-9003-4F6A-9912-888ACF07D604}" type="sibTrans" cxnId="{F728D1E4-70E6-4CA9-B3ED-D2BC3D2EDA86}">
      <dgm:prSet/>
      <dgm:spPr/>
      <dgm:t>
        <a:bodyPr/>
        <a:lstStyle/>
        <a:p>
          <a:endParaRPr lang="pt-BR"/>
        </a:p>
      </dgm:t>
    </dgm:pt>
    <dgm:pt modelId="{AB883FAF-0AC5-4238-963F-80B31A704220}">
      <dgm:prSet phldrT="[Texto]" custT="1"/>
      <dgm:spPr/>
      <dgm:t>
        <a:bodyPr/>
        <a:lstStyle/>
        <a:p>
          <a:pPr algn="l"/>
          <a:r>
            <a:rPr lang="pt-BR" sz="1600" dirty="0" smtClean="0"/>
            <a:t>- Baixo custo</a:t>
          </a:r>
          <a:endParaRPr lang="pt-BR" sz="1600" dirty="0"/>
        </a:p>
      </dgm:t>
    </dgm:pt>
    <dgm:pt modelId="{7DEA8AD4-2995-456B-8151-31BB06DF7D5F}" type="parTrans" cxnId="{83909F63-2B4D-439B-BA7A-8D0E4C63CA9B}">
      <dgm:prSet/>
      <dgm:spPr/>
      <dgm:t>
        <a:bodyPr/>
        <a:lstStyle/>
        <a:p>
          <a:endParaRPr lang="pt-BR"/>
        </a:p>
      </dgm:t>
    </dgm:pt>
    <dgm:pt modelId="{DD9E289B-F987-4E8D-A140-31BD34B776F1}" type="sibTrans" cxnId="{83909F63-2B4D-439B-BA7A-8D0E4C63CA9B}">
      <dgm:prSet/>
      <dgm:spPr/>
      <dgm:t>
        <a:bodyPr/>
        <a:lstStyle/>
        <a:p>
          <a:endParaRPr lang="pt-BR"/>
        </a:p>
      </dgm:t>
    </dgm:pt>
    <dgm:pt modelId="{662FC46C-8F50-49A5-A496-6CEFBD6DFDF7}">
      <dgm:prSet phldrT="[Texto]" custT="1"/>
      <dgm:spPr/>
      <dgm:t>
        <a:bodyPr/>
        <a:lstStyle/>
        <a:p>
          <a:pPr algn="l"/>
          <a:r>
            <a:rPr lang="pt-BR" sz="1600" dirty="0" smtClean="0"/>
            <a:t>- Método oficial de várias vitaminas</a:t>
          </a:r>
          <a:endParaRPr lang="pt-BR" sz="1600" dirty="0"/>
        </a:p>
      </dgm:t>
    </dgm:pt>
    <dgm:pt modelId="{3935FB40-701D-405A-9789-00959922C2DA}" type="parTrans" cxnId="{E4F89FB1-A7B8-40DD-8580-A744F4880417}">
      <dgm:prSet/>
      <dgm:spPr/>
      <dgm:t>
        <a:bodyPr/>
        <a:lstStyle/>
        <a:p>
          <a:endParaRPr lang="pt-BR"/>
        </a:p>
      </dgm:t>
    </dgm:pt>
    <dgm:pt modelId="{CCAFB354-2442-4583-B1E1-402C3FF2A95F}" type="sibTrans" cxnId="{E4F89FB1-A7B8-40DD-8580-A744F4880417}">
      <dgm:prSet/>
      <dgm:spPr/>
      <dgm:t>
        <a:bodyPr/>
        <a:lstStyle/>
        <a:p>
          <a:endParaRPr lang="pt-BR"/>
        </a:p>
      </dgm:t>
    </dgm:pt>
    <dgm:pt modelId="{510B6C9D-051C-4850-B9DC-9829C38D638D}">
      <dgm:prSet phldrT="[Texto]" phldr="1"/>
      <dgm:spPr>
        <a:noFill/>
        <a:ln>
          <a:noFill/>
        </a:ln>
      </dgm:spPr>
      <dgm:t>
        <a:bodyPr/>
        <a:lstStyle/>
        <a:p>
          <a:endParaRPr lang="pt-BR"/>
        </a:p>
      </dgm:t>
    </dgm:pt>
    <dgm:pt modelId="{CECF31B4-E686-45A9-A961-A977B543E272}" type="parTrans" cxnId="{338CB37A-2349-4C5D-8AA3-0A53442C24E6}">
      <dgm:prSet/>
      <dgm:spPr/>
      <dgm:t>
        <a:bodyPr/>
        <a:lstStyle/>
        <a:p>
          <a:endParaRPr lang="pt-BR"/>
        </a:p>
      </dgm:t>
    </dgm:pt>
    <dgm:pt modelId="{0E13339E-9238-4E26-B7A7-F7D9A2442B13}" type="sibTrans" cxnId="{338CB37A-2349-4C5D-8AA3-0A53442C24E6}">
      <dgm:prSet/>
      <dgm:spPr/>
      <dgm:t>
        <a:bodyPr/>
        <a:lstStyle/>
        <a:p>
          <a:endParaRPr lang="pt-BR"/>
        </a:p>
      </dgm:t>
    </dgm:pt>
    <dgm:pt modelId="{90FBDB2A-87CB-43F9-9494-720826CBBC93}">
      <dgm:prSet phldrT="[Texto]"/>
      <dgm:spPr/>
      <dgm:t>
        <a:bodyPr/>
        <a:lstStyle/>
        <a:p>
          <a:r>
            <a:rPr lang="pt-BR" dirty="0" smtClean="0"/>
            <a:t>- Menor precisão para algumas análises</a:t>
          </a:r>
          <a:endParaRPr lang="pt-BR" dirty="0"/>
        </a:p>
      </dgm:t>
    </dgm:pt>
    <dgm:pt modelId="{C1065E55-508E-4DA2-886F-272FEB52743C}" type="parTrans" cxnId="{6740D69F-696F-44BA-AC4D-4C17A638976D}">
      <dgm:prSet/>
      <dgm:spPr/>
      <dgm:t>
        <a:bodyPr/>
        <a:lstStyle/>
        <a:p>
          <a:endParaRPr lang="pt-BR"/>
        </a:p>
      </dgm:t>
    </dgm:pt>
    <dgm:pt modelId="{BB77B7CD-4FC5-4FB6-BD6E-F9E048CEAB7B}" type="sibTrans" cxnId="{6740D69F-696F-44BA-AC4D-4C17A638976D}">
      <dgm:prSet/>
      <dgm:spPr/>
      <dgm:t>
        <a:bodyPr/>
        <a:lstStyle/>
        <a:p>
          <a:endParaRPr lang="pt-BR"/>
        </a:p>
      </dgm:t>
    </dgm:pt>
    <dgm:pt modelId="{5C1184DF-3D89-4D40-A635-6A2C36D0DB9D}">
      <dgm:prSet phldrT="[Texto]"/>
      <dgm:spPr/>
      <dgm:t>
        <a:bodyPr/>
        <a:lstStyle/>
        <a:p>
          <a:r>
            <a:rPr lang="pt-BR" dirty="0" smtClean="0"/>
            <a:t>- Tempo</a:t>
          </a:r>
          <a:endParaRPr lang="pt-BR" dirty="0"/>
        </a:p>
      </dgm:t>
    </dgm:pt>
    <dgm:pt modelId="{2D92C2B5-011B-4DDE-B00B-68FFCE734E3D}" type="parTrans" cxnId="{E897D7F1-1AE9-4EB6-A72A-E60E01310B94}">
      <dgm:prSet/>
      <dgm:spPr/>
      <dgm:t>
        <a:bodyPr/>
        <a:lstStyle/>
        <a:p>
          <a:endParaRPr lang="pt-BR"/>
        </a:p>
      </dgm:t>
    </dgm:pt>
    <dgm:pt modelId="{39B73670-FFB3-4C93-B005-D4F5C0073FBC}" type="sibTrans" cxnId="{E897D7F1-1AE9-4EB6-A72A-E60E01310B94}">
      <dgm:prSet/>
      <dgm:spPr/>
      <dgm:t>
        <a:bodyPr/>
        <a:lstStyle/>
        <a:p>
          <a:endParaRPr lang="pt-BR"/>
        </a:p>
      </dgm:t>
    </dgm:pt>
    <dgm:pt modelId="{9BACF1F9-EAF3-46F8-B3C4-14C16244C195}" type="pres">
      <dgm:prSet presAssocID="{F19F19FD-BD00-4042-9889-C2B0AD7E95D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173B51A-2C56-4FA3-A6CB-98BC49C57B7F}" type="pres">
      <dgm:prSet presAssocID="{79EF4F18-1E10-4CBF-83F3-24BD3D22BD2F}" presName="posSpace" presStyleCnt="0"/>
      <dgm:spPr/>
    </dgm:pt>
    <dgm:pt modelId="{868C17C9-E54D-4703-81BB-9E4EAEA30D91}" type="pres">
      <dgm:prSet presAssocID="{79EF4F18-1E10-4CBF-83F3-24BD3D22BD2F}" presName="vertFlow" presStyleCnt="0"/>
      <dgm:spPr/>
    </dgm:pt>
    <dgm:pt modelId="{5225C640-24FE-4841-BA58-BDCB25203366}" type="pres">
      <dgm:prSet presAssocID="{79EF4F18-1E10-4CBF-83F3-24BD3D22BD2F}" presName="topSpace" presStyleCnt="0"/>
      <dgm:spPr/>
    </dgm:pt>
    <dgm:pt modelId="{36960FB8-8900-459B-A25A-8D0AC893F649}" type="pres">
      <dgm:prSet presAssocID="{79EF4F18-1E10-4CBF-83F3-24BD3D22BD2F}" presName="firstComp" presStyleCnt="0"/>
      <dgm:spPr/>
    </dgm:pt>
    <dgm:pt modelId="{D456E40F-67B0-48CA-A392-F6E0263BC0A9}" type="pres">
      <dgm:prSet presAssocID="{79EF4F18-1E10-4CBF-83F3-24BD3D22BD2F}" presName="firstChild" presStyleLbl="bgAccFollowNode1" presStyleIdx="0" presStyleCnt="4"/>
      <dgm:spPr/>
      <dgm:t>
        <a:bodyPr/>
        <a:lstStyle/>
        <a:p>
          <a:endParaRPr lang="pt-BR"/>
        </a:p>
      </dgm:t>
    </dgm:pt>
    <dgm:pt modelId="{607D5310-EE74-45AE-8D66-BEC3092AA020}" type="pres">
      <dgm:prSet presAssocID="{79EF4F18-1E10-4CBF-83F3-24BD3D22BD2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2DF54B-2127-4D66-8881-77190E393076}" type="pres">
      <dgm:prSet presAssocID="{662FC46C-8F50-49A5-A496-6CEFBD6DFDF7}" presName="comp" presStyleCnt="0"/>
      <dgm:spPr/>
    </dgm:pt>
    <dgm:pt modelId="{12E2D425-0845-403E-8B7D-EE43CE378A95}" type="pres">
      <dgm:prSet presAssocID="{662FC46C-8F50-49A5-A496-6CEFBD6DFDF7}" presName="child" presStyleLbl="bgAccFollowNode1" presStyleIdx="1" presStyleCnt="4"/>
      <dgm:spPr/>
      <dgm:t>
        <a:bodyPr/>
        <a:lstStyle/>
        <a:p>
          <a:endParaRPr lang="en-US"/>
        </a:p>
      </dgm:t>
    </dgm:pt>
    <dgm:pt modelId="{488036E4-C224-4054-8632-F6F83D0B1403}" type="pres">
      <dgm:prSet presAssocID="{662FC46C-8F50-49A5-A496-6CEFBD6DFDF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6A5FB-0370-4131-893C-D0B9747929F7}" type="pres">
      <dgm:prSet presAssocID="{79EF4F18-1E10-4CBF-83F3-24BD3D22BD2F}" presName="negSpace" presStyleCnt="0"/>
      <dgm:spPr/>
    </dgm:pt>
    <dgm:pt modelId="{6AC7D7B4-F829-4BE6-8A5D-8401099CBE8E}" type="pres">
      <dgm:prSet presAssocID="{79EF4F18-1E10-4CBF-83F3-24BD3D22BD2F}" presName="circle" presStyleLbl="node1" presStyleIdx="0" presStyleCnt="2" custLinFactX="79056" custLinFactY="82795" custLinFactNeighborX="100000" custLinFactNeighborY="100000"/>
      <dgm:spPr/>
      <dgm:t>
        <a:bodyPr/>
        <a:lstStyle/>
        <a:p>
          <a:endParaRPr lang="en-US"/>
        </a:p>
      </dgm:t>
    </dgm:pt>
    <dgm:pt modelId="{016B95BF-B9FE-4662-982A-221A72001DE1}" type="pres">
      <dgm:prSet presAssocID="{420407C2-9003-4F6A-9912-888ACF07D604}" presName="transSpace" presStyleCnt="0"/>
      <dgm:spPr/>
    </dgm:pt>
    <dgm:pt modelId="{C78B9F85-6111-4A97-BF6F-942054023731}" type="pres">
      <dgm:prSet presAssocID="{510B6C9D-051C-4850-B9DC-9829C38D638D}" presName="posSpace" presStyleCnt="0"/>
      <dgm:spPr/>
    </dgm:pt>
    <dgm:pt modelId="{512BB2A4-8F19-49AF-8DE7-626426DAD189}" type="pres">
      <dgm:prSet presAssocID="{510B6C9D-051C-4850-B9DC-9829C38D638D}" presName="vertFlow" presStyleCnt="0"/>
      <dgm:spPr/>
    </dgm:pt>
    <dgm:pt modelId="{65DC10C8-A840-49AB-A3EC-DE0DA65C32B9}" type="pres">
      <dgm:prSet presAssocID="{510B6C9D-051C-4850-B9DC-9829C38D638D}" presName="topSpace" presStyleCnt="0"/>
      <dgm:spPr/>
    </dgm:pt>
    <dgm:pt modelId="{F6D78C00-F577-4AC7-A442-3B01D2AB21E2}" type="pres">
      <dgm:prSet presAssocID="{510B6C9D-051C-4850-B9DC-9829C38D638D}" presName="firstComp" presStyleCnt="0"/>
      <dgm:spPr/>
    </dgm:pt>
    <dgm:pt modelId="{DDA239B9-6CC3-46AD-9F12-6C90AD9F4600}" type="pres">
      <dgm:prSet presAssocID="{510B6C9D-051C-4850-B9DC-9829C38D638D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771DC799-26D7-48CA-93E5-E3C4C9DC6F1C}" type="pres">
      <dgm:prSet presAssocID="{510B6C9D-051C-4850-B9DC-9829C38D638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68628-D5C3-4E5D-9EA4-DF882AF591FF}" type="pres">
      <dgm:prSet presAssocID="{5C1184DF-3D89-4D40-A635-6A2C36D0DB9D}" presName="comp" presStyleCnt="0"/>
      <dgm:spPr/>
    </dgm:pt>
    <dgm:pt modelId="{371A1C8F-19E8-4542-BFED-58F0860E3CFA}" type="pres">
      <dgm:prSet presAssocID="{5C1184DF-3D89-4D40-A635-6A2C36D0DB9D}" presName="child" presStyleLbl="bgAccFollowNode1" presStyleIdx="3" presStyleCnt="4"/>
      <dgm:spPr/>
      <dgm:t>
        <a:bodyPr/>
        <a:lstStyle/>
        <a:p>
          <a:endParaRPr lang="pt-BR"/>
        </a:p>
      </dgm:t>
    </dgm:pt>
    <dgm:pt modelId="{76756ABE-707D-42B7-92F5-B527353D9936}" type="pres">
      <dgm:prSet presAssocID="{5C1184DF-3D89-4D40-A635-6A2C36D0DB9D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D218B5-BC2E-48ED-848E-3AD6B3BEAB7C}" type="pres">
      <dgm:prSet presAssocID="{510B6C9D-051C-4850-B9DC-9829C38D638D}" presName="negSpace" presStyleCnt="0"/>
      <dgm:spPr/>
    </dgm:pt>
    <dgm:pt modelId="{6177B23E-B35F-4399-A83D-9F69185BB291}" type="pres">
      <dgm:prSet presAssocID="{510B6C9D-051C-4850-B9DC-9829C38D638D}" presName="circle" presStyleLbl="node1" presStyleIdx="1" presStyleCnt="2" custFlipVert="1" custFlipHor="1" custScaleX="18765" custScaleY="25258" custLinFactX="-78027" custLinFactY="100000" custLinFactNeighborX="-100000" custLinFactNeighborY="122478"/>
      <dgm:spPr/>
      <dgm:t>
        <a:bodyPr/>
        <a:lstStyle/>
        <a:p>
          <a:endParaRPr lang="en-US"/>
        </a:p>
      </dgm:t>
    </dgm:pt>
  </dgm:ptLst>
  <dgm:cxnLst>
    <dgm:cxn modelId="{338CB37A-2349-4C5D-8AA3-0A53442C24E6}" srcId="{F19F19FD-BD00-4042-9889-C2B0AD7E95D3}" destId="{510B6C9D-051C-4850-B9DC-9829C38D638D}" srcOrd="1" destOrd="0" parTransId="{CECF31B4-E686-45A9-A961-A977B543E272}" sibTransId="{0E13339E-9238-4E26-B7A7-F7D9A2442B13}"/>
    <dgm:cxn modelId="{54FBA054-29C9-444A-BE98-E1B9A428169B}" type="presOf" srcId="{90FBDB2A-87CB-43F9-9494-720826CBBC93}" destId="{DDA239B9-6CC3-46AD-9F12-6C90AD9F4600}" srcOrd="0" destOrd="0" presId="urn:microsoft.com/office/officeart/2005/8/layout/hList9"/>
    <dgm:cxn modelId="{A961C25E-B648-4FEB-8A26-CE518902A4B4}" type="presOf" srcId="{5C1184DF-3D89-4D40-A635-6A2C36D0DB9D}" destId="{371A1C8F-19E8-4542-BFED-58F0860E3CFA}" srcOrd="0" destOrd="0" presId="urn:microsoft.com/office/officeart/2005/8/layout/hList9"/>
    <dgm:cxn modelId="{E897D7F1-1AE9-4EB6-A72A-E60E01310B94}" srcId="{510B6C9D-051C-4850-B9DC-9829C38D638D}" destId="{5C1184DF-3D89-4D40-A635-6A2C36D0DB9D}" srcOrd="1" destOrd="0" parTransId="{2D92C2B5-011B-4DDE-B00B-68FFCE734E3D}" sibTransId="{39B73670-FFB3-4C93-B005-D4F5C0073FBC}"/>
    <dgm:cxn modelId="{197C2E21-A9C9-4F98-9F31-01E2AA2DD7C3}" type="presOf" srcId="{F19F19FD-BD00-4042-9889-C2B0AD7E95D3}" destId="{9BACF1F9-EAF3-46F8-B3C4-14C16244C195}" srcOrd="0" destOrd="0" presId="urn:microsoft.com/office/officeart/2005/8/layout/hList9"/>
    <dgm:cxn modelId="{6740D69F-696F-44BA-AC4D-4C17A638976D}" srcId="{510B6C9D-051C-4850-B9DC-9829C38D638D}" destId="{90FBDB2A-87CB-43F9-9494-720826CBBC93}" srcOrd="0" destOrd="0" parTransId="{C1065E55-508E-4DA2-886F-272FEB52743C}" sibTransId="{BB77B7CD-4FC5-4FB6-BD6E-F9E048CEAB7B}"/>
    <dgm:cxn modelId="{9E7CF20E-EF26-4670-BC9C-459AF86C8352}" type="presOf" srcId="{662FC46C-8F50-49A5-A496-6CEFBD6DFDF7}" destId="{488036E4-C224-4054-8632-F6F83D0B1403}" srcOrd="1" destOrd="0" presId="urn:microsoft.com/office/officeart/2005/8/layout/hList9"/>
    <dgm:cxn modelId="{F728D1E4-70E6-4CA9-B3ED-D2BC3D2EDA86}" srcId="{F19F19FD-BD00-4042-9889-C2B0AD7E95D3}" destId="{79EF4F18-1E10-4CBF-83F3-24BD3D22BD2F}" srcOrd="0" destOrd="0" parTransId="{CE28FA38-7DB7-488E-81AA-34E1EA24D884}" sibTransId="{420407C2-9003-4F6A-9912-888ACF07D604}"/>
    <dgm:cxn modelId="{A4F9546F-6D10-4649-91CB-589AA3DF0735}" type="presOf" srcId="{AB883FAF-0AC5-4238-963F-80B31A704220}" destId="{607D5310-EE74-45AE-8D66-BEC3092AA020}" srcOrd="1" destOrd="0" presId="urn:microsoft.com/office/officeart/2005/8/layout/hList9"/>
    <dgm:cxn modelId="{83909F63-2B4D-439B-BA7A-8D0E4C63CA9B}" srcId="{79EF4F18-1E10-4CBF-83F3-24BD3D22BD2F}" destId="{AB883FAF-0AC5-4238-963F-80B31A704220}" srcOrd="0" destOrd="0" parTransId="{7DEA8AD4-2995-456B-8151-31BB06DF7D5F}" sibTransId="{DD9E289B-F987-4E8D-A140-31BD34B776F1}"/>
    <dgm:cxn modelId="{49261E02-539D-484A-8DC2-354FA9BA505F}" type="presOf" srcId="{79EF4F18-1E10-4CBF-83F3-24BD3D22BD2F}" destId="{6AC7D7B4-F829-4BE6-8A5D-8401099CBE8E}" srcOrd="0" destOrd="0" presId="urn:microsoft.com/office/officeart/2005/8/layout/hList9"/>
    <dgm:cxn modelId="{66F88B7A-A1FB-4D6E-BB38-D52F3E9835E6}" type="presOf" srcId="{662FC46C-8F50-49A5-A496-6CEFBD6DFDF7}" destId="{12E2D425-0845-403E-8B7D-EE43CE378A95}" srcOrd="0" destOrd="0" presId="urn:microsoft.com/office/officeart/2005/8/layout/hList9"/>
    <dgm:cxn modelId="{E76EA409-F5C5-4038-B6BB-E34D50D75E06}" type="presOf" srcId="{90FBDB2A-87CB-43F9-9494-720826CBBC93}" destId="{771DC799-26D7-48CA-93E5-E3C4C9DC6F1C}" srcOrd="1" destOrd="0" presId="urn:microsoft.com/office/officeart/2005/8/layout/hList9"/>
    <dgm:cxn modelId="{CE188894-BE18-4925-8BAB-282E76B0C57C}" type="presOf" srcId="{AB883FAF-0AC5-4238-963F-80B31A704220}" destId="{D456E40F-67B0-48CA-A392-F6E0263BC0A9}" srcOrd="0" destOrd="0" presId="urn:microsoft.com/office/officeart/2005/8/layout/hList9"/>
    <dgm:cxn modelId="{CE4C2C86-2C94-44CC-B5F1-4E2316D80827}" type="presOf" srcId="{5C1184DF-3D89-4D40-A635-6A2C36D0DB9D}" destId="{76756ABE-707D-42B7-92F5-B527353D9936}" srcOrd="1" destOrd="0" presId="urn:microsoft.com/office/officeart/2005/8/layout/hList9"/>
    <dgm:cxn modelId="{E4F89FB1-A7B8-40DD-8580-A744F4880417}" srcId="{79EF4F18-1E10-4CBF-83F3-24BD3D22BD2F}" destId="{662FC46C-8F50-49A5-A496-6CEFBD6DFDF7}" srcOrd="1" destOrd="0" parTransId="{3935FB40-701D-405A-9789-00959922C2DA}" sibTransId="{CCAFB354-2442-4583-B1E1-402C3FF2A95F}"/>
    <dgm:cxn modelId="{7930D384-EB3F-4CA7-BF67-3C77ABDF70A9}" type="presOf" srcId="{510B6C9D-051C-4850-B9DC-9829C38D638D}" destId="{6177B23E-B35F-4399-A83D-9F69185BB291}" srcOrd="0" destOrd="0" presId="urn:microsoft.com/office/officeart/2005/8/layout/hList9"/>
    <dgm:cxn modelId="{6EB35EEB-53F1-4E49-B840-EE1AE20B952C}" type="presParOf" srcId="{9BACF1F9-EAF3-46F8-B3C4-14C16244C195}" destId="{3173B51A-2C56-4FA3-A6CB-98BC49C57B7F}" srcOrd="0" destOrd="0" presId="urn:microsoft.com/office/officeart/2005/8/layout/hList9"/>
    <dgm:cxn modelId="{07084872-F9FF-4B23-A409-6D75FCFA56B8}" type="presParOf" srcId="{9BACF1F9-EAF3-46F8-B3C4-14C16244C195}" destId="{868C17C9-E54D-4703-81BB-9E4EAEA30D91}" srcOrd="1" destOrd="0" presId="urn:microsoft.com/office/officeart/2005/8/layout/hList9"/>
    <dgm:cxn modelId="{233CABE6-6A74-4C6E-9448-8E6AF1B2D578}" type="presParOf" srcId="{868C17C9-E54D-4703-81BB-9E4EAEA30D91}" destId="{5225C640-24FE-4841-BA58-BDCB25203366}" srcOrd="0" destOrd="0" presId="urn:microsoft.com/office/officeart/2005/8/layout/hList9"/>
    <dgm:cxn modelId="{F41CB129-467D-4FF2-8696-2093B55C0027}" type="presParOf" srcId="{868C17C9-E54D-4703-81BB-9E4EAEA30D91}" destId="{36960FB8-8900-459B-A25A-8D0AC893F649}" srcOrd="1" destOrd="0" presId="urn:microsoft.com/office/officeart/2005/8/layout/hList9"/>
    <dgm:cxn modelId="{8AFBEA9C-883C-4C7C-9688-EF9D9C8E1C79}" type="presParOf" srcId="{36960FB8-8900-459B-A25A-8D0AC893F649}" destId="{D456E40F-67B0-48CA-A392-F6E0263BC0A9}" srcOrd="0" destOrd="0" presId="urn:microsoft.com/office/officeart/2005/8/layout/hList9"/>
    <dgm:cxn modelId="{C2870B3F-DD47-4A91-8A49-6B3141023073}" type="presParOf" srcId="{36960FB8-8900-459B-A25A-8D0AC893F649}" destId="{607D5310-EE74-45AE-8D66-BEC3092AA020}" srcOrd="1" destOrd="0" presId="urn:microsoft.com/office/officeart/2005/8/layout/hList9"/>
    <dgm:cxn modelId="{EAD07B5A-4CDF-4284-8F33-8E541303678D}" type="presParOf" srcId="{868C17C9-E54D-4703-81BB-9E4EAEA30D91}" destId="{F92DF54B-2127-4D66-8881-77190E393076}" srcOrd="2" destOrd="0" presId="urn:microsoft.com/office/officeart/2005/8/layout/hList9"/>
    <dgm:cxn modelId="{AE8D4017-9F1B-41BC-A8FC-48A2FB3D2B93}" type="presParOf" srcId="{F92DF54B-2127-4D66-8881-77190E393076}" destId="{12E2D425-0845-403E-8B7D-EE43CE378A95}" srcOrd="0" destOrd="0" presId="urn:microsoft.com/office/officeart/2005/8/layout/hList9"/>
    <dgm:cxn modelId="{9F08D1E3-DE63-498C-9D0B-E1B2EBDACA87}" type="presParOf" srcId="{F92DF54B-2127-4D66-8881-77190E393076}" destId="{488036E4-C224-4054-8632-F6F83D0B1403}" srcOrd="1" destOrd="0" presId="urn:microsoft.com/office/officeart/2005/8/layout/hList9"/>
    <dgm:cxn modelId="{A85A057F-01DB-47C3-A652-EA2F67275D28}" type="presParOf" srcId="{9BACF1F9-EAF3-46F8-B3C4-14C16244C195}" destId="{9A56A5FB-0370-4131-893C-D0B9747929F7}" srcOrd="2" destOrd="0" presId="urn:microsoft.com/office/officeart/2005/8/layout/hList9"/>
    <dgm:cxn modelId="{8CF2A040-5BCE-4BCF-ABB1-5BD911B462AE}" type="presParOf" srcId="{9BACF1F9-EAF3-46F8-B3C4-14C16244C195}" destId="{6AC7D7B4-F829-4BE6-8A5D-8401099CBE8E}" srcOrd="3" destOrd="0" presId="urn:microsoft.com/office/officeart/2005/8/layout/hList9"/>
    <dgm:cxn modelId="{34061DBE-C533-4D8C-BB12-E8542C71B5BB}" type="presParOf" srcId="{9BACF1F9-EAF3-46F8-B3C4-14C16244C195}" destId="{016B95BF-B9FE-4662-982A-221A72001DE1}" srcOrd="4" destOrd="0" presId="urn:microsoft.com/office/officeart/2005/8/layout/hList9"/>
    <dgm:cxn modelId="{71256239-7F65-4019-ACF1-AE5AD73F2615}" type="presParOf" srcId="{9BACF1F9-EAF3-46F8-B3C4-14C16244C195}" destId="{C78B9F85-6111-4A97-BF6F-942054023731}" srcOrd="5" destOrd="0" presId="urn:microsoft.com/office/officeart/2005/8/layout/hList9"/>
    <dgm:cxn modelId="{7B9FB4D7-AAD3-4F70-BA28-B5A41E39B59E}" type="presParOf" srcId="{9BACF1F9-EAF3-46F8-B3C4-14C16244C195}" destId="{512BB2A4-8F19-49AF-8DE7-626426DAD189}" srcOrd="6" destOrd="0" presId="urn:microsoft.com/office/officeart/2005/8/layout/hList9"/>
    <dgm:cxn modelId="{5461B64E-749B-4178-95A2-848C64AC8756}" type="presParOf" srcId="{512BB2A4-8F19-49AF-8DE7-626426DAD189}" destId="{65DC10C8-A840-49AB-A3EC-DE0DA65C32B9}" srcOrd="0" destOrd="0" presId="urn:microsoft.com/office/officeart/2005/8/layout/hList9"/>
    <dgm:cxn modelId="{BD557F04-9FFB-402F-AAD9-1B60255092E5}" type="presParOf" srcId="{512BB2A4-8F19-49AF-8DE7-626426DAD189}" destId="{F6D78C00-F577-4AC7-A442-3B01D2AB21E2}" srcOrd="1" destOrd="0" presId="urn:microsoft.com/office/officeart/2005/8/layout/hList9"/>
    <dgm:cxn modelId="{40D72993-605C-4881-8F82-4201AA2F13C4}" type="presParOf" srcId="{F6D78C00-F577-4AC7-A442-3B01D2AB21E2}" destId="{DDA239B9-6CC3-46AD-9F12-6C90AD9F4600}" srcOrd="0" destOrd="0" presId="urn:microsoft.com/office/officeart/2005/8/layout/hList9"/>
    <dgm:cxn modelId="{101771EB-B421-432A-B33E-8D25EB54ABD0}" type="presParOf" srcId="{F6D78C00-F577-4AC7-A442-3B01D2AB21E2}" destId="{771DC799-26D7-48CA-93E5-E3C4C9DC6F1C}" srcOrd="1" destOrd="0" presId="urn:microsoft.com/office/officeart/2005/8/layout/hList9"/>
    <dgm:cxn modelId="{DB36691F-2B46-4F8D-B558-6355AEBA4001}" type="presParOf" srcId="{512BB2A4-8F19-49AF-8DE7-626426DAD189}" destId="{28868628-D5C3-4E5D-9EA4-DF882AF591FF}" srcOrd="2" destOrd="0" presId="urn:microsoft.com/office/officeart/2005/8/layout/hList9"/>
    <dgm:cxn modelId="{CA8B2293-6DFF-4184-B731-CBF01049A106}" type="presParOf" srcId="{28868628-D5C3-4E5D-9EA4-DF882AF591FF}" destId="{371A1C8F-19E8-4542-BFED-58F0860E3CFA}" srcOrd="0" destOrd="0" presId="urn:microsoft.com/office/officeart/2005/8/layout/hList9"/>
    <dgm:cxn modelId="{8E1E4C38-B9F2-45F6-A447-1D699927865A}" type="presParOf" srcId="{28868628-D5C3-4E5D-9EA4-DF882AF591FF}" destId="{76756ABE-707D-42B7-92F5-B527353D9936}" srcOrd="1" destOrd="0" presId="urn:microsoft.com/office/officeart/2005/8/layout/hList9"/>
    <dgm:cxn modelId="{D04E259E-BDD7-4836-8E38-780A1A22A4DC}" type="presParOf" srcId="{9BACF1F9-EAF3-46F8-B3C4-14C16244C195}" destId="{56D218B5-BC2E-48ED-848E-3AD6B3BEAB7C}" srcOrd="7" destOrd="0" presId="urn:microsoft.com/office/officeart/2005/8/layout/hList9"/>
    <dgm:cxn modelId="{01ABD2AE-8D21-4129-8291-3A4F98580E40}" type="presParOf" srcId="{9BACF1F9-EAF3-46F8-B3C4-14C16244C195}" destId="{6177B23E-B35F-4399-A83D-9F69185BB29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9F19FD-BD00-4042-9889-C2B0AD7E95D3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9EF4F18-1E10-4CBF-83F3-24BD3D22BD2F}">
      <dgm:prSet phldrT="[Texto]" phldr="1"/>
      <dgm:spPr>
        <a:noFill/>
        <a:ln>
          <a:noFill/>
        </a:ln>
      </dgm:spPr>
      <dgm:t>
        <a:bodyPr/>
        <a:lstStyle/>
        <a:p>
          <a:endParaRPr lang="pt-BR" dirty="0"/>
        </a:p>
      </dgm:t>
    </dgm:pt>
    <dgm:pt modelId="{CE28FA38-7DB7-488E-81AA-34E1EA24D884}" type="parTrans" cxnId="{F728D1E4-70E6-4CA9-B3ED-D2BC3D2EDA86}">
      <dgm:prSet/>
      <dgm:spPr/>
      <dgm:t>
        <a:bodyPr/>
        <a:lstStyle/>
        <a:p>
          <a:endParaRPr lang="pt-BR"/>
        </a:p>
      </dgm:t>
    </dgm:pt>
    <dgm:pt modelId="{420407C2-9003-4F6A-9912-888ACF07D604}" type="sibTrans" cxnId="{F728D1E4-70E6-4CA9-B3ED-D2BC3D2EDA86}">
      <dgm:prSet/>
      <dgm:spPr/>
      <dgm:t>
        <a:bodyPr/>
        <a:lstStyle/>
        <a:p>
          <a:endParaRPr lang="pt-BR"/>
        </a:p>
      </dgm:t>
    </dgm:pt>
    <dgm:pt modelId="{AB883FAF-0AC5-4238-963F-80B31A704220}">
      <dgm:prSet phldrT="[Texto]" custT="1"/>
      <dgm:spPr/>
      <dgm:t>
        <a:bodyPr/>
        <a:lstStyle/>
        <a:p>
          <a:pPr algn="l"/>
          <a:r>
            <a:rPr lang="pt-BR" sz="1600" dirty="0" smtClean="0"/>
            <a:t>- Precisão</a:t>
          </a:r>
        </a:p>
        <a:p>
          <a:pPr algn="l"/>
          <a:endParaRPr lang="pt-BR" sz="1600" dirty="0" smtClean="0"/>
        </a:p>
        <a:p>
          <a:pPr algn="l"/>
          <a:r>
            <a:rPr lang="pt-BR" sz="1600" dirty="0" smtClean="0"/>
            <a:t>- Rapidez</a:t>
          </a:r>
          <a:endParaRPr lang="pt-BR" sz="1600" dirty="0"/>
        </a:p>
      </dgm:t>
    </dgm:pt>
    <dgm:pt modelId="{7DEA8AD4-2995-456B-8151-31BB06DF7D5F}" type="parTrans" cxnId="{83909F63-2B4D-439B-BA7A-8D0E4C63CA9B}">
      <dgm:prSet/>
      <dgm:spPr/>
      <dgm:t>
        <a:bodyPr/>
        <a:lstStyle/>
        <a:p>
          <a:endParaRPr lang="pt-BR"/>
        </a:p>
      </dgm:t>
    </dgm:pt>
    <dgm:pt modelId="{DD9E289B-F987-4E8D-A140-31BD34B776F1}" type="sibTrans" cxnId="{83909F63-2B4D-439B-BA7A-8D0E4C63CA9B}">
      <dgm:prSet/>
      <dgm:spPr/>
      <dgm:t>
        <a:bodyPr/>
        <a:lstStyle/>
        <a:p>
          <a:endParaRPr lang="pt-BR"/>
        </a:p>
      </dgm:t>
    </dgm:pt>
    <dgm:pt modelId="{662FC46C-8F50-49A5-A496-6CEFBD6DFDF7}">
      <dgm:prSet phldrT="[Texto]" custT="1"/>
      <dgm:spPr/>
      <dgm:t>
        <a:bodyPr/>
        <a:lstStyle/>
        <a:p>
          <a:pPr algn="l"/>
          <a:r>
            <a:rPr lang="pt-BR" sz="1400" dirty="0" smtClean="0"/>
            <a:t>- Análise de diversas substâncias  </a:t>
          </a:r>
          <a:r>
            <a:rPr lang="pt-BR" sz="1400" dirty="0" err="1" smtClean="0"/>
            <a:t>simultâneamente</a:t>
          </a:r>
          <a:endParaRPr lang="pt-BR" sz="1400" dirty="0"/>
        </a:p>
      </dgm:t>
    </dgm:pt>
    <dgm:pt modelId="{3935FB40-701D-405A-9789-00959922C2DA}" type="parTrans" cxnId="{E4F89FB1-A7B8-40DD-8580-A744F4880417}">
      <dgm:prSet/>
      <dgm:spPr/>
      <dgm:t>
        <a:bodyPr/>
        <a:lstStyle/>
        <a:p>
          <a:endParaRPr lang="pt-BR"/>
        </a:p>
      </dgm:t>
    </dgm:pt>
    <dgm:pt modelId="{CCAFB354-2442-4583-B1E1-402C3FF2A95F}" type="sibTrans" cxnId="{E4F89FB1-A7B8-40DD-8580-A744F4880417}">
      <dgm:prSet/>
      <dgm:spPr/>
      <dgm:t>
        <a:bodyPr/>
        <a:lstStyle/>
        <a:p>
          <a:endParaRPr lang="pt-BR"/>
        </a:p>
      </dgm:t>
    </dgm:pt>
    <dgm:pt modelId="{510B6C9D-051C-4850-B9DC-9829C38D638D}">
      <dgm:prSet phldrT="[Texto]" phldr="1"/>
      <dgm:spPr>
        <a:noFill/>
        <a:ln>
          <a:noFill/>
        </a:ln>
      </dgm:spPr>
      <dgm:t>
        <a:bodyPr/>
        <a:lstStyle/>
        <a:p>
          <a:endParaRPr lang="pt-BR"/>
        </a:p>
      </dgm:t>
    </dgm:pt>
    <dgm:pt modelId="{CECF31B4-E686-45A9-A961-A977B543E272}" type="parTrans" cxnId="{338CB37A-2349-4C5D-8AA3-0A53442C24E6}">
      <dgm:prSet/>
      <dgm:spPr/>
      <dgm:t>
        <a:bodyPr/>
        <a:lstStyle/>
        <a:p>
          <a:endParaRPr lang="pt-BR"/>
        </a:p>
      </dgm:t>
    </dgm:pt>
    <dgm:pt modelId="{0E13339E-9238-4E26-B7A7-F7D9A2442B13}" type="sibTrans" cxnId="{338CB37A-2349-4C5D-8AA3-0A53442C24E6}">
      <dgm:prSet/>
      <dgm:spPr/>
      <dgm:t>
        <a:bodyPr/>
        <a:lstStyle/>
        <a:p>
          <a:endParaRPr lang="pt-BR"/>
        </a:p>
      </dgm:t>
    </dgm:pt>
    <dgm:pt modelId="{90FBDB2A-87CB-43F9-9494-720826CBBC93}">
      <dgm:prSet phldrT="[Texto]" custT="1"/>
      <dgm:spPr/>
      <dgm:t>
        <a:bodyPr/>
        <a:lstStyle/>
        <a:p>
          <a:r>
            <a:rPr lang="pt-BR" sz="1600" dirty="0" smtClean="0"/>
            <a:t>- Alto custo</a:t>
          </a:r>
          <a:endParaRPr lang="pt-BR" sz="1600" dirty="0"/>
        </a:p>
      </dgm:t>
    </dgm:pt>
    <dgm:pt modelId="{C1065E55-508E-4DA2-886F-272FEB52743C}" type="parTrans" cxnId="{6740D69F-696F-44BA-AC4D-4C17A638976D}">
      <dgm:prSet/>
      <dgm:spPr/>
      <dgm:t>
        <a:bodyPr/>
        <a:lstStyle/>
        <a:p>
          <a:endParaRPr lang="pt-BR"/>
        </a:p>
      </dgm:t>
    </dgm:pt>
    <dgm:pt modelId="{BB77B7CD-4FC5-4FB6-BD6E-F9E048CEAB7B}" type="sibTrans" cxnId="{6740D69F-696F-44BA-AC4D-4C17A638976D}">
      <dgm:prSet/>
      <dgm:spPr/>
      <dgm:t>
        <a:bodyPr/>
        <a:lstStyle/>
        <a:p>
          <a:endParaRPr lang="pt-BR"/>
        </a:p>
      </dgm:t>
    </dgm:pt>
    <dgm:pt modelId="{5C1184DF-3D89-4D40-A635-6A2C36D0DB9D}">
      <dgm:prSet phldrT="[Texto]"/>
      <dgm:spPr/>
      <dgm:t>
        <a:bodyPr/>
        <a:lstStyle/>
        <a:p>
          <a:r>
            <a:rPr lang="pt-BR" dirty="0" smtClean="0"/>
            <a:t>Especialização</a:t>
          </a:r>
          <a:endParaRPr lang="pt-BR" dirty="0"/>
        </a:p>
      </dgm:t>
    </dgm:pt>
    <dgm:pt modelId="{2D92C2B5-011B-4DDE-B00B-68FFCE734E3D}" type="parTrans" cxnId="{E897D7F1-1AE9-4EB6-A72A-E60E01310B94}">
      <dgm:prSet/>
      <dgm:spPr/>
      <dgm:t>
        <a:bodyPr/>
        <a:lstStyle/>
        <a:p>
          <a:endParaRPr lang="pt-BR"/>
        </a:p>
      </dgm:t>
    </dgm:pt>
    <dgm:pt modelId="{39B73670-FFB3-4C93-B005-D4F5C0073FBC}" type="sibTrans" cxnId="{E897D7F1-1AE9-4EB6-A72A-E60E01310B94}">
      <dgm:prSet/>
      <dgm:spPr/>
      <dgm:t>
        <a:bodyPr/>
        <a:lstStyle/>
        <a:p>
          <a:endParaRPr lang="pt-BR"/>
        </a:p>
      </dgm:t>
    </dgm:pt>
    <dgm:pt modelId="{9BACF1F9-EAF3-46F8-B3C4-14C16244C195}" type="pres">
      <dgm:prSet presAssocID="{F19F19FD-BD00-4042-9889-C2B0AD7E95D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173B51A-2C56-4FA3-A6CB-98BC49C57B7F}" type="pres">
      <dgm:prSet presAssocID="{79EF4F18-1E10-4CBF-83F3-24BD3D22BD2F}" presName="posSpace" presStyleCnt="0"/>
      <dgm:spPr/>
    </dgm:pt>
    <dgm:pt modelId="{868C17C9-E54D-4703-81BB-9E4EAEA30D91}" type="pres">
      <dgm:prSet presAssocID="{79EF4F18-1E10-4CBF-83F3-24BD3D22BD2F}" presName="vertFlow" presStyleCnt="0"/>
      <dgm:spPr/>
    </dgm:pt>
    <dgm:pt modelId="{5225C640-24FE-4841-BA58-BDCB25203366}" type="pres">
      <dgm:prSet presAssocID="{79EF4F18-1E10-4CBF-83F3-24BD3D22BD2F}" presName="topSpace" presStyleCnt="0"/>
      <dgm:spPr/>
    </dgm:pt>
    <dgm:pt modelId="{36960FB8-8900-459B-A25A-8D0AC893F649}" type="pres">
      <dgm:prSet presAssocID="{79EF4F18-1E10-4CBF-83F3-24BD3D22BD2F}" presName="firstComp" presStyleCnt="0"/>
      <dgm:spPr/>
    </dgm:pt>
    <dgm:pt modelId="{D456E40F-67B0-48CA-A392-F6E0263BC0A9}" type="pres">
      <dgm:prSet presAssocID="{79EF4F18-1E10-4CBF-83F3-24BD3D22BD2F}" presName="firstChild" presStyleLbl="bgAccFollowNode1" presStyleIdx="0" presStyleCnt="4"/>
      <dgm:spPr/>
      <dgm:t>
        <a:bodyPr/>
        <a:lstStyle/>
        <a:p>
          <a:endParaRPr lang="pt-BR"/>
        </a:p>
      </dgm:t>
    </dgm:pt>
    <dgm:pt modelId="{607D5310-EE74-45AE-8D66-BEC3092AA020}" type="pres">
      <dgm:prSet presAssocID="{79EF4F18-1E10-4CBF-83F3-24BD3D22BD2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2DF54B-2127-4D66-8881-77190E393076}" type="pres">
      <dgm:prSet presAssocID="{662FC46C-8F50-49A5-A496-6CEFBD6DFDF7}" presName="comp" presStyleCnt="0"/>
      <dgm:spPr/>
    </dgm:pt>
    <dgm:pt modelId="{12E2D425-0845-403E-8B7D-EE43CE378A95}" type="pres">
      <dgm:prSet presAssocID="{662FC46C-8F50-49A5-A496-6CEFBD6DFDF7}" presName="child" presStyleLbl="bgAccFollowNode1" presStyleIdx="1" presStyleCnt="4"/>
      <dgm:spPr/>
      <dgm:t>
        <a:bodyPr/>
        <a:lstStyle/>
        <a:p>
          <a:endParaRPr lang="pt-BR"/>
        </a:p>
      </dgm:t>
    </dgm:pt>
    <dgm:pt modelId="{488036E4-C224-4054-8632-F6F83D0B1403}" type="pres">
      <dgm:prSet presAssocID="{662FC46C-8F50-49A5-A496-6CEFBD6DFDF7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56A5FB-0370-4131-893C-D0B9747929F7}" type="pres">
      <dgm:prSet presAssocID="{79EF4F18-1E10-4CBF-83F3-24BD3D22BD2F}" presName="negSpace" presStyleCnt="0"/>
      <dgm:spPr/>
    </dgm:pt>
    <dgm:pt modelId="{6AC7D7B4-F829-4BE6-8A5D-8401099CBE8E}" type="pres">
      <dgm:prSet presAssocID="{79EF4F18-1E10-4CBF-83F3-24BD3D22BD2F}" presName="circle" presStyleLbl="node1" presStyleIdx="0" presStyleCnt="2" custLinFactX="79056" custLinFactY="82795" custLinFactNeighborX="100000" custLinFactNeighborY="100000"/>
      <dgm:spPr/>
      <dgm:t>
        <a:bodyPr/>
        <a:lstStyle/>
        <a:p>
          <a:endParaRPr lang="en-US"/>
        </a:p>
      </dgm:t>
    </dgm:pt>
    <dgm:pt modelId="{016B95BF-B9FE-4662-982A-221A72001DE1}" type="pres">
      <dgm:prSet presAssocID="{420407C2-9003-4F6A-9912-888ACF07D604}" presName="transSpace" presStyleCnt="0"/>
      <dgm:spPr/>
    </dgm:pt>
    <dgm:pt modelId="{C78B9F85-6111-4A97-BF6F-942054023731}" type="pres">
      <dgm:prSet presAssocID="{510B6C9D-051C-4850-B9DC-9829C38D638D}" presName="posSpace" presStyleCnt="0"/>
      <dgm:spPr/>
    </dgm:pt>
    <dgm:pt modelId="{512BB2A4-8F19-49AF-8DE7-626426DAD189}" type="pres">
      <dgm:prSet presAssocID="{510B6C9D-051C-4850-B9DC-9829C38D638D}" presName="vertFlow" presStyleCnt="0"/>
      <dgm:spPr/>
    </dgm:pt>
    <dgm:pt modelId="{65DC10C8-A840-49AB-A3EC-DE0DA65C32B9}" type="pres">
      <dgm:prSet presAssocID="{510B6C9D-051C-4850-B9DC-9829C38D638D}" presName="topSpace" presStyleCnt="0"/>
      <dgm:spPr/>
    </dgm:pt>
    <dgm:pt modelId="{F6D78C00-F577-4AC7-A442-3B01D2AB21E2}" type="pres">
      <dgm:prSet presAssocID="{510B6C9D-051C-4850-B9DC-9829C38D638D}" presName="firstComp" presStyleCnt="0"/>
      <dgm:spPr/>
    </dgm:pt>
    <dgm:pt modelId="{DDA239B9-6CC3-46AD-9F12-6C90AD9F4600}" type="pres">
      <dgm:prSet presAssocID="{510B6C9D-051C-4850-B9DC-9829C38D638D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771DC799-26D7-48CA-93E5-E3C4C9DC6F1C}" type="pres">
      <dgm:prSet presAssocID="{510B6C9D-051C-4850-B9DC-9829C38D638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68628-D5C3-4E5D-9EA4-DF882AF591FF}" type="pres">
      <dgm:prSet presAssocID="{5C1184DF-3D89-4D40-A635-6A2C36D0DB9D}" presName="comp" presStyleCnt="0"/>
      <dgm:spPr/>
    </dgm:pt>
    <dgm:pt modelId="{371A1C8F-19E8-4542-BFED-58F0860E3CFA}" type="pres">
      <dgm:prSet presAssocID="{5C1184DF-3D89-4D40-A635-6A2C36D0DB9D}" presName="child" presStyleLbl="bgAccFollowNode1" presStyleIdx="3" presStyleCnt="4"/>
      <dgm:spPr/>
      <dgm:t>
        <a:bodyPr/>
        <a:lstStyle/>
        <a:p>
          <a:endParaRPr lang="pt-BR"/>
        </a:p>
      </dgm:t>
    </dgm:pt>
    <dgm:pt modelId="{76756ABE-707D-42B7-92F5-B527353D9936}" type="pres">
      <dgm:prSet presAssocID="{5C1184DF-3D89-4D40-A635-6A2C36D0DB9D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6D218B5-BC2E-48ED-848E-3AD6B3BEAB7C}" type="pres">
      <dgm:prSet presAssocID="{510B6C9D-051C-4850-B9DC-9829C38D638D}" presName="negSpace" presStyleCnt="0"/>
      <dgm:spPr/>
    </dgm:pt>
    <dgm:pt modelId="{6177B23E-B35F-4399-A83D-9F69185BB291}" type="pres">
      <dgm:prSet presAssocID="{510B6C9D-051C-4850-B9DC-9829C38D638D}" presName="circle" presStyleLbl="node1" presStyleIdx="1" presStyleCnt="2" custFlipVert="1" custFlipHor="1" custScaleX="18765" custScaleY="25258" custLinFactX="-78027" custLinFactY="100000" custLinFactNeighborX="-100000" custLinFactNeighborY="122478"/>
      <dgm:spPr/>
      <dgm:t>
        <a:bodyPr/>
        <a:lstStyle/>
        <a:p>
          <a:endParaRPr lang="en-US"/>
        </a:p>
      </dgm:t>
    </dgm:pt>
  </dgm:ptLst>
  <dgm:cxnLst>
    <dgm:cxn modelId="{7C2A08EC-B2F9-4F56-B471-C167F7F5C376}" type="presOf" srcId="{AB883FAF-0AC5-4238-963F-80B31A704220}" destId="{607D5310-EE74-45AE-8D66-BEC3092AA020}" srcOrd="1" destOrd="0" presId="urn:microsoft.com/office/officeart/2005/8/layout/hList9"/>
    <dgm:cxn modelId="{D7A6357E-CC1E-4519-9A6E-13DF84505B93}" type="presOf" srcId="{90FBDB2A-87CB-43F9-9494-720826CBBC93}" destId="{DDA239B9-6CC3-46AD-9F12-6C90AD9F4600}" srcOrd="0" destOrd="0" presId="urn:microsoft.com/office/officeart/2005/8/layout/hList9"/>
    <dgm:cxn modelId="{371DCFDB-1B5D-479E-89EB-367731E9FC72}" type="presOf" srcId="{F19F19FD-BD00-4042-9889-C2B0AD7E95D3}" destId="{9BACF1F9-EAF3-46F8-B3C4-14C16244C195}" srcOrd="0" destOrd="0" presId="urn:microsoft.com/office/officeart/2005/8/layout/hList9"/>
    <dgm:cxn modelId="{338CB37A-2349-4C5D-8AA3-0A53442C24E6}" srcId="{F19F19FD-BD00-4042-9889-C2B0AD7E95D3}" destId="{510B6C9D-051C-4850-B9DC-9829C38D638D}" srcOrd="1" destOrd="0" parTransId="{CECF31B4-E686-45A9-A961-A977B543E272}" sibTransId="{0E13339E-9238-4E26-B7A7-F7D9A2442B13}"/>
    <dgm:cxn modelId="{6740D69F-696F-44BA-AC4D-4C17A638976D}" srcId="{510B6C9D-051C-4850-B9DC-9829C38D638D}" destId="{90FBDB2A-87CB-43F9-9494-720826CBBC93}" srcOrd="0" destOrd="0" parTransId="{C1065E55-508E-4DA2-886F-272FEB52743C}" sibTransId="{BB77B7CD-4FC5-4FB6-BD6E-F9E048CEAB7B}"/>
    <dgm:cxn modelId="{1D1954F4-6A17-4E41-AA3D-9E814AB1CB92}" type="presOf" srcId="{79EF4F18-1E10-4CBF-83F3-24BD3D22BD2F}" destId="{6AC7D7B4-F829-4BE6-8A5D-8401099CBE8E}" srcOrd="0" destOrd="0" presId="urn:microsoft.com/office/officeart/2005/8/layout/hList9"/>
    <dgm:cxn modelId="{E897D7F1-1AE9-4EB6-A72A-E60E01310B94}" srcId="{510B6C9D-051C-4850-B9DC-9829C38D638D}" destId="{5C1184DF-3D89-4D40-A635-6A2C36D0DB9D}" srcOrd="1" destOrd="0" parTransId="{2D92C2B5-011B-4DDE-B00B-68FFCE734E3D}" sibTransId="{39B73670-FFB3-4C93-B005-D4F5C0073FBC}"/>
    <dgm:cxn modelId="{BAF21845-9391-458A-B5EC-40493A1807F8}" type="presOf" srcId="{5C1184DF-3D89-4D40-A635-6A2C36D0DB9D}" destId="{371A1C8F-19E8-4542-BFED-58F0860E3CFA}" srcOrd="0" destOrd="0" presId="urn:microsoft.com/office/officeart/2005/8/layout/hList9"/>
    <dgm:cxn modelId="{2160B1AF-2D39-4158-8375-8444F8A3028F}" type="presOf" srcId="{90FBDB2A-87CB-43F9-9494-720826CBBC93}" destId="{771DC799-26D7-48CA-93E5-E3C4C9DC6F1C}" srcOrd="1" destOrd="0" presId="urn:microsoft.com/office/officeart/2005/8/layout/hList9"/>
    <dgm:cxn modelId="{ECA5108A-918B-4C45-93C5-787138059415}" type="presOf" srcId="{662FC46C-8F50-49A5-A496-6CEFBD6DFDF7}" destId="{12E2D425-0845-403E-8B7D-EE43CE378A95}" srcOrd="0" destOrd="0" presId="urn:microsoft.com/office/officeart/2005/8/layout/hList9"/>
    <dgm:cxn modelId="{F728D1E4-70E6-4CA9-B3ED-D2BC3D2EDA86}" srcId="{F19F19FD-BD00-4042-9889-C2B0AD7E95D3}" destId="{79EF4F18-1E10-4CBF-83F3-24BD3D22BD2F}" srcOrd="0" destOrd="0" parTransId="{CE28FA38-7DB7-488E-81AA-34E1EA24D884}" sibTransId="{420407C2-9003-4F6A-9912-888ACF07D604}"/>
    <dgm:cxn modelId="{E4F89FB1-A7B8-40DD-8580-A744F4880417}" srcId="{79EF4F18-1E10-4CBF-83F3-24BD3D22BD2F}" destId="{662FC46C-8F50-49A5-A496-6CEFBD6DFDF7}" srcOrd="1" destOrd="0" parTransId="{3935FB40-701D-405A-9789-00959922C2DA}" sibTransId="{CCAFB354-2442-4583-B1E1-402C3FF2A95F}"/>
    <dgm:cxn modelId="{83909F63-2B4D-439B-BA7A-8D0E4C63CA9B}" srcId="{79EF4F18-1E10-4CBF-83F3-24BD3D22BD2F}" destId="{AB883FAF-0AC5-4238-963F-80B31A704220}" srcOrd="0" destOrd="0" parTransId="{7DEA8AD4-2995-456B-8151-31BB06DF7D5F}" sibTransId="{DD9E289B-F987-4E8D-A140-31BD34B776F1}"/>
    <dgm:cxn modelId="{860D5EBB-6AC3-4FF2-9516-154CEAB4DADA}" type="presOf" srcId="{510B6C9D-051C-4850-B9DC-9829C38D638D}" destId="{6177B23E-B35F-4399-A83D-9F69185BB291}" srcOrd="0" destOrd="0" presId="urn:microsoft.com/office/officeart/2005/8/layout/hList9"/>
    <dgm:cxn modelId="{43CDF2B4-A3AE-4C36-860C-9433CF4CA637}" type="presOf" srcId="{662FC46C-8F50-49A5-A496-6CEFBD6DFDF7}" destId="{488036E4-C224-4054-8632-F6F83D0B1403}" srcOrd="1" destOrd="0" presId="urn:microsoft.com/office/officeart/2005/8/layout/hList9"/>
    <dgm:cxn modelId="{EE29274E-6289-423C-B069-F66B7DC36C18}" type="presOf" srcId="{AB883FAF-0AC5-4238-963F-80B31A704220}" destId="{D456E40F-67B0-48CA-A392-F6E0263BC0A9}" srcOrd="0" destOrd="0" presId="urn:microsoft.com/office/officeart/2005/8/layout/hList9"/>
    <dgm:cxn modelId="{3A8D43E1-D5C1-468C-9C7F-686C40B9F734}" type="presOf" srcId="{5C1184DF-3D89-4D40-A635-6A2C36D0DB9D}" destId="{76756ABE-707D-42B7-92F5-B527353D9936}" srcOrd="1" destOrd="0" presId="urn:microsoft.com/office/officeart/2005/8/layout/hList9"/>
    <dgm:cxn modelId="{A0F8BD2F-E67F-4884-9407-10476FC7A357}" type="presParOf" srcId="{9BACF1F9-EAF3-46F8-B3C4-14C16244C195}" destId="{3173B51A-2C56-4FA3-A6CB-98BC49C57B7F}" srcOrd="0" destOrd="0" presId="urn:microsoft.com/office/officeart/2005/8/layout/hList9"/>
    <dgm:cxn modelId="{971F7ECC-0F47-4926-A8DF-DFC1B15C8DAE}" type="presParOf" srcId="{9BACF1F9-EAF3-46F8-B3C4-14C16244C195}" destId="{868C17C9-E54D-4703-81BB-9E4EAEA30D91}" srcOrd="1" destOrd="0" presId="urn:microsoft.com/office/officeart/2005/8/layout/hList9"/>
    <dgm:cxn modelId="{34521ACA-649A-43E8-9B32-D7083AE44649}" type="presParOf" srcId="{868C17C9-E54D-4703-81BB-9E4EAEA30D91}" destId="{5225C640-24FE-4841-BA58-BDCB25203366}" srcOrd="0" destOrd="0" presId="urn:microsoft.com/office/officeart/2005/8/layout/hList9"/>
    <dgm:cxn modelId="{9FA59E2A-011C-4E6C-B89C-D03BF7DA04F6}" type="presParOf" srcId="{868C17C9-E54D-4703-81BB-9E4EAEA30D91}" destId="{36960FB8-8900-459B-A25A-8D0AC893F649}" srcOrd="1" destOrd="0" presId="urn:microsoft.com/office/officeart/2005/8/layout/hList9"/>
    <dgm:cxn modelId="{27B36CFC-0F51-41D2-ADDE-7F464306BC59}" type="presParOf" srcId="{36960FB8-8900-459B-A25A-8D0AC893F649}" destId="{D456E40F-67B0-48CA-A392-F6E0263BC0A9}" srcOrd="0" destOrd="0" presId="urn:microsoft.com/office/officeart/2005/8/layout/hList9"/>
    <dgm:cxn modelId="{0E9DE520-0036-4405-82CE-09324596A40F}" type="presParOf" srcId="{36960FB8-8900-459B-A25A-8D0AC893F649}" destId="{607D5310-EE74-45AE-8D66-BEC3092AA020}" srcOrd="1" destOrd="0" presId="urn:microsoft.com/office/officeart/2005/8/layout/hList9"/>
    <dgm:cxn modelId="{F98EECC5-D013-473B-A169-A0354EFB173F}" type="presParOf" srcId="{868C17C9-E54D-4703-81BB-9E4EAEA30D91}" destId="{F92DF54B-2127-4D66-8881-77190E393076}" srcOrd="2" destOrd="0" presId="urn:microsoft.com/office/officeart/2005/8/layout/hList9"/>
    <dgm:cxn modelId="{6F8403E0-414D-4B81-8DA3-3B2608347E00}" type="presParOf" srcId="{F92DF54B-2127-4D66-8881-77190E393076}" destId="{12E2D425-0845-403E-8B7D-EE43CE378A95}" srcOrd="0" destOrd="0" presId="urn:microsoft.com/office/officeart/2005/8/layout/hList9"/>
    <dgm:cxn modelId="{E6B12DEF-7F9A-4A5C-9E3A-7B1308750C6E}" type="presParOf" srcId="{F92DF54B-2127-4D66-8881-77190E393076}" destId="{488036E4-C224-4054-8632-F6F83D0B1403}" srcOrd="1" destOrd="0" presId="urn:microsoft.com/office/officeart/2005/8/layout/hList9"/>
    <dgm:cxn modelId="{070F726D-78A2-44A4-85A1-F2A8DAC13019}" type="presParOf" srcId="{9BACF1F9-EAF3-46F8-B3C4-14C16244C195}" destId="{9A56A5FB-0370-4131-893C-D0B9747929F7}" srcOrd="2" destOrd="0" presId="urn:microsoft.com/office/officeart/2005/8/layout/hList9"/>
    <dgm:cxn modelId="{C656392B-8F3D-4493-BF98-C35F7F116BE3}" type="presParOf" srcId="{9BACF1F9-EAF3-46F8-B3C4-14C16244C195}" destId="{6AC7D7B4-F829-4BE6-8A5D-8401099CBE8E}" srcOrd="3" destOrd="0" presId="urn:microsoft.com/office/officeart/2005/8/layout/hList9"/>
    <dgm:cxn modelId="{C47A904F-0584-4EA8-BD44-665EAB9914F2}" type="presParOf" srcId="{9BACF1F9-EAF3-46F8-B3C4-14C16244C195}" destId="{016B95BF-B9FE-4662-982A-221A72001DE1}" srcOrd="4" destOrd="0" presId="urn:microsoft.com/office/officeart/2005/8/layout/hList9"/>
    <dgm:cxn modelId="{A92CB340-EB81-4E4C-8B15-F624AE808942}" type="presParOf" srcId="{9BACF1F9-EAF3-46F8-B3C4-14C16244C195}" destId="{C78B9F85-6111-4A97-BF6F-942054023731}" srcOrd="5" destOrd="0" presId="urn:microsoft.com/office/officeart/2005/8/layout/hList9"/>
    <dgm:cxn modelId="{FB2CA33E-58E5-497D-A63C-CE62200A443F}" type="presParOf" srcId="{9BACF1F9-EAF3-46F8-B3C4-14C16244C195}" destId="{512BB2A4-8F19-49AF-8DE7-626426DAD189}" srcOrd="6" destOrd="0" presId="urn:microsoft.com/office/officeart/2005/8/layout/hList9"/>
    <dgm:cxn modelId="{0DC01594-F4AE-4BCB-8DAC-8BD65A38BF16}" type="presParOf" srcId="{512BB2A4-8F19-49AF-8DE7-626426DAD189}" destId="{65DC10C8-A840-49AB-A3EC-DE0DA65C32B9}" srcOrd="0" destOrd="0" presId="urn:microsoft.com/office/officeart/2005/8/layout/hList9"/>
    <dgm:cxn modelId="{B703C3F9-C0D5-4DCE-B3BF-FDF733CDA318}" type="presParOf" srcId="{512BB2A4-8F19-49AF-8DE7-626426DAD189}" destId="{F6D78C00-F577-4AC7-A442-3B01D2AB21E2}" srcOrd="1" destOrd="0" presId="urn:microsoft.com/office/officeart/2005/8/layout/hList9"/>
    <dgm:cxn modelId="{79A185B4-A027-4EE0-A778-ADCF313C6143}" type="presParOf" srcId="{F6D78C00-F577-4AC7-A442-3B01D2AB21E2}" destId="{DDA239B9-6CC3-46AD-9F12-6C90AD9F4600}" srcOrd="0" destOrd="0" presId="urn:microsoft.com/office/officeart/2005/8/layout/hList9"/>
    <dgm:cxn modelId="{A2DC8FEA-C537-4C92-A2EA-CB2ED12E5B65}" type="presParOf" srcId="{F6D78C00-F577-4AC7-A442-3B01D2AB21E2}" destId="{771DC799-26D7-48CA-93E5-E3C4C9DC6F1C}" srcOrd="1" destOrd="0" presId="urn:microsoft.com/office/officeart/2005/8/layout/hList9"/>
    <dgm:cxn modelId="{564C3DC1-4CE3-4042-B8E3-835D60ABECCC}" type="presParOf" srcId="{512BB2A4-8F19-49AF-8DE7-626426DAD189}" destId="{28868628-D5C3-4E5D-9EA4-DF882AF591FF}" srcOrd="2" destOrd="0" presId="urn:microsoft.com/office/officeart/2005/8/layout/hList9"/>
    <dgm:cxn modelId="{2EFE13DA-84CC-44A0-9786-AF15DF583B7B}" type="presParOf" srcId="{28868628-D5C3-4E5D-9EA4-DF882AF591FF}" destId="{371A1C8F-19E8-4542-BFED-58F0860E3CFA}" srcOrd="0" destOrd="0" presId="urn:microsoft.com/office/officeart/2005/8/layout/hList9"/>
    <dgm:cxn modelId="{77D409C0-9B3A-4786-A67B-4BAF4F917D01}" type="presParOf" srcId="{28868628-D5C3-4E5D-9EA4-DF882AF591FF}" destId="{76756ABE-707D-42B7-92F5-B527353D9936}" srcOrd="1" destOrd="0" presId="urn:microsoft.com/office/officeart/2005/8/layout/hList9"/>
    <dgm:cxn modelId="{1A770EA3-7590-49CD-9BCD-E8413A9EC4AF}" type="presParOf" srcId="{9BACF1F9-EAF3-46F8-B3C4-14C16244C195}" destId="{56D218B5-BC2E-48ED-848E-3AD6B3BEAB7C}" srcOrd="7" destOrd="0" presId="urn:microsoft.com/office/officeart/2005/8/layout/hList9"/>
    <dgm:cxn modelId="{A9FCFA4C-5E85-4C95-8490-3A8F73F2E2C2}" type="presParOf" srcId="{9BACF1F9-EAF3-46F8-B3C4-14C16244C195}" destId="{6177B23E-B35F-4399-A83D-9F69185BB29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1003BF-0DCC-4D28-B4CA-5D4FDEA6E1B5}">
      <dsp:nvSpPr>
        <dsp:cNvPr id="0" name=""/>
        <dsp:cNvSpPr/>
      </dsp:nvSpPr>
      <dsp:spPr>
        <a:xfrm>
          <a:off x="879383" y="258224"/>
          <a:ext cx="3631965" cy="60961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913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Alta sensibilidade à luz; pode ocorrer perda  em tratamento térmico.</a:t>
          </a:r>
          <a:endParaRPr lang="pt-BR" sz="1100" kern="1200" dirty="0"/>
        </a:p>
      </dsp:txBody>
      <dsp:txXfrm>
        <a:off x="879383" y="258224"/>
        <a:ext cx="3631965" cy="609616"/>
      </dsp:txXfrm>
    </dsp:sp>
    <dsp:sp modelId="{CB8537BB-ABAF-4B54-B2B5-653EF2D759D2}">
      <dsp:nvSpPr>
        <dsp:cNvPr id="0" name=""/>
        <dsp:cNvSpPr/>
      </dsp:nvSpPr>
      <dsp:spPr>
        <a:xfrm>
          <a:off x="694542" y="193327"/>
          <a:ext cx="426731" cy="64009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8DC14-BD14-4EA4-B7FF-F5D42DB2F3C4}">
      <dsp:nvSpPr>
        <dsp:cNvPr id="0" name=""/>
        <dsp:cNvSpPr/>
      </dsp:nvSpPr>
      <dsp:spPr>
        <a:xfrm>
          <a:off x="924270" y="1025663"/>
          <a:ext cx="3542191" cy="60961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913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Interferência de lipídeos e vit. A; sensibilidade em meio alcalino; baixa concentração nos alimentos.</a:t>
          </a:r>
          <a:endParaRPr lang="pt-BR" sz="1100" kern="1200" dirty="0"/>
        </a:p>
      </dsp:txBody>
      <dsp:txXfrm>
        <a:off x="924270" y="1025663"/>
        <a:ext cx="3542191" cy="609616"/>
      </dsp:txXfrm>
    </dsp:sp>
    <dsp:sp modelId="{C1CB5E70-FBAE-49DD-8C25-07965A0096B1}">
      <dsp:nvSpPr>
        <dsp:cNvPr id="0" name=""/>
        <dsp:cNvSpPr/>
      </dsp:nvSpPr>
      <dsp:spPr>
        <a:xfrm>
          <a:off x="694542" y="960766"/>
          <a:ext cx="426731" cy="64009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4D6A9-1B6F-4BFA-B4EC-0670A0057947}">
      <dsp:nvSpPr>
        <dsp:cNvPr id="0" name=""/>
        <dsp:cNvSpPr/>
      </dsp:nvSpPr>
      <dsp:spPr>
        <a:xfrm>
          <a:off x="940062" y="1793102"/>
          <a:ext cx="3510608" cy="60961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913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Em altas temperaturas e/ou em meio alcalino tende à oxidação.</a:t>
          </a:r>
          <a:endParaRPr lang="pt-BR" sz="1100" kern="1200" dirty="0"/>
        </a:p>
      </dsp:txBody>
      <dsp:txXfrm>
        <a:off x="940062" y="1793102"/>
        <a:ext cx="3510608" cy="609616"/>
      </dsp:txXfrm>
    </dsp:sp>
    <dsp:sp modelId="{9BC87961-9B34-4CCD-B091-80CB2F7CEA22}">
      <dsp:nvSpPr>
        <dsp:cNvPr id="0" name=""/>
        <dsp:cNvSpPr/>
      </dsp:nvSpPr>
      <dsp:spPr>
        <a:xfrm>
          <a:off x="694542" y="1728205"/>
          <a:ext cx="426731" cy="64009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4CBE9-C003-4069-B429-D1C889D02E45}">
      <dsp:nvSpPr>
        <dsp:cNvPr id="0" name=""/>
        <dsp:cNvSpPr/>
      </dsp:nvSpPr>
      <dsp:spPr>
        <a:xfrm>
          <a:off x="940072" y="2560541"/>
          <a:ext cx="3510588" cy="60961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913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Sensibilidade em meio alcalino e a radiação UV; interferência de lipídeos.</a:t>
          </a:r>
          <a:endParaRPr lang="pt-BR" sz="1100" kern="1200" dirty="0"/>
        </a:p>
      </dsp:txBody>
      <dsp:txXfrm>
        <a:off x="940072" y="2560541"/>
        <a:ext cx="3510588" cy="609616"/>
      </dsp:txXfrm>
    </dsp:sp>
    <dsp:sp modelId="{0E60FCD0-B71C-4136-B489-EAC42A7A72D6}">
      <dsp:nvSpPr>
        <dsp:cNvPr id="0" name=""/>
        <dsp:cNvSpPr/>
      </dsp:nvSpPr>
      <dsp:spPr>
        <a:xfrm>
          <a:off x="698485" y="2463716"/>
          <a:ext cx="426731" cy="64009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536760-0DCD-48C9-B626-376B24123B4E}">
      <dsp:nvSpPr>
        <dsp:cNvPr id="0" name=""/>
        <dsp:cNvSpPr/>
      </dsp:nvSpPr>
      <dsp:spPr>
        <a:xfrm>
          <a:off x="940072" y="3327980"/>
          <a:ext cx="3510588" cy="609616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913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Sensíveis à luz, calor e ambientes ácidos; Forma </a:t>
          </a:r>
          <a:r>
            <a:rPr lang="pt-BR" sz="1100" kern="1200" dirty="0" err="1" smtClean="0"/>
            <a:t>cis</a:t>
          </a:r>
          <a:r>
            <a:rPr lang="pt-BR" sz="1100" kern="1200" dirty="0" smtClean="0"/>
            <a:t> tem maior possibilidade de se tornar vitamina A. </a:t>
          </a:r>
          <a:endParaRPr lang="pt-BR" sz="1100" kern="1200" dirty="0"/>
        </a:p>
      </dsp:txBody>
      <dsp:txXfrm>
        <a:off x="940072" y="3327980"/>
        <a:ext cx="3510588" cy="609616"/>
      </dsp:txXfrm>
    </dsp:sp>
    <dsp:sp modelId="{CF7CA142-1224-4FB5-9077-010E398AD92A}">
      <dsp:nvSpPr>
        <dsp:cNvPr id="0" name=""/>
        <dsp:cNvSpPr/>
      </dsp:nvSpPr>
      <dsp:spPr>
        <a:xfrm>
          <a:off x="701814" y="3239528"/>
          <a:ext cx="426731" cy="64009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E59B67-6A56-44D5-BE35-D78664AB3D82}">
      <dsp:nvSpPr>
        <dsp:cNvPr id="0" name=""/>
        <dsp:cNvSpPr/>
      </dsp:nvSpPr>
      <dsp:spPr>
        <a:xfrm>
          <a:off x="404098" y="211052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Sensibilidade térmica e alcalina.</a:t>
          </a:r>
          <a:endParaRPr lang="pt-BR" sz="1000" kern="1200" dirty="0"/>
        </a:p>
      </dsp:txBody>
      <dsp:txXfrm>
        <a:off x="404098" y="211052"/>
        <a:ext cx="2500988" cy="590765"/>
      </dsp:txXfrm>
    </dsp:sp>
    <dsp:sp modelId="{3CE37B00-268B-4A5C-9E5D-1AC7734CEA87}">
      <dsp:nvSpPr>
        <dsp:cNvPr id="0" name=""/>
        <dsp:cNvSpPr/>
      </dsp:nvSpPr>
      <dsp:spPr>
        <a:xfrm>
          <a:off x="303381" y="136711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1F3FB3-9057-4C73-A3A7-42B366B78638}">
      <dsp:nvSpPr>
        <dsp:cNvPr id="0" name=""/>
        <dsp:cNvSpPr/>
      </dsp:nvSpPr>
      <dsp:spPr>
        <a:xfrm>
          <a:off x="3034467" y="211052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Sensibilidade à elevadas temperaturas e luz.</a:t>
          </a:r>
          <a:endParaRPr lang="pt-BR" sz="1000" kern="1200" dirty="0"/>
        </a:p>
      </dsp:txBody>
      <dsp:txXfrm>
        <a:off x="3034467" y="211052"/>
        <a:ext cx="2500988" cy="590765"/>
      </dsp:txXfrm>
    </dsp:sp>
    <dsp:sp modelId="{3D659303-0F37-4584-B8BA-3215524AD1D2}">
      <dsp:nvSpPr>
        <dsp:cNvPr id="0" name=""/>
        <dsp:cNvSpPr/>
      </dsp:nvSpPr>
      <dsp:spPr>
        <a:xfrm>
          <a:off x="2933750" y="136711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CE2C7-7653-4250-8967-DC3D75593908}">
      <dsp:nvSpPr>
        <dsp:cNvPr id="0" name=""/>
        <dsp:cNvSpPr/>
      </dsp:nvSpPr>
      <dsp:spPr>
        <a:xfrm>
          <a:off x="404098" y="954760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Alta sensibilidade à radiação UV e luz.</a:t>
          </a:r>
          <a:endParaRPr lang="pt-BR" sz="1000" kern="1200" dirty="0"/>
        </a:p>
      </dsp:txBody>
      <dsp:txXfrm>
        <a:off x="404098" y="954760"/>
        <a:ext cx="2500988" cy="590765"/>
      </dsp:txXfrm>
    </dsp:sp>
    <dsp:sp modelId="{1089AB08-1C67-48C3-87CE-F6003DABA99E}">
      <dsp:nvSpPr>
        <dsp:cNvPr id="0" name=""/>
        <dsp:cNvSpPr/>
      </dsp:nvSpPr>
      <dsp:spPr>
        <a:xfrm>
          <a:off x="303381" y="880419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AF7FC8-13C9-4ECC-AE9F-A83B0B7B782D}">
      <dsp:nvSpPr>
        <dsp:cNvPr id="0" name=""/>
        <dsp:cNvSpPr/>
      </dsp:nvSpPr>
      <dsp:spPr>
        <a:xfrm>
          <a:off x="3034467" y="954760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Perda em meios muito ácidos; grande variedade de formas naturais.</a:t>
          </a:r>
          <a:endParaRPr lang="pt-BR" sz="1000" kern="1200" dirty="0"/>
        </a:p>
      </dsp:txBody>
      <dsp:txXfrm>
        <a:off x="3034467" y="954760"/>
        <a:ext cx="2500988" cy="590765"/>
      </dsp:txXfrm>
    </dsp:sp>
    <dsp:sp modelId="{E419EF9E-5B08-42CA-8E04-7CAE50440A12}">
      <dsp:nvSpPr>
        <dsp:cNvPr id="0" name=""/>
        <dsp:cNvSpPr/>
      </dsp:nvSpPr>
      <dsp:spPr>
        <a:xfrm>
          <a:off x="2933750" y="880419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2117F7-8F6A-446B-ABA8-581083D00370}">
      <dsp:nvSpPr>
        <dsp:cNvPr id="0" name=""/>
        <dsp:cNvSpPr/>
      </dsp:nvSpPr>
      <dsp:spPr>
        <a:xfrm>
          <a:off x="404098" y="1698468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Estável em O</a:t>
          </a:r>
          <a:r>
            <a:rPr lang="pt-BR" sz="500" kern="1200" dirty="0" smtClean="0"/>
            <a:t>2 </a:t>
          </a:r>
          <a:r>
            <a:rPr lang="pt-BR" sz="1000" kern="1200" dirty="0" smtClean="0"/>
            <a:t>atmosférico, na luz e no calor.</a:t>
          </a:r>
          <a:endParaRPr lang="pt-BR" sz="1000" kern="1200" dirty="0"/>
        </a:p>
      </dsp:txBody>
      <dsp:txXfrm>
        <a:off x="404098" y="1698468"/>
        <a:ext cx="2500988" cy="590765"/>
      </dsp:txXfrm>
    </dsp:sp>
    <dsp:sp modelId="{B0014330-61D4-4C35-990D-5741C3441CED}">
      <dsp:nvSpPr>
        <dsp:cNvPr id="0" name=""/>
        <dsp:cNvSpPr/>
      </dsp:nvSpPr>
      <dsp:spPr>
        <a:xfrm>
          <a:off x="303381" y="1624127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7A2A4-CBCF-48FD-A99B-8E1A832B3F63}">
      <dsp:nvSpPr>
        <dsp:cNvPr id="0" name=""/>
        <dsp:cNvSpPr/>
      </dsp:nvSpPr>
      <dsp:spPr>
        <a:xfrm>
          <a:off x="3034467" y="1698468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Várias formas de estruturas complexas.</a:t>
          </a:r>
          <a:endParaRPr lang="pt-BR" sz="1000" kern="1200" dirty="0"/>
        </a:p>
      </dsp:txBody>
      <dsp:txXfrm>
        <a:off x="3034467" y="1698468"/>
        <a:ext cx="2500988" cy="590765"/>
      </dsp:txXfrm>
    </dsp:sp>
    <dsp:sp modelId="{569CCD46-8BE3-462A-90DE-B61A5E66D51D}">
      <dsp:nvSpPr>
        <dsp:cNvPr id="0" name=""/>
        <dsp:cNvSpPr/>
      </dsp:nvSpPr>
      <dsp:spPr>
        <a:xfrm>
          <a:off x="2933750" y="1624127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CB1A1-C940-4D3D-8A88-9CA0313D7705}">
      <dsp:nvSpPr>
        <dsp:cNvPr id="0" name=""/>
        <dsp:cNvSpPr/>
      </dsp:nvSpPr>
      <dsp:spPr>
        <a:xfrm>
          <a:off x="404098" y="2442176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Altamente higroscópico e instável.</a:t>
          </a:r>
          <a:endParaRPr lang="pt-BR" sz="1000" kern="1200" dirty="0"/>
        </a:p>
      </dsp:txBody>
      <dsp:txXfrm>
        <a:off x="404098" y="2442176"/>
        <a:ext cx="2500988" cy="590765"/>
      </dsp:txXfrm>
    </dsp:sp>
    <dsp:sp modelId="{C5C32627-09DC-4A79-848D-23A551B930C0}">
      <dsp:nvSpPr>
        <dsp:cNvPr id="0" name=""/>
        <dsp:cNvSpPr/>
      </dsp:nvSpPr>
      <dsp:spPr>
        <a:xfrm>
          <a:off x="303381" y="2367835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8A90C8-9879-4589-8A10-27467B497617}">
      <dsp:nvSpPr>
        <dsp:cNvPr id="0" name=""/>
        <dsp:cNvSpPr/>
      </dsp:nvSpPr>
      <dsp:spPr>
        <a:xfrm>
          <a:off x="3034467" y="2442176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Em altas temperaturas e/ou meio alcalino tende a oxidação. Solubilidade a água</a:t>
          </a:r>
        </a:p>
      </dsp:txBody>
      <dsp:txXfrm>
        <a:off x="3034467" y="2442176"/>
        <a:ext cx="2500988" cy="590765"/>
      </dsp:txXfrm>
    </dsp:sp>
    <dsp:sp modelId="{E4C72DEA-2C16-45E9-89E8-10EBBB9C216F}">
      <dsp:nvSpPr>
        <dsp:cNvPr id="0" name=""/>
        <dsp:cNvSpPr/>
      </dsp:nvSpPr>
      <dsp:spPr>
        <a:xfrm>
          <a:off x="2933750" y="2367835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26D08-9ABD-4A12-98DD-AEDDAE0FCC6F}">
      <dsp:nvSpPr>
        <dsp:cNvPr id="0" name=""/>
        <dsp:cNvSpPr/>
      </dsp:nvSpPr>
      <dsp:spPr>
        <a:xfrm>
          <a:off x="1719283" y="3185884"/>
          <a:ext cx="2500988" cy="59076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145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Resultados somente do total da vitamina.</a:t>
          </a:r>
          <a:endParaRPr lang="pt-BR" sz="1000" kern="1200" dirty="0"/>
        </a:p>
      </dsp:txBody>
      <dsp:txXfrm>
        <a:off x="1719283" y="3185884"/>
        <a:ext cx="2500988" cy="590765"/>
      </dsp:txXfrm>
    </dsp:sp>
    <dsp:sp modelId="{FB4953A0-DE42-4D6C-BD24-3247C59B8428}">
      <dsp:nvSpPr>
        <dsp:cNvPr id="0" name=""/>
        <dsp:cNvSpPr/>
      </dsp:nvSpPr>
      <dsp:spPr>
        <a:xfrm>
          <a:off x="1618565" y="3111543"/>
          <a:ext cx="413535" cy="62030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29861-1531-48B8-8CAD-4116F04150E1}">
      <dsp:nvSpPr>
        <dsp:cNvPr id="0" name=""/>
        <dsp:cNvSpPr/>
      </dsp:nvSpPr>
      <dsp:spPr>
        <a:xfrm>
          <a:off x="-4160658" y="-638477"/>
          <a:ext cx="4957639" cy="4957639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5BA88-EA2D-465C-ADB7-A2D8421C9BF4}">
      <dsp:nvSpPr>
        <dsp:cNvPr id="0" name=""/>
        <dsp:cNvSpPr/>
      </dsp:nvSpPr>
      <dsp:spPr>
        <a:xfrm>
          <a:off x="512539" y="368068"/>
          <a:ext cx="4469553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Solvente orgânico (Éter Etílico)</a:t>
          </a:r>
          <a:endParaRPr lang="pt-BR" sz="2000" kern="1200" dirty="0"/>
        </a:p>
      </dsp:txBody>
      <dsp:txXfrm>
        <a:off x="512539" y="368068"/>
        <a:ext cx="4469553" cy="736136"/>
      </dsp:txXfrm>
    </dsp:sp>
    <dsp:sp modelId="{DE04293B-2473-4B5E-AEC2-C79C765273D6}">
      <dsp:nvSpPr>
        <dsp:cNvPr id="0" name=""/>
        <dsp:cNvSpPr/>
      </dsp:nvSpPr>
      <dsp:spPr>
        <a:xfrm>
          <a:off x="52454" y="276051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CF457-72A9-4160-A0F7-6395CEF1B3C1}">
      <dsp:nvSpPr>
        <dsp:cNvPr id="0" name=""/>
        <dsp:cNvSpPr/>
      </dsp:nvSpPr>
      <dsp:spPr>
        <a:xfrm>
          <a:off x="780125" y="1472273"/>
          <a:ext cx="4201967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Saponificação</a:t>
          </a:r>
          <a:endParaRPr lang="pt-BR" sz="2700" kern="1200" dirty="0"/>
        </a:p>
      </dsp:txBody>
      <dsp:txXfrm>
        <a:off x="780125" y="1472273"/>
        <a:ext cx="4201967" cy="736136"/>
      </dsp:txXfrm>
    </dsp:sp>
    <dsp:sp modelId="{ACAC39C3-3CEF-4078-AC97-D07C2F930BCD}">
      <dsp:nvSpPr>
        <dsp:cNvPr id="0" name=""/>
        <dsp:cNvSpPr/>
      </dsp:nvSpPr>
      <dsp:spPr>
        <a:xfrm>
          <a:off x="320040" y="1380256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E6F5B-2E82-4076-97C4-257B831C0AC8}">
      <dsp:nvSpPr>
        <dsp:cNvPr id="0" name=""/>
        <dsp:cNvSpPr/>
      </dsp:nvSpPr>
      <dsp:spPr>
        <a:xfrm>
          <a:off x="512539" y="2576478"/>
          <a:ext cx="4469553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Hidrólise Enzimática (K)</a:t>
          </a:r>
          <a:endParaRPr lang="pt-BR" sz="2700" kern="1200" dirty="0"/>
        </a:p>
      </dsp:txBody>
      <dsp:txXfrm>
        <a:off x="512539" y="2576478"/>
        <a:ext cx="4469553" cy="736136"/>
      </dsp:txXfrm>
    </dsp:sp>
    <dsp:sp modelId="{6E368E07-E2BA-4072-B971-2E9226590670}">
      <dsp:nvSpPr>
        <dsp:cNvPr id="0" name=""/>
        <dsp:cNvSpPr/>
      </dsp:nvSpPr>
      <dsp:spPr>
        <a:xfrm>
          <a:off x="52454" y="2484461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E29861-1531-48B8-8CAD-4116F04150E1}">
      <dsp:nvSpPr>
        <dsp:cNvPr id="0" name=""/>
        <dsp:cNvSpPr/>
      </dsp:nvSpPr>
      <dsp:spPr>
        <a:xfrm>
          <a:off x="-4160658" y="-638477"/>
          <a:ext cx="4957639" cy="4957639"/>
        </a:xfrm>
        <a:prstGeom prst="blockArc">
          <a:avLst>
            <a:gd name="adj1" fmla="val 18900000"/>
            <a:gd name="adj2" fmla="val 2700000"/>
            <a:gd name="adj3" fmla="val 43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5BA88-EA2D-465C-ADB7-A2D8421C9BF4}">
      <dsp:nvSpPr>
        <dsp:cNvPr id="0" name=""/>
        <dsp:cNvSpPr/>
      </dsp:nvSpPr>
      <dsp:spPr>
        <a:xfrm>
          <a:off x="512539" y="368068"/>
          <a:ext cx="4469553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Hidrólise Enzimática</a:t>
          </a:r>
          <a:endParaRPr lang="pt-BR" sz="2800" kern="1200" dirty="0"/>
        </a:p>
      </dsp:txBody>
      <dsp:txXfrm>
        <a:off x="512539" y="368068"/>
        <a:ext cx="4469553" cy="736136"/>
      </dsp:txXfrm>
    </dsp:sp>
    <dsp:sp modelId="{DE04293B-2473-4B5E-AEC2-C79C765273D6}">
      <dsp:nvSpPr>
        <dsp:cNvPr id="0" name=""/>
        <dsp:cNvSpPr/>
      </dsp:nvSpPr>
      <dsp:spPr>
        <a:xfrm>
          <a:off x="52454" y="276051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CF457-72A9-4160-A0F7-6395CEF1B3C1}">
      <dsp:nvSpPr>
        <dsp:cNvPr id="0" name=""/>
        <dsp:cNvSpPr/>
      </dsp:nvSpPr>
      <dsp:spPr>
        <a:xfrm>
          <a:off x="780125" y="1472273"/>
          <a:ext cx="4201967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Hidrólise Ácida</a:t>
          </a:r>
          <a:endParaRPr lang="pt-BR" sz="2800" kern="1200" dirty="0"/>
        </a:p>
      </dsp:txBody>
      <dsp:txXfrm>
        <a:off x="780125" y="1472273"/>
        <a:ext cx="4201967" cy="736136"/>
      </dsp:txXfrm>
    </dsp:sp>
    <dsp:sp modelId="{ACAC39C3-3CEF-4078-AC97-D07C2F930BCD}">
      <dsp:nvSpPr>
        <dsp:cNvPr id="0" name=""/>
        <dsp:cNvSpPr/>
      </dsp:nvSpPr>
      <dsp:spPr>
        <a:xfrm>
          <a:off x="320040" y="1380256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3E6F5B-2E82-4076-97C4-257B831C0AC8}">
      <dsp:nvSpPr>
        <dsp:cNvPr id="0" name=""/>
        <dsp:cNvSpPr/>
      </dsp:nvSpPr>
      <dsp:spPr>
        <a:xfrm>
          <a:off x="512539" y="2576478"/>
          <a:ext cx="4469553" cy="736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309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err="1" smtClean="0"/>
            <a:t>Desproteinização</a:t>
          </a:r>
          <a:endParaRPr lang="pt-BR" sz="2800" kern="1200" dirty="0"/>
        </a:p>
      </dsp:txBody>
      <dsp:txXfrm>
        <a:off x="512539" y="2576478"/>
        <a:ext cx="4469553" cy="736136"/>
      </dsp:txXfrm>
    </dsp:sp>
    <dsp:sp modelId="{6E368E07-E2BA-4072-B971-2E9226590670}">
      <dsp:nvSpPr>
        <dsp:cNvPr id="0" name=""/>
        <dsp:cNvSpPr/>
      </dsp:nvSpPr>
      <dsp:spPr>
        <a:xfrm>
          <a:off x="52454" y="2484461"/>
          <a:ext cx="920171" cy="920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56E40F-67B0-48CA-A392-F6E0263BC0A9}">
      <dsp:nvSpPr>
        <dsp:cNvPr id="0" name=""/>
        <dsp:cNvSpPr/>
      </dsp:nvSpPr>
      <dsp:spPr>
        <a:xfrm>
          <a:off x="910871" y="940450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Baixo custo</a:t>
          </a:r>
          <a:endParaRPr lang="pt-BR" sz="1600" kern="1200" dirty="0"/>
        </a:p>
      </dsp:txBody>
      <dsp:txXfrm>
        <a:off x="1183812" y="940450"/>
        <a:ext cx="1432942" cy="1137824"/>
      </dsp:txXfrm>
    </dsp:sp>
    <dsp:sp modelId="{12E2D425-0845-403E-8B7D-EE43CE378A95}">
      <dsp:nvSpPr>
        <dsp:cNvPr id="0" name=""/>
        <dsp:cNvSpPr/>
      </dsp:nvSpPr>
      <dsp:spPr>
        <a:xfrm>
          <a:off x="910871" y="2078275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Método oficial de várias vitaminas</a:t>
          </a:r>
          <a:endParaRPr lang="pt-BR" sz="1600" kern="1200" dirty="0"/>
        </a:p>
      </dsp:txBody>
      <dsp:txXfrm>
        <a:off x="1183812" y="2078275"/>
        <a:ext cx="1432942" cy="1137824"/>
      </dsp:txXfrm>
    </dsp:sp>
    <dsp:sp modelId="{6AC7D7B4-F829-4BE6-8A5D-8401099CBE8E}">
      <dsp:nvSpPr>
        <dsp:cNvPr id="0" name=""/>
        <dsp:cNvSpPr/>
      </dsp:nvSpPr>
      <dsp:spPr>
        <a:xfrm>
          <a:off x="2606019" y="2564392"/>
          <a:ext cx="1137255" cy="1137255"/>
        </a:xfrm>
        <a:prstGeom prst="ellips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>
        <a:off x="2606019" y="2564392"/>
        <a:ext cx="1137255" cy="1137255"/>
      </dsp:txXfrm>
    </dsp:sp>
    <dsp:sp modelId="{DDA239B9-6CC3-46AD-9F12-6C90AD9F4600}">
      <dsp:nvSpPr>
        <dsp:cNvPr id="0" name=""/>
        <dsp:cNvSpPr/>
      </dsp:nvSpPr>
      <dsp:spPr>
        <a:xfrm>
          <a:off x="3754010" y="940450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Menor precisão para algumas análises</a:t>
          </a:r>
          <a:endParaRPr lang="pt-BR" sz="1500" kern="1200" dirty="0"/>
        </a:p>
      </dsp:txBody>
      <dsp:txXfrm>
        <a:off x="4026952" y="940450"/>
        <a:ext cx="1432942" cy="1137824"/>
      </dsp:txXfrm>
    </dsp:sp>
    <dsp:sp modelId="{371A1C8F-19E8-4542-BFED-58F0860E3CFA}">
      <dsp:nvSpPr>
        <dsp:cNvPr id="0" name=""/>
        <dsp:cNvSpPr/>
      </dsp:nvSpPr>
      <dsp:spPr>
        <a:xfrm>
          <a:off x="3754010" y="2078275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- Tempo</a:t>
          </a:r>
          <a:endParaRPr lang="pt-BR" sz="1500" kern="1200" dirty="0"/>
        </a:p>
      </dsp:txBody>
      <dsp:txXfrm>
        <a:off x="4026952" y="2078275"/>
        <a:ext cx="1432942" cy="1137824"/>
      </dsp:txXfrm>
    </dsp:sp>
    <dsp:sp modelId="{6177B23E-B35F-4399-A83D-9F69185BB291}">
      <dsp:nvSpPr>
        <dsp:cNvPr id="0" name=""/>
        <dsp:cNvSpPr/>
      </dsp:nvSpPr>
      <dsp:spPr>
        <a:xfrm flipH="1" flipV="1">
          <a:off x="0" y="3015692"/>
          <a:ext cx="213406" cy="287248"/>
        </a:xfrm>
        <a:prstGeom prst="ellips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flipH="1" flipV="1">
        <a:off x="0" y="3015692"/>
        <a:ext cx="213406" cy="2872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56E40F-67B0-48CA-A392-F6E0263BC0A9}">
      <dsp:nvSpPr>
        <dsp:cNvPr id="0" name=""/>
        <dsp:cNvSpPr/>
      </dsp:nvSpPr>
      <dsp:spPr>
        <a:xfrm>
          <a:off x="910871" y="940450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Precisão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Rapidez</a:t>
          </a:r>
          <a:endParaRPr lang="pt-BR" sz="1600" kern="1200" dirty="0"/>
        </a:p>
      </dsp:txBody>
      <dsp:txXfrm>
        <a:off x="1183812" y="940450"/>
        <a:ext cx="1432942" cy="1137824"/>
      </dsp:txXfrm>
    </dsp:sp>
    <dsp:sp modelId="{12E2D425-0845-403E-8B7D-EE43CE378A95}">
      <dsp:nvSpPr>
        <dsp:cNvPr id="0" name=""/>
        <dsp:cNvSpPr/>
      </dsp:nvSpPr>
      <dsp:spPr>
        <a:xfrm>
          <a:off x="910871" y="2078275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Análise de diversas substâncias  </a:t>
          </a:r>
          <a:r>
            <a:rPr lang="pt-BR" sz="1400" kern="1200" dirty="0" err="1" smtClean="0"/>
            <a:t>simultâneamente</a:t>
          </a:r>
          <a:endParaRPr lang="pt-BR" sz="1400" kern="1200" dirty="0"/>
        </a:p>
      </dsp:txBody>
      <dsp:txXfrm>
        <a:off x="1183812" y="2078275"/>
        <a:ext cx="1432942" cy="1137824"/>
      </dsp:txXfrm>
    </dsp:sp>
    <dsp:sp modelId="{6AC7D7B4-F829-4BE6-8A5D-8401099CBE8E}">
      <dsp:nvSpPr>
        <dsp:cNvPr id="0" name=""/>
        <dsp:cNvSpPr/>
      </dsp:nvSpPr>
      <dsp:spPr>
        <a:xfrm>
          <a:off x="2606019" y="2564392"/>
          <a:ext cx="1137255" cy="1137255"/>
        </a:xfrm>
        <a:prstGeom prst="ellips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 dirty="0"/>
        </a:p>
      </dsp:txBody>
      <dsp:txXfrm>
        <a:off x="2606019" y="2564392"/>
        <a:ext cx="1137255" cy="1137255"/>
      </dsp:txXfrm>
    </dsp:sp>
    <dsp:sp modelId="{DDA239B9-6CC3-46AD-9F12-6C90AD9F4600}">
      <dsp:nvSpPr>
        <dsp:cNvPr id="0" name=""/>
        <dsp:cNvSpPr/>
      </dsp:nvSpPr>
      <dsp:spPr>
        <a:xfrm>
          <a:off x="3754010" y="940450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Alto custo</a:t>
          </a:r>
          <a:endParaRPr lang="pt-BR" sz="1600" kern="1200" dirty="0"/>
        </a:p>
      </dsp:txBody>
      <dsp:txXfrm>
        <a:off x="4026952" y="940450"/>
        <a:ext cx="1432942" cy="1137824"/>
      </dsp:txXfrm>
    </dsp:sp>
    <dsp:sp modelId="{371A1C8F-19E8-4542-BFED-58F0860E3CFA}">
      <dsp:nvSpPr>
        <dsp:cNvPr id="0" name=""/>
        <dsp:cNvSpPr/>
      </dsp:nvSpPr>
      <dsp:spPr>
        <a:xfrm>
          <a:off x="3754010" y="2078275"/>
          <a:ext cx="1705883" cy="1137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Especialização</a:t>
          </a:r>
          <a:endParaRPr lang="pt-BR" sz="1400" kern="1200" dirty="0"/>
        </a:p>
      </dsp:txBody>
      <dsp:txXfrm>
        <a:off x="4026952" y="2078275"/>
        <a:ext cx="1432942" cy="1137824"/>
      </dsp:txXfrm>
    </dsp:sp>
    <dsp:sp modelId="{6177B23E-B35F-4399-A83D-9F69185BB291}">
      <dsp:nvSpPr>
        <dsp:cNvPr id="0" name=""/>
        <dsp:cNvSpPr/>
      </dsp:nvSpPr>
      <dsp:spPr>
        <a:xfrm flipH="1" flipV="1">
          <a:off x="0" y="3015692"/>
          <a:ext cx="213406" cy="287248"/>
        </a:xfrm>
        <a:prstGeom prst="ellipse">
          <a:avLst/>
        </a:prstGeom>
        <a:noFill/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flipH="1" flipV="1">
        <a:off x="0" y="3015692"/>
        <a:ext cx="213406" cy="287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tângulo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tângulo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tângulo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7" name="Grupo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1" name="Grupo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4" name="Grupo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tângulo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7" name="Grupo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0" name="Retângulo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pt-BR" smtClean="0"/>
              <a:pPr/>
              <a:t>09/11/2016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microsoft.com/office/2007/relationships/diagramDrawing" Target="../diagrams/drawing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11.png"/><Relationship Id="rId12" Type="http://schemas.openxmlformats.org/officeDocument/2006/relationships/diagramColors" Target="../diagrams/colors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11" Type="http://schemas.openxmlformats.org/officeDocument/2006/relationships/diagramQuickStyle" Target="../diagrams/quickStyle6.xml"/><Relationship Id="rId5" Type="http://schemas.openxmlformats.org/officeDocument/2006/relationships/diagramColors" Target="../diagrams/colors5.xml"/><Relationship Id="rId10" Type="http://schemas.openxmlformats.org/officeDocument/2006/relationships/diagramLayout" Target="../diagrams/layout6.xml"/><Relationship Id="rId4" Type="http://schemas.openxmlformats.org/officeDocument/2006/relationships/diagramQuickStyle" Target="../diagrams/quickStyle5.xml"/><Relationship Id="rId9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5552" y="2665926"/>
            <a:ext cx="9601200" cy="2016188"/>
          </a:xfrm>
        </p:spPr>
        <p:txBody>
          <a:bodyPr/>
          <a:lstStyle/>
          <a:p>
            <a:r>
              <a:rPr lang="pt-BR" dirty="0"/>
              <a:t>Métodos Analíticos para Vitaminas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5552" y="5419203"/>
            <a:ext cx="9601200" cy="914400"/>
          </a:xfrm>
        </p:spPr>
        <p:txBody>
          <a:bodyPr>
            <a:normAutofit/>
          </a:bodyPr>
          <a:lstStyle/>
          <a:p>
            <a:r>
              <a:rPr lang="pt-BR" sz="2000" dirty="0" smtClean="0">
                <a:latin typeface="+mj-lt"/>
              </a:rPr>
              <a:t>Grupo 8: Bianca Onita, </a:t>
            </a:r>
            <a:r>
              <a:rPr lang="pt-BR" sz="2000" dirty="0" err="1" smtClean="0">
                <a:latin typeface="+mj-lt"/>
              </a:rPr>
              <a:t>camila</a:t>
            </a:r>
            <a:r>
              <a:rPr lang="pt-BR" sz="2000" dirty="0" smtClean="0">
                <a:latin typeface="+mj-lt"/>
              </a:rPr>
              <a:t> </a:t>
            </a:r>
            <a:r>
              <a:rPr lang="pt-BR" sz="2000" dirty="0" err="1" smtClean="0">
                <a:latin typeface="+mj-lt"/>
              </a:rPr>
              <a:t>levy</a:t>
            </a:r>
            <a:r>
              <a:rPr lang="pt-BR" sz="2000" dirty="0" smtClean="0">
                <a:latin typeface="+mj-lt"/>
              </a:rPr>
              <a:t>, </a:t>
            </a:r>
            <a:r>
              <a:rPr lang="pt-BR" sz="2000" dirty="0" err="1" smtClean="0">
                <a:latin typeface="+mj-lt"/>
              </a:rPr>
              <a:t>lara</a:t>
            </a:r>
            <a:r>
              <a:rPr lang="pt-BR" sz="2000" dirty="0" smtClean="0">
                <a:latin typeface="+mj-lt"/>
              </a:rPr>
              <a:t> </a:t>
            </a:r>
            <a:r>
              <a:rPr lang="pt-BR" sz="2000" dirty="0" err="1" smtClean="0">
                <a:latin typeface="+mj-lt"/>
              </a:rPr>
              <a:t>novaes</a:t>
            </a:r>
            <a:r>
              <a:rPr lang="pt-BR" sz="2000" dirty="0" smtClean="0">
                <a:latin typeface="+mj-lt"/>
              </a:rPr>
              <a:t>, Pedro ribeiro.</a:t>
            </a:r>
            <a:endParaRPr lang="pt-BR" sz="2000" dirty="0">
              <a:latin typeface="+mj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356835" y="860986"/>
            <a:ext cx="7881870" cy="10678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/>
              <a:t>UNIVERSIDADE DE SÃO </a:t>
            </a:r>
            <a:r>
              <a:rPr lang="pt-BR" sz="1800" dirty="0" smtClean="0"/>
              <a:t>PAULO</a:t>
            </a:r>
          </a:p>
          <a:p>
            <a:pPr algn="ctr"/>
            <a:r>
              <a:rPr lang="pt-BR" sz="1800" dirty="0" smtClean="0"/>
              <a:t>FACULDADE </a:t>
            </a:r>
            <a:r>
              <a:rPr lang="pt-BR" sz="1800" dirty="0"/>
              <a:t>DE CIÊNCIAS </a:t>
            </a:r>
            <a:r>
              <a:rPr lang="pt-BR" sz="1800" dirty="0" smtClean="0"/>
              <a:t>FARMACÊUTICAS</a:t>
            </a:r>
          </a:p>
          <a:p>
            <a:pPr algn="ctr"/>
            <a:r>
              <a:rPr lang="pt-BR" sz="1800" dirty="0" smtClean="0"/>
              <a:t>DEPARTAMENTO </a:t>
            </a:r>
            <a:r>
              <a:rPr lang="pt-BR" sz="1800" dirty="0"/>
              <a:t>DE ALIMENTOS E NUTRIÇÃO </a:t>
            </a:r>
            <a:r>
              <a:rPr lang="pt-BR" sz="1800" dirty="0" smtClean="0"/>
              <a:t>EXPERIMENTAL</a:t>
            </a:r>
          </a:p>
          <a:p>
            <a:pPr algn="ctr"/>
            <a:r>
              <a:rPr lang="pt-BR" sz="1800" dirty="0" smtClean="0"/>
              <a:t>DISCIPLINA</a:t>
            </a:r>
            <a:r>
              <a:rPr lang="pt-BR" sz="1800" dirty="0"/>
              <a:t>: BROMATOLOGIA BÁSICA (FBA-0201)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9681" y="711075"/>
            <a:ext cx="1055486" cy="13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154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993" y="323002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Cromatografia a gás</a:t>
            </a:r>
            <a:endParaRPr lang="pt-BR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960" y="1728983"/>
            <a:ext cx="7011652" cy="396239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98318" y="5824561"/>
            <a:ext cx="700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retirada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aula do </a:t>
            </a:r>
            <a:r>
              <a:rPr lang="en-US" dirty="0" err="1" smtClean="0"/>
              <a:t>prof</a:t>
            </a:r>
            <a:r>
              <a:rPr lang="en-US" dirty="0" smtClean="0"/>
              <a:t>. Eduardo </a:t>
            </a:r>
            <a:r>
              <a:rPr lang="en-US" dirty="0" err="1" smtClean="0"/>
              <a:t>Purgatto</a:t>
            </a:r>
            <a:endParaRPr lang="en-US" dirty="0"/>
          </a:p>
        </p:txBody>
      </p:sp>
      <p:pic>
        <p:nvPicPr>
          <p:cNvPr id="10" name="Picture 2" descr="Resultado de imagem para FELIZ TRIST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652"/>
          <a:stretch>
            <a:fillRect/>
          </a:stretch>
        </p:blipFill>
        <p:spPr bwMode="auto">
          <a:xfrm>
            <a:off x="8239644" y="1728983"/>
            <a:ext cx="1359716" cy="1477125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9666145" y="2251179"/>
            <a:ext cx="228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Alta sensibilidade</a:t>
            </a:r>
            <a:endParaRPr lang="pt-BR" dirty="0"/>
          </a:p>
        </p:txBody>
      </p:sp>
      <p:pic>
        <p:nvPicPr>
          <p:cNvPr id="12" name="Picture 4" descr="Resultado de imagem para FELIZ TRIST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068"/>
          <a:stretch>
            <a:fillRect/>
          </a:stretch>
        </p:blipFill>
        <p:spPr bwMode="auto">
          <a:xfrm>
            <a:off x="8253884" y="3623097"/>
            <a:ext cx="1319349" cy="1493067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9711773" y="3769465"/>
            <a:ext cx="2194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/>
              <a:t>Alta temperatura pode desnaturar vitaminas</a:t>
            </a:r>
          </a:p>
          <a:p>
            <a:pPr>
              <a:buFont typeface="Arial" pitchFamily="34" charset="0"/>
              <a:buChar char="•"/>
            </a:pPr>
            <a:r>
              <a:rPr lang="pt-BR" dirty="0"/>
              <a:t>Alto custo</a:t>
            </a:r>
          </a:p>
        </p:txBody>
      </p:sp>
    </p:spTree>
    <p:extLst>
      <p:ext uri="{BB962C8B-B14F-4D97-AF65-F5344CB8AC3E}">
        <p14:creationId xmlns:p14="http://schemas.microsoft.com/office/powerpoint/2010/main" xmlns="" val="2563670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/>
          </p:nvPr>
        </p:nvGraphicFramePr>
        <p:xfrm>
          <a:off x="379929" y="475551"/>
          <a:ext cx="11521494" cy="5003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31914"/>
                <a:gridCol w="1911602"/>
                <a:gridCol w="1828488"/>
                <a:gridCol w="1759229"/>
                <a:gridCol w="1662261"/>
                <a:gridCol w="1728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A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D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E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K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Carotenóides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CLAE/HPLC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Detectores</a:t>
                      </a:r>
                      <a:r>
                        <a:rPr lang="pt-BR" sz="1400" baseline="0" dirty="0" smtClean="0"/>
                        <a:t> diferentes UV/fluorescência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– separa </a:t>
                      </a:r>
                      <a:r>
                        <a:rPr lang="pt-BR" sz="1400" baseline="0" dirty="0" err="1" smtClean="0"/>
                        <a:t>isomêros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baseline="0" dirty="0" err="1" smtClean="0"/>
                        <a:t>cis</a:t>
                      </a:r>
                      <a:r>
                        <a:rPr lang="pt-BR" sz="1400" baseline="0" dirty="0" smtClean="0"/>
                        <a:t>/trans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método. Menor tempo, maior sensibilidade e seletividade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Detecção</a:t>
                      </a:r>
                      <a:r>
                        <a:rPr lang="pt-BR" sz="1400" baseline="0" dirty="0" smtClean="0"/>
                        <a:t> por UV/fluorescência</a:t>
                      </a:r>
                    </a:p>
                    <a:p>
                      <a:pPr algn="ctr"/>
                      <a:r>
                        <a:rPr lang="pt-BR" sz="1400" dirty="0" smtClean="0"/>
                        <a:t>Uso</a:t>
                      </a:r>
                      <a:r>
                        <a:rPr lang="pt-BR" sz="1400" baseline="0" dirty="0" smtClean="0"/>
                        <a:t> de antioxidantes 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separa todos os compostos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</a:t>
                      </a:r>
                      <a:r>
                        <a:rPr lang="pt-BR" sz="1400" baseline="0" dirty="0" smtClean="0"/>
                        <a:t> de fluorescência em larga escala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Cuidado extra para a presença de um lipídeo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Método mais utilizado.  Maior sensibilidade, precisão,</a:t>
                      </a:r>
                      <a:r>
                        <a:rPr lang="pt-BR" sz="1400" baseline="0" dirty="0" smtClean="0"/>
                        <a:t> rapidez e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Colorimetria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Substituída pela HPLC </a:t>
                      </a:r>
                    </a:p>
                    <a:p>
                      <a:pPr algn="ctr"/>
                      <a:r>
                        <a:rPr lang="pt-BR" sz="1400" dirty="0" smtClean="0"/>
                        <a:t>Era</a:t>
                      </a:r>
                      <a:r>
                        <a:rPr lang="pt-BR" sz="1400" baseline="0" dirty="0" smtClean="0"/>
                        <a:t> o método principal de separação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Isomerização da vitamina à </a:t>
                      </a:r>
                      <a:r>
                        <a:rPr lang="pt-BR" sz="1400" dirty="0" err="1" smtClean="0"/>
                        <a:t>isotequisterol</a:t>
                      </a:r>
                      <a:r>
                        <a:rPr lang="pt-BR" sz="1400" dirty="0" smtClean="0"/>
                        <a:t>.</a:t>
                      </a:r>
                    </a:p>
                    <a:p>
                      <a:pPr algn="ctr"/>
                      <a:r>
                        <a:rPr lang="pt-BR" sz="1400" dirty="0" smtClean="0"/>
                        <a:t>Interferência</a:t>
                      </a:r>
                      <a:r>
                        <a:rPr lang="pt-BR" sz="1400" baseline="0" dirty="0" smtClean="0"/>
                        <a:t> da vitamina 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 que foi substituído </a:t>
                      </a:r>
                      <a:r>
                        <a:rPr lang="pt-BR" sz="1400" baseline="0" dirty="0" smtClean="0"/>
                        <a:t>pela </a:t>
                      </a:r>
                      <a:r>
                        <a:rPr lang="pt-BR" sz="1400" baseline="0" dirty="0" smtClean="0"/>
                        <a:t>HPLC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Pouco</a:t>
                      </a:r>
                      <a:r>
                        <a:rPr lang="pt-BR" sz="1400" baseline="0" dirty="0" smtClean="0"/>
                        <a:t> preciso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Cromatografia à Gás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Altas</a:t>
                      </a:r>
                      <a:r>
                        <a:rPr lang="pt-BR" sz="1400" baseline="0" dirty="0" smtClean="0"/>
                        <a:t> temperaturas degradam a vitamina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Análise quantitativa e </a:t>
                      </a:r>
                      <a:r>
                        <a:rPr lang="pt-BR" sz="1400" dirty="0" smtClean="0"/>
                        <a:t>qualitativa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Cromatografia</a:t>
                      </a:r>
                      <a:r>
                        <a:rPr lang="pt-BR" b="1" baseline="0" dirty="0" smtClean="0"/>
                        <a:t> em coluna aberta</a:t>
                      </a:r>
                      <a:endParaRPr lang="pt-BR" b="1" dirty="0" smtClean="0"/>
                    </a:p>
                    <a:p>
                      <a:pPr algn="ctr"/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Já</a:t>
                      </a:r>
                      <a:r>
                        <a:rPr lang="pt-BR" sz="1400" baseline="0" dirty="0" smtClean="0"/>
                        <a:t> foi o método mais utilizado (AOAC)</a:t>
                      </a:r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Vantajoso</a:t>
                      </a:r>
                      <a:r>
                        <a:rPr lang="pt-BR" sz="1400" baseline="0" dirty="0" smtClean="0"/>
                        <a:t> pela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474750" y="2820789"/>
            <a:ext cx="2331739" cy="37348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28533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903" y="323002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err="1" smtClean="0"/>
              <a:t>Colorimetria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9903" y="1826318"/>
            <a:ext cx="7681744" cy="1324160"/>
          </a:xfrm>
        </p:spPr>
        <p:txBody>
          <a:bodyPr/>
          <a:lstStyle/>
          <a:p>
            <a:r>
              <a:rPr lang="pt-BR" dirty="0" err="1" smtClean="0"/>
              <a:t>Espectrofotometrico</a:t>
            </a:r>
            <a:r>
              <a:rPr lang="pt-BR" dirty="0" smtClean="0"/>
              <a:t> mede ondas emitidas pela amostra;</a:t>
            </a:r>
          </a:p>
          <a:p>
            <a:r>
              <a:rPr lang="pt-BR" dirty="0" smtClean="0"/>
              <a:t>Comparação dos resultados obtidos com uma curva padrão da substância que deseja analisar.</a:t>
            </a:r>
          </a:p>
          <a:p>
            <a:endParaRPr lang="pt-BR" dirty="0"/>
          </a:p>
        </p:txBody>
      </p:sp>
      <p:pic>
        <p:nvPicPr>
          <p:cNvPr id="4" name="Picture 2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652"/>
          <a:stretch>
            <a:fillRect/>
          </a:stretch>
        </p:blipFill>
        <p:spPr bwMode="auto">
          <a:xfrm>
            <a:off x="8471464" y="1673352"/>
            <a:ext cx="1359716" cy="147712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000997" y="2195548"/>
            <a:ext cx="203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Baixo custo</a:t>
            </a:r>
            <a:endParaRPr lang="pt-BR" dirty="0"/>
          </a:p>
        </p:txBody>
      </p:sp>
      <p:pic>
        <p:nvPicPr>
          <p:cNvPr id="6" name="Picture 4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068"/>
          <a:stretch>
            <a:fillRect/>
          </a:stretch>
        </p:blipFill>
        <p:spPr bwMode="auto">
          <a:xfrm>
            <a:off x="8485704" y="3567466"/>
            <a:ext cx="1319349" cy="149306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0079374" y="3906782"/>
            <a:ext cx="1933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Baixa especificidade 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5432" y="3342120"/>
            <a:ext cx="4590686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8371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721" y="351477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Principais Métodos: Hidrossolúveis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161" y="4473723"/>
            <a:ext cx="1739307" cy="82543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10491" y="3368741"/>
            <a:ext cx="3164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Extração</a:t>
            </a:r>
            <a:endParaRPr lang="pt-B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6" name="Espaço Reservado para Conteúd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6092371"/>
              </p:ext>
            </p:extLst>
          </p:nvPr>
        </p:nvGraphicFramePr>
        <p:xfrm>
          <a:off x="3071606" y="2222394"/>
          <a:ext cx="5031226" cy="368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luxograma: Conector 6"/>
          <p:cNvSpPr/>
          <p:nvPr/>
        </p:nvSpPr>
        <p:spPr>
          <a:xfrm>
            <a:off x="9571303" y="3028006"/>
            <a:ext cx="2189287" cy="20433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dirty="0" smtClean="0"/>
              <a:t>Métodos Analíticos</a:t>
            </a:r>
            <a:endParaRPr lang="pt-BR" sz="2300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7979739" y="2912012"/>
            <a:ext cx="1639045" cy="6602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8007875" y="4049673"/>
            <a:ext cx="154408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V="1">
            <a:off x="8027217" y="4628271"/>
            <a:ext cx="1591567" cy="5163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0544541"/>
              </p:ext>
            </p:extLst>
          </p:nvPr>
        </p:nvGraphicFramePr>
        <p:xfrm>
          <a:off x="-50970" y="478989"/>
          <a:ext cx="12290867" cy="5212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9952"/>
                <a:gridCol w="1240971"/>
                <a:gridCol w="1175657"/>
                <a:gridCol w="1097280"/>
                <a:gridCol w="1254035"/>
                <a:gridCol w="1031965"/>
                <a:gridCol w="1123406"/>
                <a:gridCol w="1058091"/>
                <a:gridCol w="1384663"/>
                <a:gridCol w="1214847"/>
              </a:tblGrid>
              <a:tr h="85534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B1</a:t>
                      </a:r>
                    </a:p>
                    <a:p>
                      <a:pPr algn="ctr"/>
                      <a:r>
                        <a:rPr lang="pt-BR" sz="1600" dirty="0" smtClean="0"/>
                        <a:t>Timina</a:t>
                      </a:r>
                      <a:endParaRPr lang="pt-BR" sz="16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B2</a:t>
                      </a:r>
                    </a:p>
                    <a:p>
                      <a:pPr algn="ctr"/>
                      <a:r>
                        <a:rPr lang="pt-BR" sz="1400" dirty="0" smtClean="0"/>
                        <a:t>Riboflavina</a:t>
                      </a:r>
                      <a:endParaRPr lang="pt-BR" sz="12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B3</a:t>
                      </a:r>
                    </a:p>
                    <a:p>
                      <a:pPr algn="ctr"/>
                      <a:r>
                        <a:rPr lang="pt-BR" sz="1400" dirty="0" smtClean="0"/>
                        <a:t>Niacina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</a:p>
                    <a:p>
                      <a:pPr algn="ctr"/>
                      <a:r>
                        <a:rPr lang="pt-BR" sz="1600" dirty="0" smtClean="0"/>
                        <a:t>B5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 </a:t>
                      </a:r>
                      <a:r>
                        <a:rPr lang="pt-BR" sz="1400" dirty="0" err="1" smtClean="0"/>
                        <a:t>Pantotênico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smtClean="0"/>
                        <a:t>B6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Piridoxina</a:t>
                      </a:r>
                      <a:endParaRPr lang="pt-BR" sz="16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B7</a:t>
                      </a:r>
                    </a:p>
                    <a:p>
                      <a:pPr algn="ctr"/>
                      <a:r>
                        <a:rPr lang="pt-BR" sz="1400" dirty="0" smtClean="0"/>
                        <a:t>Biotina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B9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 Fólico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smtClean="0"/>
                        <a:t>B12</a:t>
                      </a:r>
                    </a:p>
                    <a:p>
                      <a:pPr algn="ctr"/>
                      <a:r>
                        <a:rPr lang="pt-BR" sz="1400" baseline="0" dirty="0" err="1" smtClean="0"/>
                        <a:t>Cobalamina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C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</a:t>
                      </a:r>
                      <a:r>
                        <a:rPr lang="pt-BR" sz="1400" baseline="0" dirty="0" smtClean="0"/>
                        <a:t> Ascórbico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</a:tr>
              <a:tr h="37166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CLAE/HPLC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Principal</a:t>
                      </a:r>
                      <a:r>
                        <a:rPr lang="pt-BR" sz="1200" baseline="0" dirty="0" smtClean="0"/>
                        <a:t> método utilizado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Detecção fluorescente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Detecção fluorescente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Também utilizado.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Melhores resultados</a:t>
                      </a:r>
                      <a:r>
                        <a:rPr lang="pt-BR" sz="1200" baseline="0" dirty="0" smtClean="0"/>
                        <a:t> c/ hidrólise enzimática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Detecção fluorescente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Análise</a:t>
                      </a:r>
                      <a:r>
                        <a:rPr lang="pt-BR" sz="1200" baseline="0" dirty="0" smtClean="0"/>
                        <a:t> de algumas formas específicas.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Menos sensível que o microbiológico)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Eletroquímico para pequenas</a:t>
                      </a:r>
                      <a:r>
                        <a:rPr lang="pt-BR" sz="1200" baseline="0" dirty="0" smtClean="0"/>
                        <a:t> amostras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82479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Microbiológico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err="1" smtClean="0"/>
                        <a:t>Microorganismos</a:t>
                      </a:r>
                      <a:r>
                        <a:rPr lang="pt-BR" sz="1200" baseline="0" dirty="0" smtClean="0"/>
                        <a:t> que dependem da vitamina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Resultados um pouco mais elevados que CLAE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quantidade total.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i="1" dirty="0" err="1" smtClean="0"/>
                        <a:t>Saccharomyces</a:t>
                      </a:r>
                      <a:r>
                        <a:rPr lang="pt-BR" sz="1200" i="1" baseline="0" dirty="0" smtClean="0"/>
                        <a:t> </a:t>
                      </a:r>
                      <a:r>
                        <a:rPr lang="pt-BR" sz="1200" i="1" baseline="0" dirty="0" err="1" smtClean="0"/>
                        <a:t>carsbergenesis</a:t>
                      </a:r>
                      <a:r>
                        <a:rPr lang="pt-BR" sz="1200" i="1" baseline="0" dirty="0" smtClean="0"/>
                        <a:t> </a:t>
                      </a:r>
                      <a:r>
                        <a:rPr lang="pt-BR" sz="1200" baseline="0" dirty="0" smtClean="0"/>
                        <a:t>é o mais usado (AOAC)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</a:t>
                      </a:r>
                      <a:r>
                        <a:rPr lang="pt-BR" sz="1200" dirty="0" err="1" smtClean="0"/>
                        <a:t>folatos</a:t>
                      </a:r>
                      <a:r>
                        <a:rPr lang="pt-BR" sz="1200" baseline="0" dirty="0" smtClean="0"/>
                        <a:t> totais.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51931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err="1" smtClean="0"/>
                        <a:t>Fluorimétrico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Não</a:t>
                      </a:r>
                      <a:r>
                        <a:rPr lang="pt-BR" sz="1200" baseline="0" dirty="0" smtClean="0"/>
                        <a:t> é naturalmente </a:t>
                      </a:r>
                      <a:r>
                        <a:rPr lang="pt-BR" sz="1200" baseline="0" dirty="0" err="1" smtClean="0"/>
                        <a:t>fluorecente</a:t>
                      </a:r>
                      <a:r>
                        <a:rPr lang="pt-BR" sz="1200" baseline="0" dirty="0" smtClean="0"/>
                        <a:t>. Necessita </a:t>
                      </a:r>
                      <a:r>
                        <a:rPr lang="pt-BR" sz="1200" baseline="0" dirty="0" err="1" smtClean="0"/>
                        <a:t>derivatização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Não é adequado para</a:t>
                      </a:r>
                      <a:r>
                        <a:rPr lang="pt-BR" sz="1200" baseline="0" dirty="0" smtClean="0"/>
                        <a:t> todos os tipos.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Utilizado com pouca frequência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só</a:t>
                      </a:r>
                      <a:r>
                        <a:rPr lang="pt-BR" sz="1200" baseline="0" dirty="0" smtClean="0"/>
                        <a:t> quantidade total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166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err="1" smtClean="0"/>
                        <a:t>Colorimetria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Utilização</a:t>
                      </a:r>
                      <a:r>
                        <a:rPr lang="pt-BR" sz="1200" baseline="0" dirty="0" smtClean="0"/>
                        <a:t> de </a:t>
                      </a:r>
                      <a:r>
                        <a:rPr lang="pt-BR" sz="1200" dirty="0" smtClean="0"/>
                        <a:t> substâncias tóxicas.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suas duas formas ativas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-13063" y="2693893"/>
            <a:ext cx="1646477" cy="37348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661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629" y="155473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Microbiológico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2629" y="1699110"/>
            <a:ext cx="7940695" cy="4343400"/>
          </a:xfrm>
        </p:spPr>
        <p:txBody>
          <a:bodyPr/>
          <a:lstStyle/>
          <a:p>
            <a:r>
              <a:rPr lang="pt-BR" dirty="0" smtClean="0"/>
              <a:t>São utilizados principalmente </a:t>
            </a:r>
            <a:r>
              <a:rPr lang="pt-BR" dirty="0" err="1" smtClean="0"/>
              <a:t>microorganismos</a:t>
            </a:r>
            <a:r>
              <a:rPr lang="pt-BR" dirty="0" smtClean="0"/>
              <a:t> </a:t>
            </a:r>
            <a:r>
              <a:rPr lang="pt-BR" i="1" dirty="0" err="1" smtClean="0"/>
              <a:t>Lactobacillus</a:t>
            </a:r>
            <a:r>
              <a:rPr lang="pt-BR" dirty="0" smtClean="0"/>
              <a:t> e </a:t>
            </a:r>
            <a:r>
              <a:rPr lang="pt-BR" i="1" dirty="0" err="1" smtClean="0"/>
              <a:t>Saccharomyces</a:t>
            </a:r>
            <a:r>
              <a:rPr lang="pt-BR" i="1" dirty="0" smtClean="0"/>
              <a:t>.</a:t>
            </a:r>
          </a:p>
          <a:p>
            <a:r>
              <a:rPr lang="pt-BR" dirty="0" smtClean="0"/>
              <a:t>Com eles verifica-se a concentração do composto em análise.</a:t>
            </a:r>
            <a:endParaRPr lang="pt-BR" dirty="0"/>
          </a:p>
        </p:txBody>
      </p:sp>
      <p:pic>
        <p:nvPicPr>
          <p:cNvPr id="4" name="Picture 2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652"/>
          <a:stretch>
            <a:fillRect/>
          </a:stretch>
        </p:blipFill>
        <p:spPr bwMode="auto">
          <a:xfrm>
            <a:off x="8844964" y="1527048"/>
            <a:ext cx="1359716" cy="147712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360257" y="2068862"/>
            <a:ext cx="203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Baixo custo</a:t>
            </a:r>
            <a:endParaRPr lang="pt-BR" dirty="0"/>
          </a:p>
        </p:txBody>
      </p:sp>
      <p:pic>
        <p:nvPicPr>
          <p:cNvPr id="6" name="Picture 4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068"/>
          <a:stretch>
            <a:fillRect/>
          </a:stretch>
        </p:blipFill>
        <p:spPr bwMode="auto">
          <a:xfrm>
            <a:off x="8885331" y="3440780"/>
            <a:ext cx="1319349" cy="149306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0464759" y="4002647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Tempo</a:t>
            </a:r>
            <a:endParaRPr lang="pt-BR" dirty="0"/>
          </a:p>
        </p:txBody>
      </p:sp>
      <p:pic>
        <p:nvPicPr>
          <p:cNvPr id="2050" name="Picture 2" descr="http://docplayer.com.br/docs-images/39/19384095/images/31-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1789" y="3227394"/>
            <a:ext cx="4103108" cy="307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50047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0544541"/>
              </p:ext>
            </p:extLst>
          </p:nvPr>
        </p:nvGraphicFramePr>
        <p:xfrm>
          <a:off x="-50970" y="478989"/>
          <a:ext cx="12290867" cy="5212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9952"/>
                <a:gridCol w="1240971"/>
                <a:gridCol w="1175657"/>
                <a:gridCol w="1097280"/>
                <a:gridCol w="1254035"/>
                <a:gridCol w="1031965"/>
                <a:gridCol w="1123406"/>
                <a:gridCol w="1058091"/>
                <a:gridCol w="1384663"/>
                <a:gridCol w="1214847"/>
              </a:tblGrid>
              <a:tr h="855344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B1</a:t>
                      </a:r>
                    </a:p>
                    <a:p>
                      <a:pPr algn="ctr"/>
                      <a:r>
                        <a:rPr lang="pt-BR" sz="1600" dirty="0" smtClean="0"/>
                        <a:t>Timina</a:t>
                      </a:r>
                      <a:endParaRPr lang="pt-BR" sz="16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B2</a:t>
                      </a:r>
                    </a:p>
                    <a:p>
                      <a:pPr algn="ctr"/>
                      <a:r>
                        <a:rPr lang="pt-BR" sz="1400" dirty="0" smtClean="0"/>
                        <a:t>Riboflavina</a:t>
                      </a:r>
                      <a:endParaRPr lang="pt-BR" sz="12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B3</a:t>
                      </a:r>
                    </a:p>
                    <a:p>
                      <a:pPr algn="ctr"/>
                      <a:r>
                        <a:rPr lang="pt-BR" sz="1400" dirty="0" smtClean="0"/>
                        <a:t>Niacina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</a:p>
                    <a:p>
                      <a:pPr algn="ctr"/>
                      <a:r>
                        <a:rPr lang="pt-BR" sz="1600" dirty="0" smtClean="0"/>
                        <a:t>B5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 </a:t>
                      </a:r>
                      <a:r>
                        <a:rPr lang="pt-BR" sz="1400" dirty="0" err="1" smtClean="0"/>
                        <a:t>Pantotênico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smtClean="0"/>
                        <a:t>B6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Piridoxina</a:t>
                      </a:r>
                      <a:endParaRPr lang="pt-BR" sz="16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B7</a:t>
                      </a:r>
                    </a:p>
                    <a:p>
                      <a:pPr algn="ctr"/>
                      <a:r>
                        <a:rPr lang="pt-BR" sz="1400" dirty="0" smtClean="0"/>
                        <a:t>Biotina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B9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 Fólico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smtClean="0"/>
                        <a:t>B12</a:t>
                      </a:r>
                    </a:p>
                    <a:p>
                      <a:pPr algn="ctr"/>
                      <a:r>
                        <a:rPr lang="pt-BR" sz="1400" baseline="0" dirty="0" err="1" smtClean="0"/>
                        <a:t>Cobalamina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Vitamina </a:t>
                      </a:r>
                      <a:r>
                        <a:rPr lang="pt-BR" sz="1600" dirty="0" smtClean="0"/>
                        <a:t>C</a:t>
                      </a:r>
                    </a:p>
                    <a:p>
                      <a:pPr algn="ctr"/>
                      <a:r>
                        <a:rPr lang="pt-BR" sz="1400" dirty="0" err="1" smtClean="0"/>
                        <a:t>Ác</a:t>
                      </a:r>
                      <a:r>
                        <a:rPr lang="pt-BR" sz="1400" dirty="0" smtClean="0"/>
                        <a:t>.</a:t>
                      </a:r>
                      <a:r>
                        <a:rPr lang="pt-BR" sz="1400" baseline="0" dirty="0" smtClean="0"/>
                        <a:t> Ascórbico</a:t>
                      </a:r>
                      <a:endParaRPr lang="pt-BR" sz="1400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</a:tr>
              <a:tr h="37166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CLAE/HPLC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Principal</a:t>
                      </a:r>
                      <a:r>
                        <a:rPr lang="pt-BR" sz="1200" baseline="0" dirty="0" smtClean="0"/>
                        <a:t> método utilizado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Detecção fluorescente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aseline="0" dirty="0" smtClean="0"/>
                        <a:t>Detecção fluorescente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Também utilizado.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Melhores resultados</a:t>
                      </a:r>
                      <a:r>
                        <a:rPr lang="pt-BR" sz="1200" baseline="0" dirty="0" smtClean="0"/>
                        <a:t> c/ hidrólise enzimática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Detecção fluorescente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Análise</a:t>
                      </a:r>
                      <a:r>
                        <a:rPr lang="pt-BR" sz="1200" baseline="0" dirty="0" smtClean="0"/>
                        <a:t> de algumas formas específicas.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Menos sensível que o microbiológico)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Eletroquímico para pequenas</a:t>
                      </a:r>
                      <a:r>
                        <a:rPr lang="pt-BR" sz="1200" baseline="0" dirty="0" smtClean="0"/>
                        <a:t> amostras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82479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Microbiológico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err="1" smtClean="0"/>
                        <a:t>Microorganismos</a:t>
                      </a:r>
                      <a:r>
                        <a:rPr lang="pt-BR" sz="1200" baseline="0" dirty="0" smtClean="0"/>
                        <a:t> que dependem da vitamina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Resultados um pouco mais elevados que CLAE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quantidade total.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i="1" dirty="0" err="1" smtClean="0"/>
                        <a:t>Saccharomyces</a:t>
                      </a:r>
                      <a:r>
                        <a:rPr lang="pt-BR" sz="1200" i="1" baseline="0" dirty="0" smtClean="0"/>
                        <a:t> </a:t>
                      </a:r>
                      <a:r>
                        <a:rPr lang="pt-BR" sz="1200" i="1" baseline="0" dirty="0" err="1" smtClean="0"/>
                        <a:t>carsbergenesis</a:t>
                      </a:r>
                      <a:r>
                        <a:rPr lang="pt-BR" sz="1200" i="1" baseline="0" dirty="0" smtClean="0"/>
                        <a:t> </a:t>
                      </a:r>
                      <a:r>
                        <a:rPr lang="pt-BR" sz="1200" baseline="0" dirty="0" smtClean="0"/>
                        <a:t>é o mais usado (AOAC)</a:t>
                      </a:r>
                      <a:endParaRPr lang="pt-BR" sz="12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</a:t>
                      </a:r>
                      <a:r>
                        <a:rPr lang="pt-BR" sz="1200" dirty="0" err="1" smtClean="0"/>
                        <a:t>folatos</a:t>
                      </a:r>
                      <a:r>
                        <a:rPr lang="pt-BR" sz="1200" baseline="0" dirty="0" smtClean="0"/>
                        <a:t> totais.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Método oficial.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51931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err="1" smtClean="0"/>
                        <a:t>Fluorimétrico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Não</a:t>
                      </a:r>
                      <a:r>
                        <a:rPr lang="pt-BR" sz="1200" baseline="0" dirty="0" smtClean="0"/>
                        <a:t> é naturalmente </a:t>
                      </a:r>
                      <a:r>
                        <a:rPr lang="pt-BR" sz="1200" baseline="0" dirty="0" err="1" smtClean="0"/>
                        <a:t>fluorecente</a:t>
                      </a:r>
                      <a:r>
                        <a:rPr lang="pt-BR" sz="1200" baseline="0" dirty="0" smtClean="0"/>
                        <a:t>. Necessita </a:t>
                      </a:r>
                      <a:r>
                        <a:rPr lang="pt-BR" sz="1200" baseline="0" dirty="0" err="1" smtClean="0"/>
                        <a:t>derivatização</a:t>
                      </a:r>
                      <a:r>
                        <a:rPr lang="pt-BR" sz="1200" baseline="0" dirty="0" smtClean="0"/>
                        <a:t>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Não é adequado para</a:t>
                      </a:r>
                      <a:r>
                        <a:rPr lang="pt-BR" sz="1200" baseline="0" dirty="0" smtClean="0"/>
                        <a:t> todos os tipos.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Utilizado com pouca frequência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só</a:t>
                      </a:r>
                      <a:r>
                        <a:rPr lang="pt-BR" sz="1200" baseline="0" dirty="0" smtClean="0"/>
                        <a:t> quantidade total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1667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err="1" smtClean="0"/>
                        <a:t>Colorimetria</a:t>
                      </a:r>
                      <a:endParaRPr lang="pt-BR" sz="1600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Utilização</a:t>
                      </a:r>
                      <a:r>
                        <a:rPr lang="pt-BR" sz="1200" baseline="0" dirty="0" smtClean="0"/>
                        <a:t> de </a:t>
                      </a:r>
                      <a:r>
                        <a:rPr lang="pt-BR" sz="1200" dirty="0" smtClean="0"/>
                        <a:t> substâncias tóxicas. (AOAC)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-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Analisa suas duas formas ativas</a:t>
                      </a:r>
                      <a:endParaRPr lang="pt-BR" sz="12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-25212" y="3788783"/>
            <a:ext cx="1646477" cy="63069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23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115" y="181106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err="1" smtClean="0"/>
              <a:t>F</a:t>
            </a:r>
            <a:r>
              <a:rPr lang="pt-BR" sz="4000" dirty="0" err="1" smtClean="0"/>
              <a:t>luorimétrico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1115" y="1619412"/>
            <a:ext cx="6759691" cy="1610761"/>
          </a:xfrm>
        </p:spPr>
        <p:txBody>
          <a:bodyPr/>
          <a:lstStyle/>
          <a:p>
            <a:r>
              <a:rPr lang="pt-BR" dirty="0"/>
              <a:t>Substâncias capazes de emitir fluorescência</a:t>
            </a:r>
          </a:p>
          <a:p>
            <a:r>
              <a:rPr lang="pt-BR" dirty="0" smtClean="0"/>
              <a:t>“Resultado da </a:t>
            </a:r>
            <a:r>
              <a:rPr lang="pt-BR" dirty="0" smtClean="0"/>
              <a:t>a</a:t>
            </a:r>
            <a:r>
              <a:rPr lang="pt-BR" dirty="0" smtClean="0"/>
              <a:t>bsorção </a:t>
            </a:r>
            <a:r>
              <a:rPr lang="pt-BR" dirty="0"/>
              <a:t>de energia radiante e da posterior emissão de parte dessa energia.” - </a:t>
            </a:r>
            <a:r>
              <a:rPr lang="pt-BR" dirty="0" err="1"/>
              <a:t>Mendham</a:t>
            </a:r>
            <a:r>
              <a:rPr lang="pt-BR" dirty="0"/>
              <a:t> et. al. (2002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" name="Picture 2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652"/>
          <a:stretch>
            <a:fillRect/>
          </a:stretch>
        </p:blipFill>
        <p:spPr bwMode="auto">
          <a:xfrm>
            <a:off x="8522979" y="1686231"/>
            <a:ext cx="1359716" cy="1477125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000875" y="1963128"/>
            <a:ext cx="2037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Alta </a:t>
            </a:r>
            <a:r>
              <a:rPr lang="pt-BR" dirty="0"/>
              <a:t>seletividade e </a:t>
            </a:r>
            <a:r>
              <a:rPr lang="pt-BR" dirty="0" smtClean="0"/>
              <a:t>sensibilidade</a:t>
            </a:r>
            <a:endParaRPr lang="pt-BR" dirty="0"/>
          </a:p>
        </p:txBody>
      </p:sp>
      <p:pic>
        <p:nvPicPr>
          <p:cNvPr id="6" name="Picture 4" descr="Resultado de imagem para FELIZ TRIST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068"/>
          <a:stretch>
            <a:fillRect/>
          </a:stretch>
        </p:blipFill>
        <p:spPr bwMode="auto">
          <a:xfrm>
            <a:off x="8537219" y="3580345"/>
            <a:ext cx="1319349" cy="149306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0000875" y="3726713"/>
            <a:ext cx="2037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Limitação </a:t>
            </a:r>
            <a:r>
              <a:rPr lang="pt-BR" dirty="0"/>
              <a:t>de análise (Pode ser contornado)</a:t>
            </a:r>
          </a:p>
          <a:p>
            <a:endParaRPr lang="pt-B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25099" t="36964" r="29822" b="18393"/>
          <a:stretch>
            <a:fillRect/>
          </a:stretch>
        </p:blipFill>
        <p:spPr bwMode="auto">
          <a:xfrm>
            <a:off x="2115600" y="3030151"/>
            <a:ext cx="6260789" cy="330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33953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084" y="399245"/>
            <a:ext cx="9509760" cy="895984"/>
          </a:xfrm>
        </p:spPr>
        <p:txBody>
          <a:bodyPr>
            <a:normAutofit/>
          </a:bodyPr>
          <a:lstStyle/>
          <a:p>
            <a:r>
              <a:rPr lang="pt-BR" sz="4000" dirty="0" smtClean="0"/>
              <a:t>Métodos menos utilizados</a:t>
            </a:r>
            <a:endParaRPr lang="pt-BR" sz="40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3674465"/>
              </p:ext>
            </p:extLst>
          </p:nvPr>
        </p:nvGraphicFramePr>
        <p:xfrm>
          <a:off x="645661" y="2317167"/>
          <a:ext cx="10427027" cy="17114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38452"/>
                <a:gridCol w="1712890"/>
                <a:gridCol w="2691685"/>
                <a:gridCol w="3384000"/>
              </a:tblGrid>
              <a:tr h="570497"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Vitaminas</a:t>
                      </a:r>
                      <a:endParaRPr lang="pt-BR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Características</a:t>
                      </a:r>
                      <a:endParaRPr lang="pt-BR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Desvantagens</a:t>
                      </a:r>
                      <a:endParaRPr lang="pt-BR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</a:tr>
              <a:tr h="570497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Bioensaios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K e D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Experimento a partir de testes e observação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Utiliza animais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5704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err="1" smtClean="0"/>
                        <a:t>Titulométrico</a:t>
                      </a:r>
                      <a:endParaRPr lang="pt-BR" sz="1800" b="1" dirty="0" smtClean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Pouco precisa (AOAC)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Mede apenas o ácido ascórbico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569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477" y="232850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Comparações</a:t>
            </a:r>
            <a:endParaRPr lang="pt-BR" sz="40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48714" y="1836178"/>
            <a:ext cx="4572000" cy="758952"/>
          </a:xfrm>
        </p:spPr>
        <p:txBody>
          <a:bodyPr/>
          <a:lstStyle/>
          <a:p>
            <a:r>
              <a:rPr lang="pt-BR" dirty="0" smtClean="0"/>
              <a:t>Método Microbiológico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57918" y="1836178"/>
            <a:ext cx="4572000" cy="758952"/>
          </a:xfrm>
        </p:spPr>
        <p:txBody>
          <a:bodyPr/>
          <a:lstStyle/>
          <a:p>
            <a:pPr algn="ctr"/>
            <a:r>
              <a:rPr lang="pt-BR" dirty="0" smtClean="0"/>
              <a:t>CLAE/</a:t>
            </a:r>
            <a:r>
              <a:rPr lang="pt-BR" dirty="0" err="1" smtClean="0"/>
              <a:t>hplc</a:t>
            </a:r>
            <a:endParaRPr lang="pt-BR" dirty="0"/>
          </a:p>
        </p:txBody>
      </p:sp>
      <p:graphicFrame>
        <p:nvGraphicFramePr>
          <p:cNvPr id="27" name="Espaço Reservado para Conteúdo 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10998373"/>
              </p:ext>
            </p:extLst>
          </p:nvPr>
        </p:nvGraphicFramePr>
        <p:xfrm>
          <a:off x="359753" y="2441575"/>
          <a:ext cx="5460961" cy="370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https://cdn.pixabay.com/photo/2016/03/31/14/37/check-mark-1292787_960_7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871" y="2850002"/>
            <a:ext cx="1229771" cy="120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80166" y="2850002"/>
            <a:ext cx="1122072" cy="1122072"/>
          </a:xfrm>
          <a:prstGeom prst="rect">
            <a:avLst/>
          </a:prstGeom>
        </p:spPr>
      </p:pic>
      <p:graphicFrame>
        <p:nvGraphicFramePr>
          <p:cNvPr id="30" name="Espaço Reservado para Conteúdo 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635185207"/>
              </p:ext>
            </p:extLst>
          </p:nvPr>
        </p:nvGraphicFramePr>
        <p:xfrm>
          <a:off x="5913438" y="2441575"/>
          <a:ext cx="5460961" cy="370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31" name="Conector reto 30"/>
          <p:cNvCxnSpPr/>
          <p:nvPr/>
        </p:nvCxnSpPr>
        <p:spPr>
          <a:xfrm>
            <a:off x="6136706" y="1971121"/>
            <a:ext cx="0" cy="42407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https://cdn.pixabay.com/photo/2016/03/31/14/37/check-mark-1292787_960_72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035" y="2850002"/>
            <a:ext cx="1229771" cy="120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980330" y="2850002"/>
            <a:ext cx="1122072" cy="112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65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877480" y="271487"/>
            <a:ext cx="9509760" cy="1088136"/>
          </a:xfrm>
        </p:spPr>
        <p:txBody>
          <a:bodyPr>
            <a:normAutofit/>
          </a:bodyPr>
          <a:lstStyle/>
          <a:p>
            <a:r>
              <a:rPr lang="pt-BR" sz="4400" dirty="0" smtClean="0"/>
              <a:t>Agenda</a:t>
            </a:r>
            <a:endParaRPr lang="pt-BR" sz="4400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877480" y="1941342"/>
            <a:ext cx="5102873" cy="40796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Objetivo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Vitaminas</a:t>
            </a:r>
          </a:p>
          <a:p>
            <a:pPr lvl="1"/>
            <a:r>
              <a:rPr lang="pt-BR" dirty="0" smtClean="0"/>
              <a:t>Fatores que dificultam a análise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Principais Métodos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Métodos menos utilizados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Comparações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Considerações Finais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Referências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2347" y="1786598"/>
            <a:ext cx="3094893" cy="309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8640" y="618185"/>
            <a:ext cx="6360875" cy="114622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Considerações finais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640" y="2189409"/>
            <a:ext cx="11093861" cy="3438659"/>
          </a:xfrm>
        </p:spPr>
        <p:txBody>
          <a:bodyPr>
            <a:normAutofit lnSpcReduction="10000"/>
          </a:bodyPr>
          <a:lstStyle/>
          <a:p>
            <a:r>
              <a:rPr lang="pt-BR" sz="2200" dirty="0" smtClean="0"/>
              <a:t>A análise de vitaminas é dificultada pelos vários fatores de interferência agregados à elas.</a:t>
            </a:r>
          </a:p>
          <a:p>
            <a:r>
              <a:rPr lang="pt-BR" sz="2200" dirty="0" smtClean="0"/>
              <a:t>Não há somente um método de análise para cada vitamina.</a:t>
            </a:r>
          </a:p>
          <a:p>
            <a:r>
              <a:rPr lang="pt-BR" sz="2200" dirty="0" smtClean="0"/>
              <a:t>A extração é um processo chave para a possibilidade da análise das vitaminas.</a:t>
            </a:r>
          </a:p>
          <a:p>
            <a:r>
              <a:rPr lang="pt-BR" sz="2200" dirty="0" smtClean="0"/>
              <a:t>Para as lipossolúveis, a maioria dos métodos está sendo substituído por CLAE/HPLC.</a:t>
            </a:r>
          </a:p>
          <a:p>
            <a:r>
              <a:rPr lang="pt-BR" sz="2200" dirty="0" smtClean="0"/>
              <a:t>Na maioria das hidrossolúveis o método Microbiológico é o oficial (AOAC), embora o CLAE/HPLC seja o mais utilizado.</a:t>
            </a:r>
            <a:endParaRPr lang="pt-BR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509" y="387397"/>
            <a:ext cx="9509760" cy="1088136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8337" y="1957588"/>
            <a:ext cx="11037195" cy="4108361"/>
          </a:xfrm>
        </p:spPr>
        <p:txBody>
          <a:bodyPr>
            <a:normAutofit/>
          </a:bodyPr>
          <a:lstStyle/>
          <a:p>
            <a:r>
              <a:rPr lang="pt-BR" sz="2400" dirty="0" err="1" smtClean="0"/>
              <a:t>Greenfield</a:t>
            </a:r>
            <a:r>
              <a:rPr lang="pt-BR" sz="2400" dirty="0" smtClean="0"/>
              <a:t>, H.; </a:t>
            </a:r>
            <a:r>
              <a:rPr lang="pt-BR" sz="2400" dirty="0" err="1" smtClean="0"/>
              <a:t>Southgate</a:t>
            </a:r>
            <a:r>
              <a:rPr lang="pt-BR" sz="2400" dirty="0" smtClean="0"/>
              <a:t>, D.A.T. </a:t>
            </a:r>
            <a:r>
              <a:rPr lang="pt-BR" sz="2400" dirty="0" err="1" smtClean="0"/>
              <a:t>Food</a:t>
            </a:r>
            <a:r>
              <a:rPr lang="pt-BR" sz="2400" dirty="0" smtClean="0"/>
              <a:t> </a:t>
            </a:r>
            <a:r>
              <a:rPr lang="pt-BR" sz="2400" dirty="0" err="1" smtClean="0"/>
              <a:t>Composition</a:t>
            </a:r>
            <a:r>
              <a:rPr lang="pt-BR" sz="2400" dirty="0" smtClean="0"/>
              <a:t> Data: </a:t>
            </a:r>
            <a:r>
              <a:rPr lang="pt-BR" sz="2400" dirty="0" err="1" smtClean="0"/>
              <a:t>production</a:t>
            </a:r>
            <a:r>
              <a:rPr lang="pt-BR" sz="2400" dirty="0" smtClean="0"/>
              <a:t>, management </a:t>
            </a:r>
            <a:r>
              <a:rPr lang="pt-BR" sz="2400" dirty="0" err="1" smtClean="0"/>
              <a:t>and</a:t>
            </a:r>
            <a:r>
              <a:rPr lang="pt-BR" sz="2400" dirty="0" smtClean="0"/>
              <a:t> use. Segunda edição. Roma: FAO, 2003. </a:t>
            </a:r>
          </a:p>
          <a:p>
            <a:r>
              <a:rPr lang="pt-BR" sz="2400" dirty="0" smtClean="0"/>
              <a:t>Penteado, M.V.C. Vitaminas: aspectos nutricionais, bioquímicos, clínicos e analíticos. Barueri: Manole, 2003.</a:t>
            </a:r>
          </a:p>
          <a:p>
            <a:r>
              <a:rPr lang="pt-BR" sz="2400" dirty="0" smtClean="0"/>
              <a:t>Santos, Diego I. V. e; Gil,</a:t>
            </a:r>
            <a:r>
              <a:rPr lang="pt-BR" sz="2400" dirty="0"/>
              <a:t> Eric </a:t>
            </a:r>
            <a:r>
              <a:rPr lang="pt-BR" sz="2400" dirty="0" smtClean="0"/>
              <a:t>S. FLUORIMETRIA </a:t>
            </a:r>
            <a:r>
              <a:rPr lang="pt-BR" sz="2400" dirty="0"/>
              <a:t>NA ANÁLISE FARMACÊUTICA: UMA </a:t>
            </a:r>
            <a:r>
              <a:rPr lang="pt-BR" sz="2400" dirty="0" smtClean="0"/>
              <a:t>REVISÃO. </a:t>
            </a:r>
            <a:r>
              <a:rPr lang="pt-BR" sz="2400" dirty="0"/>
              <a:t>Disponível </a:t>
            </a:r>
            <a:r>
              <a:rPr lang="pt-BR" sz="2400" dirty="0" smtClean="0"/>
              <a:t>em: &lt;https</a:t>
            </a:r>
            <a:r>
              <a:rPr lang="pt-BR" sz="2400" dirty="0"/>
              <a:t>://</a:t>
            </a:r>
            <a:r>
              <a:rPr lang="pt-BR" sz="2400" dirty="0" smtClean="0"/>
              <a:t>repositorio.bc.ufg.br/bitstream/ri/1488/1/9593-36954-2-PB.pdf&gt;</a:t>
            </a:r>
          </a:p>
          <a:p>
            <a:r>
              <a:rPr lang="pt-BR" sz="2400" dirty="0" err="1" smtClean="0"/>
              <a:t>Schüep</a:t>
            </a:r>
            <a:r>
              <a:rPr lang="pt-BR" sz="2400" dirty="0" smtClean="0"/>
              <a:t>, Willy. </a:t>
            </a:r>
            <a:r>
              <a:rPr lang="es-ES" sz="2400" dirty="0" smtClean="0"/>
              <a:t>ANALISIS </a:t>
            </a:r>
            <a:r>
              <a:rPr lang="es-ES" sz="2400" dirty="0"/>
              <a:t>DE VITAMINAS EN </a:t>
            </a:r>
            <a:r>
              <a:rPr lang="es-ES" sz="2400" dirty="0" smtClean="0"/>
              <a:t>ALIMENTOS. </a:t>
            </a:r>
            <a:r>
              <a:rPr lang="es-ES" sz="2400" dirty="0" err="1" smtClean="0"/>
              <a:t>Disponível</a:t>
            </a:r>
            <a:r>
              <a:rPr lang="es-ES" sz="2400" dirty="0" smtClean="0"/>
              <a:t> </a:t>
            </a:r>
            <a:r>
              <a:rPr lang="es-ES" sz="2400" dirty="0" err="1" smtClean="0"/>
              <a:t>em</a:t>
            </a:r>
            <a:r>
              <a:rPr lang="es-ES" sz="2400" dirty="0"/>
              <a:t>: &lt;http://</a:t>
            </a:r>
            <a:r>
              <a:rPr lang="es-ES" sz="2400" dirty="0" smtClean="0"/>
              <a:t>www.fao.org/docrep/010/ah833s/ah833s19.htm&gt;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34542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7176" y="2514600"/>
            <a:ext cx="9509760" cy="4343400"/>
          </a:xfrm>
        </p:spPr>
        <p:txBody>
          <a:bodyPr/>
          <a:lstStyle/>
          <a:p>
            <a:r>
              <a:rPr lang="pt-BR" dirty="0" smtClean="0"/>
              <a:t>Exibir e explicar os principais métodos de análise das vitaminas lipossolúveis e das hidrossolúveis;</a:t>
            </a:r>
          </a:p>
          <a:p>
            <a:r>
              <a:rPr lang="pt-BR" dirty="0" smtClean="0"/>
              <a:t>Comentar os principais fatores que interferem a análise de cada vitamina;</a:t>
            </a:r>
          </a:p>
          <a:p>
            <a:r>
              <a:rPr lang="pt-BR" dirty="0" smtClean="0"/>
              <a:t>Comparar os pontos positivos e negativos dos principais métodos e concluir qual é mais vantajoso.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5815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7024" y="322682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Vitaminas</a:t>
            </a:r>
            <a:endParaRPr lang="pt-BR" sz="4000" dirty="0"/>
          </a:p>
        </p:txBody>
      </p:sp>
      <p:sp>
        <p:nvSpPr>
          <p:cNvPr id="5" name="Espaço Reservado para Texto 6"/>
          <p:cNvSpPr txBox="1">
            <a:spLocks/>
          </p:cNvSpPr>
          <p:nvPr/>
        </p:nvSpPr>
        <p:spPr>
          <a:xfrm>
            <a:off x="607024" y="2458302"/>
            <a:ext cx="7844522" cy="468791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dirty="0" smtClean="0"/>
              <a:t>São micronutrientes essenciais ao ser humano.</a:t>
            </a:r>
          </a:p>
          <a:p>
            <a:pPr marL="45720" indent="0">
              <a:buNone/>
            </a:pPr>
            <a:endParaRPr lang="pt-BR" dirty="0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607024" y="4073906"/>
            <a:ext cx="5413948" cy="468791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dirty="0" smtClean="0"/>
              <a:t>Podem ser classificadas em dois grupos</a:t>
            </a:r>
          </a:p>
          <a:p>
            <a:pPr marL="45720" indent="0">
              <a:buNone/>
            </a:pPr>
            <a:endParaRPr lang="pt-BR" dirty="0"/>
          </a:p>
        </p:txBody>
      </p:sp>
      <p:sp>
        <p:nvSpPr>
          <p:cNvPr id="2" name="Elipse 1"/>
          <p:cNvSpPr/>
          <p:nvPr/>
        </p:nvSpPr>
        <p:spPr>
          <a:xfrm>
            <a:off x="7476120" y="4542697"/>
            <a:ext cx="3400022" cy="1442434"/>
          </a:xfrm>
          <a:prstGeom prst="ellipse">
            <a:avLst/>
          </a:prstGeom>
          <a:solidFill>
            <a:srgbClr val="99B8FD"/>
          </a:solidFill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Hidrossolúveis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7476120" y="2489936"/>
            <a:ext cx="3400022" cy="1442434"/>
          </a:xfrm>
          <a:prstGeom prst="ellipse">
            <a:avLst/>
          </a:prstGeom>
          <a:solidFill>
            <a:srgbClr val="FCFC74"/>
          </a:solidFill>
          <a:ln w="34925">
            <a:solidFill>
              <a:srgbClr val="ED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Lipossolúveis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6203852" y="3537420"/>
            <a:ext cx="1097280" cy="5139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6175717" y="4542697"/>
            <a:ext cx="1125415" cy="4642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481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0449" y="111777"/>
            <a:ext cx="11573022" cy="1088136"/>
          </a:xfrm>
        </p:spPr>
        <p:txBody>
          <a:bodyPr>
            <a:normAutofit/>
          </a:bodyPr>
          <a:lstStyle/>
          <a:p>
            <a:r>
              <a:rPr lang="pt-BR" sz="4000" dirty="0"/>
              <a:t>Vitaminas: Fatores que dificultam a análise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1485" y="1600200"/>
            <a:ext cx="4572000" cy="75895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Lipossolúveis</a:t>
            </a:r>
            <a:endParaRPr lang="pt-BR" sz="24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73083979"/>
              </p:ext>
            </p:extLst>
          </p:nvPr>
        </p:nvGraphicFramePr>
        <p:xfrm>
          <a:off x="370448" y="2236179"/>
          <a:ext cx="5390733" cy="410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278562" y="1600200"/>
            <a:ext cx="4572000" cy="758952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Hidrossolúveis</a:t>
            </a:r>
            <a:endParaRPr lang="pt-BR" sz="2400" dirty="0"/>
          </a:p>
        </p:txBody>
      </p:sp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06269783"/>
              </p:ext>
            </p:extLst>
          </p:nvPr>
        </p:nvGraphicFramePr>
        <p:xfrm>
          <a:off x="6003916" y="2337689"/>
          <a:ext cx="5939555" cy="3902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Conector reto 6"/>
          <p:cNvCxnSpPr/>
          <p:nvPr/>
        </p:nvCxnSpPr>
        <p:spPr>
          <a:xfrm>
            <a:off x="5761182" y="1809107"/>
            <a:ext cx="0" cy="424070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1029606" y="2395174"/>
            <a:ext cx="48112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</a:t>
            </a:r>
            <a:endParaRPr lang="pt-BR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64989" y="3155617"/>
            <a:ext cx="4457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</a:t>
            </a:r>
            <a:endParaRPr lang="pt-BR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64989" y="3925232"/>
            <a:ext cx="4445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  <a:endParaRPr lang="pt-BR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064989" y="4660417"/>
            <a:ext cx="4311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</a:t>
            </a:r>
            <a:endParaRPr lang="pt-BR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6322423" y="2468880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tângulo 33"/>
          <p:cNvSpPr/>
          <p:nvPr/>
        </p:nvSpPr>
        <p:spPr>
          <a:xfrm>
            <a:off x="6318067" y="3196052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tângulo 34"/>
          <p:cNvSpPr/>
          <p:nvPr/>
        </p:nvSpPr>
        <p:spPr>
          <a:xfrm>
            <a:off x="6326774" y="3936287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tângulo 35"/>
          <p:cNvSpPr/>
          <p:nvPr/>
        </p:nvSpPr>
        <p:spPr>
          <a:xfrm>
            <a:off x="6322418" y="4676522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tângulo 36"/>
          <p:cNvSpPr/>
          <p:nvPr/>
        </p:nvSpPr>
        <p:spPr>
          <a:xfrm>
            <a:off x="8956788" y="4685229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tângulo 37"/>
          <p:cNvSpPr/>
          <p:nvPr/>
        </p:nvSpPr>
        <p:spPr>
          <a:xfrm>
            <a:off x="8965495" y="3949345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tângulo 38"/>
          <p:cNvSpPr/>
          <p:nvPr/>
        </p:nvSpPr>
        <p:spPr>
          <a:xfrm>
            <a:off x="8961139" y="3213461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tângulo 39"/>
          <p:cNvSpPr/>
          <p:nvPr/>
        </p:nvSpPr>
        <p:spPr>
          <a:xfrm>
            <a:off x="7637420" y="5416752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tângulo 40"/>
          <p:cNvSpPr/>
          <p:nvPr/>
        </p:nvSpPr>
        <p:spPr>
          <a:xfrm>
            <a:off x="8965490" y="2460158"/>
            <a:ext cx="378823" cy="6270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ângulo 17"/>
          <p:cNvSpPr/>
          <p:nvPr/>
        </p:nvSpPr>
        <p:spPr>
          <a:xfrm>
            <a:off x="6195909" y="2556297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B1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181840" y="3301685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B2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6181841" y="4053620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B3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6181839" y="4782561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B5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8811543" y="2556296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B7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8811542" y="3301370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B9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8823323" y="4099786"/>
            <a:ext cx="5942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B12</a:t>
            </a:r>
            <a:endParaRPr lang="pt-BR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8811541" y="4784196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C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14251" y="5520428"/>
            <a:ext cx="67003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rgbClr val="002060"/>
                  </a:fgClr>
                  <a:bgClr>
                    <a:schemeClr val="accent3">
                      <a:lumMod val="60000"/>
                      <a:lumOff val="40000"/>
                    </a:schemeClr>
                  </a:bgClr>
                </a:pattFill>
                <a:effectLst>
                  <a:outerShdw dist="38100" dir="2640000" algn="bl" rotWithShape="0">
                    <a:srgbClr val="002060"/>
                  </a:outerShdw>
                </a:effectLst>
              </a:rPr>
              <a:t>B6</a:t>
            </a:r>
            <a:endParaRPr lang="pt-BR" sz="2400" b="1" dirty="0">
              <a:ln w="12700">
                <a:solidFill>
                  <a:srgbClr val="002060"/>
                </a:solidFill>
                <a:prstDash val="solid"/>
              </a:ln>
              <a:pattFill prst="pct50">
                <a:fgClr>
                  <a:srgbClr val="002060"/>
                </a:fgClr>
                <a:bgClr>
                  <a:schemeClr val="accent3">
                    <a:lumMod val="60000"/>
                    <a:lumOff val="40000"/>
                  </a:schemeClr>
                </a:bgClr>
              </a:pattFill>
              <a:effectLst>
                <a:outerShdw dist="38100" dir="2640000" algn="bl" rotWithShape="0">
                  <a:srgbClr val="002060"/>
                </a:outerShdw>
              </a:effectLst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984219" y="5520549"/>
            <a:ext cx="6061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A*</a:t>
            </a:r>
            <a:endParaRPr lang="pt-BR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58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0439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Principais Métodos: Lipossolúveis</a:t>
            </a:r>
            <a:endParaRPr lang="pt-BR" sz="4000" dirty="0"/>
          </a:p>
        </p:txBody>
      </p:sp>
      <p:sp>
        <p:nvSpPr>
          <p:cNvPr id="10" name="Fluxograma: Conector 9"/>
          <p:cNvSpPr/>
          <p:nvPr/>
        </p:nvSpPr>
        <p:spPr>
          <a:xfrm>
            <a:off x="9571303" y="3028006"/>
            <a:ext cx="2189287" cy="204333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dirty="0" smtClean="0"/>
              <a:t>Métodos Analíticos</a:t>
            </a:r>
            <a:endParaRPr lang="pt-BR" sz="2300" dirty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9387041"/>
              </p:ext>
            </p:extLst>
          </p:nvPr>
        </p:nvGraphicFramePr>
        <p:xfrm>
          <a:off x="3071606" y="2222394"/>
          <a:ext cx="5031226" cy="368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tângulo 12"/>
          <p:cNvSpPr/>
          <p:nvPr/>
        </p:nvSpPr>
        <p:spPr>
          <a:xfrm>
            <a:off x="110491" y="3368741"/>
            <a:ext cx="3164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Extração</a:t>
            </a:r>
            <a:endParaRPr lang="pt-B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cxnSp>
        <p:nvCxnSpPr>
          <p:cNvPr id="15" name="Conector de seta reta 14"/>
          <p:cNvCxnSpPr/>
          <p:nvPr/>
        </p:nvCxnSpPr>
        <p:spPr>
          <a:xfrm>
            <a:off x="7979739" y="2912012"/>
            <a:ext cx="1639045" cy="6602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8007875" y="4049673"/>
            <a:ext cx="1544087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8027217" y="4628271"/>
            <a:ext cx="1591567" cy="5163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m 2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3161" y="4473723"/>
            <a:ext cx="1739307" cy="82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1934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79929" y="475551"/>
          <a:ext cx="11521494" cy="5003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31914"/>
                <a:gridCol w="1911602"/>
                <a:gridCol w="1828488"/>
                <a:gridCol w="1759229"/>
                <a:gridCol w="1662261"/>
                <a:gridCol w="1728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A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D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E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K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Carotenóides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CLAE/HPLC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Detectores</a:t>
                      </a:r>
                      <a:r>
                        <a:rPr lang="pt-BR" sz="1400" baseline="0" dirty="0" smtClean="0"/>
                        <a:t> diferentes UV/fluorescência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– separa </a:t>
                      </a:r>
                      <a:r>
                        <a:rPr lang="pt-BR" sz="1400" baseline="0" dirty="0" err="1" smtClean="0"/>
                        <a:t>isomêros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baseline="0" dirty="0" err="1" smtClean="0"/>
                        <a:t>cis</a:t>
                      </a:r>
                      <a:r>
                        <a:rPr lang="pt-BR" sz="1400" baseline="0" dirty="0" smtClean="0"/>
                        <a:t>/trans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método. Menor tempo, maior sensibilidade e seletividade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Detecção</a:t>
                      </a:r>
                      <a:r>
                        <a:rPr lang="pt-BR" sz="1400" baseline="0" dirty="0" smtClean="0"/>
                        <a:t> por UV/fluorescência</a:t>
                      </a:r>
                    </a:p>
                    <a:p>
                      <a:pPr algn="ctr"/>
                      <a:r>
                        <a:rPr lang="pt-BR" sz="1400" dirty="0" smtClean="0"/>
                        <a:t>Uso</a:t>
                      </a:r>
                      <a:r>
                        <a:rPr lang="pt-BR" sz="1400" baseline="0" dirty="0" smtClean="0"/>
                        <a:t> de antioxidantes 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separa todos os compostos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</a:t>
                      </a:r>
                      <a:r>
                        <a:rPr lang="pt-BR" sz="1400" baseline="0" dirty="0" smtClean="0"/>
                        <a:t> de fluorescência em larga escala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Cuidado extra para a presença de um lipídeo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Método mais utilizado.  Maior sensibilidade, precisão,</a:t>
                      </a:r>
                      <a:r>
                        <a:rPr lang="pt-BR" sz="1400" baseline="0" dirty="0" smtClean="0"/>
                        <a:t> rapidez e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Colorimetria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Substituída pela HPLC </a:t>
                      </a:r>
                    </a:p>
                    <a:p>
                      <a:pPr algn="ctr"/>
                      <a:r>
                        <a:rPr lang="pt-BR" sz="1400" dirty="0" smtClean="0"/>
                        <a:t>Era</a:t>
                      </a:r>
                      <a:r>
                        <a:rPr lang="pt-BR" sz="1400" baseline="0" dirty="0" smtClean="0"/>
                        <a:t> o método principal de separação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Isomerização da vitamina à </a:t>
                      </a:r>
                      <a:r>
                        <a:rPr lang="pt-BR" sz="1400" dirty="0" err="1" smtClean="0"/>
                        <a:t>isotequisterol</a:t>
                      </a:r>
                      <a:r>
                        <a:rPr lang="pt-BR" sz="1400" dirty="0" smtClean="0"/>
                        <a:t>.</a:t>
                      </a:r>
                    </a:p>
                    <a:p>
                      <a:pPr algn="ctr"/>
                      <a:r>
                        <a:rPr lang="pt-BR" sz="1400" dirty="0" smtClean="0"/>
                        <a:t>Interferência</a:t>
                      </a:r>
                      <a:r>
                        <a:rPr lang="pt-BR" sz="1400" baseline="0" dirty="0" smtClean="0"/>
                        <a:t> da vitamina 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 que foi substituído </a:t>
                      </a:r>
                      <a:r>
                        <a:rPr lang="pt-BR" sz="1400" baseline="0" dirty="0" smtClean="0"/>
                        <a:t>pela </a:t>
                      </a:r>
                      <a:r>
                        <a:rPr lang="pt-BR" sz="1400" baseline="0" dirty="0" smtClean="0"/>
                        <a:t>HPLC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Pouco</a:t>
                      </a:r>
                      <a:r>
                        <a:rPr lang="pt-BR" sz="1400" baseline="0" dirty="0" smtClean="0"/>
                        <a:t> preciso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Cromatografia à Gás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Altas</a:t>
                      </a:r>
                      <a:r>
                        <a:rPr lang="pt-BR" sz="1400" baseline="0" dirty="0" smtClean="0"/>
                        <a:t> temperaturas degradam a vitamina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Análise quantitativa e </a:t>
                      </a:r>
                      <a:r>
                        <a:rPr lang="pt-BR" sz="1400" dirty="0" smtClean="0"/>
                        <a:t>qualitativa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Cromatografia</a:t>
                      </a:r>
                      <a:r>
                        <a:rPr lang="pt-BR" b="1" baseline="0" dirty="0" smtClean="0"/>
                        <a:t> em coluna aberta</a:t>
                      </a:r>
                      <a:endParaRPr lang="pt-BR" b="1" dirty="0" smtClean="0"/>
                    </a:p>
                    <a:p>
                      <a:pPr algn="ctr"/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Já</a:t>
                      </a:r>
                      <a:r>
                        <a:rPr lang="pt-BR" sz="1400" baseline="0" dirty="0" smtClean="0"/>
                        <a:t> foi o método mais utilizado (AOAC)</a:t>
                      </a:r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Vantajoso</a:t>
                      </a:r>
                      <a:r>
                        <a:rPr lang="pt-BR" sz="1400" baseline="0" dirty="0" smtClean="0"/>
                        <a:t> pela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553128" y="1455813"/>
            <a:ext cx="2331739" cy="37348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55951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093" y="0"/>
            <a:ext cx="9509760" cy="108813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CLAE/HPLC</a:t>
            </a:r>
            <a:endParaRPr lang="pt-BR" sz="4000" dirty="0"/>
          </a:p>
        </p:txBody>
      </p:sp>
      <p:pic>
        <p:nvPicPr>
          <p:cNvPr id="1026" name="Picture 2" descr="http://cmr.asm.org/content/14/4/704/F1.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868" y="1484868"/>
            <a:ext cx="8110596" cy="484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waters.com/webassets/cms/category/media/other_images/primer_F_AllianceHPLCSyste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656" y="1195525"/>
            <a:ext cx="7868991" cy="513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sultado de imagem para FELIZ TRIST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652"/>
          <a:stretch>
            <a:fillRect/>
          </a:stretch>
        </p:blipFill>
        <p:spPr bwMode="auto">
          <a:xfrm>
            <a:off x="8471464" y="1673352"/>
            <a:ext cx="1359716" cy="1477125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0000997" y="2195548"/>
            <a:ext cx="203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Precisão</a:t>
            </a:r>
            <a:endParaRPr lang="pt-BR" dirty="0"/>
          </a:p>
        </p:txBody>
      </p:sp>
      <p:pic>
        <p:nvPicPr>
          <p:cNvPr id="8" name="Picture 4" descr="Resultado de imagem para FELIZ TRIST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6068"/>
          <a:stretch>
            <a:fillRect/>
          </a:stretch>
        </p:blipFill>
        <p:spPr bwMode="auto">
          <a:xfrm>
            <a:off x="8485704" y="3567466"/>
            <a:ext cx="1319349" cy="1493067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10000997" y="4129333"/>
            <a:ext cx="2037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Custo elevado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322251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Espaço Reservado para Conteúdo 4"/>
          <p:cNvGraphicFramePr>
            <a:graphicFrameLocks/>
          </p:cNvGraphicFramePr>
          <p:nvPr>
            <p:extLst/>
          </p:nvPr>
        </p:nvGraphicFramePr>
        <p:xfrm>
          <a:off x="379929" y="475551"/>
          <a:ext cx="11521494" cy="5003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31914"/>
                <a:gridCol w="1911602"/>
                <a:gridCol w="1828488"/>
                <a:gridCol w="1759229"/>
                <a:gridCol w="1662261"/>
                <a:gridCol w="1728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A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D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E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Vitamina K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Carotenóides</a:t>
                      </a:r>
                      <a:endParaRPr lang="pt-BR" dirty="0"/>
                    </a:p>
                  </a:txBody>
                  <a:tcPr>
                    <a:solidFill>
                      <a:srgbClr val="D5E9C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CLAE/HPLC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Detectores</a:t>
                      </a:r>
                      <a:r>
                        <a:rPr lang="pt-BR" sz="1400" baseline="0" dirty="0" smtClean="0"/>
                        <a:t> diferentes UV/fluorescência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– separa </a:t>
                      </a:r>
                      <a:r>
                        <a:rPr lang="pt-BR" sz="1400" baseline="0" dirty="0" err="1" smtClean="0"/>
                        <a:t>isomêros</a:t>
                      </a:r>
                      <a:r>
                        <a:rPr lang="pt-BR" sz="1400" baseline="0" dirty="0" smtClean="0"/>
                        <a:t> </a:t>
                      </a:r>
                      <a:r>
                        <a:rPr lang="pt-BR" sz="1400" baseline="0" dirty="0" err="1" smtClean="0"/>
                        <a:t>cis</a:t>
                      </a:r>
                      <a:r>
                        <a:rPr lang="pt-BR" sz="1400" baseline="0" dirty="0" smtClean="0"/>
                        <a:t>/trans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método. Menor tempo, maior sensibilidade e seletividade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Detecção</a:t>
                      </a:r>
                      <a:r>
                        <a:rPr lang="pt-BR" sz="1400" baseline="0" dirty="0" smtClean="0"/>
                        <a:t> por UV/fluorescência</a:t>
                      </a:r>
                    </a:p>
                    <a:p>
                      <a:pPr algn="ctr"/>
                      <a:r>
                        <a:rPr lang="pt-BR" sz="1400" dirty="0" smtClean="0"/>
                        <a:t>Uso</a:t>
                      </a:r>
                      <a:r>
                        <a:rPr lang="pt-BR" sz="1400" baseline="0" dirty="0" smtClean="0"/>
                        <a:t> de antioxidantes 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Fase normal separa todos os compostos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Detector</a:t>
                      </a:r>
                      <a:r>
                        <a:rPr lang="pt-BR" sz="1400" baseline="0" dirty="0" smtClean="0"/>
                        <a:t> de fluorescência em larga escala</a:t>
                      </a:r>
                    </a:p>
                    <a:p>
                      <a:pPr algn="ctr"/>
                      <a:r>
                        <a:rPr lang="pt-BR" sz="1400" baseline="0" dirty="0" smtClean="0"/>
                        <a:t>Cuidado extra para a presença de um lipídeo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Método mais utilizado.  Maior sensibilidade, precisão,</a:t>
                      </a:r>
                      <a:r>
                        <a:rPr lang="pt-BR" sz="1400" baseline="0" dirty="0" smtClean="0"/>
                        <a:t> rapidez e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/>
                        <a:t>Colorimetria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Substituída pela HPLC </a:t>
                      </a:r>
                    </a:p>
                    <a:p>
                      <a:pPr algn="ctr"/>
                      <a:r>
                        <a:rPr lang="pt-BR" sz="1400" dirty="0" smtClean="0"/>
                        <a:t>Era</a:t>
                      </a:r>
                      <a:r>
                        <a:rPr lang="pt-BR" sz="1400" baseline="0" dirty="0" smtClean="0"/>
                        <a:t> o método principal de separação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Isomerização da vitamina à </a:t>
                      </a:r>
                      <a:r>
                        <a:rPr lang="pt-BR" sz="1400" dirty="0" err="1" smtClean="0"/>
                        <a:t>isotequisterol</a:t>
                      </a:r>
                      <a:r>
                        <a:rPr lang="pt-BR" sz="1400" dirty="0" smtClean="0"/>
                        <a:t>.</a:t>
                      </a:r>
                    </a:p>
                    <a:p>
                      <a:pPr algn="ctr"/>
                      <a:r>
                        <a:rPr lang="pt-BR" sz="1400" dirty="0" smtClean="0"/>
                        <a:t>Interferência</a:t>
                      </a:r>
                      <a:r>
                        <a:rPr lang="pt-BR" sz="1400" baseline="0" dirty="0" smtClean="0"/>
                        <a:t> da vitamina 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Principal</a:t>
                      </a:r>
                      <a:r>
                        <a:rPr lang="pt-BR" sz="1400" baseline="0" dirty="0" smtClean="0"/>
                        <a:t> método que foi substituído </a:t>
                      </a:r>
                      <a:r>
                        <a:rPr lang="pt-BR" sz="1400" baseline="0" dirty="0" smtClean="0"/>
                        <a:t>pela </a:t>
                      </a:r>
                      <a:r>
                        <a:rPr lang="pt-BR" sz="1400" baseline="0" dirty="0" smtClean="0"/>
                        <a:t>HPLC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Pouco</a:t>
                      </a:r>
                      <a:r>
                        <a:rPr lang="pt-BR" sz="1400" baseline="0" dirty="0" smtClean="0"/>
                        <a:t> preciso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Cromatografia à Gás</a:t>
                      </a:r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Altas</a:t>
                      </a:r>
                      <a:r>
                        <a:rPr lang="pt-BR" sz="1400" baseline="0" dirty="0" smtClean="0"/>
                        <a:t> temperaturas degradam a vitamina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Análise quantitativa e </a:t>
                      </a:r>
                      <a:r>
                        <a:rPr lang="pt-BR" sz="1400" dirty="0" smtClean="0"/>
                        <a:t>qualitativa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Cromatografia</a:t>
                      </a:r>
                      <a:r>
                        <a:rPr lang="pt-BR" b="1" baseline="0" dirty="0" smtClean="0"/>
                        <a:t> em coluna aberta</a:t>
                      </a:r>
                      <a:endParaRPr lang="pt-BR" b="1" dirty="0" smtClean="0"/>
                    </a:p>
                    <a:p>
                      <a:pPr algn="ctr"/>
                      <a:endParaRPr lang="pt-BR" b="1" dirty="0"/>
                    </a:p>
                  </a:txBody>
                  <a:tcPr anchor="ctr">
                    <a:solidFill>
                      <a:srgbClr val="D5E9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-</a:t>
                      </a:r>
                      <a:endParaRPr lang="pt-BR" sz="1400" dirty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Já</a:t>
                      </a:r>
                      <a:r>
                        <a:rPr lang="pt-BR" sz="1400" baseline="0" dirty="0" smtClean="0"/>
                        <a:t> foi o método mais utilizado (AOAC)</a:t>
                      </a:r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Vantajoso</a:t>
                      </a:r>
                      <a:r>
                        <a:rPr lang="pt-BR" sz="1400" baseline="0" dirty="0" smtClean="0"/>
                        <a:t> pela simplicidade</a:t>
                      </a:r>
                      <a:endParaRPr lang="pt-BR" sz="1400" dirty="0" smtClean="0"/>
                    </a:p>
                  </a:txBody>
                  <a:tcPr anchor="ctr">
                    <a:solidFill>
                      <a:srgbClr val="EBF4E8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475487" y="3769775"/>
            <a:ext cx="2434770" cy="37348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27060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com design de borda verde fina (widescreen)</Template>
  <TotalTime>0</TotalTime>
  <Words>1442</Words>
  <Application>Microsoft Office PowerPoint</Application>
  <PresentationFormat>Personalizar</PresentationFormat>
  <Paragraphs>352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Sheer Green 16x9</vt:lpstr>
      <vt:lpstr>Métodos Analíticos para Vitaminas</vt:lpstr>
      <vt:lpstr>Agenda</vt:lpstr>
      <vt:lpstr>Objetivo</vt:lpstr>
      <vt:lpstr>Vitaminas</vt:lpstr>
      <vt:lpstr>Vitaminas: Fatores que dificultam a análise</vt:lpstr>
      <vt:lpstr>Principais Métodos: Lipossolúveis</vt:lpstr>
      <vt:lpstr>Slide 7</vt:lpstr>
      <vt:lpstr>CLAE/HPLC</vt:lpstr>
      <vt:lpstr>Slide 9</vt:lpstr>
      <vt:lpstr>Cromatografia a gás</vt:lpstr>
      <vt:lpstr>Slide 11</vt:lpstr>
      <vt:lpstr>Colorimetria</vt:lpstr>
      <vt:lpstr>Principais Métodos: Hidrossolúveis</vt:lpstr>
      <vt:lpstr>Slide 14</vt:lpstr>
      <vt:lpstr>Microbiológico</vt:lpstr>
      <vt:lpstr>Slide 16</vt:lpstr>
      <vt:lpstr>Fluorimétrico</vt:lpstr>
      <vt:lpstr>Métodos menos utilizados</vt:lpstr>
      <vt:lpstr>Comparações</vt:lpstr>
      <vt:lpstr>Considerações finais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2016-11-04T17:13:20Z</dcterms:created>
  <dcterms:modified xsi:type="dcterms:W3CDTF">2016-11-10T02:20:08Z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