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A77CB-F073-41FE-9134-38786EBB9A09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DD893-FC12-400A-8462-A79A13F45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88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D893-FC12-400A-8462-A79A13F4585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01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0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17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44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96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31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76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53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64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60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6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44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0EFEE-E1AA-46DF-8370-1AB51D9917E7}" type="datetimeFigureOut">
              <a:rPr lang="pt-BR" smtClean="0"/>
              <a:t>08/11/2016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13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 de Estática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826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75851"/>
              </p:ext>
            </p:extLst>
          </p:nvPr>
        </p:nvGraphicFramePr>
        <p:xfrm>
          <a:off x="2699792" y="228600"/>
          <a:ext cx="3096344" cy="2571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ção" r:id="rId3" imgW="1739900" imgH="1447800" progId="Equation.3">
                  <p:embed/>
                </p:oleObj>
              </mc:Choice>
              <mc:Fallback>
                <p:oleObj name="Equação" r:id="rId3" imgW="1739900" imgH="1447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28600"/>
                        <a:ext cx="3096344" cy="257182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781296"/>
              </p:ext>
            </p:extLst>
          </p:nvPr>
        </p:nvGraphicFramePr>
        <p:xfrm>
          <a:off x="971600" y="3501008"/>
          <a:ext cx="2232248" cy="2293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ção" r:id="rId5" imgW="1384300" imgH="1422400" progId="Equation.3">
                  <p:embed/>
                </p:oleObj>
              </mc:Choice>
              <mc:Fallback>
                <p:oleObj name="Equação" r:id="rId5" imgW="1384300" imgH="142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01008"/>
                        <a:ext cx="2232248" cy="229382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298031"/>
              </p:ext>
            </p:extLst>
          </p:nvPr>
        </p:nvGraphicFramePr>
        <p:xfrm>
          <a:off x="5364088" y="3429000"/>
          <a:ext cx="2232248" cy="232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ção" r:id="rId7" imgW="1358900" imgH="1422400" progId="Equation.3">
                  <p:embed/>
                </p:oleObj>
              </mc:Choice>
              <mc:Fallback>
                <p:oleObj name="Equação" r:id="rId7" imgW="1358900" imgH="142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429000"/>
                        <a:ext cx="2232248" cy="2325909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811559"/>
              </p:ext>
            </p:extLst>
          </p:nvPr>
        </p:nvGraphicFramePr>
        <p:xfrm>
          <a:off x="3995936" y="4293096"/>
          <a:ext cx="86409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ção" r:id="rId9" imgW="203112" imgH="139639" progId="Equation.3">
                  <p:embed/>
                </p:oleObj>
              </mc:Choice>
              <mc:Fallback>
                <p:oleObj name="Equação" r:id="rId9" imgW="203112" imgH="13963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293096"/>
                        <a:ext cx="864096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36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944" y="692696"/>
            <a:ext cx="5328592" cy="589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0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66618"/>
              </p:ext>
            </p:extLst>
          </p:nvPr>
        </p:nvGraphicFramePr>
        <p:xfrm>
          <a:off x="1331640" y="548680"/>
          <a:ext cx="6336702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754"/>
                <a:gridCol w="1267487"/>
                <a:gridCol w="1267487"/>
                <a:gridCol w="1267487"/>
                <a:gridCol w="1267487"/>
              </a:tblGrid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ligamento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α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ϴ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-90</a:t>
                      </a:r>
                      <a:r>
                        <a:rPr lang="pt-BR" sz="1400" baseline="30000">
                          <a:effectLst/>
                        </a:rPr>
                        <a:t>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ϴ</a:t>
                      </a:r>
                      <a:r>
                        <a:rPr lang="pt-BR" sz="1400" baseline="-25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90</a:t>
                      </a:r>
                      <a:r>
                        <a:rPr lang="pt-BR" sz="1400" baseline="30000">
                          <a:effectLst/>
                        </a:rPr>
                        <a:t>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ϴ</a:t>
                      </a:r>
                      <a:r>
                        <a:rPr lang="pt-BR" sz="1400" baseline="-250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ϴ</a:t>
                      </a:r>
                      <a:r>
                        <a:rPr lang="pt-BR" sz="1400" baseline="-25000" dirty="0">
                          <a:effectLst/>
                        </a:rPr>
                        <a:t>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507811"/>
              </p:ext>
            </p:extLst>
          </p:nvPr>
        </p:nvGraphicFramePr>
        <p:xfrm>
          <a:off x="611560" y="2204864"/>
          <a:ext cx="240899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ção" r:id="rId3" imgW="1371600" imgH="939800" progId="Equation.3">
                  <p:embed/>
                </p:oleObj>
              </mc:Choice>
              <mc:Fallback>
                <p:oleObj name="Equação" r:id="rId3" imgW="13716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204864"/>
                        <a:ext cx="2408994" cy="1656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063308"/>
              </p:ext>
            </p:extLst>
          </p:nvPr>
        </p:nvGraphicFramePr>
        <p:xfrm>
          <a:off x="5580112" y="2060848"/>
          <a:ext cx="2448272" cy="182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ção" r:id="rId5" imgW="1269449" imgH="939392" progId="Equation.3">
                  <p:embed/>
                </p:oleObj>
              </mc:Choice>
              <mc:Fallback>
                <p:oleObj name="Equação" r:id="rId5" imgW="1269449" imgH="93939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060848"/>
                        <a:ext cx="2448272" cy="1822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003191"/>
              </p:ext>
            </p:extLst>
          </p:nvPr>
        </p:nvGraphicFramePr>
        <p:xfrm>
          <a:off x="2627784" y="4221088"/>
          <a:ext cx="2880320" cy="1966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ção" r:id="rId7" imgW="1384300" imgH="939800" progId="Equation.3">
                  <p:embed/>
                </p:oleObj>
              </mc:Choice>
              <mc:Fallback>
                <p:oleObj name="Equação" r:id="rId7" imgW="13843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221088"/>
                        <a:ext cx="2880320" cy="1966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32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318871"/>
              </p:ext>
            </p:extLst>
          </p:nvPr>
        </p:nvGraphicFramePr>
        <p:xfrm>
          <a:off x="2699792" y="228600"/>
          <a:ext cx="3120347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ção" r:id="rId3" imgW="1854200" imgH="939800" progId="Equation.3">
                  <p:embed/>
                </p:oleObj>
              </mc:Choice>
              <mc:Fallback>
                <p:oleObj name="Equação" r:id="rId3" imgW="18542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28600"/>
                        <a:ext cx="3120347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90150"/>
              </p:ext>
            </p:extLst>
          </p:nvPr>
        </p:nvGraphicFramePr>
        <p:xfrm>
          <a:off x="1763688" y="2420888"/>
          <a:ext cx="655272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ção" r:id="rId5" imgW="4089400" imgH="939800" progId="Equation.3">
                  <p:embed/>
                </p:oleObj>
              </mc:Choice>
              <mc:Fallback>
                <p:oleObj name="Equação" r:id="rId5" imgW="4089400" imgH="93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420888"/>
                        <a:ext cx="6552728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153176"/>
              </p:ext>
            </p:extLst>
          </p:nvPr>
        </p:nvGraphicFramePr>
        <p:xfrm>
          <a:off x="1979712" y="4365104"/>
          <a:ext cx="1656184" cy="1388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ção" r:id="rId7" imgW="939800" imgH="787400" progId="Equation.3">
                  <p:embed/>
                </p:oleObj>
              </mc:Choice>
              <mc:Fallback>
                <p:oleObj name="Equação" r:id="rId7" imgW="9398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365104"/>
                        <a:ext cx="1656184" cy="13885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744618"/>
              </p:ext>
            </p:extLst>
          </p:nvPr>
        </p:nvGraphicFramePr>
        <p:xfrm>
          <a:off x="3923928" y="4509120"/>
          <a:ext cx="460157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ção" r:id="rId9" imgW="2971800" imgH="787400" progId="Equation.3">
                  <p:embed/>
                </p:oleObj>
              </mc:Choice>
              <mc:Fallback>
                <p:oleObj name="Equação" r:id="rId9" imgW="2971800" imgH="787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509120"/>
                        <a:ext cx="4601571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58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219255"/>
              </p:ext>
            </p:extLst>
          </p:nvPr>
        </p:nvGraphicFramePr>
        <p:xfrm>
          <a:off x="2411760" y="764704"/>
          <a:ext cx="456242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ção" r:id="rId3" imgW="2832100" imgH="711200" progId="Equation.3">
                  <p:embed/>
                </p:oleObj>
              </mc:Choice>
              <mc:Fallback>
                <p:oleObj name="Equação" r:id="rId3" imgW="28321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764704"/>
                        <a:ext cx="4562427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082458"/>
              </p:ext>
            </p:extLst>
          </p:nvPr>
        </p:nvGraphicFramePr>
        <p:xfrm>
          <a:off x="3347864" y="2564904"/>
          <a:ext cx="157517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ção" r:id="rId5" imgW="711200" imgH="228600" progId="Equation.3">
                  <p:embed/>
                </p:oleObj>
              </mc:Choice>
              <mc:Fallback>
                <p:oleObj name="Equação" r:id="rId5" imgW="711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564904"/>
                        <a:ext cx="157517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348244"/>
              </p:ext>
            </p:extLst>
          </p:nvPr>
        </p:nvGraphicFramePr>
        <p:xfrm>
          <a:off x="5076056" y="2132856"/>
          <a:ext cx="694556" cy="1441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ção" r:id="rId7" imgW="381000" imgH="787400" progId="Equation.3">
                  <p:embed/>
                </p:oleObj>
              </mc:Choice>
              <mc:Fallback>
                <p:oleObj name="Equação" r:id="rId7" imgW="381000" imgH="787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132856"/>
                        <a:ext cx="694556" cy="14412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774633"/>
              </p:ext>
            </p:extLst>
          </p:nvPr>
        </p:nvGraphicFramePr>
        <p:xfrm>
          <a:off x="1828755" y="3933056"/>
          <a:ext cx="548648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ção" r:id="rId9" imgW="3543300" imgH="787400" progId="Equation.3">
                  <p:embed/>
                </p:oleObj>
              </mc:Choice>
              <mc:Fallback>
                <p:oleObj name="Equação" r:id="rId9" imgW="3543300" imgH="787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755" y="3933056"/>
                        <a:ext cx="5486489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472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839446"/>
              </p:ext>
            </p:extLst>
          </p:nvPr>
        </p:nvGraphicFramePr>
        <p:xfrm>
          <a:off x="395536" y="2420888"/>
          <a:ext cx="8316913" cy="137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ção" r:id="rId3" imgW="6324600" imgH="990600" progId="Equation.3">
                  <p:embed/>
                </p:oleObj>
              </mc:Choice>
              <mc:Fallback>
                <p:oleObj name="Equação" r:id="rId3" imgW="6324600" imgH="9906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420888"/>
                        <a:ext cx="8316913" cy="1373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39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47055"/>
            <a:ext cx="984565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pt-BR" sz="2400" b="1" dirty="0"/>
              <a:t>Dados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1720" y="2292545"/>
            <a:ext cx="4392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=90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=45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=0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06726" y="3088362"/>
            <a:ext cx="129306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Pede-se</a:t>
            </a:r>
            <a:endParaRPr lang="pt-BR" sz="2400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149359"/>
              </p:ext>
            </p:extLst>
          </p:nvPr>
        </p:nvGraphicFramePr>
        <p:xfrm>
          <a:off x="1700097" y="3717032"/>
          <a:ext cx="353162" cy="358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ção" r:id="rId3" imgW="126835" imgH="139518" progId="Equation.3">
                  <p:embed/>
                </p:oleObj>
              </mc:Choice>
              <mc:Fallback>
                <p:oleObj name="Equação" r:id="rId3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097" y="3717032"/>
                        <a:ext cx="353162" cy="35889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218028" y="4288512"/>
            <a:ext cx="1264898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pt-BR" sz="2400" b="1" dirty="0"/>
              <a:t>Solução:</a:t>
            </a:r>
            <a:endParaRPr lang="pt-BR" sz="2400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27667"/>
              </p:ext>
            </p:extLst>
          </p:nvPr>
        </p:nvGraphicFramePr>
        <p:xfrm>
          <a:off x="3352800" y="4519344"/>
          <a:ext cx="1939280" cy="1257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ção" r:id="rId5" imgW="1219200" imgH="787400" progId="Equation.3">
                  <p:embed/>
                </p:oleObj>
              </mc:Choice>
              <mc:Fallback>
                <p:oleObj name="Equação" r:id="rId5" imgW="1219200" imgH="787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19344"/>
                        <a:ext cx="1939280" cy="12575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422884"/>
              </p:ext>
            </p:extLst>
          </p:nvPr>
        </p:nvGraphicFramePr>
        <p:xfrm>
          <a:off x="4545008" y="5949280"/>
          <a:ext cx="1683176" cy="614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ção" r:id="rId7" imgW="596641" imgH="215806" progId="Equation.3">
                  <p:embed/>
                </p:oleObj>
              </mc:Choice>
              <mc:Fallback>
                <p:oleObj name="Equação" r:id="rId7" imgW="596641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08" y="5949280"/>
                        <a:ext cx="1683176" cy="61449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50477" y="1156682"/>
            <a:ext cx="6068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ESFORÇOS DA SUPERFÍCIE NA PONTA DA FERRAMENTA:</a:t>
            </a:r>
            <a:endParaRPr lang="pt-BR" sz="2000" b="1" dirty="0"/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91742"/>
              </p:ext>
            </p:extLst>
          </p:nvPr>
        </p:nvGraphicFramePr>
        <p:xfrm>
          <a:off x="850477" y="1556792"/>
          <a:ext cx="671402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ção" r:id="rId9" imgW="3175000" imgH="241300" progId="Equation.3">
                  <p:embed/>
                </p:oleObj>
              </mc:Choice>
              <mc:Fallback>
                <p:oleObj name="Equação" r:id="rId9" imgW="3175000" imgH="2413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477" y="1556792"/>
                        <a:ext cx="6714026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368933"/>
              </p:ext>
            </p:extLst>
          </p:nvPr>
        </p:nvGraphicFramePr>
        <p:xfrm>
          <a:off x="1668133" y="4519344"/>
          <a:ext cx="1031659" cy="199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ção" r:id="rId11" imgW="748975" imgH="1459866" progId="Equation.3">
                  <p:embed/>
                </p:oleObj>
              </mc:Choice>
              <mc:Fallback>
                <p:oleObj name="Equação" r:id="rId11" imgW="748975" imgH="1459866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133" y="4519344"/>
                        <a:ext cx="1031659" cy="1998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88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404664"/>
            <a:ext cx="1008112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Dado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936300"/>
              </p:ext>
            </p:extLst>
          </p:nvPr>
        </p:nvGraphicFramePr>
        <p:xfrm>
          <a:off x="1835696" y="1314092"/>
          <a:ext cx="1584176" cy="2565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ção" r:id="rId4" imgW="876300" imgH="1422400" progId="Equation.3">
                  <p:embed/>
                </p:oleObj>
              </mc:Choice>
              <mc:Fallback>
                <p:oleObj name="Equação" r:id="rId4" imgW="876300" imgH="142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314092"/>
                        <a:ext cx="1584176" cy="25656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89295"/>
              </p:ext>
            </p:extLst>
          </p:nvPr>
        </p:nvGraphicFramePr>
        <p:xfrm>
          <a:off x="5508104" y="1196752"/>
          <a:ext cx="1440160" cy="29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ção" r:id="rId6" imgW="749300" imgH="1524000" progId="Equation.3">
                  <p:embed/>
                </p:oleObj>
              </mc:Choice>
              <mc:Fallback>
                <p:oleObj name="Equação" r:id="rId6" imgW="749300" imgH="152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196752"/>
                        <a:ext cx="1440160" cy="2916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6"/>
          <p:cNvSpPr/>
          <p:nvPr/>
        </p:nvSpPr>
        <p:spPr>
          <a:xfrm>
            <a:off x="3923928" y="2132856"/>
            <a:ext cx="1296144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calcule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9695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770485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Solução: Considere a célula de carga como uma “junta </a:t>
            </a:r>
            <a:r>
              <a:rPr lang="pt-BR" sz="2400" b="1" dirty="0" smtClean="0"/>
              <a:t>”, </a:t>
            </a:r>
            <a:r>
              <a:rPr lang="pt-BR" sz="2400" b="1" dirty="0"/>
              <a:t>que produz movimento nos 6 graus de liberdade: 3 de translação segundo os eixos do sistema 3 e 3 de rotação ao redor dos mesmos eixos.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850418"/>
              </p:ext>
            </p:extLst>
          </p:nvPr>
        </p:nvGraphicFramePr>
        <p:xfrm>
          <a:off x="1043608" y="2852936"/>
          <a:ext cx="300633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ção" r:id="rId3" imgW="1586811" imgH="266584" progId="Equation.3">
                  <p:embed/>
                </p:oleObj>
              </mc:Choice>
              <mc:Fallback>
                <p:oleObj name="Equação" r:id="rId3" imgW="1586811" imgH="26658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852936"/>
                        <a:ext cx="3006334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457304"/>
              </p:ext>
            </p:extLst>
          </p:nvPr>
        </p:nvGraphicFramePr>
        <p:xfrm>
          <a:off x="1403648" y="3645024"/>
          <a:ext cx="1512168" cy="149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ção" r:id="rId5" imgW="800100" imgH="787400" progId="Equation.3">
                  <p:embed/>
                </p:oleObj>
              </mc:Choice>
              <mc:Fallback>
                <p:oleObj name="Equação" r:id="rId5" imgW="800100" imgH="787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645024"/>
                        <a:ext cx="1512168" cy="1494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441634"/>
              </p:ext>
            </p:extLst>
          </p:nvPr>
        </p:nvGraphicFramePr>
        <p:xfrm>
          <a:off x="3197341" y="3717032"/>
          <a:ext cx="1266647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ção" r:id="rId7" imgW="698500" imgH="787400" progId="Equation.3">
                  <p:embed/>
                </p:oleObj>
              </mc:Choice>
              <mc:Fallback>
                <p:oleObj name="Equação" r:id="rId7" imgW="6985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341" y="3717032"/>
                        <a:ext cx="1266647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244360"/>
              </p:ext>
            </p:extLst>
          </p:nvPr>
        </p:nvGraphicFramePr>
        <p:xfrm>
          <a:off x="4860032" y="3861048"/>
          <a:ext cx="1656184" cy="121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ção" r:id="rId9" imgW="1079500" imgH="787400" progId="Equation.3">
                  <p:embed/>
                </p:oleObj>
              </mc:Choice>
              <mc:Fallback>
                <p:oleObj name="Equação" r:id="rId9" imgW="1079500" imgH="787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861048"/>
                        <a:ext cx="1656184" cy="1216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533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85</Words>
  <Application>Microsoft Office PowerPoint</Application>
  <PresentationFormat>Apresentação na tela (4:3)</PresentationFormat>
  <Paragraphs>30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Tema do Office</vt:lpstr>
      <vt:lpstr>Equação</vt:lpstr>
      <vt:lpstr>Exercício de Estática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de Estática</dc:title>
  <dc:creator>Ettore</dc:creator>
  <cp:lastModifiedBy>Ettore</cp:lastModifiedBy>
  <cp:revision>8</cp:revision>
  <dcterms:created xsi:type="dcterms:W3CDTF">2016-11-07T23:54:50Z</dcterms:created>
  <dcterms:modified xsi:type="dcterms:W3CDTF">2016-11-08T23:51:27Z</dcterms:modified>
</cp:coreProperties>
</file>