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95" r:id="rId2"/>
    <p:sldId id="298" r:id="rId3"/>
    <p:sldId id="304" r:id="rId4"/>
    <p:sldId id="299" r:id="rId5"/>
    <p:sldId id="305" r:id="rId6"/>
    <p:sldId id="306" r:id="rId7"/>
    <p:sldId id="300" r:id="rId8"/>
  </p:sldIdLst>
  <p:sldSz cx="14846300" cy="105029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1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2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4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734" algn="l" defTabSz="91429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2882" algn="l" defTabSz="91429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028" algn="l" defTabSz="91429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175" algn="l" defTabSz="91429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68" y="-120"/>
      </p:cViewPr>
      <p:guideLst>
        <p:guide orient="horz" pos="3308"/>
        <p:guide pos="46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D3F95-A563-4AF8-8FD3-BA94C2B290A1}" type="datetimeFigureOut">
              <a:rPr lang="pt-BR" smtClean="0"/>
              <a:t>18/02/2014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0D336-9705-449D-96DA-11117B9612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98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41" algn="l" defTabSz="9142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88" algn="l" defTabSz="9142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34" algn="l" defTabSz="9142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82" algn="l" defTabSz="9142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28" algn="l" defTabSz="9142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75" algn="l" defTabSz="9142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1172858" y="4117137"/>
            <a:ext cx="12619355" cy="4761315"/>
          </a:xfrm>
        </p:spPr>
        <p:txBody>
          <a:bodyPr anchor="t" anchorCtr="0">
            <a:noAutofit/>
          </a:bodyPr>
          <a:lstStyle>
            <a:lvl1pPr algn="ctr">
              <a:defRPr lang="en-US" sz="98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172858" y="1736479"/>
            <a:ext cx="12619355" cy="2310638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35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724251" indent="0" algn="ctr">
              <a:buNone/>
            </a:lvl2pPr>
            <a:lvl3pPr marL="1448501" indent="0" algn="ctr">
              <a:buNone/>
            </a:lvl3pPr>
            <a:lvl4pPr marL="2172752" indent="0" algn="ctr">
              <a:buNone/>
            </a:lvl4pPr>
            <a:lvl5pPr marL="2897002" indent="0" algn="ctr">
              <a:buNone/>
            </a:lvl5pPr>
            <a:lvl6pPr marL="3621253" indent="0" algn="ctr">
              <a:buNone/>
            </a:lvl6pPr>
            <a:lvl7pPr marL="4345503" indent="0" algn="ctr">
              <a:buNone/>
            </a:lvl7pPr>
            <a:lvl8pPr marL="5069754" indent="0" algn="ctr">
              <a:buNone/>
            </a:lvl8pPr>
            <a:lvl9pPr marL="5794004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18/02/2014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0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18/02/2014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7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63567" y="420604"/>
            <a:ext cx="3340418" cy="896150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315" y="420604"/>
            <a:ext cx="9773814" cy="896150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18/02/2014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6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18/02/2014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9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21207" y="753024"/>
            <a:ext cx="12603890" cy="8996853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lIns="144850" tIns="72425" rIns="144850" bIns="72425" rtlCol="0" anchor="ctr"/>
          <a:lstStyle/>
          <a:p>
            <a:pPr algn="ctr" defTabSz="14485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 kern="0">
              <a:solidFill>
                <a:sysClr val="window" lastClr="FFFFFF"/>
              </a:solidFill>
              <a:latin typeface="Corbel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1261936" y="1219054"/>
            <a:ext cx="12322429" cy="4767261"/>
          </a:xfrm>
        </p:spPr>
        <p:txBody>
          <a:bodyPr anchor="b">
            <a:normAutofit/>
          </a:bodyPr>
          <a:lstStyle>
            <a:lvl1pPr algn="ctr">
              <a:buNone/>
              <a:defRPr lang="en-US" sz="98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1261936" y="6047134"/>
            <a:ext cx="12322429" cy="2312096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3500" b="0" smtClean="0">
                <a:solidFill>
                  <a:schemeClr val="tx2"/>
                </a:solidFill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1237192" y="9125853"/>
            <a:ext cx="3464137" cy="560155"/>
          </a:xfrm>
        </p:spPr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18/02/2014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5072486" y="9125853"/>
            <a:ext cx="4701328" cy="560155"/>
          </a:xfrm>
        </p:spPr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10144972" y="9125853"/>
            <a:ext cx="3464137" cy="560155"/>
          </a:xfrm>
        </p:spPr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38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742315" y="2450677"/>
            <a:ext cx="6557116" cy="693142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7546869" y="2450677"/>
            <a:ext cx="6557116" cy="693142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18/02/2014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2926588" y="4223670"/>
            <a:ext cx="8822436" cy="1484630"/>
          </a:xfrm>
        </p:spPr>
        <p:txBody>
          <a:bodyPr lIns="144850" rIns="144850" anchor="ctr">
            <a:noAutofit/>
          </a:bodyPr>
          <a:lstStyle>
            <a:lvl1pPr algn="ctr">
              <a:defRPr sz="5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598103" y="838437"/>
            <a:ext cx="5493131" cy="979784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144850" tIns="144850" rIns="144850" bIns="144850" anchor="ctr">
            <a:noAutofit/>
          </a:bodyPr>
          <a:lstStyle>
            <a:lvl1pPr marL="0" indent="0" algn="l">
              <a:buNone/>
              <a:defRPr sz="2500" b="1" cap="all" baseline="0">
                <a:solidFill>
                  <a:schemeClr val="tx1"/>
                </a:solidFill>
              </a:defRPr>
            </a:lvl1pPr>
            <a:lvl2pPr marL="724251" indent="0">
              <a:buNone/>
              <a:defRPr sz="3200" b="1"/>
            </a:lvl2pPr>
            <a:lvl3pPr marL="1448501" indent="0">
              <a:buNone/>
              <a:defRPr sz="2900" b="1"/>
            </a:lvl3pPr>
            <a:lvl4pPr marL="2172752" indent="0">
              <a:buNone/>
              <a:defRPr sz="2500" b="1"/>
            </a:lvl4pPr>
            <a:lvl5pPr marL="2897002" indent="0">
              <a:buNone/>
              <a:defRPr sz="2500" b="1"/>
            </a:lvl5pPr>
            <a:lvl6pPr marL="3621253" indent="0">
              <a:buNone/>
              <a:defRPr sz="2500" b="1"/>
            </a:lvl6pPr>
            <a:lvl7pPr marL="4345503" indent="0">
              <a:buNone/>
              <a:defRPr sz="2500" b="1"/>
            </a:lvl7pPr>
            <a:lvl8pPr marL="5069754" indent="0">
              <a:buNone/>
              <a:defRPr sz="2500" b="1"/>
            </a:lvl8pPr>
            <a:lvl9pPr marL="5794004" indent="0">
              <a:buNone/>
              <a:defRPr sz="25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2598103" y="2025173"/>
            <a:ext cx="5493131" cy="7352030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8327251" y="838437"/>
            <a:ext cx="5493131" cy="979784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144850" tIns="144850" rIns="144850" bIns="144850" anchor="ctr">
            <a:noAutofit/>
          </a:bodyPr>
          <a:lstStyle>
            <a:lvl1pPr marL="0" indent="0" algn="l">
              <a:buNone/>
              <a:defRPr sz="2500" b="1" cap="all" baseline="0">
                <a:solidFill>
                  <a:schemeClr val="tx1"/>
                </a:solidFill>
              </a:defRPr>
            </a:lvl1pPr>
            <a:lvl2pPr marL="724251" indent="0">
              <a:buNone/>
              <a:defRPr sz="3200" b="1"/>
            </a:lvl2pPr>
            <a:lvl3pPr marL="1448501" indent="0">
              <a:buNone/>
              <a:defRPr sz="2900" b="1"/>
            </a:lvl3pPr>
            <a:lvl4pPr marL="2172752" indent="0">
              <a:buNone/>
              <a:defRPr sz="2500" b="1"/>
            </a:lvl4pPr>
            <a:lvl5pPr marL="2897002" indent="0">
              <a:buNone/>
              <a:defRPr sz="2500" b="1"/>
            </a:lvl5pPr>
            <a:lvl6pPr marL="3621253" indent="0">
              <a:buNone/>
              <a:defRPr sz="2500" b="1"/>
            </a:lvl6pPr>
            <a:lvl7pPr marL="4345503" indent="0">
              <a:buNone/>
              <a:defRPr sz="2500" b="1"/>
            </a:lvl7pPr>
            <a:lvl8pPr marL="5069754" indent="0">
              <a:buNone/>
              <a:defRPr sz="2500" b="1"/>
            </a:lvl8pPr>
            <a:lvl9pPr marL="5794004" indent="0">
              <a:buNone/>
              <a:defRPr sz="25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8327251" y="2025173"/>
            <a:ext cx="5493131" cy="7352030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18/02/2014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10639848" y="9517244"/>
            <a:ext cx="3464137" cy="560155"/>
          </a:xfrm>
        </p:spPr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9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18/02/2014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7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18/02/2014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5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2716532" y="4381662"/>
            <a:ext cx="8402320" cy="148463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4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206452" y="922819"/>
            <a:ext cx="9650095" cy="8402320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1142444" y="4381664"/>
            <a:ext cx="8402320" cy="1484630"/>
          </a:xfrm>
        </p:spPr>
        <p:txBody>
          <a:bodyPr lIns="144850" rIns="14485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724251" indent="0">
              <a:buNone/>
              <a:defRPr sz="1900"/>
            </a:lvl2pPr>
            <a:lvl3pPr marL="1448501" indent="0">
              <a:buNone/>
              <a:defRPr sz="1600"/>
            </a:lvl3pPr>
            <a:lvl4pPr marL="2172752" indent="0">
              <a:buNone/>
              <a:defRPr sz="1400"/>
            </a:lvl4pPr>
            <a:lvl5pPr marL="2897002" indent="0">
              <a:buNone/>
              <a:defRPr sz="1400"/>
            </a:lvl5pPr>
            <a:lvl6pPr marL="3621253" indent="0">
              <a:buNone/>
              <a:defRPr sz="1400"/>
            </a:lvl6pPr>
            <a:lvl7pPr marL="4345503" indent="0">
              <a:buNone/>
              <a:defRPr sz="1400"/>
            </a:lvl7pPr>
            <a:lvl8pPr marL="5069754" indent="0">
              <a:buNone/>
              <a:defRPr sz="1400"/>
            </a:lvl8pPr>
            <a:lvl9pPr marL="5794004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18/02/2014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10639848" y="9517244"/>
            <a:ext cx="3464137" cy="560155"/>
          </a:xfrm>
        </p:spPr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97236" y="1217255"/>
            <a:ext cx="6429583" cy="8108239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850" tIns="72425" rIns="144850" bIns="72425" rtlCol="0" anchor="ctr"/>
          <a:lstStyle/>
          <a:p>
            <a:pPr algn="ctr" defTabSz="1448501" fontAlgn="auto">
              <a:spcBef>
                <a:spcPts val="0"/>
              </a:spcBef>
              <a:spcAft>
                <a:spcPts val="0"/>
              </a:spcAft>
            </a:pPr>
            <a:endParaRPr lang="en-US" sz="29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568978" y="5362855"/>
            <a:ext cx="5196205" cy="1750483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41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856516" y="1257657"/>
            <a:ext cx="7388890" cy="7987590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5100">
                <a:solidFill>
                  <a:schemeClr val="tx1"/>
                </a:solidFill>
              </a:defRPr>
            </a:lvl1pPr>
          </a:lstStyle>
          <a:p>
            <a:r>
              <a:rPr lang="pt-BR" sz="3200" smtClean="0"/>
              <a:t>Clique no ícone para adicionar uma imagem</a:t>
            </a:r>
            <a:endParaRPr lang="en-US" sz="32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8568978" y="2450677"/>
            <a:ext cx="5196205" cy="2795479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2100">
                <a:solidFill>
                  <a:schemeClr val="tx1">
                    <a:tint val="95000"/>
                  </a:schemeClr>
                </a:solidFill>
              </a:defRPr>
            </a:lvl1pPr>
            <a:lvl2pPr marL="729280" marR="0" indent="-178549">
              <a:buFontTx/>
              <a:buNone/>
              <a:defRPr sz="1900"/>
            </a:lvl2pPr>
            <a:lvl3pPr marL="1448501" marR="0" indent="-186092">
              <a:buFontTx/>
              <a:buNone/>
              <a:defRPr sz="1600"/>
            </a:lvl3pPr>
            <a:lvl4pPr marL="2084736" marR="0" indent="-178549">
              <a:buFontTx/>
              <a:buNone/>
              <a:defRPr sz="1400"/>
            </a:lvl4pPr>
            <a:lvl5pPr marL="2710910" marR="0" indent="-186092">
              <a:buFontTx/>
              <a:buNone/>
              <a:defRPr sz="14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18/02/2014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2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56736" y="350097"/>
            <a:ext cx="13732828" cy="9802707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lIns="144850" tIns="72425" rIns="144850" bIns="72425" rtlCol="0" anchor="ctr"/>
          <a:lstStyle/>
          <a:p>
            <a:pPr algn="ctr" defTabSz="14485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 kern="0">
              <a:solidFill>
                <a:sysClr val="window" lastClr="FFFFFF"/>
              </a:solidFill>
              <a:latin typeface="Corbel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742315" y="466796"/>
            <a:ext cx="13361670" cy="1750483"/>
          </a:xfrm>
          <a:prstGeom prst="rect">
            <a:avLst/>
          </a:prstGeom>
        </p:spPr>
        <p:txBody>
          <a:bodyPr lIns="144850" tIns="72425" rIns="144850" bIns="72425"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742315" y="2450677"/>
            <a:ext cx="13361670" cy="6931429"/>
          </a:xfrm>
          <a:prstGeom prst="rect">
            <a:avLst/>
          </a:prstGeom>
        </p:spPr>
        <p:txBody>
          <a:bodyPr lIns="72425" tIns="72425" rIns="72425" bIns="72425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742315" y="9517244"/>
            <a:ext cx="3464137" cy="560155"/>
          </a:xfrm>
          <a:prstGeom prst="rect">
            <a:avLst/>
          </a:prstGeom>
        </p:spPr>
        <p:txBody>
          <a:bodyPr lIns="144850" tIns="72425" rIns="144850" bIns="72425" anchor="b" anchorCtr="0"/>
          <a:lstStyle>
            <a:lvl1pPr>
              <a:defRPr lang="en-US" sz="16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1448501" fontAlgn="auto">
              <a:spcBef>
                <a:spcPts val="0"/>
              </a:spcBef>
              <a:spcAft>
                <a:spcPts val="0"/>
              </a:spcAft>
            </a:pPr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 defTabSz="1448501" fontAlgn="auto">
                <a:spcBef>
                  <a:spcPts val="0"/>
                </a:spcBef>
                <a:spcAft>
                  <a:spcPts val="0"/>
                </a:spcAft>
              </a:pPr>
              <a:t>18/02/2014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5072486" y="9517244"/>
            <a:ext cx="4701328" cy="560155"/>
          </a:xfrm>
          <a:prstGeom prst="rect">
            <a:avLst/>
          </a:prstGeom>
        </p:spPr>
        <p:txBody>
          <a:bodyPr lIns="144850" tIns="72425" rIns="144850" bIns="72425" anchor="b" anchorCtr="0"/>
          <a:lstStyle>
            <a:lvl1pPr algn="ctr">
              <a:defRPr lang="en-US" sz="16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1448501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10639848" y="9517244"/>
            <a:ext cx="3464137" cy="560155"/>
          </a:xfrm>
          <a:prstGeom prst="rect">
            <a:avLst/>
          </a:prstGeom>
        </p:spPr>
        <p:txBody>
          <a:bodyPr lIns="144850" tIns="72425" rIns="144850" bIns="72425" anchor="b" anchorCtr="0"/>
          <a:lstStyle>
            <a:lvl1pPr algn="r">
              <a:defRPr lang="en-US" sz="16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1448501" fontAlgn="auto">
              <a:spcBef>
                <a:spcPts val="0"/>
              </a:spcBef>
              <a:spcAft>
                <a:spcPts val="0"/>
              </a:spcAft>
            </a:pPr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 defTabSz="1448501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9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defPPr>
        <a:defRPr sz="70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84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724251" indent="-434550" algn="l" eaLnBrk="1" hangingPunct="1">
        <a:buClr>
          <a:schemeClr val="accent1"/>
        </a:buClr>
        <a:buSzPct val="80000"/>
        <a:buFont typeface="Wingdings 2" pitchFamily="18" charset="2"/>
        <a:buChar char=""/>
        <a:defRPr sz="4400">
          <a:solidFill>
            <a:schemeClr val="tx1"/>
          </a:solidFill>
          <a:latin typeface="+mn-lt"/>
          <a:ea typeface="+mn-lt"/>
          <a:cs typeface="+mn-lt"/>
        </a:defRPr>
      </a:lvl1pPr>
      <a:lvl2pPr marL="1202256" indent="-362125" algn="l" eaLnBrk="1" hangingPunct="1">
        <a:buClr>
          <a:schemeClr val="accent2"/>
        </a:buClr>
        <a:buFont typeface="Wingdings 2" pitchFamily="18" charset="2"/>
        <a:buChar char=""/>
        <a:defRPr sz="3500">
          <a:solidFill>
            <a:schemeClr val="tx1"/>
          </a:solidFill>
          <a:latin typeface="+mn-lt"/>
          <a:ea typeface="+mn-lt"/>
          <a:cs typeface="+mn-lt"/>
        </a:defRPr>
      </a:lvl2pPr>
      <a:lvl3pPr marL="1636806" indent="-362125" algn="l" eaLnBrk="1" hangingPunct="1">
        <a:buClr>
          <a:schemeClr val="accent3"/>
        </a:buClr>
        <a:buFont typeface="Wingdings 2" pitchFamily="18" charset="2"/>
        <a:buChar char=""/>
        <a:defRPr sz="3200">
          <a:solidFill>
            <a:schemeClr val="tx1"/>
          </a:solidFill>
          <a:latin typeface="+mn-lt"/>
          <a:ea typeface="+mn-lt"/>
          <a:cs typeface="+mn-lt"/>
        </a:defRPr>
      </a:lvl3pPr>
      <a:lvl4pPr marL="2056871" indent="-362125" algn="l" eaLnBrk="1" hangingPunct="1">
        <a:buClr>
          <a:schemeClr val="accent4"/>
        </a:buClr>
        <a:buFont typeface="Wingdings 2" pitchFamily="18" charset="2"/>
        <a:buChar char=""/>
        <a:defRPr sz="2900">
          <a:solidFill>
            <a:schemeClr val="tx1"/>
          </a:solidFill>
          <a:latin typeface="+mn-lt"/>
          <a:ea typeface="+mn-lt"/>
          <a:cs typeface="+mn-lt"/>
        </a:defRPr>
      </a:lvl4pPr>
      <a:lvl5pPr marL="2462452" indent="-362125" algn="l" eaLnBrk="1" hangingPunct="1">
        <a:buClr>
          <a:schemeClr val="accent5"/>
        </a:buClr>
        <a:buFont typeface="Wingdings 2" pitchFamily="18" charset="2"/>
        <a:buChar char=""/>
        <a:defRPr sz="2900">
          <a:solidFill>
            <a:schemeClr val="tx1"/>
          </a:solidFill>
          <a:latin typeface="+mn-lt"/>
          <a:ea typeface="+mn-lt"/>
          <a:cs typeface="+mn-lt"/>
        </a:defRPr>
      </a:lvl5pPr>
      <a:lvl6pPr marL="2868032" indent="-362125" algn="l" eaLnBrk="1" hangingPunct="1">
        <a:buClr>
          <a:schemeClr val="accent6"/>
        </a:buClr>
        <a:buFont typeface="Wingdings 2" pitchFamily="18" charset="2"/>
        <a:buChar char=""/>
        <a:defRPr lang="en-US" sz="2500" baseline="0" smtClean="0">
          <a:latin typeface="+mn-lt"/>
        </a:defRPr>
      </a:lvl6pPr>
      <a:lvl7pPr marL="3288097" indent="-362125" algn="l" eaLnBrk="1" hangingPunct="1">
        <a:buClr>
          <a:schemeClr val="tx2"/>
        </a:buClr>
        <a:buFont typeface="Wingdings 2" pitchFamily="18" charset="2"/>
        <a:buChar char=""/>
        <a:defRPr lang="en-US" sz="2500" baseline="0" smtClean="0">
          <a:latin typeface="+mn-lt"/>
        </a:defRPr>
      </a:lvl7pPr>
      <a:lvl8pPr marL="3708163" indent="-362125" algn="l" eaLnBrk="1" hangingPunct="1">
        <a:buClr>
          <a:schemeClr val="accent2"/>
        </a:buClr>
        <a:buFont typeface="Wingdings 2" pitchFamily="18" charset="2"/>
        <a:buChar char=""/>
        <a:defRPr sz="2500" baseline="0">
          <a:latin typeface="+mn-lt"/>
        </a:defRPr>
      </a:lvl8pPr>
      <a:lvl9pPr marL="4113743" indent="-362125" algn="l" eaLnBrk="1" hangingPunct="1">
        <a:buClr>
          <a:schemeClr val="accent1"/>
        </a:buClr>
        <a:buFont typeface="Wingdings 2" pitchFamily="18" charset="2"/>
        <a:buChar char=""/>
        <a:defRPr sz="22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724251" eaLnBrk="1" hangingPunct="1"/>
      <a:lvl3pPr marL="1448501" eaLnBrk="1" hangingPunct="1"/>
      <a:lvl4pPr marL="2172752" eaLnBrk="1" hangingPunct="1"/>
      <a:lvl5pPr marL="2897002" eaLnBrk="1" hangingPunct="1"/>
      <a:lvl6pPr marL="3621253" eaLnBrk="1" hangingPunct="1"/>
      <a:lvl7pPr marL="4345503" eaLnBrk="1" hangingPunct="1"/>
      <a:lvl8pPr marL="5069754" eaLnBrk="1" hangingPunct="1"/>
      <a:lvl9pPr marL="5794004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3" Type="http://schemas.openxmlformats.org/officeDocument/2006/relationships/hyperlink" Target="http://www.poli.usp.br/" TargetMode="External"/><Relationship Id="rId7" Type="http://schemas.openxmlformats.org/officeDocument/2006/relationships/hyperlink" Target="http://www.u-psud.fr/fr/index.html" TargetMode="External"/><Relationship Id="rId12" Type="http://schemas.openxmlformats.org/officeDocument/2006/relationships/image" Target="../media/image8.jpeg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www.risoe.dk/Risoe_dk/Topmenu/Sitemap.aspx" TargetMode="External"/><Relationship Id="rId5" Type="http://schemas.openxmlformats.org/officeDocument/2006/relationships/hyperlink" Target="http://www.ensem.inpl-nancy.fr/rlemta/rlemta.php?rub=0" TargetMode="External"/><Relationship Id="rId15" Type="http://schemas.openxmlformats.org/officeDocument/2006/relationships/hyperlink" Target="http://www.incubadora-sorocaba.com.br/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www.iaea.org/About/index.html" TargetMode="Externa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6763" y="2604756"/>
            <a:ext cx="12619355" cy="4761315"/>
          </a:xfrm>
        </p:spPr>
        <p:txBody>
          <a:bodyPr>
            <a:normAutofit/>
          </a:bodyPr>
          <a:lstStyle/>
          <a:p>
            <a:r>
              <a:rPr lang="pt-BR" sz="51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5100" dirty="0" smtClean="0">
                <a:latin typeface="Arial" pitchFamily="34" charset="0"/>
                <a:cs typeface="Arial" pitchFamily="34" charset="0"/>
              </a:rPr>
            </a:br>
            <a:r>
              <a:rPr lang="pt-BR" sz="5100" dirty="0">
                <a:latin typeface="Arial" pitchFamily="34" charset="0"/>
                <a:cs typeface="Arial" pitchFamily="34" charset="0"/>
              </a:rPr>
              <a:t/>
            </a:r>
            <a:br>
              <a:rPr lang="pt-BR" sz="5100" dirty="0">
                <a:latin typeface="Arial" pitchFamily="34" charset="0"/>
                <a:cs typeface="Arial" pitchFamily="34" charset="0"/>
              </a:rPr>
            </a:br>
            <a:r>
              <a:rPr lang="pt-BR" sz="5100" dirty="0" smtClean="0">
                <a:latin typeface="Arial" pitchFamily="34" charset="0"/>
                <a:cs typeface="Arial" pitchFamily="34" charset="0"/>
              </a:rPr>
              <a:t>ENGENHARIA ELETROQUÍMICA</a:t>
            </a:r>
            <a:br>
              <a:rPr lang="pt-BR" sz="5100" dirty="0" smtClean="0">
                <a:latin typeface="Arial" pitchFamily="34" charset="0"/>
                <a:cs typeface="Arial" pitchFamily="34" charset="0"/>
              </a:rPr>
            </a:br>
            <a:r>
              <a:rPr lang="pt-BR" sz="5100" dirty="0">
                <a:latin typeface="Arial" pitchFamily="34" charset="0"/>
                <a:cs typeface="Arial" pitchFamily="34" charset="0"/>
              </a:rPr>
              <a:t/>
            </a:r>
            <a:br>
              <a:rPr lang="pt-BR" sz="5100" dirty="0">
                <a:latin typeface="Arial" pitchFamily="34" charset="0"/>
                <a:cs typeface="Arial" pitchFamily="34" charset="0"/>
              </a:rPr>
            </a:br>
            <a:r>
              <a:rPr lang="pt-BR" sz="4000" dirty="0" smtClean="0">
                <a:latin typeface="Arial" pitchFamily="34" charset="0"/>
                <a:cs typeface="Arial" pitchFamily="34" charset="0"/>
              </a:rPr>
              <a:t>Aula 1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9850" y="6354239"/>
            <a:ext cx="12619355" cy="2310638"/>
          </a:xfrm>
        </p:spPr>
        <p:txBody>
          <a:bodyPr>
            <a:normAutofit/>
          </a:bodyPr>
          <a:lstStyle/>
          <a:p>
            <a:r>
              <a:rPr lang="pt-BR" sz="3200" dirty="0"/>
              <a:t>Prof. Dr. Thomaz Augusto </a:t>
            </a:r>
            <a:r>
              <a:rPr lang="pt-BR" sz="3200" dirty="0" err="1"/>
              <a:t>Guisard</a:t>
            </a:r>
            <a:r>
              <a:rPr lang="pt-BR" sz="3200" dirty="0"/>
              <a:t> Restivo</a:t>
            </a:r>
          </a:p>
        </p:txBody>
      </p:sp>
    </p:spTree>
    <p:extLst>
      <p:ext uri="{BB962C8B-B14F-4D97-AF65-F5344CB8AC3E}">
        <p14:creationId xmlns:p14="http://schemas.microsoft.com/office/powerpoint/2010/main" val="428294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0462" y="9499922"/>
            <a:ext cx="12619355" cy="677123"/>
          </a:xfrm>
        </p:spPr>
        <p:txBody>
          <a:bodyPr>
            <a:normAutofit/>
          </a:bodyPr>
          <a:lstStyle/>
          <a:p>
            <a:r>
              <a:rPr lang="pt-BR" sz="1600" dirty="0"/>
              <a:t>Prof. Dr. Thomaz Augusto </a:t>
            </a:r>
            <a:r>
              <a:rPr lang="pt-BR" sz="1600" dirty="0" err="1"/>
              <a:t>Guisard</a:t>
            </a:r>
            <a:r>
              <a:rPr lang="pt-BR" sz="1600" dirty="0"/>
              <a:t> Restivo</a:t>
            </a:r>
          </a:p>
        </p:txBody>
      </p:sp>
      <p:sp>
        <p:nvSpPr>
          <p:cNvPr id="8" name="Retângulo 7"/>
          <p:cNvSpPr/>
          <p:nvPr/>
        </p:nvSpPr>
        <p:spPr>
          <a:xfrm>
            <a:off x="1518494" y="2352237"/>
            <a:ext cx="1188132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solidFill>
                  <a:srgbClr val="002060"/>
                </a:solidFill>
              </a:rPr>
              <a:t>Ementa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rgbClr val="002060"/>
                </a:solidFill>
              </a:rPr>
              <a:t>1.	Reações Eletroquímicas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rgbClr val="002060"/>
                </a:solidFill>
              </a:rPr>
              <a:t>2.	Termodinâmica de reações eletroquímicas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rgbClr val="002060"/>
                </a:solidFill>
              </a:rPr>
              <a:t>3.	Cinética de eletrodo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rgbClr val="002060"/>
                </a:solidFill>
              </a:rPr>
              <a:t>4.	Processos de eletrodeposição</a:t>
            </a: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470822" y="762415"/>
            <a:ext cx="545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ENGENHARIA ELETROQUÍMICA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9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0462" y="9499922"/>
            <a:ext cx="12619355" cy="677123"/>
          </a:xfrm>
        </p:spPr>
        <p:txBody>
          <a:bodyPr>
            <a:normAutofit/>
          </a:bodyPr>
          <a:lstStyle/>
          <a:p>
            <a:r>
              <a:rPr lang="pt-BR" sz="1600" dirty="0"/>
              <a:t>Prof. Dr. Thomaz Augusto </a:t>
            </a:r>
            <a:r>
              <a:rPr lang="pt-BR" sz="1600" dirty="0" err="1"/>
              <a:t>Guisard</a:t>
            </a:r>
            <a:r>
              <a:rPr lang="pt-BR" sz="1600" dirty="0"/>
              <a:t> Restivo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470822" y="762415"/>
            <a:ext cx="545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ENGENHARIA ELETROQUÍMICA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34518" y="1651051"/>
            <a:ext cx="115932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Bibliografia Básica</a:t>
            </a: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r>
              <a:rPr lang="pt-BR" sz="2400" dirty="0" smtClean="0">
                <a:solidFill>
                  <a:srgbClr val="002060"/>
                </a:solidFill>
              </a:rPr>
              <a:t>GENTIL, Vicente; “Corrosão”, Editora Guanabara Dois, 2edt 1987.</a:t>
            </a: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r>
              <a:rPr lang="pt-BR" sz="2400" dirty="0" smtClean="0">
                <a:solidFill>
                  <a:srgbClr val="002060"/>
                </a:solidFill>
              </a:rPr>
              <a:t>DENARO, A. R. Fundamentos de Eletroquímica, Ed. Edgard </a:t>
            </a:r>
            <a:r>
              <a:rPr lang="pt-BR" sz="2400" dirty="0" err="1" smtClean="0">
                <a:solidFill>
                  <a:srgbClr val="002060"/>
                </a:solidFill>
              </a:rPr>
              <a:t>Blucher</a:t>
            </a:r>
            <a:r>
              <a:rPr lang="pt-BR" sz="2400" dirty="0" smtClean="0">
                <a:solidFill>
                  <a:srgbClr val="002060"/>
                </a:solidFill>
              </a:rPr>
              <a:t>, São Paulo, 1974.</a:t>
            </a: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r>
              <a:rPr lang="pt-BR" sz="2400" dirty="0" smtClean="0">
                <a:solidFill>
                  <a:srgbClr val="002060"/>
                </a:solidFill>
              </a:rPr>
              <a:t>BRETT, A.M. Oliveira e </a:t>
            </a:r>
            <a:r>
              <a:rPr lang="pt-BR" sz="2400" dirty="0" err="1" smtClean="0">
                <a:solidFill>
                  <a:srgbClr val="002060"/>
                </a:solidFill>
              </a:rPr>
              <a:t>Brett</a:t>
            </a:r>
            <a:r>
              <a:rPr lang="pt-BR" sz="2400" dirty="0" smtClean="0">
                <a:solidFill>
                  <a:srgbClr val="002060"/>
                </a:solidFill>
              </a:rPr>
              <a:t>, C.M. "Eletroquímica, Princípios, métodos e aplicações" Oxford </a:t>
            </a:r>
            <a:r>
              <a:rPr lang="pt-BR" sz="2400" dirty="0" err="1" smtClean="0">
                <a:solidFill>
                  <a:srgbClr val="002060"/>
                </a:solidFill>
              </a:rPr>
              <a:t>University</a:t>
            </a:r>
            <a:r>
              <a:rPr lang="pt-BR" sz="2400" dirty="0" smtClean="0">
                <a:solidFill>
                  <a:srgbClr val="002060"/>
                </a:solidFill>
              </a:rPr>
              <a:t> Press (1993).</a:t>
            </a: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r>
              <a:rPr lang="pt-BR" sz="2400" dirty="0" err="1" smtClean="0">
                <a:solidFill>
                  <a:srgbClr val="002060"/>
                </a:solidFill>
              </a:rPr>
              <a:t>Galvanotecnica</a:t>
            </a:r>
            <a:r>
              <a:rPr lang="pt-BR" sz="2400" dirty="0" smtClean="0">
                <a:solidFill>
                  <a:srgbClr val="002060"/>
                </a:solidFill>
              </a:rPr>
              <a:t> pratica" [Trad.] Peter Albert </a:t>
            </a:r>
            <a:r>
              <a:rPr lang="pt-BR" sz="2400" dirty="0" err="1" smtClean="0">
                <a:solidFill>
                  <a:srgbClr val="002060"/>
                </a:solidFill>
              </a:rPr>
              <a:t>Foldes</a:t>
            </a:r>
            <a:r>
              <a:rPr lang="pt-BR" sz="2400" dirty="0" smtClean="0">
                <a:solidFill>
                  <a:srgbClr val="002060"/>
                </a:solidFill>
              </a:rPr>
              <a:t>, </a:t>
            </a:r>
            <a:r>
              <a:rPr lang="pt-BR" sz="2400" dirty="0" err="1" smtClean="0">
                <a:solidFill>
                  <a:srgbClr val="002060"/>
                </a:solidFill>
              </a:rPr>
              <a:t>Poligono</a:t>
            </a:r>
            <a:r>
              <a:rPr lang="pt-BR" sz="2400" dirty="0" smtClean="0">
                <a:solidFill>
                  <a:srgbClr val="002060"/>
                </a:solidFill>
              </a:rPr>
              <a:t> (1973).</a:t>
            </a: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r>
              <a:rPr lang="pt-BR" sz="2400" dirty="0" smtClean="0">
                <a:solidFill>
                  <a:srgbClr val="002060"/>
                </a:solidFill>
              </a:rPr>
              <a:t>E. A. TICIANELLI e </a:t>
            </a:r>
            <a:r>
              <a:rPr lang="pt-BR" sz="2400" dirty="0" err="1" smtClean="0">
                <a:solidFill>
                  <a:srgbClr val="002060"/>
                </a:solidFill>
              </a:rPr>
              <a:t>E</a:t>
            </a:r>
            <a:r>
              <a:rPr lang="pt-BR" sz="2400" dirty="0" smtClean="0">
                <a:solidFill>
                  <a:srgbClr val="002060"/>
                </a:solidFill>
              </a:rPr>
              <a:t>. R. GONZALEZ - "Eletroquímica", EDUSP, 1998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endParaRPr lang="pt-BR" sz="2400" dirty="0" smtClean="0">
              <a:solidFill>
                <a:srgbClr val="002060"/>
              </a:solidFill>
            </a:endParaRPr>
          </a:p>
          <a:p>
            <a:r>
              <a:rPr lang="pt-BR" sz="2400" b="1" dirty="0" smtClean="0">
                <a:solidFill>
                  <a:srgbClr val="002060"/>
                </a:solidFill>
              </a:rPr>
              <a:t>AULAS EXPOSITIVAS NO EAD</a:t>
            </a:r>
          </a:p>
          <a:p>
            <a:r>
              <a:rPr lang="pt-BR" sz="2400" dirty="0" smtClean="0">
                <a:solidFill>
                  <a:srgbClr val="002060"/>
                </a:solidFill>
              </a:rPr>
              <a:t> </a:t>
            </a:r>
            <a:endParaRPr lang="pt-B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0462" y="9499922"/>
            <a:ext cx="12619355" cy="677123"/>
          </a:xfrm>
        </p:spPr>
        <p:txBody>
          <a:bodyPr>
            <a:normAutofit/>
          </a:bodyPr>
          <a:lstStyle/>
          <a:p>
            <a:r>
              <a:rPr lang="pt-BR" sz="1600" dirty="0"/>
              <a:t>Prof. Dr. Thomaz Augusto </a:t>
            </a:r>
            <a:r>
              <a:rPr lang="pt-BR" sz="1600" dirty="0" err="1"/>
              <a:t>Guisard</a:t>
            </a:r>
            <a:r>
              <a:rPr lang="pt-BR" sz="1600" dirty="0"/>
              <a:t> Restivo</a:t>
            </a:r>
          </a:p>
        </p:txBody>
      </p:sp>
      <p:sp>
        <p:nvSpPr>
          <p:cNvPr id="8" name="Retângulo 7"/>
          <p:cNvSpPr/>
          <p:nvPr/>
        </p:nvSpPr>
        <p:spPr>
          <a:xfrm>
            <a:off x="1518494" y="2155106"/>
            <a:ext cx="118813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accent4">
                    <a:lumMod val="75000"/>
                  </a:schemeClr>
                </a:solidFill>
              </a:rPr>
              <a:t>Formação Acadêmica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Engenheiro Metalurgista </a:t>
            </a:r>
            <a:r>
              <a:rPr lang="pt-BR" sz="2800" dirty="0" err="1">
                <a:solidFill>
                  <a:schemeClr val="accent4">
                    <a:lumMod val="75000"/>
                  </a:schemeClr>
                </a:solidFill>
              </a:rPr>
              <a:t>Poli-USP</a:t>
            </a: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 1988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Mestre em Ciências– IPEN-USP 1994;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Doutor em Enga. Materiais – </a:t>
            </a:r>
            <a:r>
              <a:rPr lang="pt-BR" sz="2800" dirty="0" err="1">
                <a:solidFill>
                  <a:schemeClr val="accent4">
                    <a:lumMod val="75000"/>
                  </a:schemeClr>
                </a:solidFill>
              </a:rPr>
              <a:t>Poli-USP</a:t>
            </a: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 2003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Especializações: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Cerâmicas, Sinterização - </a:t>
            </a:r>
            <a:r>
              <a:rPr lang="pt-BR" sz="2800" dirty="0" err="1">
                <a:solidFill>
                  <a:schemeClr val="accent4">
                    <a:lumMod val="75000"/>
                  </a:schemeClr>
                </a:solidFill>
              </a:rPr>
              <a:t>Risoe</a:t>
            </a: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 – Dinamarca 1998;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Transferência de calor – INPL – Nancy – França 2000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solidFill>
                  <a:schemeClr val="accent4">
                    <a:lumMod val="75000"/>
                  </a:schemeClr>
                </a:solidFill>
              </a:rPr>
              <a:t>Termodinâmica, calorimetria – Univ. Paris-Sud XI 2004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Pós-doutorado – células a combustível – </a:t>
            </a: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IPEN-USP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Pós-doutorado </a:t>
            </a:r>
            <a:r>
              <a:rPr lang="pt-BR" sz="2800" dirty="0" err="1" smtClean="0">
                <a:solidFill>
                  <a:schemeClr val="accent4">
                    <a:lumMod val="75000"/>
                  </a:schemeClr>
                </a:solidFill>
              </a:rPr>
              <a:t>Senior</a:t>
            </a: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 CNPq</a:t>
            </a:r>
            <a:endParaRPr lang="pt-BR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70822" y="762415"/>
            <a:ext cx="545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ENGENHARIA ELETROQUÍMICA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0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0462" y="9499922"/>
            <a:ext cx="12619355" cy="677123"/>
          </a:xfrm>
        </p:spPr>
        <p:txBody>
          <a:bodyPr>
            <a:normAutofit/>
          </a:bodyPr>
          <a:lstStyle/>
          <a:p>
            <a:r>
              <a:rPr lang="pt-BR" sz="1600" dirty="0"/>
              <a:t>Prof. Dr. Thomaz Augusto </a:t>
            </a:r>
            <a:r>
              <a:rPr lang="pt-BR" sz="1600" dirty="0" err="1"/>
              <a:t>Guisard</a:t>
            </a:r>
            <a:r>
              <a:rPr lang="pt-BR" sz="1600" dirty="0"/>
              <a:t> Restivo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470822" y="762415"/>
            <a:ext cx="545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ENGENHARIA ELETROQUÍMICA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18494" y="1939082"/>
            <a:ext cx="12313368" cy="6664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</a:rPr>
              <a:t>Atuação Profissional</a:t>
            </a:r>
          </a:p>
          <a:p>
            <a:pPr>
              <a:lnSpc>
                <a:spcPct val="150000"/>
              </a:lnSpc>
            </a:pPr>
            <a:endParaRPr lang="pt-BR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</a:rPr>
              <a:t>Divisão de Combustíveis Nucleares Avançados – CTMSP - ARAMAR.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</a:rPr>
              <a:t>Professor Escola Politécnica da USP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</a:rPr>
              <a:t>Pesquisador do IPEN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</a:rPr>
              <a:t>Laboratório de Propriedades </a:t>
            </a:r>
            <a:r>
              <a:rPr lang="pt-BR" sz="3200" dirty="0" err="1" smtClean="0">
                <a:solidFill>
                  <a:schemeClr val="accent4">
                    <a:lumMod val="75000"/>
                  </a:schemeClr>
                </a:solidFill>
              </a:rPr>
              <a:t>Termofísicas</a:t>
            </a:r>
            <a:endParaRPr lang="pt-BR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</a:rPr>
              <a:t>Bolsista de Produtividade em Inovação e assessor CNPq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</a:rPr>
              <a:t>Pós-</a:t>
            </a:r>
            <a:r>
              <a:rPr lang="pt-BR" sz="3200" dirty="0" err="1" smtClean="0">
                <a:solidFill>
                  <a:schemeClr val="accent4">
                    <a:lumMod val="75000"/>
                  </a:schemeClr>
                </a:solidFill>
              </a:rPr>
              <a:t>doc</a:t>
            </a: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</a:rPr>
              <a:t> CNPq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</a:rPr>
              <a:t>Projetos de produção de </a:t>
            </a:r>
            <a:r>
              <a:rPr lang="pt-BR" sz="3200" dirty="0" err="1" smtClean="0">
                <a:solidFill>
                  <a:schemeClr val="accent4">
                    <a:lumMod val="75000"/>
                  </a:schemeClr>
                </a:solidFill>
              </a:rPr>
              <a:t>Fe-Si</a:t>
            </a: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</a:rPr>
              <a:t> e Si</a:t>
            </a: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3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0462" y="9499922"/>
            <a:ext cx="12619355" cy="677123"/>
          </a:xfrm>
        </p:spPr>
        <p:txBody>
          <a:bodyPr>
            <a:normAutofit/>
          </a:bodyPr>
          <a:lstStyle/>
          <a:p>
            <a:r>
              <a:rPr lang="pt-BR" sz="1600" dirty="0"/>
              <a:t>Prof. Dr. Thomaz Augusto </a:t>
            </a:r>
            <a:r>
              <a:rPr lang="pt-BR" sz="1600" dirty="0" err="1"/>
              <a:t>Guisard</a:t>
            </a:r>
            <a:r>
              <a:rPr lang="pt-BR" sz="1600" dirty="0"/>
              <a:t> Restivo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470822" y="762415"/>
            <a:ext cx="545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ENGENHARIA ELETROQUÍMICA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18494" y="1651050"/>
            <a:ext cx="1231336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</a:rPr>
              <a:t>Atuação Profissional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06" y="2693776"/>
            <a:ext cx="1289367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95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248" y="1628307"/>
            <a:ext cx="3659382" cy="549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0462" y="9470871"/>
            <a:ext cx="12619355" cy="677123"/>
          </a:xfrm>
        </p:spPr>
        <p:txBody>
          <a:bodyPr>
            <a:normAutofit/>
          </a:bodyPr>
          <a:lstStyle/>
          <a:p>
            <a:r>
              <a:rPr lang="pt-BR" sz="1600" dirty="0"/>
              <a:t>Prof. Dr. Thomaz Augusto </a:t>
            </a:r>
            <a:r>
              <a:rPr lang="pt-BR" sz="1600" dirty="0" err="1"/>
              <a:t>Guisard</a:t>
            </a:r>
            <a:r>
              <a:rPr lang="pt-BR" sz="1600" dirty="0"/>
              <a:t> Restivo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470822" y="762415"/>
            <a:ext cx="5452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ENGENHARIA ELETROQUÍMICA</a:t>
            </a:r>
            <a:endParaRPr lang="pt-BR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18" descr="Escola Politécnica da US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85" y="7051649"/>
            <a:ext cx="2589643" cy="111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Nancy LEMT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051" y="7051651"/>
            <a:ext cx="3327795" cy="10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Universite Paris SUD X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15" y="7051651"/>
            <a:ext cx="2968699" cy="111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IAEA International Atomic Energy Agency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12" y="8131745"/>
            <a:ext cx="3863294" cy="9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Riso - National Laboratory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31" y="7051651"/>
            <a:ext cx="3702420" cy="10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http://nuclearassessoria.com.br/sites/default/files/ipe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59" y="8131745"/>
            <a:ext cx="1757647" cy="9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59" y="8086870"/>
            <a:ext cx="1351415" cy="159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 descr="INTES Incubadora Tecnológica de Empresas de Sorocaba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737" y="8056487"/>
            <a:ext cx="5530109" cy="11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686" y="439084"/>
            <a:ext cx="198180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30771" y="1625968"/>
            <a:ext cx="62765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4">
                    <a:lumMod val="75000"/>
                  </a:schemeClr>
                </a:solidFill>
              </a:rPr>
              <a:t>Atuação em Eletroquímica</a:t>
            </a:r>
          </a:p>
          <a:p>
            <a:endParaRPr lang="pt-BR" sz="280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Mestrado: projeto e construção de célula eletrolítica em sais fundidos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Pós-</a:t>
            </a:r>
            <a:r>
              <a:rPr lang="pt-BR" sz="2800" dirty="0" err="1" smtClean="0">
                <a:solidFill>
                  <a:schemeClr val="accent4">
                    <a:lumMod val="75000"/>
                  </a:schemeClr>
                </a:solidFill>
              </a:rPr>
              <a:t>doc</a:t>
            </a: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 células a combustível de óxido sólido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Curso: metalurgia extrativa de metais não-ferroso – </a:t>
            </a:r>
            <a:r>
              <a:rPr lang="pt-BR" sz="2800" dirty="0" err="1" smtClean="0">
                <a:solidFill>
                  <a:schemeClr val="accent4">
                    <a:lumMod val="75000"/>
                  </a:schemeClr>
                </a:solidFill>
              </a:rPr>
              <a:t>Eletrometalurgia</a:t>
            </a: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pt-BR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4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303</Words>
  <Application>Microsoft Office PowerPoint</Application>
  <PresentationFormat>Personalizar</PresentationFormat>
  <Paragraphs>60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Carnival</vt:lpstr>
      <vt:lpstr>   ENGENHARIA ELETROQUÍMICA  Aula 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lapta5</dc:creator>
  <cp:lastModifiedBy>lapta5</cp:lastModifiedBy>
  <cp:revision>22</cp:revision>
  <dcterms:created xsi:type="dcterms:W3CDTF">2013-07-26T12:20:34Z</dcterms:created>
  <dcterms:modified xsi:type="dcterms:W3CDTF">2014-02-18T22:58:35Z</dcterms:modified>
</cp:coreProperties>
</file>