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p:sldMasterIdLst>
    <p:sldMasterId id="2147483648" r:id="rId1"/>
  </p:sldMasterIdLst>
  <p:notesMasterIdLst>
    <p:notesMasterId r:id="rId43"/>
  </p:notesMasterIdLst>
  <p:handoutMasterIdLst>
    <p:handoutMasterId r:id="rId44"/>
  </p:handoutMasterIdLst>
  <p:sldIdLst>
    <p:sldId id="558" r:id="rId2"/>
    <p:sldId id="424" r:id="rId3"/>
    <p:sldId id="559" r:id="rId4"/>
    <p:sldId id="556" r:id="rId5"/>
    <p:sldId id="560" r:id="rId6"/>
    <p:sldId id="561" r:id="rId7"/>
    <p:sldId id="563" r:id="rId8"/>
    <p:sldId id="564" r:id="rId9"/>
    <p:sldId id="565" r:id="rId10"/>
    <p:sldId id="579" r:id="rId11"/>
    <p:sldId id="566" r:id="rId12"/>
    <p:sldId id="569" r:id="rId13"/>
    <p:sldId id="578" r:id="rId14"/>
    <p:sldId id="572" r:id="rId15"/>
    <p:sldId id="573" r:id="rId16"/>
    <p:sldId id="574" r:id="rId17"/>
    <p:sldId id="575" r:id="rId18"/>
    <p:sldId id="580" r:id="rId19"/>
    <p:sldId id="577" r:id="rId20"/>
    <p:sldId id="582" r:id="rId21"/>
    <p:sldId id="585" r:id="rId22"/>
    <p:sldId id="583" r:id="rId23"/>
    <p:sldId id="552" r:id="rId24"/>
    <p:sldId id="586" r:id="rId25"/>
    <p:sldId id="587" r:id="rId26"/>
    <p:sldId id="589" r:id="rId27"/>
    <p:sldId id="590" r:id="rId28"/>
    <p:sldId id="591" r:id="rId29"/>
    <p:sldId id="592" r:id="rId30"/>
    <p:sldId id="593" r:id="rId31"/>
    <p:sldId id="594" r:id="rId32"/>
    <p:sldId id="595" r:id="rId33"/>
    <p:sldId id="596" r:id="rId34"/>
    <p:sldId id="514" r:id="rId35"/>
    <p:sldId id="513" r:id="rId36"/>
    <p:sldId id="515" r:id="rId37"/>
    <p:sldId id="516" r:id="rId38"/>
    <p:sldId id="599" r:id="rId39"/>
    <p:sldId id="597" r:id="rId40"/>
    <p:sldId id="598" r:id="rId41"/>
    <p:sldId id="600" r:id="rId42"/>
  </p:sldIdLst>
  <p:sldSz cx="9144000" cy="6858000" type="screen4x3"/>
  <p:notesSz cx="6797675" cy="9926638"/>
  <p:embeddedFontLst>
    <p:embeddedFont>
      <p:font typeface="MS PGothic" panose="020B0600070205080204" pitchFamily="34" charset="-128"/>
      <p:regular r:id="rId45"/>
    </p:embeddedFont>
    <p:embeddedFont>
      <p:font typeface="Marlett" pitchFamily="2" charset="2"/>
      <p:regular r:id="rId46"/>
    </p:embeddedFont>
    <p:embeddedFont>
      <p:font typeface="Monotype Corsiva" panose="03010101010201010101" pitchFamily="66" charset="0"/>
      <p:italic r:id="rId47"/>
    </p:embeddedFont>
    <p:embeddedFont>
      <p:font typeface="MS PGothic" panose="020B0600070205080204" pitchFamily="34" charset="-128"/>
      <p:regular r:id="rId45"/>
    </p:embeddedFont>
    <p:embeddedFont>
      <p:font typeface="Georgia" panose="02040502050405020303" pitchFamily="18" charset="0"/>
      <p:regular r:id="rId48"/>
      <p:bold r:id="rId49"/>
      <p:italic r:id="rId50"/>
      <p:boldItalic r:id="rId51"/>
    </p:embeddedFont>
    <p:embeddedFont>
      <p:font typeface="SimSun" panose="02010600030101010101" pitchFamily="2" charset="-122"/>
      <p:regular r:id="rId52"/>
    </p:embeddedFont>
    <p:embeddedFont>
      <p:font typeface="Calibri" panose="020F0502020204030204" pitchFamily="34" charset="0"/>
      <p:regular r:id="rId53"/>
      <p:bold r:id="rId54"/>
      <p:italic r:id="rId55"/>
      <p:boldItalic r:id="rId56"/>
    </p:embeddedFont>
  </p:embeddedFontLst>
  <p:defaultTex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p:defaultTextStyle>
  <p:extLst>
    <p:ext uri="{EFAFB233-063F-42B5-8137-9DF3F51BA10A}">
      <p15:sldGuideLst xmlns:p15="http://schemas.microsoft.com/office/powerpoint/2012/main">
        <p15:guide id="1" orient="horz" pos="3600">
          <p15:clr>
            <a:srgbClr val="A4A3A4"/>
          </p15:clr>
        </p15:guide>
        <p15:guide id="2" pos="3504">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FFFF"/>
    <a:srgbClr val="66FFCC"/>
    <a:srgbClr val="66FF99"/>
    <a:srgbClr val="FFFFFF"/>
    <a:srgbClr val="000000"/>
    <a:srgbClr val="000066"/>
    <a:srgbClr val="0000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91" autoAdjust="0"/>
    <p:restoredTop sz="94660"/>
  </p:normalViewPr>
  <p:slideViewPr>
    <p:cSldViewPr>
      <p:cViewPr varScale="1">
        <p:scale>
          <a:sx n="110" d="100"/>
          <a:sy n="110" d="100"/>
        </p:scale>
        <p:origin x="1812" y="108"/>
      </p:cViewPr>
      <p:guideLst>
        <p:guide orient="horz" pos="3600"/>
        <p:guide pos="3504"/>
      </p:guideLst>
    </p:cSldViewPr>
  </p:slideViewPr>
  <p:notesTextViewPr>
    <p:cViewPr>
      <p:scale>
        <a:sx n="100" d="100"/>
        <a:sy n="100" d="100"/>
      </p:scale>
      <p:origin x="0" y="0"/>
    </p:cViewPr>
  </p:notesTextViewPr>
  <p:sorterViewPr>
    <p:cViewPr>
      <p:scale>
        <a:sx n="140" d="100"/>
        <a:sy n="140" d="100"/>
      </p:scale>
      <p:origin x="0" y="-4878"/>
    </p:cViewPr>
  </p:sorterViewPr>
  <p:notesViewPr>
    <p:cSldViewPr>
      <p:cViewPr varScale="1">
        <p:scale>
          <a:sx n="52" d="100"/>
          <a:sy n="52" d="100"/>
        </p:scale>
        <p:origin x="-1818" y="-90"/>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52" Type="http://schemas.openxmlformats.org/officeDocument/2006/relationships/font" Target="fonts/font8.fntdata"/><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4.fntdata"/><Relationship Id="rId56"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6370" name="Rectangle 2"/>
          <p:cNvSpPr>
            <a:spLocks noGrp="1" noChangeArrowheads="1"/>
          </p:cNvSpPr>
          <p:nvPr>
            <p:ph type="hdr" sz="quarter"/>
          </p:nvPr>
        </p:nvSpPr>
        <p:spPr bwMode="auto">
          <a:xfrm>
            <a:off x="0" y="0"/>
            <a:ext cx="2971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effectLst>
                  <a:outerShdw blurRad="38100" dist="38100" dir="2700000" algn="tl">
                    <a:srgbClr val="C0C0C0"/>
                  </a:outerShdw>
                </a:effectLst>
              </a:defRPr>
            </a:lvl1pPr>
          </a:lstStyle>
          <a:p>
            <a:pPr>
              <a:defRPr/>
            </a:pPr>
            <a:endParaRPr lang="pt-BR"/>
          </a:p>
        </p:txBody>
      </p:sp>
      <p:sp>
        <p:nvSpPr>
          <p:cNvPr id="186371" name="Rectangle 3"/>
          <p:cNvSpPr>
            <a:spLocks noGrp="1" noChangeArrowheads="1"/>
          </p:cNvSpPr>
          <p:nvPr>
            <p:ph type="dt" sz="quarter" idx="1"/>
          </p:nvPr>
        </p:nvSpPr>
        <p:spPr bwMode="auto">
          <a:xfrm>
            <a:off x="3886200" y="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effectLst>
                  <a:outerShdw blurRad="38100" dist="38100" dir="2700000" algn="tl">
                    <a:srgbClr val="C0C0C0"/>
                  </a:outerShdw>
                </a:effectLst>
              </a:defRPr>
            </a:lvl1pPr>
          </a:lstStyle>
          <a:p>
            <a:pPr>
              <a:defRPr/>
            </a:pPr>
            <a:endParaRPr lang="pt-BR"/>
          </a:p>
        </p:txBody>
      </p:sp>
      <p:sp>
        <p:nvSpPr>
          <p:cNvPr id="186372" name="Rectangle 4"/>
          <p:cNvSpPr>
            <a:spLocks noGrp="1" noChangeArrowheads="1"/>
          </p:cNvSpPr>
          <p:nvPr>
            <p:ph type="ftr" sz="quarter" idx="2"/>
          </p:nvPr>
        </p:nvSpPr>
        <p:spPr bwMode="auto">
          <a:xfrm>
            <a:off x="0" y="9448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C0C0C0"/>
                  </a:outerShdw>
                </a:effectLst>
              </a:defRPr>
            </a:lvl1pPr>
          </a:lstStyle>
          <a:p>
            <a:pPr>
              <a:defRPr/>
            </a:pPr>
            <a:endParaRPr lang="pt-BR"/>
          </a:p>
        </p:txBody>
      </p:sp>
      <p:sp>
        <p:nvSpPr>
          <p:cNvPr id="186373" name="Rectangle 5"/>
          <p:cNvSpPr>
            <a:spLocks noGrp="1" noChangeArrowheads="1"/>
          </p:cNvSpPr>
          <p:nvPr>
            <p:ph type="sldNum" sz="quarter" idx="3"/>
          </p:nvPr>
        </p:nvSpPr>
        <p:spPr bwMode="auto">
          <a:xfrm>
            <a:off x="3886200" y="9448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C0C0C0"/>
                  </a:outerShdw>
                </a:effectLst>
              </a:defRPr>
            </a:lvl1pPr>
          </a:lstStyle>
          <a:p>
            <a:pPr>
              <a:defRPr/>
            </a:pPr>
            <a:fld id="{C6BCD1BC-02FB-48CA-8B52-7A2160648FC1}" type="slidenum">
              <a:rPr lang="pt-BR"/>
              <a:pPr>
                <a:defRPr/>
              </a:pPr>
              <a:t>‹nº›</a:t>
            </a:fld>
            <a:endParaRPr lang="pt-BR"/>
          </a:p>
        </p:txBody>
      </p:sp>
    </p:spTree>
    <p:extLst>
      <p:ext uri="{BB962C8B-B14F-4D97-AF65-F5344CB8AC3E}">
        <p14:creationId xmlns:p14="http://schemas.microsoft.com/office/powerpoint/2010/main" val="10460183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effectLst/>
              </a:defRPr>
            </a:lvl1pPr>
          </a:lstStyle>
          <a:p>
            <a:pPr>
              <a:defRPr/>
            </a:pPr>
            <a:endParaRPr lang="en-US"/>
          </a:p>
        </p:txBody>
      </p:sp>
      <p:sp>
        <p:nvSpPr>
          <p:cNvPr id="2051" name="Rectangle 3"/>
          <p:cNvSpPr>
            <a:spLocks noGrp="1" noChangeArrowheads="1"/>
          </p:cNvSpPr>
          <p:nvPr>
            <p:ph type="dt" idx="1"/>
          </p:nvPr>
        </p:nvSpPr>
        <p:spPr bwMode="auto">
          <a:xfrm>
            <a:off x="3851275"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effectLst/>
              </a:defRPr>
            </a:lvl1pPr>
          </a:lstStyle>
          <a:p>
            <a:pPr>
              <a:defRPr/>
            </a:pPr>
            <a:endParaRPr lang="en-US"/>
          </a:p>
        </p:txBody>
      </p:sp>
      <p:sp>
        <p:nvSpPr>
          <p:cNvPr id="50180" name="Rectangle 4"/>
          <p:cNvSpPr>
            <a:spLocks noGrp="1" noRot="1" noChangeAspect="1" noChangeArrowheads="1" noTextEdit="1"/>
          </p:cNvSpPr>
          <p:nvPr>
            <p:ph type="sldImg" idx="2"/>
          </p:nvPr>
        </p:nvSpPr>
        <p:spPr bwMode="auto">
          <a:xfrm>
            <a:off x="915988" y="744538"/>
            <a:ext cx="4965700"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906463" y="4714875"/>
            <a:ext cx="4984750"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Clique para editar os estilos do texto mestre</a:t>
            </a:r>
          </a:p>
          <a:p>
            <a:pPr lvl="1"/>
            <a:r>
              <a:rPr lang="en-US" noProof="0" smtClean="0"/>
              <a:t>Segundo nível</a:t>
            </a:r>
          </a:p>
          <a:p>
            <a:pPr lvl="2"/>
            <a:r>
              <a:rPr lang="en-US" noProof="0" smtClean="0"/>
              <a:t>Terceiro nível</a:t>
            </a:r>
          </a:p>
          <a:p>
            <a:pPr lvl="3"/>
            <a:r>
              <a:rPr lang="en-US" noProof="0" smtClean="0"/>
              <a:t>Quarto nível</a:t>
            </a:r>
          </a:p>
          <a:p>
            <a:pPr lvl="4"/>
            <a:r>
              <a:rPr lang="en-US" noProof="0" smtClean="0"/>
              <a:t>Quinto nível</a:t>
            </a:r>
          </a:p>
        </p:txBody>
      </p:sp>
      <p:sp>
        <p:nvSpPr>
          <p:cNvPr id="2054" name="Rectangle 6"/>
          <p:cNvSpPr>
            <a:spLocks noGrp="1" noChangeArrowheads="1"/>
          </p:cNvSpPr>
          <p:nvPr>
            <p:ph type="ftr" sz="quarter" idx="4"/>
          </p:nvPr>
        </p:nvSpPr>
        <p:spPr bwMode="auto">
          <a:xfrm>
            <a:off x="0"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defRPr>
            </a:lvl1pPr>
          </a:lstStyle>
          <a:p>
            <a:pPr>
              <a:defRPr/>
            </a:pPr>
            <a:endParaRPr lang="en-US"/>
          </a:p>
        </p:txBody>
      </p:sp>
      <p:sp>
        <p:nvSpPr>
          <p:cNvPr id="2055" name="Rectangle 7"/>
          <p:cNvSpPr>
            <a:spLocks noGrp="1" noChangeArrowheads="1"/>
          </p:cNvSpPr>
          <p:nvPr>
            <p:ph type="sldNum" sz="quarter" idx="5"/>
          </p:nvPr>
        </p:nvSpPr>
        <p:spPr bwMode="auto">
          <a:xfrm>
            <a:off x="3851275"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defRPr>
            </a:lvl1pPr>
          </a:lstStyle>
          <a:p>
            <a:pPr>
              <a:defRPr/>
            </a:pPr>
            <a:fld id="{BAF03E9D-E69B-4D28-BEF1-353305558C70}" type="slidenum">
              <a:rPr lang="en-US"/>
              <a:pPr>
                <a:defRPr/>
              </a:pPr>
              <a:t>‹nº›</a:t>
            </a:fld>
            <a:endParaRPr lang="en-US"/>
          </a:p>
        </p:txBody>
      </p:sp>
    </p:spTree>
    <p:extLst>
      <p:ext uri="{BB962C8B-B14F-4D97-AF65-F5344CB8AC3E}">
        <p14:creationId xmlns:p14="http://schemas.microsoft.com/office/powerpoint/2010/main" val="36814492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500" b="1">
                <a:solidFill>
                  <a:schemeClr val="accent2"/>
                </a:solidFill>
                <a:latin typeface="Georgia" pitchFamily="18" charset="0"/>
                <a:ea typeface="MS PGothic" pitchFamily="34" charset="-128"/>
              </a:defRPr>
            </a:lvl1pPr>
            <a:lvl2pPr marL="742950" indent="-285750" defTabSz="966788" eaLnBrk="0" hangingPunct="0">
              <a:defRPr sz="2500" b="1">
                <a:solidFill>
                  <a:schemeClr val="accent2"/>
                </a:solidFill>
                <a:latin typeface="Georgia" pitchFamily="18" charset="0"/>
                <a:ea typeface="MS PGothic" pitchFamily="34" charset="-128"/>
              </a:defRPr>
            </a:lvl2pPr>
            <a:lvl3pPr marL="1143000" indent="-228600" defTabSz="966788" eaLnBrk="0" hangingPunct="0">
              <a:defRPr sz="2500" b="1">
                <a:solidFill>
                  <a:schemeClr val="accent2"/>
                </a:solidFill>
                <a:latin typeface="Georgia" pitchFamily="18" charset="0"/>
                <a:ea typeface="MS PGothic" pitchFamily="34" charset="-128"/>
              </a:defRPr>
            </a:lvl3pPr>
            <a:lvl4pPr marL="1600200" indent="-228600" defTabSz="966788" eaLnBrk="0" hangingPunct="0">
              <a:defRPr sz="2500" b="1">
                <a:solidFill>
                  <a:schemeClr val="accent2"/>
                </a:solidFill>
                <a:latin typeface="Georgia" pitchFamily="18" charset="0"/>
                <a:ea typeface="MS PGothic" pitchFamily="34" charset="-128"/>
              </a:defRPr>
            </a:lvl4pPr>
            <a:lvl5pPr marL="2057400" indent="-228600" defTabSz="966788" eaLnBrk="0" hangingPunct="0">
              <a:defRPr sz="2500" b="1">
                <a:solidFill>
                  <a:schemeClr val="accent2"/>
                </a:solidFill>
                <a:latin typeface="Georgia" pitchFamily="18" charset="0"/>
                <a:ea typeface="MS PGothic" pitchFamily="34" charset="-128"/>
              </a:defRPr>
            </a:lvl5pPr>
            <a:lvl6pPr marL="25146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6pPr>
            <a:lvl7pPr marL="29718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7pPr>
            <a:lvl8pPr marL="34290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8pPr>
            <a:lvl9pPr marL="38862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9pPr>
          </a:lstStyle>
          <a:p>
            <a:pPr eaLnBrk="1" hangingPunct="1"/>
            <a:fld id="{36596E32-4D0D-46F3-BB86-3293B19A6ED3}" type="slidenum">
              <a:rPr lang="en-US" sz="1300" b="0">
                <a:solidFill>
                  <a:schemeClr val="tx1"/>
                </a:solidFill>
                <a:latin typeface="Arial" pitchFamily="34" charset="0"/>
              </a:rPr>
              <a:pPr eaLnBrk="1" hangingPunct="1"/>
              <a:t>4</a:t>
            </a:fld>
            <a:endParaRPr lang="en-US" sz="1300" b="0">
              <a:solidFill>
                <a:schemeClr val="tx1"/>
              </a:solidFill>
              <a:latin typeface="Arial" pitchFamily="34" charset="0"/>
            </a:endParaRPr>
          </a:p>
        </p:txBody>
      </p:sp>
      <p:sp>
        <p:nvSpPr>
          <p:cNvPr id="71683" name="Rectangle 2"/>
          <p:cNvSpPr>
            <a:spLocks noGrp="1" noRot="1" noChangeAspect="1" noChangeArrowheads="1" noTextEdit="1"/>
          </p:cNvSpPr>
          <p:nvPr>
            <p:ph type="sldImg"/>
          </p:nvPr>
        </p:nvSpPr>
        <p:spPr>
          <a:xfrm>
            <a:off x="920750" y="744538"/>
            <a:ext cx="4959350" cy="3721100"/>
          </a:xfrm>
          <a:solidFill>
            <a:srgbClr val="FFFFFF"/>
          </a:solidFill>
          <a:ln/>
        </p:spPr>
      </p:sp>
      <p:sp>
        <p:nvSpPr>
          <p:cNvPr id="71684" name="Text Box 3"/>
          <p:cNvSpPr>
            <a:spLocks noGrp="1" noChangeArrowheads="1"/>
          </p:cNvSpPr>
          <p:nvPr>
            <p:ph type="body" idx="1"/>
          </p:nvPr>
        </p:nvSpPr>
        <p:spPr>
          <a:xfrm>
            <a:off x="907243" y="4690862"/>
            <a:ext cx="4983191" cy="452673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latin typeface="Arial" pitchFamily="34" charset="0"/>
            </a:endParaRPr>
          </a:p>
        </p:txBody>
      </p:sp>
    </p:spTree>
    <p:extLst>
      <p:ext uri="{BB962C8B-B14F-4D97-AF65-F5344CB8AC3E}">
        <p14:creationId xmlns:p14="http://schemas.microsoft.com/office/powerpoint/2010/main" val="1334155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500" b="1">
                <a:solidFill>
                  <a:schemeClr val="accent2"/>
                </a:solidFill>
                <a:latin typeface="Georgia" pitchFamily="18" charset="0"/>
                <a:ea typeface="MS PGothic" pitchFamily="34" charset="-128"/>
              </a:defRPr>
            </a:lvl1pPr>
            <a:lvl2pPr marL="742950" indent="-285750" defTabSz="966788" eaLnBrk="0" hangingPunct="0">
              <a:defRPr sz="2500" b="1">
                <a:solidFill>
                  <a:schemeClr val="accent2"/>
                </a:solidFill>
                <a:latin typeface="Georgia" pitchFamily="18" charset="0"/>
                <a:ea typeface="MS PGothic" pitchFamily="34" charset="-128"/>
              </a:defRPr>
            </a:lvl2pPr>
            <a:lvl3pPr marL="1143000" indent="-228600" defTabSz="966788" eaLnBrk="0" hangingPunct="0">
              <a:defRPr sz="2500" b="1">
                <a:solidFill>
                  <a:schemeClr val="accent2"/>
                </a:solidFill>
                <a:latin typeface="Georgia" pitchFamily="18" charset="0"/>
                <a:ea typeface="MS PGothic" pitchFamily="34" charset="-128"/>
              </a:defRPr>
            </a:lvl3pPr>
            <a:lvl4pPr marL="1600200" indent="-228600" defTabSz="966788" eaLnBrk="0" hangingPunct="0">
              <a:defRPr sz="2500" b="1">
                <a:solidFill>
                  <a:schemeClr val="accent2"/>
                </a:solidFill>
                <a:latin typeface="Georgia" pitchFamily="18" charset="0"/>
                <a:ea typeface="MS PGothic" pitchFamily="34" charset="-128"/>
              </a:defRPr>
            </a:lvl4pPr>
            <a:lvl5pPr marL="2057400" indent="-228600" defTabSz="966788" eaLnBrk="0" hangingPunct="0">
              <a:defRPr sz="2500" b="1">
                <a:solidFill>
                  <a:schemeClr val="accent2"/>
                </a:solidFill>
                <a:latin typeface="Georgia" pitchFamily="18" charset="0"/>
                <a:ea typeface="MS PGothic" pitchFamily="34" charset="-128"/>
              </a:defRPr>
            </a:lvl5pPr>
            <a:lvl6pPr marL="25146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6pPr>
            <a:lvl7pPr marL="29718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7pPr>
            <a:lvl8pPr marL="34290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8pPr>
            <a:lvl9pPr marL="38862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9pPr>
          </a:lstStyle>
          <a:p>
            <a:pPr eaLnBrk="1" hangingPunct="1"/>
            <a:fld id="{435917E1-B2DB-40C5-A685-107F459EFBF9}" type="slidenum">
              <a:rPr lang="en-US" sz="1300" b="0">
                <a:solidFill>
                  <a:schemeClr val="tx1"/>
                </a:solidFill>
                <a:latin typeface="Arial" pitchFamily="34" charset="0"/>
              </a:rPr>
              <a:pPr eaLnBrk="1" hangingPunct="1"/>
              <a:t>21</a:t>
            </a:fld>
            <a:endParaRPr lang="en-US" sz="1300" b="0">
              <a:solidFill>
                <a:schemeClr val="tx1"/>
              </a:solidFill>
              <a:latin typeface="Arial" pitchFamily="34" charset="0"/>
            </a:endParaRPr>
          </a:p>
        </p:txBody>
      </p:sp>
      <p:sp>
        <p:nvSpPr>
          <p:cNvPr id="46082" name="Rectangle 2"/>
          <p:cNvSpPr>
            <a:spLocks noGrp="1" noRot="1" noChangeAspect="1" noChangeArrowheads="1" noTextEdit="1"/>
          </p:cNvSpPr>
          <p:nvPr>
            <p:ph type="sldImg"/>
          </p:nvPr>
        </p:nvSpPr>
        <p:spPr>
          <a:xfrm>
            <a:off x="917575" y="744538"/>
            <a:ext cx="4962525" cy="3722687"/>
          </a:xfrm>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684071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500" b="1">
                <a:solidFill>
                  <a:schemeClr val="accent2"/>
                </a:solidFill>
                <a:latin typeface="Georgia" pitchFamily="18" charset="0"/>
                <a:ea typeface="MS PGothic" pitchFamily="34" charset="-128"/>
              </a:defRPr>
            </a:lvl1pPr>
            <a:lvl2pPr marL="742950" indent="-285750" defTabSz="966788" eaLnBrk="0" hangingPunct="0">
              <a:defRPr sz="2500" b="1">
                <a:solidFill>
                  <a:schemeClr val="accent2"/>
                </a:solidFill>
                <a:latin typeface="Georgia" pitchFamily="18" charset="0"/>
                <a:ea typeface="MS PGothic" pitchFamily="34" charset="-128"/>
              </a:defRPr>
            </a:lvl2pPr>
            <a:lvl3pPr marL="1143000" indent="-228600" defTabSz="966788" eaLnBrk="0" hangingPunct="0">
              <a:defRPr sz="2500" b="1">
                <a:solidFill>
                  <a:schemeClr val="accent2"/>
                </a:solidFill>
                <a:latin typeface="Georgia" pitchFamily="18" charset="0"/>
                <a:ea typeface="MS PGothic" pitchFamily="34" charset="-128"/>
              </a:defRPr>
            </a:lvl3pPr>
            <a:lvl4pPr marL="1600200" indent="-228600" defTabSz="966788" eaLnBrk="0" hangingPunct="0">
              <a:defRPr sz="2500" b="1">
                <a:solidFill>
                  <a:schemeClr val="accent2"/>
                </a:solidFill>
                <a:latin typeface="Georgia" pitchFamily="18" charset="0"/>
                <a:ea typeface="MS PGothic" pitchFamily="34" charset="-128"/>
              </a:defRPr>
            </a:lvl4pPr>
            <a:lvl5pPr marL="2057400" indent="-228600" defTabSz="966788" eaLnBrk="0" hangingPunct="0">
              <a:defRPr sz="2500" b="1">
                <a:solidFill>
                  <a:schemeClr val="accent2"/>
                </a:solidFill>
                <a:latin typeface="Georgia" pitchFamily="18" charset="0"/>
                <a:ea typeface="MS PGothic" pitchFamily="34" charset="-128"/>
              </a:defRPr>
            </a:lvl5pPr>
            <a:lvl6pPr marL="25146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6pPr>
            <a:lvl7pPr marL="29718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7pPr>
            <a:lvl8pPr marL="34290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8pPr>
            <a:lvl9pPr marL="38862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9pPr>
          </a:lstStyle>
          <a:p>
            <a:pPr eaLnBrk="1" hangingPunct="1"/>
            <a:fld id="{B9D1B04B-F455-41ED-907A-1B47B496EDAD}" type="slidenum">
              <a:rPr lang="en-US" sz="1300" b="0">
                <a:solidFill>
                  <a:schemeClr val="tx1"/>
                </a:solidFill>
                <a:latin typeface="Arial" pitchFamily="34" charset="0"/>
              </a:rPr>
              <a:pPr eaLnBrk="1" hangingPunct="1"/>
              <a:t>22</a:t>
            </a:fld>
            <a:endParaRPr lang="en-US" sz="1300" b="0">
              <a:solidFill>
                <a:schemeClr val="tx1"/>
              </a:solidFill>
              <a:latin typeface="Arial" pitchFamily="34" charset="0"/>
            </a:endParaRPr>
          </a:p>
        </p:txBody>
      </p:sp>
      <p:sp>
        <p:nvSpPr>
          <p:cNvPr id="69634" name="Rectangle 2"/>
          <p:cNvSpPr>
            <a:spLocks noGrp="1" noRot="1" noChangeAspect="1" noChangeArrowheads="1" noTextEdit="1"/>
          </p:cNvSpPr>
          <p:nvPr>
            <p:ph type="sldImg"/>
          </p:nvPr>
        </p:nvSpPr>
        <p:spPr>
          <a:xfrm>
            <a:off x="917575" y="744538"/>
            <a:ext cx="4962525" cy="3722687"/>
          </a:xfrm>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898256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500" b="1">
                <a:solidFill>
                  <a:schemeClr val="accent2"/>
                </a:solidFill>
                <a:latin typeface="Georgia" pitchFamily="18" charset="0"/>
                <a:ea typeface="MS PGothic" pitchFamily="34" charset="-128"/>
              </a:defRPr>
            </a:lvl1pPr>
            <a:lvl2pPr marL="742950" indent="-285750" defTabSz="966788" eaLnBrk="0" hangingPunct="0">
              <a:defRPr sz="2500" b="1">
                <a:solidFill>
                  <a:schemeClr val="accent2"/>
                </a:solidFill>
                <a:latin typeface="Georgia" pitchFamily="18" charset="0"/>
                <a:ea typeface="MS PGothic" pitchFamily="34" charset="-128"/>
              </a:defRPr>
            </a:lvl2pPr>
            <a:lvl3pPr marL="1143000" indent="-228600" defTabSz="966788" eaLnBrk="0" hangingPunct="0">
              <a:defRPr sz="2500" b="1">
                <a:solidFill>
                  <a:schemeClr val="accent2"/>
                </a:solidFill>
                <a:latin typeface="Georgia" pitchFamily="18" charset="0"/>
                <a:ea typeface="MS PGothic" pitchFamily="34" charset="-128"/>
              </a:defRPr>
            </a:lvl3pPr>
            <a:lvl4pPr marL="1600200" indent="-228600" defTabSz="966788" eaLnBrk="0" hangingPunct="0">
              <a:defRPr sz="2500" b="1">
                <a:solidFill>
                  <a:schemeClr val="accent2"/>
                </a:solidFill>
                <a:latin typeface="Georgia" pitchFamily="18" charset="0"/>
                <a:ea typeface="MS PGothic" pitchFamily="34" charset="-128"/>
              </a:defRPr>
            </a:lvl4pPr>
            <a:lvl5pPr marL="2057400" indent="-228600" defTabSz="966788" eaLnBrk="0" hangingPunct="0">
              <a:defRPr sz="2500" b="1">
                <a:solidFill>
                  <a:schemeClr val="accent2"/>
                </a:solidFill>
                <a:latin typeface="Georgia" pitchFamily="18" charset="0"/>
                <a:ea typeface="MS PGothic" pitchFamily="34" charset="-128"/>
              </a:defRPr>
            </a:lvl5pPr>
            <a:lvl6pPr marL="25146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6pPr>
            <a:lvl7pPr marL="29718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7pPr>
            <a:lvl8pPr marL="34290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8pPr>
            <a:lvl9pPr marL="38862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9pPr>
          </a:lstStyle>
          <a:p>
            <a:pPr eaLnBrk="1" hangingPunct="1"/>
            <a:fld id="{36596E32-4D0D-46F3-BB86-3293B19A6ED3}" type="slidenum">
              <a:rPr lang="en-US" sz="1300" b="0">
                <a:solidFill>
                  <a:schemeClr val="tx1"/>
                </a:solidFill>
                <a:latin typeface="Arial" pitchFamily="34" charset="0"/>
              </a:rPr>
              <a:pPr eaLnBrk="1" hangingPunct="1"/>
              <a:t>23</a:t>
            </a:fld>
            <a:endParaRPr lang="en-US" sz="1300" b="0">
              <a:solidFill>
                <a:schemeClr val="tx1"/>
              </a:solidFill>
              <a:latin typeface="Arial" pitchFamily="34" charset="0"/>
            </a:endParaRPr>
          </a:p>
        </p:txBody>
      </p:sp>
      <p:sp>
        <p:nvSpPr>
          <p:cNvPr id="71683" name="Rectangle 2"/>
          <p:cNvSpPr>
            <a:spLocks noGrp="1" noRot="1" noChangeAspect="1" noChangeArrowheads="1" noTextEdit="1"/>
          </p:cNvSpPr>
          <p:nvPr>
            <p:ph type="sldImg"/>
          </p:nvPr>
        </p:nvSpPr>
        <p:spPr>
          <a:xfrm>
            <a:off x="920750" y="744538"/>
            <a:ext cx="4959350" cy="3721100"/>
          </a:xfrm>
          <a:solidFill>
            <a:srgbClr val="FFFFFF"/>
          </a:solidFill>
          <a:ln/>
        </p:spPr>
      </p:sp>
      <p:sp>
        <p:nvSpPr>
          <p:cNvPr id="71684" name="Text Box 3"/>
          <p:cNvSpPr>
            <a:spLocks noGrp="1" noChangeArrowheads="1"/>
          </p:cNvSpPr>
          <p:nvPr>
            <p:ph type="body" idx="1"/>
          </p:nvPr>
        </p:nvSpPr>
        <p:spPr>
          <a:xfrm>
            <a:off x="907243" y="4690862"/>
            <a:ext cx="4983191" cy="452673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latin typeface="Arial" pitchFamily="34" charset="0"/>
            </a:endParaRPr>
          </a:p>
        </p:txBody>
      </p:sp>
    </p:spTree>
    <p:extLst>
      <p:ext uri="{BB962C8B-B14F-4D97-AF65-F5344CB8AC3E}">
        <p14:creationId xmlns:p14="http://schemas.microsoft.com/office/powerpoint/2010/main" val="3299805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500" b="1">
                <a:solidFill>
                  <a:schemeClr val="accent2"/>
                </a:solidFill>
                <a:latin typeface="Georgia" pitchFamily="18" charset="0"/>
                <a:ea typeface="MS PGothic" pitchFamily="34" charset="-128"/>
              </a:defRPr>
            </a:lvl1pPr>
            <a:lvl2pPr marL="742950" indent="-285750" defTabSz="966788" eaLnBrk="0" hangingPunct="0">
              <a:defRPr sz="2500" b="1">
                <a:solidFill>
                  <a:schemeClr val="accent2"/>
                </a:solidFill>
                <a:latin typeface="Georgia" pitchFamily="18" charset="0"/>
                <a:ea typeface="MS PGothic" pitchFamily="34" charset="-128"/>
              </a:defRPr>
            </a:lvl2pPr>
            <a:lvl3pPr marL="1143000" indent="-228600" defTabSz="966788" eaLnBrk="0" hangingPunct="0">
              <a:defRPr sz="2500" b="1">
                <a:solidFill>
                  <a:schemeClr val="accent2"/>
                </a:solidFill>
                <a:latin typeface="Georgia" pitchFamily="18" charset="0"/>
                <a:ea typeface="MS PGothic" pitchFamily="34" charset="-128"/>
              </a:defRPr>
            </a:lvl3pPr>
            <a:lvl4pPr marL="1600200" indent="-228600" defTabSz="966788" eaLnBrk="0" hangingPunct="0">
              <a:defRPr sz="2500" b="1">
                <a:solidFill>
                  <a:schemeClr val="accent2"/>
                </a:solidFill>
                <a:latin typeface="Georgia" pitchFamily="18" charset="0"/>
                <a:ea typeface="MS PGothic" pitchFamily="34" charset="-128"/>
              </a:defRPr>
            </a:lvl4pPr>
            <a:lvl5pPr marL="2057400" indent="-228600" defTabSz="966788" eaLnBrk="0" hangingPunct="0">
              <a:defRPr sz="2500" b="1">
                <a:solidFill>
                  <a:schemeClr val="accent2"/>
                </a:solidFill>
                <a:latin typeface="Georgia" pitchFamily="18" charset="0"/>
                <a:ea typeface="MS PGothic" pitchFamily="34" charset="-128"/>
              </a:defRPr>
            </a:lvl5pPr>
            <a:lvl6pPr marL="25146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6pPr>
            <a:lvl7pPr marL="29718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7pPr>
            <a:lvl8pPr marL="34290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8pPr>
            <a:lvl9pPr marL="38862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9pPr>
          </a:lstStyle>
          <a:p>
            <a:pPr eaLnBrk="1" hangingPunct="1"/>
            <a:fld id="{3D317897-B699-45CF-9686-1CB8E23F6262}" type="slidenum">
              <a:rPr lang="en-US" sz="1300" b="0">
                <a:solidFill>
                  <a:schemeClr val="tx1"/>
                </a:solidFill>
                <a:latin typeface="Arial" pitchFamily="34" charset="0"/>
              </a:rPr>
              <a:pPr eaLnBrk="1" hangingPunct="1"/>
              <a:t>24</a:t>
            </a:fld>
            <a:endParaRPr lang="en-US" sz="1300" b="0">
              <a:solidFill>
                <a:schemeClr val="tx1"/>
              </a:solidFill>
              <a:latin typeface="Arial" pitchFamily="34" charset="0"/>
            </a:endParaRPr>
          </a:p>
        </p:txBody>
      </p:sp>
      <p:sp>
        <p:nvSpPr>
          <p:cNvPr id="188418" name="Rectangle 2"/>
          <p:cNvSpPr>
            <a:spLocks noGrp="1" noRot="1" noChangeAspect="1" noChangeArrowheads="1" noTextEdit="1"/>
          </p:cNvSpPr>
          <p:nvPr>
            <p:ph type="sldImg"/>
          </p:nvPr>
        </p:nvSpPr>
        <p:spPr>
          <a:xfrm>
            <a:off x="917575" y="744538"/>
            <a:ext cx="4962525" cy="3722687"/>
          </a:xfrm>
          <a:ln/>
        </p:spPr>
      </p:sp>
      <p:sp>
        <p:nvSpPr>
          <p:cNvPr id="188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631232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500" b="1">
                <a:solidFill>
                  <a:schemeClr val="accent2"/>
                </a:solidFill>
                <a:latin typeface="Georgia" pitchFamily="18" charset="0"/>
                <a:ea typeface="MS PGothic" pitchFamily="34" charset="-128"/>
              </a:defRPr>
            </a:lvl1pPr>
            <a:lvl2pPr marL="742950" indent="-285750" defTabSz="966788" eaLnBrk="0" hangingPunct="0">
              <a:defRPr sz="2500" b="1">
                <a:solidFill>
                  <a:schemeClr val="accent2"/>
                </a:solidFill>
                <a:latin typeface="Georgia" pitchFamily="18" charset="0"/>
                <a:ea typeface="MS PGothic" pitchFamily="34" charset="-128"/>
              </a:defRPr>
            </a:lvl2pPr>
            <a:lvl3pPr marL="1143000" indent="-228600" defTabSz="966788" eaLnBrk="0" hangingPunct="0">
              <a:defRPr sz="2500" b="1">
                <a:solidFill>
                  <a:schemeClr val="accent2"/>
                </a:solidFill>
                <a:latin typeface="Georgia" pitchFamily="18" charset="0"/>
                <a:ea typeface="MS PGothic" pitchFamily="34" charset="-128"/>
              </a:defRPr>
            </a:lvl3pPr>
            <a:lvl4pPr marL="1600200" indent="-228600" defTabSz="966788" eaLnBrk="0" hangingPunct="0">
              <a:defRPr sz="2500" b="1">
                <a:solidFill>
                  <a:schemeClr val="accent2"/>
                </a:solidFill>
                <a:latin typeface="Georgia" pitchFamily="18" charset="0"/>
                <a:ea typeface="MS PGothic" pitchFamily="34" charset="-128"/>
              </a:defRPr>
            </a:lvl4pPr>
            <a:lvl5pPr marL="2057400" indent="-228600" defTabSz="966788" eaLnBrk="0" hangingPunct="0">
              <a:defRPr sz="2500" b="1">
                <a:solidFill>
                  <a:schemeClr val="accent2"/>
                </a:solidFill>
                <a:latin typeface="Georgia" pitchFamily="18" charset="0"/>
                <a:ea typeface="MS PGothic" pitchFamily="34" charset="-128"/>
              </a:defRPr>
            </a:lvl5pPr>
            <a:lvl6pPr marL="25146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6pPr>
            <a:lvl7pPr marL="29718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7pPr>
            <a:lvl8pPr marL="34290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8pPr>
            <a:lvl9pPr marL="38862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9pPr>
          </a:lstStyle>
          <a:p>
            <a:pPr eaLnBrk="1" hangingPunct="1"/>
            <a:fld id="{36596E32-4D0D-46F3-BB86-3293B19A6ED3}" type="slidenum">
              <a:rPr lang="en-US" sz="1300" b="0">
                <a:solidFill>
                  <a:schemeClr val="tx1"/>
                </a:solidFill>
                <a:latin typeface="Arial" pitchFamily="34" charset="0"/>
              </a:rPr>
              <a:pPr eaLnBrk="1" hangingPunct="1"/>
              <a:t>25</a:t>
            </a:fld>
            <a:endParaRPr lang="en-US" sz="1300" b="0">
              <a:solidFill>
                <a:schemeClr val="tx1"/>
              </a:solidFill>
              <a:latin typeface="Arial" pitchFamily="34" charset="0"/>
            </a:endParaRPr>
          </a:p>
        </p:txBody>
      </p:sp>
      <p:sp>
        <p:nvSpPr>
          <p:cNvPr id="71683" name="Rectangle 2"/>
          <p:cNvSpPr>
            <a:spLocks noGrp="1" noRot="1" noChangeAspect="1" noChangeArrowheads="1" noTextEdit="1"/>
          </p:cNvSpPr>
          <p:nvPr>
            <p:ph type="sldImg"/>
          </p:nvPr>
        </p:nvSpPr>
        <p:spPr>
          <a:xfrm>
            <a:off x="920750" y="744538"/>
            <a:ext cx="4959350" cy="3721100"/>
          </a:xfrm>
          <a:solidFill>
            <a:srgbClr val="FFFFFF"/>
          </a:solidFill>
          <a:ln/>
        </p:spPr>
      </p:sp>
      <p:sp>
        <p:nvSpPr>
          <p:cNvPr id="71684" name="Text Box 3"/>
          <p:cNvSpPr>
            <a:spLocks noGrp="1" noChangeArrowheads="1"/>
          </p:cNvSpPr>
          <p:nvPr>
            <p:ph type="body" idx="1"/>
          </p:nvPr>
        </p:nvSpPr>
        <p:spPr>
          <a:xfrm>
            <a:off x="907243" y="4690862"/>
            <a:ext cx="4983191" cy="452673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latin typeface="Arial" pitchFamily="34" charset="0"/>
            </a:endParaRPr>
          </a:p>
        </p:txBody>
      </p:sp>
    </p:spTree>
    <p:extLst>
      <p:ext uri="{BB962C8B-B14F-4D97-AF65-F5344CB8AC3E}">
        <p14:creationId xmlns:p14="http://schemas.microsoft.com/office/powerpoint/2010/main" val="1877525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7A965703-D938-4137-A117-D337637D5978}" type="slidenum">
              <a:rPr lang="en-US" altLang="pt-BR" sz="1300">
                <a:latin typeface="Arial" panose="020B0604020202020204" pitchFamily="34" charset="0"/>
                <a:ea typeface="ＭＳ Ｐゴシック" panose="020B0600070205080204" pitchFamily="34" charset="-128"/>
              </a:rPr>
              <a:pPr eaLnBrk="1" hangingPunct="1">
                <a:spcBef>
                  <a:spcPct val="0"/>
                </a:spcBef>
              </a:pPr>
              <a:t>27</a:t>
            </a:fld>
            <a:endParaRPr lang="en-US" altLang="pt-BR" sz="1300">
              <a:latin typeface="Arial" panose="020B0604020202020204" pitchFamily="34" charset="0"/>
              <a:ea typeface="ＭＳ Ｐゴシック" panose="020B0600070205080204" pitchFamily="34" charset="-128"/>
            </a:endParaRPr>
          </a:p>
        </p:txBody>
      </p:sp>
      <p:sp>
        <p:nvSpPr>
          <p:cNvPr id="91139" name="Rectangle 2"/>
          <p:cNvSpPr>
            <a:spLocks noGrp="1" noRot="1" noChangeAspect="1" noChangeArrowheads="1" noTextEdit="1"/>
          </p:cNvSpPr>
          <p:nvPr>
            <p:ph type="sldImg"/>
          </p:nvPr>
        </p:nvSpPr>
        <p:spPr>
          <a:xfrm>
            <a:off x="917575" y="744538"/>
            <a:ext cx="4962525" cy="3722687"/>
          </a:xfrm>
          <a:ln/>
        </p:spPr>
      </p:sp>
      <p:sp>
        <p:nvSpPr>
          <p:cNvPr id="911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ltLang="pt-BR" smtClean="0">
              <a:latin typeface="Arial" panose="020B0604020202020204" pitchFamily="34" charset="0"/>
            </a:endParaRPr>
          </a:p>
        </p:txBody>
      </p:sp>
    </p:spTree>
    <p:extLst>
      <p:ext uri="{BB962C8B-B14F-4D97-AF65-F5344CB8AC3E}">
        <p14:creationId xmlns:p14="http://schemas.microsoft.com/office/powerpoint/2010/main" val="4119838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94619F27-0FF5-421B-BA9B-72A4C2B7EC21}" type="slidenum">
              <a:rPr lang="en-US" altLang="pt-BR" sz="1300">
                <a:latin typeface="Arial" panose="020B0604020202020204" pitchFamily="34" charset="0"/>
                <a:ea typeface="ＭＳ Ｐゴシック" panose="020B0600070205080204" pitchFamily="34" charset="-128"/>
              </a:rPr>
              <a:pPr eaLnBrk="1" hangingPunct="1">
                <a:spcBef>
                  <a:spcPct val="0"/>
                </a:spcBef>
              </a:pPr>
              <a:t>28</a:t>
            </a:fld>
            <a:endParaRPr lang="en-US" altLang="pt-BR" sz="1300">
              <a:latin typeface="Arial" panose="020B0604020202020204" pitchFamily="34" charset="0"/>
              <a:ea typeface="ＭＳ Ｐゴシック" panose="020B0600070205080204" pitchFamily="34" charset="-128"/>
            </a:endParaRPr>
          </a:p>
        </p:txBody>
      </p:sp>
      <p:sp>
        <p:nvSpPr>
          <p:cNvPr id="393218" name="Text Box 2"/>
          <p:cNvSpPr txBox="1">
            <a:spLocks noChangeArrowheads="1"/>
          </p:cNvSpPr>
          <p:nvPr/>
        </p:nvSpPr>
        <p:spPr bwMode="auto">
          <a:xfrm>
            <a:off x="1022350" y="720725"/>
            <a:ext cx="5272088" cy="3600450"/>
          </a:xfrm>
          <a:prstGeom prst="rect">
            <a:avLst/>
          </a:prstGeom>
          <a:solidFill>
            <a:srgbClr val="FFFFFF"/>
          </a:solidFill>
          <a:ln w="9360">
            <a:solidFill>
              <a:srgbClr val="000000"/>
            </a:solidFill>
            <a:miter lim="800000"/>
            <a:headEnd/>
            <a:tailEnd/>
          </a:ln>
          <a:effectLst/>
        </p:spPr>
        <p:txBody>
          <a:bodyPr wrap="none" anchor="ctr"/>
          <a:lstStyle>
            <a:lvl1pPr eaLnBrk="0" hangingPunct="0">
              <a:defRPr sz="2500" b="1">
                <a:solidFill>
                  <a:schemeClr val="accent2"/>
                </a:solidFill>
                <a:latin typeface="Georgia" charset="0"/>
                <a:ea typeface="ＭＳ Ｐゴシック" charset="0"/>
                <a:cs typeface="ＭＳ Ｐゴシック" charset="0"/>
              </a:defRPr>
            </a:lvl1pPr>
            <a:lvl2pPr marL="37931725" indent="-37474525" eaLnBrk="0" hangingPunct="0">
              <a:defRPr sz="2500" b="1">
                <a:solidFill>
                  <a:schemeClr val="accent2"/>
                </a:solidFill>
                <a:latin typeface="Georgia" charset="0"/>
                <a:ea typeface="ＭＳ Ｐゴシック" charset="0"/>
              </a:defRPr>
            </a:lvl2pPr>
            <a:lvl3pPr eaLnBrk="0" hangingPunct="0">
              <a:defRPr sz="2500" b="1">
                <a:solidFill>
                  <a:schemeClr val="accent2"/>
                </a:solidFill>
                <a:latin typeface="Georgia" charset="0"/>
                <a:ea typeface="ＭＳ Ｐゴシック" charset="0"/>
              </a:defRPr>
            </a:lvl3pPr>
            <a:lvl4pPr eaLnBrk="0" hangingPunct="0">
              <a:defRPr sz="2500" b="1">
                <a:solidFill>
                  <a:schemeClr val="accent2"/>
                </a:solidFill>
                <a:latin typeface="Georgia" charset="0"/>
                <a:ea typeface="ＭＳ Ｐゴシック" charset="0"/>
              </a:defRPr>
            </a:lvl4pPr>
            <a:lvl5pPr eaLnBrk="0" hangingPunct="0">
              <a:defRPr sz="2500" b="1">
                <a:solidFill>
                  <a:schemeClr val="accent2"/>
                </a:solidFill>
                <a:latin typeface="Georgia" charset="0"/>
                <a:ea typeface="ＭＳ Ｐゴシック" charset="0"/>
              </a:defRPr>
            </a:lvl5pPr>
            <a:lvl6pPr marL="457200" eaLnBrk="0" fontAlgn="base" hangingPunct="0">
              <a:lnSpc>
                <a:spcPct val="90000"/>
              </a:lnSpc>
              <a:spcBef>
                <a:spcPct val="0"/>
              </a:spcBef>
              <a:spcAft>
                <a:spcPct val="0"/>
              </a:spcAft>
              <a:defRPr sz="2500" b="1">
                <a:solidFill>
                  <a:schemeClr val="accent2"/>
                </a:solidFill>
                <a:latin typeface="Georgia" charset="0"/>
                <a:ea typeface="ＭＳ Ｐゴシック" charset="0"/>
              </a:defRPr>
            </a:lvl6pPr>
            <a:lvl7pPr marL="914400" eaLnBrk="0" fontAlgn="base" hangingPunct="0">
              <a:lnSpc>
                <a:spcPct val="90000"/>
              </a:lnSpc>
              <a:spcBef>
                <a:spcPct val="0"/>
              </a:spcBef>
              <a:spcAft>
                <a:spcPct val="0"/>
              </a:spcAft>
              <a:defRPr sz="2500" b="1">
                <a:solidFill>
                  <a:schemeClr val="accent2"/>
                </a:solidFill>
                <a:latin typeface="Georgia" charset="0"/>
                <a:ea typeface="ＭＳ Ｐゴシック" charset="0"/>
              </a:defRPr>
            </a:lvl7pPr>
            <a:lvl8pPr marL="1371600" eaLnBrk="0" fontAlgn="base" hangingPunct="0">
              <a:lnSpc>
                <a:spcPct val="90000"/>
              </a:lnSpc>
              <a:spcBef>
                <a:spcPct val="0"/>
              </a:spcBef>
              <a:spcAft>
                <a:spcPct val="0"/>
              </a:spcAft>
              <a:defRPr sz="2500" b="1">
                <a:solidFill>
                  <a:schemeClr val="accent2"/>
                </a:solidFill>
                <a:latin typeface="Georgia" charset="0"/>
                <a:ea typeface="ＭＳ Ｐゴシック" charset="0"/>
              </a:defRPr>
            </a:lvl8pPr>
            <a:lvl9pPr marL="1828800" eaLnBrk="0" fontAlgn="base" hangingPunct="0">
              <a:lnSpc>
                <a:spcPct val="90000"/>
              </a:lnSpc>
              <a:spcBef>
                <a:spcPct val="0"/>
              </a:spcBef>
              <a:spcAft>
                <a:spcPct val="0"/>
              </a:spcAft>
              <a:defRPr sz="2500" b="1">
                <a:solidFill>
                  <a:schemeClr val="accent2"/>
                </a:solidFill>
                <a:latin typeface="Georgia" charset="0"/>
                <a:ea typeface="ＭＳ Ｐゴシック" charset="0"/>
              </a:defRPr>
            </a:lvl9pPr>
          </a:lstStyle>
          <a:p>
            <a:pPr eaLnBrk="1" hangingPunct="1">
              <a:defRPr/>
            </a:pPr>
            <a:endParaRPr lang="en-US" smtClean="0">
              <a:effectLst>
                <a:outerShdw blurRad="38100" dist="38100" dir="2700000" algn="tl">
                  <a:srgbClr val="DDDDDD"/>
                </a:outerShdw>
              </a:effectLst>
            </a:endParaRPr>
          </a:p>
        </p:txBody>
      </p:sp>
      <p:sp>
        <p:nvSpPr>
          <p:cNvPr id="113668" name="Text Box 3"/>
          <p:cNvSpPr>
            <a:spLocks noGrp="1" noChangeArrowheads="1"/>
          </p:cNvSpPr>
          <p:nvPr>
            <p:ph type="body"/>
          </p:nvPr>
        </p:nvSpPr>
        <p:spPr>
          <a:xfrm>
            <a:off x="731838" y="4559300"/>
            <a:ext cx="5848350" cy="4319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pt-BR" altLang="pt-BR" smtClean="0">
              <a:latin typeface="Arial" panose="020B0604020202020204" pitchFamily="34" charset="0"/>
            </a:endParaRPr>
          </a:p>
        </p:txBody>
      </p:sp>
    </p:spTree>
    <p:extLst>
      <p:ext uri="{BB962C8B-B14F-4D97-AF65-F5344CB8AC3E}">
        <p14:creationId xmlns:p14="http://schemas.microsoft.com/office/powerpoint/2010/main" val="32991247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038E3C9E-291C-4C84-BE3C-8DA9DA6CD328}" type="slidenum">
              <a:rPr lang="en-US" altLang="pt-BR" sz="1300">
                <a:latin typeface="Arial" panose="020B0604020202020204" pitchFamily="34" charset="0"/>
                <a:ea typeface="ＭＳ Ｐゴシック" panose="020B0600070205080204" pitchFamily="34" charset="-128"/>
              </a:rPr>
              <a:pPr eaLnBrk="1" hangingPunct="1">
                <a:spcBef>
                  <a:spcPct val="0"/>
                </a:spcBef>
              </a:pPr>
              <a:t>29</a:t>
            </a:fld>
            <a:endParaRPr lang="en-US" altLang="pt-BR" sz="1300">
              <a:latin typeface="Arial" panose="020B0604020202020204" pitchFamily="34" charset="0"/>
              <a:ea typeface="ＭＳ Ｐゴシック" panose="020B0600070205080204" pitchFamily="34" charset="-128"/>
            </a:endParaRPr>
          </a:p>
        </p:txBody>
      </p:sp>
      <p:sp>
        <p:nvSpPr>
          <p:cNvPr id="393218" name="Text Box 2"/>
          <p:cNvSpPr txBox="1">
            <a:spLocks noChangeArrowheads="1"/>
          </p:cNvSpPr>
          <p:nvPr/>
        </p:nvSpPr>
        <p:spPr bwMode="auto">
          <a:xfrm>
            <a:off x="1022350" y="720725"/>
            <a:ext cx="5272088" cy="3600450"/>
          </a:xfrm>
          <a:prstGeom prst="rect">
            <a:avLst/>
          </a:prstGeom>
          <a:solidFill>
            <a:srgbClr val="FFFFFF"/>
          </a:solidFill>
          <a:ln w="9360">
            <a:solidFill>
              <a:srgbClr val="000000"/>
            </a:solidFill>
            <a:miter lim="800000"/>
            <a:headEnd/>
            <a:tailEnd/>
          </a:ln>
          <a:effectLst/>
        </p:spPr>
        <p:txBody>
          <a:bodyPr wrap="none" anchor="ctr"/>
          <a:lstStyle>
            <a:lvl1pPr eaLnBrk="0" hangingPunct="0">
              <a:defRPr sz="2500" b="1">
                <a:solidFill>
                  <a:schemeClr val="accent2"/>
                </a:solidFill>
                <a:latin typeface="Georgia" charset="0"/>
                <a:ea typeface="ＭＳ Ｐゴシック" charset="0"/>
                <a:cs typeface="ＭＳ Ｐゴシック" charset="0"/>
              </a:defRPr>
            </a:lvl1pPr>
            <a:lvl2pPr marL="37931725" indent="-37474525" eaLnBrk="0" hangingPunct="0">
              <a:defRPr sz="2500" b="1">
                <a:solidFill>
                  <a:schemeClr val="accent2"/>
                </a:solidFill>
                <a:latin typeface="Georgia" charset="0"/>
                <a:ea typeface="ＭＳ Ｐゴシック" charset="0"/>
              </a:defRPr>
            </a:lvl2pPr>
            <a:lvl3pPr eaLnBrk="0" hangingPunct="0">
              <a:defRPr sz="2500" b="1">
                <a:solidFill>
                  <a:schemeClr val="accent2"/>
                </a:solidFill>
                <a:latin typeface="Georgia" charset="0"/>
                <a:ea typeface="ＭＳ Ｐゴシック" charset="0"/>
              </a:defRPr>
            </a:lvl3pPr>
            <a:lvl4pPr eaLnBrk="0" hangingPunct="0">
              <a:defRPr sz="2500" b="1">
                <a:solidFill>
                  <a:schemeClr val="accent2"/>
                </a:solidFill>
                <a:latin typeface="Georgia" charset="0"/>
                <a:ea typeface="ＭＳ Ｐゴシック" charset="0"/>
              </a:defRPr>
            </a:lvl4pPr>
            <a:lvl5pPr eaLnBrk="0" hangingPunct="0">
              <a:defRPr sz="2500" b="1">
                <a:solidFill>
                  <a:schemeClr val="accent2"/>
                </a:solidFill>
                <a:latin typeface="Georgia" charset="0"/>
                <a:ea typeface="ＭＳ Ｐゴシック" charset="0"/>
              </a:defRPr>
            </a:lvl5pPr>
            <a:lvl6pPr marL="457200" eaLnBrk="0" fontAlgn="base" hangingPunct="0">
              <a:lnSpc>
                <a:spcPct val="90000"/>
              </a:lnSpc>
              <a:spcBef>
                <a:spcPct val="0"/>
              </a:spcBef>
              <a:spcAft>
                <a:spcPct val="0"/>
              </a:spcAft>
              <a:defRPr sz="2500" b="1">
                <a:solidFill>
                  <a:schemeClr val="accent2"/>
                </a:solidFill>
                <a:latin typeface="Georgia" charset="0"/>
                <a:ea typeface="ＭＳ Ｐゴシック" charset="0"/>
              </a:defRPr>
            </a:lvl6pPr>
            <a:lvl7pPr marL="914400" eaLnBrk="0" fontAlgn="base" hangingPunct="0">
              <a:lnSpc>
                <a:spcPct val="90000"/>
              </a:lnSpc>
              <a:spcBef>
                <a:spcPct val="0"/>
              </a:spcBef>
              <a:spcAft>
                <a:spcPct val="0"/>
              </a:spcAft>
              <a:defRPr sz="2500" b="1">
                <a:solidFill>
                  <a:schemeClr val="accent2"/>
                </a:solidFill>
                <a:latin typeface="Georgia" charset="0"/>
                <a:ea typeface="ＭＳ Ｐゴシック" charset="0"/>
              </a:defRPr>
            </a:lvl7pPr>
            <a:lvl8pPr marL="1371600" eaLnBrk="0" fontAlgn="base" hangingPunct="0">
              <a:lnSpc>
                <a:spcPct val="90000"/>
              </a:lnSpc>
              <a:spcBef>
                <a:spcPct val="0"/>
              </a:spcBef>
              <a:spcAft>
                <a:spcPct val="0"/>
              </a:spcAft>
              <a:defRPr sz="2500" b="1">
                <a:solidFill>
                  <a:schemeClr val="accent2"/>
                </a:solidFill>
                <a:latin typeface="Georgia" charset="0"/>
                <a:ea typeface="ＭＳ Ｐゴシック" charset="0"/>
              </a:defRPr>
            </a:lvl8pPr>
            <a:lvl9pPr marL="1828800" eaLnBrk="0" fontAlgn="base" hangingPunct="0">
              <a:lnSpc>
                <a:spcPct val="90000"/>
              </a:lnSpc>
              <a:spcBef>
                <a:spcPct val="0"/>
              </a:spcBef>
              <a:spcAft>
                <a:spcPct val="0"/>
              </a:spcAft>
              <a:defRPr sz="2500" b="1">
                <a:solidFill>
                  <a:schemeClr val="accent2"/>
                </a:solidFill>
                <a:latin typeface="Georgia" charset="0"/>
                <a:ea typeface="ＭＳ Ｐゴシック" charset="0"/>
              </a:defRPr>
            </a:lvl9pPr>
          </a:lstStyle>
          <a:p>
            <a:pPr eaLnBrk="1" hangingPunct="1">
              <a:defRPr/>
            </a:pPr>
            <a:endParaRPr lang="en-US" smtClean="0">
              <a:effectLst>
                <a:outerShdw blurRad="38100" dist="38100" dir="2700000" algn="tl">
                  <a:srgbClr val="DDDDDD"/>
                </a:outerShdw>
              </a:effectLst>
            </a:endParaRPr>
          </a:p>
        </p:txBody>
      </p:sp>
      <p:sp>
        <p:nvSpPr>
          <p:cNvPr id="115716" name="Text Box 3"/>
          <p:cNvSpPr>
            <a:spLocks noGrp="1" noChangeArrowheads="1"/>
          </p:cNvSpPr>
          <p:nvPr>
            <p:ph type="body"/>
          </p:nvPr>
        </p:nvSpPr>
        <p:spPr>
          <a:xfrm>
            <a:off x="731838" y="4559300"/>
            <a:ext cx="5848350" cy="4319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pt-BR" altLang="pt-BR" smtClean="0">
              <a:latin typeface="Arial" panose="020B0604020202020204" pitchFamily="34" charset="0"/>
            </a:endParaRPr>
          </a:p>
        </p:txBody>
      </p:sp>
    </p:spTree>
    <p:extLst>
      <p:ext uri="{BB962C8B-B14F-4D97-AF65-F5344CB8AC3E}">
        <p14:creationId xmlns:p14="http://schemas.microsoft.com/office/powerpoint/2010/main" val="25547673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37EE32DA-038B-42A7-912E-F7605E815552}" type="slidenum">
              <a:rPr lang="en-US" altLang="pt-BR" sz="1300">
                <a:latin typeface="Arial" panose="020B0604020202020204" pitchFamily="34" charset="0"/>
                <a:ea typeface="ＭＳ Ｐゴシック" panose="020B0600070205080204" pitchFamily="34" charset="-128"/>
              </a:rPr>
              <a:pPr eaLnBrk="1" hangingPunct="1">
                <a:spcBef>
                  <a:spcPct val="0"/>
                </a:spcBef>
              </a:pPr>
              <a:t>30</a:t>
            </a:fld>
            <a:endParaRPr lang="en-US" altLang="pt-BR" sz="1300">
              <a:latin typeface="Arial" panose="020B0604020202020204" pitchFamily="34" charset="0"/>
              <a:ea typeface="ＭＳ Ｐゴシック" panose="020B0600070205080204" pitchFamily="34" charset="-128"/>
            </a:endParaRPr>
          </a:p>
        </p:txBody>
      </p:sp>
      <p:sp>
        <p:nvSpPr>
          <p:cNvPr id="393218" name="Text Box 2"/>
          <p:cNvSpPr txBox="1">
            <a:spLocks noChangeArrowheads="1"/>
          </p:cNvSpPr>
          <p:nvPr/>
        </p:nvSpPr>
        <p:spPr bwMode="auto">
          <a:xfrm>
            <a:off x="1022350" y="720725"/>
            <a:ext cx="5272088" cy="3600450"/>
          </a:xfrm>
          <a:prstGeom prst="rect">
            <a:avLst/>
          </a:prstGeom>
          <a:solidFill>
            <a:srgbClr val="FFFFFF"/>
          </a:solidFill>
          <a:ln w="9360">
            <a:solidFill>
              <a:srgbClr val="000000"/>
            </a:solidFill>
            <a:miter lim="800000"/>
            <a:headEnd/>
            <a:tailEnd/>
          </a:ln>
          <a:effectLst/>
        </p:spPr>
        <p:txBody>
          <a:bodyPr wrap="none" anchor="ctr"/>
          <a:lstStyle>
            <a:lvl1pPr eaLnBrk="0" hangingPunct="0">
              <a:defRPr sz="2500" b="1">
                <a:solidFill>
                  <a:schemeClr val="accent2"/>
                </a:solidFill>
                <a:latin typeface="Georgia" charset="0"/>
                <a:ea typeface="ＭＳ Ｐゴシック" charset="0"/>
                <a:cs typeface="ＭＳ Ｐゴシック" charset="0"/>
              </a:defRPr>
            </a:lvl1pPr>
            <a:lvl2pPr marL="37931725" indent="-37474525" eaLnBrk="0" hangingPunct="0">
              <a:defRPr sz="2500" b="1">
                <a:solidFill>
                  <a:schemeClr val="accent2"/>
                </a:solidFill>
                <a:latin typeface="Georgia" charset="0"/>
                <a:ea typeface="ＭＳ Ｐゴシック" charset="0"/>
              </a:defRPr>
            </a:lvl2pPr>
            <a:lvl3pPr eaLnBrk="0" hangingPunct="0">
              <a:defRPr sz="2500" b="1">
                <a:solidFill>
                  <a:schemeClr val="accent2"/>
                </a:solidFill>
                <a:latin typeface="Georgia" charset="0"/>
                <a:ea typeface="ＭＳ Ｐゴシック" charset="0"/>
              </a:defRPr>
            </a:lvl3pPr>
            <a:lvl4pPr eaLnBrk="0" hangingPunct="0">
              <a:defRPr sz="2500" b="1">
                <a:solidFill>
                  <a:schemeClr val="accent2"/>
                </a:solidFill>
                <a:latin typeface="Georgia" charset="0"/>
                <a:ea typeface="ＭＳ Ｐゴシック" charset="0"/>
              </a:defRPr>
            </a:lvl4pPr>
            <a:lvl5pPr eaLnBrk="0" hangingPunct="0">
              <a:defRPr sz="2500" b="1">
                <a:solidFill>
                  <a:schemeClr val="accent2"/>
                </a:solidFill>
                <a:latin typeface="Georgia" charset="0"/>
                <a:ea typeface="ＭＳ Ｐゴシック" charset="0"/>
              </a:defRPr>
            </a:lvl5pPr>
            <a:lvl6pPr marL="457200" eaLnBrk="0" fontAlgn="base" hangingPunct="0">
              <a:lnSpc>
                <a:spcPct val="90000"/>
              </a:lnSpc>
              <a:spcBef>
                <a:spcPct val="0"/>
              </a:spcBef>
              <a:spcAft>
                <a:spcPct val="0"/>
              </a:spcAft>
              <a:defRPr sz="2500" b="1">
                <a:solidFill>
                  <a:schemeClr val="accent2"/>
                </a:solidFill>
                <a:latin typeface="Georgia" charset="0"/>
                <a:ea typeface="ＭＳ Ｐゴシック" charset="0"/>
              </a:defRPr>
            </a:lvl6pPr>
            <a:lvl7pPr marL="914400" eaLnBrk="0" fontAlgn="base" hangingPunct="0">
              <a:lnSpc>
                <a:spcPct val="90000"/>
              </a:lnSpc>
              <a:spcBef>
                <a:spcPct val="0"/>
              </a:spcBef>
              <a:spcAft>
                <a:spcPct val="0"/>
              </a:spcAft>
              <a:defRPr sz="2500" b="1">
                <a:solidFill>
                  <a:schemeClr val="accent2"/>
                </a:solidFill>
                <a:latin typeface="Georgia" charset="0"/>
                <a:ea typeface="ＭＳ Ｐゴシック" charset="0"/>
              </a:defRPr>
            </a:lvl7pPr>
            <a:lvl8pPr marL="1371600" eaLnBrk="0" fontAlgn="base" hangingPunct="0">
              <a:lnSpc>
                <a:spcPct val="90000"/>
              </a:lnSpc>
              <a:spcBef>
                <a:spcPct val="0"/>
              </a:spcBef>
              <a:spcAft>
                <a:spcPct val="0"/>
              </a:spcAft>
              <a:defRPr sz="2500" b="1">
                <a:solidFill>
                  <a:schemeClr val="accent2"/>
                </a:solidFill>
                <a:latin typeface="Georgia" charset="0"/>
                <a:ea typeface="ＭＳ Ｐゴシック" charset="0"/>
              </a:defRPr>
            </a:lvl8pPr>
            <a:lvl9pPr marL="1828800" eaLnBrk="0" fontAlgn="base" hangingPunct="0">
              <a:lnSpc>
                <a:spcPct val="90000"/>
              </a:lnSpc>
              <a:spcBef>
                <a:spcPct val="0"/>
              </a:spcBef>
              <a:spcAft>
                <a:spcPct val="0"/>
              </a:spcAft>
              <a:defRPr sz="2500" b="1">
                <a:solidFill>
                  <a:schemeClr val="accent2"/>
                </a:solidFill>
                <a:latin typeface="Georgia" charset="0"/>
                <a:ea typeface="ＭＳ Ｐゴシック" charset="0"/>
              </a:defRPr>
            </a:lvl9pPr>
          </a:lstStyle>
          <a:p>
            <a:pPr eaLnBrk="1" hangingPunct="1">
              <a:defRPr/>
            </a:pPr>
            <a:endParaRPr lang="en-US" smtClean="0">
              <a:effectLst>
                <a:outerShdw blurRad="38100" dist="38100" dir="2700000" algn="tl">
                  <a:srgbClr val="DDDDDD"/>
                </a:outerShdw>
              </a:effectLst>
            </a:endParaRPr>
          </a:p>
        </p:txBody>
      </p:sp>
      <p:sp>
        <p:nvSpPr>
          <p:cNvPr id="117764" name="Text Box 3"/>
          <p:cNvSpPr>
            <a:spLocks noGrp="1" noChangeArrowheads="1"/>
          </p:cNvSpPr>
          <p:nvPr>
            <p:ph type="body"/>
          </p:nvPr>
        </p:nvSpPr>
        <p:spPr>
          <a:xfrm>
            <a:off x="731838" y="4559300"/>
            <a:ext cx="5848350" cy="4319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pt-BR" altLang="pt-BR" smtClean="0">
              <a:latin typeface="Arial" panose="020B0604020202020204" pitchFamily="34" charset="0"/>
            </a:endParaRPr>
          </a:p>
        </p:txBody>
      </p:sp>
    </p:spTree>
    <p:extLst>
      <p:ext uri="{BB962C8B-B14F-4D97-AF65-F5344CB8AC3E}">
        <p14:creationId xmlns:p14="http://schemas.microsoft.com/office/powerpoint/2010/main" val="39703445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06C3B704-BAF4-41D6-9D26-73872B8A4872}" type="slidenum">
              <a:rPr lang="en-US" altLang="pt-BR" sz="1300">
                <a:latin typeface="Arial" panose="020B0604020202020204" pitchFamily="34" charset="0"/>
                <a:ea typeface="ＭＳ Ｐゴシック" panose="020B0600070205080204" pitchFamily="34" charset="-128"/>
              </a:rPr>
              <a:pPr eaLnBrk="1" hangingPunct="1">
                <a:spcBef>
                  <a:spcPct val="0"/>
                </a:spcBef>
              </a:pPr>
              <a:t>31</a:t>
            </a:fld>
            <a:endParaRPr lang="en-US" altLang="pt-BR" sz="1300">
              <a:latin typeface="Arial" panose="020B0604020202020204" pitchFamily="34" charset="0"/>
              <a:ea typeface="ＭＳ Ｐゴシック" panose="020B0600070205080204" pitchFamily="34" charset="-128"/>
            </a:endParaRPr>
          </a:p>
        </p:txBody>
      </p:sp>
      <p:sp>
        <p:nvSpPr>
          <p:cNvPr id="393218" name="Text Box 2"/>
          <p:cNvSpPr txBox="1">
            <a:spLocks noChangeArrowheads="1"/>
          </p:cNvSpPr>
          <p:nvPr/>
        </p:nvSpPr>
        <p:spPr bwMode="auto">
          <a:xfrm>
            <a:off x="1022350" y="720725"/>
            <a:ext cx="5272088" cy="3600450"/>
          </a:xfrm>
          <a:prstGeom prst="rect">
            <a:avLst/>
          </a:prstGeom>
          <a:solidFill>
            <a:srgbClr val="FFFFFF"/>
          </a:solidFill>
          <a:ln w="9360">
            <a:solidFill>
              <a:srgbClr val="000000"/>
            </a:solidFill>
            <a:miter lim="800000"/>
            <a:headEnd/>
            <a:tailEnd/>
          </a:ln>
          <a:effectLst/>
        </p:spPr>
        <p:txBody>
          <a:bodyPr wrap="none" anchor="ctr"/>
          <a:lstStyle>
            <a:lvl1pPr eaLnBrk="0" hangingPunct="0">
              <a:defRPr sz="2500" b="1">
                <a:solidFill>
                  <a:schemeClr val="accent2"/>
                </a:solidFill>
                <a:latin typeface="Georgia" charset="0"/>
                <a:ea typeface="ＭＳ Ｐゴシック" charset="0"/>
                <a:cs typeface="ＭＳ Ｐゴシック" charset="0"/>
              </a:defRPr>
            </a:lvl1pPr>
            <a:lvl2pPr marL="37931725" indent="-37474525" eaLnBrk="0" hangingPunct="0">
              <a:defRPr sz="2500" b="1">
                <a:solidFill>
                  <a:schemeClr val="accent2"/>
                </a:solidFill>
                <a:latin typeface="Georgia" charset="0"/>
                <a:ea typeface="ＭＳ Ｐゴシック" charset="0"/>
              </a:defRPr>
            </a:lvl2pPr>
            <a:lvl3pPr eaLnBrk="0" hangingPunct="0">
              <a:defRPr sz="2500" b="1">
                <a:solidFill>
                  <a:schemeClr val="accent2"/>
                </a:solidFill>
                <a:latin typeface="Georgia" charset="0"/>
                <a:ea typeface="ＭＳ Ｐゴシック" charset="0"/>
              </a:defRPr>
            </a:lvl3pPr>
            <a:lvl4pPr eaLnBrk="0" hangingPunct="0">
              <a:defRPr sz="2500" b="1">
                <a:solidFill>
                  <a:schemeClr val="accent2"/>
                </a:solidFill>
                <a:latin typeface="Georgia" charset="0"/>
                <a:ea typeface="ＭＳ Ｐゴシック" charset="0"/>
              </a:defRPr>
            </a:lvl4pPr>
            <a:lvl5pPr eaLnBrk="0" hangingPunct="0">
              <a:defRPr sz="2500" b="1">
                <a:solidFill>
                  <a:schemeClr val="accent2"/>
                </a:solidFill>
                <a:latin typeface="Georgia" charset="0"/>
                <a:ea typeface="ＭＳ Ｐゴシック" charset="0"/>
              </a:defRPr>
            </a:lvl5pPr>
            <a:lvl6pPr marL="457200" eaLnBrk="0" fontAlgn="base" hangingPunct="0">
              <a:lnSpc>
                <a:spcPct val="90000"/>
              </a:lnSpc>
              <a:spcBef>
                <a:spcPct val="0"/>
              </a:spcBef>
              <a:spcAft>
                <a:spcPct val="0"/>
              </a:spcAft>
              <a:defRPr sz="2500" b="1">
                <a:solidFill>
                  <a:schemeClr val="accent2"/>
                </a:solidFill>
                <a:latin typeface="Georgia" charset="0"/>
                <a:ea typeface="ＭＳ Ｐゴシック" charset="0"/>
              </a:defRPr>
            </a:lvl6pPr>
            <a:lvl7pPr marL="914400" eaLnBrk="0" fontAlgn="base" hangingPunct="0">
              <a:lnSpc>
                <a:spcPct val="90000"/>
              </a:lnSpc>
              <a:spcBef>
                <a:spcPct val="0"/>
              </a:spcBef>
              <a:spcAft>
                <a:spcPct val="0"/>
              </a:spcAft>
              <a:defRPr sz="2500" b="1">
                <a:solidFill>
                  <a:schemeClr val="accent2"/>
                </a:solidFill>
                <a:latin typeface="Georgia" charset="0"/>
                <a:ea typeface="ＭＳ Ｐゴシック" charset="0"/>
              </a:defRPr>
            </a:lvl7pPr>
            <a:lvl8pPr marL="1371600" eaLnBrk="0" fontAlgn="base" hangingPunct="0">
              <a:lnSpc>
                <a:spcPct val="90000"/>
              </a:lnSpc>
              <a:spcBef>
                <a:spcPct val="0"/>
              </a:spcBef>
              <a:spcAft>
                <a:spcPct val="0"/>
              </a:spcAft>
              <a:defRPr sz="2500" b="1">
                <a:solidFill>
                  <a:schemeClr val="accent2"/>
                </a:solidFill>
                <a:latin typeface="Georgia" charset="0"/>
                <a:ea typeface="ＭＳ Ｐゴシック" charset="0"/>
              </a:defRPr>
            </a:lvl8pPr>
            <a:lvl9pPr marL="1828800" eaLnBrk="0" fontAlgn="base" hangingPunct="0">
              <a:lnSpc>
                <a:spcPct val="90000"/>
              </a:lnSpc>
              <a:spcBef>
                <a:spcPct val="0"/>
              </a:spcBef>
              <a:spcAft>
                <a:spcPct val="0"/>
              </a:spcAft>
              <a:defRPr sz="2500" b="1">
                <a:solidFill>
                  <a:schemeClr val="accent2"/>
                </a:solidFill>
                <a:latin typeface="Georgia" charset="0"/>
                <a:ea typeface="ＭＳ Ｐゴシック" charset="0"/>
              </a:defRPr>
            </a:lvl9pPr>
          </a:lstStyle>
          <a:p>
            <a:pPr eaLnBrk="1" hangingPunct="1">
              <a:defRPr/>
            </a:pPr>
            <a:endParaRPr lang="en-US" smtClean="0">
              <a:effectLst>
                <a:outerShdw blurRad="38100" dist="38100" dir="2700000" algn="tl">
                  <a:srgbClr val="DDDDDD"/>
                </a:outerShdw>
              </a:effectLst>
            </a:endParaRPr>
          </a:p>
        </p:txBody>
      </p:sp>
      <p:sp>
        <p:nvSpPr>
          <p:cNvPr id="119812" name="Text Box 3"/>
          <p:cNvSpPr>
            <a:spLocks noGrp="1" noChangeArrowheads="1"/>
          </p:cNvSpPr>
          <p:nvPr>
            <p:ph type="body"/>
          </p:nvPr>
        </p:nvSpPr>
        <p:spPr>
          <a:xfrm>
            <a:off x="731838" y="4559300"/>
            <a:ext cx="5848350" cy="4319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pt-BR" altLang="pt-BR" smtClean="0">
              <a:latin typeface="Arial" panose="020B0604020202020204" pitchFamily="34" charset="0"/>
            </a:endParaRPr>
          </a:p>
        </p:txBody>
      </p:sp>
    </p:spTree>
    <p:extLst>
      <p:ext uri="{BB962C8B-B14F-4D97-AF65-F5344CB8AC3E}">
        <p14:creationId xmlns:p14="http://schemas.microsoft.com/office/powerpoint/2010/main" val="527308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500" b="1">
                <a:solidFill>
                  <a:schemeClr val="accent2"/>
                </a:solidFill>
                <a:latin typeface="Georgia" pitchFamily="18" charset="0"/>
                <a:ea typeface="MS PGothic" pitchFamily="34" charset="-128"/>
              </a:defRPr>
            </a:lvl1pPr>
            <a:lvl2pPr marL="742950" indent="-285750" defTabSz="966788" eaLnBrk="0" hangingPunct="0">
              <a:defRPr sz="2500" b="1">
                <a:solidFill>
                  <a:schemeClr val="accent2"/>
                </a:solidFill>
                <a:latin typeface="Georgia" pitchFamily="18" charset="0"/>
                <a:ea typeface="MS PGothic" pitchFamily="34" charset="-128"/>
              </a:defRPr>
            </a:lvl2pPr>
            <a:lvl3pPr marL="1143000" indent="-228600" defTabSz="966788" eaLnBrk="0" hangingPunct="0">
              <a:defRPr sz="2500" b="1">
                <a:solidFill>
                  <a:schemeClr val="accent2"/>
                </a:solidFill>
                <a:latin typeface="Georgia" pitchFamily="18" charset="0"/>
                <a:ea typeface="MS PGothic" pitchFamily="34" charset="-128"/>
              </a:defRPr>
            </a:lvl3pPr>
            <a:lvl4pPr marL="1600200" indent="-228600" defTabSz="966788" eaLnBrk="0" hangingPunct="0">
              <a:defRPr sz="2500" b="1">
                <a:solidFill>
                  <a:schemeClr val="accent2"/>
                </a:solidFill>
                <a:latin typeface="Georgia" pitchFamily="18" charset="0"/>
                <a:ea typeface="MS PGothic" pitchFamily="34" charset="-128"/>
              </a:defRPr>
            </a:lvl4pPr>
            <a:lvl5pPr marL="2057400" indent="-228600" defTabSz="966788" eaLnBrk="0" hangingPunct="0">
              <a:defRPr sz="2500" b="1">
                <a:solidFill>
                  <a:schemeClr val="accent2"/>
                </a:solidFill>
                <a:latin typeface="Georgia" pitchFamily="18" charset="0"/>
                <a:ea typeface="MS PGothic" pitchFamily="34" charset="-128"/>
              </a:defRPr>
            </a:lvl5pPr>
            <a:lvl6pPr marL="25146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6pPr>
            <a:lvl7pPr marL="29718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7pPr>
            <a:lvl8pPr marL="34290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8pPr>
            <a:lvl9pPr marL="38862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9pPr>
          </a:lstStyle>
          <a:p>
            <a:pPr eaLnBrk="1" hangingPunct="1"/>
            <a:fld id="{36596E32-4D0D-46F3-BB86-3293B19A6ED3}" type="slidenum">
              <a:rPr lang="en-US" sz="1300" b="0">
                <a:solidFill>
                  <a:schemeClr val="tx1"/>
                </a:solidFill>
                <a:latin typeface="Arial" pitchFamily="34" charset="0"/>
              </a:rPr>
              <a:pPr eaLnBrk="1" hangingPunct="1"/>
              <a:t>5</a:t>
            </a:fld>
            <a:endParaRPr lang="en-US" sz="1300" b="0">
              <a:solidFill>
                <a:schemeClr val="tx1"/>
              </a:solidFill>
              <a:latin typeface="Arial" pitchFamily="34" charset="0"/>
            </a:endParaRPr>
          </a:p>
        </p:txBody>
      </p:sp>
      <p:sp>
        <p:nvSpPr>
          <p:cNvPr id="71683" name="Rectangle 2"/>
          <p:cNvSpPr>
            <a:spLocks noGrp="1" noRot="1" noChangeAspect="1" noChangeArrowheads="1" noTextEdit="1"/>
          </p:cNvSpPr>
          <p:nvPr>
            <p:ph type="sldImg"/>
          </p:nvPr>
        </p:nvSpPr>
        <p:spPr>
          <a:xfrm>
            <a:off x="920750" y="744538"/>
            <a:ext cx="4959350" cy="3721100"/>
          </a:xfrm>
          <a:solidFill>
            <a:srgbClr val="FFFFFF"/>
          </a:solidFill>
          <a:ln/>
        </p:spPr>
      </p:sp>
      <p:sp>
        <p:nvSpPr>
          <p:cNvPr id="71684" name="Text Box 3"/>
          <p:cNvSpPr>
            <a:spLocks noGrp="1" noChangeArrowheads="1"/>
          </p:cNvSpPr>
          <p:nvPr>
            <p:ph type="body" idx="1"/>
          </p:nvPr>
        </p:nvSpPr>
        <p:spPr>
          <a:xfrm>
            <a:off x="907243" y="4690862"/>
            <a:ext cx="4983191" cy="452673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latin typeface="Arial" pitchFamily="34" charset="0"/>
            </a:endParaRPr>
          </a:p>
        </p:txBody>
      </p:sp>
    </p:spTree>
    <p:extLst>
      <p:ext uri="{BB962C8B-B14F-4D97-AF65-F5344CB8AC3E}">
        <p14:creationId xmlns:p14="http://schemas.microsoft.com/office/powerpoint/2010/main" val="28696914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500" b="1">
                <a:solidFill>
                  <a:schemeClr val="accent2"/>
                </a:solidFill>
                <a:latin typeface="Georgia" pitchFamily="18" charset="0"/>
                <a:ea typeface="MS PGothic" pitchFamily="34" charset="-128"/>
              </a:defRPr>
            </a:lvl1pPr>
            <a:lvl2pPr marL="742950" indent="-285750" defTabSz="966788" eaLnBrk="0" hangingPunct="0">
              <a:defRPr sz="2500" b="1">
                <a:solidFill>
                  <a:schemeClr val="accent2"/>
                </a:solidFill>
                <a:latin typeface="Georgia" pitchFamily="18" charset="0"/>
                <a:ea typeface="MS PGothic" pitchFamily="34" charset="-128"/>
              </a:defRPr>
            </a:lvl2pPr>
            <a:lvl3pPr marL="1143000" indent="-228600" defTabSz="966788" eaLnBrk="0" hangingPunct="0">
              <a:defRPr sz="2500" b="1">
                <a:solidFill>
                  <a:schemeClr val="accent2"/>
                </a:solidFill>
                <a:latin typeface="Georgia" pitchFamily="18" charset="0"/>
                <a:ea typeface="MS PGothic" pitchFamily="34" charset="-128"/>
              </a:defRPr>
            </a:lvl3pPr>
            <a:lvl4pPr marL="1600200" indent="-228600" defTabSz="966788" eaLnBrk="0" hangingPunct="0">
              <a:defRPr sz="2500" b="1">
                <a:solidFill>
                  <a:schemeClr val="accent2"/>
                </a:solidFill>
                <a:latin typeface="Georgia" pitchFamily="18" charset="0"/>
                <a:ea typeface="MS PGothic" pitchFamily="34" charset="-128"/>
              </a:defRPr>
            </a:lvl4pPr>
            <a:lvl5pPr marL="2057400" indent="-228600" defTabSz="966788" eaLnBrk="0" hangingPunct="0">
              <a:defRPr sz="2500" b="1">
                <a:solidFill>
                  <a:schemeClr val="accent2"/>
                </a:solidFill>
                <a:latin typeface="Georgia" pitchFamily="18" charset="0"/>
                <a:ea typeface="MS PGothic" pitchFamily="34" charset="-128"/>
              </a:defRPr>
            </a:lvl5pPr>
            <a:lvl6pPr marL="25146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6pPr>
            <a:lvl7pPr marL="29718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7pPr>
            <a:lvl8pPr marL="34290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8pPr>
            <a:lvl9pPr marL="38862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9pPr>
          </a:lstStyle>
          <a:p>
            <a:pPr eaLnBrk="1" hangingPunct="1"/>
            <a:fld id="{36596E32-4D0D-46F3-BB86-3293B19A6ED3}" type="slidenum">
              <a:rPr lang="en-US" sz="1300" b="0">
                <a:solidFill>
                  <a:schemeClr val="tx1"/>
                </a:solidFill>
                <a:latin typeface="Arial" pitchFamily="34" charset="0"/>
              </a:rPr>
              <a:pPr eaLnBrk="1" hangingPunct="1"/>
              <a:t>33</a:t>
            </a:fld>
            <a:endParaRPr lang="en-US" sz="1300" b="0">
              <a:solidFill>
                <a:schemeClr val="tx1"/>
              </a:solidFill>
              <a:latin typeface="Arial" pitchFamily="34" charset="0"/>
            </a:endParaRPr>
          </a:p>
        </p:txBody>
      </p:sp>
      <p:sp>
        <p:nvSpPr>
          <p:cNvPr id="71683" name="Rectangle 2"/>
          <p:cNvSpPr>
            <a:spLocks noGrp="1" noRot="1" noChangeAspect="1" noChangeArrowheads="1" noTextEdit="1"/>
          </p:cNvSpPr>
          <p:nvPr>
            <p:ph type="sldImg"/>
          </p:nvPr>
        </p:nvSpPr>
        <p:spPr>
          <a:xfrm>
            <a:off x="920750" y="744538"/>
            <a:ext cx="4959350" cy="3721100"/>
          </a:xfrm>
          <a:solidFill>
            <a:srgbClr val="FFFFFF"/>
          </a:solidFill>
          <a:ln/>
        </p:spPr>
      </p:sp>
      <p:sp>
        <p:nvSpPr>
          <p:cNvPr id="71684" name="Text Box 3"/>
          <p:cNvSpPr>
            <a:spLocks noGrp="1" noChangeArrowheads="1"/>
          </p:cNvSpPr>
          <p:nvPr>
            <p:ph type="body" idx="1"/>
          </p:nvPr>
        </p:nvSpPr>
        <p:spPr>
          <a:xfrm>
            <a:off x="907243" y="4690862"/>
            <a:ext cx="4983191" cy="452673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latin typeface="Arial" pitchFamily="34" charset="0"/>
            </a:endParaRPr>
          </a:p>
        </p:txBody>
      </p:sp>
    </p:spTree>
    <p:extLst>
      <p:ext uri="{BB962C8B-B14F-4D97-AF65-F5344CB8AC3E}">
        <p14:creationId xmlns:p14="http://schemas.microsoft.com/office/powerpoint/2010/main" val="40738867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500" b="1">
                <a:solidFill>
                  <a:schemeClr val="accent2"/>
                </a:solidFill>
                <a:latin typeface="Georgia" pitchFamily="18" charset="0"/>
                <a:ea typeface="MS PGothic" pitchFamily="34" charset="-128"/>
              </a:defRPr>
            </a:lvl1pPr>
            <a:lvl2pPr marL="742950" indent="-285750" defTabSz="966788" eaLnBrk="0" hangingPunct="0">
              <a:defRPr sz="2500" b="1">
                <a:solidFill>
                  <a:schemeClr val="accent2"/>
                </a:solidFill>
                <a:latin typeface="Georgia" pitchFamily="18" charset="0"/>
                <a:ea typeface="MS PGothic" pitchFamily="34" charset="-128"/>
              </a:defRPr>
            </a:lvl2pPr>
            <a:lvl3pPr marL="1143000" indent="-228600" defTabSz="966788" eaLnBrk="0" hangingPunct="0">
              <a:defRPr sz="2500" b="1">
                <a:solidFill>
                  <a:schemeClr val="accent2"/>
                </a:solidFill>
                <a:latin typeface="Georgia" pitchFamily="18" charset="0"/>
                <a:ea typeface="MS PGothic" pitchFamily="34" charset="-128"/>
              </a:defRPr>
            </a:lvl3pPr>
            <a:lvl4pPr marL="1600200" indent="-228600" defTabSz="966788" eaLnBrk="0" hangingPunct="0">
              <a:defRPr sz="2500" b="1">
                <a:solidFill>
                  <a:schemeClr val="accent2"/>
                </a:solidFill>
                <a:latin typeface="Georgia" pitchFamily="18" charset="0"/>
                <a:ea typeface="MS PGothic" pitchFamily="34" charset="-128"/>
              </a:defRPr>
            </a:lvl4pPr>
            <a:lvl5pPr marL="2057400" indent="-228600" defTabSz="966788" eaLnBrk="0" hangingPunct="0">
              <a:defRPr sz="2500" b="1">
                <a:solidFill>
                  <a:schemeClr val="accent2"/>
                </a:solidFill>
                <a:latin typeface="Georgia" pitchFamily="18" charset="0"/>
                <a:ea typeface="MS PGothic" pitchFamily="34" charset="-128"/>
              </a:defRPr>
            </a:lvl5pPr>
            <a:lvl6pPr marL="25146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6pPr>
            <a:lvl7pPr marL="29718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7pPr>
            <a:lvl8pPr marL="34290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8pPr>
            <a:lvl9pPr marL="38862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9pPr>
          </a:lstStyle>
          <a:p>
            <a:pPr eaLnBrk="1" hangingPunct="1"/>
            <a:fld id="{36596E32-4D0D-46F3-BB86-3293B19A6ED3}" type="slidenum">
              <a:rPr lang="en-US" sz="1300" b="0">
                <a:solidFill>
                  <a:schemeClr val="tx1"/>
                </a:solidFill>
                <a:latin typeface="Arial" pitchFamily="34" charset="0"/>
              </a:rPr>
              <a:pPr eaLnBrk="1" hangingPunct="1"/>
              <a:t>39</a:t>
            </a:fld>
            <a:endParaRPr lang="en-US" sz="1300" b="0">
              <a:solidFill>
                <a:schemeClr val="tx1"/>
              </a:solidFill>
              <a:latin typeface="Arial" pitchFamily="34" charset="0"/>
            </a:endParaRPr>
          </a:p>
        </p:txBody>
      </p:sp>
      <p:sp>
        <p:nvSpPr>
          <p:cNvPr id="71683" name="Rectangle 2"/>
          <p:cNvSpPr>
            <a:spLocks noGrp="1" noRot="1" noChangeAspect="1" noChangeArrowheads="1" noTextEdit="1"/>
          </p:cNvSpPr>
          <p:nvPr>
            <p:ph type="sldImg"/>
          </p:nvPr>
        </p:nvSpPr>
        <p:spPr>
          <a:xfrm>
            <a:off x="920750" y="744538"/>
            <a:ext cx="4959350" cy="3721100"/>
          </a:xfrm>
          <a:solidFill>
            <a:srgbClr val="FFFFFF"/>
          </a:solidFill>
          <a:ln/>
        </p:spPr>
      </p:sp>
      <p:sp>
        <p:nvSpPr>
          <p:cNvPr id="71684" name="Text Box 3"/>
          <p:cNvSpPr>
            <a:spLocks noGrp="1" noChangeArrowheads="1"/>
          </p:cNvSpPr>
          <p:nvPr>
            <p:ph type="body" idx="1"/>
          </p:nvPr>
        </p:nvSpPr>
        <p:spPr>
          <a:xfrm>
            <a:off x="907243" y="4690862"/>
            <a:ext cx="4983191" cy="452673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latin typeface="Arial" pitchFamily="34" charset="0"/>
            </a:endParaRPr>
          </a:p>
        </p:txBody>
      </p:sp>
    </p:spTree>
    <p:extLst>
      <p:ext uri="{BB962C8B-B14F-4D97-AF65-F5344CB8AC3E}">
        <p14:creationId xmlns:p14="http://schemas.microsoft.com/office/powerpoint/2010/main" val="20578883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500" b="1">
                <a:solidFill>
                  <a:schemeClr val="accent2"/>
                </a:solidFill>
                <a:latin typeface="Georgia" pitchFamily="18" charset="0"/>
                <a:ea typeface="MS PGothic" pitchFamily="34" charset="-128"/>
              </a:defRPr>
            </a:lvl1pPr>
            <a:lvl2pPr marL="742950" indent="-285750" defTabSz="966788" eaLnBrk="0" hangingPunct="0">
              <a:defRPr sz="2500" b="1">
                <a:solidFill>
                  <a:schemeClr val="accent2"/>
                </a:solidFill>
                <a:latin typeface="Georgia" pitchFamily="18" charset="0"/>
                <a:ea typeface="MS PGothic" pitchFamily="34" charset="-128"/>
              </a:defRPr>
            </a:lvl2pPr>
            <a:lvl3pPr marL="1143000" indent="-228600" defTabSz="966788" eaLnBrk="0" hangingPunct="0">
              <a:defRPr sz="2500" b="1">
                <a:solidFill>
                  <a:schemeClr val="accent2"/>
                </a:solidFill>
                <a:latin typeface="Georgia" pitchFamily="18" charset="0"/>
                <a:ea typeface="MS PGothic" pitchFamily="34" charset="-128"/>
              </a:defRPr>
            </a:lvl3pPr>
            <a:lvl4pPr marL="1600200" indent="-228600" defTabSz="966788" eaLnBrk="0" hangingPunct="0">
              <a:defRPr sz="2500" b="1">
                <a:solidFill>
                  <a:schemeClr val="accent2"/>
                </a:solidFill>
                <a:latin typeface="Georgia" pitchFamily="18" charset="0"/>
                <a:ea typeface="MS PGothic" pitchFamily="34" charset="-128"/>
              </a:defRPr>
            </a:lvl4pPr>
            <a:lvl5pPr marL="2057400" indent="-228600" defTabSz="966788" eaLnBrk="0" hangingPunct="0">
              <a:defRPr sz="2500" b="1">
                <a:solidFill>
                  <a:schemeClr val="accent2"/>
                </a:solidFill>
                <a:latin typeface="Georgia" pitchFamily="18" charset="0"/>
                <a:ea typeface="MS PGothic" pitchFamily="34" charset="-128"/>
              </a:defRPr>
            </a:lvl5pPr>
            <a:lvl6pPr marL="25146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6pPr>
            <a:lvl7pPr marL="29718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7pPr>
            <a:lvl8pPr marL="34290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8pPr>
            <a:lvl9pPr marL="38862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9pPr>
          </a:lstStyle>
          <a:p>
            <a:pPr eaLnBrk="1" hangingPunct="1"/>
            <a:fld id="{36596E32-4D0D-46F3-BB86-3293B19A6ED3}" type="slidenum">
              <a:rPr lang="en-US" sz="1300" b="0">
                <a:solidFill>
                  <a:schemeClr val="tx1"/>
                </a:solidFill>
                <a:latin typeface="Arial" pitchFamily="34" charset="0"/>
              </a:rPr>
              <a:pPr eaLnBrk="1" hangingPunct="1"/>
              <a:t>40</a:t>
            </a:fld>
            <a:endParaRPr lang="en-US" sz="1300" b="0">
              <a:solidFill>
                <a:schemeClr val="tx1"/>
              </a:solidFill>
              <a:latin typeface="Arial" pitchFamily="34" charset="0"/>
            </a:endParaRPr>
          </a:p>
        </p:txBody>
      </p:sp>
      <p:sp>
        <p:nvSpPr>
          <p:cNvPr id="71683" name="Rectangle 2"/>
          <p:cNvSpPr>
            <a:spLocks noGrp="1" noRot="1" noChangeAspect="1" noChangeArrowheads="1" noTextEdit="1"/>
          </p:cNvSpPr>
          <p:nvPr>
            <p:ph type="sldImg"/>
          </p:nvPr>
        </p:nvSpPr>
        <p:spPr>
          <a:xfrm>
            <a:off x="920750" y="744538"/>
            <a:ext cx="4959350" cy="3721100"/>
          </a:xfrm>
          <a:solidFill>
            <a:srgbClr val="FFFFFF"/>
          </a:solidFill>
          <a:ln/>
        </p:spPr>
      </p:sp>
      <p:sp>
        <p:nvSpPr>
          <p:cNvPr id="71684" name="Text Box 3"/>
          <p:cNvSpPr>
            <a:spLocks noGrp="1" noChangeArrowheads="1"/>
          </p:cNvSpPr>
          <p:nvPr>
            <p:ph type="body" idx="1"/>
          </p:nvPr>
        </p:nvSpPr>
        <p:spPr>
          <a:xfrm>
            <a:off x="907243" y="4690862"/>
            <a:ext cx="4983191" cy="452673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latin typeface="Arial" pitchFamily="34" charset="0"/>
            </a:endParaRPr>
          </a:p>
        </p:txBody>
      </p:sp>
    </p:spTree>
    <p:extLst>
      <p:ext uri="{BB962C8B-B14F-4D97-AF65-F5344CB8AC3E}">
        <p14:creationId xmlns:p14="http://schemas.microsoft.com/office/powerpoint/2010/main" val="3925589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500" b="1">
                <a:solidFill>
                  <a:schemeClr val="accent2"/>
                </a:solidFill>
                <a:latin typeface="Georgia" pitchFamily="18" charset="0"/>
                <a:ea typeface="MS PGothic" pitchFamily="34" charset="-128"/>
              </a:defRPr>
            </a:lvl1pPr>
            <a:lvl2pPr marL="742950" indent="-285750" defTabSz="966788" eaLnBrk="0" hangingPunct="0">
              <a:defRPr sz="2500" b="1">
                <a:solidFill>
                  <a:schemeClr val="accent2"/>
                </a:solidFill>
                <a:latin typeface="Georgia" pitchFamily="18" charset="0"/>
                <a:ea typeface="MS PGothic" pitchFamily="34" charset="-128"/>
              </a:defRPr>
            </a:lvl2pPr>
            <a:lvl3pPr marL="1143000" indent="-228600" defTabSz="966788" eaLnBrk="0" hangingPunct="0">
              <a:defRPr sz="2500" b="1">
                <a:solidFill>
                  <a:schemeClr val="accent2"/>
                </a:solidFill>
                <a:latin typeface="Georgia" pitchFamily="18" charset="0"/>
                <a:ea typeface="MS PGothic" pitchFamily="34" charset="-128"/>
              </a:defRPr>
            </a:lvl3pPr>
            <a:lvl4pPr marL="1600200" indent="-228600" defTabSz="966788" eaLnBrk="0" hangingPunct="0">
              <a:defRPr sz="2500" b="1">
                <a:solidFill>
                  <a:schemeClr val="accent2"/>
                </a:solidFill>
                <a:latin typeface="Georgia" pitchFamily="18" charset="0"/>
                <a:ea typeface="MS PGothic" pitchFamily="34" charset="-128"/>
              </a:defRPr>
            </a:lvl4pPr>
            <a:lvl5pPr marL="2057400" indent="-228600" defTabSz="966788" eaLnBrk="0" hangingPunct="0">
              <a:defRPr sz="2500" b="1">
                <a:solidFill>
                  <a:schemeClr val="accent2"/>
                </a:solidFill>
                <a:latin typeface="Georgia" pitchFamily="18" charset="0"/>
                <a:ea typeface="MS PGothic" pitchFamily="34" charset="-128"/>
              </a:defRPr>
            </a:lvl5pPr>
            <a:lvl6pPr marL="25146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6pPr>
            <a:lvl7pPr marL="29718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7pPr>
            <a:lvl8pPr marL="34290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8pPr>
            <a:lvl9pPr marL="38862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9pPr>
          </a:lstStyle>
          <a:p>
            <a:pPr eaLnBrk="1" hangingPunct="1"/>
            <a:fld id="{36596E32-4D0D-46F3-BB86-3293B19A6ED3}" type="slidenum">
              <a:rPr lang="en-US" sz="1300" b="0">
                <a:solidFill>
                  <a:schemeClr val="tx1"/>
                </a:solidFill>
                <a:latin typeface="Arial" pitchFamily="34" charset="0"/>
              </a:rPr>
              <a:pPr eaLnBrk="1" hangingPunct="1"/>
              <a:t>6</a:t>
            </a:fld>
            <a:endParaRPr lang="en-US" sz="1300" b="0">
              <a:solidFill>
                <a:schemeClr val="tx1"/>
              </a:solidFill>
              <a:latin typeface="Arial" pitchFamily="34" charset="0"/>
            </a:endParaRPr>
          </a:p>
        </p:txBody>
      </p:sp>
      <p:sp>
        <p:nvSpPr>
          <p:cNvPr id="71683" name="Rectangle 2"/>
          <p:cNvSpPr>
            <a:spLocks noGrp="1" noRot="1" noChangeAspect="1" noChangeArrowheads="1" noTextEdit="1"/>
          </p:cNvSpPr>
          <p:nvPr>
            <p:ph type="sldImg"/>
          </p:nvPr>
        </p:nvSpPr>
        <p:spPr>
          <a:xfrm>
            <a:off x="920750" y="744538"/>
            <a:ext cx="4959350" cy="3721100"/>
          </a:xfrm>
          <a:solidFill>
            <a:srgbClr val="FFFFFF"/>
          </a:solidFill>
          <a:ln/>
        </p:spPr>
      </p:sp>
      <p:sp>
        <p:nvSpPr>
          <p:cNvPr id="71684" name="Text Box 3"/>
          <p:cNvSpPr>
            <a:spLocks noGrp="1" noChangeArrowheads="1"/>
          </p:cNvSpPr>
          <p:nvPr>
            <p:ph type="body" idx="1"/>
          </p:nvPr>
        </p:nvSpPr>
        <p:spPr>
          <a:xfrm>
            <a:off x="907243" y="4690862"/>
            <a:ext cx="4983191" cy="452673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latin typeface="Arial" pitchFamily="34" charset="0"/>
            </a:endParaRPr>
          </a:p>
        </p:txBody>
      </p:sp>
    </p:spTree>
    <p:extLst>
      <p:ext uri="{BB962C8B-B14F-4D97-AF65-F5344CB8AC3E}">
        <p14:creationId xmlns:p14="http://schemas.microsoft.com/office/powerpoint/2010/main" val="1500349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500" b="1">
                <a:solidFill>
                  <a:schemeClr val="accent2"/>
                </a:solidFill>
                <a:latin typeface="Georgia" pitchFamily="18" charset="0"/>
                <a:ea typeface="MS PGothic" pitchFamily="34" charset="-128"/>
              </a:defRPr>
            </a:lvl1pPr>
            <a:lvl2pPr marL="742950" indent="-285750" defTabSz="966788" eaLnBrk="0" hangingPunct="0">
              <a:defRPr sz="2500" b="1">
                <a:solidFill>
                  <a:schemeClr val="accent2"/>
                </a:solidFill>
                <a:latin typeface="Georgia" pitchFamily="18" charset="0"/>
                <a:ea typeface="MS PGothic" pitchFamily="34" charset="-128"/>
              </a:defRPr>
            </a:lvl2pPr>
            <a:lvl3pPr marL="1143000" indent="-228600" defTabSz="966788" eaLnBrk="0" hangingPunct="0">
              <a:defRPr sz="2500" b="1">
                <a:solidFill>
                  <a:schemeClr val="accent2"/>
                </a:solidFill>
                <a:latin typeface="Georgia" pitchFamily="18" charset="0"/>
                <a:ea typeface="MS PGothic" pitchFamily="34" charset="-128"/>
              </a:defRPr>
            </a:lvl3pPr>
            <a:lvl4pPr marL="1600200" indent="-228600" defTabSz="966788" eaLnBrk="0" hangingPunct="0">
              <a:defRPr sz="2500" b="1">
                <a:solidFill>
                  <a:schemeClr val="accent2"/>
                </a:solidFill>
                <a:latin typeface="Georgia" pitchFamily="18" charset="0"/>
                <a:ea typeface="MS PGothic" pitchFamily="34" charset="-128"/>
              </a:defRPr>
            </a:lvl4pPr>
            <a:lvl5pPr marL="2057400" indent="-228600" defTabSz="966788" eaLnBrk="0" hangingPunct="0">
              <a:defRPr sz="2500" b="1">
                <a:solidFill>
                  <a:schemeClr val="accent2"/>
                </a:solidFill>
                <a:latin typeface="Georgia" pitchFamily="18" charset="0"/>
                <a:ea typeface="MS PGothic" pitchFamily="34" charset="-128"/>
              </a:defRPr>
            </a:lvl5pPr>
            <a:lvl6pPr marL="25146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6pPr>
            <a:lvl7pPr marL="29718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7pPr>
            <a:lvl8pPr marL="34290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8pPr>
            <a:lvl9pPr marL="38862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9pPr>
          </a:lstStyle>
          <a:p>
            <a:pPr eaLnBrk="1" hangingPunct="1"/>
            <a:fld id="{36596E32-4D0D-46F3-BB86-3293B19A6ED3}" type="slidenum">
              <a:rPr lang="en-US" sz="1300" b="0">
                <a:solidFill>
                  <a:schemeClr val="tx1"/>
                </a:solidFill>
                <a:latin typeface="Arial" pitchFamily="34" charset="0"/>
              </a:rPr>
              <a:pPr eaLnBrk="1" hangingPunct="1"/>
              <a:t>7</a:t>
            </a:fld>
            <a:endParaRPr lang="en-US" sz="1300" b="0">
              <a:solidFill>
                <a:schemeClr val="tx1"/>
              </a:solidFill>
              <a:latin typeface="Arial" pitchFamily="34" charset="0"/>
            </a:endParaRPr>
          </a:p>
        </p:txBody>
      </p:sp>
      <p:sp>
        <p:nvSpPr>
          <p:cNvPr id="71683" name="Rectangle 2"/>
          <p:cNvSpPr>
            <a:spLocks noGrp="1" noRot="1" noChangeAspect="1" noChangeArrowheads="1" noTextEdit="1"/>
          </p:cNvSpPr>
          <p:nvPr>
            <p:ph type="sldImg"/>
          </p:nvPr>
        </p:nvSpPr>
        <p:spPr>
          <a:xfrm>
            <a:off x="920750" y="744538"/>
            <a:ext cx="4959350" cy="3721100"/>
          </a:xfrm>
          <a:solidFill>
            <a:srgbClr val="FFFFFF"/>
          </a:solidFill>
          <a:ln/>
        </p:spPr>
      </p:sp>
      <p:sp>
        <p:nvSpPr>
          <p:cNvPr id="71684" name="Text Box 3"/>
          <p:cNvSpPr>
            <a:spLocks noGrp="1" noChangeArrowheads="1"/>
          </p:cNvSpPr>
          <p:nvPr>
            <p:ph type="body" idx="1"/>
          </p:nvPr>
        </p:nvSpPr>
        <p:spPr>
          <a:xfrm>
            <a:off x="907243" y="4690862"/>
            <a:ext cx="4983191" cy="452673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latin typeface="Arial" pitchFamily="34" charset="0"/>
            </a:endParaRPr>
          </a:p>
        </p:txBody>
      </p:sp>
    </p:spTree>
    <p:extLst>
      <p:ext uri="{BB962C8B-B14F-4D97-AF65-F5344CB8AC3E}">
        <p14:creationId xmlns:p14="http://schemas.microsoft.com/office/powerpoint/2010/main" val="1497708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500" b="1">
                <a:solidFill>
                  <a:schemeClr val="accent2"/>
                </a:solidFill>
                <a:latin typeface="Georgia" pitchFamily="18" charset="0"/>
                <a:ea typeface="MS PGothic" pitchFamily="34" charset="-128"/>
              </a:defRPr>
            </a:lvl1pPr>
            <a:lvl2pPr marL="742950" indent="-285750" defTabSz="966788" eaLnBrk="0" hangingPunct="0">
              <a:defRPr sz="2500" b="1">
                <a:solidFill>
                  <a:schemeClr val="accent2"/>
                </a:solidFill>
                <a:latin typeface="Georgia" pitchFamily="18" charset="0"/>
                <a:ea typeface="MS PGothic" pitchFamily="34" charset="-128"/>
              </a:defRPr>
            </a:lvl2pPr>
            <a:lvl3pPr marL="1143000" indent="-228600" defTabSz="966788" eaLnBrk="0" hangingPunct="0">
              <a:defRPr sz="2500" b="1">
                <a:solidFill>
                  <a:schemeClr val="accent2"/>
                </a:solidFill>
                <a:latin typeface="Georgia" pitchFamily="18" charset="0"/>
                <a:ea typeface="MS PGothic" pitchFamily="34" charset="-128"/>
              </a:defRPr>
            </a:lvl3pPr>
            <a:lvl4pPr marL="1600200" indent="-228600" defTabSz="966788" eaLnBrk="0" hangingPunct="0">
              <a:defRPr sz="2500" b="1">
                <a:solidFill>
                  <a:schemeClr val="accent2"/>
                </a:solidFill>
                <a:latin typeface="Georgia" pitchFamily="18" charset="0"/>
                <a:ea typeface="MS PGothic" pitchFamily="34" charset="-128"/>
              </a:defRPr>
            </a:lvl4pPr>
            <a:lvl5pPr marL="2057400" indent="-228600" defTabSz="966788" eaLnBrk="0" hangingPunct="0">
              <a:defRPr sz="2500" b="1">
                <a:solidFill>
                  <a:schemeClr val="accent2"/>
                </a:solidFill>
                <a:latin typeface="Georgia" pitchFamily="18" charset="0"/>
                <a:ea typeface="MS PGothic" pitchFamily="34" charset="-128"/>
              </a:defRPr>
            </a:lvl5pPr>
            <a:lvl6pPr marL="25146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6pPr>
            <a:lvl7pPr marL="29718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7pPr>
            <a:lvl8pPr marL="34290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8pPr>
            <a:lvl9pPr marL="38862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9pPr>
          </a:lstStyle>
          <a:p>
            <a:pPr eaLnBrk="1" hangingPunct="1"/>
            <a:fld id="{36596E32-4D0D-46F3-BB86-3293B19A6ED3}" type="slidenum">
              <a:rPr lang="en-US" sz="1300" b="0">
                <a:solidFill>
                  <a:schemeClr val="tx1"/>
                </a:solidFill>
                <a:latin typeface="Arial" pitchFamily="34" charset="0"/>
              </a:rPr>
              <a:pPr eaLnBrk="1" hangingPunct="1"/>
              <a:t>8</a:t>
            </a:fld>
            <a:endParaRPr lang="en-US" sz="1300" b="0">
              <a:solidFill>
                <a:schemeClr val="tx1"/>
              </a:solidFill>
              <a:latin typeface="Arial" pitchFamily="34" charset="0"/>
            </a:endParaRPr>
          </a:p>
        </p:txBody>
      </p:sp>
      <p:sp>
        <p:nvSpPr>
          <p:cNvPr id="71683" name="Rectangle 2"/>
          <p:cNvSpPr>
            <a:spLocks noGrp="1" noRot="1" noChangeAspect="1" noChangeArrowheads="1" noTextEdit="1"/>
          </p:cNvSpPr>
          <p:nvPr>
            <p:ph type="sldImg"/>
          </p:nvPr>
        </p:nvSpPr>
        <p:spPr>
          <a:xfrm>
            <a:off x="920750" y="744538"/>
            <a:ext cx="4959350" cy="3721100"/>
          </a:xfrm>
          <a:solidFill>
            <a:srgbClr val="FFFFFF"/>
          </a:solidFill>
          <a:ln/>
        </p:spPr>
      </p:sp>
      <p:sp>
        <p:nvSpPr>
          <p:cNvPr id="71684" name="Text Box 3"/>
          <p:cNvSpPr>
            <a:spLocks noGrp="1" noChangeArrowheads="1"/>
          </p:cNvSpPr>
          <p:nvPr>
            <p:ph type="body" idx="1"/>
          </p:nvPr>
        </p:nvSpPr>
        <p:spPr>
          <a:xfrm>
            <a:off x="907243" y="4690862"/>
            <a:ext cx="4983191" cy="452673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latin typeface="Arial" pitchFamily="34" charset="0"/>
            </a:endParaRPr>
          </a:p>
        </p:txBody>
      </p:sp>
    </p:spTree>
    <p:extLst>
      <p:ext uri="{BB962C8B-B14F-4D97-AF65-F5344CB8AC3E}">
        <p14:creationId xmlns:p14="http://schemas.microsoft.com/office/powerpoint/2010/main" val="4084342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500" b="1">
                <a:solidFill>
                  <a:schemeClr val="accent2"/>
                </a:solidFill>
                <a:latin typeface="Georgia" pitchFamily="18" charset="0"/>
                <a:ea typeface="MS PGothic" pitchFamily="34" charset="-128"/>
              </a:defRPr>
            </a:lvl1pPr>
            <a:lvl2pPr marL="742950" indent="-285750" defTabSz="966788" eaLnBrk="0" hangingPunct="0">
              <a:defRPr sz="2500" b="1">
                <a:solidFill>
                  <a:schemeClr val="accent2"/>
                </a:solidFill>
                <a:latin typeface="Georgia" pitchFamily="18" charset="0"/>
                <a:ea typeface="MS PGothic" pitchFamily="34" charset="-128"/>
              </a:defRPr>
            </a:lvl2pPr>
            <a:lvl3pPr marL="1143000" indent="-228600" defTabSz="966788" eaLnBrk="0" hangingPunct="0">
              <a:defRPr sz="2500" b="1">
                <a:solidFill>
                  <a:schemeClr val="accent2"/>
                </a:solidFill>
                <a:latin typeface="Georgia" pitchFamily="18" charset="0"/>
                <a:ea typeface="MS PGothic" pitchFamily="34" charset="-128"/>
              </a:defRPr>
            </a:lvl3pPr>
            <a:lvl4pPr marL="1600200" indent="-228600" defTabSz="966788" eaLnBrk="0" hangingPunct="0">
              <a:defRPr sz="2500" b="1">
                <a:solidFill>
                  <a:schemeClr val="accent2"/>
                </a:solidFill>
                <a:latin typeface="Georgia" pitchFamily="18" charset="0"/>
                <a:ea typeface="MS PGothic" pitchFamily="34" charset="-128"/>
              </a:defRPr>
            </a:lvl4pPr>
            <a:lvl5pPr marL="2057400" indent="-228600" defTabSz="966788" eaLnBrk="0" hangingPunct="0">
              <a:defRPr sz="2500" b="1">
                <a:solidFill>
                  <a:schemeClr val="accent2"/>
                </a:solidFill>
                <a:latin typeface="Georgia" pitchFamily="18" charset="0"/>
                <a:ea typeface="MS PGothic" pitchFamily="34" charset="-128"/>
              </a:defRPr>
            </a:lvl5pPr>
            <a:lvl6pPr marL="25146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6pPr>
            <a:lvl7pPr marL="29718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7pPr>
            <a:lvl8pPr marL="34290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8pPr>
            <a:lvl9pPr marL="38862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9pPr>
          </a:lstStyle>
          <a:p>
            <a:pPr eaLnBrk="1" hangingPunct="1"/>
            <a:fld id="{36596E32-4D0D-46F3-BB86-3293B19A6ED3}" type="slidenum">
              <a:rPr lang="en-US" sz="1300" b="0">
                <a:solidFill>
                  <a:schemeClr val="tx1"/>
                </a:solidFill>
                <a:latin typeface="Arial" pitchFamily="34" charset="0"/>
              </a:rPr>
              <a:pPr eaLnBrk="1" hangingPunct="1"/>
              <a:t>9</a:t>
            </a:fld>
            <a:endParaRPr lang="en-US" sz="1300" b="0">
              <a:solidFill>
                <a:schemeClr val="tx1"/>
              </a:solidFill>
              <a:latin typeface="Arial" pitchFamily="34" charset="0"/>
            </a:endParaRPr>
          </a:p>
        </p:txBody>
      </p:sp>
      <p:sp>
        <p:nvSpPr>
          <p:cNvPr id="71683" name="Rectangle 2"/>
          <p:cNvSpPr>
            <a:spLocks noGrp="1" noRot="1" noChangeAspect="1" noChangeArrowheads="1" noTextEdit="1"/>
          </p:cNvSpPr>
          <p:nvPr>
            <p:ph type="sldImg"/>
          </p:nvPr>
        </p:nvSpPr>
        <p:spPr>
          <a:xfrm>
            <a:off x="920750" y="744538"/>
            <a:ext cx="4959350" cy="3721100"/>
          </a:xfrm>
          <a:solidFill>
            <a:srgbClr val="FFFFFF"/>
          </a:solidFill>
          <a:ln/>
        </p:spPr>
      </p:sp>
      <p:sp>
        <p:nvSpPr>
          <p:cNvPr id="71684" name="Text Box 3"/>
          <p:cNvSpPr>
            <a:spLocks noGrp="1" noChangeArrowheads="1"/>
          </p:cNvSpPr>
          <p:nvPr>
            <p:ph type="body" idx="1"/>
          </p:nvPr>
        </p:nvSpPr>
        <p:spPr>
          <a:xfrm>
            <a:off x="907243" y="4690862"/>
            <a:ext cx="4983191" cy="452673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latin typeface="Arial" pitchFamily="34" charset="0"/>
            </a:endParaRPr>
          </a:p>
        </p:txBody>
      </p:sp>
    </p:spTree>
    <p:extLst>
      <p:ext uri="{BB962C8B-B14F-4D97-AF65-F5344CB8AC3E}">
        <p14:creationId xmlns:p14="http://schemas.microsoft.com/office/powerpoint/2010/main" val="3212607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500" b="1">
                <a:solidFill>
                  <a:schemeClr val="accent2"/>
                </a:solidFill>
                <a:latin typeface="Georgia" pitchFamily="18" charset="0"/>
                <a:ea typeface="MS PGothic" pitchFamily="34" charset="-128"/>
              </a:defRPr>
            </a:lvl1pPr>
            <a:lvl2pPr marL="742950" indent="-285750" defTabSz="966788" eaLnBrk="0" hangingPunct="0">
              <a:defRPr sz="2500" b="1">
                <a:solidFill>
                  <a:schemeClr val="accent2"/>
                </a:solidFill>
                <a:latin typeface="Georgia" pitchFamily="18" charset="0"/>
                <a:ea typeface="MS PGothic" pitchFamily="34" charset="-128"/>
              </a:defRPr>
            </a:lvl2pPr>
            <a:lvl3pPr marL="1143000" indent="-228600" defTabSz="966788" eaLnBrk="0" hangingPunct="0">
              <a:defRPr sz="2500" b="1">
                <a:solidFill>
                  <a:schemeClr val="accent2"/>
                </a:solidFill>
                <a:latin typeface="Georgia" pitchFamily="18" charset="0"/>
                <a:ea typeface="MS PGothic" pitchFamily="34" charset="-128"/>
              </a:defRPr>
            </a:lvl3pPr>
            <a:lvl4pPr marL="1600200" indent="-228600" defTabSz="966788" eaLnBrk="0" hangingPunct="0">
              <a:defRPr sz="2500" b="1">
                <a:solidFill>
                  <a:schemeClr val="accent2"/>
                </a:solidFill>
                <a:latin typeface="Georgia" pitchFamily="18" charset="0"/>
                <a:ea typeface="MS PGothic" pitchFamily="34" charset="-128"/>
              </a:defRPr>
            </a:lvl4pPr>
            <a:lvl5pPr marL="2057400" indent="-228600" defTabSz="966788" eaLnBrk="0" hangingPunct="0">
              <a:defRPr sz="2500" b="1">
                <a:solidFill>
                  <a:schemeClr val="accent2"/>
                </a:solidFill>
                <a:latin typeface="Georgia" pitchFamily="18" charset="0"/>
                <a:ea typeface="MS PGothic" pitchFamily="34" charset="-128"/>
              </a:defRPr>
            </a:lvl5pPr>
            <a:lvl6pPr marL="25146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6pPr>
            <a:lvl7pPr marL="29718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7pPr>
            <a:lvl8pPr marL="34290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8pPr>
            <a:lvl9pPr marL="38862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9pPr>
          </a:lstStyle>
          <a:p>
            <a:pPr eaLnBrk="1" hangingPunct="1"/>
            <a:fld id="{36596E32-4D0D-46F3-BB86-3293B19A6ED3}" type="slidenum">
              <a:rPr lang="en-US" sz="1300" b="0">
                <a:solidFill>
                  <a:schemeClr val="tx1"/>
                </a:solidFill>
                <a:latin typeface="Arial" pitchFamily="34" charset="0"/>
              </a:rPr>
              <a:pPr eaLnBrk="1" hangingPunct="1"/>
              <a:t>10</a:t>
            </a:fld>
            <a:endParaRPr lang="en-US" sz="1300" b="0">
              <a:solidFill>
                <a:schemeClr val="tx1"/>
              </a:solidFill>
              <a:latin typeface="Arial" pitchFamily="34" charset="0"/>
            </a:endParaRPr>
          </a:p>
        </p:txBody>
      </p:sp>
      <p:sp>
        <p:nvSpPr>
          <p:cNvPr id="71683" name="Rectangle 2"/>
          <p:cNvSpPr>
            <a:spLocks noGrp="1" noRot="1" noChangeAspect="1" noChangeArrowheads="1" noTextEdit="1"/>
          </p:cNvSpPr>
          <p:nvPr>
            <p:ph type="sldImg"/>
          </p:nvPr>
        </p:nvSpPr>
        <p:spPr>
          <a:xfrm>
            <a:off x="920750" y="744538"/>
            <a:ext cx="4959350" cy="3721100"/>
          </a:xfrm>
          <a:solidFill>
            <a:srgbClr val="FFFFFF"/>
          </a:solidFill>
          <a:ln/>
        </p:spPr>
      </p:sp>
      <p:sp>
        <p:nvSpPr>
          <p:cNvPr id="71684" name="Text Box 3"/>
          <p:cNvSpPr>
            <a:spLocks noGrp="1" noChangeArrowheads="1"/>
          </p:cNvSpPr>
          <p:nvPr>
            <p:ph type="body" idx="1"/>
          </p:nvPr>
        </p:nvSpPr>
        <p:spPr>
          <a:xfrm>
            <a:off x="907243" y="4690862"/>
            <a:ext cx="4983191" cy="452673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latin typeface="Arial" pitchFamily="34" charset="0"/>
            </a:endParaRPr>
          </a:p>
        </p:txBody>
      </p:sp>
    </p:spTree>
    <p:extLst>
      <p:ext uri="{BB962C8B-B14F-4D97-AF65-F5344CB8AC3E}">
        <p14:creationId xmlns:p14="http://schemas.microsoft.com/office/powerpoint/2010/main" val="877296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500" b="1">
                <a:solidFill>
                  <a:schemeClr val="accent2"/>
                </a:solidFill>
                <a:latin typeface="Georgia" pitchFamily="18" charset="0"/>
                <a:ea typeface="MS PGothic" pitchFamily="34" charset="-128"/>
              </a:defRPr>
            </a:lvl1pPr>
            <a:lvl2pPr marL="742950" indent="-285750" defTabSz="966788" eaLnBrk="0" hangingPunct="0">
              <a:defRPr sz="2500" b="1">
                <a:solidFill>
                  <a:schemeClr val="accent2"/>
                </a:solidFill>
                <a:latin typeface="Georgia" pitchFamily="18" charset="0"/>
                <a:ea typeface="MS PGothic" pitchFamily="34" charset="-128"/>
              </a:defRPr>
            </a:lvl2pPr>
            <a:lvl3pPr marL="1143000" indent="-228600" defTabSz="966788" eaLnBrk="0" hangingPunct="0">
              <a:defRPr sz="2500" b="1">
                <a:solidFill>
                  <a:schemeClr val="accent2"/>
                </a:solidFill>
                <a:latin typeface="Georgia" pitchFamily="18" charset="0"/>
                <a:ea typeface="MS PGothic" pitchFamily="34" charset="-128"/>
              </a:defRPr>
            </a:lvl3pPr>
            <a:lvl4pPr marL="1600200" indent="-228600" defTabSz="966788" eaLnBrk="0" hangingPunct="0">
              <a:defRPr sz="2500" b="1">
                <a:solidFill>
                  <a:schemeClr val="accent2"/>
                </a:solidFill>
                <a:latin typeface="Georgia" pitchFamily="18" charset="0"/>
                <a:ea typeface="MS PGothic" pitchFamily="34" charset="-128"/>
              </a:defRPr>
            </a:lvl4pPr>
            <a:lvl5pPr marL="2057400" indent="-228600" defTabSz="966788" eaLnBrk="0" hangingPunct="0">
              <a:defRPr sz="2500" b="1">
                <a:solidFill>
                  <a:schemeClr val="accent2"/>
                </a:solidFill>
                <a:latin typeface="Georgia" pitchFamily="18" charset="0"/>
                <a:ea typeface="MS PGothic" pitchFamily="34" charset="-128"/>
              </a:defRPr>
            </a:lvl5pPr>
            <a:lvl6pPr marL="25146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6pPr>
            <a:lvl7pPr marL="29718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7pPr>
            <a:lvl8pPr marL="34290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8pPr>
            <a:lvl9pPr marL="38862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9pPr>
          </a:lstStyle>
          <a:p>
            <a:pPr eaLnBrk="1" hangingPunct="1"/>
            <a:fld id="{36596E32-4D0D-46F3-BB86-3293B19A6ED3}" type="slidenum">
              <a:rPr lang="en-US" sz="1300" b="0">
                <a:solidFill>
                  <a:schemeClr val="tx1"/>
                </a:solidFill>
                <a:latin typeface="Arial" pitchFamily="34" charset="0"/>
              </a:rPr>
              <a:pPr eaLnBrk="1" hangingPunct="1"/>
              <a:t>11</a:t>
            </a:fld>
            <a:endParaRPr lang="en-US" sz="1300" b="0">
              <a:solidFill>
                <a:schemeClr val="tx1"/>
              </a:solidFill>
              <a:latin typeface="Arial" pitchFamily="34" charset="0"/>
            </a:endParaRPr>
          </a:p>
        </p:txBody>
      </p:sp>
      <p:sp>
        <p:nvSpPr>
          <p:cNvPr id="71683" name="Rectangle 2"/>
          <p:cNvSpPr>
            <a:spLocks noGrp="1" noRot="1" noChangeAspect="1" noChangeArrowheads="1" noTextEdit="1"/>
          </p:cNvSpPr>
          <p:nvPr>
            <p:ph type="sldImg"/>
          </p:nvPr>
        </p:nvSpPr>
        <p:spPr>
          <a:xfrm>
            <a:off x="920750" y="744538"/>
            <a:ext cx="4959350" cy="3721100"/>
          </a:xfrm>
          <a:solidFill>
            <a:srgbClr val="FFFFFF"/>
          </a:solidFill>
          <a:ln/>
        </p:spPr>
      </p:sp>
      <p:sp>
        <p:nvSpPr>
          <p:cNvPr id="71684" name="Text Box 3"/>
          <p:cNvSpPr>
            <a:spLocks noGrp="1" noChangeArrowheads="1"/>
          </p:cNvSpPr>
          <p:nvPr>
            <p:ph type="body" idx="1"/>
          </p:nvPr>
        </p:nvSpPr>
        <p:spPr>
          <a:xfrm>
            <a:off x="907243" y="4690862"/>
            <a:ext cx="4983191" cy="452673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latin typeface="Arial" pitchFamily="34" charset="0"/>
            </a:endParaRPr>
          </a:p>
        </p:txBody>
      </p:sp>
    </p:spTree>
    <p:extLst>
      <p:ext uri="{BB962C8B-B14F-4D97-AF65-F5344CB8AC3E}">
        <p14:creationId xmlns:p14="http://schemas.microsoft.com/office/powerpoint/2010/main" val="2709477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500" b="1">
                <a:solidFill>
                  <a:schemeClr val="accent2"/>
                </a:solidFill>
                <a:latin typeface="Georgia" pitchFamily="18" charset="0"/>
                <a:ea typeface="MS PGothic" pitchFamily="34" charset="-128"/>
              </a:defRPr>
            </a:lvl1pPr>
            <a:lvl2pPr marL="742950" indent="-285750" defTabSz="966788" eaLnBrk="0" hangingPunct="0">
              <a:defRPr sz="2500" b="1">
                <a:solidFill>
                  <a:schemeClr val="accent2"/>
                </a:solidFill>
                <a:latin typeface="Georgia" pitchFamily="18" charset="0"/>
                <a:ea typeface="MS PGothic" pitchFamily="34" charset="-128"/>
              </a:defRPr>
            </a:lvl2pPr>
            <a:lvl3pPr marL="1143000" indent="-228600" defTabSz="966788" eaLnBrk="0" hangingPunct="0">
              <a:defRPr sz="2500" b="1">
                <a:solidFill>
                  <a:schemeClr val="accent2"/>
                </a:solidFill>
                <a:latin typeface="Georgia" pitchFamily="18" charset="0"/>
                <a:ea typeface="MS PGothic" pitchFamily="34" charset="-128"/>
              </a:defRPr>
            </a:lvl3pPr>
            <a:lvl4pPr marL="1600200" indent="-228600" defTabSz="966788" eaLnBrk="0" hangingPunct="0">
              <a:defRPr sz="2500" b="1">
                <a:solidFill>
                  <a:schemeClr val="accent2"/>
                </a:solidFill>
                <a:latin typeface="Georgia" pitchFamily="18" charset="0"/>
                <a:ea typeface="MS PGothic" pitchFamily="34" charset="-128"/>
              </a:defRPr>
            </a:lvl4pPr>
            <a:lvl5pPr marL="2057400" indent="-228600" defTabSz="966788" eaLnBrk="0" hangingPunct="0">
              <a:defRPr sz="2500" b="1">
                <a:solidFill>
                  <a:schemeClr val="accent2"/>
                </a:solidFill>
                <a:latin typeface="Georgia" pitchFamily="18" charset="0"/>
                <a:ea typeface="MS PGothic" pitchFamily="34" charset="-128"/>
              </a:defRPr>
            </a:lvl5pPr>
            <a:lvl6pPr marL="25146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6pPr>
            <a:lvl7pPr marL="29718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7pPr>
            <a:lvl8pPr marL="34290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8pPr>
            <a:lvl9pPr marL="38862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9pPr>
          </a:lstStyle>
          <a:p>
            <a:pPr eaLnBrk="1" hangingPunct="1"/>
            <a:fld id="{38E6EA16-598E-4627-85FA-CF43028FA317}" type="slidenum">
              <a:rPr lang="en-US" sz="1300" b="0">
                <a:solidFill>
                  <a:schemeClr val="tx1"/>
                </a:solidFill>
                <a:latin typeface="Arial" pitchFamily="34" charset="0"/>
              </a:rPr>
              <a:pPr eaLnBrk="1" hangingPunct="1"/>
              <a:t>20</a:t>
            </a:fld>
            <a:endParaRPr lang="en-US" sz="1300" b="0">
              <a:solidFill>
                <a:schemeClr val="tx1"/>
              </a:solidFill>
              <a:latin typeface="Arial" pitchFamily="34" charset="0"/>
            </a:endParaRPr>
          </a:p>
        </p:txBody>
      </p:sp>
      <p:sp>
        <p:nvSpPr>
          <p:cNvPr id="180226" name="Rectangle 2"/>
          <p:cNvSpPr>
            <a:spLocks noGrp="1" noRot="1" noChangeAspect="1" noChangeArrowheads="1" noTextEdit="1"/>
          </p:cNvSpPr>
          <p:nvPr>
            <p:ph type="sldImg"/>
          </p:nvPr>
        </p:nvSpPr>
        <p:spPr>
          <a:xfrm>
            <a:off x="917575" y="744538"/>
            <a:ext cx="4962525" cy="3722687"/>
          </a:xfrm>
          <a:ln/>
        </p:spPr>
      </p:sp>
      <p:sp>
        <p:nvSpPr>
          <p:cNvPr id="180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102709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4" name="AutoShape 8"/>
          <p:cNvSpPr>
            <a:spLocks noChangeArrowheads="1"/>
          </p:cNvSpPr>
          <p:nvPr/>
        </p:nvSpPr>
        <p:spPr bwMode="auto">
          <a:xfrm>
            <a:off x="0" y="0"/>
            <a:ext cx="9144000" cy="6858000"/>
          </a:xfrm>
          <a:prstGeom prst="parallelogram">
            <a:avLst>
              <a:gd name="adj" fmla="val 17093"/>
            </a:avLst>
          </a:prstGeom>
          <a:gradFill rotWithShape="0">
            <a:gsLst>
              <a:gs pos="0">
                <a:srgbClr val="000099">
                  <a:gamma/>
                  <a:shade val="46275"/>
                  <a:invGamma/>
                </a:srgbClr>
              </a:gs>
              <a:gs pos="50000">
                <a:srgbClr val="000099"/>
              </a:gs>
              <a:gs pos="100000">
                <a:srgbClr val="000099">
                  <a:gamma/>
                  <a:shade val="46275"/>
                  <a:invGamma/>
                </a:srgb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pt-BR"/>
          </a:p>
        </p:txBody>
      </p:sp>
      <p:sp>
        <p:nvSpPr>
          <p:cNvPr id="5" name="AutoShape 7"/>
          <p:cNvSpPr>
            <a:spLocks noChangeArrowheads="1"/>
          </p:cNvSpPr>
          <p:nvPr/>
        </p:nvSpPr>
        <p:spPr bwMode="auto">
          <a:xfrm>
            <a:off x="533400" y="304800"/>
            <a:ext cx="8077200" cy="3581400"/>
          </a:xfrm>
          <a:prstGeom prst="roundRect">
            <a:avLst>
              <a:gd name="adj" fmla="val 16667"/>
            </a:avLst>
          </a:prstGeom>
          <a:gradFill rotWithShape="0">
            <a:gsLst>
              <a:gs pos="0">
                <a:srgbClr val="000099"/>
              </a:gs>
              <a:gs pos="100000">
                <a:srgbClr val="00006E"/>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pt-BR"/>
          </a:p>
        </p:txBody>
      </p:sp>
      <p:sp>
        <p:nvSpPr>
          <p:cNvPr id="6" name="Oval 9"/>
          <p:cNvSpPr>
            <a:spLocks noChangeArrowheads="1"/>
          </p:cNvSpPr>
          <p:nvPr/>
        </p:nvSpPr>
        <p:spPr bwMode="auto">
          <a:xfrm>
            <a:off x="3886200" y="3505200"/>
            <a:ext cx="4953000" cy="1371600"/>
          </a:xfrm>
          <a:prstGeom prst="ellipse">
            <a:avLst/>
          </a:prstGeom>
          <a:gradFill rotWithShape="0">
            <a:gsLst>
              <a:gs pos="0">
                <a:srgbClr val="000099"/>
              </a:gs>
              <a:gs pos="100000">
                <a:srgbClr val="00006E"/>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pt-BR"/>
          </a:p>
        </p:txBody>
      </p:sp>
      <p:sp>
        <p:nvSpPr>
          <p:cNvPr id="177154" name="Rectangle 2"/>
          <p:cNvSpPr>
            <a:spLocks noGrp="1" noChangeArrowheads="1"/>
          </p:cNvSpPr>
          <p:nvPr>
            <p:ph type="ctrTitle"/>
          </p:nvPr>
        </p:nvSpPr>
        <p:spPr bwMode="auto">
          <a:xfrm>
            <a:off x="685800" y="762000"/>
            <a:ext cx="7772400" cy="2667000"/>
          </a:xfrm>
          <a:prstGeom prst="rect">
            <a:avLst/>
          </a:prstGeom>
          <a:noFill/>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defRPr>
                <a:solidFill>
                  <a:schemeClr val="bg1"/>
                </a:solidFill>
                <a:effectLst>
                  <a:outerShdw blurRad="38100" dist="38100" dir="2700000" algn="tl">
                    <a:srgbClr val="000000"/>
                  </a:outerShdw>
                </a:effectLst>
              </a:defRPr>
            </a:lvl1pPr>
          </a:lstStyle>
          <a:p>
            <a:pPr lvl="0"/>
            <a:endParaRPr lang="pt-BR" noProof="0" smtClean="0"/>
          </a:p>
        </p:txBody>
      </p:sp>
      <p:sp>
        <p:nvSpPr>
          <p:cNvPr id="177155" name="Rectangle 3"/>
          <p:cNvSpPr>
            <a:spLocks noGrp="1" noChangeArrowheads="1"/>
          </p:cNvSpPr>
          <p:nvPr>
            <p:ph type="subTitle" idx="1"/>
          </p:nvPr>
        </p:nvSpPr>
        <p:spPr bwMode="auto">
          <a:xfrm>
            <a:off x="1371600" y="3886200"/>
            <a:ext cx="6400800" cy="17526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r">
              <a:buFontTx/>
              <a:buNone/>
              <a:defRPr sz="2000"/>
            </a:lvl1pPr>
          </a:lstStyle>
          <a:p>
            <a:pPr lvl="0"/>
            <a:r>
              <a:rPr lang="pt-BR" noProof="0" smtClean="0"/>
              <a:t>Clique para editar o estilo do subtítulo mestre</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chemeClr val="tx1"/>
                </a:solidFill>
              </a:defRPr>
            </a:lvl1pPr>
          </a:lstStyle>
          <a:p>
            <a:pPr>
              <a:defRPr/>
            </a:pPr>
            <a:fld id="{06E73353-80CE-464F-B34B-76EA27652309}" type="slidenum">
              <a:rPr lang="en-US"/>
              <a:pPr>
                <a:defRPr/>
              </a:pPr>
              <a:t>‹nº›</a:t>
            </a:fld>
            <a:endParaRPr lang="en-US"/>
          </a:p>
        </p:txBody>
      </p:sp>
    </p:spTree>
    <p:extLst>
      <p:ext uri="{BB962C8B-B14F-4D97-AF65-F5344CB8AC3E}">
        <p14:creationId xmlns:p14="http://schemas.microsoft.com/office/powerpoint/2010/main" val="54534367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1600200"/>
            <a:ext cx="8229600" cy="4525963"/>
          </a:xfrm>
          <a:prstGeom prst="rect">
            <a:avLst/>
          </a:prstGeo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Espaço Reservado para Rodapé 4"/>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Espaço Reservado para Número de Slide 5"/>
          <p:cNvSpPr>
            <a:spLocks noGrp="1"/>
          </p:cNvSpPr>
          <p:nvPr>
            <p:ph type="sldNum" sz="quarter" idx="12"/>
          </p:nvPr>
        </p:nvSpPr>
        <p:spPr>
          <a:xfrm>
            <a:off x="6553200" y="6248400"/>
            <a:ext cx="1905000" cy="457200"/>
          </a:xfrm>
          <a:prstGeom prst="rect">
            <a:avLst/>
          </a:prstGeom>
        </p:spPr>
        <p:txBody>
          <a:bodyPr/>
          <a:lstStyle>
            <a:lvl1pPr>
              <a:defRPr/>
            </a:lvl1pPr>
          </a:lstStyle>
          <a:p>
            <a:pPr>
              <a:defRPr/>
            </a:pPr>
            <a:fld id="{7AE39881-289F-4C9B-A722-7B021F7F8F86}" type="slidenum">
              <a:rPr lang="en-US"/>
              <a:pPr>
                <a:defRPr/>
              </a:pPr>
              <a:t>‹nº›</a:t>
            </a:fld>
            <a:endParaRPr lang="en-US"/>
          </a:p>
        </p:txBody>
      </p:sp>
    </p:spTree>
    <p:extLst>
      <p:ext uri="{BB962C8B-B14F-4D97-AF65-F5344CB8AC3E}">
        <p14:creationId xmlns:p14="http://schemas.microsoft.com/office/powerpoint/2010/main" val="404431860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a:prstGeom prst="rect">
            <a:avLst/>
          </a:prstGeo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74638"/>
            <a:ext cx="6019800" cy="5851525"/>
          </a:xfrm>
          <a:prstGeom prst="rect">
            <a:avLst/>
          </a:prstGeo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Espaço Reservado para Rodapé 4"/>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Espaço Reservado para Número de Slide 5"/>
          <p:cNvSpPr>
            <a:spLocks noGrp="1"/>
          </p:cNvSpPr>
          <p:nvPr>
            <p:ph type="sldNum" sz="quarter" idx="12"/>
          </p:nvPr>
        </p:nvSpPr>
        <p:spPr>
          <a:xfrm>
            <a:off x="6553200" y="6248400"/>
            <a:ext cx="1905000" cy="457200"/>
          </a:xfrm>
          <a:prstGeom prst="rect">
            <a:avLst/>
          </a:prstGeom>
        </p:spPr>
        <p:txBody>
          <a:bodyPr/>
          <a:lstStyle>
            <a:lvl1pPr>
              <a:defRPr/>
            </a:lvl1pPr>
          </a:lstStyle>
          <a:p>
            <a:pPr>
              <a:defRPr/>
            </a:pPr>
            <a:fld id="{8A160558-6352-4975-B836-05A7A3909665}" type="slidenum">
              <a:rPr lang="en-US"/>
              <a:pPr>
                <a:defRPr/>
              </a:pPr>
              <a:t>‹nº›</a:t>
            </a:fld>
            <a:endParaRPr lang="en-US"/>
          </a:p>
        </p:txBody>
      </p:sp>
    </p:spTree>
    <p:extLst>
      <p:ext uri="{BB962C8B-B14F-4D97-AF65-F5344CB8AC3E}">
        <p14:creationId xmlns:p14="http://schemas.microsoft.com/office/powerpoint/2010/main" val="255880688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título mestre</a:t>
            </a:r>
            <a:endParaRPr lang="pt-BR"/>
          </a:p>
        </p:txBody>
      </p:sp>
      <p:sp>
        <p:nvSpPr>
          <p:cNvPr id="3" name="Espaço Reservado para Conteúdo 2"/>
          <p:cNvSpPr>
            <a:spLocks noGrp="1"/>
          </p:cNvSpPr>
          <p:nvPr>
            <p:ph idx="1"/>
          </p:nvPr>
        </p:nvSpPr>
        <p:spPr>
          <a:xfrm>
            <a:off x="457200" y="1600200"/>
            <a:ext cx="8229600" cy="4525963"/>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Espaço Reservado para Rodapé 4"/>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Espaço Reservado para Número de Slide 5"/>
          <p:cNvSpPr>
            <a:spLocks noGrp="1"/>
          </p:cNvSpPr>
          <p:nvPr>
            <p:ph type="sldNum" sz="quarter" idx="12"/>
          </p:nvPr>
        </p:nvSpPr>
        <p:spPr>
          <a:xfrm>
            <a:off x="6553200" y="6248400"/>
            <a:ext cx="1905000" cy="457200"/>
          </a:xfrm>
          <a:prstGeom prst="rect">
            <a:avLst/>
          </a:prstGeom>
        </p:spPr>
        <p:txBody>
          <a:bodyPr/>
          <a:lstStyle>
            <a:lvl1pPr>
              <a:defRPr/>
            </a:lvl1pPr>
          </a:lstStyle>
          <a:p>
            <a:pPr>
              <a:defRPr/>
            </a:pPr>
            <a:fld id="{4F6E2226-628B-46A4-98AC-936F673BDB76}" type="slidenum">
              <a:rPr lang="en-US"/>
              <a:pPr>
                <a:defRPr/>
              </a:pPr>
              <a:t>‹nº›</a:t>
            </a:fld>
            <a:endParaRPr lang="en-US"/>
          </a:p>
        </p:txBody>
      </p:sp>
    </p:spTree>
    <p:extLst>
      <p:ext uri="{BB962C8B-B14F-4D97-AF65-F5344CB8AC3E}">
        <p14:creationId xmlns:p14="http://schemas.microsoft.com/office/powerpoint/2010/main" val="65435738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
        <p:nvSpPr>
          <p:cNvPr id="4" name="Espaço Reservado para Data 3"/>
          <p:cNvSpPr>
            <a:spLocks noGrp="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Espaço Reservado para Rodapé 4"/>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Espaço Reservado para Número de Slide 5"/>
          <p:cNvSpPr>
            <a:spLocks noGrp="1"/>
          </p:cNvSpPr>
          <p:nvPr>
            <p:ph type="sldNum" sz="quarter" idx="12"/>
          </p:nvPr>
        </p:nvSpPr>
        <p:spPr>
          <a:xfrm>
            <a:off x="6553200" y="6248400"/>
            <a:ext cx="1905000" cy="457200"/>
          </a:xfrm>
          <a:prstGeom prst="rect">
            <a:avLst/>
          </a:prstGeom>
        </p:spPr>
        <p:txBody>
          <a:bodyPr/>
          <a:lstStyle>
            <a:lvl1pPr>
              <a:defRPr/>
            </a:lvl1pPr>
          </a:lstStyle>
          <a:p>
            <a:pPr>
              <a:defRPr/>
            </a:pPr>
            <a:fld id="{9245334F-69E7-4ADD-8492-0A8B81F002DE}" type="slidenum">
              <a:rPr lang="en-US"/>
              <a:pPr>
                <a:defRPr/>
              </a:pPr>
              <a:t>‹nº›</a:t>
            </a:fld>
            <a:endParaRPr lang="en-US"/>
          </a:p>
        </p:txBody>
      </p:sp>
    </p:spTree>
    <p:extLst>
      <p:ext uri="{BB962C8B-B14F-4D97-AF65-F5344CB8AC3E}">
        <p14:creationId xmlns:p14="http://schemas.microsoft.com/office/powerpoint/2010/main" val="366517269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Espaço Reservado para Rodapé 5"/>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Espaço Reservado para Número de Slide 6"/>
          <p:cNvSpPr>
            <a:spLocks noGrp="1"/>
          </p:cNvSpPr>
          <p:nvPr>
            <p:ph type="sldNum" sz="quarter" idx="12"/>
          </p:nvPr>
        </p:nvSpPr>
        <p:spPr>
          <a:xfrm>
            <a:off x="6553200" y="6248400"/>
            <a:ext cx="1905000" cy="457200"/>
          </a:xfrm>
          <a:prstGeom prst="rect">
            <a:avLst/>
          </a:prstGeom>
        </p:spPr>
        <p:txBody>
          <a:bodyPr/>
          <a:lstStyle>
            <a:lvl1pPr>
              <a:defRPr/>
            </a:lvl1pPr>
          </a:lstStyle>
          <a:p>
            <a:pPr>
              <a:defRPr/>
            </a:pPr>
            <a:fld id="{46FCA9FE-CADD-4A0F-9196-6B2CFDF2E8BD}" type="slidenum">
              <a:rPr lang="en-US"/>
              <a:pPr>
                <a:defRPr/>
              </a:pPr>
              <a:t>‹nº›</a:t>
            </a:fld>
            <a:endParaRPr lang="en-US"/>
          </a:p>
        </p:txBody>
      </p:sp>
    </p:spTree>
    <p:extLst>
      <p:ext uri="{BB962C8B-B14F-4D97-AF65-F5344CB8AC3E}">
        <p14:creationId xmlns:p14="http://schemas.microsoft.com/office/powerpoint/2010/main" val="217302413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8" name="Espaço Reservado para Rodapé 7"/>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9" name="Espaço Reservado para Número de Slide 8"/>
          <p:cNvSpPr>
            <a:spLocks noGrp="1"/>
          </p:cNvSpPr>
          <p:nvPr>
            <p:ph type="sldNum" sz="quarter" idx="12"/>
          </p:nvPr>
        </p:nvSpPr>
        <p:spPr>
          <a:xfrm>
            <a:off x="6553200" y="6248400"/>
            <a:ext cx="1905000" cy="457200"/>
          </a:xfrm>
          <a:prstGeom prst="rect">
            <a:avLst/>
          </a:prstGeom>
        </p:spPr>
        <p:txBody>
          <a:bodyPr/>
          <a:lstStyle>
            <a:lvl1pPr>
              <a:defRPr/>
            </a:lvl1pPr>
          </a:lstStyle>
          <a:p>
            <a:pPr>
              <a:defRPr/>
            </a:pPr>
            <a:fld id="{B95DDBFD-1EFA-44CB-8B1C-C3C6C3A000B7}" type="slidenum">
              <a:rPr lang="en-US"/>
              <a:pPr>
                <a:defRPr/>
              </a:pPr>
              <a:t>‹nº›</a:t>
            </a:fld>
            <a:endParaRPr lang="en-US"/>
          </a:p>
        </p:txBody>
      </p:sp>
    </p:spTree>
    <p:extLst>
      <p:ext uri="{BB962C8B-B14F-4D97-AF65-F5344CB8AC3E}">
        <p14:creationId xmlns:p14="http://schemas.microsoft.com/office/powerpoint/2010/main" val="349558295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4" name="Espaço Reservado para Rodapé 3"/>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5" name="Espaço Reservado para Número de Slide 4"/>
          <p:cNvSpPr>
            <a:spLocks noGrp="1"/>
          </p:cNvSpPr>
          <p:nvPr>
            <p:ph type="sldNum" sz="quarter" idx="12"/>
          </p:nvPr>
        </p:nvSpPr>
        <p:spPr>
          <a:xfrm>
            <a:off x="6553200" y="6248400"/>
            <a:ext cx="1905000" cy="457200"/>
          </a:xfrm>
          <a:prstGeom prst="rect">
            <a:avLst/>
          </a:prstGeom>
        </p:spPr>
        <p:txBody>
          <a:bodyPr/>
          <a:lstStyle>
            <a:lvl1pPr>
              <a:defRPr/>
            </a:lvl1pPr>
          </a:lstStyle>
          <a:p>
            <a:pPr>
              <a:defRPr/>
            </a:pPr>
            <a:fld id="{ABC7DC87-DCFA-41E6-BBDD-D17951525C4E}" type="slidenum">
              <a:rPr lang="en-US"/>
              <a:pPr>
                <a:defRPr/>
              </a:pPr>
              <a:t>‹nº›</a:t>
            </a:fld>
            <a:endParaRPr lang="en-US"/>
          </a:p>
        </p:txBody>
      </p:sp>
    </p:spTree>
    <p:extLst>
      <p:ext uri="{BB962C8B-B14F-4D97-AF65-F5344CB8AC3E}">
        <p14:creationId xmlns:p14="http://schemas.microsoft.com/office/powerpoint/2010/main" val="265511425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3" name="Espaço Reservado para Rodapé 2"/>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4" name="Espaço Reservado para Número de Slide 3"/>
          <p:cNvSpPr>
            <a:spLocks noGrp="1"/>
          </p:cNvSpPr>
          <p:nvPr>
            <p:ph type="sldNum" sz="quarter" idx="12"/>
          </p:nvPr>
        </p:nvSpPr>
        <p:spPr>
          <a:xfrm>
            <a:off x="6553200" y="6248400"/>
            <a:ext cx="1905000" cy="457200"/>
          </a:xfrm>
          <a:prstGeom prst="rect">
            <a:avLst/>
          </a:prstGeom>
        </p:spPr>
        <p:txBody>
          <a:bodyPr/>
          <a:lstStyle>
            <a:lvl1pPr>
              <a:defRPr/>
            </a:lvl1pPr>
          </a:lstStyle>
          <a:p>
            <a:pPr>
              <a:defRPr/>
            </a:pPr>
            <a:fld id="{210E2E7B-870F-400E-9459-D2F19CAD3B14}" type="slidenum">
              <a:rPr lang="en-US"/>
              <a:pPr>
                <a:defRPr/>
              </a:pPr>
              <a:t>‹nº›</a:t>
            </a:fld>
            <a:endParaRPr lang="en-US"/>
          </a:p>
        </p:txBody>
      </p:sp>
    </p:spTree>
    <p:extLst>
      <p:ext uri="{BB962C8B-B14F-4D97-AF65-F5344CB8AC3E}">
        <p14:creationId xmlns:p14="http://schemas.microsoft.com/office/powerpoint/2010/main" val="264970502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Espaço Reservado para Rodapé 5"/>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Espaço Reservado para Número de Slide 6"/>
          <p:cNvSpPr>
            <a:spLocks noGrp="1"/>
          </p:cNvSpPr>
          <p:nvPr>
            <p:ph type="sldNum" sz="quarter" idx="12"/>
          </p:nvPr>
        </p:nvSpPr>
        <p:spPr>
          <a:xfrm>
            <a:off x="6553200" y="6248400"/>
            <a:ext cx="1905000" cy="457200"/>
          </a:xfrm>
          <a:prstGeom prst="rect">
            <a:avLst/>
          </a:prstGeom>
        </p:spPr>
        <p:txBody>
          <a:bodyPr/>
          <a:lstStyle>
            <a:lvl1pPr>
              <a:defRPr/>
            </a:lvl1pPr>
          </a:lstStyle>
          <a:p>
            <a:pPr>
              <a:defRPr/>
            </a:pPr>
            <a:fld id="{7602E9CC-887B-4E46-87CB-306B1DCE849F}" type="slidenum">
              <a:rPr lang="en-US"/>
              <a:pPr>
                <a:defRPr/>
              </a:pPr>
              <a:t>‹nº›</a:t>
            </a:fld>
            <a:endParaRPr lang="en-US"/>
          </a:p>
        </p:txBody>
      </p:sp>
    </p:spTree>
    <p:extLst>
      <p:ext uri="{BB962C8B-B14F-4D97-AF65-F5344CB8AC3E}">
        <p14:creationId xmlns:p14="http://schemas.microsoft.com/office/powerpoint/2010/main" val="256362573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Espaço Reservado para Rodapé 5"/>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Espaço Reservado para Número de Slide 6"/>
          <p:cNvSpPr>
            <a:spLocks noGrp="1"/>
          </p:cNvSpPr>
          <p:nvPr>
            <p:ph type="sldNum" sz="quarter" idx="12"/>
          </p:nvPr>
        </p:nvSpPr>
        <p:spPr>
          <a:xfrm>
            <a:off x="6553200" y="6248400"/>
            <a:ext cx="1905000" cy="457200"/>
          </a:xfrm>
          <a:prstGeom prst="rect">
            <a:avLst/>
          </a:prstGeom>
        </p:spPr>
        <p:txBody>
          <a:bodyPr/>
          <a:lstStyle>
            <a:lvl1pPr>
              <a:defRPr/>
            </a:lvl1pPr>
          </a:lstStyle>
          <a:p>
            <a:pPr>
              <a:defRPr/>
            </a:pPr>
            <a:fld id="{96D937FE-6720-4F74-BB83-8A61EEBED6A1}" type="slidenum">
              <a:rPr lang="en-US"/>
              <a:pPr>
                <a:defRPr/>
              </a:pPr>
              <a:t>‹nº›</a:t>
            </a:fld>
            <a:endParaRPr lang="en-US"/>
          </a:p>
        </p:txBody>
      </p:sp>
    </p:spTree>
    <p:extLst>
      <p:ext uri="{BB962C8B-B14F-4D97-AF65-F5344CB8AC3E}">
        <p14:creationId xmlns:p14="http://schemas.microsoft.com/office/powerpoint/2010/main" val="33515384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s>
            <a:gs pos="50000">
              <a:schemeClr val="accent2"/>
            </a:gs>
            <a:gs pos="100000">
              <a:srgbClr val="000099"/>
            </a:gs>
          </a:gsLst>
          <a:lin ang="0" scaled="1"/>
        </a:gradFill>
        <a:effectLst/>
      </p:bgPr>
    </p:bg>
    <p:spTree>
      <p:nvGrpSpPr>
        <p:cNvPr id="1" name=""/>
        <p:cNvGrpSpPr/>
        <p:nvPr/>
      </p:nvGrpSpPr>
      <p:grpSpPr>
        <a:xfrm>
          <a:off x="0" y="0"/>
          <a:ext cx="0" cy="0"/>
          <a:chOff x="0" y="0"/>
          <a:chExt cx="0" cy="0"/>
        </a:xfrm>
      </p:grpSpPr>
      <p:sp>
        <p:nvSpPr>
          <p:cNvPr id="1035" name="Rectangle 11"/>
          <p:cNvSpPr>
            <a:spLocks noChangeArrowheads="1"/>
          </p:cNvSpPr>
          <p:nvPr/>
        </p:nvSpPr>
        <p:spPr bwMode="auto">
          <a:xfrm flipV="1">
            <a:off x="0" y="762000"/>
            <a:ext cx="9144000" cy="76200"/>
          </a:xfrm>
          <a:prstGeom prst="rect">
            <a:avLst/>
          </a:prstGeom>
          <a:gradFill rotWithShape="0">
            <a:gsLst>
              <a:gs pos="0">
                <a:schemeClr val="accent2"/>
              </a:gs>
              <a:gs pos="50000">
                <a:srgbClr val="000099"/>
              </a:gs>
              <a:gs pos="100000">
                <a:schemeClr val="accent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pt-BR"/>
          </a:p>
        </p:txBody>
      </p:sp>
      <p:sp>
        <p:nvSpPr>
          <p:cNvPr id="1033" name="Arc 9"/>
          <p:cNvSpPr>
            <a:spLocks/>
          </p:cNvSpPr>
          <p:nvPr/>
        </p:nvSpPr>
        <p:spPr bwMode="auto">
          <a:xfrm flipV="1">
            <a:off x="0" y="-1588"/>
            <a:ext cx="685800" cy="6861176"/>
          </a:xfrm>
          <a:custGeom>
            <a:avLst/>
            <a:gdLst>
              <a:gd name="G0" fmla="+- 0 0 0"/>
              <a:gd name="G1" fmla="+- 21600 0 0"/>
              <a:gd name="G2" fmla="+- 21600 0 0"/>
              <a:gd name="T0" fmla="*/ 0 w 21600"/>
              <a:gd name="T1" fmla="*/ 0 h 21609"/>
              <a:gd name="T2" fmla="*/ 21600 w 21600"/>
              <a:gd name="T3" fmla="*/ 21609 h 21609"/>
              <a:gd name="T4" fmla="*/ 0 w 21600"/>
              <a:gd name="T5" fmla="*/ 21600 h 21609"/>
            </a:gdLst>
            <a:ahLst/>
            <a:cxnLst>
              <a:cxn ang="0">
                <a:pos x="T0" y="T1"/>
              </a:cxn>
              <a:cxn ang="0">
                <a:pos x="T2" y="T3"/>
              </a:cxn>
              <a:cxn ang="0">
                <a:pos x="T4" y="T5"/>
              </a:cxn>
            </a:cxnLst>
            <a:rect l="0" t="0" r="r" b="b"/>
            <a:pathLst>
              <a:path w="21600" h="21609" fill="none" extrusionOk="0">
                <a:moveTo>
                  <a:pt x="0" y="0"/>
                </a:moveTo>
                <a:cubicBezTo>
                  <a:pt x="11929" y="0"/>
                  <a:pt x="21600" y="9670"/>
                  <a:pt x="21600" y="21600"/>
                </a:cubicBezTo>
                <a:cubicBezTo>
                  <a:pt x="21600" y="21602"/>
                  <a:pt x="21599" y="21605"/>
                  <a:pt x="21599" y="21608"/>
                </a:cubicBezTo>
              </a:path>
              <a:path w="21600" h="21609" stroke="0" extrusionOk="0">
                <a:moveTo>
                  <a:pt x="0" y="0"/>
                </a:moveTo>
                <a:cubicBezTo>
                  <a:pt x="11929" y="0"/>
                  <a:pt x="21600" y="9670"/>
                  <a:pt x="21600" y="21600"/>
                </a:cubicBezTo>
                <a:cubicBezTo>
                  <a:pt x="21600" y="21602"/>
                  <a:pt x="21599" y="21605"/>
                  <a:pt x="21599" y="21608"/>
                </a:cubicBezTo>
                <a:lnTo>
                  <a:pt x="0" y="21600"/>
                </a:lnTo>
                <a:close/>
              </a:path>
            </a:pathLst>
          </a:custGeom>
          <a:gradFill rotWithShape="0">
            <a:gsLst>
              <a:gs pos="0">
                <a:srgbClr val="000099"/>
              </a:gs>
              <a:gs pos="50000">
                <a:schemeClr val="accent2"/>
              </a:gs>
              <a:gs pos="100000">
                <a:srgbClr val="000099"/>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pt-BR"/>
          </a:p>
        </p:txBody>
      </p:sp>
      <p:sp>
        <p:nvSpPr>
          <p:cNvPr id="1038" name="Rectangle 14"/>
          <p:cNvSpPr>
            <a:spLocks noChangeArrowheads="1"/>
          </p:cNvSpPr>
          <p:nvPr/>
        </p:nvSpPr>
        <p:spPr bwMode="auto">
          <a:xfrm rot="5400000" flipH="1" flipV="1">
            <a:off x="5638800" y="3352800"/>
            <a:ext cx="6858000" cy="152400"/>
          </a:xfrm>
          <a:prstGeom prst="rect">
            <a:avLst/>
          </a:prstGeom>
          <a:gradFill rotWithShape="0">
            <a:gsLst>
              <a:gs pos="0">
                <a:srgbClr val="000099"/>
              </a:gs>
              <a:gs pos="50000">
                <a:schemeClr val="accent2"/>
              </a:gs>
              <a:gs pos="100000">
                <a:srgbClr val="000099"/>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pt-BR"/>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35"/>
                                        </p:tgtEl>
                                        <p:attrNameLst>
                                          <p:attrName>style.visibility</p:attrName>
                                        </p:attrNameLst>
                                      </p:cBhvr>
                                      <p:to>
                                        <p:strVal val="visible"/>
                                      </p:to>
                                    </p:set>
                                    <p:anim calcmode="lin" valueType="num">
                                      <p:cBhvr additive="base">
                                        <p:cTn id="7" dur="500" fill="hold"/>
                                        <p:tgtEl>
                                          <p:spTgt spid="1035"/>
                                        </p:tgtEl>
                                        <p:attrNameLst>
                                          <p:attrName>ppt_x</p:attrName>
                                        </p:attrNameLst>
                                      </p:cBhvr>
                                      <p:tavLst>
                                        <p:tav tm="0">
                                          <p:val>
                                            <p:strVal val="0-#ppt_w/2"/>
                                          </p:val>
                                        </p:tav>
                                        <p:tav tm="100000">
                                          <p:val>
                                            <p:strVal val="#ppt_x"/>
                                          </p:val>
                                        </p:tav>
                                      </p:tavLst>
                                    </p:anim>
                                    <p:anim calcmode="lin" valueType="num">
                                      <p:cBhvr additive="base">
                                        <p:cTn id="8" dur="500" fill="hold"/>
                                        <p:tgtEl>
                                          <p:spTgt spid="103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038"/>
                                        </p:tgtEl>
                                        <p:attrNameLst>
                                          <p:attrName>style.visibility</p:attrName>
                                        </p:attrNameLst>
                                      </p:cBhvr>
                                      <p:to>
                                        <p:strVal val="visible"/>
                                      </p:to>
                                    </p:set>
                                    <p:anim calcmode="lin" valueType="num">
                                      <p:cBhvr additive="base">
                                        <p:cTn id="12" dur="500" fill="hold"/>
                                        <p:tgtEl>
                                          <p:spTgt spid="1038"/>
                                        </p:tgtEl>
                                        <p:attrNameLst>
                                          <p:attrName>ppt_x</p:attrName>
                                        </p:attrNameLst>
                                      </p:cBhvr>
                                      <p:tavLst>
                                        <p:tav tm="0">
                                          <p:val>
                                            <p:strVal val="#ppt_x"/>
                                          </p:val>
                                        </p:tav>
                                        <p:tav tm="100000">
                                          <p:val>
                                            <p:strVal val="#ppt_x"/>
                                          </p:val>
                                        </p:tav>
                                      </p:tavLst>
                                    </p:anim>
                                    <p:anim calcmode="lin" valueType="num">
                                      <p:cBhvr additive="base">
                                        <p:cTn id="13" dur="500" fill="hold"/>
                                        <p:tgtEl>
                                          <p:spTgt spid="103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 grpId="0" animBg="1"/>
      <p:bldP spid="1038" grpId="0" animBg="1"/>
    </p:bldLst>
  </p:timing>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bg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har char="•"/>
        <a:defRPr sz="2000">
          <a:solidFill>
            <a:schemeClr val="bg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a:solidFill>
            <a:schemeClr val="bg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har char="»"/>
        <a:defRPr>
          <a:solidFill>
            <a:schemeClr val="bg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har char="»"/>
        <a:defRPr>
          <a:solidFill>
            <a:schemeClr val="bg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har char="»"/>
        <a:defRPr>
          <a:solidFill>
            <a:schemeClr val="bg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har char="»"/>
        <a:defRPr>
          <a:solidFill>
            <a:schemeClr val="bg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har char="»"/>
        <a:defRPr>
          <a:solidFill>
            <a:schemeClr val="bg1"/>
          </a:solidFill>
          <a:effectLst>
            <a:outerShdw blurRad="38100" dist="38100" dir="2700000" algn="tl">
              <a:srgbClr val="000000"/>
            </a:outerShdw>
          </a:effectLst>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hyperlink" Target="http://apps.who.int/iris/bitstream/10665/66203/1/WHO_EIP_OSD_00.6.pdf"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www.sbis.org.br/" TargetMode="External"/><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hyperlink" Target="http://www.iso.org/iso/home/about.htm"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ww.who.int/goe/publications" TargetMode="External"/><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www2.datasus.gov.br/DATASUS/index.php?area=04"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www.in.gov.br/autenticidade.html"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hyperlink" Target="http://www.who.int/goe/publications"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9" name="Rectangle 3"/>
          <p:cNvSpPr>
            <a:spLocks noGrp="1" noChangeArrowheads="1"/>
          </p:cNvSpPr>
          <p:nvPr>
            <p:ph idx="1"/>
          </p:nvPr>
        </p:nvSpPr>
        <p:spPr bwMode="auto">
          <a:xfrm>
            <a:off x="9954" y="309265"/>
            <a:ext cx="9108504" cy="6288087"/>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ctr">
              <a:buFontTx/>
              <a:buNone/>
              <a:defRPr/>
            </a:pPr>
            <a:r>
              <a:rPr lang="pt-BR" b="1" dirty="0" smtClean="0">
                <a:solidFill>
                  <a:srgbClr val="FFFF00"/>
                </a:solidFill>
              </a:rPr>
              <a:t>Panorama </a:t>
            </a:r>
            <a:r>
              <a:rPr lang="pt-BR" b="1" dirty="0">
                <a:solidFill>
                  <a:srgbClr val="FFFF00"/>
                </a:solidFill>
              </a:rPr>
              <a:t>sobre </a:t>
            </a:r>
            <a:r>
              <a:rPr lang="pt-BR" b="1" dirty="0" smtClean="0">
                <a:solidFill>
                  <a:srgbClr val="FFFF00"/>
                </a:solidFill>
              </a:rPr>
              <a:t>e-Saúde </a:t>
            </a:r>
            <a:r>
              <a:rPr lang="pt-BR" b="1" dirty="0">
                <a:solidFill>
                  <a:srgbClr val="FFFF00"/>
                </a:solidFill>
              </a:rPr>
              <a:t>no </a:t>
            </a:r>
            <a:r>
              <a:rPr lang="pt-BR" b="1" dirty="0" smtClean="0">
                <a:solidFill>
                  <a:srgbClr val="FFFF00"/>
                </a:solidFill>
              </a:rPr>
              <a:t>Brasil</a:t>
            </a:r>
            <a:endParaRPr lang="pt-BR" b="1" dirty="0" smtClean="0"/>
          </a:p>
          <a:p>
            <a:pPr algn="ctr">
              <a:buFontTx/>
              <a:buNone/>
              <a:defRPr/>
            </a:pPr>
            <a:endParaRPr lang="pt-BR" sz="2000" dirty="0" smtClean="0"/>
          </a:p>
          <a:p>
            <a:pPr algn="ctr">
              <a:buFontTx/>
              <a:buNone/>
              <a:defRPr/>
            </a:pPr>
            <a:endParaRPr lang="pt-BR" sz="2000" dirty="0" smtClean="0"/>
          </a:p>
          <a:p>
            <a:pPr algn="ctr">
              <a:buFontTx/>
              <a:buNone/>
              <a:defRPr/>
            </a:pPr>
            <a:r>
              <a:rPr lang="pt-BR" sz="2400" i="1" u="sng" dirty="0" smtClean="0">
                <a:effectLst/>
              </a:rPr>
              <a:t>Paulo </a:t>
            </a:r>
            <a:r>
              <a:rPr lang="pt-BR" sz="2400" i="1" u="sng" dirty="0" err="1" smtClean="0">
                <a:effectLst/>
              </a:rPr>
              <a:t>Mazzoncini</a:t>
            </a:r>
            <a:r>
              <a:rPr lang="pt-BR" sz="2400" i="1" u="sng" dirty="0" smtClean="0">
                <a:effectLst/>
              </a:rPr>
              <a:t> de Azevedo Marques - PhD</a:t>
            </a:r>
          </a:p>
          <a:p>
            <a:pPr algn="ctr">
              <a:buFontTx/>
              <a:buNone/>
              <a:defRPr/>
            </a:pPr>
            <a:r>
              <a:rPr lang="pt-BR" sz="1800" i="1" dirty="0" smtClean="0">
                <a:effectLst/>
                <a:latin typeface="Monotype Corsiva" panose="03010101010201010101" pitchFamily="66" charset="0"/>
              </a:rPr>
              <a:t>pmarques@fmrp.usp.br</a:t>
            </a:r>
          </a:p>
          <a:p>
            <a:pPr algn="ctr">
              <a:buFontTx/>
              <a:buNone/>
              <a:defRPr/>
            </a:pPr>
            <a:endParaRPr lang="pt-BR" sz="2000" dirty="0" smtClean="0"/>
          </a:p>
          <a:p>
            <a:pPr algn="ctr">
              <a:buFontTx/>
              <a:buNone/>
              <a:defRPr/>
            </a:pPr>
            <a:r>
              <a:rPr lang="pt-BR" sz="2000" dirty="0" smtClean="0">
                <a:effectLst/>
              </a:rPr>
              <a:t>Bacharel e Mestr</a:t>
            </a:r>
            <a:r>
              <a:rPr lang="pt-BR" sz="2000" dirty="0">
                <a:effectLst/>
              </a:rPr>
              <a:t>e</a:t>
            </a:r>
            <a:r>
              <a:rPr lang="pt-BR" sz="2000" dirty="0" smtClean="0">
                <a:effectLst/>
              </a:rPr>
              <a:t> em Engenharia Elétrica – USP</a:t>
            </a:r>
          </a:p>
          <a:p>
            <a:pPr algn="ctr">
              <a:buFontTx/>
              <a:buNone/>
              <a:defRPr/>
            </a:pPr>
            <a:r>
              <a:rPr lang="pt-BR" sz="2000" dirty="0" smtClean="0">
                <a:effectLst/>
              </a:rPr>
              <a:t>Doutor em Física Computacional – USP</a:t>
            </a:r>
          </a:p>
          <a:p>
            <a:pPr algn="ctr">
              <a:buFontTx/>
              <a:buNone/>
              <a:defRPr/>
            </a:pPr>
            <a:r>
              <a:rPr lang="pt-BR" sz="2000" dirty="0" smtClean="0">
                <a:effectLst/>
              </a:rPr>
              <a:t>Pós-Doutor em Processamento de Imagens Médicas  - U </a:t>
            </a:r>
            <a:r>
              <a:rPr lang="pt-BR" sz="2000" dirty="0" err="1" smtClean="0">
                <a:effectLst/>
              </a:rPr>
              <a:t>of</a:t>
            </a:r>
            <a:r>
              <a:rPr lang="pt-BR" sz="2000" dirty="0" smtClean="0">
                <a:effectLst/>
              </a:rPr>
              <a:t> Chicago</a:t>
            </a:r>
          </a:p>
          <a:p>
            <a:pPr algn="ctr">
              <a:buFontTx/>
              <a:buNone/>
              <a:defRPr/>
            </a:pPr>
            <a:endParaRPr lang="pt-BR" sz="2000" dirty="0" smtClean="0">
              <a:effectLst/>
            </a:endParaRPr>
          </a:p>
          <a:p>
            <a:pPr algn="ctr">
              <a:buFontTx/>
              <a:buNone/>
              <a:defRPr/>
            </a:pPr>
            <a:r>
              <a:rPr lang="pt-BR" sz="2000" dirty="0" smtClean="0">
                <a:effectLst/>
              </a:rPr>
              <a:t>Professor Associado – FMRP/USP - Departamento de Clínica Médica</a:t>
            </a:r>
          </a:p>
          <a:p>
            <a:pPr algn="ctr">
              <a:buFontTx/>
              <a:buNone/>
              <a:defRPr/>
            </a:pPr>
            <a:r>
              <a:rPr lang="pt-BR" sz="2000" dirty="0" smtClean="0">
                <a:effectLst/>
              </a:rPr>
              <a:t>Coordenador – Serviço de Física Médica HCFMRP</a:t>
            </a:r>
          </a:p>
          <a:p>
            <a:pPr algn="ctr">
              <a:buFontTx/>
              <a:buNone/>
              <a:defRPr/>
            </a:pPr>
            <a:r>
              <a:rPr lang="pt-BR" sz="2000" dirty="0" smtClean="0">
                <a:effectLst/>
              </a:rPr>
              <a:t>Vice-Presidente da Sociedade Brasileira de Informática em Saúde</a:t>
            </a:r>
          </a:p>
          <a:p>
            <a:pPr algn="ctr">
              <a:buFontTx/>
              <a:buNone/>
              <a:defRPr/>
            </a:pPr>
            <a:endParaRPr lang="pt-BR" sz="2000" dirty="0" smtClean="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685800" y="-90264"/>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pt-BR" altLang="pt-BR" sz="3600" b="1" dirty="0">
                <a:solidFill>
                  <a:srgbClr val="FFFF00"/>
                </a:solidFill>
              </a:rPr>
              <a:t>Infraestrutura de Comunicação</a:t>
            </a:r>
          </a:p>
        </p:txBody>
      </p:sp>
      <p:sp>
        <p:nvSpPr>
          <p:cNvPr id="5" name="Retângulo 4"/>
          <p:cNvSpPr/>
          <p:nvPr/>
        </p:nvSpPr>
        <p:spPr>
          <a:xfrm>
            <a:off x="687354" y="980728"/>
            <a:ext cx="8061110" cy="4431983"/>
          </a:xfrm>
          <a:prstGeom prst="rect">
            <a:avLst/>
          </a:prstGeom>
        </p:spPr>
        <p:txBody>
          <a:bodyPr wrap="square">
            <a:spAutoFit/>
          </a:bodyPr>
          <a:lstStyle/>
          <a:p>
            <a:r>
              <a:rPr lang="pt-BR" dirty="0">
                <a:solidFill>
                  <a:srgbClr val="FF9933"/>
                </a:solidFill>
                <a:effectLst/>
                <a:latin typeface="News Cycle"/>
              </a:rPr>
              <a:t>Plano Nacional de Banda Larga</a:t>
            </a:r>
          </a:p>
          <a:p>
            <a:endParaRPr lang="pt-BR" dirty="0">
              <a:solidFill>
                <a:srgbClr val="FF9933"/>
              </a:solidFill>
              <a:effectLst/>
              <a:latin typeface="News Cycle"/>
            </a:endParaRPr>
          </a:p>
          <a:p>
            <a:pPr algn="just"/>
            <a:r>
              <a:rPr lang="pt-BR" sz="1800" dirty="0">
                <a:solidFill>
                  <a:schemeClr val="bg1"/>
                </a:solidFill>
                <a:effectLst/>
                <a:cs typeface="Times New Roman" panose="02020603050405020304" pitchFamily="18" charset="0"/>
              </a:rPr>
              <a:t>O Programa Nacional de Banda Larga nas UBS é um projeto ambicioso do Governo Federal para levar em sua primeira etapa, internet banda larga para mais de 12 mil Unidades Básicas de Saúde. Isso resultará em maior qualidade e agilidade no atendimento, garantia e segurança no processo de transmissão de dados dos sistemas de informação em saúde, comodidade, acesso a informações em tempo real, conhecimento e inclusão social</a:t>
            </a:r>
            <a:r>
              <a:rPr lang="pt-BR" sz="1800" dirty="0" smtClean="0">
                <a:solidFill>
                  <a:schemeClr val="bg1"/>
                </a:solidFill>
                <a:effectLst/>
                <a:cs typeface="Times New Roman" panose="02020603050405020304" pitchFamily="18" charset="0"/>
              </a:rPr>
              <a:t>.</a:t>
            </a:r>
          </a:p>
          <a:p>
            <a:pPr algn="just"/>
            <a:endParaRPr lang="pt-BR" sz="1800" dirty="0">
              <a:solidFill>
                <a:schemeClr val="bg1"/>
              </a:solidFill>
              <a:effectLst/>
              <a:cs typeface="Times New Roman" panose="02020603050405020304" pitchFamily="18" charset="0"/>
            </a:endParaRPr>
          </a:p>
          <a:p>
            <a:pPr algn="just"/>
            <a:r>
              <a:rPr lang="pt-BR" sz="1800" dirty="0">
                <a:solidFill>
                  <a:schemeClr val="bg1"/>
                </a:solidFill>
                <a:effectLst/>
                <a:cs typeface="Times New Roman" panose="02020603050405020304" pitchFamily="18" charset="0"/>
              </a:rPr>
              <a:t>Desde julho de 2014, as empresas já realizaram as primeiras instalações nos municípios. A ouvidoria do Ministério da Saúde entrará em contato com o gestor municipal de cada localidade contemplada, de acordo com a lista de prioridades, e verificará a adequação da infraestrutura das UBS para agendamento da visita das empresas. </a:t>
            </a:r>
            <a:r>
              <a:rPr lang="pt-BR" sz="1800" u="sng" dirty="0">
                <a:solidFill>
                  <a:schemeClr val="bg1"/>
                </a:solidFill>
                <a:effectLst/>
                <a:cs typeface="Times New Roman" panose="02020603050405020304" pitchFamily="18" charset="0"/>
              </a:rPr>
              <a:t>O prazo previsto para conclusão </a:t>
            </a:r>
            <a:r>
              <a:rPr lang="pt-BR" sz="1800" u="sng" dirty="0" smtClean="0">
                <a:solidFill>
                  <a:schemeClr val="bg1"/>
                </a:solidFill>
                <a:effectLst/>
                <a:cs typeface="Times New Roman" panose="02020603050405020304" pitchFamily="18" charset="0"/>
              </a:rPr>
              <a:t>era </a:t>
            </a:r>
            <a:r>
              <a:rPr lang="pt-BR" sz="1800" u="sng" dirty="0">
                <a:solidFill>
                  <a:schemeClr val="bg1"/>
                </a:solidFill>
                <a:effectLst/>
                <a:cs typeface="Times New Roman" panose="02020603050405020304" pitchFamily="18" charset="0"/>
              </a:rPr>
              <a:t>agosto de </a:t>
            </a:r>
            <a:r>
              <a:rPr lang="pt-BR" sz="1800" u="sng" dirty="0" smtClean="0">
                <a:solidFill>
                  <a:schemeClr val="bg1"/>
                </a:solidFill>
                <a:effectLst/>
                <a:cs typeface="Times New Roman" panose="02020603050405020304" pitchFamily="18" charset="0"/>
              </a:rPr>
              <a:t>2015 (?)</a:t>
            </a:r>
            <a:r>
              <a:rPr lang="pt-BR" sz="1800" dirty="0" smtClean="0">
                <a:solidFill>
                  <a:schemeClr val="bg1"/>
                </a:solidFill>
                <a:effectLst/>
                <a:cs typeface="Times New Roman" panose="02020603050405020304" pitchFamily="18" charset="0"/>
              </a:rPr>
              <a:t>.</a:t>
            </a:r>
            <a:endParaRPr lang="pt-BR" sz="1800" dirty="0">
              <a:solidFill>
                <a:schemeClr val="bg1"/>
              </a:solidFill>
              <a:effectLst/>
              <a:cs typeface="Times New Roman" panose="02020603050405020304" pitchFamily="18" charset="0"/>
            </a:endParaRPr>
          </a:p>
          <a:p>
            <a:pPr algn="just"/>
            <a:endParaRPr lang="pt-BR" sz="1800" dirty="0">
              <a:solidFill>
                <a:schemeClr val="bg1"/>
              </a:solidFill>
              <a:effectLst/>
              <a:cs typeface="Times New Roman" panose="02020603050405020304" pitchFamily="18" charset="0"/>
            </a:endParaRPr>
          </a:p>
        </p:txBody>
      </p:sp>
      <p:sp>
        <p:nvSpPr>
          <p:cNvPr id="2" name="Retângulo 1"/>
          <p:cNvSpPr/>
          <p:nvPr/>
        </p:nvSpPr>
        <p:spPr>
          <a:xfrm>
            <a:off x="2051720" y="6021288"/>
            <a:ext cx="6296980" cy="369332"/>
          </a:xfrm>
          <a:prstGeom prst="rect">
            <a:avLst/>
          </a:prstGeom>
        </p:spPr>
        <p:txBody>
          <a:bodyPr wrap="none">
            <a:spAutoFit/>
          </a:bodyPr>
          <a:lstStyle/>
          <a:p>
            <a:r>
              <a:rPr lang="pt-BR" sz="1800" dirty="0">
                <a:solidFill>
                  <a:srgbClr val="FFFF00"/>
                </a:solidFill>
              </a:rPr>
              <a:t>http://dab.saude.gov.br/portaldab/esus.php?conteudo=banda_larga</a:t>
            </a:r>
          </a:p>
        </p:txBody>
      </p:sp>
    </p:spTree>
    <p:extLst>
      <p:ext uri="{BB962C8B-B14F-4D97-AF65-F5344CB8AC3E}">
        <p14:creationId xmlns:p14="http://schemas.microsoft.com/office/powerpoint/2010/main" val="3722331862"/>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685800" y="53752"/>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pt-BR" altLang="pt-BR" sz="3600" b="1" dirty="0">
                <a:solidFill>
                  <a:srgbClr val="FFFF00"/>
                </a:solidFill>
              </a:rPr>
              <a:t>Sistemas de Informação </a:t>
            </a:r>
            <a:endParaRPr lang="pt-BR" altLang="pt-BR" sz="3600" b="1" dirty="0" smtClean="0">
              <a:solidFill>
                <a:srgbClr val="FFFF00"/>
              </a:solidFill>
            </a:endParaRPr>
          </a:p>
          <a:p>
            <a:pPr algn="ctr" eaLnBrk="1" hangingPunct="1">
              <a:defRPr/>
            </a:pPr>
            <a:r>
              <a:rPr lang="pt-BR" altLang="pt-BR" sz="3600" b="1" dirty="0" smtClean="0">
                <a:solidFill>
                  <a:srgbClr val="FFFF00"/>
                </a:solidFill>
              </a:rPr>
              <a:t>“</a:t>
            </a:r>
            <a:r>
              <a:rPr lang="pt-BR" altLang="pt-BR" sz="3600" b="1" dirty="0">
                <a:solidFill>
                  <a:srgbClr val="FFFF00"/>
                </a:solidFill>
              </a:rPr>
              <a:t>Adequados” e Interoperáveis</a:t>
            </a:r>
          </a:p>
        </p:txBody>
      </p:sp>
      <p:sp>
        <p:nvSpPr>
          <p:cNvPr id="6" name="Text Box 3"/>
          <p:cNvSpPr txBox="1">
            <a:spLocks noChangeArrowheads="1"/>
          </p:cNvSpPr>
          <p:nvPr/>
        </p:nvSpPr>
        <p:spPr bwMode="auto">
          <a:xfrm>
            <a:off x="539552" y="1556792"/>
            <a:ext cx="8352928" cy="4801314"/>
          </a:xfrm>
          <a:prstGeom prst="rect">
            <a:avLst/>
          </a:prstGeom>
          <a:noFill/>
          <a:ln>
            <a:noFill/>
          </a:ln>
          <a:effectLst/>
          <a:extLst>
            <a:ext uri="{909E8E84-426E-40DD-AFC4-6F175D3DCCD1}">
              <a14:hiddenFill xmlns:a14="http://schemas.microsoft.com/office/drawing/2010/main">
                <a:gradFill rotWithShape="0">
                  <a:gsLst>
                    <a:gs pos="0">
                      <a:srgbClr val="FFE701"/>
                    </a:gs>
                    <a:gs pos="100000">
                      <a:srgbClr val="FE3E02"/>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square" anchor="ctr">
            <a:spAutoFit/>
          </a:bodyPr>
          <a:lstStyle>
            <a:lvl1pPr marL="457200" indent="-457200" algn="l">
              <a:defRPr sz="2400">
                <a:solidFill>
                  <a:schemeClr val="tx1"/>
                </a:solidFill>
                <a:latin typeface="Times New Roman" pitchFamily="18" charset="0"/>
              </a:defRPr>
            </a:lvl1pPr>
            <a:lvl2pPr marL="914400" indent="-457200" algn="l">
              <a:defRPr sz="2400">
                <a:solidFill>
                  <a:schemeClr val="tx1"/>
                </a:solidFill>
                <a:latin typeface="Times New Roman" pitchFamily="18" charset="0"/>
              </a:defRPr>
            </a:lvl2pPr>
            <a:lvl3pPr marL="1371600" indent="-457200" algn="l">
              <a:defRPr sz="2400">
                <a:solidFill>
                  <a:schemeClr val="tx1"/>
                </a:solidFill>
                <a:latin typeface="Times New Roman" pitchFamily="18" charset="0"/>
              </a:defRPr>
            </a:lvl3pPr>
            <a:lvl4pPr marL="1828800" indent="-457200" algn="l">
              <a:defRPr sz="2400">
                <a:solidFill>
                  <a:schemeClr val="tx1"/>
                </a:solidFill>
                <a:latin typeface="Times New Roman" pitchFamily="18" charset="0"/>
              </a:defRPr>
            </a:lvl4pPr>
            <a:lvl5pPr marL="2286000" indent="-457200" algn="l">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lgn="just">
              <a:defRPr/>
            </a:pPr>
            <a:r>
              <a:rPr lang="pt-BR" sz="1800" dirty="0" smtClean="0">
                <a:solidFill>
                  <a:schemeClr val="bg1"/>
                </a:solidFill>
                <a:cs typeface="Times New Roman" panose="02020603050405020304" pitchFamily="18" charset="0"/>
                <a:sym typeface="Marlett" pitchFamily="2" charset="2"/>
              </a:rPr>
              <a:t>O prontuário (médico) do paciente foi desenvolvido por médicos e enfermeiros para garantir que se lembrassem de forma sistemática dos fatos e eventos clínicos sobre cada indivíduo, de forma que todos os demais profissionais envolvidos no processo de atenção à saúde pudessem também ter as mesmas informações. Na instituição onde o paciente está recebendo cuidados, </a:t>
            </a:r>
            <a:r>
              <a:rPr lang="pt-BR" sz="1800" u="sng" dirty="0" smtClean="0">
                <a:solidFill>
                  <a:schemeClr val="bg1"/>
                </a:solidFill>
                <a:cs typeface="Times New Roman" panose="02020603050405020304" pitchFamily="18" charset="0"/>
                <a:sym typeface="Marlett" pitchFamily="2" charset="2"/>
              </a:rPr>
              <a:t>o prontuário representa o mais importante veículo de comunicação entre membros da equipe de saúde responsável pelo atendimento</a:t>
            </a:r>
            <a:r>
              <a:rPr lang="pt-BR" sz="1800" dirty="0" smtClean="0">
                <a:solidFill>
                  <a:schemeClr val="bg1"/>
                </a:solidFill>
                <a:cs typeface="Times New Roman" panose="02020603050405020304" pitchFamily="18" charset="0"/>
                <a:sym typeface="Marlett" pitchFamily="2" charset="2"/>
              </a:rPr>
              <a:t>.</a:t>
            </a:r>
            <a:endParaRPr lang="pt-BR" sz="2000" dirty="0">
              <a:solidFill>
                <a:schemeClr val="bg1"/>
              </a:solidFill>
              <a:effectLst>
                <a:outerShdw blurRad="38100" dist="38100" dir="2700000" algn="tl">
                  <a:srgbClr val="000000">
                    <a:alpha val="43137"/>
                  </a:srgbClr>
                </a:outerShdw>
              </a:effectLst>
              <a:latin typeface="Arial" charset="0"/>
              <a:cs typeface="Times New Roman" panose="02020603050405020304" pitchFamily="18" charset="0"/>
              <a:sym typeface="Marlett" pitchFamily="2" charset="2"/>
            </a:endParaRPr>
          </a:p>
          <a:p>
            <a:pPr algn="just">
              <a:defRPr/>
            </a:pPr>
            <a:r>
              <a:rPr lang="pt-BR" sz="1800" dirty="0">
                <a:solidFill>
                  <a:schemeClr val="bg1"/>
                </a:solidFill>
                <a:cs typeface="Times New Roman" panose="02020603050405020304" pitchFamily="18" charset="0"/>
                <a:sym typeface="Marlett" pitchFamily="2" charset="2"/>
              </a:rPr>
              <a:t>Os primeiros exemplos de prontuário em papel datam do século V a.c.. </a:t>
            </a:r>
          </a:p>
          <a:p>
            <a:pPr algn="just">
              <a:defRPr/>
            </a:pPr>
            <a:r>
              <a:rPr lang="pt-BR" sz="1800" dirty="0" smtClean="0">
                <a:solidFill>
                  <a:schemeClr val="bg1"/>
                </a:solidFill>
                <a:cs typeface="Times New Roman" panose="02020603050405020304" pitchFamily="18" charset="0"/>
                <a:sym typeface="Marlett" pitchFamily="2" charset="2"/>
              </a:rPr>
              <a:t>No </a:t>
            </a:r>
            <a:r>
              <a:rPr lang="pt-BR" sz="1800" dirty="0">
                <a:solidFill>
                  <a:schemeClr val="bg1"/>
                </a:solidFill>
                <a:cs typeface="Times New Roman" panose="02020603050405020304" pitchFamily="18" charset="0"/>
                <a:sym typeface="Marlett" pitchFamily="2" charset="2"/>
              </a:rPr>
              <a:t>século XIX as observações médicas eram registradas em ordem cronológica (prontuário orientado pelo tempo). </a:t>
            </a:r>
          </a:p>
          <a:p>
            <a:pPr algn="just">
              <a:defRPr/>
            </a:pPr>
            <a:r>
              <a:rPr lang="pt-BR" sz="1800" dirty="0">
                <a:solidFill>
                  <a:schemeClr val="bg1"/>
                </a:solidFill>
                <a:cs typeface="Times New Roman" panose="02020603050405020304" pitchFamily="18" charset="0"/>
                <a:sym typeface="Marlett" pitchFamily="2" charset="2"/>
              </a:rPr>
              <a:t>Em 1907, a Clínica </a:t>
            </a:r>
            <a:r>
              <a:rPr lang="pt-BR" sz="1800" dirty="0" err="1">
                <a:solidFill>
                  <a:schemeClr val="bg1"/>
                </a:solidFill>
                <a:cs typeface="Times New Roman" panose="02020603050405020304" pitchFamily="18" charset="0"/>
                <a:sym typeface="Marlett" pitchFamily="2" charset="2"/>
              </a:rPr>
              <a:t>Mayo</a:t>
            </a:r>
            <a:r>
              <a:rPr lang="pt-BR" sz="1800" dirty="0">
                <a:solidFill>
                  <a:schemeClr val="bg1"/>
                </a:solidFill>
                <a:cs typeface="Times New Roman" panose="02020603050405020304" pitchFamily="18" charset="0"/>
                <a:sym typeface="Marlett" pitchFamily="2" charset="2"/>
              </a:rPr>
              <a:t> - USA adota um registro individual das informações de cada paciente separadamente, dando origem ao prontuário médico centrado no paciente e orientado ainda de forma cronológica.</a:t>
            </a:r>
          </a:p>
          <a:p>
            <a:pPr algn="just">
              <a:defRPr/>
            </a:pPr>
            <a:r>
              <a:rPr lang="pt-BR" sz="1800" dirty="0" smtClean="0">
                <a:solidFill>
                  <a:schemeClr val="bg1"/>
                </a:solidFill>
                <a:cs typeface="Times New Roman" panose="02020603050405020304" pitchFamily="18" charset="0"/>
                <a:sym typeface="Marlett" pitchFamily="2" charset="2"/>
              </a:rPr>
              <a:t>Em </a:t>
            </a:r>
            <a:r>
              <a:rPr lang="pt-BR" sz="1800" dirty="0">
                <a:solidFill>
                  <a:schemeClr val="bg1"/>
                </a:solidFill>
                <a:cs typeface="Times New Roman" panose="02020603050405020304" pitchFamily="18" charset="0"/>
                <a:sym typeface="Marlett" pitchFamily="2" charset="2"/>
              </a:rPr>
              <a:t>1920, ainda na Clínica </a:t>
            </a:r>
            <a:r>
              <a:rPr lang="pt-BR" sz="1800" dirty="0" err="1">
                <a:solidFill>
                  <a:schemeClr val="bg1"/>
                </a:solidFill>
                <a:cs typeface="Times New Roman" panose="02020603050405020304" pitchFamily="18" charset="0"/>
                <a:sym typeface="Marlett" pitchFamily="2" charset="2"/>
              </a:rPr>
              <a:t>Mayo</a:t>
            </a:r>
            <a:r>
              <a:rPr lang="pt-BR" sz="1800" dirty="0">
                <a:solidFill>
                  <a:schemeClr val="bg1"/>
                </a:solidFill>
                <a:cs typeface="Times New Roman" panose="02020603050405020304" pitchFamily="18" charset="0"/>
                <a:sym typeface="Marlett" pitchFamily="2" charset="2"/>
              </a:rPr>
              <a:t> houve um movimento para padronizar o conteúdo mínimo dos prontuários através da definição de um conjunto mínimo de dados que deveriam ser registrados, criando a estrutura de prontuário do paciente que é utilizada até hoje</a:t>
            </a:r>
            <a:r>
              <a:rPr lang="pt-BR" sz="1800" dirty="0" smtClean="0">
                <a:solidFill>
                  <a:schemeClr val="bg1"/>
                </a:solidFill>
                <a:cs typeface="Times New Roman" panose="02020603050405020304" pitchFamily="18" charset="0"/>
                <a:sym typeface="Marlett" pitchFamily="2" charset="2"/>
              </a:rPr>
              <a:t>.</a:t>
            </a:r>
            <a:endParaRPr lang="pt-BR" sz="1800" dirty="0" smtClean="0">
              <a:solidFill>
                <a:schemeClr val="bg1"/>
              </a:solidFill>
              <a:effectLst>
                <a:outerShdw blurRad="38100" dist="38100" dir="2700000" algn="tl">
                  <a:srgbClr val="000000">
                    <a:alpha val="43137"/>
                  </a:srgbClr>
                </a:outerShdw>
              </a:effectLst>
              <a:cs typeface="Times New Roman" panose="02020603050405020304" pitchFamily="18" charset="0"/>
              <a:sym typeface="Marlett" pitchFamily="2" charset="2"/>
            </a:endParaRPr>
          </a:p>
        </p:txBody>
      </p:sp>
    </p:spTree>
    <p:extLst>
      <p:ext uri="{BB962C8B-B14F-4D97-AF65-F5344CB8AC3E}">
        <p14:creationId xmlns:p14="http://schemas.microsoft.com/office/powerpoint/2010/main" val="2552555359"/>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703264" y="332730"/>
            <a:ext cx="7707312" cy="461665"/>
          </a:xfrm>
          <a:prstGeom prst="rect">
            <a:avLst/>
          </a:prstGeom>
          <a:noFill/>
          <a:ln>
            <a:noFill/>
          </a:ln>
          <a:effectLst/>
          <a:extLst>
            <a:ext uri="{909E8E84-426E-40DD-AFC4-6F175D3DCCD1}">
              <a14:hiddenFill xmlns:a14="http://schemas.microsoft.com/office/drawing/2010/main">
                <a:gradFill rotWithShape="0">
                  <a:gsLst>
                    <a:gs pos="0">
                      <a:srgbClr val="FFE701"/>
                    </a:gs>
                    <a:gs pos="100000">
                      <a:srgbClr val="FE3E02"/>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square" anchor="ctr">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eaLnBrk="0" fontAlgn="base" hangingPunct="0">
              <a:spcBef>
                <a:spcPct val="0"/>
              </a:spcBef>
              <a:spcAft>
                <a:spcPct val="0"/>
              </a:spcAft>
              <a:defRPr sz="2400">
                <a:solidFill>
                  <a:schemeClr val="tx1"/>
                </a:solidFill>
                <a:latin typeface="Times New Roman" panose="02020603050405020304" pitchFamily="18" charset="0"/>
              </a:defRPr>
            </a:lvl6pPr>
            <a:lvl7pPr marL="3200400" indent="-457200" eaLnBrk="0" fontAlgn="base" hangingPunct="0">
              <a:spcBef>
                <a:spcPct val="0"/>
              </a:spcBef>
              <a:spcAft>
                <a:spcPct val="0"/>
              </a:spcAft>
              <a:defRPr sz="2400">
                <a:solidFill>
                  <a:schemeClr val="tx1"/>
                </a:solidFill>
                <a:latin typeface="Times New Roman" panose="02020603050405020304" pitchFamily="18" charset="0"/>
              </a:defRPr>
            </a:lvl7pPr>
            <a:lvl8pPr marL="3657600" indent="-457200" eaLnBrk="0" fontAlgn="base" hangingPunct="0">
              <a:spcBef>
                <a:spcPct val="0"/>
              </a:spcBef>
              <a:spcAft>
                <a:spcPct val="0"/>
              </a:spcAft>
              <a:defRPr sz="2400">
                <a:solidFill>
                  <a:schemeClr val="tx1"/>
                </a:solidFill>
                <a:latin typeface="Times New Roman" panose="02020603050405020304" pitchFamily="18" charset="0"/>
              </a:defRPr>
            </a:lvl8pPr>
            <a:lvl9pPr marL="4114800" indent="-4572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ts val="500"/>
              </a:spcBef>
              <a:spcAft>
                <a:spcPts val="500"/>
              </a:spcAft>
            </a:pPr>
            <a:r>
              <a:rPr lang="pt-BR" altLang="pt-BR" dirty="0">
                <a:solidFill>
                  <a:schemeClr val="bg1"/>
                </a:solidFill>
                <a:cs typeface="Times New Roman" panose="02020603050405020304" pitchFamily="18" charset="0"/>
                <a:sym typeface="Marlett" pitchFamily="2" charset="2"/>
              </a:rPr>
              <a:t>FUNÇÕES </a:t>
            </a:r>
            <a:r>
              <a:rPr lang="pt-BR" altLang="pt-BR" dirty="0" smtClean="0">
                <a:solidFill>
                  <a:schemeClr val="bg1"/>
                </a:solidFill>
                <a:cs typeface="Times New Roman" panose="02020603050405020304" pitchFamily="18" charset="0"/>
                <a:sym typeface="Marlett" pitchFamily="2" charset="2"/>
              </a:rPr>
              <a:t>BÁSICAS DO </a:t>
            </a:r>
            <a:r>
              <a:rPr lang="pt-BR" altLang="pt-BR" dirty="0">
                <a:solidFill>
                  <a:schemeClr val="bg1"/>
                </a:solidFill>
                <a:cs typeface="Times New Roman" panose="02020603050405020304" pitchFamily="18" charset="0"/>
                <a:sym typeface="Marlett" pitchFamily="2" charset="2"/>
              </a:rPr>
              <a:t>PRONTUÁRIO DO PACIENTE</a:t>
            </a:r>
          </a:p>
        </p:txBody>
      </p:sp>
      <p:sp>
        <p:nvSpPr>
          <p:cNvPr id="299012" name="Text Box 4"/>
          <p:cNvSpPr txBox="1">
            <a:spLocks noChangeArrowheads="1"/>
          </p:cNvSpPr>
          <p:nvPr/>
        </p:nvSpPr>
        <p:spPr bwMode="auto">
          <a:xfrm>
            <a:off x="703263" y="1335088"/>
            <a:ext cx="8116887" cy="4954587"/>
          </a:xfrm>
          <a:prstGeom prst="rect">
            <a:avLst/>
          </a:prstGeom>
          <a:noFill/>
          <a:ln>
            <a:noFill/>
          </a:ln>
          <a:effectLst/>
          <a:extLst>
            <a:ext uri="{909E8E84-426E-40DD-AFC4-6F175D3DCCD1}">
              <a14:hiddenFill xmlns:a14="http://schemas.microsoft.com/office/drawing/2010/main">
                <a:gradFill rotWithShape="0">
                  <a:gsLst>
                    <a:gs pos="0">
                      <a:srgbClr val="FFE701"/>
                    </a:gs>
                    <a:gs pos="100000">
                      <a:srgbClr val="FE3E02"/>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nchor="ctr">
            <a:spAutoFit/>
          </a:bodyPr>
          <a:lstStyle/>
          <a:p>
            <a:pPr algn="just">
              <a:spcBef>
                <a:spcPct val="50000"/>
              </a:spcBef>
              <a:buFontTx/>
              <a:buChar char="•"/>
              <a:defRPr/>
            </a:pPr>
            <a:r>
              <a:rPr lang="pt-BR" sz="2000" dirty="0">
                <a:solidFill>
                  <a:schemeClr val="bg1"/>
                </a:solidFill>
                <a:effectLst>
                  <a:outerShdw blurRad="38100" dist="38100" dir="2700000" algn="tl">
                    <a:srgbClr val="000000">
                      <a:alpha val="43137"/>
                    </a:srgbClr>
                  </a:outerShdw>
                </a:effectLst>
              </a:rPr>
              <a:t> </a:t>
            </a:r>
            <a:r>
              <a:rPr lang="pt-BR" sz="2000" dirty="0">
                <a:solidFill>
                  <a:schemeClr val="bg1"/>
                </a:solidFill>
              </a:rPr>
              <a:t>Apoiar o processo de atenção à saúde, servindo de fonte de informação clínica e administrativa para tomada de decisão e meio de comunicação compartilhado entre todos os profissionais;</a:t>
            </a:r>
          </a:p>
          <a:p>
            <a:pPr algn="just">
              <a:spcBef>
                <a:spcPct val="50000"/>
              </a:spcBef>
              <a:buFontTx/>
              <a:buChar char="•"/>
              <a:defRPr/>
            </a:pPr>
            <a:r>
              <a:rPr lang="pt-BR" sz="2000" dirty="0">
                <a:solidFill>
                  <a:schemeClr val="bg1"/>
                </a:solidFill>
              </a:rPr>
              <a:t> É o registro legal das ações médicas e da equipe de saúde;</a:t>
            </a:r>
          </a:p>
          <a:p>
            <a:pPr algn="just">
              <a:spcBef>
                <a:spcPct val="50000"/>
              </a:spcBef>
              <a:buFontTx/>
              <a:buChar char="•"/>
              <a:defRPr/>
            </a:pPr>
            <a:r>
              <a:rPr lang="pt-BR" sz="2000" dirty="0">
                <a:solidFill>
                  <a:schemeClr val="bg1"/>
                </a:solidFill>
              </a:rPr>
              <a:t> Deve apoiar a pesquisa (estudos clínicos, epidemiológicos, avaliação da </a:t>
            </a:r>
            <a:r>
              <a:rPr lang="pt-BR" sz="2000" dirty="0" smtClean="0">
                <a:solidFill>
                  <a:schemeClr val="bg1"/>
                </a:solidFill>
              </a:rPr>
              <a:t>qualidade da atenção à saúde);</a:t>
            </a:r>
            <a:endParaRPr lang="pt-BR" sz="2000" dirty="0">
              <a:solidFill>
                <a:schemeClr val="bg1"/>
              </a:solidFill>
            </a:endParaRPr>
          </a:p>
          <a:p>
            <a:pPr algn="just">
              <a:spcBef>
                <a:spcPct val="50000"/>
              </a:spcBef>
              <a:buFontTx/>
              <a:buChar char="•"/>
              <a:defRPr/>
            </a:pPr>
            <a:r>
              <a:rPr lang="pt-BR" sz="2000" dirty="0">
                <a:solidFill>
                  <a:schemeClr val="bg1"/>
                </a:solidFill>
              </a:rPr>
              <a:t> Deve </a:t>
            </a:r>
            <a:r>
              <a:rPr lang="pt-BR" sz="2000" dirty="0" smtClean="0">
                <a:solidFill>
                  <a:schemeClr val="bg1"/>
                </a:solidFill>
              </a:rPr>
              <a:t>apoiar o gerenciamento </a:t>
            </a:r>
            <a:r>
              <a:rPr lang="pt-BR" sz="2000" dirty="0">
                <a:solidFill>
                  <a:schemeClr val="bg1"/>
                </a:solidFill>
              </a:rPr>
              <a:t>dos serviços, fornecendo dados para cobranças e reembolso, autorização dos seguros, suporte para aspectos organizacionais e gerenciamento de custo.</a:t>
            </a:r>
          </a:p>
          <a:p>
            <a:pPr algn="just">
              <a:spcBef>
                <a:spcPct val="50000"/>
              </a:spcBef>
              <a:buFontTx/>
              <a:buChar char="•"/>
              <a:defRPr/>
            </a:pPr>
            <a:r>
              <a:rPr lang="pt-BR" sz="2000" dirty="0">
                <a:solidFill>
                  <a:srgbClr val="FFFF00"/>
                </a:solidFill>
              </a:rPr>
              <a:t> Deve estar em conformidade com a Resolução CFM Nº 1638/2002 que define prontuário médico e torna obrigatória a criação da Comissão de Revisão de Prontuários nas instituições de saúde.</a:t>
            </a:r>
          </a:p>
          <a:p>
            <a:pPr algn="just">
              <a:spcBef>
                <a:spcPct val="50000"/>
              </a:spcBef>
              <a:defRPr/>
            </a:pPr>
            <a:r>
              <a:rPr lang="pt-BR" sz="2000" dirty="0">
                <a:solidFill>
                  <a:schemeClr val="bg1"/>
                </a:solidFill>
              </a:rPr>
              <a:t> </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1042988" y="333375"/>
            <a:ext cx="7367587" cy="460375"/>
          </a:xfrm>
          <a:prstGeom prst="rect">
            <a:avLst/>
          </a:prstGeom>
          <a:noFill/>
          <a:ln>
            <a:noFill/>
          </a:ln>
          <a:effectLst/>
          <a:extLst>
            <a:ext uri="{909E8E84-426E-40DD-AFC4-6F175D3DCCD1}">
              <a14:hiddenFill xmlns:a14="http://schemas.microsoft.com/office/drawing/2010/main">
                <a:gradFill rotWithShape="0">
                  <a:gsLst>
                    <a:gs pos="0">
                      <a:srgbClr val="FFE701"/>
                    </a:gs>
                    <a:gs pos="100000">
                      <a:srgbClr val="FE3E02"/>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nchor="ctr">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eaLnBrk="0" fontAlgn="base" hangingPunct="0">
              <a:spcBef>
                <a:spcPct val="0"/>
              </a:spcBef>
              <a:spcAft>
                <a:spcPct val="0"/>
              </a:spcAft>
              <a:defRPr sz="2400">
                <a:solidFill>
                  <a:schemeClr val="tx1"/>
                </a:solidFill>
                <a:latin typeface="Times New Roman" panose="02020603050405020304" pitchFamily="18" charset="0"/>
              </a:defRPr>
            </a:lvl6pPr>
            <a:lvl7pPr marL="3200400" indent="-457200" eaLnBrk="0" fontAlgn="base" hangingPunct="0">
              <a:spcBef>
                <a:spcPct val="0"/>
              </a:spcBef>
              <a:spcAft>
                <a:spcPct val="0"/>
              </a:spcAft>
              <a:defRPr sz="2400">
                <a:solidFill>
                  <a:schemeClr val="tx1"/>
                </a:solidFill>
                <a:latin typeface="Times New Roman" panose="02020603050405020304" pitchFamily="18" charset="0"/>
              </a:defRPr>
            </a:lvl7pPr>
            <a:lvl8pPr marL="3657600" indent="-457200" eaLnBrk="0" fontAlgn="base" hangingPunct="0">
              <a:spcBef>
                <a:spcPct val="0"/>
              </a:spcBef>
              <a:spcAft>
                <a:spcPct val="0"/>
              </a:spcAft>
              <a:defRPr sz="2400">
                <a:solidFill>
                  <a:schemeClr val="tx1"/>
                </a:solidFill>
                <a:latin typeface="Times New Roman" panose="02020603050405020304" pitchFamily="18" charset="0"/>
              </a:defRPr>
            </a:lvl8pPr>
            <a:lvl9pPr marL="4114800" indent="-4572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ts val="500"/>
              </a:spcBef>
              <a:spcAft>
                <a:spcPts val="500"/>
              </a:spcAft>
            </a:pPr>
            <a:r>
              <a:rPr lang="pt-BR" altLang="pt-BR" dirty="0" smtClean="0">
                <a:solidFill>
                  <a:schemeClr val="bg1"/>
                </a:solidFill>
                <a:cs typeface="Times New Roman" panose="02020603050405020304" pitchFamily="18" charset="0"/>
                <a:sym typeface="Marlett" pitchFamily="2" charset="2"/>
              </a:rPr>
              <a:t>Sistema de Informação em Saúde (SIS)</a:t>
            </a:r>
            <a:endParaRPr lang="pt-BR" altLang="pt-BR" dirty="0">
              <a:solidFill>
                <a:schemeClr val="bg1"/>
              </a:solidFill>
              <a:cs typeface="Times New Roman" panose="02020603050405020304" pitchFamily="18" charset="0"/>
              <a:sym typeface="Marlett" pitchFamily="2" charset="2"/>
            </a:endParaRPr>
          </a:p>
        </p:txBody>
      </p:sp>
      <p:sp>
        <p:nvSpPr>
          <p:cNvPr id="299012" name="Text Box 4"/>
          <p:cNvSpPr txBox="1">
            <a:spLocks noChangeArrowheads="1"/>
          </p:cNvSpPr>
          <p:nvPr/>
        </p:nvSpPr>
        <p:spPr bwMode="auto">
          <a:xfrm>
            <a:off x="703585" y="1196752"/>
            <a:ext cx="8116887" cy="4247317"/>
          </a:xfrm>
          <a:prstGeom prst="rect">
            <a:avLst/>
          </a:prstGeom>
          <a:noFill/>
          <a:ln>
            <a:noFill/>
          </a:ln>
          <a:effectLst/>
          <a:extLst>
            <a:ext uri="{909E8E84-426E-40DD-AFC4-6F175D3DCCD1}">
              <a14:hiddenFill xmlns:a14="http://schemas.microsoft.com/office/drawing/2010/main">
                <a:gradFill rotWithShape="0">
                  <a:gsLst>
                    <a:gs pos="0">
                      <a:srgbClr val="FFE701"/>
                    </a:gs>
                    <a:gs pos="100000">
                      <a:srgbClr val="FE3E02"/>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nchor="ctr">
            <a:spAutoFit/>
          </a:bodyPr>
          <a:lstStyle/>
          <a:p>
            <a:pPr algn="just">
              <a:spcBef>
                <a:spcPct val="50000"/>
              </a:spcBef>
              <a:buFontTx/>
              <a:buChar char="•"/>
              <a:defRPr/>
            </a:pPr>
            <a:r>
              <a:rPr lang="pt-BR" sz="1800" dirty="0" smtClean="0">
                <a:solidFill>
                  <a:schemeClr val="bg1"/>
                </a:solidFill>
              </a:rPr>
              <a:t> </a:t>
            </a:r>
            <a:r>
              <a:rPr lang="pt-BR" sz="2000" dirty="0" smtClean="0">
                <a:solidFill>
                  <a:schemeClr val="bg1"/>
                </a:solidFill>
              </a:rPr>
              <a:t>Um </a:t>
            </a:r>
            <a:r>
              <a:rPr lang="pt-BR" sz="2000" dirty="0">
                <a:solidFill>
                  <a:schemeClr val="bg1"/>
                </a:solidFill>
              </a:rPr>
              <a:t>sistema de informação é um arcabouço de apoio à tomada de </a:t>
            </a:r>
            <a:r>
              <a:rPr lang="pt-BR" sz="2000" dirty="0" smtClean="0">
                <a:solidFill>
                  <a:schemeClr val="bg1"/>
                </a:solidFill>
              </a:rPr>
              <a:t>decisão. </a:t>
            </a:r>
          </a:p>
          <a:p>
            <a:pPr algn="just">
              <a:spcBef>
                <a:spcPct val="50000"/>
              </a:spcBef>
              <a:buFontTx/>
              <a:buChar char="•"/>
              <a:defRPr/>
            </a:pPr>
            <a:r>
              <a:rPr lang="pt-BR" sz="2000" dirty="0">
                <a:solidFill>
                  <a:schemeClr val="bg1"/>
                </a:solidFill>
              </a:rPr>
              <a:t> </a:t>
            </a:r>
            <a:r>
              <a:rPr lang="pt-BR" sz="2000" dirty="0" smtClean="0">
                <a:solidFill>
                  <a:schemeClr val="bg1"/>
                </a:solidFill>
              </a:rPr>
              <a:t>Deve suportar o ciclo </a:t>
            </a:r>
            <a:r>
              <a:rPr lang="pt-BR" sz="2000" dirty="0">
                <a:solidFill>
                  <a:schemeClr val="bg1"/>
                </a:solidFill>
              </a:rPr>
              <a:t>virtuoso </a:t>
            </a:r>
            <a:r>
              <a:rPr lang="pt-BR" sz="2000" dirty="0" smtClean="0">
                <a:solidFill>
                  <a:schemeClr val="bg1"/>
                </a:solidFill>
              </a:rPr>
              <a:t>de </a:t>
            </a:r>
            <a:r>
              <a:rPr lang="pt-BR" sz="2000" dirty="0">
                <a:solidFill>
                  <a:schemeClr val="bg1"/>
                </a:solidFill>
              </a:rPr>
              <a:t>aquisição e armazenamento de dados, transformação de dados em informação, através da sua contextualização em uma situação específica e da disponibilização da informação para sua transformação em conhecimento. O conhecimento, por sua vez, irá apoiar uma tomada de decisão para posterior realização de ação buscando a otimização do processo. </a:t>
            </a:r>
            <a:endParaRPr lang="pt-BR" sz="2000" dirty="0" smtClean="0">
              <a:solidFill>
                <a:schemeClr val="bg1"/>
              </a:solidFill>
            </a:endParaRPr>
          </a:p>
          <a:p>
            <a:pPr algn="just">
              <a:spcBef>
                <a:spcPct val="50000"/>
              </a:spcBef>
              <a:buFontTx/>
              <a:buChar char="•"/>
              <a:defRPr/>
            </a:pPr>
            <a:r>
              <a:rPr lang="pt-BR" sz="2000" dirty="0">
                <a:solidFill>
                  <a:schemeClr val="bg1"/>
                </a:solidFill>
              </a:rPr>
              <a:t> </a:t>
            </a:r>
            <a:r>
              <a:rPr lang="pt-BR" sz="2000" dirty="0" smtClean="0">
                <a:solidFill>
                  <a:schemeClr val="bg1"/>
                </a:solidFill>
              </a:rPr>
              <a:t>No contexto da e-Saúde o </a:t>
            </a:r>
            <a:r>
              <a:rPr lang="pt-BR" sz="2000" dirty="0">
                <a:solidFill>
                  <a:schemeClr val="bg1"/>
                </a:solidFill>
              </a:rPr>
              <a:t>foco de conhecimento é a atenção à saúde e </a:t>
            </a:r>
            <a:r>
              <a:rPr lang="pt-BR" sz="2000" dirty="0" smtClean="0">
                <a:solidFill>
                  <a:schemeClr val="bg1"/>
                </a:solidFill>
              </a:rPr>
              <a:t>os SIS </a:t>
            </a:r>
            <a:r>
              <a:rPr lang="pt-BR" sz="2000" dirty="0">
                <a:solidFill>
                  <a:schemeClr val="bg1"/>
                </a:solidFill>
              </a:rPr>
              <a:t>estão estruturados com base no uso das Tecnologias da Informação e Comunicação (TICs). </a:t>
            </a:r>
            <a:endParaRPr lang="pt-BR" sz="2000" dirty="0" smtClean="0">
              <a:solidFill>
                <a:schemeClr val="bg1"/>
              </a:solidFill>
            </a:endParaRPr>
          </a:p>
          <a:p>
            <a:pPr algn="just">
              <a:spcBef>
                <a:spcPct val="50000"/>
              </a:spcBef>
              <a:buFontTx/>
              <a:buChar char="•"/>
              <a:defRPr/>
            </a:pPr>
            <a:r>
              <a:rPr lang="pt-BR" sz="2000" dirty="0" smtClean="0">
                <a:solidFill>
                  <a:schemeClr val="bg1"/>
                </a:solidFill>
              </a:rPr>
              <a:t>Um SIS </a:t>
            </a:r>
            <a:r>
              <a:rPr lang="pt-BR" sz="2000" dirty="0">
                <a:solidFill>
                  <a:schemeClr val="bg1"/>
                </a:solidFill>
              </a:rPr>
              <a:t>tem como finalidade básica fornecer informações para otimizar a gestão e os resultados dos programas e serviços de saúde. </a:t>
            </a:r>
          </a:p>
        </p:txBody>
      </p:sp>
    </p:spTree>
    <p:extLst>
      <p:ext uri="{BB962C8B-B14F-4D97-AF65-F5344CB8AC3E}">
        <p14:creationId xmlns:p14="http://schemas.microsoft.com/office/powerpoint/2010/main" val="528859660"/>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75" y="936625"/>
            <a:ext cx="7221538" cy="979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6338" y="3071813"/>
            <a:ext cx="4375150" cy="222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ângulo 2"/>
          <p:cNvSpPr/>
          <p:nvPr/>
        </p:nvSpPr>
        <p:spPr>
          <a:xfrm>
            <a:off x="1547813" y="5867400"/>
            <a:ext cx="7272337" cy="369888"/>
          </a:xfrm>
          <a:prstGeom prst="rect">
            <a:avLst/>
          </a:prstGeom>
        </p:spPr>
        <p:txBody>
          <a:bodyPr>
            <a:spAutoFit/>
          </a:bodyPr>
          <a:lstStyle/>
          <a:p>
            <a:pPr>
              <a:defRPr/>
            </a:pPr>
            <a:r>
              <a:rPr lang="pt-BR" sz="1800" dirty="0">
                <a:effectLst>
                  <a:outerShdw blurRad="38100" dist="38100" dir="2700000" algn="tl">
                    <a:srgbClr val="000000">
                      <a:alpha val="43137"/>
                    </a:srgbClr>
                  </a:outerShdw>
                </a:effectLst>
                <a:hlinkClick r:id="rId4"/>
              </a:rPr>
              <a:t>http://apps.who.int/iris/bitstream/10665/66203/1/WHO_EIP_OSD_00.6.pdf</a:t>
            </a:r>
            <a:endParaRPr lang="pt-BR" sz="1800" dirty="0">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Text Box 2"/>
          <p:cNvSpPr txBox="1">
            <a:spLocks noChangeArrowheads="1"/>
          </p:cNvSpPr>
          <p:nvPr/>
        </p:nvSpPr>
        <p:spPr bwMode="auto">
          <a:xfrm>
            <a:off x="755576" y="227955"/>
            <a:ext cx="7931224" cy="461665"/>
          </a:xfrm>
          <a:prstGeom prst="rect">
            <a:avLst/>
          </a:prstGeom>
          <a:noFill/>
          <a:ln>
            <a:noFill/>
          </a:ln>
          <a:effectLst/>
          <a:extLst>
            <a:ext uri="{909E8E84-426E-40DD-AFC4-6F175D3DCCD1}">
              <a14:hiddenFill xmlns:a14="http://schemas.microsoft.com/office/drawing/2010/main">
                <a:gradFill rotWithShape="0">
                  <a:gsLst>
                    <a:gs pos="0">
                      <a:srgbClr val="FFE701"/>
                    </a:gs>
                    <a:gs pos="100000">
                      <a:srgbClr val="FE3E02"/>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square" anchor="ctr">
            <a:spAutoFit/>
          </a:bodyPr>
          <a:lstStyle>
            <a:lvl1pPr marL="457200" indent="-457200" algn="l">
              <a:defRPr sz="2400">
                <a:solidFill>
                  <a:schemeClr val="tx1"/>
                </a:solidFill>
                <a:latin typeface="Times New Roman" pitchFamily="18" charset="0"/>
              </a:defRPr>
            </a:lvl1pPr>
            <a:lvl2pPr marL="914400" indent="-457200" algn="l">
              <a:defRPr sz="2400">
                <a:solidFill>
                  <a:schemeClr val="tx1"/>
                </a:solidFill>
                <a:latin typeface="Times New Roman" pitchFamily="18" charset="0"/>
              </a:defRPr>
            </a:lvl2pPr>
            <a:lvl3pPr marL="1371600" indent="-457200" algn="l">
              <a:defRPr sz="2400">
                <a:solidFill>
                  <a:schemeClr val="tx1"/>
                </a:solidFill>
                <a:latin typeface="Times New Roman" pitchFamily="18" charset="0"/>
              </a:defRPr>
            </a:lvl3pPr>
            <a:lvl4pPr marL="1828800" indent="-457200" algn="l">
              <a:defRPr sz="2400">
                <a:solidFill>
                  <a:schemeClr val="tx1"/>
                </a:solidFill>
                <a:latin typeface="Times New Roman" pitchFamily="18" charset="0"/>
              </a:defRPr>
            </a:lvl4pPr>
            <a:lvl5pPr marL="2286000" indent="-457200" algn="l">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spcBef>
                <a:spcPts val="500"/>
              </a:spcBef>
              <a:spcAft>
                <a:spcPts val="500"/>
              </a:spcAft>
              <a:defRPr/>
            </a:pPr>
            <a:r>
              <a:rPr lang="pt-BR" i="1" dirty="0" smtClean="0">
                <a:solidFill>
                  <a:schemeClr val="bg1"/>
                </a:solidFill>
                <a:effectLst>
                  <a:outerShdw blurRad="38100" dist="38100" dir="2700000" algn="tl">
                    <a:srgbClr val="000000">
                      <a:alpha val="43137"/>
                    </a:srgbClr>
                  </a:outerShdw>
                </a:effectLst>
                <a:latin typeface="Arial" charset="0"/>
                <a:sym typeface="Marlett" pitchFamily="2" charset="2"/>
              </a:rPr>
              <a:t>ASPECTOS LEGAIS E CERTIFICAÇÃO DE S-RES</a:t>
            </a:r>
          </a:p>
        </p:txBody>
      </p:sp>
      <p:sp>
        <p:nvSpPr>
          <p:cNvPr id="308228" name="Text Box 4"/>
          <p:cNvSpPr txBox="1">
            <a:spLocks noChangeArrowheads="1"/>
          </p:cNvSpPr>
          <p:nvPr/>
        </p:nvSpPr>
        <p:spPr bwMode="auto">
          <a:xfrm>
            <a:off x="1166813" y="4408488"/>
            <a:ext cx="7437437" cy="336550"/>
          </a:xfrm>
          <a:prstGeom prst="rect">
            <a:avLst/>
          </a:prstGeom>
          <a:noFill/>
          <a:ln>
            <a:noFill/>
          </a:ln>
          <a:effectLst/>
          <a:extLst>
            <a:ext uri="{909E8E84-426E-40DD-AFC4-6F175D3DCCD1}">
              <a14:hiddenFill xmlns:a14="http://schemas.microsoft.com/office/drawing/2010/main">
                <a:gradFill rotWithShape="0">
                  <a:gsLst>
                    <a:gs pos="0">
                      <a:srgbClr val="FFE701"/>
                    </a:gs>
                    <a:gs pos="100000">
                      <a:srgbClr val="FE3E02"/>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p>
            <a:pPr>
              <a:defRPr/>
            </a:pPr>
            <a:endParaRPr lang="pt-BR">
              <a:effectLst>
                <a:outerShdw blurRad="38100" dist="38100" dir="2700000" algn="tl">
                  <a:srgbClr val="000000">
                    <a:alpha val="43137"/>
                  </a:srgbClr>
                </a:outerShdw>
              </a:effectLst>
            </a:endParaRPr>
          </a:p>
        </p:txBody>
      </p:sp>
      <p:sp>
        <p:nvSpPr>
          <p:cNvPr id="308229" name="Rectangle 5"/>
          <p:cNvSpPr>
            <a:spLocks noChangeArrowheads="1"/>
          </p:cNvSpPr>
          <p:nvPr/>
        </p:nvSpPr>
        <p:spPr bwMode="auto">
          <a:xfrm>
            <a:off x="914400" y="9144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pt-BR" sz="3200" i="1" u="sng" dirty="0">
                <a:solidFill>
                  <a:schemeClr val="bg1"/>
                </a:solidFill>
                <a:effectLst>
                  <a:outerShdw blurRad="38100" dist="38100" dir="2700000" algn="tl">
                    <a:srgbClr val="C0C0C0"/>
                  </a:outerShdw>
                </a:effectLst>
              </a:rPr>
              <a:t>Resolução CFM nº 1.821/2007</a:t>
            </a:r>
            <a:endParaRPr lang="pt-BR" dirty="0">
              <a:solidFill>
                <a:schemeClr val="bg1"/>
              </a:solidFill>
              <a:effectLst>
                <a:outerShdw blurRad="38100" dist="38100" dir="2700000" algn="tl">
                  <a:srgbClr val="000000">
                    <a:alpha val="43137"/>
                  </a:srgbClr>
                </a:outerShdw>
              </a:effectLst>
            </a:endParaRPr>
          </a:p>
        </p:txBody>
      </p:sp>
      <p:sp>
        <p:nvSpPr>
          <p:cNvPr id="308230" name="Rectangle 6"/>
          <p:cNvSpPr>
            <a:spLocks noChangeArrowheads="1"/>
          </p:cNvSpPr>
          <p:nvPr/>
        </p:nvSpPr>
        <p:spPr bwMode="auto">
          <a:xfrm>
            <a:off x="914400" y="1752600"/>
            <a:ext cx="7848600"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spcBef>
                <a:spcPct val="20000"/>
              </a:spcBef>
              <a:defRPr/>
            </a:pPr>
            <a:r>
              <a:rPr lang="pt-BR" i="1" dirty="0">
                <a:solidFill>
                  <a:schemeClr val="bg1"/>
                </a:solidFill>
                <a:effectLst>
                  <a:outerShdw blurRad="38100" dist="38100" dir="2700000" algn="tl">
                    <a:srgbClr val="000000">
                      <a:alpha val="43137"/>
                    </a:srgbClr>
                  </a:outerShdw>
                </a:effectLst>
              </a:rPr>
              <a:t>RESOLUÇÃO CFM Nº 1.821, DE 11 DE JULHO DE 2007</a:t>
            </a:r>
          </a:p>
          <a:p>
            <a:pPr algn="just">
              <a:spcBef>
                <a:spcPct val="20000"/>
              </a:spcBef>
              <a:defRPr/>
            </a:pPr>
            <a:r>
              <a:rPr lang="pt-BR" i="1" dirty="0">
                <a:solidFill>
                  <a:schemeClr val="bg1"/>
                </a:solidFill>
                <a:effectLst>
                  <a:outerShdw blurRad="38100" dist="38100" dir="2700000" algn="tl">
                    <a:srgbClr val="000000">
                      <a:alpha val="43137"/>
                    </a:srgbClr>
                  </a:outerShdw>
                </a:effectLst>
              </a:rPr>
              <a:t>Diário Oficial da União; Poder Executivo, Brasília, DF, 23 nov. 2007. Seção I, p. 252</a:t>
            </a:r>
          </a:p>
          <a:p>
            <a:pPr algn="just">
              <a:spcBef>
                <a:spcPct val="20000"/>
              </a:spcBef>
              <a:defRPr/>
            </a:pPr>
            <a:endParaRPr lang="pt-BR" i="1" dirty="0">
              <a:solidFill>
                <a:schemeClr val="bg1"/>
              </a:solidFill>
              <a:effectLst>
                <a:outerShdw blurRad="38100" dist="38100" dir="2700000" algn="tl">
                  <a:srgbClr val="000000">
                    <a:alpha val="43137"/>
                  </a:srgbClr>
                </a:outerShdw>
              </a:effectLst>
            </a:endParaRPr>
          </a:p>
          <a:p>
            <a:pPr algn="just">
              <a:spcBef>
                <a:spcPct val="20000"/>
              </a:spcBef>
              <a:defRPr/>
            </a:pPr>
            <a:r>
              <a:rPr lang="pt-BR" i="1" dirty="0">
                <a:solidFill>
                  <a:schemeClr val="bg1"/>
                </a:solidFill>
                <a:effectLst>
                  <a:outerShdw blurRad="38100" dist="38100" dir="2700000" algn="tl">
                    <a:srgbClr val="000000">
                      <a:alpha val="43137"/>
                    </a:srgbClr>
                  </a:outerShdw>
                </a:effectLst>
              </a:rPr>
              <a:t>Aprova as normas técnicas concernentes à digitalização e uso dos sistemas informatizados para a guarda e manuseio dos documentos dos prontuários dos pacientes, autorizando a eliminação do papel e a troca de informação identificada em saúde.</a:t>
            </a:r>
            <a:endParaRPr lang="pt-BR" dirty="0">
              <a:solidFill>
                <a:srgbClr val="006699"/>
              </a:solidFill>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Text Box 2"/>
          <p:cNvSpPr txBox="1">
            <a:spLocks noChangeArrowheads="1"/>
          </p:cNvSpPr>
          <p:nvPr/>
        </p:nvSpPr>
        <p:spPr bwMode="auto">
          <a:xfrm>
            <a:off x="914400" y="227955"/>
            <a:ext cx="7772400" cy="461665"/>
          </a:xfrm>
          <a:prstGeom prst="rect">
            <a:avLst/>
          </a:prstGeom>
          <a:noFill/>
          <a:ln>
            <a:noFill/>
          </a:ln>
          <a:effectLst/>
          <a:extLst>
            <a:ext uri="{909E8E84-426E-40DD-AFC4-6F175D3DCCD1}">
              <a14:hiddenFill xmlns:a14="http://schemas.microsoft.com/office/drawing/2010/main">
                <a:gradFill rotWithShape="0">
                  <a:gsLst>
                    <a:gs pos="0">
                      <a:srgbClr val="FFE701"/>
                    </a:gs>
                    <a:gs pos="100000">
                      <a:srgbClr val="FE3E02"/>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square" anchor="ctr">
            <a:spAutoFit/>
          </a:bodyPr>
          <a:lstStyle>
            <a:lvl1pPr marL="457200" indent="-457200" algn="l">
              <a:defRPr sz="2400">
                <a:solidFill>
                  <a:schemeClr val="tx1"/>
                </a:solidFill>
                <a:latin typeface="Times New Roman" pitchFamily="18" charset="0"/>
              </a:defRPr>
            </a:lvl1pPr>
            <a:lvl2pPr marL="914400" indent="-457200" algn="l">
              <a:defRPr sz="2400">
                <a:solidFill>
                  <a:schemeClr val="tx1"/>
                </a:solidFill>
                <a:latin typeface="Times New Roman" pitchFamily="18" charset="0"/>
              </a:defRPr>
            </a:lvl2pPr>
            <a:lvl3pPr marL="1371600" indent="-457200" algn="l">
              <a:defRPr sz="2400">
                <a:solidFill>
                  <a:schemeClr val="tx1"/>
                </a:solidFill>
                <a:latin typeface="Times New Roman" pitchFamily="18" charset="0"/>
              </a:defRPr>
            </a:lvl3pPr>
            <a:lvl4pPr marL="1828800" indent="-457200" algn="l">
              <a:defRPr sz="2400">
                <a:solidFill>
                  <a:schemeClr val="tx1"/>
                </a:solidFill>
                <a:latin typeface="Times New Roman" pitchFamily="18" charset="0"/>
              </a:defRPr>
            </a:lvl4pPr>
            <a:lvl5pPr marL="2286000" indent="-457200" algn="l">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spcBef>
                <a:spcPts val="500"/>
              </a:spcBef>
              <a:spcAft>
                <a:spcPts val="500"/>
              </a:spcAft>
              <a:defRPr/>
            </a:pPr>
            <a:r>
              <a:rPr lang="pt-BR" i="1" dirty="0" smtClean="0">
                <a:solidFill>
                  <a:schemeClr val="bg1"/>
                </a:solidFill>
                <a:effectLst>
                  <a:outerShdw blurRad="38100" dist="38100" dir="2700000" algn="tl">
                    <a:srgbClr val="000000">
                      <a:alpha val="43137"/>
                    </a:srgbClr>
                  </a:outerShdw>
                </a:effectLst>
                <a:latin typeface="Arial" charset="0"/>
                <a:sym typeface="Marlett" pitchFamily="2" charset="2"/>
              </a:rPr>
              <a:t>ASPECTOS LEGAIS E CERTIFICAÇÃO DE S-RES</a:t>
            </a:r>
          </a:p>
        </p:txBody>
      </p:sp>
      <p:sp>
        <p:nvSpPr>
          <p:cNvPr id="308228" name="Text Box 4"/>
          <p:cNvSpPr txBox="1">
            <a:spLocks noChangeArrowheads="1"/>
          </p:cNvSpPr>
          <p:nvPr/>
        </p:nvSpPr>
        <p:spPr bwMode="auto">
          <a:xfrm>
            <a:off x="1166813" y="4408488"/>
            <a:ext cx="7437437" cy="336550"/>
          </a:xfrm>
          <a:prstGeom prst="rect">
            <a:avLst/>
          </a:prstGeom>
          <a:noFill/>
          <a:ln>
            <a:noFill/>
          </a:ln>
          <a:effectLst/>
          <a:extLst>
            <a:ext uri="{909E8E84-426E-40DD-AFC4-6F175D3DCCD1}">
              <a14:hiddenFill xmlns:a14="http://schemas.microsoft.com/office/drawing/2010/main">
                <a:gradFill rotWithShape="0">
                  <a:gsLst>
                    <a:gs pos="0">
                      <a:srgbClr val="FFE701"/>
                    </a:gs>
                    <a:gs pos="100000">
                      <a:srgbClr val="FE3E02"/>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p>
            <a:pPr>
              <a:defRPr/>
            </a:pPr>
            <a:endParaRPr lang="pt-BR">
              <a:effectLst>
                <a:outerShdw blurRad="38100" dist="38100" dir="2700000" algn="tl">
                  <a:srgbClr val="000000">
                    <a:alpha val="43137"/>
                  </a:srgbClr>
                </a:outerShdw>
              </a:effectLst>
            </a:endParaRPr>
          </a:p>
        </p:txBody>
      </p:sp>
      <p:sp>
        <p:nvSpPr>
          <p:cNvPr id="308229" name="Rectangle 5"/>
          <p:cNvSpPr>
            <a:spLocks noChangeArrowheads="1"/>
          </p:cNvSpPr>
          <p:nvPr/>
        </p:nvSpPr>
        <p:spPr bwMode="auto">
          <a:xfrm>
            <a:off x="914400" y="9144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pt-BR" sz="3200" i="1" u="sng" dirty="0">
                <a:solidFill>
                  <a:schemeClr val="bg1"/>
                </a:solidFill>
                <a:effectLst>
                  <a:outerShdw blurRad="38100" dist="38100" dir="2700000" algn="tl">
                    <a:srgbClr val="C0C0C0"/>
                  </a:outerShdw>
                </a:effectLst>
              </a:rPr>
              <a:t>Resolução CFM nº 1.821/2007</a:t>
            </a:r>
            <a:endParaRPr lang="pt-BR" dirty="0">
              <a:solidFill>
                <a:schemeClr val="bg1"/>
              </a:solidFill>
              <a:effectLst>
                <a:outerShdw blurRad="38100" dist="38100" dir="2700000" algn="tl">
                  <a:srgbClr val="000000">
                    <a:alpha val="43137"/>
                  </a:srgbClr>
                </a:outerShdw>
              </a:effectLst>
            </a:endParaRPr>
          </a:p>
        </p:txBody>
      </p:sp>
      <p:sp>
        <p:nvSpPr>
          <p:cNvPr id="308230" name="Rectangle 6"/>
          <p:cNvSpPr>
            <a:spLocks noChangeArrowheads="1"/>
          </p:cNvSpPr>
          <p:nvPr/>
        </p:nvSpPr>
        <p:spPr bwMode="auto">
          <a:xfrm>
            <a:off x="914400" y="1752600"/>
            <a:ext cx="7848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spcBef>
                <a:spcPct val="20000"/>
              </a:spcBef>
              <a:defRPr/>
            </a:pPr>
            <a:r>
              <a:rPr lang="pt-BR" i="1" dirty="0">
                <a:solidFill>
                  <a:schemeClr val="bg1"/>
                </a:solidFill>
                <a:effectLst>
                  <a:outerShdw blurRad="38100" dist="38100" dir="2700000" algn="tl">
                    <a:srgbClr val="000000">
                      <a:alpha val="43137"/>
                    </a:srgbClr>
                  </a:outerShdw>
                </a:effectLst>
              </a:rPr>
              <a:t>Art. 1º Aprovar o Manual de Certificação para Sistemas de Registro Eletrônico em Saúde, versão 3.0 e/ou outra versão aprovada pelo Conselho Federal de Medicina, anexo e também disponível nos sites do Conselho Federal de Medicina e Sociedade Brasileira de Informática em Saúde (SBIS), respectivamente, www.portalmedico.org.br e www.sbis.org.br.</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8" name="Text Box 4"/>
          <p:cNvSpPr txBox="1">
            <a:spLocks noChangeArrowheads="1"/>
          </p:cNvSpPr>
          <p:nvPr/>
        </p:nvSpPr>
        <p:spPr bwMode="auto">
          <a:xfrm>
            <a:off x="1166813" y="4408488"/>
            <a:ext cx="7437437" cy="336550"/>
          </a:xfrm>
          <a:prstGeom prst="rect">
            <a:avLst/>
          </a:prstGeom>
          <a:noFill/>
          <a:ln>
            <a:noFill/>
          </a:ln>
          <a:effectLst/>
          <a:extLst>
            <a:ext uri="{909E8E84-426E-40DD-AFC4-6F175D3DCCD1}">
              <a14:hiddenFill xmlns:a14="http://schemas.microsoft.com/office/drawing/2010/main">
                <a:gradFill rotWithShape="0">
                  <a:gsLst>
                    <a:gs pos="0">
                      <a:srgbClr val="FFE701"/>
                    </a:gs>
                    <a:gs pos="100000">
                      <a:srgbClr val="FE3E02"/>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p>
            <a:pPr>
              <a:defRPr/>
            </a:pPr>
            <a:endParaRPr lang="pt-BR">
              <a:effectLst>
                <a:outerShdw blurRad="38100" dist="38100" dir="2700000" algn="tl">
                  <a:srgbClr val="000000">
                    <a:alpha val="43137"/>
                  </a:srgbClr>
                </a:outerShdw>
              </a:effectLst>
            </a:endParaRPr>
          </a:p>
        </p:txBody>
      </p:sp>
      <p:sp>
        <p:nvSpPr>
          <p:cNvPr id="308229" name="Rectangle 5"/>
          <p:cNvSpPr>
            <a:spLocks noChangeArrowheads="1"/>
          </p:cNvSpPr>
          <p:nvPr/>
        </p:nvSpPr>
        <p:spPr bwMode="auto">
          <a:xfrm>
            <a:off x="914400" y="9144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pt-BR" sz="3200" i="1" u="sng" dirty="0">
                <a:solidFill>
                  <a:schemeClr val="bg1"/>
                </a:solidFill>
                <a:effectLst>
                  <a:outerShdw blurRad="38100" dist="38100" dir="2700000" algn="tl">
                    <a:srgbClr val="C0C0C0"/>
                  </a:outerShdw>
                </a:effectLst>
              </a:rPr>
              <a:t>Resolução CFM nº 1.821/2007</a:t>
            </a:r>
            <a:endParaRPr lang="pt-BR" dirty="0">
              <a:solidFill>
                <a:schemeClr val="bg1"/>
              </a:solidFill>
              <a:effectLst>
                <a:outerShdw blurRad="38100" dist="38100" dir="2700000" algn="tl">
                  <a:srgbClr val="000000">
                    <a:alpha val="43137"/>
                  </a:srgbClr>
                </a:outerShdw>
              </a:effectLst>
            </a:endParaRPr>
          </a:p>
        </p:txBody>
      </p:sp>
      <p:sp>
        <p:nvSpPr>
          <p:cNvPr id="308230" name="Rectangle 6"/>
          <p:cNvSpPr>
            <a:spLocks noChangeArrowheads="1"/>
          </p:cNvSpPr>
          <p:nvPr/>
        </p:nvSpPr>
        <p:spPr bwMode="auto">
          <a:xfrm>
            <a:off x="914400" y="1752600"/>
            <a:ext cx="78486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spcBef>
                <a:spcPct val="20000"/>
              </a:spcBef>
              <a:defRPr/>
            </a:pPr>
            <a:r>
              <a:rPr lang="pt-BR" i="1" dirty="0">
                <a:solidFill>
                  <a:schemeClr val="bg1"/>
                </a:solidFill>
                <a:effectLst>
                  <a:outerShdw blurRad="38100" dist="38100" dir="2700000" algn="tl">
                    <a:srgbClr val="000000">
                      <a:alpha val="43137"/>
                    </a:srgbClr>
                  </a:outerShdw>
                </a:effectLst>
              </a:rPr>
              <a:t>Art. 3º Autorizar o uso de sistemas informatizados para a guarda e manuseio de prontuários de pacientes e para a troca de informação identificada em saúde, eliminando a obrigatoriedade do registro em papel, desde que esses sistemas atendam integralmente aos requisitos do "Nível de garantia de segurança 2 (NGS2)", estabelecidos no Manual de Certificação para Sistemas de Registro Eletrônico em Saúde.</a:t>
            </a:r>
          </a:p>
        </p:txBody>
      </p:sp>
      <p:sp>
        <p:nvSpPr>
          <p:cNvPr id="6" name="Text Box 2"/>
          <p:cNvSpPr txBox="1">
            <a:spLocks noChangeArrowheads="1"/>
          </p:cNvSpPr>
          <p:nvPr/>
        </p:nvSpPr>
        <p:spPr bwMode="auto">
          <a:xfrm>
            <a:off x="1066800" y="227955"/>
            <a:ext cx="7620000" cy="461665"/>
          </a:xfrm>
          <a:prstGeom prst="rect">
            <a:avLst/>
          </a:prstGeom>
          <a:noFill/>
          <a:ln>
            <a:noFill/>
          </a:ln>
          <a:effectLst/>
          <a:extLst>
            <a:ext uri="{909E8E84-426E-40DD-AFC4-6F175D3DCCD1}">
              <a14:hiddenFill xmlns:a14="http://schemas.microsoft.com/office/drawing/2010/main">
                <a:gradFill rotWithShape="0">
                  <a:gsLst>
                    <a:gs pos="0">
                      <a:srgbClr val="FFE701"/>
                    </a:gs>
                    <a:gs pos="100000">
                      <a:srgbClr val="FE3E02"/>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square" anchor="ctr">
            <a:spAutoFit/>
          </a:bodyPr>
          <a:lstStyle>
            <a:lvl1pPr marL="457200" indent="-457200" algn="l">
              <a:defRPr sz="2400">
                <a:solidFill>
                  <a:schemeClr val="tx1"/>
                </a:solidFill>
                <a:latin typeface="Times New Roman" pitchFamily="18" charset="0"/>
              </a:defRPr>
            </a:lvl1pPr>
            <a:lvl2pPr marL="914400" indent="-457200" algn="l">
              <a:defRPr sz="2400">
                <a:solidFill>
                  <a:schemeClr val="tx1"/>
                </a:solidFill>
                <a:latin typeface="Times New Roman" pitchFamily="18" charset="0"/>
              </a:defRPr>
            </a:lvl2pPr>
            <a:lvl3pPr marL="1371600" indent="-457200" algn="l">
              <a:defRPr sz="2400">
                <a:solidFill>
                  <a:schemeClr val="tx1"/>
                </a:solidFill>
                <a:latin typeface="Times New Roman" pitchFamily="18" charset="0"/>
              </a:defRPr>
            </a:lvl3pPr>
            <a:lvl4pPr marL="1828800" indent="-457200" algn="l">
              <a:defRPr sz="2400">
                <a:solidFill>
                  <a:schemeClr val="tx1"/>
                </a:solidFill>
                <a:latin typeface="Times New Roman" pitchFamily="18" charset="0"/>
              </a:defRPr>
            </a:lvl4pPr>
            <a:lvl5pPr marL="2286000" indent="-457200" algn="l">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spcBef>
                <a:spcPts val="500"/>
              </a:spcBef>
              <a:spcAft>
                <a:spcPts val="500"/>
              </a:spcAft>
              <a:defRPr/>
            </a:pPr>
            <a:r>
              <a:rPr lang="pt-BR" i="1" dirty="0" smtClean="0">
                <a:solidFill>
                  <a:schemeClr val="bg1"/>
                </a:solidFill>
                <a:effectLst>
                  <a:outerShdw blurRad="38100" dist="38100" dir="2700000" algn="tl">
                    <a:srgbClr val="000000">
                      <a:alpha val="43137"/>
                    </a:srgbClr>
                  </a:outerShdw>
                </a:effectLst>
                <a:latin typeface="Arial" charset="0"/>
                <a:sym typeface="Marlett" pitchFamily="2" charset="2"/>
              </a:rPr>
              <a:t>ASPECTOS LEGAIS E CERTIFICAÇÃO DE S-RES</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Número de Slide 5"/>
          <p:cNvSpPr>
            <a:spLocks noGrp="1"/>
          </p:cNvSpPr>
          <p:nvPr>
            <p:ph type="sldNum" sz="quarter" idx="12"/>
          </p:nvPr>
        </p:nvSpPr>
        <p:spPr/>
        <p:txBody>
          <a:bodyPr/>
          <a:lstStyle/>
          <a:p>
            <a:fld id="{79C5DBA3-5776-46DC-A665-FF965DBE5CCB}" type="slidenum">
              <a:rPr lang="pt-BR" smtClean="0"/>
              <a:t>18</a:t>
            </a:fld>
            <a:endParaRPr lang="pt-BR" dirty="0"/>
          </a:p>
        </p:txBody>
      </p:sp>
      <p:pic>
        <p:nvPicPr>
          <p:cNvPr id="4" name="Imagem 3"/>
          <p:cNvPicPr>
            <a:picLocks noChangeAspect="1"/>
          </p:cNvPicPr>
          <p:nvPr/>
        </p:nvPicPr>
        <p:blipFill>
          <a:blip r:embed="rId2"/>
          <a:stretch>
            <a:fillRect/>
          </a:stretch>
        </p:blipFill>
        <p:spPr>
          <a:xfrm>
            <a:off x="241668" y="265529"/>
            <a:ext cx="4186316" cy="6408287"/>
          </a:xfrm>
          <a:prstGeom prst="rect">
            <a:avLst/>
          </a:prstGeom>
          <a:ln>
            <a:solidFill>
              <a:schemeClr val="tx1"/>
            </a:solidFill>
          </a:ln>
        </p:spPr>
      </p:pic>
      <p:pic>
        <p:nvPicPr>
          <p:cNvPr id="5" name="Imagem 4"/>
          <p:cNvPicPr>
            <a:picLocks noChangeAspect="1"/>
          </p:cNvPicPr>
          <p:nvPr/>
        </p:nvPicPr>
        <p:blipFill>
          <a:blip r:embed="rId3"/>
          <a:stretch>
            <a:fillRect/>
          </a:stretch>
        </p:blipFill>
        <p:spPr>
          <a:xfrm rot="16200000">
            <a:off x="3564101" y="1417441"/>
            <a:ext cx="6408288" cy="4104454"/>
          </a:xfrm>
          <a:prstGeom prst="rect">
            <a:avLst/>
          </a:prstGeom>
          <a:ln>
            <a:solidFill>
              <a:schemeClr val="tx1"/>
            </a:solidFill>
          </a:ln>
        </p:spPr>
      </p:pic>
    </p:spTree>
    <p:extLst>
      <p:ext uri="{BB962C8B-B14F-4D97-AF65-F5344CB8AC3E}">
        <p14:creationId xmlns:p14="http://schemas.microsoft.com/office/powerpoint/2010/main" val="4275666892"/>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30" name="Rectangle 6"/>
          <p:cNvSpPr>
            <a:spLocks noChangeArrowheads="1"/>
          </p:cNvSpPr>
          <p:nvPr/>
        </p:nvSpPr>
        <p:spPr bwMode="auto">
          <a:xfrm>
            <a:off x="684213" y="1000125"/>
            <a:ext cx="8280400" cy="325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spcBef>
                <a:spcPct val="20000"/>
              </a:spcBef>
              <a:defRPr/>
            </a:pPr>
            <a:r>
              <a:rPr lang="pt-BR" sz="2000" i="1" dirty="0">
                <a:solidFill>
                  <a:schemeClr val="bg1"/>
                </a:solidFill>
                <a:effectLst>
                  <a:outerShdw blurRad="38100" dist="38100" dir="2700000" algn="tl">
                    <a:srgbClr val="000000">
                      <a:alpha val="43137"/>
                    </a:srgbClr>
                  </a:outerShdw>
                </a:effectLst>
              </a:rPr>
              <a:t>O Processo de Certificação SBIS/CFM destina-se, genericamente, a Sistemas de Registro Eletrônico de Saúde (S-RES). Podem ser considerados S-RES: sistemas de gestão hospitalar, prontuário eletrônico do paciente, sistemas para clínicas e consultórios, sistemas de resultado de exames laboratoriais, sistemas para laudos de exames de imagens e sistemas para saúde do trabalhador, dentre outros.</a:t>
            </a:r>
          </a:p>
          <a:p>
            <a:pPr algn="just">
              <a:spcBef>
                <a:spcPct val="20000"/>
              </a:spcBef>
              <a:defRPr/>
            </a:pPr>
            <a:r>
              <a:rPr lang="pt-BR" sz="2000" i="1" dirty="0" smtClean="0">
                <a:solidFill>
                  <a:schemeClr val="bg1"/>
                </a:solidFill>
                <a:effectLst>
                  <a:outerShdw blurRad="38100" dist="38100" dir="2700000" algn="tl">
                    <a:srgbClr val="000000">
                      <a:alpha val="43137"/>
                    </a:srgbClr>
                  </a:outerShdw>
                </a:effectLst>
              </a:rPr>
              <a:t>De </a:t>
            </a:r>
            <a:r>
              <a:rPr lang="pt-BR" sz="2000" i="1" dirty="0">
                <a:solidFill>
                  <a:schemeClr val="bg1"/>
                </a:solidFill>
                <a:effectLst>
                  <a:outerShdw blurRad="38100" dist="38100" dir="2700000" algn="tl">
                    <a:srgbClr val="000000">
                      <a:alpha val="43137"/>
                    </a:srgbClr>
                  </a:outerShdw>
                </a:effectLst>
              </a:rPr>
              <a:t>acordo com a definição das normas ISO, um Sistemas de Registro Eletrônico de Saúde (S-RES) é qualquer sistema que capture, armazene, apresente, transmita ou imprima informação identificada em saúde. </a:t>
            </a:r>
          </a:p>
          <a:p>
            <a:pPr algn="just">
              <a:spcBef>
                <a:spcPct val="20000"/>
              </a:spcBef>
              <a:defRPr/>
            </a:pPr>
            <a:r>
              <a:rPr lang="en-US" sz="1800" i="1" dirty="0">
                <a:solidFill>
                  <a:schemeClr val="bg1"/>
                </a:solidFill>
                <a:effectLst>
                  <a:outerShdw blurRad="38100" dist="38100" dir="2700000" algn="tl">
                    <a:srgbClr val="000000">
                      <a:alpha val="43137"/>
                    </a:srgbClr>
                  </a:outerShdw>
                </a:effectLst>
              </a:rPr>
              <a:t>(ISO - International Organization for Standardization)</a:t>
            </a:r>
            <a:endParaRPr lang="pt-BR" sz="1800" i="1" dirty="0">
              <a:solidFill>
                <a:schemeClr val="bg1"/>
              </a:solidFill>
              <a:effectLst>
                <a:outerShdw blurRad="38100" dist="38100" dir="2700000" algn="tl">
                  <a:srgbClr val="000000">
                    <a:alpha val="43137"/>
                  </a:srgbClr>
                </a:outerShdw>
              </a:effectLst>
            </a:endParaRPr>
          </a:p>
        </p:txBody>
      </p:sp>
      <p:pic>
        <p:nvPicPr>
          <p:cNvPr id="614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7444" y="4863355"/>
            <a:ext cx="3529012" cy="1878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ângulo 1"/>
          <p:cNvSpPr/>
          <p:nvPr/>
        </p:nvSpPr>
        <p:spPr>
          <a:xfrm>
            <a:off x="6833926" y="4520514"/>
            <a:ext cx="1840056" cy="307777"/>
          </a:xfrm>
          <a:prstGeom prst="rect">
            <a:avLst/>
          </a:prstGeom>
        </p:spPr>
        <p:txBody>
          <a:bodyPr wrap="none">
            <a:spAutoFit/>
          </a:bodyPr>
          <a:lstStyle/>
          <a:p>
            <a:pPr>
              <a:defRPr/>
            </a:pPr>
            <a:r>
              <a:rPr lang="pt-BR" sz="1400" dirty="0">
                <a:solidFill>
                  <a:srgbClr val="FFFF00"/>
                </a:solidFill>
                <a:effectLst>
                  <a:outerShdw blurRad="38100" dist="38100" dir="2700000" algn="tl">
                    <a:srgbClr val="000000">
                      <a:alpha val="43137"/>
                    </a:srgbClr>
                  </a:outerShdw>
                </a:effectLst>
                <a:hlinkClick r:id="rId3"/>
              </a:rPr>
              <a:t>http://www.sbis.org.br/</a:t>
            </a:r>
            <a:endParaRPr lang="pt-BR" sz="1400" dirty="0">
              <a:solidFill>
                <a:srgbClr val="FFFF00"/>
              </a:solidFill>
              <a:effectLst>
                <a:outerShdw blurRad="38100" dist="38100" dir="2700000" algn="tl">
                  <a:srgbClr val="000000">
                    <a:alpha val="43137"/>
                  </a:srgbClr>
                </a:outerShdw>
              </a:effectLst>
            </a:endParaRPr>
          </a:p>
        </p:txBody>
      </p:sp>
      <p:sp>
        <p:nvSpPr>
          <p:cNvPr id="6" name="Text Box 2"/>
          <p:cNvSpPr txBox="1">
            <a:spLocks noChangeArrowheads="1"/>
          </p:cNvSpPr>
          <p:nvPr/>
        </p:nvSpPr>
        <p:spPr bwMode="auto">
          <a:xfrm>
            <a:off x="1066800" y="228600"/>
            <a:ext cx="7367588" cy="460375"/>
          </a:xfrm>
          <a:prstGeom prst="rect">
            <a:avLst/>
          </a:prstGeom>
          <a:noFill/>
          <a:ln>
            <a:noFill/>
          </a:ln>
          <a:effectLst/>
          <a:extLst>
            <a:ext uri="{909E8E84-426E-40DD-AFC4-6F175D3DCCD1}">
              <a14:hiddenFill xmlns:a14="http://schemas.microsoft.com/office/drawing/2010/main">
                <a:gradFill rotWithShape="0">
                  <a:gsLst>
                    <a:gs pos="0">
                      <a:srgbClr val="FFE701"/>
                    </a:gs>
                    <a:gs pos="100000">
                      <a:srgbClr val="FE3E02"/>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nchor="ctr">
            <a:spAutoFit/>
          </a:bodyPr>
          <a:lstStyle>
            <a:lvl1pPr marL="457200" indent="-457200" algn="l">
              <a:defRPr sz="2400">
                <a:solidFill>
                  <a:schemeClr val="tx1"/>
                </a:solidFill>
                <a:latin typeface="Times New Roman" pitchFamily="18" charset="0"/>
              </a:defRPr>
            </a:lvl1pPr>
            <a:lvl2pPr marL="914400" indent="-457200" algn="l">
              <a:defRPr sz="2400">
                <a:solidFill>
                  <a:schemeClr val="tx1"/>
                </a:solidFill>
                <a:latin typeface="Times New Roman" pitchFamily="18" charset="0"/>
              </a:defRPr>
            </a:lvl2pPr>
            <a:lvl3pPr marL="1371600" indent="-457200" algn="l">
              <a:defRPr sz="2400">
                <a:solidFill>
                  <a:schemeClr val="tx1"/>
                </a:solidFill>
                <a:latin typeface="Times New Roman" pitchFamily="18" charset="0"/>
              </a:defRPr>
            </a:lvl3pPr>
            <a:lvl4pPr marL="1828800" indent="-457200" algn="l">
              <a:defRPr sz="2400">
                <a:solidFill>
                  <a:schemeClr val="tx1"/>
                </a:solidFill>
                <a:latin typeface="Times New Roman" pitchFamily="18" charset="0"/>
              </a:defRPr>
            </a:lvl4pPr>
            <a:lvl5pPr marL="2286000" indent="-457200" algn="l">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spcBef>
                <a:spcPts val="500"/>
              </a:spcBef>
              <a:spcAft>
                <a:spcPts val="500"/>
              </a:spcAft>
              <a:defRPr/>
            </a:pPr>
            <a:r>
              <a:rPr lang="pt-BR" i="1" dirty="0" smtClean="0">
                <a:solidFill>
                  <a:schemeClr val="bg1"/>
                </a:solidFill>
                <a:effectLst>
                  <a:outerShdw blurRad="38100" dist="38100" dir="2700000" algn="tl">
                    <a:srgbClr val="000000">
                      <a:alpha val="43137"/>
                    </a:srgbClr>
                  </a:outerShdw>
                </a:effectLst>
                <a:latin typeface="Arial" charset="0"/>
                <a:sym typeface="Marlett" pitchFamily="2" charset="2"/>
              </a:rPr>
              <a:t>ASPECTOS LEGAIS E CERTIFICAÇÃO DE S-RES</a:t>
            </a:r>
          </a:p>
        </p:txBody>
      </p:sp>
      <p:sp>
        <p:nvSpPr>
          <p:cNvPr id="7" name="Retângulo 3"/>
          <p:cNvSpPr>
            <a:spLocks noChangeArrowheads="1"/>
          </p:cNvSpPr>
          <p:nvPr/>
        </p:nvSpPr>
        <p:spPr bwMode="auto">
          <a:xfrm>
            <a:off x="467544" y="4524796"/>
            <a:ext cx="4464744"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pt-BR" sz="1800" b="1" dirty="0">
                <a:solidFill>
                  <a:schemeClr val="bg1"/>
                </a:solidFill>
              </a:rPr>
              <a:t>What is ISO?</a:t>
            </a:r>
          </a:p>
          <a:p>
            <a:pPr algn="just"/>
            <a:r>
              <a:rPr lang="en-US" altLang="pt-BR" sz="1800" dirty="0">
                <a:solidFill>
                  <a:schemeClr val="bg1"/>
                </a:solidFill>
              </a:rPr>
              <a:t>ISO (International Organization for Standardization) </a:t>
            </a:r>
            <a:r>
              <a:rPr lang="en-US" altLang="pt-BR" sz="1400" dirty="0">
                <a:solidFill>
                  <a:schemeClr val="bg1"/>
                </a:solidFill>
              </a:rPr>
              <a:t>is the world’s largest developer of voluntary International Standards. International Standards give state of the art specifications for products, services and good practice, helping to make industry more efficient and effective. Developed through global consensus, they help to break down barriers to international trade.</a:t>
            </a:r>
          </a:p>
        </p:txBody>
      </p:sp>
      <p:sp>
        <p:nvSpPr>
          <p:cNvPr id="8" name="Retângulo 7"/>
          <p:cNvSpPr/>
          <p:nvPr/>
        </p:nvSpPr>
        <p:spPr>
          <a:xfrm>
            <a:off x="1547664" y="6505401"/>
            <a:ext cx="3024188" cy="307975"/>
          </a:xfrm>
          <a:prstGeom prst="rect">
            <a:avLst/>
          </a:prstGeom>
        </p:spPr>
        <p:txBody>
          <a:bodyPr>
            <a:spAutoFit/>
          </a:bodyPr>
          <a:lstStyle/>
          <a:p>
            <a:pPr>
              <a:defRPr/>
            </a:pPr>
            <a:r>
              <a:rPr lang="pt-BR" sz="1400" dirty="0">
                <a:solidFill>
                  <a:srgbClr val="FFFF00"/>
                </a:solidFill>
                <a:effectLst>
                  <a:outerShdw blurRad="38100" dist="38100" dir="2700000" algn="tl">
                    <a:srgbClr val="000000">
                      <a:alpha val="43137"/>
                    </a:srgbClr>
                  </a:outerShdw>
                </a:effectLst>
                <a:hlinkClick r:id="rId4"/>
              </a:rPr>
              <a:t>http://www.iso.org/iso/home/about.htm</a:t>
            </a:r>
            <a:endParaRPr lang="pt-BR" sz="1400" dirty="0">
              <a:solidFill>
                <a:srgbClr val="FFFF00"/>
              </a:solidFill>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7564" y="1225783"/>
            <a:ext cx="4356484" cy="1938992"/>
          </a:xfrm>
          <a:prstGeom prst="rect">
            <a:avLst/>
          </a:prstGeom>
          <a:noFill/>
        </p:spPr>
        <p:txBody>
          <a:bodyPr wrap="square" rtlCol="0">
            <a:spAutoFit/>
          </a:bodyPr>
          <a:lstStyle/>
          <a:p>
            <a:pPr algn="just"/>
            <a:r>
              <a:rPr lang="pt-BR" dirty="0">
                <a:solidFill>
                  <a:schemeClr val="bg1"/>
                </a:solidFill>
              </a:rPr>
              <a:t>Segundo a Organização Mundial da Saúde (OMS), de forma simples, a e-Saúde é a aplicação das Tecnologias de Informação e Comunicação (TICs) à </a:t>
            </a:r>
            <a:r>
              <a:rPr lang="pt-BR" dirty="0" smtClean="0">
                <a:solidFill>
                  <a:schemeClr val="bg1"/>
                </a:solidFill>
              </a:rPr>
              <a:t>Saúde.</a:t>
            </a: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7591" y="1148551"/>
            <a:ext cx="2468745" cy="2808312"/>
          </a:xfrm>
          <a:prstGeom prst="rect">
            <a:avLst/>
          </a:prstGeom>
        </p:spPr>
      </p:pic>
      <p:sp>
        <p:nvSpPr>
          <p:cNvPr id="6" name="CaixaDeTexto 5"/>
          <p:cNvSpPr txBox="1"/>
          <p:nvPr/>
        </p:nvSpPr>
        <p:spPr>
          <a:xfrm>
            <a:off x="7596336" y="1318696"/>
            <a:ext cx="1368152" cy="2308324"/>
          </a:xfrm>
          <a:prstGeom prst="rect">
            <a:avLst/>
          </a:prstGeom>
          <a:noFill/>
        </p:spPr>
        <p:txBody>
          <a:bodyPr wrap="square" rtlCol="0">
            <a:spAutoFit/>
          </a:bodyPr>
          <a:lstStyle/>
          <a:p>
            <a:r>
              <a:rPr lang="pt-BR" sz="1600" b="1" dirty="0" smtClean="0">
                <a:solidFill>
                  <a:srgbClr val="FFFF00"/>
                </a:solidFill>
              </a:rPr>
              <a:t>Sua radiografia mostrou uma costela quebrada, mas já a consertamos com o Photoshop</a:t>
            </a:r>
            <a:endParaRPr lang="pt-BR" sz="1600" b="1" dirty="0">
              <a:solidFill>
                <a:srgbClr val="FFFF00"/>
              </a:solidFill>
            </a:endParaRPr>
          </a:p>
        </p:txBody>
      </p:sp>
      <p:sp>
        <p:nvSpPr>
          <p:cNvPr id="7" name="Retângulo 6"/>
          <p:cNvSpPr/>
          <p:nvPr/>
        </p:nvSpPr>
        <p:spPr>
          <a:xfrm>
            <a:off x="5076056" y="3906341"/>
            <a:ext cx="4572000" cy="338554"/>
          </a:xfrm>
          <a:prstGeom prst="rect">
            <a:avLst/>
          </a:prstGeom>
        </p:spPr>
        <p:txBody>
          <a:bodyPr>
            <a:spAutoFit/>
          </a:bodyPr>
          <a:lstStyle/>
          <a:p>
            <a:r>
              <a:rPr lang="pt-BR" sz="1600" b="1" i="1" dirty="0">
                <a:solidFill>
                  <a:srgbClr val="FF0000"/>
                </a:solidFill>
              </a:rPr>
              <a:t>http://www.glasbergen.com/?s=x-ray</a:t>
            </a:r>
          </a:p>
        </p:txBody>
      </p:sp>
      <p:sp>
        <p:nvSpPr>
          <p:cNvPr id="8" name="Rectangle 2"/>
          <p:cNvSpPr>
            <a:spLocks noChangeArrowheads="1"/>
          </p:cNvSpPr>
          <p:nvPr/>
        </p:nvSpPr>
        <p:spPr bwMode="auto">
          <a:xfrm>
            <a:off x="685800" y="-90264"/>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pt-BR" altLang="pt-BR" sz="3600" b="1" dirty="0" smtClean="0">
                <a:solidFill>
                  <a:srgbClr val="FFFF00"/>
                </a:solidFill>
              </a:rPr>
              <a:t>Definição</a:t>
            </a:r>
            <a:endParaRPr lang="en-US" altLang="pt-BR" sz="3600" b="1" dirty="0" smtClean="0">
              <a:solidFill>
                <a:srgbClr val="FFFF00"/>
              </a:solidFill>
            </a:endParaRPr>
          </a:p>
        </p:txBody>
      </p:sp>
      <p:sp>
        <p:nvSpPr>
          <p:cNvPr id="3" name="Retângulo 2"/>
          <p:cNvSpPr/>
          <p:nvPr/>
        </p:nvSpPr>
        <p:spPr>
          <a:xfrm>
            <a:off x="1187624" y="3164535"/>
            <a:ext cx="3790656" cy="1080360"/>
          </a:xfrm>
          <a:prstGeom prst="rect">
            <a:avLst/>
          </a:prstGeom>
        </p:spPr>
        <p:txBody>
          <a:bodyPr wrap="square">
            <a:spAutoFit/>
          </a:bodyPr>
          <a:lstStyle/>
          <a:p>
            <a:pPr algn="just">
              <a:lnSpc>
                <a:spcPct val="107000"/>
              </a:lnSpc>
              <a:spcAft>
                <a:spcPts val="800"/>
              </a:spcAft>
            </a:pPr>
            <a:r>
              <a:rPr lang="en-US" sz="1200" i="1" dirty="0" smtClean="0">
                <a:solidFill>
                  <a:schemeClr val="bg1"/>
                </a:solidFill>
                <a:effectLst/>
                <a:ea typeface="Calibri" panose="020F0502020204030204" pitchFamily="34" charset="0"/>
                <a:cs typeface="Times New Roman" panose="02020603050405020304" pitchFamily="18" charset="0"/>
              </a:rPr>
              <a:t>Building </a:t>
            </a:r>
            <a:r>
              <a:rPr lang="en-US" sz="1200" i="1" dirty="0">
                <a:solidFill>
                  <a:schemeClr val="bg1"/>
                </a:solidFill>
                <a:effectLst/>
                <a:ea typeface="Calibri" panose="020F0502020204030204" pitchFamily="34" charset="0"/>
                <a:cs typeface="Times New Roman" panose="02020603050405020304" pitchFamily="18" charset="0"/>
              </a:rPr>
              <a:t>foundations for eHealth: progress of Member States: report of the WHO Global Observatory for eHealth. Geneva, World Health Organization, 2006. </a:t>
            </a:r>
            <a:r>
              <a:rPr lang="en-US" sz="1200" i="1" dirty="0" err="1" smtClean="0">
                <a:solidFill>
                  <a:schemeClr val="bg1"/>
                </a:solidFill>
                <a:effectLst/>
                <a:ea typeface="Calibri" panose="020F0502020204030204" pitchFamily="34" charset="0"/>
                <a:cs typeface="Times New Roman" panose="02020603050405020304" pitchFamily="18" charset="0"/>
              </a:rPr>
              <a:t>Disponível</a:t>
            </a:r>
            <a:r>
              <a:rPr lang="en-US" sz="1200" i="1" dirty="0" smtClean="0">
                <a:solidFill>
                  <a:schemeClr val="bg1"/>
                </a:solidFill>
                <a:effectLst/>
                <a:ea typeface="Calibri" panose="020F0502020204030204" pitchFamily="34" charset="0"/>
                <a:cs typeface="Times New Roman" panose="02020603050405020304" pitchFamily="18" charset="0"/>
              </a:rPr>
              <a:t> </a:t>
            </a:r>
            <a:r>
              <a:rPr lang="en-US" sz="1200" i="1" dirty="0" err="1">
                <a:solidFill>
                  <a:schemeClr val="bg1"/>
                </a:solidFill>
                <a:effectLst/>
                <a:ea typeface="Calibri" panose="020F0502020204030204" pitchFamily="34" charset="0"/>
                <a:cs typeface="Times New Roman" panose="02020603050405020304" pitchFamily="18" charset="0"/>
              </a:rPr>
              <a:t>em</a:t>
            </a:r>
            <a:r>
              <a:rPr lang="en-US" sz="1200" i="1" dirty="0">
                <a:solidFill>
                  <a:schemeClr val="bg1"/>
                </a:solidFill>
                <a:effectLst/>
                <a:ea typeface="Calibri" panose="020F0502020204030204" pitchFamily="34" charset="0"/>
                <a:cs typeface="Times New Roman" panose="02020603050405020304" pitchFamily="18" charset="0"/>
              </a:rPr>
              <a:t> </a:t>
            </a:r>
            <a:r>
              <a:rPr lang="en-US" sz="1200" i="1" u="sng" dirty="0">
                <a:solidFill>
                  <a:schemeClr val="bg1"/>
                </a:solidFill>
                <a:effectLst/>
                <a:ea typeface="Calibri" panose="020F0502020204030204" pitchFamily="34" charset="0"/>
                <a:cs typeface="Times New Roman" panose="02020603050405020304" pitchFamily="18" charset="0"/>
                <a:hlinkClick r:id="rId3"/>
              </a:rPr>
              <a:t>www.who.int/goe/publications</a:t>
            </a:r>
            <a:r>
              <a:rPr lang="en-US" i="1" dirty="0">
                <a:solidFill>
                  <a:schemeClr val="bg1"/>
                </a:solidFill>
                <a:effectLst/>
                <a:ea typeface="Calibri" panose="020F0502020204030204" pitchFamily="34" charset="0"/>
                <a:cs typeface="Times New Roman" panose="02020603050405020304" pitchFamily="18" charset="0"/>
              </a:rPr>
              <a:t>.</a:t>
            </a:r>
            <a:endParaRPr lang="pt-BR" sz="20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1"/>
          <p:cNvSpPr txBox="1"/>
          <p:nvPr/>
        </p:nvSpPr>
        <p:spPr>
          <a:xfrm>
            <a:off x="611560" y="4725144"/>
            <a:ext cx="8136904" cy="1200329"/>
          </a:xfrm>
          <a:prstGeom prst="rect">
            <a:avLst/>
          </a:prstGeom>
          <a:noFill/>
        </p:spPr>
        <p:txBody>
          <a:bodyPr wrap="square" rtlCol="0">
            <a:spAutoFit/>
          </a:bodyPr>
          <a:lstStyle/>
          <a:p>
            <a:pPr algn="just"/>
            <a:r>
              <a:rPr lang="pt-BR" dirty="0">
                <a:solidFill>
                  <a:schemeClr val="bg1"/>
                </a:solidFill>
              </a:rPr>
              <a:t>A</a:t>
            </a:r>
            <a:r>
              <a:rPr lang="pt-BR" dirty="0" smtClean="0">
                <a:solidFill>
                  <a:schemeClr val="bg1"/>
                </a:solidFill>
              </a:rPr>
              <a:t>tenção à saúde </a:t>
            </a:r>
            <a:r>
              <a:rPr lang="pt-BR" i="1" dirty="0" smtClean="0">
                <a:solidFill>
                  <a:schemeClr val="bg1"/>
                </a:solidFill>
              </a:rPr>
              <a:t>integral</a:t>
            </a:r>
            <a:r>
              <a:rPr lang="pt-BR" dirty="0" smtClean="0">
                <a:solidFill>
                  <a:schemeClr val="bg1"/>
                </a:solidFill>
              </a:rPr>
              <a:t> e </a:t>
            </a:r>
            <a:r>
              <a:rPr lang="pt-BR" i="1" dirty="0" smtClean="0">
                <a:solidFill>
                  <a:schemeClr val="bg1"/>
                </a:solidFill>
              </a:rPr>
              <a:t>integrada</a:t>
            </a:r>
            <a:r>
              <a:rPr lang="pt-BR" dirty="0" smtClean="0">
                <a:solidFill>
                  <a:schemeClr val="bg1"/>
                </a:solidFill>
              </a:rPr>
              <a:t> baseada em Tecnologias da Informação e Comunicação (TICs) e dispositivos eletrônicos</a:t>
            </a:r>
            <a:r>
              <a:rPr lang="pt-BR" dirty="0">
                <a:solidFill>
                  <a:schemeClr val="bg1"/>
                </a:solidFill>
              </a:rPr>
              <a:t>.</a:t>
            </a:r>
            <a:endParaRPr lang="pt-BR" dirty="0" smtClean="0">
              <a:solidFill>
                <a:schemeClr val="bg1"/>
              </a:solidFill>
            </a:endParaRPr>
          </a:p>
          <a:p>
            <a:pPr algn="just"/>
            <a:endParaRPr lang="pt-BR" dirty="0" smtClean="0">
              <a:solidFill>
                <a:schemeClr val="bg1"/>
              </a:solidFill>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403648" y="354763"/>
            <a:ext cx="5976664" cy="359668"/>
          </a:xfrm>
          <a:ln algn="ctr">
            <a:miter lim="800000"/>
            <a:headEnd/>
            <a:tailEnd/>
          </a:ln>
          <a:extLst>
            <a:ext uri="{FAA26D3D-D897-4be2-8F04-BA451C77F1D7}">
              <ma14:placeholderFlag xmlns:ma14="http://schemas.microsoft.com/office/mac/drawingml/2011/main" xmlns="" val="1"/>
            </a:ext>
          </a:ex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r" fontAlgn="auto">
              <a:lnSpc>
                <a:spcPct val="100000"/>
              </a:lnSpc>
              <a:spcBef>
                <a:spcPts val="0"/>
              </a:spcBef>
              <a:spcAft>
                <a:spcPts val="0"/>
              </a:spcAft>
              <a:defRPr/>
            </a:pPr>
            <a:r>
              <a:rPr lang="pt-BR" sz="2800" b="1" kern="1200" dirty="0">
                <a:ln w="11430"/>
                <a:solidFill>
                  <a:schemeClr val="bg1"/>
                </a:solidFill>
                <a:effectLst>
                  <a:outerShdw blurRad="50800" dist="39000" dir="5460000" algn="tl">
                    <a:srgbClr val="000000">
                      <a:alpha val="38000"/>
                    </a:srgbClr>
                  </a:outerShdw>
                </a:effectLst>
                <a:latin typeface="+mn-lt"/>
                <a:ea typeface="+mn-ea"/>
                <a:cs typeface="+mn-cs"/>
              </a:rPr>
              <a:t>O que é interoperabilidade ?</a:t>
            </a:r>
            <a:endParaRPr lang="en-US" sz="2800" b="1" kern="1200" dirty="0">
              <a:ln w="11430"/>
              <a:solidFill>
                <a:schemeClr val="bg1"/>
              </a:solidFill>
              <a:effectLst>
                <a:outerShdw blurRad="50800" dist="39000" dir="5460000" algn="tl">
                  <a:srgbClr val="000000">
                    <a:alpha val="38000"/>
                  </a:srgbClr>
                </a:outerShdw>
              </a:effectLst>
              <a:latin typeface="+mn-lt"/>
              <a:ea typeface="+mn-ea"/>
              <a:cs typeface="+mn-cs"/>
            </a:endParaRPr>
          </a:p>
        </p:txBody>
      </p:sp>
      <p:grpSp>
        <p:nvGrpSpPr>
          <p:cNvPr id="2" name="Group 3"/>
          <p:cNvGrpSpPr>
            <a:grpSpLocks/>
          </p:cNvGrpSpPr>
          <p:nvPr/>
        </p:nvGrpSpPr>
        <p:grpSpPr bwMode="auto">
          <a:xfrm>
            <a:off x="1836068" y="2673350"/>
            <a:ext cx="2765425" cy="2274888"/>
            <a:chOff x="369" y="1824"/>
            <a:chExt cx="2223" cy="1539"/>
          </a:xfrm>
        </p:grpSpPr>
        <p:sp>
          <p:nvSpPr>
            <p:cNvPr id="46084" name="Rectangle 4"/>
            <p:cNvSpPr>
              <a:spLocks noChangeArrowheads="1"/>
            </p:cNvSpPr>
            <p:nvPr/>
          </p:nvSpPr>
          <p:spPr bwMode="auto">
            <a:xfrm>
              <a:off x="576" y="1824"/>
              <a:ext cx="2016" cy="239"/>
            </a:xfrm>
            <a:prstGeom prst="rect">
              <a:avLst/>
            </a:prstGeom>
            <a:solidFill>
              <a:srgbClr val="006600"/>
            </a:solidFill>
            <a:ln w="9525">
              <a:noFill/>
              <a:miter lim="800000"/>
              <a:headEnd/>
              <a:tailEnd/>
            </a:ln>
            <a:effectLst/>
          </p:spPr>
          <p:txBody>
            <a:bodyPr wrap="none" lIns="92075" tIns="46038" rIns="92075" bIns="46038" anchor="ctr"/>
            <a:lstStyle/>
            <a:p>
              <a:pPr>
                <a:defRPr/>
              </a:pPr>
              <a:endParaRPr lang="en-US">
                <a:solidFill>
                  <a:schemeClr val="bg1"/>
                </a:solidFill>
                <a:effectLst/>
                <a:latin typeface="Georgia" charset="0"/>
                <a:ea typeface="ＭＳ Ｐゴシック" charset="0"/>
                <a:cs typeface="ＭＳ Ｐゴシック" charset="0"/>
              </a:endParaRPr>
            </a:p>
          </p:txBody>
        </p:sp>
        <p:sp>
          <p:nvSpPr>
            <p:cNvPr id="179209" name="Text Box 5"/>
            <p:cNvSpPr txBox="1">
              <a:spLocks noChangeArrowheads="1"/>
            </p:cNvSpPr>
            <p:nvPr/>
          </p:nvSpPr>
          <p:spPr bwMode="auto">
            <a:xfrm>
              <a:off x="369" y="2978"/>
              <a:ext cx="1921" cy="385"/>
            </a:xfrm>
            <a:prstGeom prst="rect">
              <a:avLst/>
            </a:prstGeom>
            <a:solidFill>
              <a:srgbClr val="006600"/>
            </a:solidFill>
            <a:ln w="9525">
              <a:solidFill>
                <a:srgbClr val="006600"/>
              </a:solidFill>
              <a:miter lim="800000"/>
              <a:headEnd/>
              <a:tailEnd/>
            </a:ln>
          </p:spPr>
          <p:txBody>
            <a:bodyPr lIns="92075" tIns="46038" rIns="92075" bIns="46038">
              <a:spAutoFit/>
            </a:bodyPr>
            <a:lstStyle>
              <a:lvl1pPr eaLnBrk="0" hangingPunct="0">
                <a:defRPr sz="2500" b="1">
                  <a:solidFill>
                    <a:schemeClr val="accent2"/>
                  </a:solidFill>
                  <a:latin typeface="Georgia" pitchFamily="18" charset="0"/>
                  <a:ea typeface="MS PGothic" pitchFamily="34" charset="-128"/>
                </a:defRPr>
              </a:lvl1pPr>
              <a:lvl2pPr marL="742950" indent="-285750" eaLnBrk="0" hangingPunct="0">
                <a:defRPr sz="2500" b="1">
                  <a:solidFill>
                    <a:schemeClr val="accent2"/>
                  </a:solidFill>
                  <a:latin typeface="Georgia" pitchFamily="18" charset="0"/>
                  <a:ea typeface="MS PGothic" pitchFamily="34" charset="-128"/>
                </a:defRPr>
              </a:lvl2pPr>
              <a:lvl3pPr marL="1143000" indent="-228600" eaLnBrk="0" hangingPunct="0">
                <a:defRPr sz="2500" b="1">
                  <a:solidFill>
                    <a:schemeClr val="accent2"/>
                  </a:solidFill>
                  <a:latin typeface="Georgia" pitchFamily="18" charset="0"/>
                  <a:ea typeface="MS PGothic" pitchFamily="34" charset="-128"/>
                </a:defRPr>
              </a:lvl3pPr>
              <a:lvl4pPr marL="1600200" indent="-228600" eaLnBrk="0" hangingPunct="0">
                <a:defRPr sz="2500" b="1">
                  <a:solidFill>
                    <a:schemeClr val="accent2"/>
                  </a:solidFill>
                  <a:latin typeface="Georgia" pitchFamily="18" charset="0"/>
                  <a:ea typeface="MS PGothic" pitchFamily="34" charset="-128"/>
                </a:defRPr>
              </a:lvl4pPr>
              <a:lvl5pPr marL="2057400" indent="-228600" eaLnBrk="0" hangingPunct="0">
                <a:defRPr sz="2500" b="1">
                  <a:solidFill>
                    <a:schemeClr val="accent2"/>
                  </a:solidFill>
                  <a:latin typeface="Georgia" pitchFamily="18" charset="0"/>
                  <a:ea typeface="MS PGothic" pitchFamily="34" charset="-128"/>
                </a:defRPr>
              </a:lvl5pPr>
              <a:lvl6pPr marL="2514600" indent="-228600" algn="r"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6pPr>
              <a:lvl7pPr marL="2971800" indent="-228600" algn="r"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7pPr>
              <a:lvl8pPr marL="3429000" indent="-228600" algn="r"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8pPr>
              <a:lvl9pPr marL="3886200" indent="-228600" algn="r"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9pPr>
            </a:lstStyle>
            <a:p>
              <a:pPr algn="ctr">
                <a:lnSpc>
                  <a:spcPct val="93000"/>
                </a:lnSpc>
                <a:spcBef>
                  <a:spcPct val="50000"/>
                </a:spcBef>
              </a:pPr>
              <a:r>
                <a:rPr lang="en-US" sz="1300">
                  <a:solidFill>
                    <a:schemeClr val="bg1"/>
                  </a:solidFill>
                  <a:effectLst/>
                </a:rPr>
                <a:t>INTEROPERABILIDADE</a:t>
              </a:r>
            </a:p>
            <a:p>
              <a:pPr algn="ctr">
                <a:lnSpc>
                  <a:spcPct val="93000"/>
                </a:lnSpc>
                <a:spcBef>
                  <a:spcPct val="50000"/>
                </a:spcBef>
              </a:pPr>
              <a:r>
                <a:rPr lang="en-US" sz="1300">
                  <a:solidFill>
                    <a:schemeClr val="bg1"/>
                  </a:solidFill>
                  <a:effectLst/>
                </a:rPr>
                <a:t>FUNCIONAL</a:t>
              </a:r>
            </a:p>
          </p:txBody>
        </p:sp>
        <p:sp>
          <p:nvSpPr>
            <p:cNvPr id="46086" name="Rectangle 6"/>
            <p:cNvSpPr>
              <a:spLocks noChangeArrowheads="1"/>
            </p:cNvSpPr>
            <p:nvPr/>
          </p:nvSpPr>
          <p:spPr bwMode="auto">
            <a:xfrm>
              <a:off x="576" y="2063"/>
              <a:ext cx="96" cy="913"/>
            </a:xfrm>
            <a:prstGeom prst="rect">
              <a:avLst/>
            </a:prstGeom>
            <a:solidFill>
              <a:srgbClr val="006600"/>
            </a:solidFill>
            <a:ln w="9525">
              <a:noFill/>
              <a:miter lim="800000"/>
              <a:headEnd/>
              <a:tailEnd/>
            </a:ln>
            <a:effectLst/>
          </p:spPr>
          <p:txBody>
            <a:bodyPr wrap="none" lIns="92075" tIns="46038" rIns="92075" bIns="46038" anchor="ctr"/>
            <a:lstStyle/>
            <a:p>
              <a:pPr>
                <a:defRPr/>
              </a:pPr>
              <a:endParaRPr lang="en-US">
                <a:solidFill>
                  <a:schemeClr val="bg1"/>
                </a:solidFill>
                <a:effectLst/>
                <a:latin typeface="Georgia" charset="0"/>
                <a:ea typeface="ＭＳ Ｐゴシック" charset="0"/>
                <a:cs typeface="ＭＳ Ｐゴシック" charset="0"/>
              </a:endParaRPr>
            </a:p>
          </p:txBody>
        </p:sp>
      </p:grpSp>
      <p:grpSp>
        <p:nvGrpSpPr>
          <p:cNvPr id="3" name="Group 7"/>
          <p:cNvGrpSpPr>
            <a:grpSpLocks/>
          </p:cNvGrpSpPr>
          <p:nvPr/>
        </p:nvGrpSpPr>
        <p:grpSpPr bwMode="auto">
          <a:xfrm>
            <a:off x="4715530" y="2647950"/>
            <a:ext cx="2304675" cy="2908301"/>
            <a:chOff x="3292" y="1488"/>
            <a:chExt cx="2167" cy="1832"/>
          </a:xfrm>
        </p:grpSpPr>
        <p:sp>
          <p:nvSpPr>
            <p:cNvPr id="46088" name="Rectangle 8"/>
            <p:cNvSpPr>
              <a:spLocks noChangeArrowheads="1"/>
            </p:cNvSpPr>
            <p:nvPr/>
          </p:nvSpPr>
          <p:spPr bwMode="auto">
            <a:xfrm>
              <a:off x="3360" y="1488"/>
              <a:ext cx="1824" cy="240"/>
            </a:xfrm>
            <a:prstGeom prst="rect">
              <a:avLst/>
            </a:prstGeom>
            <a:solidFill>
              <a:srgbClr val="FF9900"/>
            </a:solidFill>
            <a:ln w="9525">
              <a:noFill/>
              <a:miter lim="800000"/>
              <a:headEnd/>
              <a:tailEnd/>
            </a:ln>
            <a:effectLst/>
          </p:spPr>
          <p:txBody>
            <a:bodyPr wrap="none" lIns="92075" tIns="46038" rIns="92075" bIns="46038" anchor="ctr"/>
            <a:lstStyle/>
            <a:p>
              <a:pPr>
                <a:defRPr/>
              </a:pPr>
              <a:endParaRPr lang="en-US">
                <a:solidFill>
                  <a:schemeClr val="bg1"/>
                </a:solidFill>
                <a:effectLst/>
                <a:latin typeface="Georgia" charset="0"/>
                <a:ea typeface="ＭＳ Ｐゴシック" charset="0"/>
                <a:cs typeface="ＭＳ Ｐゴシック" charset="0"/>
              </a:endParaRPr>
            </a:p>
          </p:txBody>
        </p:sp>
        <p:sp>
          <p:nvSpPr>
            <p:cNvPr id="179206" name="Text Box 9"/>
            <p:cNvSpPr txBox="1">
              <a:spLocks noChangeArrowheads="1"/>
            </p:cNvSpPr>
            <p:nvPr/>
          </p:nvSpPr>
          <p:spPr bwMode="auto">
            <a:xfrm>
              <a:off x="3292" y="2989"/>
              <a:ext cx="2167" cy="331"/>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defRPr sz="2500" b="1">
                  <a:solidFill>
                    <a:schemeClr val="accent2"/>
                  </a:solidFill>
                  <a:latin typeface="Georgia" pitchFamily="18" charset="0"/>
                  <a:ea typeface="MS PGothic" pitchFamily="34" charset="-128"/>
                </a:defRPr>
              </a:lvl1pPr>
              <a:lvl2pPr marL="742950" indent="-285750" eaLnBrk="0" hangingPunct="0">
                <a:defRPr sz="2500" b="1">
                  <a:solidFill>
                    <a:schemeClr val="accent2"/>
                  </a:solidFill>
                  <a:latin typeface="Georgia" pitchFamily="18" charset="0"/>
                  <a:ea typeface="MS PGothic" pitchFamily="34" charset="-128"/>
                </a:defRPr>
              </a:lvl2pPr>
              <a:lvl3pPr marL="1143000" indent="-228600" eaLnBrk="0" hangingPunct="0">
                <a:defRPr sz="2500" b="1">
                  <a:solidFill>
                    <a:schemeClr val="accent2"/>
                  </a:solidFill>
                  <a:latin typeface="Georgia" pitchFamily="18" charset="0"/>
                  <a:ea typeface="MS PGothic" pitchFamily="34" charset="-128"/>
                </a:defRPr>
              </a:lvl3pPr>
              <a:lvl4pPr marL="1600200" indent="-228600" eaLnBrk="0" hangingPunct="0">
                <a:defRPr sz="2500" b="1">
                  <a:solidFill>
                    <a:schemeClr val="accent2"/>
                  </a:solidFill>
                  <a:latin typeface="Georgia" pitchFamily="18" charset="0"/>
                  <a:ea typeface="MS PGothic" pitchFamily="34" charset="-128"/>
                </a:defRPr>
              </a:lvl4pPr>
              <a:lvl5pPr marL="2057400" indent="-228600" eaLnBrk="0" hangingPunct="0">
                <a:defRPr sz="2500" b="1">
                  <a:solidFill>
                    <a:schemeClr val="accent2"/>
                  </a:solidFill>
                  <a:latin typeface="Georgia" pitchFamily="18" charset="0"/>
                  <a:ea typeface="MS PGothic" pitchFamily="34" charset="-128"/>
                </a:defRPr>
              </a:lvl5pPr>
              <a:lvl6pPr marL="2514600" indent="-228600" algn="r"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6pPr>
              <a:lvl7pPr marL="2971800" indent="-228600" algn="r"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7pPr>
              <a:lvl8pPr marL="3429000" indent="-228600" algn="r"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8pPr>
              <a:lvl9pPr marL="3886200" indent="-228600" algn="r"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9pPr>
            </a:lstStyle>
            <a:p>
              <a:pPr algn="ctr">
                <a:lnSpc>
                  <a:spcPct val="83000"/>
                </a:lnSpc>
                <a:spcBef>
                  <a:spcPct val="50000"/>
                </a:spcBef>
              </a:pPr>
              <a:r>
                <a:rPr lang="en-US" sz="1300" dirty="0">
                  <a:solidFill>
                    <a:schemeClr val="bg1"/>
                  </a:solidFill>
                  <a:effectLst/>
                </a:rPr>
                <a:t>INTEROPERABILIDADE</a:t>
              </a:r>
            </a:p>
            <a:p>
              <a:pPr algn="ctr">
                <a:lnSpc>
                  <a:spcPct val="83000"/>
                </a:lnSpc>
                <a:spcBef>
                  <a:spcPct val="50000"/>
                </a:spcBef>
              </a:pPr>
              <a:r>
                <a:rPr lang="en-US" sz="1300" dirty="0">
                  <a:solidFill>
                    <a:schemeClr val="bg1"/>
                  </a:solidFill>
                  <a:effectLst/>
                </a:rPr>
                <a:t>SEMÂNTICA</a:t>
              </a:r>
            </a:p>
          </p:txBody>
        </p:sp>
        <p:sp>
          <p:nvSpPr>
            <p:cNvPr id="46090" name="Rectangle 10"/>
            <p:cNvSpPr>
              <a:spLocks noChangeArrowheads="1"/>
            </p:cNvSpPr>
            <p:nvPr/>
          </p:nvSpPr>
          <p:spPr bwMode="auto">
            <a:xfrm flipH="1">
              <a:off x="5100" y="1680"/>
              <a:ext cx="84" cy="1318"/>
            </a:xfrm>
            <a:prstGeom prst="rect">
              <a:avLst/>
            </a:prstGeom>
            <a:solidFill>
              <a:srgbClr val="FF9900"/>
            </a:solidFill>
            <a:ln w="9525">
              <a:noFill/>
              <a:miter lim="800000"/>
              <a:headEnd/>
              <a:tailEnd/>
            </a:ln>
            <a:effectLst/>
          </p:spPr>
          <p:txBody>
            <a:bodyPr wrap="none" lIns="92075" tIns="46038" rIns="92075" bIns="46038" anchor="ctr"/>
            <a:lstStyle/>
            <a:p>
              <a:pPr>
                <a:defRPr/>
              </a:pPr>
              <a:endParaRPr lang="en-US">
                <a:solidFill>
                  <a:schemeClr val="bg1"/>
                </a:solidFill>
                <a:effectLst/>
                <a:latin typeface="Georgia" charset="0"/>
                <a:ea typeface="ＭＳ Ｐゴシック" charset="0"/>
                <a:cs typeface="ＭＳ Ｐゴシック" charset="0"/>
              </a:endParaRPr>
            </a:p>
          </p:txBody>
        </p:sp>
      </p:grpSp>
      <p:sp>
        <p:nvSpPr>
          <p:cNvPr id="46091" name="Rectangle 11"/>
          <p:cNvSpPr>
            <a:spLocks noChangeArrowheads="1"/>
          </p:cNvSpPr>
          <p:nvPr/>
        </p:nvSpPr>
        <p:spPr bwMode="auto">
          <a:xfrm>
            <a:off x="1763688" y="2132856"/>
            <a:ext cx="5977036" cy="2652712"/>
          </a:xfrm>
          <a:prstGeom prst="rect">
            <a:avLst/>
          </a:prstGeom>
          <a:noFill/>
          <a:ln w="9525">
            <a:noFill/>
            <a:miter lim="800000"/>
            <a:headEnd/>
            <a:tailEnd/>
          </a:ln>
          <a:effectLst/>
        </p:spPr>
        <p:txBody>
          <a:bodyPr lIns="92075" tIns="46038" rIns="92075" bIns="46038"/>
          <a:lstStyle/>
          <a:p>
            <a:pPr marL="469900" indent="-469900" algn="l">
              <a:lnSpc>
                <a:spcPct val="140000"/>
              </a:lnSpc>
              <a:buClr>
                <a:schemeClr val="accent2"/>
              </a:buClr>
              <a:buFont typeface="Wingdings" pitchFamily="2" charset="2"/>
              <a:buNone/>
            </a:pPr>
            <a:r>
              <a:rPr lang="en-US" sz="2000" dirty="0">
                <a:solidFill>
                  <a:schemeClr val="bg1"/>
                </a:solidFill>
                <a:effectLst/>
              </a:rPr>
              <a:t>   </a:t>
            </a:r>
            <a:r>
              <a:rPr lang="en-US" altLang="en-US" sz="2000" dirty="0">
                <a:solidFill>
                  <a:schemeClr val="bg1"/>
                </a:solidFill>
                <a:effectLst/>
              </a:rPr>
              <a:t>“</a:t>
            </a:r>
            <a:r>
              <a:rPr lang="en-US" altLang="ja-JP" sz="2000" i="1" dirty="0" err="1">
                <a:solidFill>
                  <a:schemeClr val="bg1"/>
                </a:solidFill>
                <a:effectLst/>
              </a:rPr>
              <a:t>Habilidade</a:t>
            </a:r>
            <a:r>
              <a:rPr lang="en-US" altLang="ja-JP" sz="2000" i="1" dirty="0">
                <a:solidFill>
                  <a:schemeClr val="bg1"/>
                </a:solidFill>
                <a:effectLst/>
              </a:rPr>
              <a:t>  de 2 </a:t>
            </a:r>
            <a:r>
              <a:rPr lang="en-US" altLang="ja-JP" sz="2000" i="1" dirty="0" err="1">
                <a:solidFill>
                  <a:schemeClr val="bg1"/>
                </a:solidFill>
                <a:effectLst/>
              </a:rPr>
              <a:t>ou</a:t>
            </a:r>
            <a:r>
              <a:rPr lang="en-US" altLang="ja-JP" sz="2000" i="1" dirty="0">
                <a:solidFill>
                  <a:schemeClr val="bg1"/>
                </a:solidFill>
                <a:effectLst/>
              </a:rPr>
              <a:t> </a:t>
            </a:r>
            <a:r>
              <a:rPr lang="en-US" altLang="ja-JP" sz="2000" i="1" dirty="0" err="1">
                <a:solidFill>
                  <a:schemeClr val="bg1"/>
                </a:solidFill>
                <a:effectLst/>
              </a:rPr>
              <a:t>mais</a:t>
            </a:r>
            <a:r>
              <a:rPr lang="en-US" altLang="ja-JP" sz="2000" i="1" dirty="0">
                <a:solidFill>
                  <a:schemeClr val="bg1"/>
                </a:solidFill>
                <a:effectLst/>
              </a:rPr>
              <a:t> </a:t>
            </a:r>
            <a:r>
              <a:rPr lang="en-US" altLang="ja-JP" sz="2000" i="1" dirty="0" err="1">
                <a:solidFill>
                  <a:schemeClr val="bg1"/>
                </a:solidFill>
                <a:effectLst/>
              </a:rPr>
              <a:t>sistemas</a:t>
            </a:r>
            <a:r>
              <a:rPr lang="en-US" altLang="ja-JP" sz="2000" i="1" dirty="0">
                <a:solidFill>
                  <a:schemeClr val="bg1"/>
                </a:solidFill>
                <a:effectLst/>
              </a:rPr>
              <a:t> </a:t>
            </a:r>
            <a:r>
              <a:rPr lang="en-US" altLang="ja-JP" sz="2000" i="1" dirty="0" err="1">
                <a:solidFill>
                  <a:schemeClr val="bg1"/>
                </a:solidFill>
                <a:effectLst/>
              </a:rPr>
              <a:t>ou</a:t>
            </a:r>
            <a:r>
              <a:rPr lang="en-US" altLang="ja-JP" sz="2000" i="1" dirty="0">
                <a:solidFill>
                  <a:schemeClr val="bg1"/>
                </a:solidFill>
                <a:effectLst/>
              </a:rPr>
              <a:t> </a:t>
            </a:r>
            <a:r>
              <a:rPr lang="en-US" altLang="ja-JP" sz="2000" i="1" dirty="0" err="1">
                <a:solidFill>
                  <a:schemeClr val="bg1"/>
                </a:solidFill>
                <a:effectLst/>
              </a:rPr>
              <a:t>componentes</a:t>
            </a:r>
            <a:r>
              <a:rPr lang="en-US" altLang="ja-JP" sz="2000" i="1" dirty="0">
                <a:solidFill>
                  <a:schemeClr val="bg1"/>
                </a:solidFill>
                <a:effectLst/>
              </a:rPr>
              <a:t> de trocar </a:t>
            </a:r>
            <a:r>
              <a:rPr lang="en-US" altLang="ja-JP" sz="2000" i="1" dirty="0" err="1">
                <a:solidFill>
                  <a:schemeClr val="bg1"/>
                </a:solidFill>
                <a:effectLst/>
              </a:rPr>
              <a:t>informação</a:t>
            </a:r>
            <a:r>
              <a:rPr lang="en-US" altLang="ja-JP" sz="2000" i="1" dirty="0">
                <a:solidFill>
                  <a:schemeClr val="bg1"/>
                </a:solidFill>
                <a:effectLst/>
              </a:rPr>
              <a:t>  e </a:t>
            </a:r>
            <a:r>
              <a:rPr lang="en-US" altLang="ja-JP" sz="2000" i="1" dirty="0" err="1">
                <a:solidFill>
                  <a:schemeClr val="bg1"/>
                </a:solidFill>
                <a:effectLst/>
              </a:rPr>
              <a:t>usar</a:t>
            </a:r>
            <a:r>
              <a:rPr lang="en-US" altLang="ja-JP" sz="2000" i="1" dirty="0">
                <a:solidFill>
                  <a:schemeClr val="bg1"/>
                </a:solidFill>
                <a:effectLst/>
              </a:rPr>
              <a:t> a </a:t>
            </a:r>
            <a:r>
              <a:rPr lang="en-US" altLang="ja-JP" sz="2000" i="1" dirty="0" err="1">
                <a:solidFill>
                  <a:schemeClr val="bg1"/>
                </a:solidFill>
                <a:effectLst/>
              </a:rPr>
              <a:t>informação</a:t>
            </a:r>
            <a:r>
              <a:rPr lang="en-US" altLang="ja-JP" sz="2000" i="1" dirty="0">
                <a:solidFill>
                  <a:schemeClr val="bg1"/>
                </a:solidFill>
                <a:effectLst/>
              </a:rPr>
              <a:t> </a:t>
            </a:r>
            <a:r>
              <a:rPr lang="en-US" altLang="ja-JP" sz="2000" i="1" dirty="0" err="1">
                <a:solidFill>
                  <a:schemeClr val="bg1"/>
                </a:solidFill>
                <a:effectLst/>
              </a:rPr>
              <a:t>que</a:t>
            </a:r>
            <a:r>
              <a:rPr lang="en-US" altLang="ja-JP" sz="2000" i="1" dirty="0">
                <a:solidFill>
                  <a:schemeClr val="bg1"/>
                </a:solidFill>
                <a:effectLst/>
              </a:rPr>
              <a:t> </a:t>
            </a:r>
            <a:r>
              <a:rPr lang="en-US" altLang="ja-JP" sz="2000" i="1" dirty="0" err="1">
                <a:solidFill>
                  <a:schemeClr val="bg1"/>
                </a:solidFill>
                <a:effectLst/>
              </a:rPr>
              <a:t>foi</a:t>
            </a:r>
            <a:r>
              <a:rPr lang="en-US" altLang="ja-JP" sz="2000" i="1" dirty="0">
                <a:solidFill>
                  <a:schemeClr val="bg1"/>
                </a:solidFill>
                <a:effectLst/>
              </a:rPr>
              <a:t> </a:t>
            </a:r>
            <a:r>
              <a:rPr lang="en-US" altLang="ja-JP" sz="2000" i="1" dirty="0" err="1">
                <a:solidFill>
                  <a:schemeClr val="bg1"/>
                </a:solidFill>
                <a:effectLst/>
              </a:rPr>
              <a:t>trocada</a:t>
            </a:r>
            <a:r>
              <a:rPr lang="en-US" altLang="en-US" sz="2000" dirty="0">
                <a:solidFill>
                  <a:schemeClr val="bg1"/>
                </a:solidFill>
                <a:effectLst/>
              </a:rPr>
              <a:t>”</a:t>
            </a:r>
            <a:endParaRPr lang="en-US" altLang="ja-JP" sz="2000" dirty="0">
              <a:solidFill>
                <a:schemeClr val="bg1"/>
              </a:solidFill>
              <a:effectLst/>
            </a:endParaRPr>
          </a:p>
          <a:p>
            <a:pPr marL="908050" lvl="1" indent="-436563">
              <a:lnSpc>
                <a:spcPct val="140000"/>
              </a:lnSpc>
              <a:buClr>
                <a:schemeClr val="accent2"/>
              </a:buClr>
              <a:buFont typeface="Wingdings" pitchFamily="2" charset="2"/>
              <a:buNone/>
            </a:pPr>
            <a:r>
              <a:rPr lang="en-US" sz="2000" dirty="0">
                <a:solidFill>
                  <a:schemeClr val="bg1"/>
                </a:solidFill>
                <a:effectLst/>
              </a:rPr>
              <a:t>		</a:t>
            </a:r>
            <a:r>
              <a:rPr lang="en-US" sz="1600" dirty="0">
                <a:solidFill>
                  <a:schemeClr val="bg1"/>
                </a:solidFill>
                <a:effectLst/>
              </a:rPr>
              <a:t>[IEEE Standard Computer Dictionary: A Compilation</a:t>
            </a:r>
            <a:br>
              <a:rPr lang="en-US" sz="1600" dirty="0">
                <a:solidFill>
                  <a:schemeClr val="bg1"/>
                </a:solidFill>
                <a:effectLst/>
              </a:rPr>
            </a:br>
            <a:r>
              <a:rPr lang="en-US" sz="1600" dirty="0">
                <a:solidFill>
                  <a:schemeClr val="bg1"/>
                </a:solidFill>
                <a:effectLst/>
              </a:rPr>
              <a:t>   of IEEE Standard Computer Glossaries, IEEE, 1990]</a:t>
            </a:r>
            <a:endParaRPr lang="en-AU" sz="1600" dirty="0">
              <a:solidFill>
                <a:schemeClr val="bg1"/>
              </a:solidFill>
              <a:effectLst/>
            </a:endParaRPr>
          </a:p>
        </p:txBody>
      </p:sp>
    </p:spTree>
    <p:extLst>
      <p:ext uri="{BB962C8B-B14F-4D97-AF65-F5344CB8AC3E}">
        <p14:creationId xmlns:p14="http://schemas.microsoft.com/office/powerpoint/2010/main" val="25908342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60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46091">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ppt_h/2"/>
                                          </p:val>
                                        </p:tav>
                                        <p:tav tm="100000">
                                          <p:val>
                                            <p:strVal val="#ppt_y"/>
                                          </p:val>
                                        </p:tav>
                                      </p:tavLst>
                                    </p:anim>
                                    <p:anim calcmode="lin" valueType="num">
                                      <p:cBhvr>
                                        <p:cTn id="15" dur="500" fill="hold"/>
                                        <p:tgtEl>
                                          <p:spTgt spid="2"/>
                                        </p:tgtEl>
                                        <p:attrNameLst>
                                          <p:attrName>ppt_w</p:attrName>
                                        </p:attrNameLst>
                                      </p:cBhvr>
                                      <p:tavLst>
                                        <p:tav tm="0">
                                          <p:val>
                                            <p:strVal val="#ppt_w"/>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7" presetClass="entr" presetSubtype="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100000">
                                          <p:val>
                                            <p:strVal val="#ppt_x"/>
                                          </p:val>
                                        </p:tav>
                                      </p:tavLst>
                                    </p:anim>
                                    <p:anim calcmode="lin" valueType="num">
                                      <p:cBhvr>
                                        <p:cTn id="22" dur="500" fill="hold"/>
                                        <p:tgtEl>
                                          <p:spTgt spid="3"/>
                                        </p:tgtEl>
                                        <p:attrNameLst>
                                          <p:attrName>ppt_y</p:attrName>
                                        </p:attrNameLst>
                                      </p:cBhvr>
                                      <p:tavLst>
                                        <p:tav tm="0">
                                          <p:val>
                                            <p:strVal val="#ppt_y-#ppt_h/2"/>
                                          </p:val>
                                        </p:tav>
                                        <p:tav tm="100000">
                                          <p:val>
                                            <p:strVal val="#ppt_y"/>
                                          </p:val>
                                        </p:tav>
                                      </p:tavLst>
                                    </p:anim>
                                    <p:anim calcmode="lin" valueType="num">
                                      <p:cBhvr>
                                        <p:cTn id="23" dur="500" fill="hold"/>
                                        <p:tgtEl>
                                          <p:spTgt spid="3"/>
                                        </p:tgtEl>
                                        <p:attrNameLst>
                                          <p:attrName>ppt_w</p:attrName>
                                        </p:attrNameLst>
                                      </p:cBhvr>
                                      <p:tavLst>
                                        <p:tav tm="0">
                                          <p:val>
                                            <p:strVal val="#ppt_w"/>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1"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2915816" y="12820"/>
            <a:ext cx="1512168" cy="935038"/>
          </a:xfrm>
          <a:ln algn="ctr">
            <a:miter lim="800000"/>
            <a:headEnd/>
            <a:tailEnd/>
          </a:ln>
          <a:extLst>
            <a:ext uri="{FAA26D3D-D897-4be2-8F04-BA451C77F1D7}">
              <ma14:placeholderFlag xmlns:ma14="http://schemas.microsoft.com/office/mac/drawingml/2011/main" xmlns="" val="1"/>
            </a:ext>
          </a:ex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r" fontAlgn="auto">
              <a:lnSpc>
                <a:spcPct val="100000"/>
              </a:lnSpc>
              <a:spcBef>
                <a:spcPts val="0"/>
              </a:spcBef>
              <a:spcAft>
                <a:spcPts val="0"/>
              </a:spcAft>
              <a:defRPr/>
            </a:pPr>
            <a:r>
              <a:rPr lang="pt-BR" sz="2800" b="1" kern="1200" dirty="0" smtClean="0">
                <a:ln w="11430"/>
                <a:solidFill>
                  <a:schemeClr val="bg1"/>
                </a:solidFill>
                <a:effectLst>
                  <a:outerShdw blurRad="50800" dist="39000" dir="5460000" algn="tl">
                    <a:srgbClr val="000000">
                      <a:alpha val="38000"/>
                    </a:srgbClr>
                  </a:outerShdw>
                </a:effectLst>
                <a:latin typeface="+mn-lt"/>
                <a:ea typeface="+mn-ea"/>
                <a:cs typeface="+mn-cs"/>
              </a:rPr>
              <a:t>Padrão</a:t>
            </a:r>
            <a:endParaRPr lang="en-US" sz="2800" b="1" kern="1200" dirty="0">
              <a:ln w="11430"/>
              <a:solidFill>
                <a:schemeClr val="bg1"/>
              </a:solidFill>
              <a:effectLst>
                <a:outerShdw blurRad="50800" dist="39000" dir="5460000" algn="tl">
                  <a:srgbClr val="000000">
                    <a:alpha val="38000"/>
                  </a:srgbClr>
                </a:outerShdw>
              </a:effectLst>
              <a:latin typeface="+mn-lt"/>
              <a:ea typeface="+mn-ea"/>
              <a:cs typeface="+mn-cs"/>
            </a:endParaRPr>
          </a:p>
        </p:txBody>
      </p:sp>
      <p:sp>
        <p:nvSpPr>
          <p:cNvPr id="144387" name="Rectangle 3"/>
          <p:cNvSpPr>
            <a:spLocks noGrp="1" noChangeArrowheads="1"/>
          </p:cNvSpPr>
          <p:nvPr>
            <p:ph type="body" idx="1"/>
          </p:nvPr>
        </p:nvSpPr>
        <p:spPr>
          <a:xfrm>
            <a:off x="467544" y="1270868"/>
            <a:ext cx="8281988" cy="3670300"/>
          </a:xfrm>
        </p:spPr>
        <p:txBody>
          <a:bodyPr/>
          <a:lstStyle/>
          <a:p>
            <a:pPr eaLnBrk="1" hangingPunct="1">
              <a:lnSpc>
                <a:spcPct val="130000"/>
              </a:lnSpc>
              <a:buFont typeface="Wingdings" pitchFamily="2" charset="2"/>
              <a:buNone/>
            </a:pPr>
            <a:r>
              <a:rPr lang="pt-BR" dirty="0" smtClean="0">
                <a:effectLst>
                  <a:outerShdw blurRad="38100" dist="38100" dir="2700000" algn="tl">
                    <a:srgbClr val="C0C0C0"/>
                  </a:outerShdw>
                </a:effectLst>
              </a:rPr>
              <a:t>	</a:t>
            </a:r>
            <a:r>
              <a:rPr lang="ja-JP" altLang="pt-BR" sz="2400" dirty="0" smtClean="0">
                <a:effectLst/>
                <a:latin typeface="Times New Roman" panose="02020603050405020304" pitchFamily="18" charset="0"/>
                <a:cs typeface="Times New Roman" panose="02020603050405020304" pitchFamily="18" charset="0"/>
              </a:rPr>
              <a:t>“</a:t>
            </a:r>
            <a:r>
              <a:rPr lang="pt-BR" altLang="ja-JP" sz="2400" dirty="0" smtClean="0">
                <a:effectLst/>
                <a:latin typeface="Times New Roman" panose="02020603050405020304" pitchFamily="18" charset="0"/>
                <a:cs typeface="Times New Roman" panose="02020603050405020304" pitchFamily="18" charset="0"/>
              </a:rPr>
              <a:t> É um </a:t>
            </a:r>
            <a:r>
              <a:rPr lang="pt-BR" altLang="ja-JP" sz="2400" b="1" u="sng" dirty="0" smtClean="0">
                <a:solidFill>
                  <a:srgbClr val="CC0000"/>
                </a:solidFill>
                <a:effectLst/>
                <a:latin typeface="Times New Roman" panose="02020603050405020304" pitchFamily="18" charset="0"/>
                <a:cs typeface="Times New Roman" panose="02020603050405020304" pitchFamily="18" charset="0"/>
              </a:rPr>
              <a:t>documento</a:t>
            </a:r>
            <a:r>
              <a:rPr lang="pt-BR" altLang="ja-JP" sz="2400" dirty="0" smtClean="0">
                <a:solidFill>
                  <a:srgbClr val="CC0000"/>
                </a:solidFill>
                <a:effectLst/>
                <a:latin typeface="Times New Roman" panose="02020603050405020304" pitchFamily="18" charset="0"/>
                <a:cs typeface="Times New Roman" panose="02020603050405020304" pitchFamily="18" charset="0"/>
              </a:rPr>
              <a:t> </a:t>
            </a:r>
            <a:r>
              <a:rPr lang="pt-BR" altLang="ja-JP" sz="2400" dirty="0" smtClean="0">
                <a:effectLst/>
                <a:latin typeface="Times New Roman" panose="02020603050405020304" pitchFamily="18" charset="0"/>
                <a:cs typeface="Times New Roman" panose="02020603050405020304" pitchFamily="18" charset="0"/>
              </a:rPr>
              <a:t>estabelecido por </a:t>
            </a:r>
            <a:r>
              <a:rPr lang="pt-BR" altLang="ja-JP" sz="2400" b="1" u="sng" dirty="0" smtClean="0">
                <a:solidFill>
                  <a:srgbClr val="CC0000"/>
                </a:solidFill>
                <a:effectLst/>
                <a:latin typeface="Times New Roman" panose="02020603050405020304" pitchFamily="18" charset="0"/>
                <a:cs typeface="Times New Roman" panose="02020603050405020304" pitchFamily="18" charset="0"/>
              </a:rPr>
              <a:t>consenso</a:t>
            </a:r>
            <a:r>
              <a:rPr lang="pt-BR" altLang="ja-JP" sz="2400" dirty="0" smtClean="0">
                <a:solidFill>
                  <a:srgbClr val="CC0000"/>
                </a:solidFill>
                <a:effectLst/>
                <a:latin typeface="Times New Roman" panose="02020603050405020304" pitchFamily="18" charset="0"/>
                <a:cs typeface="Times New Roman" panose="02020603050405020304" pitchFamily="18" charset="0"/>
              </a:rPr>
              <a:t> </a:t>
            </a:r>
            <a:r>
              <a:rPr lang="pt-BR" altLang="ja-JP" sz="2400" dirty="0" smtClean="0">
                <a:effectLst/>
                <a:latin typeface="Times New Roman" panose="02020603050405020304" pitchFamily="18" charset="0"/>
                <a:cs typeface="Times New Roman" panose="02020603050405020304" pitchFamily="18" charset="0"/>
              </a:rPr>
              <a:t>e aprovado por um grupo reconhecido, que define para uso geral e repetido </a:t>
            </a:r>
            <a:r>
              <a:rPr lang="pt-BR" altLang="ja-JP" sz="2400" b="1" u="sng" dirty="0" smtClean="0">
                <a:solidFill>
                  <a:srgbClr val="CC0000"/>
                </a:solidFill>
                <a:effectLst/>
                <a:latin typeface="Times New Roman" panose="02020603050405020304" pitchFamily="18" charset="0"/>
                <a:cs typeface="Times New Roman" panose="02020603050405020304" pitchFamily="18" charset="0"/>
              </a:rPr>
              <a:t>um conjunto de regras</a:t>
            </a:r>
            <a:r>
              <a:rPr lang="pt-BR" altLang="ja-JP" sz="2400" b="1" dirty="0" smtClean="0">
                <a:effectLst/>
                <a:latin typeface="Times New Roman" panose="02020603050405020304" pitchFamily="18" charset="0"/>
                <a:cs typeface="Times New Roman" panose="02020603050405020304" pitchFamily="18" charset="0"/>
              </a:rPr>
              <a:t>, </a:t>
            </a:r>
            <a:r>
              <a:rPr lang="pt-BR" altLang="ja-JP" sz="2400" b="1" u="sng" dirty="0" smtClean="0">
                <a:solidFill>
                  <a:srgbClr val="CC0000"/>
                </a:solidFill>
                <a:effectLst/>
                <a:latin typeface="Times New Roman" panose="02020603050405020304" pitchFamily="18" charset="0"/>
                <a:cs typeface="Times New Roman" panose="02020603050405020304" pitchFamily="18" charset="0"/>
              </a:rPr>
              <a:t>protocolos ou características de processos</a:t>
            </a:r>
            <a:r>
              <a:rPr lang="pt-BR" altLang="ja-JP" sz="2400" dirty="0" smtClean="0">
                <a:effectLst/>
                <a:latin typeface="Times New Roman" panose="02020603050405020304" pitchFamily="18" charset="0"/>
                <a:cs typeface="Times New Roman" panose="02020603050405020304" pitchFamily="18" charset="0"/>
              </a:rPr>
              <a:t> com o objetivo de ordenar e organizar atividades em contextos específicos para o benefício de todos </a:t>
            </a:r>
            <a:r>
              <a:rPr lang="ja-JP" altLang="pt-BR" sz="2400" dirty="0" smtClean="0">
                <a:effectLst/>
                <a:latin typeface="Times New Roman" panose="02020603050405020304" pitchFamily="18" charset="0"/>
                <a:cs typeface="Times New Roman" panose="02020603050405020304" pitchFamily="18" charset="0"/>
              </a:rPr>
              <a:t>”</a:t>
            </a:r>
            <a:endParaRPr lang="pt-BR" altLang="ja-JP" sz="2400" dirty="0" smtClean="0">
              <a:effectLst/>
              <a:latin typeface="Times New Roman" panose="02020603050405020304" pitchFamily="18" charset="0"/>
              <a:cs typeface="Times New Roman" panose="02020603050405020304" pitchFamily="18" charset="0"/>
            </a:endParaRPr>
          </a:p>
          <a:p>
            <a:pPr eaLnBrk="1" hangingPunct="1">
              <a:lnSpc>
                <a:spcPct val="130000"/>
              </a:lnSpc>
              <a:buFont typeface="Wingdings" pitchFamily="2" charset="2"/>
              <a:buNone/>
            </a:pPr>
            <a:endParaRPr lang="pt-BR" sz="2400" dirty="0" smtClean="0">
              <a:effectLst/>
              <a:latin typeface="Times New Roman" panose="02020603050405020304" pitchFamily="18" charset="0"/>
              <a:cs typeface="Times New Roman" panose="02020603050405020304" pitchFamily="18" charset="0"/>
            </a:endParaRPr>
          </a:p>
          <a:p>
            <a:pPr algn="r" eaLnBrk="1" hangingPunct="1">
              <a:lnSpc>
                <a:spcPct val="130000"/>
              </a:lnSpc>
              <a:buFont typeface="Wingdings" pitchFamily="2" charset="2"/>
              <a:buNone/>
            </a:pPr>
            <a:r>
              <a:rPr lang="pt-BR" sz="2400" b="1" dirty="0" err="1" smtClean="0">
                <a:effectLst/>
                <a:latin typeface="Times New Roman" panose="02020603050405020304" pitchFamily="18" charset="0"/>
                <a:cs typeface="Times New Roman" panose="02020603050405020304" pitchFamily="18" charset="0"/>
              </a:rPr>
              <a:t>International</a:t>
            </a:r>
            <a:r>
              <a:rPr lang="pt-BR" sz="2400" b="1" dirty="0" smtClean="0">
                <a:effectLst/>
                <a:latin typeface="Times New Roman" panose="02020603050405020304" pitchFamily="18" charset="0"/>
                <a:cs typeface="Times New Roman" panose="02020603050405020304" pitchFamily="18" charset="0"/>
              </a:rPr>
              <a:t> Standards </a:t>
            </a:r>
            <a:r>
              <a:rPr lang="pt-BR" sz="2400" b="1" dirty="0" err="1" smtClean="0">
                <a:effectLst/>
                <a:latin typeface="Times New Roman" panose="02020603050405020304" pitchFamily="18" charset="0"/>
                <a:cs typeface="Times New Roman" panose="02020603050405020304" pitchFamily="18" charset="0"/>
              </a:rPr>
              <a:t>Organization</a:t>
            </a:r>
            <a:r>
              <a:rPr lang="pt-BR" sz="2400" b="1" dirty="0" smtClean="0">
                <a:effectLst/>
                <a:latin typeface="Times New Roman" panose="02020603050405020304" pitchFamily="18" charset="0"/>
                <a:cs typeface="Times New Roman" panose="02020603050405020304" pitchFamily="18" charset="0"/>
              </a:rPr>
              <a:t> - ISO</a:t>
            </a:r>
            <a:endParaRPr lang="en-US" sz="2400" b="1" dirty="0" smtClean="0">
              <a:effectLst/>
              <a:latin typeface="Times New Roman" panose="02020603050405020304" pitchFamily="18" charset="0"/>
              <a:cs typeface="Times New Roman" panose="02020603050405020304" pitchFamily="18" charset="0"/>
            </a:endParaRPr>
          </a:p>
        </p:txBody>
      </p:sp>
      <p:pic>
        <p:nvPicPr>
          <p:cNvPr id="215044" name="Picture 4" descr="http://www.minasnews.com/uploads/_thumb/cedoc_doc_564/img564_ddrs79eynap6ahk7rdn0qhdekym77bp4s06jvhrg5zklgcg7hhdfcm3scwzp26arbucbkdtv4a9age7si7nahwzhnxb4w2azac9x.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5013176"/>
            <a:ext cx="1739751" cy="13048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3"/>
          <p:cNvSpPr>
            <a:spLocks noGrp="1" noChangeArrowheads="1"/>
          </p:cNvSpPr>
          <p:nvPr>
            <p:ph type="body" idx="1"/>
          </p:nvPr>
        </p:nvSpPr>
        <p:spPr>
          <a:xfrm>
            <a:off x="683568" y="980728"/>
            <a:ext cx="8237538" cy="4176712"/>
          </a:xfrm>
        </p:spPr>
        <p:txBody>
          <a:bodyPr lIns="92075" tIns="46038" rIns="92075" bIns="46038"/>
          <a:lstStyle/>
          <a:p>
            <a:pPr marL="533400" indent="-533400" eaLnBrk="1" hangingPunct="1">
              <a:lnSpc>
                <a:spcPct val="110000"/>
              </a:lnSpc>
            </a:pPr>
            <a:r>
              <a:rPr lang="en-US" altLang="zh-CN" sz="2000" b="1" dirty="0" smtClean="0">
                <a:effectLst/>
                <a:latin typeface="Times New Roman" panose="02020603050405020304" pitchFamily="18" charset="0"/>
                <a:ea typeface="SimSun" pitchFamily="2" charset="-122"/>
                <a:cs typeface="Times New Roman" panose="02020603050405020304" pitchFamily="18" charset="0"/>
              </a:rPr>
              <a:t>ISO - International Standards Organization</a:t>
            </a:r>
          </a:p>
          <a:p>
            <a:pPr marL="914400" lvl="1" indent="-457200" eaLnBrk="1" hangingPunct="1">
              <a:lnSpc>
                <a:spcPct val="110000"/>
              </a:lnSpc>
            </a:pPr>
            <a:r>
              <a:rPr lang="en-US" altLang="zh-CN" sz="2000" dirty="0" smtClean="0">
                <a:effectLst/>
                <a:latin typeface="Times New Roman" panose="02020603050405020304" pitchFamily="18" charset="0"/>
                <a:ea typeface="SimSun" pitchFamily="2" charset="-122"/>
                <a:cs typeface="Times New Roman" panose="02020603050405020304" pitchFamily="18" charset="0"/>
              </a:rPr>
              <a:t>ISO/TC 215 -Health Information and Communications Technology</a:t>
            </a:r>
          </a:p>
          <a:p>
            <a:pPr marL="914400" lvl="1" indent="-457200" eaLnBrk="1" hangingPunct="1">
              <a:lnSpc>
                <a:spcPct val="110000"/>
              </a:lnSpc>
            </a:pPr>
            <a:endParaRPr lang="en-US" altLang="zh-CN" sz="2000" dirty="0" smtClean="0">
              <a:effectLst/>
              <a:latin typeface="Times New Roman" panose="02020603050405020304" pitchFamily="18" charset="0"/>
              <a:ea typeface="SimSun" pitchFamily="2" charset="-122"/>
              <a:cs typeface="Times New Roman" panose="02020603050405020304" pitchFamily="18" charset="0"/>
            </a:endParaRPr>
          </a:p>
          <a:p>
            <a:pPr marL="533400" indent="-533400" eaLnBrk="1" hangingPunct="1">
              <a:lnSpc>
                <a:spcPct val="110000"/>
              </a:lnSpc>
            </a:pPr>
            <a:r>
              <a:rPr lang="en-US" altLang="zh-CN" sz="2000" b="1" dirty="0" smtClean="0">
                <a:effectLst/>
                <a:latin typeface="Times New Roman" panose="02020603050405020304" pitchFamily="18" charset="0"/>
                <a:ea typeface="SimSun" pitchFamily="2" charset="-122"/>
                <a:cs typeface="Times New Roman" panose="02020603050405020304" pitchFamily="18" charset="0"/>
              </a:rPr>
              <a:t>CEN - European Committee for Standardization</a:t>
            </a:r>
          </a:p>
          <a:p>
            <a:pPr marL="914400" lvl="1" indent="-457200" eaLnBrk="1" hangingPunct="1">
              <a:lnSpc>
                <a:spcPct val="110000"/>
              </a:lnSpc>
            </a:pPr>
            <a:r>
              <a:rPr lang="en-US" altLang="zh-CN" sz="2000" dirty="0" smtClean="0">
                <a:effectLst/>
                <a:latin typeface="Times New Roman" panose="02020603050405020304" pitchFamily="18" charset="0"/>
                <a:ea typeface="SimSun" pitchFamily="2" charset="-122"/>
                <a:cs typeface="Times New Roman" panose="02020603050405020304" pitchFamily="18" charset="0"/>
              </a:rPr>
              <a:t>CEN/TC 251 -Health Informatics </a:t>
            </a:r>
          </a:p>
          <a:p>
            <a:pPr marL="914400" lvl="1" indent="-457200" eaLnBrk="1" hangingPunct="1">
              <a:lnSpc>
                <a:spcPct val="110000"/>
              </a:lnSpc>
            </a:pPr>
            <a:endParaRPr lang="en-US" altLang="zh-CN" sz="2000" dirty="0" smtClean="0">
              <a:effectLst/>
              <a:latin typeface="Times New Roman" panose="02020603050405020304" pitchFamily="18" charset="0"/>
              <a:ea typeface="SimSun" pitchFamily="2" charset="-122"/>
              <a:cs typeface="Times New Roman" panose="02020603050405020304" pitchFamily="18" charset="0"/>
            </a:endParaRPr>
          </a:p>
          <a:p>
            <a:pPr marL="533400" indent="-533400" eaLnBrk="1" hangingPunct="1">
              <a:lnSpc>
                <a:spcPct val="110000"/>
              </a:lnSpc>
            </a:pPr>
            <a:r>
              <a:rPr lang="en-US" altLang="zh-CN" sz="2000" b="1" dirty="0" smtClean="0">
                <a:effectLst/>
                <a:latin typeface="Times New Roman" panose="02020603050405020304" pitchFamily="18" charset="0"/>
                <a:ea typeface="SimSun" pitchFamily="2" charset="-122"/>
                <a:cs typeface="Times New Roman" panose="02020603050405020304" pitchFamily="18" charset="0"/>
              </a:rPr>
              <a:t>ANSI - American National Standards Institute </a:t>
            </a:r>
          </a:p>
          <a:p>
            <a:pPr marL="914400" lvl="1" indent="-457200" eaLnBrk="1" hangingPunct="1">
              <a:lnSpc>
                <a:spcPct val="110000"/>
              </a:lnSpc>
            </a:pPr>
            <a:r>
              <a:rPr lang="pt-BR" altLang="zh-CN" sz="2000" dirty="0" smtClean="0">
                <a:effectLst/>
                <a:latin typeface="Times New Roman" panose="02020603050405020304" pitchFamily="18" charset="0"/>
                <a:ea typeface="SimSun" pitchFamily="2" charset="-122"/>
                <a:cs typeface="Times New Roman" panose="02020603050405020304" pitchFamily="18" charset="0"/>
              </a:rPr>
              <a:t>HL7, ACR/NEMA DICOM, ASC X12, ASTM, IEEE</a:t>
            </a:r>
          </a:p>
          <a:p>
            <a:pPr marL="914400" lvl="1" indent="-457200" eaLnBrk="1" hangingPunct="1">
              <a:lnSpc>
                <a:spcPct val="110000"/>
              </a:lnSpc>
            </a:pPr>
            <a:endParaRPr lang="pt-BR" altLang="zh-CN" sz="2000" dirty="0" smtClean="0">
              <a:effectLst/>
              <a:latin typeface="Times New Roman" panose="02020603050405020304" pitchFamily="18" charset="0"/>
              <a:ea typeface="SimSun" pitchFamily="2" charset="-122"/>
              <a:cs typeface="Times New Roman" panose="02020603050405020304" pitchFamily="18" charset="0"/>
            </a:endParaRPr>
          </a:p>
          <a:p>
            <a:pPr marL="533400" indent="-533400" eaLnBrk="1" hangingPunct="1">
              <a:lnSpc>
                <a:spcPct val="110000"/>
              </a:lnSpc>
            </a:pPr>
            <a:r>
              <a:rPr lang="pt-BR" altLang="zh-CN" sz="2000" b="1" dirty="0" smtClean="0">
                <a:effectLst/>
                <a:latin typeface="Times New Roman" panose="02020603050405020304" pitchFamily="18" charset="0"/>
                <a:ea typeface="SimSun" pitchFamily="2" charset="-122"/>
                <a:cs typeface="Times New Roman" panose="02020603050405020304" pitchFamily="18" charset="0"/>
              </a:rPr>
              <a:t>ABNT – Associação Brasileira de Normas Técnicas</a:t>
            </a:r>
          </a:p>
          <a:p>
            <a:pPr marL="914400" lvl="1" indent="-457200" eaLnBrk="1" hangingPunct="1">
              <a:lnSpc>
                <a:spcPct val="110000"/>
              </a:lnSpc>
            </a:pPr>
            <a:r>
              <a:rPr lang="pt-BR" altLang="zh-CN" sz="2000" dirty="0" smtClean="0">
                <a:effectLst/>
                <a:latin typeface="Times New Roman" panose="02020603050405020304" pitchFamily="18" charset="0"/>
                <a:ea typeface="SimSun" pitchFamily="2" charset="-122"/>
                <a:cs typeface="Times New Roman" panose="02020603050405020304" pitchFamily="18" charset="0"/>
              </a:rPr>
              <a:t>CEEIS – Comissão de Estudo Especial de Informática em Saúde</a:t>
            </a:r>
          </a:p>
          <a:p>
            <a:pPr marL="914400" lvl="1" indent="-457200" eaLnBrk="1" hangingPunct="1">
              <a:lnSpc>
                <a:spcPct val="110000"/>
              </a:lnSpc>
              <a:buFont typeface="Wingdings" pitchFamily="2" charset="2"/>
              <a:buNone/>
            </a:pPr>
            <a:r>
              <a:rPr lang="pt-BR" altLang="zh-CN" sz="2000" b="1" dirty="0" smtClean="0">
                <a:effectLst/>
                <a:latin typeface="Times New Roman" panose="02020603050405020304" pitchFamily="18" charset="0"/>
                <a:ea typeface="SimSun" pitchFamily="2" charset="-122"/>
                <a:cs typeface="Times New Roman" panose="02020603050405020304" pitchFamily="18" charset="0"/>
              </a:rPr>
              <a:t>	</a:t>
            </a:r>
          </a:p>
        </p:txBody>
      </p:sp>
      <p:sp>
        <p:nvSpPr>
          <p:cNvPr id="153604" name="Rectangle 4"/>
          <p:cNvSpPr>
            <a:spLocks noChangeArrowheads="1"/>
          </p:cNvSpPr>
          <p:nvPr/>
        </p:nvSpPr>
        <p:spPr bwMode="auto">
          <a:xfrm>
            <a:off x="1547664" y="-90959"/>
            <a:ext cx="5976664" cy="855663"/>
          </a:xfrm>
          <a:prstGeom prst="rect">
            <a:avLst/>
          </a:prstGeom>
          <a:noFill/>
          <a:ln w="9525" algn="ctr">
            <a:noFill/>
            <a:miter lim="800000"/>
            <a:headEnd/>
            <a:tailEnd/>
          </a:ln>
          <a:effec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l" eaLnBrk="0" fontAlgn="auto" hangingPunct="0">
              <a:lnSpc>
                <a:spcPct val="100000"/>
              </a:lnSpc>
              <a:spcBef>
                <a:spcPts val="0"/>
              </a:spcBef>
              <a:spcAft>
                <a:spcPts val="0"/>
              </a:spcAft>
              <a:defRPr/>
            </a:pPr>
            <a:r>
              <a:rPr lang="pt-BR" sz="2800" dirty="0">
                <a:ln w="11430"/>
                <a:solidFill>
                  <a:srgbClr val="580000"/>
                </a:solidFill>
                <a:effectLst>
                  <a:outerShdw blurRad="50800" dist="39000" dir="5460000" algn="tl">
                    <a:srgbClr val="000000">
                      <a:alpha val="38000"/>
                    </a:srgbClr>
                  </a:outerShdw>
                </a:effectLst>
                <a:latin typeface="+mn-lt"/>
                <a:ea typeface="+mn-ea"/>
              </a:rPr>
              <a:t/>
            </a:r>
            <a:br>
              <a:rPr lang="pt-BR" sz="2800" dirty="0">
                <a:ln w="11430"/>
                <a:solidFill>
                  <a:srgbClr val="580000"/>
                </a:solidFill>
                <a:effectLst>
                  <a:outerShdw blurRad="50800" dist="39000" dir="5460000" algn="tl">
                    <a:srgbClr val="000000">
                      <a:alpha val="38000"/>
                    </a:srgbClr>
                  </a:outerShdw>
                </a:effectLst>
                <a:latin typeface="+mn-lt"/>
                <a:ea typeface="+mn-ea"/>
              </a:rPr>
            </a:br>
            <a:r>
              <a:rPr lang="pt-BR" sz="2800" dirty="0" smtClean="0">
                <a:ln w="11430"/>
                <a:solidFill>
                  <a:schemeClr val="bg1"/>
                </a:solidFill>
                <a:effectLst>
                  <a:outerShdw blurRad="50800" dist="39000" dir="5460000" algn="tl">
                    <a:srgbClr val="000000">
                      <a:alpha val="38000"/>
                    </a:srgbClr>
                  </a:outerShdw>
                </a:effectLst>
                <a:latin typeface="+mn-lt"/>
                <a:ea typeface="+mn-ea"/>
              </a:rPr>
              <a:t>Organizações  Padronizadoras </a:t>
            </a:r>
            <a:endParaRPr lang="en-US" sz="2800" dirty="0">
              <a:ln w="11430"/>
              <a:solidFill>
                <a:schemeClr val="bg1"/>
              </a:solidFill>
              <a:effectLst>
                <a:outerShdw blurRad="50800" dist="39000" dir="5460000" algn="tl">
                  <a:srgbClr val="000000">
                    <a:alpha val="38000"/>
                  </a:srgbClr>
                </a:outerShdw>
              </a:effectLst>
              <a:latin typeface="+mn-lt"/>
              <a:ea typeface="+mn-ea"/>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395536" y="-90264"/>
            <a:ext cx="835292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pt-BR" altLang="pt-BR" sz="3600" b="1" dirty="0" smtClean="0">
                <a:solidFill>
                  <a:schemeClr val="bg1"/>
                </a:solidFill>
              </a:rPr>
              <a:t>Padrões </a:t>
            </a:r>
            <a:r>
              <a:rPr lang="pt-BR" altLang="pt-BR" sz="3600" b="1" dirty="0" err="1" smtClean="0">
                <a:solidFill>
                  <a:schemeClr val="bg1"/>
                </a:solidFill>
              </a:rPr>
              <a:t>p</a:t>
            </a:r>
            <a:r>
              <a:rPr lang="pt-BR" altLang="pt-BR" sz="3600" b="1" dirty="0" smtClean="0">
                <a:solidFill>
                  <a:schemeClr val="bg1"/>
                </a:solidFill>
              </a:rPr>
              <a:t>/ Interoperabilidade de SIS</a:t>
            </a:r>
            <a:endParaRPr lang="en-US" altLang="pt-BR" sz="3600" b="1" dirty="0" smtClean="0">
              <a:solidFill>
                <a:schemeClr val="bg1"/>
              </a:solidFill>
            </a:endParaRPr>
          </a:p>
        </p:txBody>
      </p:sp>
      <p:sp>
        <p:nvSpPr>
          <p:cNvPr id="7" name="TextBox 6"/>
          <p:cNvSpPr txBox="1"/>
          <p:nvPr/>
        </p:nvSpPr>
        <p:spPr>
          <a:xfrm>
            <a:off x="683568" y="852383"/>
            <a:ext cx="8136904" cy="5447645"/>
          </a:xfrm>
          <a:prstGeom prst="rect">
            <a:avLst/>
          </a:prstGeom>
          <a:noFill/>
        </p:spPr>
        <p:txBody>
          <a:bodyPr wrap="square" rtlCol="0">
            <a:spAutoFit/>
          </a:bodyPr>
          <a:lstStyle/>
          <a:p>
            <a:pPr algn="just"/>
            <a:r>
              <a:rPr lang="pt-BR" sz="2800" dirty="0">
                <a:solidFill>
                  <a:srgbClr val="FFFF00"/>
                </a:solidFill>
              </a:rPr>
              <a:t>Transmissão / comunicação  e  Conteúdo</a:t>
            </a:r>
          </a:p>
          <a:p>
            <a:pPr algn="just"/>
            <a:r>
              <a:rPr lang="pt-BR" dirty="0">
                <a:solidFill>
                  <a:schemeClr val="bg1"/>
                </a:solidFill>
              </a:rPr>
              <a:t> DICOM</a:t>
            </a:r>
          </a:p>
          <a:p>
            <a:pPr algn="just"/>
            <a:r>
              <a:rPr lang="pt-BR" dirty="0">
                <a:solidFill>
                  <a:schemeClr val="bg1"/>
                </a:solidFill>
              </a:rPr>
              <a:t> HL7</a:t>
            </a:r>
          </a:p>
          <a:p>
            <a:pPr algn="just"/>
            <a:r>
              <a:rPr lang="pt-BR" dirty="0">
                <a:solidFill>
                  <a:schemeClr val="bg1"/>
                </a:solidFill>
              </a:rPr>
              <a:t> LOINC, ASTM E1238</a:t>
            </a:r>
          </a:p>
          <a:p>
            <a:pPr algn="just"/>
            <a:r>
              <a:rPr lang="pt-BR" dirty="0">
                <a:solidFill>
                  <a:schemeClr val="bg1"/>
                </a:solidFill>
              </a:rPr>
              <a:t> TISS, TUSS</a:t>
            </a:r>
          </a:p>
          <a:p>
            <a:pPr algn="just"/>
            <a:endParaRPr lang="pt-BR" dirty="0">
              <a:solidFill>
                <a:schemeClr val="bg1"/>
              </a:solidFill>
            </a:endParaRPr>
          </a:p>
          <a:p>
            <a:pPr algn="just"/>
            <a:r>
              <a:rPr lang="pt-BR" sz="2800" dirty="0">
                <a:solidFill>
                  <a:srgbClr val="FFFF00"/>
                </a:solidFill>
              </a:rPr>
              <a:t>Vocabulários</a:t>
            </a:r>
          </a:p>
          <a:p>
            <a:pPr algn="just"/>
            <a:r>
              <a:rPr lang="pt-BR" dirty="0">
                <a:solidFill>
                  <a:schemeClr val="bg1"/>
                </a:solidFill>
              </a:rPr>
              <a:t> CID, CIF, ICPC (OMS)</a:t>
            </a:r>
          </a:p>
          <a:p>
            <a:pPr algn="just"/>
            <a:r>
              <a:rPr lang="pt-BR" dirty="0">
                <a:solidFill>
                  <a:schemeClr val="bg1"/>
                </a:solidFill>
              </a:rPr>
              <a:t> SNOMED CT</a:t>
            </a:r>
          </a:p>
          <a:p>
            <a:pPr algn="just"/>
            <a:r>
              <a:rPr lang="pt-BR" dirty="0">
                <a:solidFill>
                  <a:schemeClr val="bg1"/>
                </a:solidFill>
              </a:rPr>
              <a:t> NANDA, NIC, HHCC (Enfermagem)</a:t>
            </a:r>
          </a:p>
          <a:p>
            <a:pPr algn="just"/>
            <a:endParaRPr lang="pt-BR" dirty="0">
              <a:solidFill>
                <a:schemeClr val="bg1"/>
              </a:solidFill>
            </a:endParaRPr>
          </a:p>
          <a:p>
            <a:pPr algn="just"/>
            <a:r>
              <a:rPr lang="pt-BR" sz="2800" dirty="0">
                <a:solidFill>
                  <a:srgbClr val="FFFF00"/>
                </a:solidFill>
              </a:rPr>
              <a:t>Segurança</a:t>
            </a:r>
          </a:p>
          <a:p>
            <a:pPr algn="just"/>
            <a:r>
              <a:rPr lang="pt-BR" dirty="0">
                <a:solidFill>
                  <a:schemeClr val="bg1"/>
                </a:solidFill>
              </a:rPr>
              <a:t>HIPAA (Health </a:t>
            </a:r>
            <a:r>
              <a:rPr lang="pt-BR" dirty="0" err="1">
                <a:solidFill>
                  <a:schemeClr val="bg1"/>
                </a:solidFill>
              </a:rPr>
              <a:t>Insurance</a:t>
            </a:r>
            <a:r>
              <a:rPr lang="pt-BR" dirty="0">
                <a:solidFill>
                  <a:schemeClr val="bg1"/>
                </a:solidFill>
              </a:rPr>
              <a:t> </a:t>
            </a:r>
            <a:r>
              <a:rPr lang="pt-BR" dirty="0" err="1">
                <a:solidFill>
                  <a:schemeClr val="bg1"/>
                </a:solidFill>
              </a:rPr>
              <a:t>Portability</a:t>
            </a:r>
            <a:r>
              <a:rPr lang="pt-BR" dirty="0">
                <a:solidFill>
                  <a:schemeClr val="bg1"/>
                </a:solidFill>
              </a:rPr>
              <a:t> </a:t>
            </a:r>
            <a:r>
              <a:rPr lang="pt-BR" dirty="0" err="1">
                <a:solidFill>
                  <a:schemeClr val="bg1"/>
                </a:solidFill>
              </a:rPr>
              <a:t>and</a:t>
            </a:r>
            <a:r>
              <a:rPr lang="pt-BR" dirty="0">
                <a:solidFill>
                  <a:schemeClr val="bg1"/>
                </a:solidFill>
              </a:rPr>
              <a:t> </a:t>
            </a:r>
            <a:r>
              <a:rPr lang="pt-BR" dirty="0" err="1">
                <a:solidFill>
                  <a:schemeClr val="bg1"/>
                </a:solidFill>
              </a:rPr>
              <a:t>Accountability</a:t>
            </a:r>
            <a:r>
              <a:rPr lang="pt-BR" dirty="0">
                <a:solidFill>
                  <a:schemeClr val="bg1"/>
                </a:solidFill>
              </a:rPr>
              <a:t> </a:t>
            </a:r>
            <a:r>
              <a:rPr lang="pt-BR" dirty="0" err="1">
                <a:solidFill>
                  <a:schemeClr val="bg1"/>
                </a:solidFill>
              </a:rPr>
              <a:t>Act</a:t>
            </a:r>
            <a:r>
              <a:rPr lang="pt-BR" dirty="0">
                <a:solidFill>
                  <a:schemeClr val="bg1"/>
                </a:solidFill>
              </a:rPr>
              <a:t>)</a:t>
            </a:r>
          </a:p>
          <a:p>
            <a:pPr algn="just"/>
            <a:r>
              <a:rPr lang="pt-BR" dirty="0">
                <a:solidFill>
                  <a:schemeClr val="bg1"/>
                </a:solidFill>
              </a:rPr>
              <a:t>SBIS/CFM </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7393" name="Group 2"/>
          <p:cNvGrpSpPr>
            <a:grpSpLocks/>
          </p:cNvGrpSpPr>
          <p:nvPr/>
        </p:nvGrpSpPr>
        <p:grpSpPr bwMode="auto">
          <a:xfrm>
            <a:off x="663773" y="1699915"/>
            <a:ext cx="7940675" cy="4897437"/>
            <a:chOff x="144" y="288"/>
            <a:chExt cx="5516" cy="3840"/>
          </a:xfrm>
        </p:grpSpPr>
        <p:sp>
          <p:nvSpPr>
            <p:cNvPr id="187395" name="Oval 3"/>
            <p:cNvSpPr>
              <a:spLocks noChangeArrowheads="1"/>
            </p:cNvSpPr>
            <p:nvPr/>
          </p:nvSpPr>
          <p:spPr bwMode="auto">
            <a:xfrm>
              <a:off x="2020" y="1156"/>
              <a:ext cx="1768" cy="1720"/>
            </a:xfrm>
            <a:prstGeom prst="ellipse">
              <a:avLst/>
            </a:prstGeom>
            <a:solidFill>
              <a:schemeClr val="accent1"/>
            </a:solidFill>
            <a:ln w="38100">
              <a:solidFill>
                <a:schemeClr val="tx1"/>
              </a:solidFill>
              <a:round/>
              <a:headEnd/>
              <a:tailEnd/>
            </a:ln>
          </p:spPr>
          <p:txBody>
            <a:bodyPr wrap="none" lIns="92075" tIns="46038" rIns="92075" bIns="46038" anchor="ctr"/>
            <a:lstStyle/>
            <a:p>
              <a:pPr algn="ctr" eaLnBrk="0" hangingPunct="0">
                <a:lnSpc>
                  <a:spcPct val="100000"/>
                </a:lnSpc>
              </a:pPr>
              <a:r>
                <a:rPr lang="pt-BR" sz="1600">
                  <a:solidFill>
                    <a:srgbClr val="006600"/>
                  </a:solidFill>
                  <a:effectLst/>
                </a:rPr>
                <a:t>SISTEMAS DE</a:t>
              </a:r>
            </a:p>
            <a:p>
              <a:pPr algn="ctr" eaLnBrk="0" hangingPunct="0">
                <a:lnSpc>
                  <a:spcPct val="100000"/>
                </a:lnSpc>
              </a:pPr>
              <a:r>
                <a:rPr lang="pt-BR" sz="1600">
                  <a:solidFill>
                    <a:srgbClr val="006600"/>
                  </a:solidFill>
                  <a:effectLst/>
                </a:rPr>
                <a:t>INFORMAÇÃO</a:t>
              </a:r>
            </a:p>
            <a:p>
              <a:pPr algn="ctr" eaLnBrk="0" hangingPunct="0">
                <a:lnSpc>
                  <a:spcPct val="100000"/>
                </a:lnSpc>
              </a:pPr>
              <a:r>
                <a:rPr lang="pt-BR" sz="1600">
                  <a:solidFill>
                    <a:srgbClr val="006600"/>
                  </a:solidFill>
                  <a:effectLst/>
                </a:rPr>
                <a:t>EM SAÚDE</a:t>
              </a:r>
              <a:endParaRPr lang="en-US" sz="1600">
                <a:solidFill>
                  <a:srgbClr val="006600"/>
                </a:solidFill>
                <a:effectLst/>
              </a:endParaRPr>
            </a:p>
          </p:txBody>
        </p:sp>
        <p:sp>
          <p:nvSpPr>
            <p:cNvPr id="187396" name="Rectangle 4"/>
            <p:cNvSpPr>
              <a:spLocks noChangeArrowheads="1"/>
            </p:cNvSpPr>
            <p:nvPr/>
          </p:nvSpPr>
          <p:spPr bwMode="auto">
            <a:xfrm>
              <a:off x="597" y="288"/>
              <a:ext cx="1145" cy="576"/>
            </a:xfrm>
            <a:prstGeom prst="rect">
              <a:avLst/>
            </a:prstGeom>
            <a:solidFill>
              <a:srgbClr val="C0C0C0"/>
            </a:solidFill>
            <a:ln w="12700">
              <a:solidFill>
                <a:schemeClr val="tx1"/>
              </a:solidFill>
              <a:miter lim="800000"/>
              <a:headEnd/>
              <a:tailEnd/>
            </a:ln>
          </p:spPr>
          <p:txBody>
            <a:bodyPr wrap="none" lIns="92075" tIns="46038" rIns="92075" bIns="46038" anchor="ctr"/>
            <a:lstStyle/>
            <a:p>
              <a:pPr algn="ctr" eaLnBrk="0" hangingPunct="0">
                <a:lnSpc>
                  <a:spcPct val="100000"/>
                </a:lnSpc>
              </a:pPr>
              <a:r>
                <a:rPr lang="en-US" sz="1600" dirty="0">
                  <a:solidFill>
                    <a:srgbClr val="23356F"/>
                  </a:solidFill>
                  <a:effectLst/>
                </a:rPr>
                <a:t>Sistema </a:t>
              </a:r>
            </a:p>
            <a:p>
              <a:pPr algn="ctr" eaLnBrk="0" hangingPunct="0">
                <a:lnSpc>
                  <a:spcPct val="100000"/>
                </a:lnSpc>
              </a:pPr>
              <a:r>
                <a:rPr lang="en-US" sz="1600" dirty="0" err="1">
                  <a:solidFill>
                    <a:srgbClr val="23356F"/>
                  </a:solidFill>
                  <a:effectLst/>
                </a:rPr>
                <a:t>Clínico</a:t>
              </a:r>
              <a:endParaRPr lang="en-US" sz="1600" dirty="0">
                <a:solidFill>
                  <a:srgbClr val="23356F"/>
                </a:solidFill>
                <a:effectLst/>
              </a:endParaRPr>
            </a:p>
          </p:txBody>
        </p:sp>
        <p:sp>
          <p:nvSpPr>
            <p:cNvPr id="187397" name="Rectangle 5"/>
            <p:cNvSpPr>
              <a:spLocks noChangeArrowheads="1"/>
            </p:cNvSpPr>
            <p:nvPr/>
          </p:nvSpPr>
          <p:spPr bwMode="auto">
            <a:xfrm>
              <a:off x="336" y="2544"/>
              <a:ext cx="1017" cy="624"/>
            </a:xfrm>
            <a:prstGeom prst="rect">
              <a:avLst/>
            </a:prstGeom>
            <a:solidFill>
              <a:schemeClr val="accent1"/>
            </a:solidFill>
            <a:ln w="12700">
              <a:solidFill>
                <a:schemeClr val="tx1"/>
              </a:solidFill>
              <a:miter lim="800000"/>
              <a:headEnd/>
              <a:tailEnd/>
            </a:ln>
          </p:spPr>
          <p:txBody>
            <a:bodyPr wrap="none" lIns="92075" tIns="46038" rIns="92075" bIns="46038" anchor="ctr"/>
            <a:lstStyle/>
            <a:p>
              <a:pPr algn="ctr" eaLnBrk="0" hangingPunct="0">
                <a:lnSpc>
                  <a:spcPct val="100000"/>
                </a:lnSpc>
              </a:pPr>
              <a:r>
                <a:rPr lang="en-US" sz="1600">
                  <a:solidFill>
                    <a:srgbClr val="23356F"/>
                  </a:solidFill>
                  <a:effectLst/>
                </a:rPr>
                <a:t>Imagens</a:t>
              </a:r>
            </a:p>
          </p:txBody>
        </p:sp>
        <p:sp>
          <p:nvSpPr>
            <p:cNvPr id="187398" name="Rectangle 6"/>
            <p:cNvSpPr>
              <a:spLocks noChangeArrowheads="1"/>
            </p:cNvSpPr>
            <p:nvPr/>
          </p:nvSpPr>
          <p:spPr bwMode="auto">
            <a:xfrm>
              <a:off x="724" y="3508"/>
              <a:ext cx="1432" cy="616"/>
            </a:xfrm>
            <a:prstGeom prst="rect">
              <a:avLst/>
            </a:prstGeom>
            <a:solidFill>
              <a:schemeClr val="accent1"/>
            </a:solidFill>
            <a:ln w="12700">
              <a:solidFill>
                <a:schemeClr val="tx1"/>
              </a:solidFill>
              <a:miter lim="800000"/>
              <a:headEnd/>
              <a:tailEnd/>
            </a:ln>
          </p:spPr>
          <p:txBody>
            <a:bodyPr wrap="none" lIns="92075" tIns="46038" rIns="92075" bIns="46038" anchor="ctr"/>
            <a:lstStyle/>
            <a:p>
              <a:pPr algn="ctr" eaLnBrk="0" hangingPunct="0">
                <a:lnSpc>
                  <a:spcPct val="100000"/>
                </a:lnSpc>
              </a:pPr>
              <a:r>
                <a:rPr lang="en-US" sz="1600">
                  <a:solidFill>
                    <a:srgbClr val="23356F"/>
                  </a:solidFill>
                  <a:effectLst/>
                </a:rPr>
                <a:t>Instrumentos</a:t>
              </a:r>
            </a:p>
            <a:p>
              <a:pPr algn="ctr" eaLnBrk="0" hangingPunct="0">
                <a:lnSpc>
                  <a:spcPct val="100000"/>
                </a:lnSpc>
              </a:pPr>
              <a:r>
                <a:rPr lang="pt-BR" sz="1600">
                  <a:solidFill>
                    <a:srgbClr val="23356F"/>
                  </a:solidFill>
                  <a:effectLst/>
                </a:rPr>
                <a:t>Médicos</a:t>
              </a:r>
              <a:endParaRPr lang="en-US" sz="1600">
                <a:solidFill>
                  <a:srgbClr val="23356F"/>
                </a:solidFill>
                <a:effectLst/>
              </a:endParaRPr>
            </a:p>
          </p:txBody>
        </p:sp>
        <p:sp>
          <p:nvSpPr>
            <p:cNvPr id="187399" name="Rectangle 7"/>
            <p:cNvSpPr>
              <a:spLocks noChangeArrowheads="1"/>
            </p:cNvSpPr>
            <p:nvPr/>
          </p:nvSpPr>
          <p:spPr bwMode="auto">
            <a:xfrm>
              <a:off x="3988" y="288"/>
              <a:ext cx="1576" cy="908"/>
            </a:xfrm>
            <a:prstGeom prst="rect">
              <a:avLst/>
            </a:prstGeom>
            <a:solidFill>
              <a:schemeClr val="accent1"/>
            </a:solidFill>
            <a:ln w="12700">
              <a:solidFill>
                <a:schemeClr val="tx1"/>
              </a:solidFill>
              <a:miter lim="800000"/>
              <a:headEnd/>
              <a:tailEnd/>
            </a:ln>
          </p:spPr>
          <p:txBody>
            <a:bodyPr wrap="none" lIns="92075" tIns="46038" rIns="92075" bIns="46038" anchor="ctr"/>
            <a:lstStyle/>
            <a:p>
              <a:pPr algn="ctr" eaLnBrk="0" hangingPunct="0">
                <a:lnSpc>
                  <a:spcPct val="100000"/>
                </a:lnSpc>
              </a:pPr>
              <a:r>
                <a:rPr lang="pt-BR" sz="1600">
                  <a:solidFill>
                    <a:srgbClr val="23356F"/>
                  </a:solidFill>
                  <a:effectLst/>
                </a:rPr>
                <a:t>Cobrança, </a:t>
              </a:r>
            </a:p>
            <a:p>
              <a:pPr algn="ctr" eaLnBrk="0" hangingPunct="0">
                <a:lnSpc>
                  <a:spcPct val="100000"/>
                </a:lnSpc>
              </a:pPr>
              <a:r>
                <a:rPr lang="pt-BR" sz="1600">
                  <a:solidFill>
                    <a:srgbClr val="23356F"/>
                  </a:solidFill>
                  <a:effectLst/>
                </a:rPr>
                <a:t>Reembolso,</a:t>
              </a:r>
            </a:p>
            <a:p>
              <a:pPr algn="ctr" eaLnBrk="0" hangingPunct="0">
                <a:lnSpc>
                  <a:spcPct val="100000"/>
                </a:lnSpc>
              </a:pPr>
              <a:r>
                <a:rPr lang="pt-BR" sz="1600">
                  <a:solidFill>
                    <a:srgbClr val="23356F"/>
                  </a:solidFill>
                  <a:effectLst/>
                </a:rPr>
                <a:t>Contabilidade</a:t>
              </a:r>
              <a:endParaRPr lang="en-US" sz="1600">
                <a:solidFill>
                  <a:srgbClr val="23356F"/>
                </a:solidFill>
                <a:effectLst/>
              </a:endParaRPr>
            </a:p>
          </p:txBody>
        </p:sp>
        <p:sp>
          <p:nvSpPr>
            <p:cNvPr id="187400" name="Rectangle 8"/>
            <p:cNvSpPr>
              <a:spLocks noChangeArrowheads="1"/>
            </p:cNvSpPr>
            <p:nvPr/>
          </p:nvSpPr>
          <p:spPr bwMode="auto">
            <a:xfrm>
              <a:off x="2592" y="3508"/>
              <a:ext cx="1724" cy="620"/>
            </a:xfrm>
            <a:prstGeom prst="rect">
              <a:avLst/>
            </a:prstGeom>
            <a:solidFill>
              <a:schemeClr val="accent1"/>
            </a:solidFill>
            <a:ln w="12700">
              <a:solidFill>
                <a:schemeClr val="tx1"/>
              </a:solidFill>
              <a:miter lim="800000"/>
              <a:headEnd/>
              <a:tailEnd/>
            </a:ln>
          </p:spPr>
          <p:txBody>
            <a:bodyPr wrap="none" lIns="92075" tIns="46038" rIns="92075" bIns="46038" anchor="ctr"/>
            <a:lstStyle/>
            <a:p>
              <a:pPr algn="ctr" eaLnBrk="0" hangingPunct="0">
                <a:lnSpc>
                  <a:spcPct val="100000"/>
                </a:lnSpc>
              </a:pPr>
              <a:r>
                <a:rPr lang="en-US" sz="1600" dirty="0" err="1">
                  <a:solidFill>
                    <a:srgbClr val="23356F"/>
                  </a:solidFill>
                  <a:effectLst/>
                </a:rPr>
                <a:t>Reações</a:t>
              </a:r>
              <a:r>
                <a:rPr lang="en-US" sz="1600" dirty="0">
                  <a:solidFill>
                    <a:srgbClr val="23356F"/>
                  </a:solidFill>
                  <a:effectLst/>
                </a:rPr>
                <a:t> </a:t>
              </a:r>
            </a:p>
            <a:p>
              <a:pPr algn="ctr" eaLnBrk="0" hangingPunct="0">
                <a:lnSpc>
                  <a:spcPct val="100000"/>
                </a:lnSpc>
              </a:pPr>
              <a:r>
                <a:rPr lang="en-US" sz="1600" dirty="0">
                  <a:solidFill>
                    <a:srgbClr val="23356F"/>
                  </a:solidFill>
                  <a:effectLst/>
                </a:rPr>
                <a:t>a</a:t>
              </a:r>
              <a:r>
                <a:rPr lang="en-US" sz="1600" dirty="0" smtClean="0">
                  <a:solidFill>
                    <a:srgbClr val="23356F"/>
                  </a:solidFill>
                  <a:effectLst/>
                </a:rPr>
                <a:t> </a:t>
              </a:r>
              <a:r>
                <a:rPr lang="en-US" sz="1600" dirty="0" err="1">
                  <a:solidFill>
                    <a:srgbClr val="23356F"/>
                  </a:solidFill>
                  <a:effectLst/>
                </a:rPr>
                <a:t>Drogas</a:t>
              </a:r>
              <a:endParaRPr lang="en-US" sz="1600" dirty="0">
                <a:solidFill>
                  <a:srgbClr val="23356F"/>
                </a:solidFill>
                <a:effectLst/>
              </a:endParaRPr>
            </a:p>
          </p:txBody>
        </p:sp>
        <p:sp>
          <p:nvSpPr>
            <p:cNvPr id="187401" name="Rectangle 9"/>
            <p:cNvSpPr>
              <a:spLocks noChangeArrowheads="1"/>
            </p:cNvSpPr>
            <p:nvPr/>
          </p:nvSpPr>
          <p:spPr bwMode="auto">
            <a:xfrm>
              <a:off x="4036" y="1444"/>
              <a:ext cx="1576" cy="712"/>
            </a:xfrm>
            <a:prstGeom prst="rect">
              <a:avLst/>
            </a:prstGeom>
            <a:solidFill>
              <a:schemeClr val="accent1"/>
            </a:solidFill>
            <a:ln w="12700">
              <a:solidFill>
                <a:schemeClr val="tx1"/>
              </a:solidFill>
              <a:miter lim="800000"/>
              <a:headEnd/>
              <a:tailEnd/>
            </a:ln>
          </p:spPr>
          <p:txBody>
            <a:bodyPr wrap="none" lIns="92075" tIns="46038" rIns="92075" bIns="46038" anchor="ctr"/>
            <a:lstStyle/>
            <a:p>
              <a:pPr algn="ctr" eaLnBrk="0" hangingPunct="0">
                <a:lnSpc>
                  <a:spcPct val="100000"/>
                </a:lnSpc>
              </a:pPr>
              <a:r>
                <a:rPr lang="en-US" sz="1600">
                  <a:solidFill>
                    <a:srgbClr val="23356F"/>
                  </a:solidFill>
                  <a:effectLst/>
                </a:rPr>
                <a:t>Bancos de </a:t>
              </a:r>
            </a:p>
            <a:p>
              <a:pPr algn="ctr" eaLnBrk="0" hangingPunct="0">
                <a:lnSpc>
                  <a:spcPct val="100000"/>
                </a:lnSpc>
              </a:pPr>
              <a:r>
                <a:rPr lang="en-US" sz="1600">
                  <a:solidFill>
                    <a:srgbClr val="23356F"/>
                  </a:solidFill>
                  <a:effectLst/>
                </a:rPr>
                <a:t>Dados médicos</a:t>
              </a:r>
            </a:p>
          </p:txBody>
        </p:sp>
        <p:sp>
          <p:nvSpPr>
            <p:cNvPr id="51210" name="Line 10"/>
            <p:cNvSpPr>
              <a:spLocks noChangeShapeType="1"/>
            </p:cNvSpPr>
            <p:nvPr/>
          </p:nvSpPr>
          <p:spPr bwMode="auto">
            <a:xfrm>
              <a:off x="1749" y="624"/>
              <a:ext cx="515" cy="817"/>
            </a:xfrm>
            <a:prstGeom prst="line">
              <a:avLst/>
            </a:prstGeom>
            <a:noFill/>
            <a:ln w="12700">
              <a:solidFill>
                <a:schemeClr val="tx1"/>
              </a:solidFill>
              <a:round/>
              <a:headEnd type="none" w="sm" len="sm"/>
              <a:tailEnd type="none" w="sm" len="sm"/>
            </a:ln>
            <a:effectLst/>
          </p:spPr>
          <p:txBody>
            <a:bodyPr wrap="none" anchor="ctr"/>
            <a:lstStyle/>
            <a:p>
              <a:pPr>
                <a:defRPr/>
              </a:pPr>
              <a:endParaRPr lang="en-US" sz="2000">
                <a:effectLst/>
                <a:latin typeface="Georgia" pitchFamily="-112" charset="0"/>
                <a:ea typeface="+mn-ea"/>
              </a:endParaRPr>
            </a:p>
          </p:txBody>
        </p:sp>
        <p:sp>
          <p:nvSpPr>
            <p:cNvPr id="51211" name="Line 11"/>
            <p:cNvSpPr>
              <a:spLocks noChangeShapeType="1"/>
            </p:cNvSpPr>
            <p:nvPr/>
          </p:nvSpPr>
          <p:spPr bwMode="auto">
            <a:xfrm flipV="1">
              <a:off x="1632" y="2784"/>
              <a:ext cx="868" cy="721"/>
            </a:xfrm>
            <a:prstGeom prst="line">
              <a:avLst/>
            </a:prstGeom>
            <a:noFill/>
            <a:ln w="12700">
              <a:solidFill>
                <a:schemeClr val="tx1"/>
              </a:solidFill>
              <a:round/>
              <a:headEnd type="none" w="sm" len="sm"/>
              <a:tailEnd type="none" w="sm" len="sm"/>
            </a:ln>
            <a:effectLst/>
          </p:spPr>
          <p:txBody>
            <a:bodyPr wrap="none" anchor="ctr"/>
            <a:lstStyle/>
            <a:p>
              <a:pPr>
                <a:defRPr/>
              </a:pPr>
              <a:endParaRPr lang="en-US" sz="2000">
                <a:effectLst/>
                <a:latin typeface="Georgia" pitchFamily="-112" charset="0"/>
                <a:ea typeface="+mn-ea"/>
              </a:endParaRPr>
            </a:p>
          </p:txBody>
        </p:sp>
        <p:sp>
          <p:nvSpPr>
            <p:cNvPr id="51212" name="Line 12"/>
            <p:cNvSpPr>
              <a:spLocks noChangeShapeType="1"/>
            </p:cNvSpPr>
            <p:nvPr/>
          </p:nvSpPr>
          <p:spPr bwMode="auto">
            <a:xfrm flipH="1" flipV="1">
              <a:off x="3312" y="2784"/>
              <a:ext cx="192" cy="721"/>
            </a:xfrm>
            <a:prstGeom prst="line">
              <a:avLst/>
            </a:prstGeom>
            <a:noFill/>
            <a:ln w="12700">
              <a:solidFill>
                <a:schemeClr val="tx1"/>
              </a:solidFill>
              <a:round/>
              <a:headEnd type="none" w="sm" len="sm"/>
              <a:tailEnd type="none" w="sm" len="sm"/>
            </a:ln>
            <a:effectLst/>
          </p:spPr>
          <p:txBody>
            <a:bodyPr wrap="none" anchor="ctr"/>
            <a:lstStyle/>
            <a:p>
              <a:pPr>
                <a:defRPr/>
              </a:pPr>
              <a:endParaRPr lang="en-US" sz="2000">
                <a:effectLst/>
                <a:latin typeface="Georgia" pitchFamily="-112" charset="0"/>
                <a:ea typeface="+mn-ea"/>
              </a:endParaRPr>
            </a:p>
          </p:txBody>
        </p:sp>
        <p:sp>
          <p:nvSpPr>
            <p:cNvPr id="51213" name="Line 13"/>
            <p:cNvSpPr>
              <a:spLocks noChangeShapeType="1"/>
            </p:cNvSpPr>
            <p:nvPr/>
          </p:nvSpPr>
          <p:spPr bwMode="auto">
            <a:xfrm flipH="1">
              <a:off x="3408" y="673"/>
              <a:ext cx="576" cy="625"/>
            </a:xfrm>
            <a:prstGeom prst="line">
              <a:avLst/>
            </a:prstGeom>
            <a:noFill/>
            <a:ln w="12700">
              <a:solidFill>
                <a:schemeClr val="tx1"/>
              </a:solidFill>
              <a:round/>
              <a:headEnd type="none" w="sm" len="sm"/>
              <a:tailEnd type="none" w="sm" len="sm"/>
            </a:ln>
            <a:effectLst/>
          </p:spPr>
          <p:txBody>
            <a:bodyPr wrap="none" anchor="ctr"/>
            <a:lstStyle/>
            <a:p>
              <a:pPr>
                <a:defRPr/>
              </a:pPr>
              <a:endParaRPr lang="en-US" sz="2000">
                <a:effectLst/>
                <a:latin typeface="Georgia" pitchFamily="-112" charset="0"/>
                <a:ea typeface="+mn-ea"/>
              </a:endParaRPr>
            </a:p>
          </p:txBody>
        </p:sp>
        <p:sp>
          <p:nvSpPr>
            <p:cNvPr id="51214" name="Line 14"/>
            <p:cNvSpPr>
              <a:spLocks noChangeShapeType="1"/>
            </p:cNvSpPr>
            <p:nvPr/>
          </p:nvSpPr>
          <p:spPr bwMode="auto">
            <a:xfrm flipH="1">
              <a:off x="3792" y="1824"/>
              <a:ext cx="240" cy="0"/>
            </a:xfrm>
            <a:prstGeom prst="line">
              <a:avLst/>
            </a:prstGeom>
            <a:noFill/>
            <a:ln w="12700">
              <a:solidFill>
                <a:schemeClr val="tx1"/>
              </a:solidFill>
              <a:round/>
              <a:headEnd type="none" w="sm" len="sm"/>
              <a:tailEnd type="none" w="sm" len="sm"/>
            </a:ln>
            <a:effectLst/>
          </p:spPr>
          <p:txBody>
            <a:bodyPr wrap="none" anchor="ctr"/>
            <a:lstStyle/>
            <a:p>
              <a:pPr>
                <a:defRPr/>
              </a:pPr>
              <a:endParaRPr lang="en-US" sz="2000">
                <a:effectLst/>
                <a:latin typeface="Georgia" pitchFamily="-112" charset="0"/>
                <a:ea typeface="+mn-ea"/>
              </a:endParaRPr>
            </a:p>
          </p:txBody>
        </p:sp>
        <p:sp>
          <p:nvSpPr>
            <p:cNvPr id="187407" name="Rectangle 15"/>
            <p:cNvSpPr>
              <a:spLocks noChangeArrowheads="1"/>
            </p:cNvSpPr>
            <p:nvPr/>
          </p:nvSpPr>
          <p:spPr bwMode="auto">
            <a:xfrm>
              <a:off x="2068" y="288"/>
              <a:ext cx="1336" cy="524"/>
            </a:xfrm>
            <a:prstGeom prst="rect">
              <a:avLst/>
            </a:prstGeom>
            <a:solidFill>
              <a:schemeClr val="accent1"/>
            </a:solidFill>
            <a:ln w="12700">
              <a:solidFill>
                <a:schemeClr val="tx1"/>
              </a:solidFill>
              <a:miter lim="800000"/>
              <a:headEnd/>
              <a:tailEnd/>
            </a:ln>
          </p:spPr>
          <p:txBody>
            <a:bodyPr wrap="none" lIns="92075" tIns="46038" rIns="92075" bIns="46038" anchor="ctr"/>
            <a:lstStyle/>
            <a:p>
              <a:pPr algn="ctr" eaLnBrk="0" hangingPunct="0">
                <a:lnSpc>
                  <a:spcPct val="100000"/>
                </a:lnSpc>
              </a:pPr>
              <a:r>
                <a:rPr lang="en-US" sz="1600">
                  <a:solidFill>
                    <a:srgbClr val="23356F"/>
                  </a:solidFill>
                  <a:effectLst/>
                </a:rPr>
                <a:t>Controle de </a:t>
              </a:r>
            </a:p>
            <a:p>
              <a:pPr algn="ctr" eaLnBrk="0" hangingPunct="0">
                <a:lnSpc>
                  <a:spcPct val="100000"/>
                </a:lnSpc>
              </a:pPr>
              <a:r>
                <a:rPr lang="en-US" sz="1600">
                  <a:solidFill>
                    <a:srgbClr val="23356F"/>
                  </a:solidFill>
                  <a:effectLst/>
                </a:rPr>
                <a:t>Materiais</a:t>
              </a:r>
            </a:p>
          </p:txBody>
        </p:sp>
        <p:sp>
          <p:nvSpPr>
            <p:cNvPr id="51216" name="Line 16"/>
            <p:cNvSpPr>
              <a:spLocks noChangeShapeType="1"/>
            </p:cNvSpPr>
            <p:nvPr/>
          </p:nvSpPr>
          <p:spPr bwMode="auto">
            <a:xfrm>
              <a:off x="2784" y="816"/>
              <a:ext cx="0" cy="336"/>
            </a:xfrm>
            <a:prstGeom prst="line">
              <a:avLst/>
            </a:prstGeom>
            <a:noFill/>
            <a:ln w="12700">
              <a:solidFill>
                <a:schemeClr val="tx1"/>
              </a:solidFill>
              <a:round/>
              <a:headEnd type="none" w="sm" len="sm"/>
              <a:tailEnd type="none" w="sm" len="sm"/>
            </a:ln>
            <a:effectLst/>
          </p:spPr>
          <p:txBody>
            <a:bodyPr wrap="none" anchor="ctr"/>
            <a:lstStyle/>
            <a:p>
              <a:pPr>
                <a:defRPr/>
              </a:pPr>
              <a:endParaRPr lang="en-US" sz="2000">
                <a:effectLst/>
                <a:latin typeface="Georgia" pitchFamily="-112" charset="0"/>
                <a:ea typeface="+mn-ea"/>
              </a:endParaRPr>
            </a:p>
          </p:txBody>
        </p:sp>
        <p:sp>
          <p:nvSpPr>
            <p:cNvPr id="187409" name="Rectangle 17"/>
            <p:cNvSpPr>
              <a:spLocks noChangeArrowheads="1"/>
            </p:cNvSpPr>
            <p:nvPr/>
          </p:nvSpPr>
          <p:spPr bwMode="auto">
            <a:xfrm>
              <a:off x="3984" y="2496"/>
              <a:ext cx="1632" cy="480"/>
            </a:xfrm>
            <a:prstGeom prst="rect">
              <a:avLst/>
            </a:prstGeom>
            <a:solidFill>
              <a:schemeClr val="accent1"/>
            </a:solidFill>
            <a:ln w="12700">
              <a:solidFill>
                <a:schemeClr val="tx1"/>
              </a:solidFill>
              <a:miter lim="800000"/>
              <a:headEnd/>
              <a:tailEnd/>
            </a:ln>
          </p:spPr>
          <p:txBody>
            <a:bodyPr wrap="none" lIns="92075" tIns="46038" rIns="92075" bIns="46038" anchor="ctr"/>
            <a:lstStyle/>
            <a:p>
              <a:pPr algn="ctr" eaLnBrk="0" hangingPunct="0">
                <a:lnSpc>
                  <a:spcPct val="100000"/>
                </a:lnSpc>
              </a:pPr>
              <a:r>
                <a:rPr lang="en-US" sz="1600">
                  <a:solidFill>
                    <a:srgbClr val="23356F"/>
                  </a:solidFill>
                  <a:effectLst/>
                </a:rPr>
                <a:t>ANVISA</a:t>
              </a:r>
            </a:p>
          </p:txBody>
        </p:sp>
        <p:sp>
          <p:nvSpPr>
            <p:cNvPr id="187410" name="Rectangle 18"/>
            <p:cNvSpPr>
              <a:spLocks noChangeArrowheads="1"/>
            </p:cNvSpPr>
            <p:nvPr/>
          </p:nvSpPr>
          <p:spPr bwMode="auto">
            <a:xfrm>
              <a:off x="4564" y="3412"/>
              <a:ext cx="1096" cy="616"/>
            </a:xfrm>
            <a:prstGeom prst="rect">
              <a:avLst/>
            </a:prstGeom>
            <a:solidFill>
              <a:schemeClr val="accent1"/>
            </a:solidFill>
            <a:ln w="12700">
              <a:solidFill>
                <a:schemeClr val="tx1"/>
              </a:solidFill>
              <a:miter lim="800000"/>
              <a:headEnd/>
              <a:tailEnd/>
            </a:ln>
          </p:spPr>
          <p:txBody>
            <a:bodyPr wrap="none" lIns="92075" tIns="46038" rIns="92075" bIns="46038" anchor="ctr"/>
            <a:lstStyle/>
            <a:p>
              <a:pPr algn="ctr" eaLnBrk="0" hangingPunct="0">
                <a:lnSpc>
                  <a:spcPct val="100000"/>
                </a:lnSpc>
              </a:pPr>
              <a:r>
                <a:rPr lang="en-US" sz="1600">
                  <a:solidFill>
                    <a:srgbClr val="23356F"/>
                  </a:solidFill>
                  <a:effectLst/>
                </a:rPr>
                <a:t>Reembolso</a:t>
              </a:r>
            </a:p>
            <a:p>
              <a:pPr algn="ctr" eaLnBrk="0" hangingPunct="0">
                <a:lnSpc>
                  <a:spcPct val="100000"/>
                </a:lnSpc>
              </a:pPr>
              <a:r>
                <a:rPr lang="pt-BR" sz="1600">
                  <a:solidFill>
                    <a:srgbClr val="23356F"/>
                  </a:solidFill>
                  <a:effectLst/>
                </a:rPr>
                <a:t>Fornecedor</a:t>
              </a:r>
              <a:endParaRPr lang="en-US" sz="1600">
                <a:solidFill>
                  <a:srgbClr val="23356F"/>
                </a:solidFill>
                <a:effectLst/>
              </a:endParaRPr>
            </a:p>
          </p:txBody>
        </p:sp>
        <p:sp>
          <p:nvSpPr>
            <p:cNvPr id="51219" name="Line 19"/>
            <p:cNvSpPr>
              <a:spLocks noChangeShapeType="1"/>
            </p:cNvSpPr>
            <p:nvPr/>
          </p:nvSpPr>
          <p:spPr bwMode="auto">
            <a:xfrm>
              <a:off x="3745" y="2352"/>
              <a:ext cx="239" cy="144"/>
            </a:xfrm>
            <a:prstGeom prst="line">
              <a:avLst/>
            </a:prstGeom>
            <a:noFill/>
            <a:ln w="12700">
              <a:solidFill>
                <a:schemeClr val="tx1"/>
              </a:solidFill>
              <a:round/>
              <a:headEnd type="none" w="sm" len="sm"/>
              <a:tailEnd type="none" w="sm" len="sm"/>
            </a:ln>
            <a:effectLst/>
          </p:spPr>
          <p:txBody>
            <a:bodyPr wrap="none" anchor="ctr"/>
            <a:lstStyle/>
            <a:p>
              <a:pPr>
                <a:defRPr/>
              </a:pPr>
              <a:endParaRPr lang="en-US" sz="2000">
                <a:effectLst/>
                <a:latin typeface="Georgia" pitchFamily="-112" charset="0"/>
                <a:ea typeface="+mn-ea"/>
              </a:endParaRPr>
            </a:p>
          </p:txBody>
        </p:sp>
        <p:sp>
          <p:nvSpPr>
            <p:cNvPr id="51220" name="Line 20"/>
            <p:cNvSpPr>
              <a:spLocks noChangeShapeType="1"/>
            </p:cNvSpPr>
            <p:nvPr/>
          </p:nvSpPr>
          <p:spPr bwMode="auto">
            <a:xfrm flipH="1" flipV="1">
              <a:off x="3600" y="2543"/>
              <a:ext cx="961" cy="911"/>
            </a:xfrm>
            <a:prstGeom prst="line">
              <a:avLst/>
            </a:prstGeom>
            <a:noFill/>
            <a:ln w="12700">
              <a:solidFill>
                <a:schemeClr val="tx1"/>
              </a:solidFill>
              <a:round/>
              <a:headEnd type="none" w="sm" len="sm"/>
              <a:tailEnd type="none" w="sm" len="sm"/>
            </a:ln>
            <a:effectLst/>
          </p:spPr>
          <p:txBody>
            <a:bodyPr wrap="none" anchor="ctr"/>
            <a:lstStyle/>
            <a:p>
              <a:pPr>
                <a:defRPr/>
              </a:pPr>
              <a:endParaRPr lang="en-US" sz="2000">
                <a:effectLst/>
                <a:latin typeface="Georgia" pitchFamily="-112" charset="0"/>
                <a:ea typeface="+mn-ea"/>
              </a:endParaRPr>
            </a:p>
          </p:txBody>
        </p:sp>
        <p:sp>
          <p:nvSpPr>
            <p:cNvPr id="187413" name="Rectangle 21"/>
            <p:cNvSpPr>
              <a:spLocks noChangeArrowheads="1"/>
            </p:cNvSpPr>
            <p:nvPr/>
          </p:nvSpPr>
          <p:spPr bwMode="auto">
            <a:xfrm>
              <a:off x="2881" y="3071"/>
              <a:ext cx="479"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l" eaLnBrk="0" hangingPunct="0">
                <a:lnSpc>
                  <a:spcPct val="100000"/>
                </a:lnSpc>
                <a:spcBef>
                  <a:spcPct val="50000"/>
                </a:spcBef>
              </a:pPr>
              <a:r>
                <a:rPr lang="en-US" sz="1400">
                  <a:solidFill>
                    <a:srgbClr val="FF3300"/>
                  </a:solidFill>
                  <a:effectLst/>
                </a:rPr>
                <a:t>HL7</a:t>
              </a:r>
            </a:p>
          </p:txBody>
        </p:sp>
        <p:sp>
          <p:nvSpPr>
            <p:cNvPr id="187414" name="Rectangle 22"/>
            <p:cNvSpPr>
              <a:spLocks noChangeArrowheads="1"/>
            </p:cNvSpPr>
            <p:nvPr/>
          </p:nvSpPr>
          <p:spPr bwMode="auto">
            <a:xfrm>
              <a:off x="1440" y="1823"/>
              <a:ext cx="423"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l" eaLnBrk="0" hangingPunct="0">
                <a:lnSpc>
                  <a:spcPct val="100000"/>
                </a:lnSpc>
                <a:spcBef>
                  <a:spcPct val="50000"/>
                </a:spcBef>
              </a:pPr>
              <a:r>
                <a:rPr lang="en-US" sz="1800">
                  <a:solidFill>
                    <a:srgbClr val="FF3300"/>
                  </a:solidFill>
                  <a:effectLst/>
                </a:rPr>
                <a:t>HL7</a:t>
              </a:r>
            </a:p>
          </p:txBody>
        </p:sp>
        <p:sp>
          <p:nvSpPr>
            <p:cNvPr id="187415" name="Rectangle 23"/>
            <p:cNvSpPr>
              <a:spLocks noChangeArrowheads="1"/>
            </p:cNvSpPr>
            <p:nvPr/>
          </p:nvSpPr>
          <p:spPr bwMode="auto">
            <a:xfrm>
              <a:off x="4598" y="3112"/>
              <a:ext cx="673"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l" eaLnBrk="0" hangingPunct="0">
                <a:lnSpc>
                  <a:spcPct val="100000"/>
                </a:lnSpc>
                <a:spcBef>
                  <a:spcPct val="50000"/>
                </a:spcBef>
              </a:pPr>
              <a:r>
                <a:rPr lang="en-US" sz="1400">
                  <a:solidFill>
                    <a:srgbClr val="FF3300"/>
                  </a:solidFill>
                  <a:effectLst/>
                </a:rPr>
                <a:t>HL7, TISS</a:t>
              </a:r>
            </a:p>
          </p:txBody>
        </p:sp>
        <p:sp>
          <p:nvSpPr>
            <p:cNvPr id="187416" name="Rectangle 24"/>
            <p:cNvSpPr>
              <a:spLocks noChangeArrowheads="1"/>
            </p:cNvSpPr>
            <p:nvPr/>
          </p:nvSpPr>
          <p:spPr bwMode="auto">
            <a:xfrm>
              <a:off x="3792" y="2209"/>
              <a:ext cx="815"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l" eaLnBrk="0" hangingPunct="0">
                <a:lnSpc>
                  <a:spcPct val="100000"/>
                </a:lnSpc>
                <a:spcBef>
                  <a:spcPct val="50000"/>
                </a:spcBef>
              </a:pPr>
              <a:r>
                <a:rPr lang="en-US" sz="1800">
                  <a:solidFill>
                    <a:srgbClr val="FF3300"/>
                  </a:solidFill>
                  <a:effectLst/>
                </a:rPr>
                <a:t>HL7, CNS</a:t>
              </a:r>
            </a:p>
          </p:txBody>
        </p:sp>
        <p:sp>
          <p:nvSpPr>
            <p:cNvPr id="187417" name="Rectangle 25"/>
            <p:cNvSpPr>
              <a:spLocks noChangeArrowheads="1"/>
            </p:cNvSpPr>
            <p:nvPr/>
          </p:nvSpPr>
          <p:spPr bwMode="auto">
            <a:xfrm>
              <a:off x="3600" y="1392"/>
              <a:ext cx="423"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l" eaLnBrk="0" hangingPunct="0">
                <a:lnSpc>
                  <a:spcPct val="100000"/>
                </a:lnSpc>
                <a:spcBef>
                  <a:spcPct val="50000"/>
                </a:spcBef>
              </a:pPr>
              <a:r>
                <a:rPr lang="en-US" sz="1800">
                  <a:solidFill>
                    <a:srgbClr val="FF3300"/>
                  </a:solidFill>
                  <a:effectLst/>
                </a:rPr>
                <a:t>HL7</a:t>
              </a:r>
            </a:p>
          </p:txBody>
        </p:sp>
        <p:sp>
          <p:nvSpPr>
            <p:cNvPr id="187418" name="Rectangle 26"/>
            <p:cNvSpPr>
              <a:spLocks noChangeArrowheads="1"/>
            </p:cNvSpPr>
            <p:nvPr/>
          </p:nvSpPr>
          <p:spPr bwMode="auto">
            <a:xfrm>
              <a:off x="1749" y="816"/>
              <a:ext cx="537"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l" eaLnBrk="0" hangingPunct="0">
                <a:lnSpc>
                  <a:spcPct val="100000"/>
                </a:lnSpc>
                <a:spcBef>
                  <a:spcPct val="50000"/>
                </a:spcBef>
              </a:pPr>
              <a:r>
                <a:rPr lang="en-US" sz="1800">
                  <a:solidFill>
                    <a:srgbClr val="FF3300"/>
                  </a:solidFill>
                  <a:effectLst/>
                </a:rPr>
                <a:t>HL7</a:t>
              </a:r>
            </a:p>
          </p:txBody>
        </p:sp>
        <p:sp>
          <p:nvSpPr>
            <p:cNvPr id="187419" name="Rectangle 27"/>
            <p:cNvSpPr>
              <a:spLocks noChangeArrowheads="1"/>
            </p:cNvSpPr>
            <p:nvPr/>
          </p:nvSpPr>
          <p:spPr bwMode="auto">
            <a:xfrm>
              <a:off x="1324" y="2448"/>
              <a:ext cx="767"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l" eaLnBrk="0" hangingPunct="0">
                <a:lnSpc>
                  <a:spcPct val="100000"/>
                </a:lnSpc>
                <a:spcBef>
                  <a:spcPct val="50000"/>
                </a:spcBef>
              </a:pPr>
              <a:r>
                <a:rPr lang="en-US" sz="1600">
                  <a:solidFill>
                    <a:srgbClr val="FF3300"/>
                  </a:solidFill>
                  <a:effectLst/>
                </a:rPr>
                <a:t>DICOM</a:t>
              </a:r>
            </a:p>
          </p:txBody>
        </p:sp>
        <p:sp>
          <p:nvSpPr>
            <p:cNvPr id="51228" name="Line 28"/>
            <p:cNvSpPr>
              <a:spLocks noChangeShapeType="1"/>
            </p:cNvSpPr>
            <p:nvPr/>
          </p:nvSpPr>
          <p:spPr bwMode="auto">
            <a:xfrm flipV="1">
              <a:off x="1365" y="2256"/>
              <a:ext cx="699" cy="576"/>
            </a:xfrm>
            <a:prstGeom prst="line">
              <a:avLst/>
            </a:prstGeom>
            <a:noFill/>
            <a:ln w="12700">
              <a:solidFill>
                <a:schemeClr val="tx1"/>
              </a:solidFill>
              <a:round/>
              <a:headEnd type="none" w="sm" len="sm"/>
              <a:tailEnd type="none" w="sm" len="sm"/>
            </a:ln>
            <a:effectLst/>
          </p:spPr>
          <p:txBody>
            <a:bodyPr wrap="none" anchor="ctr"/>
            <a:lstStyle/>
            <a:p>
              <a:pPr>
                <a:defRPr/>
              </a:pPr>
              <a:endParaRPr lang="en-US" sz="2000">
                <a:effectLst/>
                <a:latin typeface="Georgia" pitchFamily="-112" charset="0"/>
                <a:ea typeface="+mn-ea"/>
              </a:endParaRPr>
            </a:p>
          </p:txBody>
        </p:sp>
        <p:sp>
          <p:nvSpPr>
            <p:cNvPr id="187421" name="Rectangle 29"/>
            <p:cNvSpPr>
              <a:spLocks noChangeArrowheads="1"/>
            </p:cNvSpPr>
            <p:nvPr/>
          </p:nvSpPr>
          <p:spPr bwMode="auto">
            <a:xfrm>
              <a:off x="1835" y="3024"/>
              <a:ext cx="805" cy="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l" eaLnBrk="0" hangingPunct="0">
                <a:lnSpc>
                  <a:spcPct val="100000"/>
                </a:lnSpc>
                <a:spcBef>
                  <a:spcPct val="50000"/>
                </a:spcBef>
              </a:pPr>
              <a:r>
                <a:rPr lang="en-US" sz="1600">
                  <a:solidFill>
                    <a:srgbClr val="FF3300"/>
                  </a:solidFill>
                  <a:effectLst/>
                </a:rPr>
                <a:t>MIB,</a:t>
              </a:r>
              <a:br>
                <a:rPr lang="en-US" sz="1600">
                  <a:solidFill>
                    <a:srgbClr val="FF3300"/>
                  </a:solidFill>
                  <a:effectLst/>
                </a:rPr>
              </a:br>
              <a:r>
                <a:rPr lang="en-US" sz="1600">
                  <a:solidFill>
                    <a:srgbClr val="FF3300"/>
                  </a:solidFill>
                  <a:effectLst/>
                </a:rPr>
                <a:t>ASTM</a:t>
              </a:r>
            </a:p>
          </p:txBody>
        </p:sp>
        <p:sp>
          <p:nvSpPr>
            <p:cNvPr id="187422" name="Rectangle 30"/>
            <p:cNvSpPr>
              <a:spLocks noChangeArrowheads="1"/>
            </p:cNvSpPr>
            <p:nvPr/>
          </p:nvSpPr>
          <p:spPr bwMode="auto">
            <a:xfrm>
              <a:off x="3456" y="816"/>
              <a:ext cx="720" cy="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l" eaLnBrk="0" hangingPunct="0">
                <a:lnSpc>
                  <a:spcPct val="100000"/>
                </a:lnSpc>
                <a:spcBef>
                  <a:spcPct val="50000"/>
                </a:spcBef>
              </a:pPr>
              <a:r>
                <a:rPr lang="en-US" sz="1400">
                  <a:solidFill>
                    <a:srgbClr val="FF3300"/>
                  </a:solidFill>
                  <a:effectLst/>
                </a:rPr>
                <a:t>X12N / TISS</a:t>
              </a:r>
            </a:p>
          </p:txBody>
        </p:sp>
        <p:sp>
          <p:nvSpPr>
            <p:cNvPr id="187423" name="Rectangle 31"/>
            <p:cNvSpPr>
              <a:spLocks noChangeArrowheads="1"/>
            </p:cNvSpPr>
            <p:nvPr/>
          </p:nvSpPr>
          <p:spPr bwMode="auto">
            <a:xfrm>
              <a:off x="2475" y="863"/>
              <a:ext cx="521"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l" eaLnBrk="0" hangingPunct="0">
                <a:lnSpc>
                  <a:spcPct val="100000"/>
                </a:lnSpc>
                <a:spcBef>
                  <a:spcPct val="50000"/>
                </a:spcBef>
              </a:pPr>
              <a:r>
                <a:rPr lang="en-US" sz="1800">
                  <a:solidFill>
                    <a:srgbClr val="FF3300"/>
                  </a:solidFill>
                  <a:effectLst/>
                </a:rPr>
                <a:t>X12N</a:t>
              </a:r>
            </a:p>
          </p:txBody>
        </p:sp>
        <p:sp>
          <p:nvSpPr>
            <p:cNvPr id="187424" name="Rectangle 32"/>
            <p:cNvSpPr>
              <a:spLocks noChangeArrowheads="1"/>
            </p:cNvSpPr>
            <p:nvPr/>
          </p:nvSpPr>
          <p:spPr bwMode="auto">
            <a:xfrm>
              <a:off x="3638" y="3168"/>
              <a:ext cx="682"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l" eaLnBrk="0" hangingPunct="0">
                <a:lnSpc>
                  <a:spcPct val="100000"/>
                </a:lnSpc>
                <a:spcBef>
                  <a:spcPct val="50000"/>
                </a:spcBef>
              </a:pPr>
              <a:r>
                <a:rPr lang="en-US" sz="1800">
                  <a:solidFill>
                    <a:srgbClr val="FF3300"/>
                  </a:solidFill>
                  <a:effectLst/>
                </a:rPr>
                <a:t>CID</a:t>
              </a:r>
            </a:p>
          </p:txBody>
        </p:sp>
        <p:sp>
          <p:nvSpPr>
            <p:cNvPr id="187425" name="Rectangle 33"/>
            <p:cNvSpPr>
              <a:spLocks noChangeArrowheads="1"/>
            </p:cNvSpPr>
            <p:nvPr/>
          </p:nvSpPr>
          <p:spPr bwMode="auto">
            <a:xfrm>
              <a:off x="341" y="1680"/>
              <a:ext cx="1012" cy="520"/>
            </a:xfrm>
            <a:prstGeom prst="rect">
              <a:avLst/>
            </a:prstGeom>
            <a:solidFill>
              <a:schemeClr val="accent1"/>
            </a:solidFill>
            <a:ln w="12700">
              <a:solidFill>
                <a:schemeClr val="tx1"/>
              </a:solidFill>
              <a:miter lim="800000"/>
              <a:headEnd/>
              <a:tailEnd/>
            </a:ln>
          </p:spPr>
          <p:txBody>
            <a:bodyPr wrap="none" lIns="92075" tIns="46038" rIns="92075" bIns="46038" anchor="ctr"/>
            <a:lstStyle/>
            <a:p>
              <a:pPr algn="ctr" eaLnBrk="0" hangingPunct="0">
                <a:lnSpc>
                  <a:spcPct val="100000"/>
                </a:lnSpc>
              </a:pPr>
              <a:r>
                <a:rPr lang="en-US" sz="1600">
                  <a:solidFill>
                    <a:srgbClr val="23356F"/>
                  </a:solidFill>
                  <a:effectLst/>
                </a:rPr>
                <a:t>Sinais </a:t>
              </a:r>
            </a:p>
            <a:p>
              <a:pPr algn="ctr" eaLnBrk="0" hangingPunct="0">
                <a:lnSpc>
                  <a:spcPct val="100000"/>
                </a:lnSpc>
              </a:pPr>
              <a:r>
                <a:rPr lang="en-US" sz="1600">
                  <a:solidFill>
                    <a:srgbClr val="23356F"/>
                  </a:solidFill>
                  <a:effectLst/>
                </a:rPr>
                <a:t>Biológicos</a:t>
              </a:r>
            </a:p>
          </p:txBody>
        </p:sp>
        <p:sp>
          <p:nvSpPr>
            <p:cNvPr id="51234" name="Line 34"/>
            <p:cNvSpPr>
              <a:spLocks noChangeShapeType="1"/>
            </p:cNvSpPr>
            <p:nvPr/>
          </p:nvSpPr>
          <p:spPr bwMode="auto">
            <a:xfrm flipV="1">
              <a:off x="1365" y="1775"/>
              <a:ext cx="699" cy="143"/>
            </a:xfrm>
            <a:prstGeom prst="line">
              <a:avLst/>
            </a:prstGeom>
            <a:noFill/>
            <a:ln w="12700">
              <a:solidFill>
                <a:schemeClr val="tx1"/>
              </a:solidFill>
              <a:round/>
              <a:headEnd type="none" w="sm" len="sm"/>
              <a:tailEnd type="none" w="sm" len="sm"/>
            </a:ln>
            <a:effectLst/>
          </p:spPr>
          <p:txBody>
            <a:bodyPr wrap="none" anchor="ctr"/>
            <a:lstStyle/>
            <a:p>
              <a:pPr>
                <a:defRPr/>
              </a:pPr>
              <a:endParaRPr lang="en-US" sz="2000">
                <a:effectLst/>
                <a:latin typeface="Georgia" pitchFamily="-112" charset="0"/>
                <a:ea typeface="+mn-ea"/>
              </a:endParaRPr>
            </a:p>
          </p:txBody>
        </p:sp>
        <p:sp>
          <p:nvSpPr>
            <p:cNvPr id="187427" name="Rectangle 35"/>
            <p:cNvSpPr>
              <a:spLocks noChangeArrowheads="1"/>
            </p:cNvSpPr>
            <p:nvPr/>
          </p:nvSpPr>
          <p:spPr bwMode="auto">
            <a:xfrm>
              <a:off x="144" y="1008"/>
              <a:ext cx="1445" cy="480"/>
            </a:xfrm>
            <a:prstGeom prst="rect">
              <a:avLst/>
            </a:prstGeom>
            <a:solidFill>
              <a:srgbClr val="C0C0C0"/>
            </a:solidFill>
            <a:ln w="12700">
              <a:solidFill>
                <a:schemeClr val="tx1"/>
              </a:solidFill>
              <a:miter lim="800000"/>
              <a:headEnd type="none" w="sm" len="sm"/>
              <a:tailEnd type="none" w="sm" len="sm"/>
            </a:ln>
          </p:spPr>
          <p:txBody>
            <a:bodyPr wrap="none" anchor="ctr"/>
            <a:lstStyle/>
            <a:p>
              <a:pPr algn="ctr" eaLnBrk="0" hangingPunct="0">
                <a:lnSpc>
                  <a:spcPct val="100000"/>
                </a:lnSpc>
              </a:pPr>
              <a:r>
                <a:rPr lang="en-US" sz="1600">
                  <a:solidFill>
                    <a:srgbClr val="23356F"/>
                  </a:solidFill>
                  <a:effectLst/>
                </a:rPr>
                <a:t>Reembolso</a:t>
              </a:r>
            </a:p>
            <a:p>
              <a:pPr algn="ctr" eaLnBrk="0" hangingPunct="0">
                <a:lnSpc>
                  <a:spcPct val="100000"/>
                </a:lnSpc>
              </a:pPr>
              <a:r>
                <a:rPr lang="pt-BR" sz="1600">
                  <a:solidFill>
                    <a:srgbClr val="23356F"/>
                  </a:solidFill>
                  <a:effectLst/>
                </a:rPr>
                <a:t>Operadora</a:t>
              </a:r>
              <a:endParaRPr lang="en-US" sz="1600">
                <a:solidFill>
                  <a:srgbClr val="23356F"/>
                </a:solidFill>
                <a:effectLst/>
              </a:endParaRPr>
            </a:p>
          </p:txBody>
        </p:sp>
        <p:sp>
          <p:nvSpPr>
            <p:cNvPr id="51236" name="Line 36"/>
            <p:cNvSpPr>
              <a:spLocks noChangeShapeType="1"/>
            </p:cNvSpPr>
            <p:nvPr/>
          </p:nvSpPr>
          <p:spPr bwMode="auto">
            <a:xfrm>
              <a:off x="1579" y="1248"/>
              <a:ext cx="556" cy="386"/>
            </a:xfrm>
            <a:prstGeom prst="line">
              <a:avLst/>
            </a:prstGeom>
            <a:noFill/>
            <a:ln w="12700">
              <a:solidFill>
                <a:schemeClr val="tx1"/>
              </a:solidFill>
              <a:round/>
              <a:headEnd type="none" w="sm" len="sm"/>
              <a:tailEnd type="none" w="sm" len="sm"/>
            </a:ln>
            <a:effectLst/>
          </p:spPr>
          <p:txBody>
            <a:bodyPr wrap="none" anchor="ctr"/>
            <a:lstStyle/>
            <a:p>
              <a:pPr>
                <a:defRPr/>
              </a:pPr>
              <a:endParaRPr lang="en-US" sz="2000">
                <a:effectLst/>
                <a:latin typeface="Georgia" pitchFamily="-112" charset="0"/>
                <a:ea typeface="+mn-ea"/>
              </a:endParaRPr>
            </a:p>
          </p:txBody>
        </p:sp>
        <p:sp>
          <p:nvSpPr>
            <p:cNvPr id="187429" name="Text Box 37"/>
            <p:cNvSpPr txBox="1">
              <a:spLocks noChangeArrowheads="1"/>
            </p:cNvSpPr>
            <p:nvPr/>
          </p:nvSpPr>
          <p:spPr bwMode="auto">
            <a:xfrm>
              <a:off x="1391" y="1392"/>
              <a:ext cx="869"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500" b="1">
                  <a:solidFill>
                    <a:schemeClr val="accent2"/>
                  </a:solidFill>
                  <a:latin typeface="Georgia" pitchFamily="18" charset="0"/>
                  <a:ea typeface="MS PGothic" pitchFamily="34" charset="-128"/>
                </a:defRPr>
              </a:lvl1pPr>
              <a:lvl2pPr marL="742950" indent="-285750" eaLnBrk="0" hangingPunct="0">
                <a:defRPr sz="2500" b="1">
                  <a:solidFill>
                    <a:schemeClr val="accent2"/>
                  </a:solidFill>
                  <a:latin typeface="Georgia" pitchFamily="18" charset="0"/>
                  <a:ea typeface="MS PGothic" pitchFamily="34" charset="-128"/>
                </a:defRPr>
              </a:lvl2pPr>
              <a:lvl3pPr marL="1143000" indent="-228600" eaLnBrk="0" hangingPunct="0">
                <a:defRPr sz="2500" b="1">
                  <a:solidFill>
                    <a:schemeClr val="accent2"/>
                  </a:solidFill>
                  <a:latin typeface="Georgia" pitchFamily="18" charset="0"/>
                  <a:ea typeface="MS PGothic" pitchFamily="34" charset="-128"/>
                </a:defRPr>
              </a:lvl3pPr>
              <a:lvl4pPr marL="1600200" indent="-228600" eaLnBrk="0" hangingPunct="0">
                <a:defRPr sz="2500" b="1">
                  <a:solidFill>
                    <a:schemeClr val="accent2"/>
                  </a:solidFill>
                  <a:latin typeface="Georgia" pitchFamily="18" charset="0"/>
                  <a:ea typeface="MS PGothic" pitchFamily="34" charset="-128"/>
                </a:defRPr>
              </a:lvl4pPr>
              <a:lvl5pPr marL="2057400" indent="-228600" eaLnBrk="0" hangingPunct="0">
                <a:defRPr sz="2500" b="1">
                  <a:solidFill>
                    <a:schemeClr val="accent2"/>
                  </a:solidFill>
                  <a:latin typeface="Georgia" pitchFamily="18" charset="0"/>
                  <a:ea typeface="MS PGothic" pitchFamily="34" charset="-128"/>
                </a:defRPr>
              </a:lvl5pPr>
              <a:lvl6pPr marL="2514600" indent="-228600" algn="r"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6pPr>
              <a:lvl7pPr marL="2971800" indent="-228600" algn="r"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7pPr>
              <a:lvl8pPr marL="3429000" indent="-228600" algn="r"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8pPr>
              <a:lvl9pPr marL="3886200" indent="-228600" algn="r"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9pPr>
            </a:lstStyle>
            <a:p>
              <a:pPr algn="l">
                <a:lnSpc>
                  <a:spcPct val="100000"/>
                </a:lnSpc>
                <a:spcBef>
                  <a:spcPct val="50000"/>
                </a:spcBef>
              </a:pPr>
              <a:r>
                <a:rPr lang="en-US" sz="1800">
                  <a:solidFill>
                    <a:srgbClr val="FF3300"/>
                  </a:solidFill>
                  <a:effectLst/>
                </a:rPr>
                <a:t>TISS</a:t>
              </a:r>
            </a:p>
          </p:txBody>
        </p:sp>
      </p:grpSp>
      <p:sp>
        <p:nvSpPr>
          <p:cNvPr id="51239" name="Rectangle 39"/>
          <p:cNvSpPr>
            <a:spLocks noGrp="1" noChangeArrowheads="1"/>
          </p:cNvSpPr>
          <p:nvPr>
            <p:ph type="title"/>
          </p:nvPr>
        </p:nvSpPr>
        <p:spPr>
          <a:xfrm>
            <a:off x="323528" y="346146"/>
            <a:ext cx="8568952" cy="777875"/>
          </a:xfrm>
          <a:ln algn="ctr">
            <a:miter lim="800000"/>
            <a:headEnd/>
            <a:tailEnd/>
          </a:ln>
          <a:extLst>
            <a:ext uri="{FAA26D3D-D897-4be2-8F04-BA451C77F1D7}">
              <ma14:placeholderFlag xmlns="" xmlns:ma14="http://schemas.microsoft.com/office/mac/drawingml/2011/main" val="1"/>
            </a:ext>
          </a:ex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lnSpc>
                <a:spcPct val="100000"/>
              </a:lnSpc>
              <a:spcBef>
                <a:spcPts val="0"/>
              </a:spcBef>
              <a:spcAft>
                <a:spcPts val="0"/>
              </a:spcAft>
              <a:defRPr/>
            </a:pPr>
            <a:r>
              <a:rPr lang="pt-BR" sz="2800" b="1" kern="1200" dirty="0">
                <a:ln w="11430"/>
                <a:solidFill>
                  <a:schemeClr val="bg1"/>
                </a:solidFill>
                <a:effectLst>
                  <a:outerShdw blurRad="50800" dist="39000" dir="5460000" algn="tl">
                    <a:srgbClr val="000000">
                      <a:alpha val="38000"/>
                    </a:srgbClr>
                  </a:outerShdw>
                </a:effectLst>
                <a:latin typeface="+mn-lt"/>
                <a:ea typeface="+mn-ea"/>
                <a:cs typeface="+mn-cs"/>
              </a:rPr>
              <a:t>Integração de </a:t>
            </a:r>
            <a:r>
              <a:rPr lang="pt-BR" sz="2800" b="1" kern="1200" dirty="0" smtClean="0">
                <a:ln w="11430"/>
                <a:solidFill>
                  <a:schemeClr val="bg1"/>
                </a:solidFill>
                <a:effectLst>
                  <a:outerShdw blurRad="50800" dist="39000" dir="5460000" algn="tl">
                    <a:srgbClr val="000000">
                      <a:alpha val="38000"/>
                    </a:srgbClr>
                  </a:outerShdw>
                </a:effectLst>
                <a:latin typeface="+mn-lt"/>
                <a:ea typeface="+mn-ea"/>
                <a:cs typeface="+mn-cs"/>
              </a:rPr>
              <a:t>Sistemas de Informação em Saúde</a:t>
            </a:r>
            <a:br>
              <a:rPr lang="pt-BR" sz="2800" b="1" kern="1200" dirty="0" smtClean="0">
                <a:ln w="11430"/>
                <a:solidFill>
                  <a:schemeClr val="bg1"/>
                </a:solidFill>
                <a:effectLst>
                  <a:outerShdw blurRad="50800" dist="39000" dir="5460000" algn="tl">
                    <a:srgbClr val="000000">
                      <a:alpha val="38000"/>
                    </a:srgbClr>
                  </a:outerShdw>
                </a:effectLst>
                <a:latin typeface="+mn-lt"/>
                <a:ea typeface="+mn-ea"/>
                <a:cs typeface="+mn-cs"/>
              </a:rPr>
            </a:br>
            <a:r>
              <a:rPr lang="pt-BR" sz="2800" b="1" kern="1200" dirty="0" smtClean="0">
                <a:ln w="11430"/>
                <a:solidFill>
                  <a:schemeClr val="bg1"/>
                </a:solidFill>
                <a:effectLst>
                  <a:outerShdw blurRad="50800" dist="39000" dir="5460000" algn="tl">
                    <a:srgbClr val="000000">
                      <a:alpha val="38000"/>
                    </a:srgbClr>
                  </a:outerShdw>
                </a:effectLst>
                <a:latin typeface="+mn-lt"/>
                <a:ea typeface="+mn-ea"/>
                <a:cs typeface="+mn-cs"/>
              </a:rPr>
              <a:t> </a:t>
            </a:r>
            <a:br>
              <a:rPr lang="pt-BR" sz="2800" b="1" kern="1200" dirty="0" smtClean="0">
                <a:ln w="11430"/>
                <a:solidFill>
                  <a:schemeClr val="bg1"/>
                </a:solidFill>
                <a:effectLst>
                  <a:outerShdw blurRad="50800" dist="39000" dir="5460000" algn="tl">
                    <a:srgbClr val="000000">
                      <a:alpha val="38000"/>
                    </a:srgbClr>
                  </a:outerShdw>
                </a:effectLst>
                <a:latin typeface="+mn-lt"/>
                <a:ea typeface="+mn-ea"/>
                <a:cs typeface="+mn-cs"/>
              </a:rPr>
            </a:br>
            <a:r>
              <a:rPr lang="pt-BR" sz="2800" b="1" kern="1200" dirty="0" smtClean="0">
                <a:ln w="11430"/>
                <a:solidFill>
                  <a:schemeClr val="bg1"/>
                </a:solidFill>
                <a:effectLst>
                  <a:outerShdw blurRad="50800" dist="39000" dir="5460000" algn="tl">
                    <a:srgbClr val="000000">
                      <a:alpha val="38000"/>
                    </a:srgbClr>
                  </a:outerShdw>
                </a:effectLst>
                <a:latin typeface="+mn-lt"/>
                <a:ea typeface="+mn-ea"/>
                <a:cs typeface="+mn-cs"/>
              </a:rPr>
              <a:t>Visão Geral</a:t>
            </a:r>
            <a:endParaRPr lang="pt-BR" sz="2800" b="1" kern="1200" dirty="0">
              <a:ln w="11430"/>
              <a:solidFill>
                <a:schemeClr val="bg1"/>
              </a:solidFill>
              <a:effectLst>
                <a:outerShdw blurRad="50800" dist="39000" dir="5460000" algn="tl">
                  <a:srgbClr val="000000">
                    <a:alpha val="38000"/>
                  </a:srgbClr>
                </a:outerShdw>
              </a:effectLst>
              <a:latin typeface="+mn-lt"/>
              <a:ea typeface="+mn-ea"/>
              <a:cs typeface="+mn-cs"/>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685800" y="-90264"/>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pt-BR" altLang="pt-BR" sz="3600" b="1" dirty="0">
                <a:solidFill>
                  <a:srgbClr val="FFFF00"/>
                </a:solidFill>
              </a:rPr>
              <a:t>Governança em TI</a:t>
            </a:r>
          </a:p>
        </p:txBody>
      </p:sp>
      <p:pic>
        <p:nvPicPr>
          <p:cNvPr id="5" name="Imagem 4"/>
          <p:cNvPicPr>
            <a:picLocks noChangeAspect="1"/>
          </p:cNvPicPr>
          <p:nvPr/>
        </p:nvPicPr>
        <p:blipFill>
          <a:blip r:embed="rId3"/>
          <a:stretch>
            <a:fillRect/>
          </a:stretch>
        </p:blipFill>
        <p:spPr>
          <a:xfrm>
            <a:off x="2555776" y="874007"/>
            <a:ext cx="4134032" cy="5867361"/>
          </a:xfrm>
          <a:prstGeom prst="rect">
            <a:avLst/>
          </a:prstGeom>
        </p:spPr>
      </p:pic>
    </p:spTree>
    <p:extLst>
      <p:ext uri="{BB962C8B-B14F-4D97-AF65-F5344CB8AC3E}">
        <p14:creationId xmlns:p14="http://schemas.microsoft.com/office/powerpoint/2010/main" val="1097123990"/>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CaixaDeTexto 1"/>
          <p:cNvSpPr txBox="1">
            <a:spLocks noChangeArrowheads="1"/>
          </p:cNvSpPr>
          <p:nvPr/>
        </p:nvSpPr>
        <p:spPr bwMode="auto">
          <a:xfrm>
            <a:off x="827088" y="260350"/>
            <a:ext cx="7489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pt-BR" altLang="pt-BR" sz="2800" b="1" i="1" dirty="0">
                <a:solidFill>
                  <a:schemeClr val="bg1"/>
                </a:solidFill>
              </a:rPr>
              <a:t>Sistemas de Informação de Âmbito Nacional </a:t>
            </a:r>
          </a:p>
        </p:txBody>
      </p:sp>
      <p:sp>
        <p:nvSpPr>
          <p:cNvPr id="6" name="CaixaDeTexto 5"/>
          <p:cNvSpPr txBox="1"/>
          <p:nvPr/>
        </p:nvSpPr>
        <p:spPr>
          <a:xfrm>
            <a:off x="827088" y="981075"/>
            <a:ext cx="7705725" cy="5262979"/>
          </a:xfrm>
          <a:prstGeom prst="rect">
            <a:avLst/>
          </a:prstGeom>
          <a:noFill/>
        </p:spPr>
        <p:txBody>
          <a:bodyPr>
            <a:spAutoFit/>
          </a:bodyPr>
          <a:lstStyle/>
          <a:p>
            <a:pPr>
              <a:defRPr/>
            </a:pPr>
            <a:r>
              <a:rPr lang="pt-BR" dirty="0">
                <a:solidFill>
                  <a:schemeClr val="bg1"/>
                </a:solidFill>
              </a:rPr>
              <a:t>SIA-SUS: Sistema de Informação Ambulatorial do SUS </a:t>
            </a:r>
          </a:p>
          <a:p>
            <a:pPr>
              <a:defRPr/>
            </a:pPr>
            <a:endParaRPr lang="pt-BR" dirty="0">
              <a:solidFill>
                <a:schemeClr val="bg1"/>
              </a:solidFill>
            </a:endParaRPr>
          </a:p>
          <a:p>
            <a:pPr>
              <a:defRPr/>
            </a:pPr>
            <a:r>
              <a:rPr lang="pt-BR" dirty="0">
                <a:solidFill>
                  <a:schemeClr val="bg1"/>
                </a:solidFill>
              </a:rPr>
              <a:t>AIH-SUS: Autorização de Internação Hospitalar do SUS</a:t>
            </a:r>
          </a:p>
          <a:p>
            <a:pPr>
              <a:defRPr/>
            </a:pPr>
            <a:endParaRPr lang="pt-BR" dirty="0">
              <a:solidFill>
                <a:schemeClr val="bg1"/>
              </a:solidFill>
            </a:endParaRPr>
          </a:p>
          <a:p>
            <a:pPr>
              <a:defRPr/>
            </a:pPr>
            <a:r>
              <a:rPr lang="pt-BR" dirty="0" smtClean="0">
                <a:solidFill>
                  <a:schemeClr val="bg1"/>
                </a:solidFill>
              </a:rPr>
              <a:t>SISAB: </a:t>
            </a:r>
            <a:r>
              <a:rPr lang="pt-BR" dirty="0">
                <a:solidFill>
                  <a:schemeClr val="bg1"/>
                </a:solidFill>
              </a:rPr>
              <a:t>Sistema de Informação em Saúde para a Atenção Básica (substitui o SIAB)</a:t>
            </a:r>
          </a:p>
          <a:p>
            <a:pPr>
              <a:defRPr/>
            </a:pPr>
            <a:endParaRPr lang="pt-BR" dirty="0">
              <a:solidFill>
                <a:schemeClr val="bg1"/>
              </a:solidFill>
            </a:endParaRPr>
          </a:p>
          <a:p>
            <a:pPr>
              <a:defRPr/>
            </a:pPr>
            <a:r>
              <a:rPr lang="pt-BR" u="sng" dirty="0">
                <a:solidFill>
                  <a:schemeClr val="bg1"/>
                </a:solidFill>
              </a:rPr>
              <a:t>Notificação Compulsória</a:t>
            </a:r>
            <a:r>
              <a:rPr lang="pt-BR" dirty="0">
                <a:solidFill>
                  <a:schemeClr val="bg1"/>
                </a:solidFill>
              </a:rPr>
              <a:t>:</a:t>
            </a:r>
          </a:p>
          <a:p>
            <a:pPr>
              <a:defRPr/>
            </a:pPr>
            <a:endParaRPr lang="pt-BR" dirty="0">
              <a:solidFill>
                <a:schemeClr val="bg1"/>
              </a:solidFill>
            </a:endParaRPr>
          </a:p>
          <a:p>
            <a:pPr>
              <a:defRPr/>
            </a:pPr>
            <a:r>
              <a:rPr lang="pt-BR" dirty="0">
                <a:solidFill>
                  <a:schemeClr val="bg1"/>
                </a:solidFill>
              </a:rPr>
              <a:t>SINAN: Sistema de Informações de Agravos de Notificação </a:t>
            </a:r>
          </a:p>
          <a:p>
            <a:pPr>
              <a:defRPr/>
            </a:pPr>
            <a:r>
              <a:rPr lang="pt-BR" dirty="0">
                <a:solidFill>
                  <a:schemeClr val="bg1"/>
                </a:solidFill>
              </a:rPr>
              <a:t> </a:t>
            </a:r>
          </a:p>
          <a:p>
            <a:pPr>
              <a:defRPr/>
            </a:pPr>
            <a:r>
              <a:rPr lang="pt-BR" dirty="0">
                <a:solidFill>
                  <a:schemeClr val="bg1"/>
                </a:solidFill>
              </a:rPr>
              <a:t>SIM: Sistema de Informação Sobre Mortalidade  </a:t>
            </a:r>
          </a:p>
          <a:p>
            <a:pPr>
              <a:defRPr/>
            </a:pPr>
            <a:endParaRPr lang="pt-BR" dirty="0">
              <a:solidFill>
                <a:schemeClr val="bg1"/>
              </a:solidFill>
            </a:endParaRPr>
          </a:p>
          <a:p>
            <a:pPr>
              <a:defRPr/>
            </a:pPr>
            <a:r>
              <a:rPr lang="pt-BR" dirty="0">
                <a:solidFill>
                  <a:schemeClr val="bg1"/>
                </a:solidFill>
              </a:rPr>
              <a:t>SINASC: Sistema de Informações sobre Nascidos Vivos</a:t>
            </a:r>
            <a:endParaRPr lang="pt-BR" dirty="0">
              <a:effectLst>
                <a:outerShdw blurRad="38100" dist="38100" dir="2700000" algn="tl">
                  <a:srgbClr val="000000">
                    <a:alpha val="43137"/>
                  </a:srgbClr>
                </a:outerShdw>
              </a:effectLst>
            </a:endParaRPr>
          </a:p>
        </p:txBody>
      </p:sp>
      <p:sp>
        <p:nvSpPr>
          <p:cNvPr id="7" name="Retângulo 6"/>
          <p:cNvSpPr/>
          <p:nvPr/>
        </p:nvSpPr>
        <p:spPr>
          <a:xfrm>
            <a:off x="2339975" y="6309320"/>
            <a:ext cx="6248400" cy="400050"/>
          </a:xfrm>
          <a:prstGeom prst="rect">
            <a:avLst/>
          </a:prstGeom>
        </p:spPr>
        <p:txBody>
          <a:bodyPr>
            <a:spAutoFit/>
          </a:bodyPr>
          <a:lstStyle/>
          <a:p>
            <a:pPr>
              <a:defRPr/>
            </a:pPr>
            <a:r>
              <a:rPr lang="pt-BR" sz="2000" dirty="0">
                <a:solidFill>
                  <a:schemeClr val="bg1"/>
                </a:solidFill>
                <a:effectLst>
                  <a:outerShdw blurRad="38100" dist="38100" dir="2700000" algn="tl">
                    <a:srgbClr val="000000">
                      <a:alpha val="43137"/>
                    </a:srgbClr>
                  </a:outerShdw>
                </a:effectLst>
                <a:hlinkClick r:id="rId2"/>
              </a:rPr>
              <a:t>http://www2.datasus.gov.br/DATASUS/index.php?area=04</a:t>
            </a:r>
            <a:endParaRPr lang="pt-BR" sz="2000" dirty="0">
              <a:solidFill>
                <a:schemeClr val="bg1"/>
              </a:solidFill>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2"/>
          <p:cNvSpPr txBox="1">
            <a:spLocks noChangeArrowheads="1"/>
          </p:cNvSpPr>
          <p:nvPr/>
        </p:nvSpPr>
        <p:spPr>
          <a:xfrm>
            <a:off x="1619672" y="-99392"/>
            <a:ext cx="6408712" cy="1143000"/>
          </a:xfrm>
          <a:prstGeom prst="rect">
            <a:avLst/>
          </a:prstGeom>
          <a:ln algn="ctr">
            <a:miter lim="800000"/>
            <a:headEnd/>
            <a:tailEnd/>
          </a:ln>
          <a:extLst>
            <a:ext uri="{FAA26D3D-D897-4be2-8F04-BA451C77F1D7}"/>
          </a:ex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a:lstStyle>
          <a:p>
            <a:pPr fontAlgn="auto">
              <a:spcBef>
                <a:spcPts val="0"/>
              </a:spcBef>
              <a:spcAft>
                <a:spcPts val="0"/>
              </a:spcAft>
              <a:defRPr/>
            </a:pPr>
            <a:r>
              <a:rPr lang="en-GB" sz="2800" dirty="0" smtClean="0">
                <a:ln w="11430"/>
                <a:solidFill>
                  <a:schemeClr val="bg1"/>
                </a:solidFill>
                <a:effectLst>
                  <a:outerShdw blurRad="50800" dist="39000" dir="5460000" algn="tl">
                    <a:srgbClr val="000000">
                      <a:alpha val="38000"/>
                    </a:srgbClr>
                  </a:outerShdw>
                </a:effectLst>
                <a:latin typeface="+mn-lt"/>
                <a:ea typeface="+mn-ea"/>
                <a:cs typeface="+mn-cs"/>
              </a:rPr>
              <a:t>MS PORTARIA No- 2.073, </a:t>
            </a:r>
            <a:br>
              <a:rPr lang="en-GB" sz="2800" dirty="0" smtClean="0">
                <a:ln w="11430"/>
                <a:solidFill>
                  <a:schemeClr val="bg1"/>
                </a:solidFill>
                <a:effectLst>
                  <a:outerShdw blurRad="50800" dist="39000" dir="5460000" algn="tl">
                    <a:srgbClr val="000000">
                      <a:alpha val="38000"/>
                    </a:srgbClr>
                  </a:outerShdw>
                </a:effectLst>
                <a:latin typeface="+mn-lt"/>
                <a:ea typeface="+mn-ea"/>
                <a:cs typeface="+mn-cs"/>
              </a:rPr>
            </a:br>
            <a:r>
              <a:rPr lang="en-GB" sz="2800" dirty="0" smtClean="0">
                <a:ln w="11430"/>
                <a:solidFill>
                  <a:schemeClr val="bg1"/>
                </a:solidFill>
                <a:effectLst>
                  <a:outerShdw blurRad="50800" dist="39000" dir="5460000" algn="tl">
                    <a:srgbClr val="000000">
                      <a:alpha val="38000"/>
                    </a:srgbClr>
                  </a:outerShdw>
                </a:effectLst>
                <a:latin typeface="+mn-lt"/>
                <a:ea typeface="+mn-ea"/>
                <a:cs typeface="+mn-cs"/>
              </a:rPr>
              <a:t>DE 31 DE AGOSTO DE 2011  </a:t>
            </a:r>
            <a:endParaRPr lang="en-GB" sz="2800" dirty="0">
              <a:ln w="11430"/>
              <a:solidFill>
                <a:schemeClr val="bg1"/>
              </a:solidFill>
              <a:effectLst>
                <a:outerShdw blurRad="50800" dist="39000" dir="5460000" algn="tl">
                  <a:srgbClr val="000000">
                    <a:alpha val="38000"/>
                  </a:srgbClr>
                </a:outerShdw>
              </a:effectLst>
              <a:latin typeface="+mn-lt"/>
              <a:ea typeface="+mn-ea"/>
              <a:cs typeface="+mn-cs"/>
            </a:endParaRPr>
          </a:p>
        </p:txBody>
      </p:sp>
      <p:sp>
        <p:nvSpPr>
          <p:cNvPr id="41" name="Rectangle 3"/>
          <p:cNvSpPr txBox="1">
            <a:spLocks noChangeArrowheads="1"/>
          </p:cNvSpPr>
          <p:nvPr/>
        </p:nvSpPr>
        <p:spPr bwMode="auto">
          <a:xfrm>
            <a:off x="539750" y="1196752"/>
            <a:ext cx="7704138"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l" rtl="0" eaLnBrk="0" fontAlgn="base" hangingPunct="0">
              <a:spcBef>
                <a:spcPct val="20000"/>
              </a:spcBef>
              <a:spcAft>
                <a:spcPct val="0"/>
              </a:spcAft>
              <a:buClr>
                <a:schemeClr val="accent2"/>
              </a:buClr>
              <a:buFont typeface="Wingdings" pitchFamily="-112" charset="2"/>
              <a:buNone/>
              <a:defRPr sz="1900">
                <a:solidFill>
                  <a:schemeClr val="tx1"/>
                </a:solidFill>
                <a:latin typeface="+mn-lt"/>
                <a:ea typeface="MS PGothic" pitchFamily="34" charset="-128"/>
                <a:cs typeface="ＭＳ Ｐゴシック" pitchFamily="-112" charset="-128"/>
              </a:defRPr>
            </a:lvl1pPr>
            <a:lvl2pPr marL="908050" indent="-436563"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ea typeface="MS PGothic" pitchFamily="34" charset="-128"/>
              </a:defRPr>
            </a:lvl2pPr>
            <a:lvl3pPr marL="1304925" indent="-395288" algn="l" rtl="0" eaLnBrk="0" fontAlgn="base" hangingPunct="0">
              <a:spcBef>
                <a:spcPct val="20000"/>
              </a:spcBef>
              <a:spcAft>
                <a:spcPct val="0"/>
              </a:spcAft>
              <a:buClr>
                <a:schemeClr val="accent2"/>
              </a:buClr>
              <a:buFont typeface="Wingdings" pitchFamily="2" charset="2"/>
              <a:buChar char="o"/>
              <a:defRPr sz="2000">
                <a:solidFill>
                  <a:schemeClr val="tx1"/>
                </a:solidFill>
                <a:latin typeface="+mn-lt"/>
                <a:ea typeface="MS PGothic" pitchFamily="34" charset="-128"/>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ea typeface="MS PGothic" pitchFamily="34" charset="-128"/>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ea typeface="MS PGothic" pitchFamily="34" charset="-128"/>
              </a:defRPr>
            </a:lvl5pPr>
            <a:lvl6pPr marL="25511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6pPr>
            <a:lvl7pPr marL="30083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7pPr>
            <a:lvl8pPr marL="34655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8pPr>
            <a:lvl9pPr marL="39227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9pPr>
          </a:lstStyle>
          <a:p>
            <a:pPr marL="471487" lvl="1" indent="0" algn="just" eaLnBrk="1" hangingPunct="1">
              <a:lnSpc>
                <a:spcPct val="180000"/>
              </a:lnSpc>
              <a:buFont typeface="Wingdings" pitchFamily="2" charset="2"/>
              <a:buNone/>
              <a:defRPr/>
            </a:pPr>
            <a:r>
              <a:rPr lang="pt-BR" dirty="0" smtClean="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Regulamenta </a:t>
            </a:r>
            <a:r>
              <a:rPr lang="pt-BR"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 uso de padrões de </a:t>
            </a:r>
            <a:r>
              <a:rPr lang="pt-BR" dirty="0" smtClean="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interoperabilidade e </a:t>
            </a:r>
            <a:r>
              <a:rPr lang="pt-BR"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informação em saúde </a:t>
            </a:r>
            <a:r>
              <a:rPr lang="pt-BR" dirty="0" smtClean="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para sistemas </a:t>
            </a:r>
            <a:r>
              <a:rPr lang="pt-BR"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 informação em saúde no </a:t>
            </a:r>
            <a:r>
              <a:rPr lang="pt-BR" dirty="0" smtClean="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âmbito do </a:t>
            </a:r>
            <a:r>
              <a:rPr lang="pt-BR"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Sistema Único de Saúde, nos </a:t>
            </a:r>
            <a:r>
              <a:rPr lang="pt-BR" dirty="0" smtClean="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níveis Municipal</a:t>
            </a:r>
            <a:r>
              <a:rPr lang="pt-BR"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Distrital, Estadual e Federal, </a:t>
            </a:r>
            <a:r>
              <a:rPr lang="pt-BR" dirty="0" smtClean="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 para </a:t>
            </a:r>
            <a:r>
              <a:rPr lang="pt-BR"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os sistemas privados e do setor </a:t>
            </a:r>
            <a:r>
              <a:rPr lang="pt-BR" dirty="0" smtClean="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 saúde </a:t>
            </a:r>
            <a:r>
              <a:rPr lang="pt-BR"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suplementar</a:t>
            </a:r>
            <a:r>
              <a:rPr lang="pt-BR" dirty="0" smtClean="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marL="471487" lvl="1" indent="0" eaLnBrk="1" hangingPunct="1">
              <a:lnSpc>
                <a:spcPct val="180000"/>
              </a:lnSpc>
              <a:buFont typeface="Wingdings" pitchFamily="2" charset="2"/>
              <a:buNone/>
              <a:defRPr/>
            </a:pPr>
            <a:endParaRPr lang="pt-BR" dirty="0" smtClean="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471487" lvl="1" indent="0" eaLnBrk="1" hangingPunct="1">
              <a:lnSpc>
                <a:spcPct val="180000"/>
              </a:lnSpc>
              <a:buFont typeface="Wingdings" pitchFamily="2" charset="2"/>
              <a:buNone/>
              <a:defRPr/>
            </a:pPr>
            <a:endParaRPr lang="pt-BR" dirty="0" smtClean="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471487" lvl="1" indent="0" eaLnBrk="1" hangingPunct="1">
              <a:lnSpc>
                <a:spcPct val="180000"/>
              </a:lnSpc>
              <a:buFont typeface="Wingdings" pitchFamily="2" charset="2"/>
              <a:buNone/>
              <a:defRPr/>
            </a:pPr>
            <a:endParaRPr lang="pt-BR" sz="1400" dirty="0" smtClean="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471487" lvl="1" indent="0" eaLnBrk="1" hangingPunct="1">
              <a:lnSpc>
                <a:spcPct val="180000"/>
              </a:lnSpc>
              <a:buFont typeface="Wingdings" pitchFamily="2" charset="2"/>
              <a:buNone/>
              <a:defRPr/>
            </a:pPr>
            <a:endParaRPr lang="pt-BR" sz="14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471487" lvl="1" indent="0" eaLnBrk="1" hangingPunct="1">
              <a:lnSpc>
                <a:spcPct val="180000"/>
              </a:lnSpc>
              <a:buFont typeface="Wingdings" pitchFamily="2" charset="2"/>
              <a:buNone/>
              <a:defRPr/>
            </a:pPr>
            <a:r>
              <a:rPr lang="pt-BR" sz="1400" dirty="0" smtClean="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Este </a:t>
            </a:r>
            <a:r>
              <a:rPr lang="pt-BR" sz="14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documento pode ser verificado no endereço </a:t>
            </a:r>
            <a:r>
              <a:rPr lang="pt-BR" sz="1400" dirty="0" smtClean="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eletrônico </a:t>
            </a:r>
            <a:r>
              <a:rPr lang="pt-BR" sz="1400" dirty="0" smtClean="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hlinkClick r:id="rId3"/>
              </a:rPr>
              <a:t>http</a:t>
            </a:r>
            <a:r>
              <a:rPr lang="pt-BR" sz="14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hlinkClick r:id="rId3"/>
              </a:rPr>
              <a:t>://</a:t>
            </a:r>
            <a:r>
              <a:rPr lang="pt-BR" sz="1400" dirty="0" smtClean="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hlinkClick r:id="rId3"/>
              </a:rPr>
              <a:t>www.in.gov.br/autenticidade.html</a:t>
            </a:r>
            <a:r>
              <a:rPr lang="pt-BR" sz="1400" dirty="0" smtClean="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pelo </a:t>
            </a:r>
            <a:r>
              <a:rPr lang="pt-BR" sz="14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código 00012011090100063</a:t>
            </a:r>
          </a:p>
          <a:p>
            <a:pPr marL="471487" lvl="1" indent="0" eaLnBrk="1" hangingPunct="1">
              <a:lnSpc>
                <a:spcPct val="180000"/>
              </a:lnSpc>
              <a:buFont typeface="Wingdings" pitchFamily="2" charset="2"/>
              <a:buNone/>
              <a:defRPr/>
            </a:pPr>
            <a:r>
              <a:rPr lang="pt-BR" sz="14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Documento assinado digitalmente conforme MP no- 2.200-2 de </a:t>
            </a:r>
            <a:r>
              <a:rPr lang="pt-BR" sz="1400" dirty="0" smtClean="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24/08/2001</a:t>
            </a:r>
            <a:r>
              <a:rPr lang="pt-BR" sz="14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pic>
        <p:nvPicPr>
          <p:cNvPr id="9011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6460" y="3501008"/>
            <a:ext cx="2433932"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Grp="1" noChangeArrowheads="1"/>
          </p:cNvSpPr>
          <p:nvPr>
            <p:ph type="ctrTitle"/>
          </p:nvPr>
        </p:nvSpPr>
        <p:spPr>
          <a:xfrm>
            <a:off x="1115616" y="-27384"/>
            <a:ext cx="6408712" cy="1143000"/>
          </a:xfrm>
          <a:ln algn="ctr">
            <a:miter lim="800000"/>
            <a:headEnd/>
            <a:tailEnd/>
          </a:ln>
          <a:extLst>
            <a:ext uri="{FAA26D3D-D897-4be2-8F04-BA451C77F1D7}"/>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pt-BR" sz="2800" kern="1200" dirty="0">
                <a:ln w="11430"/>
                <a:effectLst>
                  <a:outerShdw blurRad="50800" dist="39000" dir="5460000" algn="tl">
                    <a:srgbClr val="000000">
                      <a:alpha val="38000"/>
                    </a:srgbClr>
                  </a:outerShdw>
                </a:effectLst>
                <a:latin typeface="+mn-lt"/>
                <a:ea typeface="+mn-ea"/>
                <a:cs typeface="+mn-cs"/>
              </a:rPr>
              <a:t>e-SUS AB/SISAB</a:t>
            </a:r>
            <a:endParaRPr lang="en-GB" sz="2800" kern="1200" dirty="0">
              <a:ln w="11430"/>
              <a:effectLst>
                <a:outerShdw blurRad="50800" dist="39000" dir="5460000" algn="tl">
                  <a:srgbClr val="000000">
                    <a:alpha val="38000"/>
                  </a:srgbClr>
                </a:outerShdw>
              </a:effectLst>
              <a:latin typeface="+mn-lt"/>
              <a:ea typeface="+mn-ea"/>
              <a:cs typeface="+mn-cs"/>
            </a:endParaRPr>
          </a:p>
        </p:txBody>
      </p:sp>
      <p:sp>
        <p:nvSpPr>
          <p:cNvPr id="2" name="Retângulo 1"/>
          <p:cNvSpPr/>
          <p:nvPr/>
        </p:nvSpPr>
        <p:spPr>
          <a:xfrm>
            <a:off x="2193925" y="6237288"/>
            <a:ext cx="6769100" cy="307975"/>
          </a:xfrm>
          <a:prstGeom prst="rect">
            <a:avLst/>
          </a:prstGeom>
        </p:spPr>
        <p:txBody>
          <a:bodyPr>
            <a:spAutoFit/>
          </a:bodyPr>
          <a:lstStyle/>
          <a:p>
            <a:pPr>
              <a:defRPr/>
            </a:pPr>
            <a:r>
              <a:rPr lang="pt-BR" sz="1400" dirty="0">
                <a:solidFill>
                  <a:schemeClr val="bg1"/>
                </a:solidFill>
                <a:effectLst>
                  <a:outerShdw blurRad="38100" dist="38100" dir="2700000" algn="tl">
                    <a:srgbClr val="000000">
                      <a:alpha val="43137"/>
                    </a:srgbClr>
                  </a:outerShdw>
                </a:effectLst>
              </a:rPr>
              <a:t>http://dab.saude.gov.br/portaldab/esus.php?conteudo=implantacao</a:t>
            </a:r>
          </a:p>
        </p:txBody>
      </p:sp>
      <p:sp>
        <p:nvSpPr>
          <p:cNvPr id="6" name="Rectangle 3"/>
          <p:cNvSpPr txBox="1">
            <a:spLocks noChangeArrowheads="1"/>
          </p:cNvSpPr>
          <p:nvPr/>
        </p:nvSpPr>
        <p:spPr bwMode="auto">
          <a:xfrm>
            <a:off x="866849" y="836712"/>
            <a:ext cx="7521575" cy="5256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l" rtl="0" eaLnBrk="0" fontAlgn="base" hangingPunct="0">
              <a:spcBef>
                <a:spcPct val="20000"/>
              </a:spcBef>
              <a:spcAft>
                <a:spcPct val="0"/>
              </a:spcAft>
              <a:buClr>
                <a:schemeClr val="accent2"/>
              </a:buClr>
              <a:buFont typeface="Wingdings" pitchFamily="-112" charset="2"/>
              <a:buNone/>
              <a:defRPr sz="1900">
                <a:solidFill>
                  <a:schemeClr val="tx1"/>
                </a:solidFill>
                <a:latin typeface="+mn-lt"/>
                <a:ea typeface="MS PGothic" pitchFamily="34" charset="-128"/>
                <a:cs typeface="ＭＳ Ｐゴシック" pitchFamily="-112" charset="-128"/>
              </a:defRPr>
            </a:lvl1pPr>
            <a:lvl2pPr marL="908050" indent="-436563"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ea typeface="MS PGothic" pitchFamily="34" charset="-128"/>
              </a:defRPr>
            </a:lvl2pPr>
            <a:lvl3pPr marL="1304925" indent="-395288" algn="l" rtl="0" eaLnBrk="0" fontAlgn="base" hangingPunct="0">
              <a:spcBef>
                <a:spcPct val="20000"/>
              </a:spcBef>
              <a:spcAft>
                <a:spcPct val="0"/>
              </a:spcAft>
              <a:buClr>
                <a:schemeClr val="accent2"/>
              </a:buClr>
              <a:buFont typeface="Wingdings" pitchFamily="2" charset="2"/>
              <a:buChar char="o"/>
              <a:defRPr sz="2000">
                <a:solidFill>
                  <a:schemeClr val="tx1"/>
                </a:solidFill>
                <a:latin typeface="+mn-lt"/>
                <a:ea typeface="MS PGothic" pitchFamily="34" charset="-128"/>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ea typeface="MS PGothic" pitchFamily="34" charset="-128"/>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ea typeface="MS PGothic" pitchFamily="34" charset="-128"/>
              </a:defRPr>
            </a:lvl5pPr>
            <a:lvl6pPr marL="25511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6pPr>
            <a:lvl7pPr marL="30083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7pPr>
            <a:lvl8pPr marL="34655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8pPr>
            <a:lvl9pPr marL="39227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9pPr>
          </a:lstStyle>
          <a:p>
            <a:pPr eaLnBrk="1" hangingPunct="1">
              <a:lnSpc>
                <a:spcPct val="180000"/>
              </a:lnSpc>
              <a:defRPr/>
            </a:pPr>
            <a:r>
              <a:rPr lang="pt-BR" sz="1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SISAB**: Sistema de Informação em Saúde para a Atenção Básica (substitui o SIAB)</a:t>
            </a:r>
          </a:p>
          <a:p>
            <a:pPr eaLnBrk="1" hangingPunct="1">
              <a:lnSpc>
                <a:spcPct val="180000"/>
              </a:lnSpc>
              <a:defRPr/>
            </a:pPr>
            <a:r>
              <a:rPr lang="pt-BR" sz="18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**Portaria 1.412, 10 de julho de </a:t>
            </a:r>
            <a:r>
              <a:rPr lang="pt-BR" sz="1800"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2013</a:t>
            </a:r>
          </a:p>
          <a:p>
            <a:pPr eaLnBrk="1" hangingPunct="1">
              <a:lnSpc>
                <a:spcPct val="180000"/>
              </a:lnSpc>
              <a:defRPr/>
            </a:pPr>
            <a:r>
              <a:rPr lang="pt-BR" sz="18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e-SUS </a:t>
            </a:r>
            <a:r>
              <a:rPr lang="pt-BR" sz="1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AB: Software que alimenta o SISAB</a:t>
            </a:r>
            <a:r>
              <a:rPr lang="pt-BR" sz="18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eaLnBrk="1" hangingPunct="1">
              <a:lnSpc>
                <a:spcPct val="180000"/>
              </a:lnSpc>
              <a:defRPr/>
            </a:pPr>
            <a:r>
              <a:rPr lang="pt-BR" sz="18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Apresenta-se </a:t>
            </a:r>
            <a:r>
              <a:rPr lang="pt-BR" sz="1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 2 formas:</a:t>
            </a:r>
          </a:p>
          <a:p>
            <a:pPr eaLnBrk="1" hangingPunct="1">
              <a:lnSpc>
                <a:spcPct val="180000"/>
              </a:lnSpc>
              <a:defRPr/>
            </a:pPr>
            <a:r>
              <a:rPr lang="pt-BR" sz="1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Coleta de Dados Simplificada (CDS) e</a:t>
            </a:r>
          </a:p>
          <a:p>
            <a:pPr eaLnBrk="1" hangingPunct="1">
              <a:lnSpc>
                <a:spcPct val="180000"/>
              </a:lnSpc>
              <a:defRPr/>
            </a:pPr>
            <a:r>
              <a:rPr lang="pt-BR" sz="1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Prontuário Eletrônico do Cidadão (PEC</a:t>
            </a:r>
            <a:r>
              <a:rPr lang="pt-BR" sz="18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eaLnBrk="1" hangingPunct="1">
              <a:lnSpc>
                <a:spcPct val="180000"/>
              </a:lnSpc>
              <a:defRPr/>
            </a:pPr>
            <a:r>
              <a:rPr lang="pt-BR" sz="18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Portaria 1.976</a:t>
            </a:r>
            <a:r>
              <a:rPr lang="pt-BR" sz="1800"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12 </a:t>
            </a:r>
            <a:r>
              <a:rPr lang="pt-BR" sz="18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 </a:t>
            </a:r>
            <a:r>
              <a:rPr lang="pt-BR" sz="1800"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setembro </a:t>
            </a:r>
            <a:r>
              <a:rPr lang="pt-BR" sz="18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 </a:t>
            </a:r>
            <a:r>
              <a:rPr lang="pt-BR" sz="1800"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2014: </a:t>
            </a:r>
            <a:r>
              <a:rPr lang="pt-BR" sz="18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pt-BR" sz="1800"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3º - “...</a:t>
            </a:r>
            <a:r>
              <a:rPr lang="pt-BR" sz="18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 partir da competência de junho de 2015 as informações deverão ser enviadas obrigatoriamente para a base de dados do </a:t>
            </a:r>
            <a:r>
              <a:rPr lang="pt-BR" sz="1800"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SISAB”</a:t>
            </a:r>
            <a:endParaRPr lang="en-US" sz="1800" b="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12645" name="Picture 2" descr="http://www.adelsonmeira.com.br/v1/wp-content/uploads/2014/09/e-s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1927" y="2132856"/>
            <a:ext cx="1837061" cy="122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Grp="1" noChangeArrowheads="1"/>
          </p:cNvSpPr>
          <p:nvPr>
            <p:ph type="ctrTitle"/>
          </p:nvPr>
        </p:nvSpPr>
        <p:spPr>
          <a:xfrm>
            <a:off x="1547664" y="125760"/>
            <a:ext cx="6408712" cy="1143000"/>
          </a:xfrm>
          <a:ln algn="ctr">
            <a:miter lim="800000"/>
            <a:headEnd/>
            <a:tailEnd/>
          </a:ln>
          <a:extLst>
            <a:ext uri="{FAA26D3D-D897-4be2-8F04-BA451C77F1D7}"/>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pt-BR" sz="2800" kern="1200" dirty="0">
                <a:ln w="11430"/>
                <a:effectLst>
                  <a:outerShdw blurRad="50800" dist="39000" dir="5460000" algn="tl">
                    <a:srgbClr val="000000">
                      <a:alpha val="38000"/>
                    </a:srgbClr>
                  </a:outerShdw>
                </a:effectLst>
                <a:latin typeface="+mn-lt"/>
                <a:ea typeface="+mn-ea"/>
                <a:cs typeface="+mn-cs"/>
              </a:rPr>
              <a:t>Fluxo da Informação </a:t>
            </a:r>
            <a:r>
              <a:rPr lang="pt-BR" sz="2800" kern="1200" dirty="0" smtClean="0">
                <a:ln w="11430"/>
                <a:effectLst>
                  <a:outerShdw blurRad="50800" dist="39000" dir="5460000" algn="tl">
                    <a:srgbClr val="000000">
                      <a:alpha val="38000"/>
                    </a:srgbClr>
                  </a:outerShdw>
                </a:effectLst>
                <a:latin typeface="+mn-lt"/>
                <a:ea typeface="+mn-ea"/>
                <a:cs typeface="+mn-cs"/>
              </a:rPr>
              <a:t/>
            </a:r>
            <a:br>
              <a:rPr lang="pt-BR" sz="2800" kern="1200" dirty="0" smtClean="0">
                <a:ln w="11430"/>
                <a:effectLst>
                  <a:outerShdw blurRad="50800" dist="39000" dir="5460000" algn="tl">
                    <a:srgbClr val="000000">
                      <a:alpha val="38000"/>
                    </a:srgbClr>
                  </a:outerShdw>
                </a:effectLst>
                <a:latin typeface="+mn-lt"/>
                <a:ea typeface="+mn-ea"/>
                <a:cs typeface="+mn-cs"/>
              </a:rPr>
            </a:br>
            <a:r>
              <a:rPr lang="pt-BR" sz="2800" kern="1200" dirty="0" smtClean="0">
                <a:ln w="11430"/>
                <a:effectLst>
                  <a:outerShdw blurRad="50800" dist="39000" dir="5460000" algn="tl">
                    <a:srgbClr val="000000">
                      <a:alpha val="38000"/>
                    </a:srgbClr>
                  </a:outerShdw>
                </a:effectLst>
                <a:latin typeface="+mn-lt"/>
                <a:ea typeface="+mn-ea"/>
                <a:cs typeface="+mn-cs"/>
              </a:rPr>
              <a:t>e-SUS </a:t>
            </a:r>
            <a:r>
              <a:rPr lang="pt-BR" sz="2800" kern="1200" dirty="0">
                <a:ln w="11430"/>
                <a:effectLst>
                  <a:outerShdw blurRad="50800" dist="39000" dir="5460000" algn="tl">
                    <a:srgbClr val="000000">
                      <a:alpha val="38000"/>
                    </a:srgbClr>
                  </a:outerShdw>
                </a:effectLst>
                <a:latin typeface="+mn-lt"/>
                <a:ea typeface="+mn-ea"/>
                <a:cs typeface="+mn-cs"/>
              </a:rPr>
              <a:t>AB / SISAB</a:t>
            </a:r>
            <a:endParaRPr lang="en-GB" sz="2800" kern="1200" dirty="0">
              <a:ln w="11430"/>
              <a:effectLst>
                <a:outerShdw blurRad="50800" dist="39000" dir="5460000" algn="tl">
                  <a:srgbClr val="000000">
                    <a:alpha val="38000"/>
                  </a:srgbClr>
                </a:outerShdw>
              </a:effectLst>
              <a:latin typeface="+mn-lt"/>
              <a:ea typeface="+mn-ea"/>
              <a:cs typeface="+mn-cs"/>
            </a:endParaRPr>
          </a:p>
        </p:txBody>
      </p:sp>
      <p:sp>
        <p:nvSpPr>
          <p:cNvPr id="2" name="Retângulo 1"/>
          <p:cNvSpPr/>
          <p:nvPr/>
        </p:nvSpPr>
        <p:spPr>
          <a:xfrm>
            <a:off x="755650" y="6454775"/>
            <a:ext cx="6769100" cy="307975"/>
          </a:xfrm>
          <a:prstGeom prst="rect">
            <a:avLst/>
          </a:prstGeom>
        </p:spPr>
        <p:txBody>
          <a:bodyPr>
            <a:spAutoFit/>
          </a:bodyPr>
          <a:lstStyle/>
          <a:p>
            <a:pPr>
              <a:defRPr/>
            </a:pPr>
            <a:r>
              <a:rPr lang="pt-BR" sz="1400" dirty="0">
                <a:solidFill>
                  <a:schemeClr val="bg1"/>
                </a:solidFill>
                <a:effectLst>
                  <a:outerShdw blurRad="38100" dist="38100" dir="2700000" algn="tl">
                    <a:srgbClr val="000000">
                      <a:alpha val="43137"/>
                    </a:srgbClr>
                  </a:outerShdw>
                </a:effectLst>
              </a:rPr>
              <a:t>http://www.sesa.pr.gov.br/arquivos/File/ACS/oficina_esus.pdf</a:t>
            </a:r>
          </a:p>
        </p:txBody>
      </p:sp>
      <p:pic>
        <p:nvPicPr>
          <p:cNvPr id="114692" name="Image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0515" y="1268760"/>
            <a:ext cx="7833933" cy="4825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685800" y="1484784"/>
            <a:ext cx="8136904" cy="2677656"/>
          </a:xfrm>
          <a:prstGeom prst="rect">
            <a:avLst/>
          </a:prstGeom>
          <a:noFill/>
        </p:spPr>
        <p:txBody>
          <a:bodyPr wrap="square" rtlCol="0">
            <a:spAutoFit/>
          </a:bodyPr>
          <a:lstStyle/>
          <a:p>
            <a:pPr algn="just"/>
            <a:r>
              <a:rPr lang="pt-BR" dirty="0" smtClean="0">
                <a:solidFill>
                  <a:schemeClr val="bg1"/>
                </a:solidFill>
              </a:rPr>
              <a:t>Em tese, a e-Saúde poderia melhorar o acompanhamento, o gerenciamento, e a qualidade da atenção à saúde do indivíduo e de sua família. </a:t>
            </a:r>
          </a:p>
          <a:p>
            <a:pPr algn="just"/>
            <a:endParaRPr lang="pt-BR" dirty="0" smtClean="0">
              <a:solidFill>
                <a:schemeClr val="bg1"/>
              </a:solidFill>
            </a:endParaRPr>
          </a:p>
          <a:p>
            <a:pPr algn="just"/>
            <a:r>
              <a:rPr lang="pt-BR" dirty="0" smtClean="0">
                <a:solidFill>
                  <a:schemeClr val="bg1"/>
                </a:solidFill>
              </a:rPr>
              <a:t>Poderia também auxiliar a redução de ineficiências na atenção à saúde, ampliar o acesso, reduzir custos, aumentar a qualidade e propiciar uma medicina mais personalizada e precisa. </a:t>
            </a:r>
            <a:endParaRPr lang="pt-BR" dirty="0">
              <a:solidFill>
                <a:schemeClr val="bg1"/>
              </a:solidFill>
            </a:endParaRPr>
          </a:p>
        </p:txBody>
      </p:sp>
      <p:sp>
        <p:nvSpPr>
          <p:cNvPr id="8" name="Rectangle 2"/>
          <p:cNvSpPr>
            <a:spLocks noChangeArrowheads="1"/>
          </p:cNvSpPr>
          <p:nvPr/>
        </p:nvSpPr>
        <p:spPr bwMode="auto">
          <a:xfrm>
            <a:off x="685800" y="-90264"/>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pt-BR" altLang="pt-BR" sz="3600" b="1" dirty="0" smtClean="0">
                <a:solidFill>
                  <a:srgbClr val="FFFF00"/>
                </a:solidFill>
              </a:rPr>
              <a:t>Potencialidades</a:t>
            </a:r>
            <a:endParaRPr lang="en-US" altLang="pt-BR" sz="3600" b="1" dirty="0" smtClean="0">
              <a:solidFill>
                <a:srgbClr val="FFFF00"/>
              </a:solidFill>
            </a:endParaRPr>
          </a:p>
        </p:txBody>
      </p:sp>
      <p:sp>
        <p:nvSpPr>
          <p:cNvPr id="9" name="Retângulo 8"/>
          <p:cNvSpPr/>
          <p:nvPr/>
        </p:nvSpPr>
        <p:spPr>
          <a:xfrm>
            <a:off x="4139952" y="4797152"/>
            <a:ext cx="3790656" cy="1080360"/>
          </a:xfrm>
          <a:prstGeom prst="rect">
            <a:avLst/>
          </a:prstGeom>
        </p:spPr>
        <p:txBody>
          <a:bodyPr wrap="square">
            <a:spAutoFit/>
          </a:bodyPr>
          <a:lstStyle/>
          <a:p>
            <a:pPr algn="just">
              <a:lnSpc>
                <a:spcPct val="107000"/>
              </a:lnSpc>
              <a:spcAft>
                <a:spcPts val="800"/>
              </a:spcAft>
            </a:pPr>
            <a:r>
              <a:rPr lang="en-US" sz="1200" i="1" dirty="0" smtClean="0">
                <a:solidFill>
                  <a:schemeClr val="bg1"/>
                </a:solidFill>
                <a:effectLst/>
                <a:ea typeface="Calibri" panose="020F0502020204030204" pitchFamily="34" charset="0"/>
                <a:cs typeface="Times New Roman" panose="02020603050405020304" pitchFamily="18" charset="0"/>
              </a:rPr>
              <a:t>Building </a:t>
            </a:r>
            <a:r>
              <a:rPr lang="en-US" sz="1200" i="1" dirty="0">
                <a:solidFill>
                  <a:schemeClr val="bg1"/>
                </a:solidFill>
                <a:effectLst/>
                <a:ea typeface="Calibri" panose="020F0502020204030204" pitchFamily="34" charset="0"/>
                <a:cs typeface="Times New Roman" panose="02020603050405020304" pitchFamily="18" charset="0"/>
              </a:rPr>
              <a:t>foundations for eHealth: progress of Member States: report of the WHO Global Observatory for eHealth. Geneva, World Health Organization, 2006. </a:t>
            </a:r>
            <a:r>
              <a:rPr lang="en-US" sz="1200" i="1" dirty="0" err="1" smtClean="0">
                <a:solidFill>
                  <a:schemeClr val="bg1"/>
                </a:solidFill>
                <a:effectLst/>
                <a:ea typeface="Calibri" panose="020F0502020204030204" pitchFamily="34" charset="0"/>
                <a:cs typeface="Times New Roman" panose="02020603050405020304" pitchFamily="18" charset="0"/>
              </a:rPr>
              <a:t>Disponível</a:t>
            </a:r>
            <a:r>
              <a:rPr lang="en-US" sz="1200" i="1" dirty="0" smtClean="0">
                <a:solidFill>
                  <a:schemeClr val="bg1"/>
                </a:solidFill>
                <a:effectLst/>
                <a:ea typeface="Calibri" panose="020F0502020204030204" pitchFamily="34" charset="0"/>
                <a:cs typeface="Times New Roman" panose="02020603050405020304" pitchFamily="18" charset="0"/>
              </a:rPr>
              <a:t> </a:t>
            </a:r>
            <a:r>
              <a:rPr lang="en-US" sz="1200" i="1" dirty="0" err="1">
                <a:solidFill>
                  <a:schemeClr val="bg1"/>
                </a:solidFill>
                <a:effectLst/>
                <a:ea typeface="Calibri" panose="020F0502020204030204" pitchFamily="34" charset="0"/>
                <a:cs typeface="Times New Roman" panose="02020603050405020304" pitchFamily="18" charset="0"/>
              </a:rPr>
              <a:t>em</a:t>
            </a:r>
            <a:r>
              <a:rPr lang="en-US" sz="1200" i="1" dirty="0">
                <a:solidFill>
                  <a:schemeClr val="bg1"/>
                </a:solidFill>
                <a:effectLst/>
                <a:ea typeface="Calibri" panose="020F0502020204030204" pitchFamily="34" charset="0"/>
                <a:cs typeface="Times New Roman" panose="02020603050405020304" pitchFamily="18" charset="0"/>
              </a:rPr>
              <a:t> </a:t>
            </a:r>
            <a:r>
              <a:rPr lang="en-US" sz="1200" i="1" u="sng" dirty="0">
                <a:solidFill>
                  <a:schemeClr val="bg1"/>
                </a:solidFill>
                <a:effectLst/>
                <a:ea typeface="Calibri" panose="020F0502020204030204" pitchFamily="34" charset="0"/>
                <a:cs typeface="Times New Roman" panose="02020603050405020304" pitchFamily="18" charset="0"/>
                <a:hlinkClick r:id="rId2"/>
              </a:rPr>
              <a:t>www.who.int/goe/publications</a:t>
            </a:r>
            <a:r>
              <a:rPr lang="en-US" i="1" dirty="0">
                <a:solidFill>
                  <a:schemeClr val="bg1"/>
                </a:solidFill>
                <a:effectLst/>
                <a:ea typeface="Calibri" panose="020F0502020204030204" pitchFamily="34" charset="0"/>
                <a:cs typeface="Times New Roman" panose="02020603050405020304" pitchFamily="18" charset="0"/>
              </a:rPr>
              <a:t>.</a:t>
            </a:r>
            <a:endParaRPr lang="pt-BR" sz="20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38908162"/>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Grp="1" noChangeArrowheads="1"/>
          </p:cNvSpPr>
          <p:nvPr>
            <p:ph type="ctrTitle"/>
          </p:nvPr>
        </p:nvSpPr>
        <p:spPr>
          <a:xfrm>
            <a:off x="1115616" y="-171400"/>
            <a:ext cx="6408712" cy="1143000"/>
          </a:xfrm>
          <a:ln algn="ctr">
            <a:miter lim="800000"/>
            <a:headEnd/>
            <a:tailEnd/>
          </a:ln>
          <a:extLst>
            <a:ext uri="{FAA26D3D-D897-4be2-8F04-BA451C77F1D7}"/>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pt-BR" sz="2800" kern="1200" dirty="0" smtClean="0">
                <a:ln w="11430"/>
                <a:solidFill>
                  <a:srgbClr val="580000"/>
                </a:solidFill>
                <a:effectLst>
                  <a:outerShdw blurRad="50800" dist="39000" dir="5460000" algn="tl">
                    <a:srgbClr val="000000">
                      <a:alpha val="38000"/>
                    </a:srgbClr>
                  </a:outerShdw>
                </a:effectLst>
                <a:latin typeface="+mn-lt"/>
                <a:ea typeface="+mn-ea"/>
                <a:cs typeface="+mn-cs"/>
              </a:rPr>
              <a:t/>
            </a:r>
            <a:br>
              <a:rPr lang="pt-BR" sz="2800" kern="1200" dirty="0" smtClean="0">
                <a:ln w="11430"/>
                <a:solidFill>
                  <a:srgbClr val="580000"/>
                </a:solidFill>
                <a:effectLst>
                  <a:outerShdw blurRad="50800" dist="39000" dir="5460000" algn="tl">
                    <a:srgbClr val="000000">
                      <a:alpha val="38000"/>
                    </a:srgbClr>
                  </a:outerShdw>
                </a:effectLst>
                <a:latin typeface="+mn-lt"/>
                <a:ea typeface="+mn-ea"/>
                <a:cs typeface="+mn-cs"/>
              </a:rPr>
            </a:br>
            <a:r>
              <a:rPr lang="pt-BR" sz="2800" kern="1200" dirty="0">
                <a:ln w="11430"/>
                <a:solidFill>
                  <a:srgbClr val="580000"/>
                </a:solidFill>
                <a:effectLst>
                  <a:outerShdw blurRad="50800" dist="39000" dir="5460000" algn="tl">
                    <a:srgbClr val="000000">
                      <a:alpha val="38000"/>
                    </a:srgbClr>
                  </a:outerShdw>
                </a:effectLst>
                <a:latin typeface="+mn-lt"/>
                <a:ea typeface="+mn-ea"/>
                <a:cs typeface="+mn-cs"/>
              </a:rPr>
              <a:t> </a:t>
            </a:r>
            <a:r>
              <a:rPr lang="pt-BR" sz="2800" kern="1200" dirty="0">
                <a:ln w="11430"/>
                <a:effectLst>
                  <a:outerShdw blurRad="50800" dist="39000" dir="5460000" algn="tl">
                    <a:srgbClr val="000000">
                      <a:alpha val="38000"/>
                    </a:srgbClr>
                  </a:outerShdw>
                </a:effectLst>
                <a:latin typeface="+mn-lt"/>
                <a:ea typeface="+mn-ea"/>
                <a:cs typeface="+mn-cs"/>
              </a:rPr>
              <a:t>e-SUS </a:t>
            </a:r>
            <a:r>
              <a:rPr lang="pt-BR" sz="2800" kern="1200" dirty="0" smtClean="0">
                <a:ln w="11430"/>
                <a:effectLst>
                  <a:outerShdw blurRad="50800" dist="39000" dir="5460000" algn="tl">
                    <a:srgbClr val="000000">
                      <a:alpha val="38000"/>
                    </a:srgbClr>
                  </a:outerShdw>
                </a:effectLst>
                <a:latin typeface="+mn-lt"/>
                <a:ea typeface="+mn-ea"/>
                <a:cs typeface="+mn-cs"/>
              </a:rPr>
              <a:t>Hospitalar</a:t>
            </a:r>
            <a:endParaRPr lang="en-GB" sz="2800" kern="1200" dirty="0">
              <a:ln w="11430"/>
              <a:effectLst>
                <a:outerShdw blurRad="50800" dist="39000" dir="5460000" algn="tl">
                  <a:srgbClr val="000000">
                    <a:alpha val="38000"/>
                  </a:srgbClr>
                </a:outerShdw>
              </a:effectLst>
              <a:latin typeface="+mn-lt"/>
              <a:ea typeface="+mn-ea"/>
              <a:cs typeface="+mn-cs"/>
            </a:endParaRPr>
          </a:p>
        </p:txBody>
      </p:sp>
      <p:sp>
        <p:nvSpPr>
          <p:cNvPr id="2" name="Retângulo 1"/>
          <p:cNvSpPr/>
          <p:nvPr/>
        </p:nvSpPr>
        <p:spPr>
          <a:xfrm>
            <a:off x="2771800" y="6381328"/>
            <a:ext cx="4176713" cy="307975"/>
          </a:xfrm>
          <a:prstGeom prst="rect">
            <a:avLst/>
          </a:prstGeom>
        </p:spPr>
        <p:txBody>
          <a:bodyPr>
            <a:spAutoFit/>
          </a:bodyPr>
          <a:lstStyle/>
          <a:p>
            <a:pPr>
              <a:defRPr/>
            </a:pPr>
            <a:r>
              <a:rPr lang="pt-BR" sz="1400" dirty="0">
                <a:solidFill>
                  <a:srgbClr val="FFFFFF"/>
                </a:solidFill>
                <a:effectLst>
                  <a:outerShdw blurRad="38100" dist="38100" dir="2700000" algn="tl">
                    <a:srgbClr val="000000">
                      <a:alpha val="43137"/>
                    </a:srgbClr>
                  </a:outerShdw>
                </a:effectLst>
              </a:rPr>
              <a:t>http://www2.datasus.gov.br/ESUSHOSP</a:t>
            </a:r>
          </a:p>
        </p:txBody>
      </p:sp>
      <p:pic>
        <p:nvPicPr>
          <p:cNvPr id="116740" name="Picture 2" descr="http://www2.datasus.gov.br/ESUSHOSP/imagens/MODULOS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2064" y="1052736"/>
            <a:ext cx="5318208" cy="482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Grp="1" noChangeArrowheads="1"/>
          </p:cNvSpPr>
          <p:nvPr>
            <p:ph type="ctrTitle"/>
          </p:nvPr>
        </p:nvSpPr>
        <p:spPr>
          <a:xfrm>
            <a:off x="1619672" y="-234280"/>
            <a:ext cx="6408712" cy="1143000"/>
          </a:xfrm>
          <a:ln algn="ctr">
            <a:miter lim="800000"/>
            <a:headEnd/>
            <a:tailEnd/>
          </a:ln>
          <a:extLst>
            <a:ext uri="{FAA26D3D-D897-4be2-8F04-BA451C77F1D7}"/>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pt-BR" sz="2800" kern="1200" dirty="0" smtClean="0">
                <a:ln w="11430"/>
                <a:solidFill>
                  <a:srgbClr val="580000"/>
                </a:solidFill>
                <a:effectLst>
                  <a:outerShdw blurRad="50800" dist="39000" dir="5460000" algn="tl">
                    <a:srgbClr val="000000">
                      <a:alpha val="38000"/>
                    </a:srgbClr>
                  </a:outerShdw>
                </a:effectLst>
                <a:latin typeface="+mn-lt"/>
                <a:ea typeface="+mn-ea"/>
                <a:cs typeface="+mn-cs"/>
              </a:rPr>
              <a:t/>
            </a:r>
            <a:br>
              <a:rPr lang="pt-BR" sz="2800" kern="1200" dirty="0" smtClean="0">
                <a:ln w="11430"/>
                <a:solidFill>
                  <a:srgbClr val="580000"/>
                </a:solidFill>
                <a:effectLst>
                  <a:outerShdw blurRad="50800" dist="39000" dir="5460000" algn="tl">
                    <a:srgbClr val="000000">
                      <a:alpha val="38000"/>
                    </a:srgbClr>
                  </a:outerShdw>
                </a:effectLst>
                <a:latin typeface="+mn-lt"/>
                <a:ea typeface="+mn-ea"/>
                <a:cs typeface="+mn-cs"/>
              </a:rPr>
            </a:br>
            <a:r>
              <a:rPr lang="pt-BR" sz="2800" kern="1200" dirty="0">
                <a:ln w="11430"/>
                <a:solidFill>
                  <a:srgbClr val="580000"/>
                </a:solidFill>
                <a:effectLst>
                  <a:outerShdw blurRad="50800" dist="39000" dir="5460000" algn="tl">
                    <a:srgbClr val="000000">
                      <a:alpha val="38000"/>
                    </a:srgbClr>
                  </a:outerShdw>
                </a:effectLst>
                <a:latin typeface="+mn-lt"/>
                <a:ea typeface="+mn-ea"/>
                <a:cs typeface="+mn-cs"/>
              </a:rPr>
              <a:t> </a:t>
            </a:r>
            <a:r>
              <a:rPr lang="pt-BR" sz="2800" kern="1200" dirty="0">
                <a:ln w="11430"/>
                <a:effectLst>
                  <a:outerShdw blurRad="50800" dist="39000" dir="5460000" algn="tl">
                    <a:srgbClr val="000000">
                      <a:alpha val="38000"/>
                    </a:srgbClr>
                  </a:outerShdw>
                </a:effectLst>
                <a:latin typeface="+mn-lt"/>
                <a:ea typeface="+mn-ea"/>
                <a:cs typeface="+mn-cs"/>
              </a:rPr>
              <a:t>e-SUS </a:t>
            </a:r>
            <a:r>
              <a:rPr lang="pt-BR" sz="2800" kern="1200" dirty="0" smtClean="0">
                <a:ln w="11430"/>
                <a:effectLst>
                  <a:outerShdw blurRad="50800" dist="39000" dir="5460000" algn="tl">
                    <a:srgbClr val="000000">
                      <a:alpha val="38000"/>
                    </a:srgbClr>
                  </a:outerShdw>
                </a:effectLst>
                <a:latin typeface="+mn-lt"/>
                <a:ea typeface="+mn-ea"/>
                <a:cs typeface="+mn-cs"/>
              </a:rPr>
              <a:t>SAMU</a:t>
            </a:r>
            <a:endParaRPr lang="en-GB" sz="2800" kern="1200" dirty="0">
              <a:ln w="11430"/>
              <a:effectLst>
                <a:outerShdw blurRad="50800" dist="39000" dir="5460000" algn="tl">
                  <a:srgbClr val="000000">
                    <a:alpha val="38000"/>
                  </a:srgbClr>
                </a:outerShdw>
              </a:effectLst>
              <a:latin typeface="+mn-lt"/>
              <a:ea typeface="+mn-ea"/>
              <a:cs typeface="+mn-cs"/>
            </a:endParaRPr>
          </a:p>
        </p:txBody>
      </p:sp>
      <p:sp>
        <p:nvSpPr>
          <p:cNvPr id="2" name="Retângulo 1"/>
          <p:cNvSpPr/>
          <p:nvPr/>
        </p:nvSpPr>
        <p:spPr>
          <a:xfrm>
            <a:off x="3708400" y="6165304"/>
            <a:ext cx="4751388" cy="307777"/>
          </a:xfrm>
          <a:prstGeom prst="rect">
            <a:avLst/>
          </a:prstGeom>
        </p:spPr>
        <p:txBody>
          <a:bodyPr>
            <a:spAutoFit/>
          </a:bodyPr>
          <a:lstStyle/>
          <a:p>
            <a:pPr>
              <a:defRPr/>
            </a:pPr>
            <a:r>
              <a:rPr lang="pt-BR" sz="1400" dirty="0">
                <a:solidFill>
                  <a:srgbClr val="FFFFFF"/>
                </a:solidFill>
                <a:effectLst>
                  <a:outerShdw blurRad="38100" dist="38100" dir="2700000" algn="tl">
                    <a:srgbClr val="000000">
                      <a:alpha val="43137"/>
                    </a:srgbClr>
                  </a:outerShdw>
                </a:effectLst>
              </a:rPr>
              <a:t>http://datasus.saude.gov.br/projetos/50-e-sus</a:t>
            </a:r>
          </a:p>
        </p:txBody>
      </p:sp>
      <p:sp>
        <p:nvSpPr>
          <p:cNvPr id="5" name="Rectangle 3"/>
          <p:cNvSpPr txBox="1">
            <a:spLocks noChangeArrowheads="1"/>
          </p:cNvSpPr>
          <p:nvPr/>
        </p:nvSpPr>
        <p:spPr bwMode="auto">
          <a:xfrm>
            <a:off x="611561" y="1124744"/>
            <a:ext cx="7560839"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l" rtl="0" eaLnBrk="0" fontAlgn="base" hangingPunct="0">
              <a:spcBef>
                <a:spcPct val="20000"/>
              </a:spcBef>
              <a:spcAft>
                <a:spcPct val="0"/>
              </a:spcAft>
              <a:buClr>
                <a:schemeClr val="accent2"/>
              </a:buClr>
              <a:buFont typeface="Wingdings" pitchFamily="-112" charset="2"/>
              <a:buNone/>
              <a:defRPr sz="1900">
                <a:solidFill>
                  <a:schemeClr val="tx1"/>
                </a:solidFill>
                <a:latin typeface="+mn-lt"/>
                <a:ea typeface="MS PGothic" pitchFamily="34" charset="-128"/>
                <a:cs typeface="ＭＳ Ｐゴシック" pitchFamily="-112" charset="-128"/>
              </a:defRPr>
            </a:lvl1pPr>
            <a:lvl2pPr marL="908050" indent="-436563"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ea typeface="MS PGothic" pitchFamily="34" charset="-128"/>
              </a:defRPr>
            </a:lvl2pPr>
            <a:lvl3pPr marL="1304925" indent="-395288" algn="l" rtl="0" eaLnBrk="0" fontAlgn="base" hangingPunct="0">
              <a:spcBef>
                <a:spcPct val="20000"/>
              </a:spcBef>
              <a:spcAft>
                <a:spcPct val="0"/>
              </a:spcAft>
              <a:buClr>
                <a:schemeClr val="accent2"/>
              </a:buClr>
              <a:buFont typeface="Wingdings" pitchFamily="2" charset="2"/>
              <a:buChar char="o"/>
              <a:defRPr sz="2000">
                <a:solidFill>
                  <a:schemeClr val="tx1"/>
                </a:solidFill>
                <a:latin typeface="+mn-lt"/>
                <a:ea typeface="MS PGothic" pitchFamily="34" charset="-128"/>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ea typeface="MS PGothic" pitchFamily="34" charset="-128"/>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ea typeface="MS PGothic" pitchFamily="34" charset="-128"/>
              </a:defRPr>
            </a:lvl5pPr>
            <a:lvl6pPr marL="25511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6pPr>
            <a:lvl7pPr marL="30083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7pPr>
            <a:lvl8pPr marL="34655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8pPr>
            <a:lvl9pPr marL="39227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9pPr>
          </a:lstStyle>
          <a:p>
            <a:pPr algn="just">
              <a:defRPr/>
            </a:pPr>
            <a:r>
              <a:rPr lang="pt-BR" sz="1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Conceitos</a:t>
            </a:r>
          </a:p>
          <a:p>
            <a:pPr algn="just">
              <a:defRPr/>
            </a:pPr>
            <a:r>
              <a:rPr lang="pt-BR" sz="1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 sistema utilizado para captura de dados do SAMU (Serviço de Atendimento Móvel de Urgência) foi desenvolvido para funcionar de forma autônoma, será realizada a integração do sistema desenvolvido para o SAMU, e também os registros dos procedimentos que tiverem sido realizados nos atendimentos de urgência e que deverão ser incorporados nos boletins de produção gerenciados pela central de regulação.</a:t>
            </a:r>
          </a:p>
          <a:p>
            <a:pPr algn="just">
              <a:defRPr/>
            </a:pPr>
            <a:endParaRPr lang="pt-BR" sz="1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defRPr/>
            </a:pPr>
            <a:r>
              <a:rPr lang="pt-BR" sz="1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Fidedignidade nas </a:t>
            </a:r>
            <a:r>
              <a:rPr lang="pt-BR" sz="18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informações - O </a:t>
            </a:r>
            <a:r>
              <a:rPr lang="pt-BR" sz="1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sistema funcionará com absoluta fidelidade das informações coleta das através da conversação telefônica que dará origem a estes dados.</a:t>
            </a:r>
          </a:p>
          <a:p>
            <a:pPr algn="just">
              <a:defRPr/>
            </a:pPr>
            <a:endParaRPr lang="pt-BR" sz="1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defRPr/>
            </a:pPr>
            <a:r>
              <a:rPr lang="pt-BR" sz="1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Rapidez na coleta de </a:t>
            </a:r>
            <a:r>
              <a:rPr lang="pt-BR" sz="18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dados - O </a:t>
            </a:r>
            <a:r>
              <a:rPr lang="pt-BR" sz="1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sistema poderá ser vinculado ao serviço telefônico e possuir o endereçamento do município, sendo a coleta de dados mais rápida.</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hape 267"/>
          <p:cNvCxnSpPr>
            <a:stCxn id="34" idx="1"/>
            <a:endCxn id="13" idx="0"/>
          </p:cNvCxnSpPr>
          <p:nvPr/>
        </p:nvCxnSpPr>
        <p:spPr>
          <a:xfrm flipH="1">
            <a:off x="1340925" y="2575500"/>
            <a:ext cx="1983000" cy="1528500"/>
          </a:xfrm>
          <a:prstGeom prst="curvedConnector4">
            <a:avLst>
              <a:gd name="adj1" fmla="val -12008"/>
              <a:gd name="adj2" fmla="val 67414"/>
            </a:avLst>
          </a:prstGeom>
          <a:noFill/>
          <a:ln w="19050" cap="flat" cmpd="sng">
            <a:solidFill>
              <a:schemeClr val="bg1"/>
            </a:solidFill>
            <a:prstDash val="solid"/>
            <a:round/>
            <a:headEnd type="none" w="lg" len="lg"/>
            <a:tailEnd type="stealth" w="lg" len="lg"/>
          </a:ln>
        </p:spPr>
      </p:cxnSp>
      <p:sp>
        <p:nvSpPr>
          <p:cNvPr id="3" name="Shape 270"/>
          <p:cNvSpPr/>
          <p:nvPr/>
        </p:nvSpPr>
        <p:spPr>
          <a:xfrm>
            <a:off x="316376" y="3586199"/>
            <a:ext cx="1996499" cy="308100"/>
          </a:xfrm>
          <a:prstGeom prst="rect">
            <a:avLst/>
          </a:prstGeom>
          <a:solidFill>
            <a:schemeClr val="lt2"/>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1400" kern="0">
              <a:solidFill>
                <a:schemeClr val="bg1"/>
              </a:solidFill>
              <a:latin typeface="Arial"/>
              <a:cs typeface="Arial"/>
              <a:sym typeface="Arial"/>
            </a:endParaRPr>
          </a:p>
        </p:txBody>
      </p:sp>
      <p:sp>
        <p:nvSpPr>
          <p:cNvPr id="4" name="Shape 271"/>
          <p:cNvSpPr txBox="1">
            <a:spLocks/>
          </p:cNvSpPr>
          <p:nvPr/>
        </p:nvSpPr>
        <p:spPr>
          <a:xfrm>
            <a:off x="0" y="889000"/>
            <a:ext cx="9396413" cy="523875"/>
          </a:xfrm>
          <a:prstGeom prst="rect">
            <a:avLst/>
          </a:prstGeom>
          <a:noFill/>
          <a:ln>
            <a:noFill/>
          </a:ln>
        </p:spPr>
        <p:txBody>
          <a:bodyPr lIns="91425" tIns="91425" rIns="91425" bIns="91425" anchor="b" anchorCtr="0">
            <a:noAutofit/>
          </a:bodyPr>
          <a:lst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a:lstStyle>
          <a:p>
            <a:r>
              <a:rPr lang="en" sz="3000" kern="0" smtClean="0">
                <a:solidFill>
                  <a:schemeClr val="bg1"/>
                </a:solidFill>
              </a:rPr>
              <a:t>Atual                                  Futuro</a:t>
            </a:r>
            <a:endParaRPr lang="en" sz="3000" kern="0" dirty="0">
              <a:solidFill>
                <a:schemeClr val="bg1"/>
              </a:solidFill>
            </a:endParaRPr>
          </a:p>
        </p:txBody>
      </p:sp>
      <p:sp>
        <p:nvSpPr>
          <p:cNvPr id="5" name="Shape 272"/>
          <p:cNvSpPr/>
          <p:nvPr/>
        </p:nvSpPr>
        <p:spPr>
          <a:xfrm>
            <a:off x="380025" y="4781101"/>
            <a:ext cx="812700" cy="237599"/>
          </a:xfrm>
          <a:prstGeom prst="rect">
            <a:avLst/>
          </a:prstGeom>
          <a:solidFill>
            <a:srgbClr val="1155CC"/>
          </a:solid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400" kern="0">
                <a:solidFill>
                  <a:schemeClr val="bg1"/>
                </a:solidFill>
                <a:latin typeface="Arial"/>
                <a:cs typeface="Arial"/>
                <a:sym typeface="Arial"/>
              </a:rPr>
              <a:t>BPA-C</a:t>
            </a:r>
          </a:p>
        </p:txBody>
      </p:sp>
      <p:sp>
        <p:nvSpPr>
          <p:cNvPr id="6" name="Shape 273"/>
          <p:cNvSpPr/>
          <p:nvPr/>
        </p:nvSpPr>
        <p:spPr>
          <a:xfrm>
            <a:off x="380025" y="5085901"/>
            <a:ext cx="812700" cy="237599"/>
          </a:xfrm>
          <a:prstGeom prst="rect">
            <a:avLst/>
          </a:prstGeom>
          <a:solidFill>
            <a:srgbClr val="1155CC"/>
          </a:solid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400" kern="0">
                <a:solidFill>
                  <a:schemeClr val="bg1"/>
                </a:solidFill>
                <a:latin typeface="Arial"/>
                <a:cs typeface="Arial"/>
                <a:sym typeface="Arial"/>
              </a:rPr>
              <a:t>BPA-I</a:t>
            </a:r>
          </a:p>
        </p:txBody>
      </p:sp>
      <p:sp>
        <p:nvSpPr>
          <p:cNvPr id="7" name="Shape 274"/>
          <p:cNvSpPr/>
          <p:nvPr/>
        </p:nvSpPr>
        <p:spPr>
          <a:xfrm>
            <a:off x="380025" y="5390701"/>
            <a:ext cx="812700" cy="237599"/>
          </a:xfrm>
          <a:prstGeom prst="rect">
            <a:avLst/>
          </a:prstGeom>
          <a:solidFill>
            <a:srgbClr val="1155CC"/>
          </a:solid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400" kern="0">
                <a:solidFill>
                  <a:schemeClr val="bg1"/>
                </a:solidFill>
                <a:latin typeface="Arial"/>
                <a:cs typeface="Arial"/>
                <a:sym typeface="Arial"/>
              </a:rPr>
              <a:t>APAC</a:t>
            </a:r>
          </a:p>
        </p:txBody>
      </p:sp>
      <p:sp>
        <p:nvSpPr>
          <p:cNvPr id="8" name="Shape 275"/>
          <p:cNvSpPr/>
          <p:nvPr/>
        </p:nvSpPr>
        <p:spPr>
          <a:xfrm>
            <a:off x="380025" y="5695501"/>
            <a:ext cx="812700" cy="237599"/>
          </a:xfrm>
          <a:prstGeom prst="rect">
            <a:avLst/>
          </a:prstGeom>
          <a:solidFill>
            <a:srgbClr val="1155CC"/>
          </a:solid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400" kern="0">
                <a:solidFill>
                  <a:schemeClr val="bg1"/>
                </a:solidFill>
                <a:latin typeface="Arial"/>
                <a:cs typeface="Arial"/>
                <a:sym typeface="Arial"/>
              </a:rPr>
              <a:t>RAAS</a:t>
            </a:r>
          </a:p>
        </p:txBody>
      </p:sp>
      <p:sp>
        <p:nvSpPr>
          <p:cNvPr id="9" name="Shape 276"/>
          <p:cNvSpPr/>
          <p:nvPr/>
        </p:nvSpPr>
        <p:spPr>
          <a:xfrm>
            <a:off x="1556325" y="4814851"/>
            <a:ext cx="812700" cy="237599"/>
          </a:xfrm>
          <a:prstGeom prst="rect">
            <a:avLst/>
          </a:prstGeom>
          <a:solidFill>
            <a:srgbClr val="980000"/>
          </a:solid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400" kern="0">
                <a:solidFill>
                  <a:schemeClr val="bg1"/>
                </a:solidFill>
                <a:latin typeface="Arial"/>
                <a:cs typeface="Arial"/>
                <a:sym typeface="Arial"/>
              </a:rPr>
              <a:t>AIH</a:t>
            </a:r>
          </a:p>
        </p:txBody>
      </p:sp>
      <p:sp>
        <p:nvSpPr>
          <p:cNvPr id="10" name="Shape 277"/>
          <p:cNvSpPr/>
          <p:nvPr/>
        </p:nvSpPr>
        <p:spPr>
          <a:xfrm>
            <a:off x="1556325" y="5153101"/>
            <a:ext cx="812700" cy="237599"/>
          </a:xfrm>
          <a:prstGeom prst="rect">
            <a:avLst/>
          </a:prstGeom>
          <a:solidFill>
            <a:srgbClr val="134F5C"/>
          </a:solid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400" kern="0">
                <a:solidFill>
                  <a:schemeClr val="bg1"/>
                </a:solidFill>
                <a:latin typeface="Arial"/>
                <a:cs typeface="Arial"/>
                <a:sym typeface="Arial"/>
              </a:rPr>
              <a:t>CIHA</a:t>
            </a:r>
          </a:p>
        </p:txBody>
      </p:sp>
      <p:sp>
        <p:nvSpPr>
          <p:cNvPr id="11" name="Shape 278"/>
          <p:cNvSpPr/>
          <p:nvPr/>
        </p:nvSpPr>
        <p:spPr>
          <a:xfrm>
            <a:off x="1218225" y="5695501"/>
            <a:ext cx="550200" cy="237599"/>
          </a:xfrm>
          <a:prstGeom prst="rect">
            <a:avLst/>
          </a:prstGeom>
          <a:solidFill>
            <a:srgbClr val="1155CC"/>
          </a:solid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400" kern="0">
                <a:solidFill>
                  <a:schemeClr val="bg1"/>
                </a:solidFill>
                <a:latin typeface="Arial"/>
                <a:cs typeface="Arial"/>
                <a:sym typeface="Arial"/>
              </a:rPr>
              <a:t>AD</a:t>
            </a:r>
          </a:p>
        </p:txBody>
      </p:sp>
      <p:sp>
        <p:nvSpPr>
          <p:cNvPr id="12" name="Shape 279"/>
          <p:cNvSpPr/>
          <p:nvPr/>
        </p:nvSpPr>
        <p:spPr>
          <a:xfrm>
            <a:off x="1775375" y="5695501"/>
            <a:ext cx="550200" cy="237599"/>
          </a:xfrm>
          <a:prstGeom prst="rect">
            <a:avLst/>
          </a:prstGeom>
          <a:solidFill>
            <a:srgbClr val="1155CC"/>
          </a:solid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400" kern="0">
                <a:solidFill>
                  <a:schemeClr val="bg1"/>
                </a:solidFill>
                <a:latin typeface="Arial"/>
                <a:cs typeface="Arial"/>
                <a:sym typeface="Arial"/>
              </a:rPr>
              <a:t>PS</a:t>
            </a:r>
          </a:p>
        </p:txBody>
      </p:sp>
      <p:sp>
        <p:nvSpPr>
          <p:cNvPr id="13" name="Shape 269"/>
          <p:cNvSpPr txBox="1"/>
          <p:nvPr/>
        </p:nvSpPr>
        <p:spPr>
          <a:xfrm>
            <a:off x="284026" y="4104001"/>
            <a:ext cx="2113799" cy="524699"/>
          </a:xfrm>
          <a:prstGeom prst="rect">
            <a:avLst/>
          </a:prstGeom>
          <a:noFill/>
          <a:ln>
            <a:noFill/>
          </a:ln>
        </p:spPr>
        <p:txBody>
          <a:bodyPr lIns="91425" tIns="91425" rIns="91425" bIns="91425" anchor="t" anchorCtr="0">
            <a:noAutofit/>
          </a:bodyPr>
          <a:lstStyle/>
          <a:p>
            <a:pPr algn="ctr" eaLnBrk="1" fontAlgn="auto" hangingPunct="1">
              <a:spcBef>
                <a:spcPts val="0"/>
              </a:spcBef>
              <a:spcAft>
                <a:spcPts val="0"/>
              </a:spcAft>
            </a:pPr>
            <a:r>
              <a:rPr lang="en" sz="900" b="1" kern="0">
                <a:solidFill>
                  <a:schemeClr val="bg1"/>
                </a:solidFill>
                <a:latin typeface="Arial"/>
                <a:cs typeface="Arial"/>
                <a:sym typeface="Arial"/>
              </a:rPr>
              <a:t>CONJUNTOS DE DADOS HISTÓRICAMENTE CONSTRUIDOS EM DECORRENCIA DE NECESSIDADES ESPEFÍCIAS</a:t>
            </a:r>
          </a:p>
        </p:txBody>
      </p:sp>
      <p:sp>
        <p:nvSpPr>
          <p:cNvPr id="14" name="Shape 280"/>
          <p:cNvSpPr/>
          <p:nvPr/>
        </p:nvSpPr>
        <p:spPr>
          <a:xfrm>
            <a:off x="303825" y="2876101"/>
            <a:ext cx="1227000" cy="237599"/>
          </a:xfrm>
          <a:prstGeom prst="rect">
            <a:avLst/>
          </a:prstGeom>
          <a:solidFill>
            <a:srgbClr val="1155CC"/>
          </a:solid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400" kern="0">
                <a:solidFill>
                  <a:schemeClr val="bg1"/>
                </a:solidFill>
                <a:latin typeface="Arial"/>
                <a:cs typeface="Arial"/>
                <a:sym typeface="Arial"/>
              </a:rPr>
              <a:t>BPA-MAG</a:t>
            </a:r>
          </a:p>
        </p:txBody>
      </p:sp>
      <p:sp>
        <p:nvSpPr>
          <p:cNvPr id="15" name="Shape 281"/>
          <p:cNvSpPr/>
          <p:nvPr/>
        </p:nvSpPr>
        <p:spPr>
          <a:xfrm>
            <a:off x="303825" y="2571301"/>
            <a:ext cx="1227000" cy="237599"/>
          </a:xfrm>
          <a:prstGeom prst="rect">
            <a:avLst/>
          </a:prstGeom>
          <a:solidFill>
            <a:srgbClr val="B45F06"/>
          </a:solid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400" kern="0">
                <a:solidFill>
                  <a:schemeClr val="bg1"/>
                </a:solidFill>
                <a:latin typeface="Arial"/>
                <a:cs typeface="Arial"/>
                <a:sym typeface="Arial"/>
              </a:rPr>
              <a:t>APAC-MAG</a:t>
            </a:r>
          </a:p>
        </p:txBody>
      </p:sp>
      <p:sp>
        <p:nvSpPr>
          <p:cNvPr id="16" name="Shape 282"/>
          <p:cNvSpPr/>
          <p:nvPr/>
        </p:nvSpPr>
        <p:spPr>
          <a:xfrm>
            <a:off x="913425" y="2266501"/>
            <a:ext cx="1227000" cy="237599"/>
          </a:xfrm>
          <a:prstGeom prst="rect">
            <a:avLst/>
          </a:prstGeom>
          <a:solidFill>
            <a:srgbClr val="980000"/>
          </a:solid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400" kern="0">
                <a:solidFill>
                  <a:schemeClr val="bg1"/>
                </a:solidFill>
                <a:latin typeface="Arial"/>
                <a:cs typeface="Arial"/>
                <a:sym typeface="Arial"/>
              </a:rPr>
              <a:t>SISAIH01</a:t>
            </a:r>
          </a:p>
        </p:txBody>
      </p:sp>
      <p:sp>
        <p:nvSpPr>
          <p:cNvPr id="17" name="Shape 283"/>
          <p:cNvSpPr/>
          <p:nvPr/>
        </p:nvSpPr>
        <p:spPr>
          <a:xfrm>
            <a:off x="1599225" y="2876101"/>
            <a:ext cx="1227000" cy="237599"/>
          </a:xfrm>
          <a:prstGeom prst="rect">
            <a:avLst/>
          </a:prstGeom>
          <a:solidFill>
            <a:srgbClr val="0C343D"/>
          </a:solid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400" kern="0">
                <a:solidFill>
                  <a:schemeClr val="bg1"/>
                </a:solidFill>
                <a:latin typeface="Arial"/>
                <a:cs typeface="Arial"/>
                <a:sym typeface="Arial"/>
              </a:rPr>
              <a:t>CIHA</a:t>
            </a:r>
          </a:p>
        </p:txBody>
      </p:sp>
      <p:sp>
        <p:nvSpPr>
          <p:cNvPr id="18" name="Shape 284"/>
          <p:cNvSpPr/>
          <p:nvPr/>
        </p:nvSpPr>
        <p:spPr>
          <a:xfrm>
            <a:off x="1599225" y="2571301"/>
            <a:ext cx="1227000" cy="237599"/>
          </a:xfrm>
          <a:prstGeom prst="rect">
            <a:avLst/>
          </a:prstGeom>
          <a:solidFill>
            <a:srgbClr val="741B47"/>
          </a:solid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400" kern="0">
                <a:solidFill>
                  <a:schemeClr val="bg1"/>
                </a:solidFill>
                <a:latin typeface="Arial"/>
                <a:cs typeface="Arial"/>
                <a:sym typeface="Arial"/>
              </a:rPr>
              <a:t>RAAS</a:t>
            </a:r>
          </a:p>
        </p:txBody>
      </p:sp>
      <p:sp>
        <p:nvSpPr>
          <p:cNvPr id="19" name="Shape 285"/>
          <p:cNvSpPr/>
          <p:nvPr/>
        </p:nvSpPr>
        <p:spPr>
          <a:xfrm>
            <a:off x="6705650" y="1580701"/>
            <a:ext cx="1295400" cy="237599"/>
          </a:xfrm>
          <a:prstGeom prst="rect">
            <a:avLst/>
          </a:prstGeom>
          <a:solidFill>
            <a:srgbClr val="980000"/>
          </a:solid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400" kern="0">
                <a:solidFill>
                  <a:schemeClr val="bg1"/>
                </a:solidFill>
                <a:latin typeface="Arial"/>
                <a:cs typeface="Arial"/>
                <a:sym typeface="Arial"/>
              </a:rPr>
              <a:t>PEP</a:t>
            </a:r>
          </a:p>
        </p:txBody>
      </p:sp>
      <p:sp>
        <p:nvSpPr>
          <p:cNvPr id="20" name="Shape 286"/>
          <p:cNvSpPr/>
          <p:nvPr/>
        </p:nvSpPr>
        <p:spPr>
          <a:xfrm>
            <a:off x="6705650" y="1885501"/>
            <a:ext cx="1295400" cy="237599"/>
          </a:xfrm>
          <a:prstGeom prst="rect">
            <a:avLst/>
          </a:prstGeom>
          <a:solidFill>
            <a:srgbClr val="1155CC"/>
          </a:solid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400" kern="0">
                <a:solidFill>
                  <a:schemeClr val="bg1"/>
                </a:solidFill>
                <a:latin typeface="Arial"/>
                <a:cs typeface="Arial"/>
                <a:sym typeface="Arial"/>
              </a:rPr>
              <a:t>e-SUS AB</a:t>
            </a:r>
          </a:p>
        </p:txBody>
      </p:sp>
      <p:sp>
        <p:nvSpPr>
          <p:cNvPr id="21" name="Shape 287"/>
          <p:cNvSpPr/>
          <p:nvPr/>
        </p:nvSpPr>
        <p:spPr>
          <a:xfrm>
            <a:off x="6704175" y="2497076"/>
            <a:ext cx="1295400" cy="237599"/>
          </a:xfrm>
          <a:prstGeom prst="rect">
            <a:avLst/>
          </a:prstGeom>
          <a:solidFill>
            <a:srgbClr val="1155CC"/>
          </a:solid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400" kern="0">
                <a:solidFill>
                  <a:schemeClr val="bg1"/>
                </a:solidFill>
                <a:latin typeface="Arial"/>
                <a:cs typeface="Arial"/>
                <a:sym typeface="Arial"/>
              </a:rPr>
              <a:t>e-SUS HOSP</a:t>
            </a:r>
          </a:p>
        </p:txBody>
      </p:sp>
      <p:sp>
        <p:nvSpPr>
          <p:cNvPr id="22" name="Shape 288"/>
          <p:cNvSpPr/>
          <p:nvPr/>
        </p:nvSpPr>
        <p:spPr>
          <a:xfrm>
            <a:off x="6705650" y="2190301"/>
            <a:ext cx="1295400" cy="237599"/>
          </a:xfrm>
          <a:prstGeom prst="rect">
            <a:avLst/>
          </a:prstGeom>
          <a:solidFill>
            <a:srgbClr val="1155CC"/>
          </a:solid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400" kern="0">
                <a:solidFill>
                  <a:schemeClr val="bg1"/>
                </a:solidFill>
                <a:latin typeface="Arial"/>
                <a:cs typeface="Arial"/>
                <a:sym typeface="Arial"/>
              </a:rPr>
              <a:t>e-SUS AMB</a:t>
            </a:r>
          </a:p>
        </p:txBody>
      </p:sp>
      <p:sp>
        <p:nvSpPr>
          <p:cNvPr id="23" name="Shape 289"/>
          <p:cNvSpPr/>
          <p:nvPr/>
        </p:nvSpPr>
        <p:spPr>
          <a:xfrm>
            <a:off x="6705650" y="2799901"/>
            <a:ext cx="1295400" cy="237599"/>
          </a:xfrm>
          <a:prstGeom prst="rect">
            <a:avLst/>
          </a:prstGeom>
          <a:solidFill>
            <a:srgbClr val="274E13"/>
          </a:solid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400" kern="0">
                <a:solidFill>
                  <a:schemeClr val="bg1"/>
                </a:solidFill>
                <a:latin typeface="Arial"/>
                <a:cs typeface="Arial"/>
                <a:sym typeface="Arial"/>
              </a:rPr>
              <a:t>SISRCA</a:t>
            </a:r>
          </a:p>
        </p:txBody>
      </p:sp>
      <p:sp>
        <p:nvSpPr>
          <p:cNvPr id="24" name="Shape 290"/>
          <p:cNvSpPr txBox="1"/>
          <p:nvPr/>
        </p:nvSpPr>
        <p:spPr>
          <a:xfrm>
            <a:off x="6137576" y="1224300"/>
            <a:ext cx="761099" cy="7980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9600" kern="0">
                <a:solidFill>
                  <a:schemeClr val="bg1"/>
                </a:solidFill>
                <a:latin typeface="Arial"/>
                <a:cs typeface="Arial"/>
                <a:sym typeface="Arial"/>
              </a:rPr>
              <a:t>{</a:t>
            </a:r>
          </a:p>
        </p:txBody>
      </p:sp>
      <p:sp>
        <p:nvSpPr>
          <p:cNvPr id="25" name="Shape 291"/>
          <p:cNvSpPr txBox="1"/>
          <p:nvPr/>
        </p:nvSpPr>
        <p:spPr>
          <a:xfrm>
            <a:off x="4869876" y="1640026"/>
            <a:ext cx="1567499" cy="1068899"/>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100" kern="0">
                <a:solidFill>
                  <a:schemeClr val="bg1"/>
                </a:solidFill>
                <a:latin typeface="Arial"/>
                <a:cs typeface="Arial"/>
                <a:sym typeface="Arial"/>
              </a:rPr>
              <a:t>Coleta </a:t>
            </a:r>
            <a:r>
              <a:rPr lang="en" sz="1100" b="1" kern="0">
                <a:solidFill>
                  <a:schemeClr val="bg1"/>
                </a:solidFill>
                <a:latin typeface="Arial"/>
                <a:cs typeface="Arial"/>
                <a:sym typeface="Arial"/>
              </a:rPr>
              <a:t>durante</a:t>
            </a:r>
            <a:r>
              <a:rPr lang="en" sz="1100" kern="0">
                <a:solidFill>
                  <a:schemeClr val="bg1"/>
                </a:solidFill>
                <a:latin typeface="Arial"/>
                <a:cs typeface="Arial"/>
                <a:sym typeface="Arial"/>
              </a:rPr>
              <a:t> o processo de atenção ao indivúduo.</a:t>
            </a:r>
          </a:p>
          <a:p>
            <a:pPr eaLnBrk="1" fontAlgn="auto" hangingPunct="1">
              <a:spcBef>
                <a:spcPts val="0"/>
              </a:spcBef>
              <a:spcAft>
                <a:spcPts val="0"/>
              </a:spcAft>
            </a:pPr>
            <a:r>
              <a:rPr lang="en" sz="1100" kern="0">
                <a:solidFill>
                  <a:schemeClr val="bg1"/>
                </a:solidFill>
                <a:latin typeface="Arial"/>
                <a:cs typeface="Arial"/>
                <a:sym typeface="Arial"/>
              </a:rPr>
              <a:t>Informatização no processo assistêncial.</a:t>
            </a:r>
          </a:p>
        </p:txBody>
      </p:sp>
      <p:sp>
        <p:nvSpPr>
          <p:cNvPr id="26" name="Shape 292"/>
          <p:cNvSpPr txBox="1"/>
          <p:nvPr/>
        </p:nvSpPr>
        <p:spPr>
          <a:xfrm>
            <a:off x="4866903" y="2668724"/>
            <a:ext cx="1782299" cy="6078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100" kern="0">
                <a:solidFill>
                  <a:schemeClr val="bg1"/>
                </a:solidFill>
                <a:latin typeface="Arial"/>
                <a:cs typeface="Arial"/>
                <a:sym typeface="Arial"/>
              </a:rPr>
              <a:t>Coleta </a:t>
            </a:r>
            <a:r>
              <a:rPr lang="en" sz="1100" b="1" kern="0">
                <a:solidFill>
                  <a:schemeClr val="bg1"/>
                </a:solidFill>
                <a:latin typeface="Arial"/>
                <a:cs typeface="Arial"/>
                <a:sym typeface="Arial"/>
              </a:rPr>
              <a:t>pós-atenção</a:t>
            </a:r>
            <a:r>
              <a:rPr lang="en" sz="1100" kern="0">
                <a:solidFill>
                  <a:schemeClr val="bg1"/>
                </a:solidFill>
                <a:latin typeface="Arial"/>
                <a:cs typeface="Arial"/>
                <a:sym typeface="Arial"/>
              </a:rPr>
              <a:t>. Sumário do atendimento.</a:t>
            </a:r>
          </a:p>
        </p:txBody>
      </p:sp>
      <p:sp>
        <p:nvSpPr>
          <p:cNvPr id="27" name="Shape 293"/>
          <p:cNvSpPr txBox="1"/>
          <p:nvPr/>
        </p:nvSpPr>
        <p:spPr>
          <a:xfrm>
            <a:off x="6442376" y="2631525"/>
            <a:ext cx="761099" cy="7980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kern="0">
                <a:solidFill>
                  <a:schemeClr val="bg1"/>
                </a:solidFill>
                <a:latin typeface="Arial"/>
                <a:cs typeface="Arial"/>
                <a:sym typeface="Arial"/>
              </a:rPr>
              <a:t>{</a:t>
            </a:r>
          </a:p>
        </p:txBody>
      </p:sp>
      <p:sp>
        <p:nvSpPr>
          <p:cNvPr id="28" name="Shape 294"/>
          <p:cNvSpPr/>
          <p:nvPr/>
        </p:nvSpPr>
        <p:spPr>
          <a:xfrm flipH="1">
            <a:off x="8109051" y="1592525"/>
            <a:ext cx="429299" cy="1445100"/>
          </a:xfrm>
          <a:prstGeom prst="rect">
            <a:avLst/>
          </a:prstGeom>
          <a:solidFill>
            <a:srgbClr val="CCCCCC"/>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1400" kern="0">
              <a:solidFill>
                <a:schemeClr val="bg1"/>
              </a:solidFill>
              <a:latin typeface="Arial"/>
              <a:cs typeface="Arial"/>
              <a:sym typeface="Arial"/>
            </a:endParaRPr>
          </a:p>
        </p:txBody>
      </p:sp>
      <p:cxnSp>
        <p:nvCxnSpPr>
          <p:cNvPr id="29" name="Shape 295"/>
          <p:cNvCxnSpPr/>
          <p:nvPr/>
        </p:nvCxnSpPr>
        <p:spPr>
          <a:xfrm>
            <a:off x="4515600" y="833500"/>
            <a:ext cx="0" cy="5177400"/>
          </a:xfrm>
          <a:prstGeom prst="straightConnector1">
            <a:avLst/>
          </a:prstGeom>
          <a:noFill/>
          <a:ln w="19050" cap="flat" cmpd="sng">
            <a:solidFill>
              <a:schemeClr val="accent1"/>
            </a:solidFill>
            <a:prstDash val="solid"/>
            <a:round/>
            <a:headEnd type="none" w="lg" len="lg"/>
            <a:tailEnd type="none" w="lg" len="lg"/>
          </a:ln>
        </p:spPr>
      </p:cxnSp>
      <p:sp>
        <p:nvSpPr>
          <p:cNvPr id="30" name="Shape 296"/>
          <p:cNvSpPr/>
          <p:nvPr/>
        </p:nvSpPr>
        <p:spPr>
          <a:xfrm>
            <a:off x="3192387" y="2725676"/>
            <a:ext cx="2541300" cy="2435999"/>
          </a:xfrm>
          <a:prstGeom prst="rightArrow">
            <a:avLst>
              <a:gd name="adj1" fmla="val 50000"/>
              <a:gd name="adj2" fmla="val 50000"/>
            </a:avLst>
          </a:prstGeom>
          <a:solidFill>
            <a:srgbClr val="FFFFFF"/>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800" b="1" kern="0" dirty="0">
                <a:latin typeface="Arial"/>
                <a:cs typeface="Arial"/>
                <a:sym typeface="Arial"/>
              </a:rPr>
              <a:t>Estratégia</a:t>
            </a:r>
          </a:p>
        </p:txBody>
      </p:sp>
      <p:sp>
        <p:nvSpPr>
          <p:cNvPr id="31" name="Shape 297"/>
          <p:cNvSpPr txBox="1"/>
          <p:nvPr/>
        </p:nvSpPr>
        <p:spPr>
          <a:xfrm>
            <a:off x="588826" y="1589401"/>
            <a:ext cx="2113799" cy="524699"/>
          </a:xfrm>
          <a:prstGeom prst="rect">
            <a:avLst/>
          </a:prstGeom>
          <a:noFill/>
          <a:ln>
            <a:noFill/>
          </a:ln>
        </p:spPr>
        <p:txBody>
          <a:bodyPr lIns="91425" tIns="91425" rIns="91425" bIns="91425" anchor="t" anchorCtr="0">
            <a:noAutofit/>
          </a:bodyPr>
          <a:lstStyle/>
          <a:p>
            <a:pPr algn="ctr" eaLnBrk="1" fontAlgn="auto" hangingPunct="1">
              <a:spcBef>
                <a:spcPts val="0"/>
              </a:spcBef>
              <a:spcAft>
                <a:spcPts val="0"/>
              </a:spcAft>
            </a:pPr>
            <a:r>
              <a:rPr lang="en" sz="1100" b="1" kern="0">
                <a:solidFill>
                  <a:schemeClr val="bg1"/>
                </a:solidFill>
                <a:latin typeface="Arial"/>
                <a:cs typeface="Arial"/>
                <a:sym typeface="Arial"/>
              </a:rPr>
              <a:t>Diversos sistemas de coleta pós processo assistencial</a:t>
            </a:r>
          </a:p>
        </p:txBody>
      </p:sp>
      <p:cxnSp>
        <p:nvCxnSpPr>
          <p:cNvPr id="32" name="Shape 298"/>
          <p:cNvCxnSpPr/>
          <p:nvPr/>
        </p:nvCxnSpPr>
        <p:spPr>
          <a:xfrm>
            <a:off x="0" y="1327350"/>
            <a:ext cx="9144000" cy="0"/>
          </a:xfrm>
          <a:prstGeom prst="straightConnector1">
            <a:avLst/>
          </a:prstGeom>
          <a:noFill/>
          <a:ln w="19050" cap="flat" cmpd="sng">
            <a:solidFill>
              <a:schemeClr val="accent1"/>
            </a:solidFill>
            <a:prstDash val="solid"/>
            <a:round/>
            <a:headEnd type="none" w="lg" len="lg"/>
            <a:tailEnd type="none" w="lg" len="lg"/>
          </a:ln>
        </p:spPr>
      </p:cxnSp>
      <p:sp>
        <p:nvSpPr>
          <p:cNvPr id="33" name="Shape 299"/>
          <p:cNvSpPr txBox="1"/>
          <p:nvPr/>
        </p:nvSpPr>
        <p:spPr>
          <a:xfrm rot="-5400000">
            <a:off x="7437574" y="2190300"/>
            <a:ext cx="1447800" cy="237599"/>
          </a:xfrm>
          <a:prstGeom prst="rect">
            <a:avLst/>
          </a:prstGeom>
          <a:noFill/>
          <a:ln>
            <a:noFill/>
          </a:ln>
        </p:spPr>
        <p:txBody>
          <a:bodyPr lIns="91425" tIns="91425" rIns="91425" bIns="91425" anchor="t" anchorCtr="0">
            <a:noAutofit/>
          </a:bodyPr>
          <a:lstStyle/>
          <a:p>
            <a:pPr algn="ctr" eaLnBrk="1" fontAlgn="auto" hangingPunct="1">
              <a:spcBef>
                <a:spcPts val="0"/>
              </a:spcBef>
              <a:spcAft>
                <a:spcPts val="0"/>
              </a:spcAft>
            </a:pPr>
            <a:r>
              <a:rPr lang="en" sz="1100" b="1" kern="0">
                <a:solidFill>
                  <a:schemeClr val="bg1"/>
                </a:solidFill>
                <a:latin typeface="Arial"/>
                <a:cs typeface="Arial"/>
                <a:sym typeface="Arial"/>
              </a:rPr>
              <a:t>XML HL7 v.3</a:t>
            </a:r>
          </a:p>
          <a:p>
            <a:pPr algn="ctr" eaLnBrk="1" fontAlgn="auto" hangingPunct="1">
              <a:spcBef>
                <a:spcPts val="0"/>
              </a:spcBef>
              <a:spcAft>
                <a:spcPts val="0"/>
              </a:spcAft>
            </a:pPr>
            <a:r>
              <a:rPr lang="en" sz="1100" b="1" kern="0">
                <a:solidFill>
                  <a:schemeClr val="bg1"/>
                </a:solidFill>
                <a:latin typeface="Arial"/>
                <a:cs typeface="Arial"/>
                <a:sym typeface="Arial"/>
              </a:rPr>
              <a:t>OpenEHR</a:t>
            </a:r>
          </a:p>
        </p:txBody>
      </p:sp>
      <p:sp>
        <p:nvSpPr>
          <p:cNvPr id="34" name="Shape 268"/>
          <p:cNvSpPr/>
          <p:nvPr/>
        </p:nvSpPr>
        <p:spPr>
          <a:xfrm flipH="1">
            <a:off x="2894626" y="2043150"/>
            <a:ext cx="429299" cy="1064700"/>
          </a:xfrm>
          <a:prstGeom prst="rect">
            <a:avLst/>
          </a:prstGeom>
          <a:solidFill>
            <a:srgbClr val="CCCCCC"/>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1400" kern="0">
              <a:solidFill>
                <a:schemeClr val="bg1"/>
              </a:solidFill>
              <a:latin typeface="Arial"/>
              <a:cs typeface="Arial"/>
              <a:sym typeface="Arial"/>
            </a:endParaRPr>
          </a:p>
        </p:txBody>
      </p:sp>
      <p:sp>
        <p:nvSpPr>
          <p:cNvPr id="35" name="Shape 300"/>
          <p:cNvSpPr txBox="1"/>
          <p:nvPr/>
        </p:nvSpPr>
        <p:spPr>
          <a:xfrm rot="-5400000">
            <a:off x="2232224" y="2466402"/>
            <a:ext cx="1447800" cy="237599"/>
          </a:xfrm>
          <a:prstGeom prst="rect">
            <a:avLst/>
          </a:prstGeom>
          <a:noFill/>
          <a:ln>
            <a:noFill/>
          </a:ln>
        </p:spPr>
        <p:txBody>
          <a:bodyPr lIns="91425" tIns="91425" rIns="91425" bIns="91425" anchor="t" anchorCtr="0">
            <a:noAutofit/>
          </a:bodyPr>
          <a:lstStyle/>
          <a:p>
            <a:pPr algn="ctr" eaLnBrk="1" fontAlgn="auto" hangingPunct="1">
              <a:spcBef>
                <a:spcPts val="0"/>
              </a:spcBef>
              <a:spcAft>
                <a:spcPts val="0"/>
              </a:spcAft>
            </a:pPr>
            <a:r>
              <a:rPr lang="en" sz="1100" b="1" kern="0" dirty="0" smtClean="0">
                <a:solidFill>
                  <a:schemeClr val="bg1"/>
                </a:solidFill>
                <a:latin typeface="Arial"/>
                <a:cs typeface="Arial"/>
                <a:sym typeface="Arial"/>
              </a:rPr>
              <a:t>Arquivos </a:t>
            </a:r>
            <a:r>
              <a:rPr lang="en" sz="1100" b="1" kern="0" dirty="0">
                <a:solidFill>
                  <a:schemeClr val="bg1"/>
                </a:solidFill>
                <a:latin typeface="Arial"/>
                <a:cs typeface="Arial"/>
                <a:sym typeface="Arial"/>
              </a:rPr>
              <a:t>TXT Proprietários</a:t>
            </a:r>
          </a:p>
        </p:txBody>
      </p:sp>
      <p:cxnSp>
        <p:nvCxnSpPr>
          <p:cNvPr id="36" name="Shape 301"/>
          <p:cNvCxnSpPr>
            <a:stCxn id="28" idx="1"/>
            <a:endCxn id="40" idx="1"/>
          </p:cNvCxnSpPr>
          <p:nvPr/>
        </p:nvCxnSpPr>
        <p:spPr>
          <a:xfrm flipH="1">
            <a:off x="6292850" y="2315075"/>
            <a:ext cx="2245500" cy="2256300"/>
          </a:xfrm>
          <a:prstGeom prst="curvedConnector4">
            <a:avLst>
              <a:gd name="adj1" fmla="val -10605"/>
              <a:gd name="adj2" fmla="val 66010"/>
            </a:avLst>
          </a:prstGeom>
          <a:noFill/>
          <a:ln w="19050" cap="flat" cmpd="sng">
            <a:solidFill>
              <a:schemeClr val="bg1"/>
            </a:solidFill>
            <a:prstDash val="solid"/>
            <a:round/>
            <a:headEnd type="oval" w="lg" len="lg"/>
            <a:tailEnd type="triangle" w="lg" len="lg"/>
          </a:ln>
        </p:spPr>
      </p:cxnSp>
      <p:sp>
        <p:nvSpPr>
          <p:cNvPr id="37" name="Shape 303"/>
          <p:cNvSpPr txBox="1"/>
          <p:nvPr/>
        </p:nvSpPr>
        <p:spPr>
          <a:xfrm>
            <a:off x="318651" y="3548926"/>
            <a:ext cx="1917899" cy="524699"/>
          </a:xfrm>
          <a:prstGeom prst="rect">
            <a:avLst/>
          </a:prstGeom>
          <a:noFill/>
          <a:ln>
            <a:noFill/>
          </a:ln>
        </p:spPr>
        <p:txBody>
          <a:bodyPr lIns="91425" tIns="91425" rIns="91425" bIns="91425" anchor="t" anchorCtr="0">
            <a:noAutofit/>
          </a:bodyPr>
          <a:lstStyle/>
          <a:p>
            <a:pPr algn="ctr" eaLnBrk="1" fontAlgn="auto" hangingPunct="1">
              <a:spcBef>
                <a:spcPts val="0"/>
              </a:spcBef>
              <a:spcAft>
                <a:spcPts val="0"/>
              </a:spcAft>
            </a:pPr>
            <a:r>
              <a:rPr lang="en" sz="1100" b="1" kern="0">
                <a:solidFill>
                  <a:schemeClr val="bg1"/>
                </a:solidFill>
                <a:latin typeface="Arial"/>
                <a:cs typeface="Arial"/>
                <a:sym typeface="Arial"/>
              </a:rPr>
              <a:t>Processamento Local</a:t>
            </a:r>
          </a:p>
        </p:txBody>
      </p:sp>
      <p:sp>
        <p:nvSpPr>
          <p:cNvPr id="38" name="Shape 304"/>
          <p:cNvSpPr txBox="1"/>
          <p:nvPr/>
        </p:nvSpPr>
        <p:spPr>
          <a:xfrm>
            <a:off x="5957451" y="3548926"/>
            <a:ext cx="1917899" cy="524699"/>
          </a:xfrm>
          <a:prstGeom prst="rect">
            <a:avLst/>
          </a:prstGeom>
          <a:noFill/>
          <a:ln>
            <a:noFill/>
          </a:ln>
        </p:spPr>
        <p:txBody>
          <a:bodyPr lIns="91425" tIns="91425" rIns="91425" bIns="91425" anchor="t" anchorCtr="0">
            <a:noAutofit/>
          </a:bodyPr>
          <a:lstStyle/>
          <a:p>
            <a:pPr algn="ctr" eaLnBrk="1" fontAlgn="auto" hangingPunct="1">
              <a:spcBef>
                <a:spcPts val="0"/>
              </a:spcBef>
              <a:spcAft>
                <a:spcPts val="0"/>
              </a:spcAft>
            </a:pPr>
            <a:r>
              <a:rPr lang="en" sz="1100" b="1" kern="0">
                <a:solidFill>
                  <a:schemeClr val="bg1"/>
                </a:solidFill>
                <a:latin typeface="Arial"/>
                <a:cs typeface="Arial"/>
                <a:sym typeface="Arial"/>
              </a:rPr>
              <a:t>Barramento - Serviço</a:t>
            </a:r>
          </a:p>
        </p:txBody>
      </p:sp>
      <p:sp>
        <p:nvSpPr>
          <p:cNvPr id="39" name="Shape 305"/>
          <p:cNvSpPr/>
          <p:nvPr/>
        </p:nvSpPr>
        <p:spPr>
          <a:xfrm>
            <a:off x="5955176" y="3586199"/>
            <a:ext cx="1996499" cy="308100"/>
          </a:xfrm>
          <a:prstGeom prst="rect">
            <a:avLst/>
          </a:prstGeom>
          <a:solidFill>
            <a:schemeClr val="lt2"/>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100" b="1" kern="0">
                <a:solidFill>
                  <a:schemeClr val="bg1"/>
                </a:solidFill>
                <a:latin typeface="Arial"/>
                <a:cs typeface="Arial"/>
                <a:sym typeface="Arial"/>
              </a:rPr>
              <a:t>Barramento Serviço</a:t>
            </a:r>
          </a:p>
        </p:txBody>
      </p:sp>
      <p:sp>
        <p:nvSpPr>
          <p:cNvPr id="40" name="Shape 302"/>
          <p:cNvSpPr/>
          <p:nvPr/>
        </p:nvSpPr>
        <p:spPr>
          <a:xfrm>
            <a:off x="5022275" y="4571300"/>
            <a:ext cx="2541300" cy="1361800"/>
          </a:xfrm>
          <a:prstGeom prst="flowChartMagneticDisk">
            <a:avLst/>
          </a:prstGeom>
          <a:solidFill>
            <a:srgbClr val="1155CC"/>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800" b="1" kern="0">
                <a:solidFill>
                  <a:schemeClr val="bg1"/>
                </a:solidFill>
                <a:latin typeface="Arial"/>
                <a:cs typeface="Arial"/>
                <a:sym typeface="Arial"/>
              </a:rPr>
              <a:t>RES</a:t>
            </a:r>
          </a:p>
          <a:p>
            <a:pPr algn="ctr" eaLnBrk="1" fontAlgn="auto" hangingPunct="1">
              <a:spcBef>
                <a:spcPts val="0"/>
              </a:spcBef>
              <a:spcAft>
                <a:spcPts val="0"/>
              </a:spcAft>
            </a:pPr>
            <a:r>
              <a:rPr lang="en" sz="1400" kern="0">
                <a:solidFill>
                  <a:schemeClr val="bg1"/>
                </a:solidFill>
                <a:latin typeface="Arial"/>
                <a:cs typeface="Arial"/>
                <a:sym typeface="Arial"/>
              </a:rPr>
              <a:t>Registro Eletrônico de Saúde</a:t>
            </a:r>
          </a:p>
        </p:txBody>
      </p:sp>
      <p:sp>
        <p:nvSpPr>
          <p:cNvPr id="41" name="Shape 306"/>
          <p:cNvSpPr/>
          <p:nvPr/>
        </p:nvSpPr>
        <p:spPr>
          <a:xfrm>
            <a:off x="8042675" y="4624676"/>
            <a:ext cx="986100" cy="1245274"/>
          </a:xfrm>
          <a:prstGeom prst="flowChartMagneticDisk">
            <a:avLst/>
          </a:prstGeom>
          <a:solidFill>
            <a:srgbClr val="000000"/>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800" b="1" kern="0">
                <a:solidFill>
                  <a:schemeClr val="bg1"/>
                </a:solidFill>
                <a:latin typeface="Arial"/>
                <a:cs typeface="Arial"/>
                <a:sym typeface="Arial"/>
              </a:rPr>
              <a:t>CMD</a:t>
            </a:r>
          </a:p>
          <a:p>
            <a:pPr algn="ctr" eaLnBrk="1" fontAlgn="auto" hangingPunct="1">
              <a:spcBef>
                <a:spcPts val="0"/>
              </a:spcBef>
              <a:spcAft>
                <a:spcPts val="0"/>
              </a:spcAft>
            </a:pPr>
            <a:r>
              <a:rPr lang="en" sz="1200" b="1" kern="0">
                <a:solidFill>
                  <a:schemeClr val="bg1"/>
                </a:solidFill>
                <a:latin typeface="Arial"/>
                <a:cs typeface="Arial"/>
                <a:sym typeface="Arial"/>
              </a:rPr>
              <a:t>Conjunto Mínimo</a:t>
            </a:r>
          </a:p>
        </p:txBody>
      </p:sp>
      <p:cxnSp>
        <p:nvCxnSpPr>
          <p:cNvPr id="42" name="Shape 307"/>
          <p:cNvCxnSpPr/>
          <p:nvPr/>
        </p:nvCxnSpPr>
        <p:spPr>
          <a:xfrm rot="10800000" flipH="1">
            <a:off x="7563575" y="5323601"/>
            <a:ext cx="479100" cy="4799"/>
          </a:xfrm>
          <a:prstGeom prst="straightConnector1">
            <a:avLst/>
          </a:prstGeom>
          <a:noFill/>
          <a:ln w="19050" cap="flat" cmpd="sng">
            <a:solidFill>
              <a:schemeClr val="dk2"/>
            </a:solidFill>
            <a:prstDash val="solid"/>
            <a:round/>
            <a:headEnd type="none" w="lg" len="lg"/>
            <a:tailEnd type="triangle" w="lg" len="lg"/>
          </a:ln>
        </p:spPr>
      </p:cxnSp>
      <p:cxnSp>
        <p:nvCxnSpPr>
          <p:cNvPr id="43" name="Shape 308"/>
          <p:cNvCxnSpPr>
            <a:stCxn id="28" idx="1"/>
            <a:endCxn id="41" idx="1"/>
          </p:cNvCxnSpPr>
          <p:nvPr/>
        </p:nvCxnSpPr>
        <p:spPr>
          <a:xfrm flipH="1">
            <a:off x="8535650" y="2315075"/>
            <a:ext cx="2700" cy="2309700"/>
          </a:xfrm>
          <a:prstGeom prst="curvedConnector4">
            <a:avLst>
              <a:gd name="adj1" fmla="val -8819444"/>
              <a:gd name="adj2" fmla="val 65640"/>
            </a:avLst>
          </a:prstGeom>
          <a:noFill/>
          <a:ln w="19050" cap="flat" cmpd="sng">
            <a:solidFill>
              <a:schemeClr val="bg1"/>
            </a:solidFill>
            <a:prstDash val="solid"/>
            <a:round/>
            <a:headEnd type="oval" w="lg" len="lg"/>
            <a:tailEnd type="triangle" w="lg" len="lg"/>
          </a:ln>
        </p:spPr>
      </p:cxnSp>
      <p:sp>
        <p:nvSpPr>
          <p:cNvPr id="44" name="Shape 309"/>
          <p:cNvSpPr txBox="1"/>
          <p:nvPr/>
        </p:nvSpPr>
        <p:spPr>
          <a:xfrm>
            <a:off x="304801" y="3349781"/>
            <a:ext cx="1996499" cy="237599"/>
          </a:xfrm>
          <a:prstGeom prst="rect">
            <a:avLst/>
          </a:prstGeom>
          <a:noFill/>
          <a:ln>
            <a:noFill/>
          </a:ln>
        </p:spPr>
        <p:txBody>
          <a:bodyPr lIns="91425" tIns="91425" rIns="91425" bIns="91425" anchor="t" anchorCtr="0">
            <a:noAutofit/>
          </a:bodyPr>
          <a:lstStyle/>
          <a:p>
            <a:pPr algn="ctr" eaLnBrk="1" fontAlgn="auto" hangingPunct="1">
              <a:spcBef>
                <a:spcPts val="0"/>
              </a:spcBef>
              <a:spcAft>
                <a:spcPts val="0"/>
              </a:spcAft>
            </a:pPr>
            <a:r>
              <a:rPr lang="en" sz="1100" b="1" kern="0">
                <a:solidFill>
                  <a:schemeClr val="bg1"/>
                </a:solidFill>
                <a:latin typeface="Arial"/>
                <a:cs typeface="Arial"/>
                <a:sym typeface="Arial"/>
              </a:rPr>
              <a:t>SIA SIH CIHA</a:t>
            </a:r>
          </a:p>
        </p:txBody>
      </p:sp>
      <p:sp>
        <p:nvSpPr>
          <p:cNvPr id="45" name="Shape 310"/>
          <p:cNvSpPr txBox="1"/>
          <p:nvPr/>
        </p:nvSpPr>
        <p:spPr>
          <a:xfrm>
            <a:off x="6315494" y="3345550"/>
            <a:ext cx="1295400" cy="3081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100" b="1" kern="0">
                <a:solidFill>
                  <a:schemeClr val="bg1"/>
                </a:solidFill>
                <a:latin typeface="Arial"/>
                <a:cs typeface="Arial"/>
                <a:sym typeface="Arial"/>
              </a:rPr>
              <a:t>Portal do Gestor</a:t>
            </a:r>
          </a:p>
        </p:txBody>
      </p:sp>
    </p:spTree>
    <p:extLst>
      <p:ext uri="{BB962C8B-B14F-4D97-AF65-F5344CB8AC3E}">
        <p14:creationId xmlns:p14="http://schemas.microsoft.com/office/powerpoint/2010/main" val="3970145576"/>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467544" y="188640"/>
            <a:ext cx="835292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pt-BR" altLang="pt-BR" sz="3600" b="1" dirty="0">
                <a:solidFill>
                  <a:srgbClr val="FFFF00"/>
                </a:solidFill>
              </a:rPr>
              <a:t>Regulamentação de Serviços e Regulamentação Profissional</a:t>
            </a:r>
          </a:p>
        </p:txBody>
      </p:sp>
      <p:sp>
        <p:nvSpPr>
          <p:cNvPr id="5" name="TextBox 1"/>
          <p:cNvSpPr txBox="1"/>
          <p:nvPr/>
        </p:nvSpPr>
        <p:spPr>
          <a:xfrm>
            <a:off x="683568" y="1426125"/>
            <a:ext cx="8136904" cy="5693866"/>
          </a:xfrm>
          <a:prstGeom prst="rect">
            <a:avLst/>
          </a:prstGeom>
          <a:noFill/>
        </p:spPr>
        <p:txBody>
          <a:bodyPr wrap="square" rtlCol="0">
            <a:spAutoFit/>
          </a:bodyPr>
          <a:lstStyle/>
          <a:p>
            <a:pPr algn="just"/>
            <a:r>
              <a:rPr lang="pt-BR" sz="2800" dirty="0">
                <a:solidFill>
                  <a:schemeClr val="bg1"/>
                </a:solidFill>
              </a:rPr>
              <a:t>Saúde Móvel (</a:t>
            </a:r>
            <a:r>
              <a:rPr lang="pt-BR" sz="2800" dirty="0" err="1">
                <a:solidFill>
                  <a:schemeClr val="bg1"/>
                </a:solidFill>
              </a:rPr>
              <a:t>mHealth</a:t>
            </a:r>
            <a:r>
              <a:rPr lang="pt-BR" sz="2800" dirty="0">
                <a:solidFill>
                  <a:schemeClr val="bg1"/>
                </a:solidFill>
              </a:rPr>
              <a:t>) </a:t>
            </a:r>
          </a:p>
          <a:p>
            <a:pPr algn="just"/>
            <a:endParaRPr lang="pt-BR" dirty="0">
              <a:solidFill>
                <a:schemeClr val="bg1"/>
              </a:solidFill>
            </a:endParaRPr>
          </a:p>
          <a:p>
            <a:pPr algn="just"/>
            <a:r>
              <a:rPr lang="pt-BR" dirty="0" smtClean="0">
                <a:solidFill>
                  <a:schemeClr val="bg1"/>
                </a:solidFill>
              </a:rPr>
              <a:t>Pode ser definida como a atenção à saúde suportada por dispositivos móveis, como telefones celulares, </a:t>
            </a:r>
            <a:r>
              <a:rPr lang="pt-BR" dirty="0" err="1" smtClean="0">
                <a:solidFill>
                  <a:schemeClr val="bg1"/>
                </a:solidFill>
              </a:rPr>
              <a:t>tablets</a:t>
            </a:r>
            <a:r>
              <a:rPr lang="pt-BR" dirty="0" smtClean="0">
                <a:solidFill>
                  <a:schemeClr val="bg1"/>
                </a:solidFill>
              </a:rPr>
              <a:t>, PDAs, etc...</a:t>
            </a:r>
            <a:endParaRPr lang="pt-BR" dirty="0">
              <a:solidFill>
                <a:schemeClr val="bg1"/>
              </a:solidFill>
            </a:endParaRPr>
          </a:p>
          <a:p>
            <a:pPr algn="just"/>
            <a:endParaRPr lang="pt-BR" dirty="0" smtClean="0">
              <a:solidFill>
                <a:schemeClr val="bg1"/>
              </a:solidFill>
            </a:endParaRPr>
          </a:p>
          <a:p>
            <a:pPr algn="just"/>
            <a:r>
              <a:rPr lang="pt-BR" dirty="0" smtClean="0">
                <a:solidFill>
                  <a:schemeClr val="bg1"/>
                </a:solidFill>
              </a:rPr>
              <a:t>Funcionalidades básicas como SMS e comunicação de voz em tempo real formam a base para a tecnologia móvel mais utilizada. O grande apelo da tecnologia móvel é a capacidade de prover comunicação entre indivíduos independentemente de tempo e local, o que pode ser particularmente importante em localidades remotas.  </a:t>
            </a:r>
          </a:p>
          <a:p>
            <a:pPr algn="just"/>
            <a:endParaRPr lang="pt-BR" dirty="0">
              <a:solidFill>
                <a:schemeClr val="bg1"/>
              </a:solidFill>
            </a:endParaRPr>
          </a:p>
          <a:p>
            <a:pPr algn="r"/>
            <a:r>
              <a:rPr lang="pt-BR" dirty="0" smtClean="0">
                <a:solidFill>
                  <a:srgbClr val="FF0000"/>
                </a:solidFill>
              </a:rPr>
              <a:t>Regulamentação? ANVISA? Justiça do Trabalho?</a:t>
            </a:r>
          </a:p>
          <a:p>
            <a:pPr algn="just"/>
            <a:endParaRPr lang="pt-BR" dirty="0">
              <a:solidFill>
                <a:schemeClr val="bg1"/>
              </a:solidFill>
            </a:endParaRPr>
          </a:p>
        </p:txBody>
      </p:sp>
    </p:spTree>
    <p:extLst>
      <p:ext uri="{BB962C8B-B14F-4D97-AF65-F5344CB8AC3E}">
        <p14:creationId xmlns:p14="http://schemas.microsoft.com/office/powerpoint/2010/main" val="3179470091"/>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85800" y="-90264"/>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pt-BR" altLang="pt-BR" sz="3600" b="1" dirty="0" smtClean="0">
                <a:solidFill>
                  <a:schemeClr val="bg1"/>
                </a:solidFill>
              </a:rPr>
              <a:t>Telemedicina</a:t>
            </a:r>
            <a:endParaRPr lang="en-US" altLang="pt-BR" sz="3600" b="1" dirty="0" smtClean="0">
              <a:solidFill>
                <a:schemeClr val="bg1"/>
              </a:solidFill>
            </a:endParaRPr>
          </a:p>
        </p:txBody>
      </p:sp>
      <p:sp>
        <p:nvSpPr>
          <p:cNvPr id="2" name="TextBox 1"/>
          <p:cNvSpPr txBox="1"/>
          <p:nvPr/>
        </p:nvSpPr>
        <p:spPr>
          <a:xfrm>
            <a:off x="683568" y="1052736"/>
            <a:ext cx="8136904" cy="5632310"/>
          </a:xfrm>
          <a:prstGeom prst="rect">
            <a:avLst/>
          </a:prstGeom>
          <a:noFill/>
        </p:spPr>
        <p:txBody>
          <a:bodyPr wrap="square" rtlCol="0">
            <a:spAutoFit/>
          </a:bodyPr>
          <a:lstStyle/>
          <a:p>
            <a:pPr algn="just"/>
            <a:r>
              <a:rPr lang="pt-BR" dirty="0">
                <a:solidFill>
                  <a:schemeClr val="bg1"/>
                </a:solidFill>
              </a:rPr>
              <a:t>De acordo com a Organização Mundial de Saúde (OMS – </a:t>
            </a:r>
            <a:r>
              <a:rPr lang="pt-BR" dirty="0" err="1">
                <a:solidFill>
                  <a:schemeClr val="bg1"/>
                </a:solidFill>
              </a:rPr>
              <a:t>http</a:t>
            </a:r>
            <a:r>
              <a:rPr lang="pt-BR" dirty="0">
                <a:solidFill>
                  <a:schemeClr val="bg1"/>
                </a:solidFill>
              </a:rPr>
              <a:t>://</a:t>
            </a:r>
            <a:r>
              <a:rPr lang="pt-BR" dirty="0" err="1">
                <a:solidFill>
                  <a:schemeClr val="bg1"/>
                </a:solidFill>
              </a:rPr>
              <a:t>www.who.org</a:t>
            </a:r>
            <a:r>
              <a:rPr lang="pt-BR" dirty="0">
                <a:solidFill>
                  <a:schemeClr val="bg1"/>
                </a:solidFill>
              </a:rPr>
              <a:t>), Telemedicina compreende a oferta de serviços ligados aos cuidados com a saúde, nos casos em que a distância é um fator crítico; tais serviços são prestados por profissionais da área da saúde, usando tecnologias de informação e de comunicação para o intercâmbio de informações válidas para diagnósticos, prevenção e tratamento de doenças e a contínua educação de prestadores de serviços em saúde, assim como para fins de pesquisas e avaliações</a:t>
            </a:r>
            <a:r>
              <a:rPr lang="pt-BR" dirty="0" smtClean="0">
                <a:solidFill>
                  <a:schemeClr val="bg1"/>
                </a:solidFill>
              </a:rPr>
              <a:t>.</a:t>
            </a:r>
          </a:p>
          <a:p>
            <a:pPr algn="just"/>
            <a:endParaRPr lang="pt-BR" dirty="0">
              <a:solidFill>
                <a:schemeClr val="bg1"/>
              </a:solidFill>
            </a:endParaRPr>
          </a:p>
          <a:p>
            <a:pPr algn="just"/>
            <a:r>
              <a:rPr lang="pt-BR" dirty="0">
                <a:solidFill>
                  <a:schemeClr val="bg1"/>
                </a:solidFill>
              </a:rPr>
              <a:t>Resolução CFM n°.1.643/2002 Art. 1°: Definir a Telemedicina como o exercício da Medicina através da utilização de metodologias interativas de comunicação </a:t>
            </a:r>
            <a:r>
              <a:rPr lang="pt-BR" dirty="0" smtClean="0">
                <a:solidFill>
                  <a:schemeClr val="bg1"/>
                </a:solidFill>
              </a:rPr>
              <a:t>audiovisual </a:t>
            </a:r>
            <a:r>
              <a:rPr lang="pt-BR" dirty="0">
                <a:solidFill>
                  <a:schemeClr val="bg1"/>
                </a:solidFill>
              </a:rPr>
              <a:t>e de dados, com o objetivo de assistência, educação e pesquisa em </a:t>
            </a:r>
            <a:r>
              <a:rPr lang="pt-BR" dirty="0" smtClean="0">
                <a:solidFill>
                  <a:schemeClr val="bg1"/>
                </a:solidFill>
              </a:rPr>
              <a:t>Saúde </a:t>
            </a:r>
            <a:r>
              <a:rPr lang="pt-BR" dirty="0" smtClean="0">
                <a:solidFill>
                  <a:srgbClr val="FFFF00"/>
                </a:solidFill>
              </a:rPr>
              <a:t>(estabelece a telemedicina somente entre dois profissionais)</a:t>
            </a:r>
            <a:endParaRPr lang="pt-BR" dirty="0">
              <a:solidFill>
                <a:srgbClr val="FFFF00"/>
              </a:solidFill>
            </a:endParaRPr>
          </a:p>
        </p:txBody>
      </p:sp>
    </p:spTree>
    <p:extLst>
      <p:ext uri="{BB962C8B-B14F-4D97-AF65-F5344CB8AC3E}">
        <p14:creationId xmlns:p14="http://schemas.microsoft.com/office/powerpoint/2010/main" val="2658824549"/>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85800" y="-90264"/>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pt-BR" altLang="pt-BR" sz="3600" b="1" dirty="0" err="1" smtClean="0">
                <a:solidFill>
                  <a:schemeClr val="bg1"/>
                </a:solidFill>
              </a:rPr>
              <a:t>Telerradiologia</a:t>
            </a:r>
            <a:endParaRPr lang="en-US" altLang="pt-BR" sz="3600" b="1" dirty="0" smtClean="0">
              <a:solidFill>
                <a:schemeClr val="bg1"/>
              </a:solidFill>
            </a:endParaRPr>
          </a:p>
        </p:txBody>
      </p:sp>
      <p:sp>
        <p:nvSpPr>
          <p:cNvPr id="2" name="TextBox 1"/>
          <p:cNvSpPr txBox="1"/>
          <p:nvPr/>
        </p:nvSpPr>
        <p:spPr>
          <a:xfrm>
            <a:off x="683568" y="1271657"/>
            <a:ext cx="8136904" cy="4893647"/>
          </a:xfrm>
          <a:prstGeom prst="rect">
            <a:avLst/>
          </a:prstGeom>
          <a:noFill/>
        </p:spPr>
        <p:txBody>
          <a:bodyPr wrap="square" rtlCol="0">
            <a:spAutoFit/>
          </a:bodyPr>
          <a:lstStyle/>
          <a:p>
            <a:pPr algn="just"/>
            <a:r>
              <a:rPr lang="pt-BR" dirty="0" err="1">
                <a:solidFill>
                  <a:schemeClr val="bg1"/>
                </a:solidFill>
              </a:rPr>
              <a:t>Telerradiologia</a:t>
            </a:r>
            <a:r>
              <a:rPr lang="pt-BR" dirty="0">
                <a:solidFill>
                  <a:schemeClr val="bg1"/>
                </a:solidFill>
              </a:rPr>
              <a:t> se destaca como uma das especialidades da telemedicina e se define como a utilização das tecnologias de informação e meios de comunicação disponíveis com o objetivo de permitir o diagnóstico à distância (telediagnóstico) ou emitir uma segunda-opinião especializada (</a:t>
            </a:r>
            <a:r>
              <a:rPr lang="pt-BR" dirty="0" err="1">
                <a:solidFill>
                  <a:schemeClr val="bg1"/>
                </a:solidFill>
              </a:rPr>
              <a:t>teleconsultoria</a:t>
            </a:r>
            <a:r>
              <a:rPr lang="pt-BR" dirty="0">
                <a:solidFill>
                  <a:schemeClr val="bg1"/>
                </a:solidFill>
              </a:rPr>
              <a:t>), através da comunicação  de imagens digitais</a:t>
            </a:r>
            <a:r>
              <a:rPr lang="pt-BR" dirty="0" smtClean="0">
                <a:solidFill>
                  <a:schemeClr val="bg1"/>
                </a:solidFill>
              </a:rPr>
              <a:t>.</a:t>
            </a:r>
          </a:p>
          <a:p>
            <a:pPr algn="just"/>
            <a:endParaRPr lang="pt-BR" dirty="0">
              <a:solidFill>
                <a:schemeClr val="bg1"/>
              </a:solidFill>
            </a:endParaRPr>
          </a:p>
          <a:p>
            <a:pPr algn="just"/>
            <a:r>
              <a:rPr lang="pt-BR" dirty="0">
                <a:solidFill>
                  <a:schemeClr val="bg1"/>
                </a:solidFill>
              </a:rPr>
              <a:t> RESOLUÇÃO CFM Nº 1890/2009 - Define e normatiza a </a:t>
            </a:r>
            <a:r>
              <a:rPr lang="pt-BR" dirty="0" err="1" smtClean="0">
                <a:solidFill>
                  <a:schemeClr val="bg1"/>
                </a:solidFill>
              </a:rPr>
              <a:t>Telerradiologia</a:t>
            </a:r>
            <a:endParaRPr lang="pt-BR" dirty="0" smtClean="0">
              <a:solidFill>
                <a:schemeClr val="bg1"/>
              </a:solidFill>
            </a:endParaRPr>
          </a:p>
          <a:p>
            <a:pPr algn="just"/>
            <a:endParaRPr lang="pt-BR" dirty="0">
              <a:solidFill>
                <a:schemeClr val="bg1"/>
              </a:solidFill>
            </a:endParaRPr>
          </a:p>
          <a:p>
            <a:pPr algn="just"/>
            <a:r>
              <a:rPr lang="pt-BR" dirty="0">
                <a:solidFill>
                  <a:schemeClr val="bg1"/>
                </a:solidFill>
              </a:rPr>
              <a:t>RESOLUÇÃO CFM Nº 2.107/2014 - revoga </a:t>
            </a:r>
            <a:r>
              <a:rPr lang="pt-BR" dirty="0" smtClean="0">
                <a:solidFill>
                  <a:schemeClr val="bg1"/>
                </a:solidFill>
              </a:rPr>
              <a:t>Resolução </a:t>
            </a:r>
            <a:r>
              <a:rPr lang="pt-BR" dirty="0">
                <a:solidFill>
                  <a:schemeClr val="bg1"/>
                </a:solidFill>
              </a:rPr>
              <a:t>CFM </a:t>
            </a:r>
            <a:r>
              <a:rPr lang="pt-BR" dirty="0" smtClean="0">
                <a:solidFill>
                  <a:schemeClr val="bg1"/>
                </a:solidFill>
              </a:rPr>
              <a:t>1.890/2009 e </a:t>
            </a:r>
            <a:r>
              <a:rPr lang="pt-BR" dirty="0">
                <a:solidFill>
                  <a:schemeClr val="bg1"/>
                </a:solidFill>
              </a:rPr>
              <a:t>pontua uma série de aspectos para garantir o uso ético e legal da </a:t>
            </a:r>
            <a:r>
              <a:rPr lang="pt-BR" dirty="0" err="1" smtClean="0">
                <a:solidFill>
                  <a:schemeClr val="bg1"/>
                </a:solidFill>
              </a:rPr>
              <a:t>Telerradiologia</a:t>
            </a:r>
            <a:endParaRPr lang="pt-BR" dirty="0">
              <a:solidFill>
                <a:schemeClr val="bg1"/>
              </a:solidFill>
            </a:endParaRPr>
          </a:p>
        </p:txBody>
      </p:sp>
    </p:spTree>
    <p:extLst>
      <p:ext uri="{BB962C8B-B14F-4D97-AF65-F5344CB8AC3E}">
        <p14:creationId xmlns:p14="http://schemas.microsoft.com/office/powerpoint/2010/main" val="1608472685"/>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85800" y="-90264"/>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pt-BR" altLang="pt-BR" sz="3600" b="1" dirty="0" err="1" smtClean="0">
                <a:solidFill>
                  <a:schemeClr val="bg1"/>
                </a:solidFill>
              </a:rPr>
              <a:t>Telessaúde</a:t>
            </a:r>
            <a:endParaRPr lang="en-US" altLang="pt-BR" sz="3600" b="1" dirty="0" smtClean="0">
              <a:solidFill>
                <a:schemeClr val="bg1"/>
              </a:solidFill>
            </a:endParaRPr>
          </a:p>
        </p:txBody>
      </p:sp>
      <p:sp>
        <p:nvSpPr>
          <p:cNvPr id="2" name="TextBox 1"/>
          <p:cNvSpPr txBox="1"/>
          <p:nvPr/>
        </p:nvSpPr>
        <p:spPr>
          <a:xfrm>
            <a:off x="683568" y="1271657"/>
            <a:ext cx="8136904" cy="4154983"/>
          </a:xfrm>
          <a:prstGeom prst="rect">
            <a:avLst/>
          </a:prstGeom>
          <a:noFill/>
        </p:spPr>
        <p:txBody>
          <a:bodyPr wrap="square" rtlCol="0">
            <a:spAutoFit/>
          </a:bodyPr>
          <a:lstStyle/>
          <a:p>
            <a:pPr algn="just"/>
            <a:r>
              <a:rPr lang="pt-BR" dirty="0" err="1">
                <a:solidFill>
                  <a:schemeClr val="bg1"/>
                </a:solidFill>
              </a:rPr>
              <a:t>Telessaúde</a:t>
            </a:r>
            <a:r>
              <a:rPr lang="pt-BR" dirty="0">
                <a:solidFill>
                  <a:schemeClr val="bg1"/>
                </a:solidFill>
              </a:rPr>
              <a:t> é a promoção de saúde através de tecnologias de telecomunicações. Podendo ser simples, como dois profissionais de saúde discutindo um caso por telefone, ou mais sofisticada com uso de redes de vídeo e web-conferências e até o uso da robótica</a:t>
            </a:r>
            <a:r>
              <a:rPr lang="pt-BR" dirty="0" smtClean="0">
                <a:solidFill>
                  <a:schemeClr val="bg1"/>
                </a:solidFill>
              </a:rPr>
              <a:t>.</a:t>
            </a:r>
          </a:p>
          <a:p>
            <a:pPr algn="just"/>
            <a:endParaRPr lang="pt-BR" dirty="0">
              <a:solidFill>
                <a:schemeClr val="bg1"/>
              </a:solidFill>
            </a:endParaRPr>
          </a:p>
          <a:p>
            <a:pPr algn="just"/>
            <a:r>
              <a:rPr lang="pt-BR" dirty="0" smtClean="0">
                <a:solidFill>
                  <a:schemeClr val="bg1"/>
                </a:solidFill>
              </a:rPr>
              <a:t>Em outubro </a:t>
            </a:r>
            <a:r>
              <a:rPr lang="pt-BR" dirty="0">
                <a:solidFill>
                  <a:schemeClr val="bg1"/>
                </a:solidFill>
              </a:rPr>
              <a:t>de 2011, o Ministério da Saúde publica duas Portarias que regulamentam a expansão do Programa </a:t>
            </a:r>
            <a:r>
              <a:rPr lang="pt-BR" dirty="0" err="1">
                <a:solidFill>
                  <a:schemeClr val="bg1"/>
                </a:solidFill>
              </a:rPr>
              <a:t>Telessaúde</a:t>
            </a:r>
            <a:r>
              <a:rPr lang="pt-BR" dirty="0">
                <a:solidFill>
                  <a:schemeClr val="bg1"/>
                </a:solidFill>
              </a:rPr>
              <a:t>, que passa a se chamar Programa </a:t>
            </a:r>
            <a:r>
              <a:rPr lang="pt-BR" dirty="0" err="1">
                <a:solidFill>
                  <a:schemeClr val="bg1"/>
                </a:solidFill>
              </a:rPr>
              <a:t>Telessaúde</a:t>
            </a:r>
            <a:r>
              <a:rPr lang="pt-BR" dirty="0">
                <a:solidFill>
                  <a:schemeClr val="bg1"/>
                </a:solidFill>
              </a:rPr>
              <a:t> Brasil Redes.</a:t>
            </a:r>
          </a:p>
          <a:p>
            <a:pPr algn="just"/>
            <a:r>
              <a:rPr lang="pt-BR" dirty="0">
                <a:solidFill>
                  <a:schemeClr val="bg1"/>
                </a:solidFill>
              </a:rPr>
              <a:t> </a:t>
            </a:r>
            <a:r>
              <a:rPr lang="pt-BR" dirty="0" smtClean="0">
                <a:solidFill>
                  <a:schemeClr val="bg1"/>
                </a:solidFill>
              </a:rPr>
              <a:t> </a:t>
            </a:r>
            <a:endParaRPr lang="pt-BR" dirty="0">
              <a:solidFill>
                <a:schemeClr val="bg1"/>
              </a:solidFill>
            </a:endParaRPr>
          </a:p>
        </p:txBody>
      </p:sp>
    </p:spTree>
    <p:extLst>
      <p:ext uri="{BB962C8B-B14F-4D97-AF65-F5344CB8AC3E}">
        <p14:creationId xmlns:p14="http://schemas.microsoft.com/office/powerpoint/2010/main" val="2371049037"/>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85800" y="-90264"/>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pt-BR" altLang="pt-BR" sz="3600" b="1" dirty="0" err="1" smtClean="0">
                <a:solidFill>
                  <a:schemeClr val="bg1"/>
                </a:solidFill>
              </a:rPr>
              <a:t>Telessaúde</a:t>
            </a:r>
            <a:endParaRPr lang="en-US" altLang="pt-BR" sz="3600" b="1" dirty="0" smtClean="0">
              <a:solidFill>
                <a:schemeClr val="bg1"/>
              </a:solidFill>
            </a:endParaRPr>
          </a:p>
        </p:txBody>
      </p:sp>
      <p:sp>
        <p:nvSpPr>
          <p:cNvPr id="2" name="TextBox 1"/>
          <p:cNvSpPr txBox="1"/>
          <p:nvPr/>
        </p:nvSpPr>
        <p:spPr>
          <a:xfrm>
            <a:off x="683568" y="980728"/>
            <a:ext cx="8136904" cy="6001642"/>
          </a:xfrm>
          <a:prstGeom prst="rect">
            <a:avLst/>
          </a:prstGeom>
          <a:noFill/>
        </p:spPr>
        <p:txBody>
          <a:bodyPr wrap="square" rtlCol="0">
            <a:spAutoFit/>
          </a:bodyPr>
          <a:lstStyle/>
          <a:p>
            <a:pPr algn="just"/>
            <a:r>
              <a:rPr lang="pt-BR" dirty="0" smtClean="0">
                <a:solidFill>
                  <a:schemeClr val="bg1"/>
                </a:solidFill>
              </a:rPr>
              <a:t>PORTARIA </a:t>
            </a:r>
            <a:r>
              <a:rPr lang="pt-BR" dirty="0">
                <a:solidFill>
                  <a:schemeClr val="bg1"/>
                </a:solidFill>
              </a:rPr>
              <a:t>No- 2.546, DE 27 DE OUTUBRO DE 2011 -Redefine e amplia o Programa </a:t>
            </a:r>
            <a:r>
              <a:rPr lang="pt-BR" dirty="0" err="1">
                <a:solidFill>
                  <a:schemeClr val="bg1"/>
                </a:solidFill>
              </a:rPr>
              <a:t>Telessaúde</a:t>
            </a:r>
            <a:r>
              <a:rPr lang="pt-BR" dirty="0">
                <a:solidFill>
                  <a:schemeClr val="bg1"/>
                </a:solidFill>
              </a:rPr>
              <a:t> Brasil, que passa a ser denominado Programa Nacional </a:t>
            </a:r>
            <a:r>
              <a:rPr lang="pt-BR" dirty="0" err="1">
                <a:solidFill>
                  <a:schemeClr val="bg1"/>
                </a:solidFill>
              </a:rPr>
              <a:t>Telessaúde</a:t>
            </a:r>
            <a:r>
              <a:rPr lang="pt-BR" dirty="0">
                <a:solidFill>
                  <a:schemeClr val="bg1"/>
                </a:solidFill>
              </a:rPr>
              <a:t> Brasil Redes (</a:t>
            </a:r>
            <a:r>
              <a:rPr lang="pt-BR" dirty="0" err="1">
                <a:solidFill>
                  <a:schemeClr val="bg1"/>
                </a:solidFill>
              </a:rPr>
              <a:t>Telessaúde</a:t>
            </a:r>
            <a:r>
              <a:rPr lang="pt-BR" dirty="0">
                <a:solidFill>
                  <a:schemeClr val="bg1"/>
                </a:solidFill>
              </a:rPr>
              <a:t> Brasil Redes)</a:t>
            </a:r>
            <a:r>
              <a:rPr lang="pt-BR" dirty="0" smtClean="0">
                <a:solidFill>
                  <a:schemeClr val="bg1"/>
                </a:solidFill>
              </a:rPr>
              <a:t>.</a:t>
            </a:r>
          </a:p>
          <a:p>
            <a:pPr algn="just"/>
            <a:endParaRPr lang="pt-BR" dirty="0">
              <a:solidFill>
                <a:schemeClr val="bg1"/>
              </a:solidFill>
            </a:endParaRPr>
          </a:p>
          <a:p>
            <a:pPr algn="just"/>
            <a:r>
              <a:rPr lang="pt-BR" dirty="0" smtClean="0">
                <a:solidFill>
                  <a:schemeClr val="bg1"/>
                </a:solidFill>
              </a:rPr>
              <a:t>PORTARIA </a:t>
            </a:r>
            <a:r>
              <a:rPr lang="pt-BR" dirty="0">
                <a:solidFill>
                  <a:schemeClr val="bg1"/>
                </a:solidFill>
              </a:rPr>
              <a:t>Nº 2.554, DE 28 DE OUTUBRO DE 2011 - Institui, no Programa de Requalificação de Unidades Básicas de Saúde, o Componente de Informatização e </a:t>
            </a:r>
            <a:r>
              <a:rPr lang="pt-BR" dirty="0" err="1">
                <a:solidFill>
                  <a:schemeClr val="bg1"/>
                </a:solidFill>
              </a:rPr>
              <a:t>Telessaúde</a:t>
            </a:r>
            <a:r>
              <a:rPr lang="pt-BR" dirty="0">
                <a:solidFill>
                  <a:schemeClr val="bg1"/>
                </a:solidFill>
              </a:rPr>
              <a:t> Brasil Redes na Atenção Básica, integrado ao Programa Nacional </a:t>
            </a:r>
            <a:r>
              <a:rPr lang="pt-BR" dirty="0" err="1">
                <a:solidFill>
                  <a:schemeClr val="bg1"/>
                </a:solidFill>
              </a:rPr>
              <a:t>Telessaúde</a:t>
            </a:r>
            <a:r>
              <a:rPr lang="pt-BR" dirty="0">
                <a:solidFill>
                  <a:schemeClr val="bg1"/>
                </a:solidFill>
              </a:rPr>
              <a:t> Brasil Redes. </a:t>
            </a:r>
            <a:endParaRPr lang="pt-BR" dirty="0" smtClean="0">
              <a:solidFill>
                <a:schemeClr val="bg1"/>
              </a:solidFill>
            </a:endParaRPr>
          </a:p>
          <a:p>
            <a:pPr algn="just"/>
            <a:endParaRPr lang="pt-BR" dirty="0">
              <a:solidFill>
                <a:schemeClr val="bg1"/>
              </a:solidFill>
            </a:endParaRPr>
          </a:p>
          <a:p>
            <a:pPr algn="just"/>
            <a:r>
              <a:rPr lang="pt-BR" dirty="0">
                <a:solidFill>
                  <a:schemeClr val="bg1"/>
                </a:solidFill>
              </a:rPr>
              <a:t>Com base nestas duas portarias, os municípios podem apresentar projetos ao DAB/SAS/MS e poderão contar com o apoio e cooperação técnica dos Núcleos de </a:t>
            </a:r>
            <a:r>
              <a:rPr lang="pt-BR" dirty="0" err="1">
                <a:solidFill>
                  <a:schemeClr val="bg1"/>
                </a:solidFill>
              </a:rPr>
              <a:t>Telessaúde</a:t>
            </a:r>
            <a:r>
              <a:rPr lang="pt-BR" dirty="0">
                <a:solidFill>
                  <a:schemeClr val="bg1"/>
                </a:solidFill>
              </a:rPr>
              <a:t> Técnicos-científicos já existentes no </a:t>
            </a:r>
            <a:r>
              <a:rPr lang="pt-BR" dirty="0" err="1">
                <a:solidFill>
                  <a:schemeClr val="bg1"/>
                </a:solidFill>
              </a:rPr>
              <a:t>Telessaúde</a:t>
            </a:r>
            <a:r>
              <a:rPr lang="pt-BR" dirty="0">
                <a:solidFill>
                  <a:schemeClr val="bg1"/>
                </a:solidFill>
              </a:rPr>
              <a:t> Brasil Redes. </a:t>
            </a:r>
          </a:p>
          <a:p>
            <a:pPr algn="just"/>
            <a:endParaRPr lang="pt-BR" dirty="0">
              <a:solidFill>
                <a:schemeClr val="bg1"/>
              </a:solidFill>
            </a:endParaRPr>
          </a:p>
        </p:txBody>
      </p:sp>
    </p:spTree>
    <p:extLst>
      <p:ext uri="{BB962C8B-B14F-4D97-AF65-F5344CB8AC3E}">
        <p14:creationId xmlns:p14="http://schemas.microsoft.com/office/powerpoint/2010/main" val="3154195810"/>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85800" y="-90264"/>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pt-BR" altLang="pt-BR" sz="3200" dirty="0">
                <a:solidFill>
                  <a:schemeClr val="bg1"/>
                </a:solidFill>
              </a:rPr>
              <a:t>Núcleo de Apoio à Saúde da Família </a:t>
            </a:r>
            <a:r>
              <a:rPr lang="pt-BR" altLang="pt-BR" sz="3200" dirty="0">
                <a:solidFill>
                  <a:schemeClr val="bg1"/>
                </a:solidFill>
                <a:effectLst/>
              </a:rPr>
              <a:t>(NASF)</a:t>
            </a:r>
            <a:endParaRPr lang="en-US" altLang="pt-BR" sz="3200" dirty="0" smtClean="0">
              <a:solidFill>
                <a:schemeClr val="bg1"/>
              </a:solidFill>
              <a:effectLst/>
            </a:endParaRPr>
          </a:p>
        </p:txBody>
      </p:sp>
      <p:sp>
        <p:nvSpPr>
          <p:cNvPr id="2" name="TextBox 1"/>
          <p:cNvSpPr txBox="1"/>
          <p:nvPr/>
        </p:nvSpPr>
        <p:spPr>
          <a:xfrm>
            <a:off x="683568" y="908720"/>
            <a:ext cx="8136904" cy="5632311"/>
          </a:xfrm>
          <a:prstGeom prst="rect">
            <a:avLst/>
          </a:prstGeom>
          <a:noFill/>
        </p:spPr>
        <p:txBody>
          <a:bodyPr wrap="square" rtlCol="0">
            <a:spAutoFit/>
          </a:bodyPr>
          <a:lstStyle/>
          <a:p>
            <a:pPr algn="just"/>
            <a:r>
              <a:rPr lang="pt-BR" sz="1800" dirty="0">
                <a:solidFill>
                  <a:schemeClr val="bg1"/>
                </a:solidFill>
                <a:effectLst/>
              </a:rPr>
              <a:t>Os Núcleos de Apoio à Saúde da Família (NASF) foram criados pelo Ministério da Saúde em 2008 com o objetivo de apoiar a consolidação da Atenção Básica no Brasil, ampliando as ofertas de saúde na rede de serviços, assim como a resolutividade, a abrangência e o alvo das ações. </a:t>
            </a:r>
          </a:p>
          <a:p>
            <a:pPr algn="just"/>
            <a:endParaRPr lang="pt-BR" sz="1800" dirty="0">
              <a:solidFill>
                <a:schemeClr val="bg1"/>
              </a:solidFill>
              <a:effectLst/>
            </a:endParaRPr>
          </a:p>
          <a:p>
            <a:pPr algn="just"/>
            <a:r>
              <a:rPr lang="pt-BR" sz="1800" dirty="0">
                <a:solidFill>
                  <a:schemeClr val="bg1"/>
                </a:solidFill>
                <a:effectLst/>
              </a:rPr>
              <a:t>Atualmente regulamentados pela Portaria nº 2.488, de 21 de outubro de 2011, configuram-se como equipes multiprofissionais que atuam de forma integrada com as equipes de Saúde da Família (</a:t>
            </a:r>
            <a:r>
              <a:rPr lang="pt-BR" sz="1800" dirty="0" err="1">
                <a:solidFill>
                  <a:schemeClr val="bg1"/>
                </a:solidFill>
                <a:effectLst/>
              </a:rPr>
              <a:t>eSF</a:t>
            </a:r>
            <a:r>
              <a:rPr lang="pt-BR" sz="1800" dirty="0">
                <a:solidFill>
                  <a:schemeClr val="bg1"/>
                </a:solidFill>
                <a:effectLst/>
              </a:rPr>
              <a:t>), as equipes de atenção básica para populações específicas (consultórios na rua, equipes ribeirinhas e fluviais) e com o Programa Academia da Saúde. </a:t>
            </a:r>
            <a:endParaRPr lang="pt-BR" sz="1800" dirty="0" smtClean="0">
              <a:solidFill>
                <a:schemeClr val="bg1"/>
              </a:solidFill>
              <a:effectLst/>
            </a:endParaRPr>
          </a:p>
          <a:p>
            <a:pPr algn="just"/>
            <a:endParaRPr lang="pt-BR" sz="1800" dirty="0">
              <a:solidFill>
                <a:schemeClr val="bg1"/>
              </a:solidFill>
              <a:effectLst/>
            </a:endParaRPr>
          </a:p>
          <a:p>
            <a:pPr algn="just"/>
            <a:r>
              <a:rPr lang="pt-BR" sz="1800" dirty="0">
                <a:solidFill>
                  <a:schemeClr val="bg1"/>
                </a:solidFill>
                <a:effectLst/>
              </a:rPr>
              <a:t>Poderão compor os NASF as seguintes ocupações do Código Brasileiro de Ocupações (CBO</a:t>
            </a:r>
            <a:r>
              <a:rPr lang="pt-BR" sz="1800" dirty="0" smtClean="0">
                <a:solidFill>
                  <a:schemeClr val="bg1"/>
                </a:solidFill>
                <a:effectLst/>
              </a:rPr>
              <a:t>): Médico </a:t>
            </a:r>
            <a:r>
              <a:rPr lang="pt-BR" sz="1800" dirty="0" err="1">
                <a:solidFill>
                  <a:schemeClr val="bg1"/>
                </a:solidFill>
                <a:effectLst/>
              </a:rPr>
              <a:t>acupunturista</a:t>
            </a:r>
            <a:r>
              <a:rPr lang="pt-BR" sz="1800" dirty="0">
                <a:solidFill>
                  <a:schemeClr val="bg1"/>
                </a:solidFill>
                <a:effectLst/>
              </a:rPr>
              <a:t>; assistente social; profissional/professor de educação física; farmacêutico; fisioterapeuta; fonoaudiólogo; médico ginecologista/obstetra; médico homeopata; nutricionista; médico pediatra; psicólogo; médico psiquiatra; terapeuta ocupacional; médico geriatra; médico internista (clínica médica), médico do trabalho, médico veterinário, profissional com formação em arte e educação (arte educador) e profissional de saúde sanitarista, ou seja, profissional graduado na área de saúde com pós-graduação em saúde pública ou coletiva ou graduado diretamente em uma dessas áreas.</a:t>
            </a:r>
            <a:endParaRPr lang="pt-BR" sz="1800" dirty="0" smtClean="0">
              <a:solidFill>
                <a:schemeClr val="bg1"/>
              </a:solidFill>
              <a:effectLst/>
            </a:endParaRPr>
          </a:p>
        </p:txBody>
      </p:sp>
    </p:spTree>
    <p:extLst>
      <p:ext uri="{BB962C8B-B14F-4D97-AF65-F5344CB8AC3E}">
        <p14:creationId xmlns:p14="http://schemas.microsoft.com/office/powerpoint/2010/main" val="4278191603"/>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11560" y="1185714"/>
            <a:ext cx="8208912" cy="5570756"/>
          </a:xfrm>
          <a:prstGeom prst="rect">
            <a:avLst/>
          </a:prstGeom>
          <a:noFill/>
        </p:spPr>
        <p:txBody>
          <a:bodyPr wrap="square" rtlCol="0">
            <a:spAutoFit/>
          </a:bodyPr>
          <a:lstStyle/>
          <a:p>
            <a:pPr marL="342900" indent="-342900" algn="just">
              <a:buFont typeface="Wingdings" panose="05000000000000000000" pitchFamily="2" charset="2"/>
              <a:buChar char="ü"/>
            </a:pPr>
            <a:r>
              <a:rPr lang="pt-BR" dirty="0">
                <a:solidFill>
                  <a:schemeClr val="bg1"/>
                </a:solidFill>
              </a:rPr>
              <a:t>Graduação, </a:t>
            </a:r>
            <a:endParaRPr lang="pt-BR" dirty="0" smtClean="0">
              <a:solidFill>
                <a:schemeClr val="bg1"/>
              </a:solidFill>
            </a:endParaRPr>
          </a:p>
          <a:p>
            <a:pPr marL="342900" indent="-342900" algn="just">
              <a:buFont typeface="Wingdings" panose="05000000000000000000" pitchFamily="2" charset="2"/>
              <a:buChar char="ü"/>
            </a:pPr>
            <a:endParaRPr lang="pt-BR" dirty="0" smtClean="0">
              <a:solidFill>
                <a:schemeClr val="bg1"/>
              </a:solidFill>
            </a:endParaRPr>
          </a:p>
          <a:p>
            <a:pPr marL="342900" indent="-342900" algn="just">
              <a:buFont typeface="Wingdings" panose="05000000000000000000" pitchFamily="2" charset="2"/>
              <a:buChar char="ü"/>
            </a:pPr>
            <a:r>
              <a:rPr lang="pt-BR" dirty="0" smtClean="0">
                <a:solidFill>
                  <a:schemeClr val="bg1"/>
                </a:solidFill>
              </a:rPr>
              <a:t>Pós-Graduação,</a:t>
            </a:r>
          </a:p>
          <a:p>
            <a:pPr marL="342900" indent="-342900" algn="just">
              <a:buFont typeface="Wingdings" panose="05000000000000000000" pitchFamily="2" charset="2"/>
              <a:buChar char="ü"/>
            </a:pPr>
            <a:endParaRPr lang="pt-BR" dirty="0">
              <a:solidFill>
                <a:schemeClr val="bg1"/>
              </a:solidFill>
            </a:endParaRPr>
          </a:p>
          <a:p>
            <a:pPr marL="342900" indent="-342900" algn="just">
              <a:buFont typeface="Wingdings" panose="05000000000000000000" pitchFamily="2" charset="2"/>
              <a:buChar char="ü"/>
            </a:pPr>
            <a:r>
              <a:rPr lang="pt-BR" dirty="0" smtClean="0">
                <a:solidFill>
                  <a:schemeClr val="bg1"/>
                </a:solidFill>
              </a:rPr>
              <a:t>Formação em Serviço (RMS) </a:t>
            </a:r>
          </a:p>
          <a:p>
            <a:pPr marL="342900" indent="-342900" algn="just">
              <a:buFont typeface="Wingdings" panose="05000000000000000000" pitchFamily="2" charset="2"/>
              <a:buChar char="ü"/>
            </a:pPr>
            <a:endParaRPr lang="pt-BR" dirty="0">
              <a:solidFill>
                <a:schemeClr val="bg1"/>
              </a:solidFill>
            </a:endParaRPr>
          </a:p>
          <a:p>
            <a:pPr marL="342900" indent="-342900" algn="just">
              <a:buFont typeface="Wingdings" panose="05000000000000000000" pitchFamily="2" charset="2"/>
              <a:buChar char="ü"/>
            </a:pPr>
            <a:r>
              <a:rPr lang="pt-BR" dirty="0" smtClean="0">
                <a:solidFill>
                  <a:schemeClr val="bg1"/>
                </a:solidFill>
              </a:rPr>
              <a:t>Certificação Profissional – </a:t>
            </a:r>
            <a:r>
              <a:rPr lang="pt-BR" dirty="0" err="1" smtClean="0">
                <a:solidFill>
                  <a:schemeClr val="bg1"/>
                </a:solidFill>
              </a:rPr>
              <a:t>cpTICS</a:t>
            </a:r>
            <a:r>
              <a:rPr lang="pt-BR" dirty="0" smtClean="0">
                <a:solidFill>
                  <a:schemeClr val="bg1"/>
                </a:solidFill>
              </a:rPr>
              <a:t>/SBIS</a:t>
            </a:r>
          </a:p>
          <a:p>
            <a:pPr marL="1257300" lvl="2" indent="-342900" algn="just">
              <a:buFont typeface="Wingdings" panose="05000000000000000000" pitchFamily="2" charset="2"/>
              <a:buChar char="ü"/>
            </a:pPr>
            <a:r>
              <a:rPr lang="pt-BR" sz="1600" dirty="0">
                <a:solidFill>
                  <a:schemeClr val="bg1"/>
                </a:solidFill>
              </a:rPr>
              <a:t>Azevedo Marques, P.M. Capacitação e Certificação de Profissionais em </a:t>
            </a:r>
            <a:r>
              <a:rPr lang="pt-BR" sz="1600" dirty="0" smtClean="0">
                <a:solidFill>
                  <a:schemeClr val="bg1"/>
                </a:solidFill>
              </a:rPr>
              <a:t>Informática em </a:t>
            </a:r>
            <a:r>
              <a:rPr lang="pt-BR" sz="1600" dirty="0">
                <a:solidFill>
                  <a:schemeClr val="bg1"/>
                </a:solidFill>
              </a:rPr>
              <a:t>Saúde: o modelo da SBIS. J. Health Inform. 2014 Julho-Setembro; 6(3): I Editorial</a:t>
            </a:r>
            <a:r>
              <a:rPr lang="pt-BR" sz="1600" dirty="0" smtClean="0">
                <a:solidFill>
                  <a:schemeClr val="bg1"/>
                </a:solidFill>
              </a:rPr>
              <a:t>. </a:t>
            </a:r>
          </a:p>
          <a:p>
            <a:pPr lvl="2" algn="just"/>
            <a:r>
              <a:rPr lang="pt-BR" dirty="0" smtClean="0">
                <a:solidFill>
                  <a:schemeClr val="bg1"/>
                </a:solidFill>
              </a:rPr>
              <a:t>   </a:t>
            </a:r>
            <a:r>
              <a:rPr lang="pt-BR" sz="1400" dirty="0" smtClean="0">
                <a:solidFill>
                  <a:schemeClr val="bg1"/>
                </a:solidFill>
              </a:rPr>
              <a:t>Disponível em</a:t>
            </a:r>
            <a:r>
              <a:rPr lang="pt-BR" sz="1400" dirty="0">
                <a:solidFill>
                  <a:schemeClr val="bg1"/>
                </a:solidFill>
              </a:rPr>
              <a:t>: http://www.jhi-sbis.saude.ws/ojs-jhi/index.php/jhi-sbis/article/viewFile/352/204</a:t>
            </a:r>
          </a:p>
          <a:p>
            <a:pPr algn="just"/>
            <a:endParaRPr lang="pt-BR" dirty="0">
              <a:solidFill>
                <a:schemeClr val="bg1"/>
              </a:solidFill>
            </a:endParaRPr>
          </a:p>
          <a:p>
            <a:pPr marL="342900" indent="-342900" algn="just">
              <a:buFont typeface="Wingdings" panose="05000000000000000000" pitchFamily="2" charset="2"/>
              <a:buChar char="ü"/>
            </a:pPr>
            <a:r>
              <a:rPr lang="pt-BR" dirty="0" smtClean="0">
                <a:solidFill>
                  <a:schemeClr val="bg1"/>
                </a:solidFill>
              </a:rPr>
              <a:t>Educação Continuada</a:t>
            </a:r>
          </a:p>
          <a:p>
            <a:pPr marL="342900" indent="-342900" algn="just">
              <a:buFont typeface="Wingdings" panose="05000000000000000000" pitchFamily="2" charset="2"/>
              <a:buChar char="ü"/>
            </a:pPr>
            <a:endParaRPr lang="pt-BR" dirty="0">
              <a:solidFill>
                <a:schemeClr val="bg1"/>
              </a:solidFill>
            </a:endParaRPr>
          </a:p>
          <a:p>
            <a:pPr lvl="1" algn="r"/>
            <a:r>
              <a:rPr lang="pt-BR" dirty="0" smtClean="0">
                <a:solidFill>
                  <a:srgbClr val="FF0000"/>
                </a:solidFill>
              </a:rPr>
              <a:t>Profissional da Saúde &amp; Profissional de TI</a:t>
            </a:r>
            <a:endParaRPr lang="pt-BR" dirty="0">
              <a:solidFill>
                <a:srgbClr val="FF0000"/>
              </a:solidFill>
            </a:endParaRPr>
          </a:p>
          <a:p>
            <a:pPr algn="just"/>
            <a:endParaRPr lang="pt-BR" sz="2000" dirty="0">
              <a:solidFill>
                <a:schemeClr val="bg1"/>
              </a:solidFill>
            </a:endParaRPr>
          </a:p>
        </p:txBody>
      </p:sp>
      <p:sp>
        <p:nvSpPr>
          <p:cNvPr id="4" name="Rectangle 2"/>
          <p:cNvSpPr>
            <a:spLocks noChangeArrowheads="1"/>
          </p:cNvSpPr>
          <p:nvPr/>
        </p:nvSpPr>
        <p:spPr bwMode="auto">
          <a:xfrm>
            <a:off x="685800" y="-90264"/>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pt-BR" altLang="pt-BR" sz="3600" b="1" dirty="0">
                <a:solidFill>
                  <a:srgbClr val="FFFF00"/>
                </a:solidFill>
              </a:rPr>
              <a:t>Formação e Qualificação Profissional</a:t>
            </a:r>
          </a:p>
        </p:txBody>
      </p:sp>
    </p:spTree>
    <p:extLst>
      <p:ext uri="{BB962C8B-B14F-4D97-AF65-F5344CB8AC3E}">
        <p14:creationId xmlns:p14="http://schemas.microsoft.com/office/powerpoint/2010/main" val="33439685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11560" y="1185714"/>
            <a:ext cx="8208912" cy="3724096"/>
          </a:xfrm>
          <a:prstGeom prst="rect">
            <a:avLst/>
          </a:prstGeom>
          <a:noFill/>
        </p:spPr>
        <p:txBody>
          <a:bodyPr wrap="square" rtlCol="0">
            <a:spAutoFit/>
          </a:bodyPr>
          <a:lstStyle/>
          <a:p>
            <a:pPr marL="342900" indent="-342900" algn="just">
              <a:buFont typeface="Wingdings" panose="05000000000000000000" pitchFamily="2" charset="2"/>
              <a:buChar char="ü"/>
            </a:pPr>
            <a:r>
              <a:rPr lang="pt-BR" dirty="0" smtClean="0">
                <a:solidFill>
                  <a:schemeClr val="bg1"/>
                </a:solidFill>
              </a:rPr>
              <a:t>Infraestrutura de Comunicação</a:t>
            </a:r>
          </a:p>
          <a:p>
            <a:pPr marL="342900" indent="-342900" algn="just">
              <a:buFont typeface="Wingdings" panose="05000000000000000000" pitchFamily="2" charset="2"/>
              <a:buChar char="ü"/>
            </a:pPr>
            <a:endParaRPr lang="pt-BR" dirty="0">
              <a:solidFill>
                <a:schemeClr val="bg1"/>
              </a:solidFill>
            </a:endParaRPr>
          </a:p>
          <a:p>
            <a:pPr marL="342900" indent="-342900" algn="just">
              <a:buFont typeface="Wingdings" panose="05000000000000000000" pitchFamily="2" charset="2"/>
              <a:buChar char="ü"/>
            </a:pPr>
            <a:r>
              <a:rPr lang="pt-BR" dirty="0">
                <a:solidFill>
                  <a:schemeClr val="bg1"/>
                </a:solidFill>
              </a:rPr>
              <a:t>Sistemas de Informação “Adequados” e Interoperáveis</a:t>
            </a:r>
          </a:p>
          <a:p>
            <a:pPr marL="342900" indent="-342900" algn="just">
              <a:buFont typeface="Wingdings" panose="05000000000000000000" pitchFamily="2" charset="2"/>
              <a:buChar char="ü"/>
            </a:pPr>
            <a:endParaRPr lang="pt-BR" dirty="0" smtClean="0">
              <a:solidFill>
                <a:schemeClr val="bg1"/>
              </a:solidFill>
            </a:endParaRPr>
          </a:p>
          <a:p>
            <a:pPr marL="342900" indent="-342900" algn="just">
              <a:buFont typeface="Wingdings" panose="05000000000000000000" pitchFamily="2" charset="2"/>
              <a:buChar char="ü"/>
            </a:pPr>
            <a:r>
              <a:rPr lang="pt-BR" dirty="0" smtClean="0">
                <a:solidFill>
                  <a:schemeClr val="bg1"/>
                </a:solidFill>
              </a:rPr>
              <a:t>Governança em TI</a:t>
            </a:r>
          </a:p>
          <a:p>
            <a:pPr marL="342900" indent="-342900" algn="just">
              <a:buFont typeface="Wingdings" panose="05000000000000000000" pitchFamily="2" charset="2"/>
              <a:buChar char="ü"/>
            </a:pPr>
            <a:endParaRPr lang="pt-BR" dirty="0">
              <a:solidFill>
                <a:schemeClr val="bg1"/>
              </a:solidFill>
            </a:endParaRPr>
          </a:p>
          <a:p>
            <a:pPr marL="342900" indent="-342900" algn="just">
              <a:buFont typeface="Wingdings" panose="05000000000000000000" pitchFamily="2" charset="2"/>
              <a:buChar char="ü"/>
            </a:pPr>
            <a:r>
              <a:rPr lang="pt-BR" dirty="0" smtClean="0">
                <a:solidFill>
                  <a:schemeClr val="bg1"/>
                </a:solidFill>
              </a:rPr>
              <a:t>Regulamentação </a:t>
            </a:r>
            <a:r>
              <a:rPr lang="pt-BR" dirty="0">
                <a:solidFill>
                  <a:schemeClr val="bg1"/>
                </a:solidFill>
              </a:rPr>
              <a:t>de </a:t>
            </a:r>
            <a:r>
              <a:rPr lang="pt-BR" dirty="0" smtClean="0">
                <a:solidFill>
                  <a:schemeClr val="bg1"/>
                </a:solidFill>
              </a:rPr>
              <a:t>Serviços</a:t>
            </a:r>
            <a:r>
              <a:rPr lang="pt-BR" dirty="0">
                <a:solidFill>
                  <a:schemeClr val="bg1"/>
                </a:solidFill>
              </a:rPr>
              <a:t> </a:t>
            </a:r>
            <a:r>
              <a:rPr lang="pt-BR" dirty="0" smtClean="0">
                <a:solidFill>
                  <a:schemeClr val="bg1"/>
                </a:solidFill>
              </a:rPr>
              <a:t>e </a:t>
            </a:r>
            <a:r>
              <a:rPr lang="pt-BR" dirty="0">
                <a:solidFill>
                  <a:schemeClr val="bg1"/>
                </a:solidFill>
              </a:rPr>
              <a:t>Regulamentação Profissional</a:t>
            </a:r>
          </a:p>
          <a:p>
            <a:pPr marL="342900" indent="-342900" algn="just">
              <a:buFont typeface="Wingdings" panose="05000000000000000000" pitchFamily="2" charset="2"/>
              <a:buChar char="ü"/>
            </a:pPr>
            <a:endParaRPr lang="pt-BR" dirty="0" smtClean="0">
              <a:solidFill>
                <a:schemeClr val="bg1"/>
              </a:solidFill>
            </a:endParaRPr>
          </a:p>
          <a:p>
            <a:pPr marL="342900" indent="-342900" algn="just">
              <a:buFont typeface="Wingdings" panose="05000000000000000000" pitchFamily="2" charset="2"/>
              <a:buChar char="ü"/>
            </a:pPr>
            <a:r>
              <a:rPr lang="pt-BR" dirty="0" smtClean="0">
                <a:solidFill>
                  <a:schemeClr val="bg1"/>
                </a:solidFill>
              </a:rPr>
              <a:t>Formação e Qualificação Profissional</a:t>
            </a:r>
          </a:p>
          <a:p>
            <a:pPr algn="just"/>
            <a:endParaRPr lang="pt-BR" sz="2000" dirty="0">
              <a:solidFill>
                <a:schemeClr val="bg1"/>
              </a:solidFill>
            </a:endParaRPr>
          </a:p>
        </p:txBody>
      </p:sp>
      <p:sp>
        <p:nvSpPr>
          <p:cNvPr id="4" name="Rectangle 2"/>
          <p:cNvSpPr>
            <a:spLocks noChangeArrowheads="1"/>
          </p:cNvSpPr>
          <p:nvPr/>
        </p:nvSpPr>
        <p:spPr bwMode="auto">
          <a:xfrm>
            <a:off x="685800" y="-90264"/>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pt-BR" altLang="pt-BR" sz="3600" b="1" dirty="0" smtClean="0">
                <a:solidFill>
                  <a:srgbClr val="FFFF00"/>
                </a:solidFill>
              </a:rPr>
              <a:t>Requisitos Básicos</a:t>
            </a:r>
            <a:endParaRPr lang="en-US" altLang="pt-BR" sz="3600" b="1" dirty="0" smtClean="0">
              <a:solidFill>
                <a:srgbClr val="FFFF00"/>
              </a:solidFill>
            </a:endParaRPr>
          </a:p>
        </p:txBody>
      </p:sp>
    </p:spTree>
    <p:extLst>
      <p:ext uri="{BB962C8B-B14F-4D97-AF65-F5344CB8AC3E}">
        <p14:creationId xmlns:p14="http://schemas.microsoft.com/office/powerpoint/2010/main" val="2115076682"/>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11560" y="1124744"/>
            <a:ext cx="8208912" cy="4093428"/>
          </a:xfrm>
          <a:prstGeom prst="rect">
            <a:avLst/>
          </a:prstGeom>
          <a:noFill/>
        </p:spPr>
        <p:txBody>
          <a:bodyPr wrap="square" rtlCol="0">
            <a:spAutoFit/>
          </a:bodyPr>
          <a:lstStyle/>
          <a:p>
            <a:pPr algn="just"/>
            <a:r>
              <a:rPr lang="pt-BR" sz="2000" dirty="0">
                <a:solidFill>
                  <a:schemeClr val="bg1"/>
                </a:solidFill>
                <a:effectLst/>
              </a:rPr>
              <a:t>Embora alguns avanços tecnológicos tenham sido alcançados na última década, com alguns ganhos evidentes em relação ao uso das TICs no apoio à atenção à saúde, os desafios ainda são imensos para que países em desenvolvimento com o Brasil possam usufruir de todo o potencial do modelo de e-Saúde. </a:t>
            </a:r>
            <a:endParaRPr lang="pt-BR" sz="2000" dirty="0" smtClean="0">
              <a:solidFill>
                <a:schemeClr val="bg1"/>
              </a:solidFill>
              <a:effectLst/>
            </a:endParaRPr>
          </a:p>
          <a:p>
            <a:pPr algn="just"/>
            <a:endParaRPr lang="pt-BR" sz="2000" dirty="0">
              <a:solidFill>
                <a:schemeClr val="bg1"/>
              </a:solidFill>
              <a:effectLst/>
            </a:endParaRPr>
          </a:p>
          <a:p>
            <a:pPr algn="just"/>
            <a:r>
              <a:rPr lang="pt-BR" sz="2000" dirty="0" smtClean="0">
                <a:solidFill>
                  <a:schemeClr val="bg1"/>
                </a:solidFill>
                <a:effectLst/>
              </a:rPr>
              <a:t>Questões </a:t>
            </a:r>
            <a:r>
              <a:rPr lang="pt-BR" sz="2000" dirty="0">
                <a:solidFill>
                  <a:schemeClr val="bg1"/>
                </a:solidFill>
                <a:effectLst/>
              </a:rPr>
              <a:t>críticas relacionadas a ampliação e melhoria da infraestrutura de comunicação de banda larga no país, formação de recursos humanos devidamente </a:t>
            </a:r>
            <a:r>
              <a:rPr lang="pt-BR" sz="2000" dirty="0" smtClean="0">
                <a:solidFill>
                  <a:schemeClr val="bg1"/>
                </a:solidFill>
                <a:effectLst/>
              </a:rPr>
              <a:t>capacitados (sejam </a:t>
            </a:r>
            <a:r>
              <a:rPr lang="pt-BR" sz="2000" dirty="0">
                <a:solidFill>
                  <a:schemeClr val="bg1"/>
                </a:solidFill>
                <a:effectLst/>
              </a:rPr>
              <a:t>profissionais de saúde ou profissionais das área de </a:t>
            </a:r>
            <a:r>
              <a:rPr lang="pt-BR" sz="2000" dirty="0" smtClean="0">
                <a:solidFill>
                  <a:schemeClr val="bg1"/>
                </a:solidFill>
                <a:effectLst/>
              </a:rPr>
              <a:t>tecnologia), bem </a:t>
            </a:r>
            <a:r>
              <a:rPr lang="pt-BR" sz="2000" dirty="0">
                <a:solidFill>
                  <a:schemeClr val="bg1"/>
                </a:solidFill>
                <a:effectLst/>
              </a:rPr>
              <a:t>como </a:t>
            </a:r>
            <a:r>
              <a:rPr lang="pt-BR" sz="2000" dirty="0" smtClean="0">
                <a:solidFill>
                  <a:schemeClr val="bg1"/>
                </a:solidFill>
                <a:effectLst/>
              </a:rPr>
              <a:t>relacionadas </a:t>
            </a:r>
            <a:r>
              <a:rPr lang="pt-BR" sz="2000" dirty="0">
                <a:solidFill>
                  <a:schemeClr val="bg1"/>
                </a:solidFill>
                <a:effectLst/>
              </a:rPr>
              <a:t>aos aspectos de governança, </a:t>
            </a:r>
            <a:r>
              <a:rPr lang="pt-BR" sz="2000" dirty="0" smtClean="0">
                <a:solidFill>
                  <a:schemeClr val="bg1"/>
                </a:solidFill>
                <a:effectLst/>
              </a:rPr>
              <a:t>questões </a:t>
            </a:r>
            <a:r>
              <a:rPr lang="pt-BR" sz="2000" dirty="0">
                <a:solidFill>
                  <a:schemeClr val="bg1"/>
                </a:solidFill>
                <a:effectLst/>
              </a:rPr>
              <a:t>trabalhistas e relativas a responsabilidades profissionais no ambiente digital de atenção à saúde, ainda precisam ser devidamente equacionadas pelos diferentes atores envolvidos nesse processo</a:t>
            </a:r>
          </a:p>
        </p:txBody>
      </p:sp>
      <p:sp>
        <p:nvSpPr>
          <p:cNvPr id="4" name="Rectangle 2"/>
          <p:cNvSpPr>
            <a:spLocks noChangeArrowheads="1"/>
          </p:cNvSpPr>
          <p:nvPr/>
        </p:nvSpPr>
        <p:spPr bwMode="auto">
          <a:xfrm>
            <a:off x="685800" y="-90264"/>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pt-BR" altLang="pt-BR" sz="3600" b="1" dirty="0" smtClean="0">
                <a:solidFill>
                  <a:srgbClr val="FFFF00"/>
                </a:solidFill>
              </a:rPr>
              <a:t>Concluindo</a:t>
            </a:r>
            <a:endParaRPr lang="pt-BR" altLang="pt-BR" sz="3600" b="1" dirty="0">
              <a:solidFill>
                <a:srgbClr val="FFFF00"/>
              </a:solidFill>
            </a:endParaRPr>
          </a:p>
        </p:txBody>
      </p:sp>
    </p:spTree>
    <p:extLst>
      <p:ext uri="{BB962C8B-B14F-4D97-AF65-F5344CB8AC3E}">
        <p14:creationId xmlns:p14="http://schemas.microsoft.com/office/powerpoint/2010/main" val="442200193"/>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9" name="Rectangle 3"/>
          <p:cNvSpPr>
            <a:spLocks noGrp="1" noChangeArrowheads="1"/>
          </p:cNvSpPr>
          <p:nvPr>
            <p:ph idx="1"/>
          </p:nvPr>
        </p:nvSpPr>
        <p:spPr bwMode="auto">
          <a:xfrm>
            <a:off x="9954" y="309265"/>
            <a:ext cx="9108504" cy="6288087"/>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ctr">
              <a:buFontTx/>
              <a:buNone/>
              <a:defRPr/>
            </a:pPr>
            <a:r>
              <a:rPr lang="pt-BR" b="1" dirty="0" smtClean="0">
                <a:solidFill>
                  <a:srgbClr val="FFFF00"/>
                </a:solidFill>
              </a:rPr>
              <a:t>Panorama </a:t>
            </a:r>
            <a:r>
              <a:rPr lang="pt-BR" b="1" dirty="0">
                <a:solidFill>
                  <a:srgbClr val="FFFF00"/>
                </a:solidFill>
              </a:rPr>
              <a:t>sobre </a:t>
            </a:r>
            <a:r>
              <a:rPr lang="pt-BR" b="1" dirty="0" smtClean="0">
                <a:solidFill>
                  <a:srgbClr val="FFFF00"/>
                </a:solidFill>
              </a:rPr>
              <a:t>e-Saúde </a:t>
            </a:r>
            <a:r>
              <a:rPr lang="pt-BR" b="1" dirty="0">
                <a:solidFill>
                  <a:srgbClr val="FFFF00"/>
                </a:solidFill>
              </a:rPr>
              <a:t>no </a:t>
            </a:r>
            <a:r>
              <a:rPr lang="pt-BR" b="1" dirty="0" smtClean="0">
                <a:solidFill>
                  <a:srgbClr val="FFFF00"/>
                </a:solidFill>
              </a:rPr>
              <a:t>Brasil</a:t>
            </a:r>
            <a:endParaRPr lang="pt-BR" b="1" dirty="0" smtClean="0"/>
          </a:p>
          <a:p>
            <a:pPr algn="ctr">
              <a:buFontTx/>
              <a:buNone/>
              <a:defRPr/>
            </a:pPr>
            <a:endParaRPr lang="pt-BR" sz="2000" dirty="0" smtClean="0"/>
          </a:p>
          <a:p>
            <a:pPr algn="ctr">
              <a:buFontTx/>
              <a:buNone/>
              <a:defRPr/>
            </a:pPr>
            <a:endParaRPr lang="pt-BR" sz="2000" dirty="0" smtClean="0"/>
          </a:p>
          <a:p>
            <a:pPr algn="ctr">
              <a:buFontTx/>
              <a:buNone/>
              <a:defRPr/>
            </a:pPr>
            <a:r>
              <a:rPr lang="pt-BR" sz="2400" i="1" u="sng" dirty="0" smtClean="0">
                <a:effectLst/>
              </a:rPr>
              <a:t>Paulo </a:t>
            </a:r>
            <a:r>
              <a:rPr lang="pt-BR" sz="2400" i="1" u="sng" dirty="0" err="1" smtClean="0">
                <a:effectLst/>
              </a:rPr>
              <a:t>Mazzoncini</a:t>
            </a:r>
            <a:r>
              <a:rPr lang="pt-BR" sz="2400" i="1" u="sng" dirty="0" smtClean="0">
                <a:effectLst/>
              </a:rPr>
              <a:t> de Azevedo Marques - PhD</a:t>
            </a:r>
          </a:p>
          <a:p>
            <a:pPr algn="ctr">
              <a:buFontTx/>
              <a:buNone/>
              <a:defRPr/>
            </a:pPr>
            <a:r>
              <a:rPr lang="pt-BR" sz="1800" i="1" dirty="0" smtClean="0">
                <a:effectLst/>
                <a:latin typeface="Monotype Corsiva" panose="03010101010201010101" pitchFamily="66" charset="0"/>
              </a:rPr>
              <a:t>pmarques@fmrp.usp.br</a:t>
            </a:r>
          </a:p>
          <a:p>
            <a:pPr algn="ctr">
              <a:buFontTx/>
              <a:buNone/>
              <a:defRPr/>
            </a:pPr>
            <a:endParaRPr lang="pt-BR" sz="2000" dirty="0" smtClean="0"/>
          </a:p>
          <a:p>
            <a:pPr algn="ctr">
              <a:buFontTx/>
              <a:buNone/>
              <a:defRPr/>
            </a:pPr>
            <a:r>
              <a:rPr lang="pt-BR" sz="2000" dirty="0" smtClean="0">
                <a:effectLst/>
              </a:rPr>
              <a:t>Bacharel e Mestr</a:t>
            </a:r>
            <a:r>
              <a:rPr lang="pt-BR" sz="2000" dirty="0">
                <a:effectLst/>
              </a:rPr>
              <a:t>e</a:t>
            </a:r>
            <a:r>
              <a:rPr lang="pt-BR" sz="2000" dirty="0" smtClean="0">
                <a:effectLst/>
              </a:rPr>
              <a:t> em Engenharia Elétrica – USP</a:t>
            </a:r>
          </a:p>
          <a:p>
            <a:pPr algn="ctr">
              <a:buFontTx/>
              <a:buNone/>
              <a:defRPr/>
            </a:pPr>
            <a:r>
              <a:rPr lang="pt-BR" sz="2000" dirty="0" smtClean="0">
                <a:effectLst/>
              </a:rPr>
              <a:t>Doutor em Física Computacional – USP</a:t>
            </a:r>
          </a:p>
          <a:p>
            <a:pPr algn="ctr">
              <a:buFontTx/>
              <a:buNone/>
              <a:defRPr/>
            </a:pPr>
            <a:r>
              <a:rPr lang="pt-BR" sz="2000" dirty="0" smtClean="0">
                <a:effectLst/>
              </a:rPr>
              <a:t>Pós-Doutor em Processamento de Imagens Médicas  - U </a:t>
            </a:r>
            <a:r>
              <a:rPr lang="pt-BR" sz="2000" dirty="0" err="1" smtClean="0">
                <a:effectLst/>
              </a:rPr>
              <a:t>of</a:t>
            </a:r>
            <a:r>
              <a:rPr lang="pt-BR" sz="2000" dirty="0" smtClean="0">
                <a:effectLst/>
              </a:rPr>
              <a:t> Chicago</a:t>
            </a:r>
          </a:p>
          <a:p>
            <a:pPr algn="ctr">
              <a:buFontTx/>
              <a:buNone/>
              <a:defRPr/>
            </a:pPr>
            <a:endParaRPr lang="pt-BR" sz="2000" dirty="0" smtClean="0">
              <a:effectLst/>
            </a:endParaRPr>
          </a:p>
          <a:p>
            <a:pPr algn="ctr">
              <a:buFontTx/>
              <a:buNone/>
              <a:defRPr/>
            </a:pPr>
            <a:r>
              <a:rPr lang="pt-BR" sz="2000" dirty="0" smtClean="0">
                <a:effectLst/>
              </a:rPr>
              <a:t>Professor Associado – FMRP/USP - Departamento de Clínica Médica</a:t>
            </a:r>
          </a:p>
          <a:p>
            <a:pPr algn="ctr">
              <a:buFontTx/>
              <a:buNone/>
              <a:defRPr/>
            </a:pPr>
            <a:r>
              <a:rPr lang="pt-BR" sz="2000" dirty="0" smtClean="0">
                <a:effectLst/>
              </a:rPr>
              <a:t>Coordenador – Serviço de Física Médica HCFMRP</a:t>
            </a:r>
          </a:p>
          <a:p>
            <a:pPr algn="ctr">
              <a:buFontTx/>
              <a:buNone/>
              <a:defRPr/>
            </a:pPr>
            <a:r>
              <a:rPr lang="pt-BR" sz="2000" dirty="0" smtClean="0">
                <a:effectLst/>
              </a:rPr>
              <a:t>Vice-Presidente da Sociedade Brasileira de Informática em Saúde</a:t>
            </a:r>
          </a:p>
          <a:p>
            <a:pPr algn="ctr">
              <a:buFontTx/>
              <a:buNone/>
              <a:defRPr/>
            </a:pPr>
            <a:endParaRPr lang="pt-BR" sz="2000" dirty="0" smtClean="0"/>
          </a:p>
        </p:txBody>
      </p:sp>
    </p:spTree>
    <p:extLst>
      <p:ext uri="{BB962C8B-B14F-4D97-AF65-F5344CB8AC3E}">
        <p14:creationId xmlns:p14="http://schemas.microsoft.com/office/powerpoint/2010/main" val="1736787820"/>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11560" y="924971"/>
            <a:ext cx="8208912" cy="5509200"/>
          </a:xfrm>
          <a:prstGeom prst="rect">
            <a:avLst/>
          </a:prstGeom>
          <a:noFill/>
        </p:spPr>
        <p:txBody>
          <a:bodyPr wrap="square" rtlCol="0">
            <a:spAutoFit/>
          </a:bodyPr>
          <a:lstStyle/>
          <a:p>
            <a:pPr algn="just"/>
            <a:r>
              <a:rPr lang="pt-BR" u="sng" dirty="0">
                <a:solidFill>
                  <a:schemeClr val="bg1"/>
                </a:solidFill>
              </a:rPr>
              <a:t>Rede Nacional de Ensino e Pesquisa (RNP</a:t>
            </a:r>
            <a:r>
              <a:rPr lang="pt-BR" u="sng" dirty="0" smtClean="0">
                <a:solidFill>
                  <a:schemeClr val="bg1"/>
                </a:solidFill>
              </a:rPr>
              <a:t>) </a:t>
            </a:r>
          </a:p>
          <a:p>
            <a:pPr algn="just"/>
            <a:endParaRPr lang="pt-BR" sz="2000" dirty="0" smtClean="0">
              <a:solidFill>
                <a:schemeClr val="bg1"/>
              </a:solidFill>
            </a:endParaRPr>
          </a:p>
          <a:p>
            <a:pPr algn="just"/>
            <a:r>
              <a:rPr lang="pt-BR" sz="2000" dirty="0">
                <a:solidFill>
                  <a:schemeClr val="bg1"/>
                </a:solidFill>
              </a:rPr>
              <a:t> </a:t>
            </a:r>
            <a:r>
              <a:rPr lang="pt-BR" sz="1800" dirty="0">
                <a:solidFill>
                  <a:schemeClr val="bg1"/>
                </a:solidFill>
              </a:rPr>
              <a:t>A Rede Nacional de Ensino e Pesquisa (RNP) provê a integração global e a colaboração apoiada em tecnologias de informação e comunicação para a geração do conhecimento e a excelência da educação e da pesquisa.</a:t>
            </a:r>
          </a:p>
          <a:p>
            <a:pPr algn="just"/>
            <a:endParaRPr lang="pt-BR" sz="1800" dirty="0">
              <a:solidFill>
                <a:schemeClr val="bg1"/>
              </a:solidFill>
            </a:endParaRPr>
          </a:p>
          <a:p>
            <a:pPr algn="just"/>
            <a:r>
              <a:rPr lang="pt-BR" sz="1800" dirty="0">
                <a:solidFill>
                  <a:schemeClr val="bg1"/>
                </a:solidFill>
              </a:rPr>
              <a:t>Desde 2002, é uma Organização Social (OS) vinculada ao Ministério da Ciência, Tecnologia e Inovação (MCTI) e mantida por esse em conjunto com os ministérios da Educação (MEC), Cultura (MinC) e Saúde (MS), que participam do Programa Interministerial da RNP (PI-RNP).</a:t>
            </a:r>
          </a:p>
          <a:p>
            <a:pPr algn="just"/>
            <a:endParaRPr lang="pt-BR" sz="1800" dirty="0">
              <a:solidFill>
                <a:schemeClr val="bg1"/>
              </a:solidFill>
            </a:endParaRPr>
          </a:p>
          <a:p>
            <a:pPr algn="just"/>
            <a:r>
              <a:rPr lang="pt-BR" sz="1800" dirty="0">
                <a:solidFill>
                  <a:schemeClr val="bg1"/>
                </a:solidFill>
              </a:rPr>
              <a:t>Pioneira em 1992 como rede nacional de acesso à internet no Brasil, a RNP tem como principal incumbência promover o desenvolvimento tecnológico e apoiar a pesquisa de tecnologias de informação e comunicação, criando serviços e projetos inovadores e qualificando profissionais. Para isso, fornece às instituições públicas de pesquisa e de ensinos superior e tecnológico infraestrutura de redes avançadas que viabiliza e facilita a pesquisa colaborativa em diversas áreas do conhecimento. Por meio de aplicações dessa rede, possibilita a realização de projetos e a implementação de políticas públicas nas áreas de tecnologia, educação, saúde e cultura</a:t>
            </a:r>
            <a:r>
              <a:rPr lang="pt-BR" sz="1800" dirty="0" smtClean="0">
                <a:solidFill>
                  <a:schemeClr val="bg1"/>
                </a:solidFill>
              </a:rPr>
              <a:t>.</a:t>
            </a:r>
            <a:endParaRPr lang="pt-BR" sz="2000" dirty="0">
              <a:solidFill>
                <a:schemeClr val="bg1"/>
              </a:solidFill>
            </a:endParaRPr>
          </a:p>
        </p:txBody>
      </p:sp>
      <p:sp>
        <p:nvSpPr>
          <p:cNvPr id="4" name="Rectangle 2"/>
          <p:cNvSpPr>
            <a:spLocks noChangeArrowheads="1"/>
          </p:cNvSpPr>
          <p:nvPr/>
        </p:nvSpPr>
        <p:spPr bwMode="auto">
          <a:xfrm>
            <a:off x="685800" y="-90264"/>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pt-BR" altLang="pt-BR" sz="3600" b="1" dirty="0">
                <a:solidFill>
                  <a:srgbClr val="FFFF00"/>
                </a:solidFill>
              </a:rPr>
              <a:t>Infraestrutura de Comunicação</a:t>
            </a:r>
          </a:p>
        </p:txBody>
      </p:sp>
      <p:sp>
        <p:nvSpPr>
          <p:cNvPr id="2" name="Retângulo 1"/>
          <p:cNvSpPr/>
          <p:nvPr/>
        </p:nvSpPr>
        <p:spPr>
          <a:xfrm>
            <a:off x="6156176" y="6309320"/>
            <a:ext cx="1990673" cy="369332"/>
          </a:xfrm>
          <a:prstGeom prst="rect">
            <a:avLst/>
          </a:prstGeom>
        </p:spPr>
        <p:txBody>
          <a:bodyPr wrap="none">
            <a:spAutoFit/>
          </a:bodyPr>
          <a:lstStyle/>
          <a:p>
            <a:r>
              <a:rPr lang="pt-BR" sz="1800" dirty="0">
                <a:solidFill>
                  <a:srgbClr val="FFFF00"/>
                </a:solidFill>
              </a:rPr>
              <a:t>https://www.rnp.br/</a:t>
            </a:r>
          </a:p>
        </p:txBody>
      </p:sp>
    </p:spTree>
    <p:extLst>
      <p:ext uri="{BB962C8B-B14F-4D97-AF65-F5344CB8AC3E}">
        <p14:creationId xmlns:p14="http://schemas.microsoft.com/office/powerpoint/2010/main" val="96868449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685800" y="-90264"/>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pt-BR" altLang="pt-BR" sz="3600" b="1" dirty="0">
                <a:solidFill>
                  <a:srgbClr val="FFFF00"/>
                </a:solidFill>
              </a:rPr>
              <a:t>Infraestrutura de Comunicação</a:t>
            </a:r>
          </a:p>
        </p:txBody>
      </p:sp>
      <p:pic>
        <p:nvPicPr>
          <p:cNvPr id="5" name="Picture 3" descr="backbone_fev_20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980728"/>
            <a:ext cx="6192688" cy="5583740"/>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p:cNvSpPr/>
          <p:nvPr/>
        </p:nvSpPr>
        <p:spPr>
          <a:xfrm>
            <a:off x="7023192" y="908720"/>
            <a:ext cx="1435008" cy="461665"/>
          </a:xfrm>
          <a:prstGeom prst="rect">
            <a:avLst/>
          </a:prstGeom>
        </p:spPr>
        <p:txBody>
          <a:bodyPr wrap="none">
            <a:spAutoFit/>
          </a:bodyPr>
          <a:lstStyle/>
          <a:p>
            <a:r>
              <a:rPr lang="pt-BR" dirty="0">
                <a:solidFill>
                  <a:srgbClr val="FF9933"/>
                </a:solidFill>
                <a:effectLst/>
                <a:latin typeface="News Cycle"/>
              </a:rPr>
              <a:t>Rede Ipê</a:t>
            </a:r>
            <a:endParaRPr lang="pt-BR" b="0" i="0" dirty="0">
              <a:solidFill>
                <a:srgbClr val="FF9933"/>
              </a:solidFill>
              <a:effectLst/>
              <a:latin typeface="News Cycle"/>
            </a:endParaRPr>
          </a:p>
        </p:txBody>
      </p:sp>
      <p:sp>
        <p:nvSpPr>
          <p:cNvPr id="6" name="Retângulo 5"/>
          <p:cNvSpPr/>
          <p:nvPr/>
        </p:nvSpPr>
        <p:spPr>
          <a:xfrm>
            <a:off x="6372200" y="1412776"/>
            <a:ext cx="2664296" cy="4893647"/>
          </a:xfrm>
          <a:prstGeom prst="rect">
            <a:avLst/>
          </a:prstGeom>
        </p:spPr>
        <p:txBody>
          <a:bodyPr wrap="square">
            <a:spAutoFit/>
          </a:bodyPr>
          <a:lstStyle/>
          <a:p>
            <a:pPr algn="just"/>
            <a:r>
              <a:rPr lang="pt-BR" sz="1400" dirty="0" smtClean="0">
                <a:solidFill>
                  <a:schemeClr val="bg1"/>
                </a:solidFill>
                <a:effectLst/>
                <a:cs typeface="Times New Roman" panose="02020603050405020304" pitchFamily="18" charset="0"/>
              </a:rPr>
              <a:t>27</a:t>
            </a:r>
            <a:r>
              <a:rPr lang="pt-BR" sz="1400" dirty="0">
                <a:solidFill>
                  <a:schemeClr val="bg1"/>
                </a:solidFill>
                <a:effectLst/>
                <a:cs typeface="Times New Roman" panose="02020603050405020304" pitchFamily="18" charset="0"/>
              </a:rPr>
              <a:t> </a:t>
            </a:r>
            <a:r>
              <a:rPr lang="pt-BR" sz="1400" b="1" dirty="0" err="1" smtClean="0">
                <a:solidFill>
                  <a:schemeClr val="bg1"/>
                </a:solidFill>
                <a:effectLst/>
                <a:cs typeface="Times New Roman" panose="02020603050405020304" pitchFamily="18" charset="0"/>
              </a:rPr>
              <a:t>PoPs</a:t>
            </a:r>
            <a:r>
              <a:rPr lang="pt-BR" sz="1400" dirty="0" smtClean="0">
                <a:solidFill>
                  <a:schemeClr val="bg1"/>
                </a:solidFill>
                <a:effectLst/>
                <a:cs typeface="Times New Roman" panose="02020603050405020304" pitchFamily="18" charset="0"/>
              </a:rPr>
              <a:t>, </a:t>
            </a:r>
            <a:r>
              <a:rPr lang="pt-BR" sz="1400" dirty="0">
                <a:solidFill>
                  <a:schemeClr val="bg1"/>
                </a:solidFill>
                <a:effectLst/>
                <a:cs typeface="Times New Roman" panose="02020603050405020304" pitchFamily="18" charset="0"/>
              </a:rPr>
              <a:t>um em cada unidade da </a:t>
            </a:r>
            <a:r>
              <a:rPr lang="pt-BR" sz="1400" dirty="0" smtClean="0">
                <a:solidFill>
                  <a:schemeClr val="bg1"/>
                </a:solidFill>
                <a:effectLst/>
                <a:cs typeface="Times New Roman" panose="02020603050405020304" pitchFamily="18" charset="0"/>
              </a:rPr>
              <a:t>federação; 1219 </a:t>
            </a:r>
            <a:r>
              <a:rPr lang="pt-BR" sz="1400" dirty="0">
                <a:solidFill>
                  <a:schemeClr val="bg1"/>
                </a:solidFill>
                <a:effectLst/>
                <a:cs typeface="Times New Roman" panose="02020603050405020304" pitchFamily="18" charset="0"/>
              </a:rPr>
              <a:t>campi e unidades de instituições de ensino, pesquisa e </a:t>
            </a:r>
            <a:r>
              <a:rPr lang="pt-BR" sz="1400" dirty="0" smtClean="0">
                <a:solidFill>
                  <a:schemeClr val="bg1"/>
                </a:solidFill>
                <a:effectLst/>
                <a:cs typeface="Times New Roman" panose="02020603050405020304" pitchFamily="18" charset="0"/>
              </a:rPr>
              <a:t>saúde; 3,5 </a:t>
            </a:r>
            <a:r>
              <a:rPr lang="pt-BR" sz="1400" dirty="0">
                <a:solidFill>
                  <a:schemeClr val="bg1"/>
                </a:solidFill>
                <a:effectLst/>
                <a:cs typeface="Times New Roman" panose="02020603050405020304" pitchFamily="18" charset="0"/>
              </a:rPr>
              <a:t>milhões de </a:t>
            </a:r>
            <a:r>
              <a:rPr lang="pt-BR" sz="1400" dirty="0" smtClean="0">
                <a:solidFill>
                  <a:schemeClr val="bg1"/>
                </a:solidFill>
                <a:effectLst/>
                <a:cs typeface="Times New Roman" panose="02020603050405020304" pitchFamily="18" charset="0"/>
              </a:rPr>
              <a:t>usuários</a:t>
            </a:r>
          </a:p>
          <a:p>
            <a:pPr algn="just"/>
            <a:endParaRPr lang="pt-BR" sz="1400" dirty="0">
              <a:solidFill>
                <a:schemeClr val="bg1"/>
              </a:solidFill>
              <a:effectLst/>
              <a:cs typeface="Times New Roman" panose="02020603050405020304" pitchFamily="18" charset="0"/>
            </a:endParaRPr>
          </a:p>
          <a:p>
            <a:pPr algn="just"/>
            <a:r>
              <a:rPr lang="pt-BR" sz="1400" dirty="0" smtClean="0">
                <a:solidFill>
                  <a:schemeClr val="bg1"/>
                </a:solidFill>
                <a:effectLst/>
                <a:cs typeface="Times New Roman" panose="02020603050405020304" pitchFamily="18" charset="0"/>
              </a:rPr>
              <a:t>Cooperação </a:t>
            </a:r>
            <a:r>
              <a:rPr lang="pt-BR" sz="1400" dirty="0">
                <a:solidFill>
                  <a:schemeClr val="bg1"/>
                </a:solidFill>
                <a:effectLst/>
                <a:cs typeface="Times New Roman" panose="02020603050405020304" pitchFamily="18" charset="0"/>
              </a:rPr>
              <a:t>Latino Americana de Redes Avançadas (</a:t>
            </a:r>
            <a:r>
              <a:rPr lang="pt-BR" sz="1400" dirty="0" err="1">
                <a:solidFill>
                  <a:schemeClr val="bg1"/>
                </a:solidFill>
                <a:effectLst/>
                <a:cs typeface="Times New Roman" panose="02020603050405020304" pitchFamily="18" charset="0"/>
              </a:rPr>
              <a:t>RedCLARA</a:t>
            </a:r>
            <a:r>
              <a:rPr lang="pt-BR" sz="1400" dirty="0" smtClean="0">
                <a:solidFill>
                  <a:schemeClr val="bg1"/>
                </a:solidFill>
                <a:effectLst/>
                <a:cs typeface="Times New Roman" panose="02020603050405020304" pitchFamily="18" charset="0"/>
              </a:rPr>
              <a:t>). </a:t>
            </a:r>
            <a:r>
              <a:rPr lang="pt-BR" sz="1400" dirty="0">
                <a:solidFill>
                  <a:schemeClr val="bg1"/>
                </a:solidFill>
                <a:effectLst/>
                <a:cs typeface="Times New Roman" panose="02020603050405020304" pitchFamily="18" charset="0"/>
              </a:rPr>
              <a:t>Através da </a:t>
            </a:r>
            <a:r>
              <a:rPr lang="pt-BR" sz="1400" dirty="0" err="1">
                <a:solidFill>
                  <a:schemeClr val="bg1"/>
                </a:solidFill>
                <a:effectLst/>
                <a:cs typeface="Times New Roman" panose="02020603050405020304" pitchFamily="18" charset="0"/>
              </a:rPr>
              <a:t>RedCLARA</a:t>
            </a:r>
            <a:r>
              <a:rPr lang="pt-BR" sz="1400" dirty="0">
                <a:solidFill>
                  <a:schemeClr val="bg1"/>
                </a:solidFill>
                <a:effectLst/>
                <a:cs typeface="Times New Roman" panose="02020603050405020304" pitchFamily="18" charset="0"/>
              </a:rPr>
              <a:t>, a rede Ipê se conecta à 2,5 Gb/s com, atualmente, 15 países da América Latina e à 5 Gb/s com a rede europeia </a:t>
            </a:r>
            <a:r>
              <a:rPr lang="pt-BR" sz="1400" dirty="0" err="1" smtClean="0">
                <a:solidFill>
                  <a:schemeClr val="bg1"/>
                </a:solidFill>
                <a:effectLst/>
                <a:cs typeface="Times New Roman" panose="02020603050405020304" pitchFamily="18" charset="0"/>
              </a:rPr>
              <a:t>Géant</a:t>
            </a:r>
            <a:r>
              <a:rPr lang="pt-BR" sz="1400" dirty="0" smtClean="0">
                <a:solidFill>
                  <a:schemeClr val="bg1"/>
                </a:solidFill>
                <a:effectLst/>
                <a:cs typeface="Times New Roman" panose="02020603050405020304" pitchFamily="18" charset="0"/>
              </a:rPr>
              <a:t>. </a:t>
            </a:r>
            <a:r>
              <a:rPr lang="pt-BR" sz="1400" dirty="0">
                <a:solidFill>
                  <a:schemeClr val="bg1"/>
                </a:solidFill>
                <a:effectLst/>
                <a:cs typeface="Times New Roman" panose="02020603050405020304" pitchFamily="18" charset="0"/>
              </a:rPr>
              <a:t>Além disso, por meio de quatro conexões de 10 Gb/s, duas pelo Oceano Atlântico e duas pelo Oceano Pacífico, operadas em parceria com a ANSP, totalizando 40 Gb/s, a rede Ipê se conecta às redes acadêmicas norte-americanas, em especial, a  </a:t>
            </a:r>
            <a:r>
              <a:rPr lang="pt-BR" sz="1400" dirty="0" smtClean="0">
                <a:solidFill>
                  <a:schemeClr val="bg1"/>
                </a:solidFill>
                <a:effectLst/>
                <a:cs typeface="Times New Roman" panose="02020603050405020304" pitchFamily="18" charset="0"/>
              </a:rPr>
              <a:t>Internet2, </a:t>
            </a:r>
            <a:r>
              <a:rPr lang="pt-BR" sz="1400" dirty="0">
                <a:solidFill>
                  <a:schemeClr val="bg1"/>
                </a:solidFill>
                <a:effectLst/>
                <a:cs typeface="Times New Roman" panose="02020603050405020304" pitchFamily="18" charset="0"/>
              </a:rPr>
              <a:t>a outras redes acadêmicas internacionais e à internet comercial mundial</a:t>
            </a:r>
            <a:r>
              <a:rPr lang="pt-BR" sz="1800" dirty="0">
                <a:solidFill>
                  <a:schemeClr val="bg1"/>
                </a:solidFill>
                <a:effectLst/>
              </a:rPr>
              <a:t>.</a:t>
            </a:r>
          </a:p>
        </p:txBody>
      </p:sp>
    </p:spTree>
    <p:extLst>
      <p:ext uri="{BB962C8B-B14F-4D97-AF65-F5344CB8AC3E}">
        <p14:creationId xmlns:p14="http://schemas.microsoft.com/office/powerpoint/2010/main" val="2962726843"/>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685800" y="-90264"/>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pt-BR" altLang="pt-BR" sz="3600" b="1" dirty="0">
                <a:solidFill>
                  <a:srgbClr val="FFFF00"/>
                </a:solidFill>
              </a:rPr>
              <a:t>Infraestrutura de Comunicação</a:t>
            </a:r>
          </a:p>
        </p:txBody>
      </p:sp>
      <p:pic>
        <p:nvPicPr>
          <p:cNvPr id="2050" name="Picture 2" descr="Março 20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908721"/>
            <a:ext cx="5400600" cy="521164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p:cNvSpPr/>
          <p:nvPr/>
        </p:nvSpPr>
        <p:spPr>
          <a:xfrm>
            <a:off x="5940152" y="1196752"/>
            <a:ext cx="2736304" cy="461665"/>
          </a:xfrm>
          <a:prstGeom prst="rect">
            <a:avLst/>
          </a:prstGeom>
        </p:spPr>
        <p:txBody>
          <a:bodyPr wrap="square">
            <a:spAutoFit/>
          </a:bodyPr>
          <a:lstStyle/>
          <a:p>
            <a:pPr algn="ctr"/>
            <a:r>
              <a:rPr lang="pt-BR" sz="1200" dirty="0" smtClean="0">
                <a:solidFill>
                  <a:schemeClr val="bg1"/>
                </a:solidFill>
                <a:effectLst/>
                <a:latin typeface="News Cycle"/>
              </a:rPr>
              <a:t>Redes </a:t>
            </a:r>
            <a:r>
              <a:rPr lang="pt-BR" sz="1200" dirty="0">
                <a:solidFill>
                  <a:schemeClr val="bg1"/>
                </a:solidFill>
                <a:effectLst/>
                <a:latin typeface="News Cycle"/>
              </a:rPr>
              <a:t>Comunitárias de Educação e Pesquisa </a:t>
            </a:r>
            <a:endParaRPr lang="pt-BR" sz="1200" dirty="0" smtClean="0">
              <a:solidFill>
                <a:schemeClr val="bg1"/>
              </a:solidFill>
              <a:effectLst/>
              <a:latin typeface="News Cycle"/>
            </a:endParaRPr>
          </a:p>
        </p:txBody>
      </p:sp>
      <p:sp>
        <p:nvSpPr>
          <p:cNvPr id="3" name="Retângulo 2"/>
          <p:cNvSpPr/>
          <p:nvPr/>
        </p:nvSpPr>
        <p:spPr>
          <a:xfrm>
            <a:off x="6300192" y="807095"/>
            <a:ext cx="1846980" cy="461665"/>
          </a:xfrm>
          <a:prstGeom prst="rect">
            <a:avLst/>
          </a:prstGeom>
        </p:spPr>
        <p:txBody>
          <a:bodyPr wrap="none">
            <a:spAutoFit/>
          </a:bodyPr>
          <a:lstStyle/>
          <a:p>
            <a:r>
              <a:rPr lang="pt-BR" dirty="0" err="1">
                <a:solidFill>
                  <a:srgbClr val="FF9933"/>
                </a:solidFill>
                <a:effectLst/>
                <a:latin typeface="News Cycle"/>
              </a:rPr>
              <a:t>Redecomep</a:t>
            </a:r>
            <a:endParaRPr lang="pt-BR" b="0" i="0" dirty="0">
              <a:solidFill>
                <a:srgbClr val="FF9933"/>
              </a:solidFill>
              <a:effectLst/>
              <a:latin typeface="News Cycle"/>
            </a:endParaRPr>
          </a:p>
        </p:txBody>
      </p:sp>
      <p:sp>
        <p:nvSpPr>
          <p:cNvPr id="7" name="Retângulo 6"/>
          <p:cNvSpPr/>
          <p:nvPr/>
        </p:nvSpPr>
        <p:spPr>
          <a:xfrm>
            <a:off x="5940152" y="1757715"/>
            <a:ext cx="2808312" cy="2031325"/>
          </a:xfrm>
          <a:prstGeom prst="rect">
            <a:avLst/>
          </a:prstGeom>
        </p:spPr>
        <p:txBody>
          <a:bodyPr wrap="square">
            <a:spAutoFit/>
          </a:bodyPr>
          <a:lstStyle/>
          <a:p>
            <a:pPr algn="just"/>
            <a:r>
              <a:rPr lang="pt-BR" sz="1400" dirty="0">
                <a:solidFill>
                  <a:schemeClr val="bg1"/>
                </a:solidFill>
                <a:effectLst/>
                <a:cs typeface="Times New Roman" panose="02020603050405020304" pitchFamily="18" charset="0"/>
              </a:rPr>
              <a:t>As Redes Comunitárias de Educação e Pesquisa (</a:t>
            </a:r>
            <a:r>
              <a:rPr lang="pt-BR" sz="1400" dirty="0" err="1">
                <a:solidFill>
                  <a:schemeClr val="bg1"/>
                </a:solidFill>
                <a:effectLst/>
                <a:cs typeface="Times New Roman" panose="02020603050405020304" pitchFamily="18" charset="0"/>
              </a:rPr>
              <a:t>Redecomep</a:t>
            </a:r>
            <a:r>
              <a:rPr lang="pt-BR" sz="1400" dirty="0">
                <a:solidFill>
                  <a:schemeClr val="bg1"/>
                </a:solidFill>
                <a:effectLst/>
                <a:cs typeface="Times New Roman" panose="02020603050405020304" pitchFamily="18" charset="0"/>
              </a:rPr>
              <a:t>) são redes de alta velocidade implantadas pela RNP nas regiões metropolitanas do país servidas por Pontos de Presença (</a:t>
            </a:r>
            <a:r>
              <a:rPr lang="pt-BR" sz="1400" dirty="0" err="1">
                <a:solidFill>
                  <a:schemeClr val="bg1"/>
                </a:solidFill>
                <a:effectLst/>
                <a:cs typeface="Times New Roman" panose="02020603050405020304" pitchFamily="18" charset="0"/>
              </a:rPr>
              <a:t>PoPs</a:t>
            </a:r>
            <a:r>
              <a:rPr lang="pt-BR" sz="1400" dirty="0">
                <a:solidFill>
                  <a:schemeClr val="bg1"/>
                </a:solidFill>
                <a:effectLst/>
                <a:cs typeface="Times New Roman" panose="02020603050405020304" pitchFamily="18" charset="0"/>
              </a:rPr>
              <a:t>) da organização e em cidades do interior com duas ou mais instituições federais de ensino e pesquisa.</a:t>
            </a:r>
            <a:endParaRPr lang="pt-BR" sz="1800" dirty="0">
              <a:solidFill>
                <a:schemeClr val="bg1"/>
              </a:solidFill>
              <a:effectLst/>
            </a:endParaRPr>
          </a:p>
        </p:txBody>
      </p:sp>
      <p:pic>
        <p:nvPicPr>
          <p:cNvPr id="2052" name="Picture 4" descr="http://redecomep.rnp.br/_images/consorcios/57-thum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4088" y="3933056"/>
            <a:ext cx="3739508" cy="2808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60036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685800" y="-90264"/>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pt-BR" altLang="pt-BR" sz="3600" b="1" dirty="0">
                <a:solidFill>
                  <a:srgbClr val="FFFF00"/>
                </a:solidFill>
              </a:rPr>
              <a:t>Infraestrutura de Comunicação</a:t>
            </a:r>
          </a:p>
        </p:txBody>
      </p:sp>
      <p:sp>
        <p:nvSpPr>
          <p:cNvPr id="5" name="Retângulo 4"/>
          <p:cNvSpPr/>
          <p:nvPr/>
        </p:nvSpPr>
        <p:spPr>
          <a:xfrm>
            <a:off x="665184" y="1052736"/>
            <a:ext cx="8083279" cy="3877985"/>
          </a:xfrm>
          <a:prstGeom prst="rect">
            <a:avLst/>
          </a:prstGeom>
        </p:spPr>
        <p:txBody>
          <a:bodyPr wrap="square">
            <a:spAutoFit/>
          </a:bodyPr>
          <a:lstStyle/>
          <a:p>
            <a:r>
              <a:rPr lang="pt-BR" dirty="0">
                <a:solidFill>
                  <a:srgbClr val="FF9933"/>
                </a:solidFill>
                <a:effectLst/>
                <a:latin typeface="News Cycle"/>
              </a:rPr>
              <a:t>Rede Universitária de Telemedicina (Rute</a:t>
            </a:r>
            <a:r>
              <a:rPr lang="pt-BR" dirty="0" smtClean="0">
                <a:solidFill>
                  <a:srgbClr val="FF9933"/>
                </a:solidFill>
                <a:effectLst/>
                <a:latin typeface="News Cycle"/>
              </a:rPr>
              <a:t>)</a:t>
            </a:r>
          </a:p>
          <a:p>
            <a:endParaRPr lang="pt-BR" dirty="0">
              <a:solidFill>
                <a:srgbClr val="FF9933"/>
              </a:solidFill>
              <a:effectLst/>
              <a:latin typeface="News Cycle"/>
            </a:endParaRPr>
          </a:p>
          <a:p>
            <a:pPr algn="just"/>
            <a:r>
              <a:rPr lang="pt-BR" sz="1800" dirty="0">
                <a:solidFill>
                  <a:schemeClr val="bg1"/>
                </a:solidFill>
                <a:effectLst/>
                <a:cs typeface="Times New Roman" panose="02020603050405020304" pitchFamily="18" charset="0"/>
              </a:rPr>
              <a:t>A Rute é um projeto coordenado pela RNP, considerada a maior iniciativa em telemedicina/telessaúde do mundo. Atualmente, abrange cerca de 200 hospitais universitários e de ensino e contempla mais de 100 núcleos de telemedicina e telessaúde, inaugurados e em plena operação, por todo o Brasil</a:t>
            </a:r>
            <a:r>
              <a:rPr lang="pt-BR" sz="1800" dirty="0" smtClean="0">
                <a:solidFill>
                  <a:schemeClr val="bg1"/>
                </a:solidFill>
                <a:effectLst/>
                <a:cs typeface="Times New Roman" panose="02020603050405020304" pitchFamily="18" charset="0"/>
              </a:rPr>
              <a:t>.</a:t>
            </a:r>
          </a:p>
          <a:p>
            <a:pPr algn="just"/>
            <a:endParaRPr lang="pt-BR" sz="1800" dirty="0">
              <a:solidFill>
                <a:schemeClr val="bg1"/>
              </a:solidFill>
              <a:effectLst/>
              <a:cs typeface="Times New Roman" panose="02020603050405020304" pitchFamily="18" charset="0"/>
            </a:endParaRPr>
          </a:p>
          <a:p>
            <a:pPr algn="just"/>
            <a:r>
              <a:rPr lang="pt-BR" sz="1800" dirty="0">
                <a:solidFill>
                  <a:schemeClr val="bg1"/>
                </a:solidFill>
                <a:effectLst/>
                <a:cs typeface="Times New Roman" panose="02020603050405020304" pitchFamily="18" charset="0"/>
              </a:rPr>
              <a:t>A rede também possui cerca de 50 Grupos de Interesse Especial, compostos por profissionais de várias especialidades e subespecialidades da saúde. Ao todo, são mais de 600 sessões por ano de vídeo e </a:t>
            </a:r>
            <a:r>
              <a:rPr lang="pt-BR" sz="1800" dirty="0" err="1">
                <a:solidFill>
                  <a:schemeClr val="bg1"/>
                </a:solidFill>
                <a:effectLst/>
                <a:cs typeface="Times New Roman" panose="02020603050405020304" pitchFamily="18" charset="0"/>
              </a:rPr>
              <a:t>webconferências</a:t>
            </a:r>
            <a:r>
              <a:rPr lang="pt-BR" sz="1800" dirty="0">
                <a:solidFill>
                  <a:schemeClr val="bg1"/>
                </a:solidFill>
                <a:effectLst/>
                <a:cs typeface="Times New Roman" panose="02020603050405020304" pitchFamily="18" charset="0"/>
              </a:rPr>
              <a:t> gravadas e disponibilizadas no ICD-RUTE (Intercâmbio de Conteúdo Digital). Isso representa uma média diária de duas a três sessões científicas com a participação de cerca de 300 instituições, do Brasil e da América Latina</a:t>
            </a:r>
            <a:r>
              <a:rPr lang="pt-BR" sz="1800" dirty="0">
                <a:solidFill>
                  <a:srgbClr val="4A4A4A"/>
                </a:solidFill>
                <a:effectLst/>
                <a:latin typeface="News Cycle"/>
              </a:rPr>
              <a:t>. </a:t>
            </a:r>
          </a:p>
        </p:txBody>
      </p:sp>
      <p:sp>
        <p:nvSpPr>
          <p:cNvPr id="6" name="Retângulo 5"/>
          <p:cNvSpPr/>
          <p:nvPr/>
        </p:nvSpPr>
        <p:spPr>
          <a:xfrm>
            <a:off x="6228184" y="5445224"/>
            <a:ext cx="1774845" cy="369332"/>
          </a:xfrm>
          <a:prstGeom prst="rect">
            <a:avLst/>
          </a:prstGeom>
        </p:spPr>
        <p:txBody>
          <a:bodyPr wrap="none">
            <a:spAutoFit/>
          </a:bodyPr>
          <a:lstStyle/>
          <a:p>
            <a:r>
              <a:rPr lang="pt-BR" sz="1800" dirty="0">
                <a:solidFill>
                  <a:srgbClr val="FFFF00"/>
                </a:solidFill>
              </a:rPr>
              <a:t>http://rute.rnp.br/</a:t>
            </a:r>
          </a:p>
        </p:txBody>
      </p:sp>
    </p:spTree>
    <p:extLst>
      <p:ext uri="{BB962C8B-B14F-4D97-AF65-F5344CB8AC3E}">
        <p14:creationId xmlns:p14="http://schemas.microsoft.com/office/powerpoint/2010/main" val="333390294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685800" y="-90264"/>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pt-BR" altLang="pt-BR" sz="3600" b="1" dirty="0">
                <a:solidFill>
                  <a:srgbClr val="FFFF00"/>
                </a:solidFill>
              </a:rPr>
              <a:t>Infraestrutura de Comunicação</a:t>
            </a:r>
          </a:p>
        </p:txBody>
      </p:sp>
      <p:sp>
        <p:nvSpPr>
          <p:cNvPr id="5" name="Retângulo 4"/>
          <p:cNvSpPr/>
          <p:nvPr/>
        </p:nvSpPr>
        <p:spPr>
          <a:xfrm>
            <a:off x="687354" y="980728"/>
            <a:ext cx="8061110" cy="5262979"/>
          </a:xfrm>
          <a:prstGeom prst="rect">
            <a:avLst/>
          </a:prstGeom>
        </p:spPr>
        <p:txBody>
          <a:bodyPr wrap="square">
            <a:spAutoFit/>
          </a:bodyPr>
          <a:lstStyle/>
          <a:p>
            <a:r>
              <a:rPr lang="pt-BR" dirty="0" smtClean="0">
                <a:solidFill>
                  <a:srgbClr val="FF9933"/>
                </a:solidFill>
                <a:effectLst/>
                <a:latin typeface="News Cycle"/>
              </a:rPr>
              <a:t>Programa </a:t>
            </a:r>
            <a:r>
              <a:rPr lang="pt-BR" dirty="0">
                <a:solidFill>
                  <a:srgbClr val="FF9933"/>
                </a:solidFill>
                <a:effectLst/>
                <a:latin typeface="News Cycle"/>
              </a:rPr>
              <a:t>Telessaúde Brasil </a:t>
            </a:r>
            <a:r>
              <a:rPr lang="pt-BR" dirty="0" smtClean="0">
                <a:solidFill>
                  <a:srgbClr val="FF9933"/>
                </a:solidFill>
                <a:effectLst/>
                <a:latin typeface="News Cycle"/>
              </a:rPr>
              <a:t>Redes</a:t>
            </a:r>
          </a:p>
          <a:p>
            <a:endParaRPr lang="pt-BR" dirty="0">
              <a:solidFill>
                <a:srgbClr val="FF9933"/>
              </a:solidFill>
              <a:effectLst/>
              <a:latin typeface="News Cycle"/>
            </a:endParaRPr>
          </a:p>
          <a:p>
            <a:pPr algn="just"/>
            <a:r>
              <a:rPr lang="pt-BR" sz="1800" dirty="0">
                <a:solidFill>
                  <a:schemeClr val="bg1"/>
                </a:solidFill>
                <a:effectLst/>
                <a:cs typeface="Times New Roman" panose="02020603050405020304" pitchFamily="18" charset="0"/>
              </a:rPr>
              <a:t>A Rute está integrada ao Programa Telessaúde Brasil Redes, uma iniciativa do Ministério da Saúde que busca melhorar a qualidade do atendimento e da atenção básica no Sistema Único da Saúde (SUS), integrando ensino e serviço por meio de ferramentas de tecnologias da informação para promover a </a:t>
            </a:r>
            <a:r>
              <a:rPr lang="pt-BR" sz="1800" dirty="0" err="1">
                <a:solidFill>
                  <a:schemeClr val="bg1"/>
                </a:solidFill>
                <a:effectLst/>
                <a:cs typeface="Times New Roman" panose="02020603050405020304" pitchFamily="18" charset="0"/>
              </a:rPr>
              <a:t>teleassistência</a:t>
            </a:r>
            <a:r>
              <a:rPr lang="pt-BR" sz="1800" dirty="0">
                <a:solidFill>
                  <a:schemeClr val="bg1"/>
                </a:solidFill>
                <a:effectLst/>
                <a:cs typeface="Times New Roman" panose="02020603050405020304" pitchFamily="18" charset="0"/>
              </a:rPr>
              <a:t> e a </a:t>
            </a:r>
            <a:r>
              <a:rPr lang="pt-BR" sz="1800" dirty="0" err="1">
                <a:solidFill>
                  <a:schemeClr val="bg1"/>
                </a:solidFill>
                <a:effectLst/>
                <a:cs typeface="Times New Roman" panose="02020603050405020304" pitchFamily="18" charset="0"/>
              </a:rPr>
              <a:t>teleducação</a:t>
            </a:r>
            <a:r>
              <a:rPr lang="pt-BR" sz="1800" dirty="0" smtClean="0">
                <a:solidFill>
                  <a:schemeClr val="bg1"/>
                </a:solidFill>
                <a:effectLst/>
                <a:cs typeface="Times New Roman" panose="02020603050405020304" pitchFamily="18" charset="0"/>
              </a:rPr>
              <a:t>.</a:t>
            </a:r>
          </a:p>
          <a:p>
            <a:pPr algn="just"/>
            <a:endParaRPr lang="pt-BR" sz="1800" dirty="0">
              <a:solidFill>
                <a:schemeClr val="bg1"/>
              </a:solidFill>
              <a:effectLst/>
              <a:cs typeface="Times New Roman" panose="02020603050405020304" pitchFamily="18" charset="0"/>
            </a:endParaRPr>
          </a:p>
          <a:p>
            <a:pPr algn="just"/>
            <a:r>
              <a:rPr lang="pt-BR" sz="1800" dirty="0">
                <a:solidFill>
                  <a:schemeClr val="bg1"/>
                </a:solidFill>
                <a:effectLst/>
                <a:cs typeface="Times New Roman" panose="02020603050405020304" pitchFamily="18" charset="0"/>
              </a:rPr>
              <a:t>Os núcleos de Telessaúde e Telemedicina são dotados de equipamentos de ponta para comunicação em tempo real e são conectados à infraestrutura de rede de alto desempenho operada pela RNP. Atualmente, o programa está presente em 14 estados, atendem a cerca de 10 mil equipes do Programa Saúde da Família, 30 mil profissionais e 2.874 pontos em mais de 1.000 municípios brasileiros</a:t>
            </a:r>
            <a:r>
              <a:rPr lang="pt-BR" sz="1800" dirty="0" smtClean="0">
                <a:solidFill>
                  <a:schemeClr val="bg1"/>
                </a:solidFill>
                <a:effectLst/>
                <a:cs typeface="Times New Roman" panose="02020603050405020304" pitchFamily="18" charset="0"/>
              </a:rPr>
              <a:t>.</a:t>
            </a:r>
          </a:p>
          <a:p>
            <a:pPr algn="just"/>
            <a:endParaRPr lang="pt-BR" sz="1800" dirty="0">
              <a:solidFill>
                <a:schemeClr val="bg1"/>
              </a:solidFill>
              <a:effectLst/>
              <a:cs typeface="Times New Roman" panose="02020603050405020304" pitchFamily="18" charset="0"/>
            </a:endParaRPr>
          </a:p>
          <a:p>
            <a:pPr algn="just"/>
            <a:r>
              <a:rPr lang="pt-BR" sz="1800" dirty="0">
                <a:solidFill>
                  <a:schemeClr val="bg1"/>
                </a:solidFill>
                <a:effectLst/>
                <a:cs typeface="Times New Roman" panose="02020603050405020304" pitchFamily="18" charset="0"/>
              </a:rPr>
              <a:t>Em 2012, ambas as iniciativas, Telessaúde Brasil Redes e Rute, receberam a qualificação de melhor prática em Telemedicina pelo Banco Interamericano de Desenvolvimento (BID), Organização Pan-Americana da Saúde (OPAS) e Comissão Econômica para América Latina e Caribe (CEPAL).</a:t>
            </a:r>
            <a:endParaRPr lang="pt-BR" sz="1800" b="0" i="0" dirty="0">
              <a:solidFill>
                <a:schemeClr val="bg1"/>
              </a:solidFill>
              <a:effectLst/>
              <a:cs typeface="Times New Roman" panose="02020603050405020304" pitchFamily="18" charset="0"/>
            </a:endParaRPr>
          </a:p>
        </p:txBody>
      </p:sp>
      <p:sp>
        <p:nvSpPr>
          <p:cNvPr id="2" name="Retângulo 1"/>
          <p:cNvSpPr/>
          <p:nvPr/>
        </p:nvSpPr>
        <p:spPr>
          <a:xfrm>
            <a:off x="5041816" y="6243707"/>
            <a:ext cx="3416384" cy="369332"/>
          </a:xfrm>
          <a:prstGeom prst="rect">
            <a:avLst/>
          </a:prstGeom>
        </p:spPr>
        <p:txBody>
          <a:bodyPr wrap="none">
            <a:spAutoFit/>
          </a:bodyPr>
          <a:lstStyle/>
          <a:p>
            <a:r>
              <a:rPr lang="pt-BR" sz="1800" dirty="0">
                <a:solidFill>
                  <a:srgbClr val="FFFF00"/>
                </a:solidFill>
              </a:rPr>
              <a:t>http://www.telessaudebrasil.org.br/</a:t>
            </a:r>
          </a:p>
        </p:txBody>
      </p:sp>
    </p:spTree>
    <p:extLst>
      <p:ext uri="{BB962C8B-B14F-4D97-AF65-F5344CB8AC3E}">
        <p14:creationId xmlns:p14="http://schemas.microsoft.com/office/powerpoint/2010/main" val="776974918"/>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Apresentação em branco">
  <a:themeElements>
    <a:clrScheme name="Apresentação em branco.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presentação em branco.pot">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Apresentação em branco.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presentação em branco.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presentação em branco.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presentação em branco.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presentação em branco.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presentação em branco.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presentação em branco.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D:\Arquivos de programas\Microsoft Office\Modelos\Apresentação em branco.pot</Template>
  <TotalTime>4662</TotalTime>
  <Words>3591</Words>
  <Application>Microsoft Office PowerPoint</Application>
  <PresentationFormat>Apresentação na tela (4:3)</PresentationFormat>
  <Paragraphs>364</Paragraphs>
  <Slides>41</Slides>
  <Notes>22</Notes>
  <HiddenSlides>0</HiddenSlides>
  <MMClips>0</MMClips>
  <ScaleCrop>false</ScaleCrop>
  <HeadingPairs>
    <vt:vector size="6" baseType="variant">
      <vt:variant>
        <vt:lpstr>Fontes usadas</vt:lpstr>
      </vt:variant>
      <vt:variant>
        <vt:i4>11</vt:i4>
      </vt:variant>
      <vt:variant>
        <vt:lpstr>Tema</vt:lpstr>
      </vt:variant>
      <vt:variant>
        <vt:i4>1</vt:i4>
      </vt:variant>
      <vt:variant>
        <vt:lpstr>Títulos de slides</vt:lpstr>
      </vt:variant>
      <vt:variant>
        <vt:i4>41</vt:i4>
      </vt:variant>
    </vt:vector>
  </HeadingPairs>
  <TitlesOfParts>
    <vt:vector size="53" baseType="lpstr">
      <vt:lpstr>Arial</vt:lpstr>
      <vt:lpstr>MS PGothic</vt:lpstr>
      <vt:lpstr>Times New Roman</vt:lpstr>
      <vt:lpstr>Marlett</vt:lpstr>
      <vt:lpstr>Monotype Corsiva</vt:lpstr>
      <vt:lpstr>MS PGothic</vt:lpstr>
      <vt:lpstr>Georgia</vt:lpstr>
      <vt:lpstr>SimSun</vt:lpstr>
      <vt:lpstr>News Cycle</vt:lpstr>
      <vt:lpstr>Calibri</vt:lpstr>
      <vt:lpstr>Wingdings</vt:lpstr>
      <vt:lpstr>Apresentação em branco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O que é interoperabilidade ?</vt:lpstr>
      <vt:lpstr>Padrão</vt:lpstr>
      <vt:lpstr>Apresentação do PowerPoint</vt:lpstr>
      <vt:lpstr>Apresentação do PowerPoint</vt:lpstr>
      <vt:lpstr>Integração de Sistemas de Informação em Saúde   Visão Geral</vt:lpstr>
      <vt:lpstr>Apresentação do PowerPoint</vt:lpstr>
      <vt:lpstr>Apresentação do PowerPoint</vt:lpstr>
      <vt:lpstr>Apresentação do PowerPoint</vt:lpstr>
      <vt:lpstr>e-SUS AB/SISAB</vt:lpstr>
      <vt:lpstr>Fluxo da Informação  e-SUS AB / SISAB</vt:lpstr>
      <vt:lpstr>  e-SUS Hospitalar</vt:lpstr>
      <vt:lpstr>  e-SUS SAMU</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PRONTUÁRIO ELETRÔNICO</dc:title>
  <dc:creator>PROTOCOLO</dc:creator>
  <cp:lastModifiedBy>Paulo Mazzoncini de Azevedo Marques</cp:lastModifiedBy>
  <cp:revision>214</cp:revision>
  <cp:lastPrinted>2002-12-11T21:58:23Z</cp:lastPrinted>
  <dcterms:created xsi:type="dcterms:W3CDTF">2002-11-07T19:58:17Z</dcterms:created>
  <dcterms:modified xsi:type="dcterms:W3CDTF">2016-08-04T19:35:12Z</dcterms:modified>
</cp:coreProperties>
</file>