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media/image29.jpg" ContentType="image/jpeg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image38.jpg" ContentType="image/jpeg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3" r:id="rId1"/>
  </p:sldMasterIdLst>
  <p:notesMasterIdLst>
    <p:notesMasterId r:id="rId25"/>
  </p:notesMasterIdLst>
  <p:sldIdLst>
    <p:sldId id="256" r:id="rId2"/>
    <p:sldId id="279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80" r:id="rId15"/>
    <p:sldId id="269" r:id="rId16"/>
    <p:sldId id="270" r:id="rId17"/>
    <p:sldId id="272" r:id="rId18"/>
    <p:sldId id="273" r:id="rId19"/>
    <p:sldId id="274" r:id="rId20"/>
    <p:sldId id="275" r:id="rId21"/>
    <p:sldId id="276" r:id="rId22"/>
    <p:sldId id="277" r:id="rId23"/>
    <p:sldId id="278" r:id="rId24"/>
  </p:sldIdLst>
  <p:sldSz cx="9144000" cy="6858000" type="screen4x3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163" autoAdjust="0"/>
    <p:restoredTop sz="94660"/>
  </p:normalViewPr>
  <p:slideViewPr>
    <p:cSldViewPr>
      <p:cViewPr varScale="1">
        <p:scale>
          <a:sx n="104" d="100"/>
          <a:sy n="104" d="100"/>
        </p:scale>
        <p:origin x="1770" y="11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92553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508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38951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9638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4576522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2195804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756659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908559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0421300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052072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23782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764686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012121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909649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8152823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67871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7939523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9198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1896885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6753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1535093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89027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 fontScale="25000" lnSpcReduction="20000"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648160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30013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85567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670353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51594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889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581502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185394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83907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23542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4883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Lab_elemnts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27013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25-Oct-16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1144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4" r:id="rId1"/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g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jpg"/><Relationship Id="rId3" Type="http://schemas.openxmlformats.org/officeDocument/2006/relationships/image" Target="../media/image15.jp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457200" y="931848"/>
            <a:ext cx="6477000" cy="5105400"/>
            <a:chOff x="1219200" y="609600"/>
            <a:chExt cx="6620992" cy="5311669"/>
          </a:xfrm>
        </p:grpSpPr>
        <p:pic>
          <p:nvPicPr>
            <p:cNvPr id="2052" name="Picture 4" descr="http://thumbs.dreamstime.com/z/food-composition-12058483.jpg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9108"/>
            <a:stretch/>
          </p:blipFill>
          <p:spPr bwMode="auto">
            <a:xfrm>
              <a:off x="1220338" y="609600"/>
              <a:ext cx="6595970" cy="53116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4"/>
            <a:srcRect l="2925"/>
            <a:stretch/>
          </p:blipFill>
          <p:spPr>
            <a:xfrm>
              <a:off x="1236060" y="609601"/>
              <a:ext cx="1289621" cy="1383828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19200" y="3314198"/>
              <a:ext cx="1298720" cy="1295400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 rotWithShape="1">
            <a:blip r:embed="rId6"/>
            <a:srcRect t="5314"/>
            <a:stretch/>
          </p:blipFill>
          <p:spPr>
            <a:xfrm>
              <a:off x="6517497" y="4646988"/>
              <a:ext cx="1322695" cy="1274281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 rotWithShape="1">
            <a:blip r:embed="rId7"/>
            <a:srcRect t="4926" r="7739"/>
            <a:stretch/>
          </p:blipFill>
          <p:spPr>
            <a:xfrm>
              <a:off x="6486761" y="656281"/>
              <a:ext cx="1329548" cy="1342835"/>
            </a:xfrm>
            <a:prstGeom prst="rect">
              <a:avLst/>
            </a:prstGeom>
          </p:spPr>
        </p:pic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70623" y="1943046"/>
              <a:ext cx="1311176" cy="1322388"/>
            </a:xfrm>
            <a:prstGeom prst="rect">
              <a:avLst/>
            </a:prstGeom>
          </p:spPr>
        </p:pic>
        <p:pic>
          <p:nvPicPr>
            <p:cNvPr id="16" name="Picture 15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870623" y="4622934"/>
              <a:ext cx="1295400" cy="1298335"/>
            </a:xfrm>
            <a:prstGeom prst="rect">
              <a:avLst/>
            </a:prstGeom>
          </p:spPr>
        </p:pic>
      </p:grpSp>
      <p:sp>
        <p:nvSpPr>
          <p:cNvPr id="19" name="Rectangle 18"/>
          <p:cNvSpPr/>
          <p:nvPr/>
        </p:nvSpPr>
        <p:spPr>
          <a:xfrm>
            <a:off x="2949460" y="6037248"/>
            <a:ext cx="7391400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4400" b="1" i="1" dirty="0" err="1">
                <a:ln/>
              </a:rPr>
              <a:t>Análise</a:t>
            </a:r>
            <a:r>
              <a:rPr lang="en-US" sz="4400" b="1" i="1" dirty="0">
                <a:ln/>
              </a:rPr>
              <a:t> de </a:t>
            </a:r>
            <a:r>
              <a:rPr lang="en-US" sz="4400" b="1" i="1" dirty="0" err="1">
                <a:ln/>
              </a:rPr>
              <a:t>Minerais</a:t>
            </a:r>
            <a:r>
              <a:rPr lang="en-US" sz="4400" b="1" i="1" dirty="0">
                <a:ln/>
              </a:rPr>
              <a:t>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28600" y="71430"/>
            <a:ext cx="4237763" cy="46166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r>
              <a:rPr lang="en-US" sz="2400" b="1" i="1" dirty="0">
                <a:ln/>
              </a:rPr>
              <a:t>FBA0201 – </a:t>
            </a:r>
            <a:r>
              <a:rPr lang="en-US" sz="2400" b="1" i="1" dirty="0" err="1">
                <a:ln/>
              </a:rPr>
              <a:t>Bromatologia</a:t>
            </a:r>
            <a:r>
              <a:rPr lang="en-US" sz="2400" b="1" i="1" dirty="0">
                <a:ln/>
              </a:rPr>
              <a:t> </a:t>
            </a:r>
            <a:r>
              <a:rPr lang="en-US" sz="2400" b="1" i="1" dirty="0" err="1">
                <a:ln/>
              </a:rPr>
              <a:t>Básica</a:t>
            </a:r>
            <a:endParaRPr lang="en-US" sz="2400" b="1" i="1" dirty="0">
              <a:ln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11679" y="1929383"/>
            <a:ext cx="5596128" cy="1421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dirty="0"/>
          </a:p>
        </p:txBody>
      </p:sp>
      <p:sp>
        <p:nvSpPr>
          <p:cNvPr id="5" name="object 5"/>
          <p:cNvSpPr txBox="1"/>
          <p:nvPr/>
        </p:nvSpPr>
        <p:spPr>
          <a:xfrm>
            <a:off x="2957322" y="2537924"/>
            <a:ext cx="2776855" cy="455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â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adas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1600" b="1" spc="1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catodo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 oco</a:t>
            </a:r>
            <a:endParaRPr sz="1600">
              <a:latin typeface="Century Gothic"/>
              <a:cs typeface="Century Gothic"/>
            </a:endParaRPr>
          </a:p>
          <a:p>
            <a:pPr marL="184785" indent="-172085">
              <a:lnSpc>
                <a:spcPts val="1885"/>
              </a:lnSpc>
              <a:spcBef>
                <a:spcPts val="70"/>
              </a:spcBef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â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p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adas</a:t>
            </a:r>
            <a:r>
              <a:rPr sz="1600" b="1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EDL</a:t>
            </a:r>
            <a:endParaRPr sz="160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76172" y="1961388"/>
            <a:ext cx="1394460" cy="1394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11679" y="3579876"/>
            <a:ext cx="5596128" cy="142646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376172" y="3611879"/>
            <a:ext cx="1394460" cy="1394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11679" y="5230367"/>
            <a:ext cx="5596128" cy="142646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957322" y="3786373"/>
            <a:ext cx="2581910" cy="27616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0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2000" b="1" spc="-15" dirty="0" err="1">
                <a:solidFill>
                  <a:srgbClr val="FFFFFF"/>
                </a:solidFill>
                <a:latin typeface="Century Gothic"/>
                <a:cs typeface="Century Gothic"/>
              </a:rPr>
              <a:t>to</a:t>
            </a:r>
            <a:r>
              <a:rPr sz="2000" b="1" spc="-30" dirty="0" err="1">
                <a:solidFill>
                  <a:srgbClr val="FFFFFF"/>
                </a:solidFill>
                <a:latin typeface="Century Gothic"/>
                <a:cs typeface="Century Gothic"/>
              </a:rPr>
              <a:t>m</a:t>
            </a:r>
            <a:r>
              <a:rPr sz="2000" b="1" spc="-15" dirty="0" err="1">
                <a:solidFill>
                  <a:srgbClr val="FFFFFF"/>
                </a:solidFill>
                <a:latin typeface="Century Gothic"/>
                <a:cs typeface="Century Gothic"/>
              </a:rPr>
              <a:t>i</a:t>
            </a:r>
            <a:r>
              <a:rPr sz="20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z</a:t>
            </a:r>
            <a:r>
              <a:rPr sz="2000" b="1" spc="-20" dirty="0" err="1">
                <a:solidFill>
                  <a:srgbClr val="FFFFFF"/>
                </a:solidFill>
                <a:latin typeface="Century Gothic"/>
                <a:cs typeface="Century Gothic"/>
              </a:rPr>
              <a:t>ad</a:t>
            </a:r>
            <a:r>
              <a:rPr sz="2000" b="1" spc="-25" dirty="0" err="1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2000" b="1" dirty="0" err="1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2000" dirty="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710"/>
              </a:spcBef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15" dirty="0" err="1">
                <a:solidFill>
                  <a:srgbClr val="FFFFFF"/>
                </a:solidFill>
                <a:latin typeface="Century Gothic"/>
                <a:cs typeface="Century Gothic"/>
              </a:rPr>
              <a:t>Nebul</a:t>
            </a:r>
            <a:r>
              <a:rPr sz="1600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izado</a:t>
            </a:r>
            <a:r>
              <a:rPr sz="1600" b="1" spc="-20" dirty="0" err="1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6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,</a:t>
            </a:r>
            <a:endParaRPr sz="1600" dirty="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câme</a:t>
            </a:r>
            <a:r>
              <a:rPr sz="16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a de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neb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ulização</a:t>
            </a:r>
            <a:endParaRPr sz="1600" dirty="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105"/>
              </a:spcBef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q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u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eimador</a:t>
            </a:r>
            <a:endParaRPr sz="16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Clr>
                <a:srgbClr val="FFFFFF"/>
              </a:buClr>
              <a:buFont typeface="Century Gothic"/>
              <a:buChar char="•"/>
            </a:pPr>
            <a:endParaRPr sz="16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53"/>
              </a:spcBef>
              <a:buClr>
                <a:srgbClr val="FFFFFF"/>
              </a:buClr>
              <a:buFont typeface="Century Gothic"/>
              <a:buChar char="•"/>
            </a:pPr>
            <a:endParaRPr sz="165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ec</a:t>
            </a:r>
            <a:r>
              <a:rPr sz="2000" b="1" spc="-30" dirty="0">
                <a:solidFill>
                  <a:srgbClr val="FFFFFF"/>
                </a:solidFill>
                <a:latin typeface="Century Gothic"/>
                <a:cs typeface="Century Gothic"/>
              </a:rPr>
              <a:t>t</a:t>
            </a:r>
            <a:r>
              <a:rPr sz="20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o</a:t>
            </a:r>
            <a:r>
              <a:rPr sz="2000" b="1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endParaRPr sz="2000" dirty="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710"/>
              </a:spcBef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Monocr</a:t>
            </a:r>
            <a:r>
              <a:rPr sz="1600" b="1" spc="-20" dirty="0">
                <a:solidFill>
                  <a:srgbClr val="FFFFFF"/>
                </a:solidFill>
                <a:latin typeface="Century Gothic"/>
                <a:cs typeface="Century Gothic"/>
              </a:rPr>
              <a:t>om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r>
              <a:rPr sz="1600" b="1" spc="-25" dirty="0">
                <a:solidFill>
                  <a:srgbClr val="FFFFFF"/>
                </a:solidFill>
                <a:latin typeface="Century Gothic"/>
                <a:cs typeface="Century Gothic"/>
              </a:rPr>
              <a:t>d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or</a:t>
            </a:r>
            <a:endParaRPr sz="1600" dirty="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Detector</a:t>
            </a:r>
            <a:endParaRPr sz="1600" dirty="0">
              <a:latin typeface="Century Gothic"/>
              <a:cs typeface="Century Gothic"/>
            </a:endParaRPr>
          </a:p>
          <a:p>
            <a:pPr marL="184785" indent="-172085">
              <a:lnSpc>
                <a:spcPct val="100000"/>
              </a:lnSpc>
              <a:spcBef>
                <a:spcPts val="95"/>
              </a:spcBef>
              <a:buClr>
                <a:srgbClr val="FFFFFF"/>
              </a:buClr>
              <a:buFont typeface="Century Gothic"/>
              <a:buChar char="•"/>
              <a:tabLst>
                <a:tab pos="185420" algn="l"/>
              </a:tabLst>
            </a:pP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Unid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ad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e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de</a:t>
            </a:r>
            <a:r>
              <a:rPr sz="1600" b="1" spc="5" dirty="0">
                <a:solidFill>
                  <a:srgbClr val="FFFFFF"/>
                </a:solidFill>
                <a:latin typeface="Century Gothic"/>
                <a:cs typeface="Century Gothic"/>
              </a:rPr>
              <a:t> </a:t>
            </a:r>
            <a:r>
              <a:rPr sz="1600" b="1" spc="-10" dirty="0">
                <a:solidFill>
                  <a:srgbClr val="FFFFFF"/>
                </a:solidFill>
                <a:latin typeface="Century Gothic"/>
                <a:cs typeface="Century Gothic"/>
              </a:rPr>
              <a:t>leitu</a:t>
            </a:r>
            <a:r>
              <a:rPr sz="1600" b="1" spc="-5" dirty="0">
                <a:solidFill>
                  <a:srgbClr val="FFFFFF"/>
                </a:solidFill>
                <a:latin typeface="Century Gothic"/>
                <a:cs typeface="Century Gothic"/>
              </a:rPr>
              <a:t>r</a:t>
            </a:r>
            <a:r>
              <a:rPr sz="1600" b="1" spc="-15" dirty="0">
                <a:solidFill>
                  <a:srgbClr val="FFFFFF"/>
                </a:solidFill>
                <a:latin typeface="Century Gothic"/>
                <a:cs typeface="Century Gothic"/>
              </a:rPr>
              <a:t>a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376172" y="5262371"/>
            <a:ext cx="1394460" cy="13944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Rectangle 11"/>
          <p:cNvSpPr/>
          <p:nvPr/>
        </p:nvSpPr>
        <p:spPr>
          <a:xfrm>
            <a:off x="3005065" y="2114564"/>
            <a:ext cx="22499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0">
              <a:lnSpc>
                <a:spcPct val="100000"/>
              </a:lnSpc>
            </a:pPr>
            <a:r>
              <a:rPr lang="en-US" b="1" spc="-10" dirty="0">
                <a:solidFill>
                  <a:srgbClr val="FFFFFF"/>
                </a:solidFill>
                <a:latin typeface="Century Gothic"/>
                <a:cs typeface="Century Gothic"/>
              </a:rPr>
              <a:t>Fonte de </a:t>
            </a:r>
            <a:r>
              <a:rPr lang="en-US" b="1" spc="-10" dirty="0" err="1">
                <a:solidFill>
                  <a:srgbClr val="FFFFFF"/>
                </a:solidFill>
                <a:latin typeface="Century Gothic"/>
                <a:cs typeface="Century Gothic"/>
              </a:rPr>
              <a:t>radiação</a:t>
            </a:r>
            <a:endParaRPr lang="en-US" dirty="0">
              <a:latin typeface="Century Gothic"/>
              <a:cs typeface="Century Gothic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3179477" y="45158"/>
            <a:ext cx="5756843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Componentes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um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Espectrômetro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Absorção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Atômica</a:t>
            </a:r>
            <a:endParaRPr lang="en-US" sz="40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" name="Picture 3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3151"/>
            <a:ext cx="9144000" cy="4811697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786307" y="6848501"/>
            <a:ext cx="2460625" cy="0"/>
          </a:xfrm>
          <a:custGeom>
            <a:avLst/>
            <a:gdLst/>
            <a:ahLst/>
            <a:cxnLst/>
            <a:rect l="l" t="t" r="r" b="b"/>
            <a:pathLst>
              <a:path w="2460625">
                <a:moveTo>
                  <a:pt x="0" y="0"/>
                </a:moveTo>
                <a:lnTo>
                  <a:pt x="2460382" y="0"/>
                </a:lnTo>
              </a:path>
            </a:pathLst>
          </a:custGeom>
          <a:ln w="6341">
            <a:solidFill>
              <a:srgbClr val="8793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32998" y="6842169"/>
            <a:ext cx="2460625" cy="0"/>
          </a:xfrm>
          <a:custGeom>
            <a:avLst/>
            <a:gdLst/>
            <a:ahLst/>
            <a:cxnLst/>
            <a:rect l="l" t="t" r="r" b="b"/>
            <a:pathLst>
              <a:path w="2460625">
                <a:moveTo>
                  <a:pt x="0" y="0"/>
                </a:moveTo>
                <a:lnTo>
                  <a:pt x="2460383" y="0"/>
                </a:lnTo>
              </a:path>
            </a:pathLst>
          </a:custGeom>
          <a:ln w="6341">
            <a:solidFill>
              <a:srgbClr val="8793A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94090" y="4596060"/>
            <a:ext cx="626745" cy="939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7200" spc="-305" dirty="0">
                <a:solidFill>
                  <a:srgbClr val="343F3B"/>
                </a:solidFill>
                <a:latin typeface="Times New Roman"/>
                <a:cs typeface="Times New Roman"/>
              </a:rPr>
              <a:t>·</a:t>
            </a:r>
            <a:r>
              <a:rPr sz="7200" spc="235" dirty="0">
                <a:solidFill>
                  <a:srgbClr val="343F3B"/>
                </a:solidFill>
                <a:latin typeface="Times New Roman"/>
                <a:cs typeface="Times New Roman"/>
              </a:rPr>
              <a:t>-</a:t>
            </a:r>
            <a:endParaRPr sz="72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76200" y="76200"/>
            <a:ext cx="8991600" cy="67056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object 2"/>
          <p:cNvSpPr/>
          <p:nvPr/>
        </p:nvSpPr>
        <p:spPr>
          <a:xfrm>
            <a:off x="1219200" y="533400"/>
            <a:ext cx="4303903" cy="59340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947028" y="1633092"/>
            <a:ext cx="2591435" cy="189611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3200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oc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de 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omi</a:t>
            </a:r>
            <a:r>
              <a:rPr sz="3200" spc="-50" dirty="0">
                <a:solidFill>
                  <a:srgbClr val="FFFFFF"/>
                </a:solidFill>
                <a:latin typeface="Calibri"/>
                <a:cs typeface="Calibri"/>
              </a:rPr>
              <a:t>z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3200" spc="-20" dirty="0">
                <a:solidFill>
                  <a:srgbClr val="FFFFFF"/>
                </a:solidFill>
                <a:latin typeface="Calibri"/>
                <a:cs typeface="Calibri"/>
              </a:rPr>
              <a:t>ç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ão</a:t>
            </a:r>
            <a:r>
              <a:rPr sz="3200" spc="1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dos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mine</a:t>
            </a:r>
            <a:r>
              <a:rPr sz="3200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ais </a:t>
            </a:r>
            <a:r>
              <a:rPr sz="3200" spc="-5" dirty="0">
                <a:solidFill>
                  <a:srgbClr val="FFFFFF"/>
                </a:solidFill>
                <a:latin typeface="Calibri"/>
                <a:cs typeface="Calibri"/>
              </a:rPr>
              <a:t>na 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amo</a:t>
            </a:r>
            <a:r>
              <a:rPr sz="3200" spc="-4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3200" spc="-6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32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endParaRPr sz="3200" dirty="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362200" y="695471"/>
            <a:ext cx="1605530" cy="5772004"/>
          </a:xfrm>
          <a:prstGeom prst="rect">
            <a:avLst/>
          </a:prstGeom>
          <a:blipFill dpi="0" rotWithShape="1">
            <a:blip r:embed="rId4" cstate="print">
              <a:alphaModFix amt="55000"/>
            </a:blip>
            <a:srcRect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lame Atomic Absorption Spectroscopy Demonstrat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" y="1524000"/>
            <a:ext cx="8686800" cy="4886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055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93903" y="2361819"/>
            <a:ext cx="7011034" cy="38423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78846"/>
              <a:buFont typeface="Wingdings 2"/>
              <a:buChar char=""/>
              <a:tabLst>
                <a:tab pos="396875" algn="l"/>
              </a:tabLst>
            </a:pPr>
            <a:r>
              <a:rPr sz="2600" b="1" spc="-25" dirty="0">
                <a:latin typeface="Calibri"/>
                <a:cs typeface="Calibri"/>
              </a:rPr>
              <a:t>C</a:t>
            </a:r>
            <a:r>
              <a:rPr sz="2600" b="1" spc="-35" dirty="0">
                <a:latin typeface="Calibri"/>
                <a:cs typeface="Calibri"/>
              </a:rPr>
              <a:t>h</a:t>
            </a:r>
            <a:r>
              <a:rPr sz="2600" b="1" spc="-30" dirty="0">
                <a:latin typeface="Calibri"/>
                <a:cs typeface="Calibri"/>
              </a:rPr>
              <a:t>a</a:t>
            </a:r>
            <a:r>
              <a:rPr sz="2600" b="1" spc="-20" dirty="0">
                <a:latin typeface="Calibri"/>
                <a:cs typeface="Calibri"/>
              </a:rPr>
              <a:t>m</a:t>
            </a:r>
            <a:r>
              <a:rPr sz="2600" b="1" spc="-30" dirty="0">
                <a:latin typeface="Calibri"/>
                <a:cs typeface="Calibri"/>
              </a:rPr>
              <a:t>a</a:t>
            </a:r>
            <a:r>
              <a:rPr sz="2600" b="1" dirty="0">
                <a:latin typeface="Calibri"/>
                <a:cs typeface="Calibri"/>
              </a:rPr>
              <a:t>:</a:t>
            </a:r>
            <a:r>
              <a:rPr sz="2600" b="1" spc="-1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ap</a:t>
            </a:r>
            <a:r>
              <a:rPr sz="2600" spc="-60" dirty="0">
                <a:latin typeface="Calibri"/>
                <a:cs typeface="Calibri"/>
              </a:rPr>
              <a:t>r</a:t>
            </a:r>
            <a:r>
              <a:rPr sz="2600" spc="-80" dirty="0">
                <a:latin typeface="Calibri"/>
                <a:cs typeface="Calibri"/>
              </a:rPr>
              <a:t>o</a:t>
            </a:r>
            <a:r>
              <a:rPr sz="2600" spc="-25" dirty="0">
                <a:latin typeface="Calibri"/>
                <a:cs typeface="Calibri"/>
              </a:rPr>
              <a:t>xi</a:t>
            </a:r>
            <a:r>
              <a:rPr sz="2600" spc="-30" dirty="0">
                <a:latin typeface="Calibri"/>
                <a:cs typeface="Calibri"/>
              </a:rPr>
              <a:t>m</a:t>
            </a:r>
            <a:r>
              <a:rPr sz="2600" spc="-25" dirty="0">
                <a:latin typeface="Calibri"/>
                <a:cs typeface="Calibri"/>
              </a:rPr>
              <a:t>ad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0" dirty="0">
                <a:latin typeface="Calibri"/>
                <a:cs typeface="Calibri"/>
              </a:rPr>
              <a:t>m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6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6</a:t>
            </a:r>
            <a:r>
              <a:rPr sz="2600" dirty="0">
                <a:latin typeface="Calibri"/>
                <a:cs typeface="Calibri"/>
              </a:rPr>
              <a:t>4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10" dirty="0">
                <a:latin typeface="Calibri"/>
                <a:cs typeface="Calibri"/>
              </a:rPr>
              <a:t>l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20" dirty="0">
                <a:latin typeface="Calibri"/>
                <a:cs typeface="Calibri"/>
              </a:rPr>
              <a:t>m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s</a:t>
            </a:r>
            <a:endParaRPr sz="26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300"/>
              </a:spcBef>
              <a:buClr>
                <a:srgbClr val="7DD139"/>
              </a:buClr>
              <a:buSzPct val="78846"/>
              <a:buFont typeface="Wingdings 2"/>
              <a:buChar char=""/>
              <a:tabLst>
                <a:tab pos="396875" algn="l"/>
              </a:tabLst>
            </a:pPr>
            <a:r>
              <a:rPr sz="2600" b="1" spc="-45" dirty="0">
                <a:latin typeface="Calibri"/>
                <a:cs typeface="Calibri"/>
              </a:rPr>
              <a:t>F</a:t>
            </a:r>
            <a:r>
              <a:rPr sz="2600" b="1" spc="-10" dirty="0">
                <a:latin typeface="Calibri"/>
                <a:cs typeface="Calibri"/>
              </a:rPr>
              <a:t>o</a:t>
            </a:r>
            <a:r>
              <a:rPr sz="2600" b="1" spc="-15" dirty="0">
                <a:latin typeface="Calibri"/>
                <a:cs typeface="Calibri"/>
              </a:rPr>
              <a:t>r</a:t>
            </a:r>
            <a:r>
              <a:rPr sz="2600" b="1" spc="-20" dirty="0">
                <a:latin typeface="Calibri"/>
                <a:cs typeface="Calibri"/>
              </a:rPr>
              <a:t>n</a:t>
            </a:r>
            <a:r>
              <a:rPr sz="2600" b="1" dirty="0">
                <a:latin typeface="Calibri"/>
                <a:cs typeface="Calibri"/>
              </a:rPr>
              <a:t>o</a:t>
            </a:r>
            <a:r>
              <a:rPr sz="2600" b="1" spc="-35" dirty="0">
                <a:latin typeface="Calibri"/>
                <a:cs typeface="Calibri"/>
              </a:rPr>
              <a:t> </a:t>
            </a:r>
            <a:r>
              <a:rPr sz="2600" b="1" spc="-30" dirty="0">
                <a:latin typeface="Calibri"/>
                <a:cs typeface="Calibri"/>
              </a:rPr>
              <a:t>d</a:t>
            </a:r>
            <a:r>
              <a:rPr sz="2600" b="1" dirty="0">
                <a:latin typeface="Calibri"/>
                <a:cs typeface="Calibri"/>
              </a:rPr>
              <a:t>e</a:t>
            </a:r>
            <a:r>
              <a:rPr sz="2600" b="1" spc="-15" dirty="0">
                <a:latin typeface="Calibri"/>
                <a:cs typeface="Calibri"/>
              </a:rPr>
              <a:t> </a:t>
            </a:r>
            <a:r>
              <a:rPr sz="2600" b="1" spc="-25" dirty="0">
                <a:latin typeface="Calibri"/>
                <a:cs typeface="Calibri"/>
              </a:rPr>
              <a:t>g</a:t>
            </a:r>
            <a:r>
              <a:rPr sz="2600" b="1" spc="-85" dirty="0">
                <a:latin typeface="Calibri"/>
                <a:cs typeface="Calibri"/>
              </a:rPr>
              <a:t>r</a:t>
            </a:r>
            <a:r>
              <a:rPr sz="2600" b="1" spc="-40" dirty="0">
                <a:latin typeface="Calibri"/>
                <a:cs typeface="Calibri"/>
              </a:rPr>
              <a:t>a</a:t>
            </a:r>
            <a:r>
              <a:rPr sz="2600" b="1" spc="-20" dirty="0">
                <a:latin typeface="Calibri"/>
                <a:cs typeface="Calibri"/>
              </a:rPr>
              <a:t>f</a:t>
            </a:r>
            <a:r>
              <a:rPr sz="2600" b="1" spc="-40" dirty="0">
                <a:latin typeface="Calibri"/>
                <a:cs typeface="Calibri"/>
              </a:rPr>
              <a:t>i</a:t>
            </a:r>
            <a:r>
              <a:rPr sz="2600" b="1" spc="-65" dirty="0">
                <a:latin typeface="Calibri"/>
                <a:cs typeface="Calibri"/>
              </a:rPr>
              <a:t>t</a:t>
            </a:r>
            <a:r>
              <a:rPr sz="2600" b="1" spc="-30" dirty="0">
                <a:latin typeface="Calibri"/>
                <a:cs typeface="Calibri"/>
              </a:rPr>
              <a:t>e</a:t>
            </a:r>
            <a:r>
              <a:rPr sz="2600" b="1" dirty="0">
                <a:latin typeface="Calibri"/>
                <a:cs typeface="Calibri"/>
              </a:rPr>
              <a:t>:</a:t>
            </a:r>
            <a:r>
              <a:rPr sz="2600" b="1" spc="1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ap</a:t>
            </a:r>
            <a:r>
              <a:rPr sz="2600" spc="-60" dirty="0">
                <a:latin typeface="Calibri"/>
                <a:cs typeface="Calibri"/>
              </a:rPr>
              <a:t>r</a:t>
            </a:r>
            <a:r>
              <a:rPr sz="2600" spc="-80" dirty="0">
                <a:latin typeface="Calibri"/>
                <a:cs typeface="Calibri"/>
              </a:rPr>
              <a:t>o</a:t>
            </a:r>
            <a:r>
              <a:rPr sz="2600" spc="-25" dirty="0">
                <a:latin typeface="Calibri"/>
                <a:cs typeface="Calibri"/>
              </a:rPr>
              <a:t>xi</a:t>
            </a:r>
            <a:r>
              <a:rPr sz="2600" spc="-30" dirty="0">
                <a:latin typeface="Calibri"/>
                <a:cs typeface="Calibri"/>
              </a:rPr>
              <a:t>m</a:t>
            </a:r>
            <a:r>
              <a:rPr sz="2600" spc="-25" dirty="0">
                <a:latin typeface="Calibri"/>
                <a:cs typeface="Calibri"/>
              </a:rPr>
              <a:t>ad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0" dirty="0">
                <a:latin typeface="Calibri"/>
                <a:cs typeface="Calibri"/>
              </a:rPr>
              <a:t>m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dirty="0">
                <a:latin typeface="Calibri"/>
                <a:cs typeface="Calibri"/>
              </a:rPr>
              <a:t>e</a:t>
            </a:r>
            <a:r>
              <a:rPr sz="2600" spc="-4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5</a:t>
            </a:r>
            <a:r>
              <a:rPr sz="2600" dirty="0">
                <a:latin typeface="Calibri"/>
                <a:cs typeface="Calibri"/>
              </a:rPr>
              <a:t>5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10" dirty="0">
                <a:latin typeface="Calibri"/>
                <a:cs typeface="Calibri"/>
              </a:rPr>
              <a:t>l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20" dirty="0">
                <a:latin typeface="Calibri"/>
                <a:cs typeface="Calibri"/>
              </a:rPr>
              <a:t>m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s</a:t>
            </a:r>
            <a:endParaRPr sz="26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300"/>
              </a:spcBef>
              <a:buClr>
                <a:srgbClr val="7DD139"/>
              </a:buClr>
              <a:buSzPct val="78846"/>
              <a:buFont typeface="Wingdings 2"/>
              <a:buChar char=""/>
              <a:tabLst>
                <a:tab pos="396875" algn="l"/>
              </a:tabLst>
            </a:pPr>
            <a:r>
              <a:rPr sz="2600" b="1" spc="-30" dirty="0">
                <a:latin typeface="Calibri"/>
                <a:cs typeface="Calibri"/>
              </a:rPr>
              <a:t>Ge</a:t>
            </a:r>
            <a:r>
              <a:rPr sz="2600" b="1" spc="-85" dirty="0">
                <a:latin typeface="Calibri"/>
                <a:cs typeface="Calibri"/>
              </a:rPr>
              <a:t>r</a:t>
            </a:r>
            <a:r>
              <a:rPr sz="2600" b="1" spc="-30" dirty="0">
                <a:latin typeface="Calibri"/>
                <a:cs typeface="Calibri"/>
              </a:rPr>
              <a:t>a</a:t>
            </a:r>
            <a:r>
              <a:rPr sz="2600" b="1" spc="-35" dirty="0">
                <a:latin typeface="Calibri"/>
                <a:cs typeface="Calibri"/>
              </a:rPr>
              <a:t>ç</a:t>
            </a:r>
            <a:r>
              <a:rPr sz="2600" b="1" spc="-30" dirty="0">
                <a:latin typeface="Calibri"/>
                <a:cs typeface="Calibri"/>
              </a:rPr>
              <a:t>ã</a:t>
            </a:r>
            <a:r>
              <a:rPr sz="2600" b="1" dirty="0">
                <a:latin typeface="Calibri"/>
                <a:cs typeface="Calibri"/>
              </a:rPr>
              <a:t>o </a:t>
            </a:r>
            <a:r>
              <a:rPr sz="2600" b="1" spc="-30" dirty="0">
                <a:latin typeface="Calibri"/>
                <a:cs typeface="Calibri"/>
              </a:rPr>
              <a:t>d</a:t>
            </a:r>
            <a:r>
              <a:rPr sz="2600" b="1" dirty="0">
                <a:latin typeface="Calibri"/>
                <a:cs typeface="Calibri"/>
              </a:rPr>
              <a:t>e</a:t>
            </a:r>
            <a:r>
              <a:rPr sz="2600" b="1" spc="-15" dirty="0">
                <a:latin typeface="Calibri"/>
                <a:cs typeface="Calibri"/>
              </a:rPr>
              <a:t> </a:t>
            </a:r>
            <a:r>
              <a:rPr sz="2600" b="1" spc="-35" dirty="0">
                <a:latin typeface="Calibri"/>
                <a:cs typeface="Calibri"/>
              </a:rPr>
              <a:t>h</a:t>
            </a:r>
            <a:r>
              <a:rPr sz="2600" b="1" spc="-40" dirty="0">
                <a:latin typeface="Calibri"/>
                <a:cs typeface="Calibri"/>
              </a:rPr>
              <a:t>i</a:t>
            </a:r>
            <a:r>
              <a:rPr sz="2600" b="1" spc="-35" dirty="0">
                <a:latin typeface="Calibri"/>
                <a:cs typeface="Calibri"/>
              </a:rPr>
              <a:t>d</a:t>
            </a:r>
            <a:r>
              <a:rPr sz="2600" b="1" spc="-55" dirty="0">
                <a:latin typeface="Calibri"/>
                <a:cs typeface="Calibri"/>
              </a:rPr>
              <a:t>r</a:t>
            </a:r>
            <a:r>
              <a:rPr sz="2600" b="1" spc="-45" dirty="0">
                <a:latin typeface="Calibri"/>
                <a:cs typeface="Calibri"/>
              </a:rPr>
              <a:t>e</a:t>
            </a:r>
            <a:r>
              <a:rPr sz="2600" b="1" spc="-55" dirty="0">
                <a:latin typeface="Calibri"/>
                <a:cs typeface="Calibri"/>
              </a:rPr>
              <a:t>t</a:t>
            </a:r>
            <a:r>
              <a:rPr sz="2600" b="1" spc="-20" dirty="0">
                <a:latin typeface="Calibri"/>
                <a:cs typeface="Calibri"/>
              </a:rPr>
              <a:t>o</a:t>
            </a:r>
            <a:r>
              <a:rPr sz="2600" b="1" spc="-15" dirty="0">
                <a:latin typeface="Calibri"/>
                <a:cs typeface="Calibri"/>
              </a:rPr>
              <a:t>s</a:t>
            </a:r>
            <a:r>
              <a:rPr sz="2600" b="1" dirty="0">
                <a:latin typeface="Calibri"/>
                <a:cs typeface="Calibri"/>
              </a:rPr>
              <a:t>:</a:t>
            </a:r>
            <a:r>
              <a:rPr sz="2600" b="1" spc="25" dirty="0">
                <a:latin typeface="Calibri"/>
                <a:cs typeface="Calibri"/>
              </a:rPr>
              <a:t> </a:t>
            </a:r>
            <a:r>
              <a:rPr sz="2600" dirty="0">
                <a:latin typeface="Calibri"/>
                <a:cs typeface="Calibri"/>
              </a:rPr>
              <a:t>8</a:t>
            </a:r>
            <a:r>
              <a:rPr sz="2600" spc="-25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10" dirty="0">
                <a:latin typeface="Calibri"/>
                <a:cs typeface="Calibri"/>
              </a:rPr>
              <a:t>l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20" dirty="0">
                <a:latin typeface="Calibri"/>
                <a:cs typeface="Calibri"/>
              </a:rPr>
              <a:t>m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spc="-35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s</a:t>
            </a:r>
            <a:endParaRPr sz="2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1"/>
              </a:spcBef>
              <a:buClr>
                <a:srgbClr val="7DD139"/>
              </a:buClr>
              <a:buFont typeface="Wingdings 2"/>
              <a:buChar char=""/>
            </a:pPr>
            <a:endParaRPr sz="3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600" b="1" dirty="0">
                <a:latin typeface="Calibri"/>
                <a:cs typeface="Calibri"/>
              </a:rPr>
              <a:t>A</a:t>
            </a:r>
            <a:r>
              <a:rPr sz="2600" b="1" spc="-25" dirty="0">
                <a:latin typeface="Calibri"/>
                <a:cs typeface="Calibri"/>
              </a:rPr>
              <a:t>plic</a:t>
            </a:r>
            <a:r>
              <a:rPr sz="2600" b="1" spc="-15" dirty="0">
                <a:latin typeface="Calibri"/>
                <a:cs typeface="Calibri"/>
              </a:rPr>
              <a:t>a</a:t>
            </a:r>
            <a:r>
              <a:rPr sz="2600" b="1" spc="-25" dirty="0">
                <a:latin typeface="Calibri"/>
                <a:cs typeface="Calibri"/>
              </a:rPr>
              <a:t>ç</a:t>
            </a:r>
            <a:r>
              <a:rPr sz="2600" b="1" spc="-15" dirty="0">
                <a:latin typeface="Calibri"/>
                <a:cs typeface="Calibri"/>
              </a:rPr>
              <a:t>ã</a:t>
            </a:r>
            <a:r>
              <a:rPr sz="2600" b="1" dirty="0">
                <a:latin typeface="Calibri"/>
                <a:cs typeface="Calibri"/>
              </a:rPr>
              <a:t>o</a:t>
            </a:r>
            <a:r>
              <a:rPr sz="2600" b="1" spc="-55" dirty="0">
                <a:latin typeface="Calibri"/>
                <a:cs typeface="Calibri"/>
              </a:rPr>
              <a:t> </a:t>
            </a:r>
            <a:r>
              <a:rPr sz="2600" b="1" spc="-30" dirty="0">
                <a:latin typeface="Calibri"/>
                <a:cs typeface="Calibri"/>
              </a:rPr>
              <a:t>d</a:t>
            </a:r>
            <a:r>
              <a:rPr sz="2600" b="1" dirty="0">
                <a:latin typeface="Calibri"/>
                <a:cs typeface="Calibri"/>
              </a:rPr>
              <a:t>a</a:t>
            </a:r>
            <a:r>
              <a:rPr sz="2600" b="1" spc="-25" dirty="0">
                <a:latin typeface="Calibri"/>
                <a:cs typeface="Calibri"/>
              </a:rPr>
              <a:t> </a:t>
            </a:r>
            <a:r>
              <a:rPr sz="2600" b="1" spc="-55" dirty="0">
                <a:latin typeface="Calibri"/>
                <a:cs typeface="Calibri"/>
              </a:rPr>
              <a:t>t</a:t>
            </a:r>
            <a:r>
              <a:rPr sz="2600" b="1" spc="-15" dirty="0">
                <a:latin typeface="Calibri"/>
                <a:cs typeface="Calibri"/>
              </a:rPr>
              <a:t>é</a:t>
            </a:r>
            <a:r>
              <a:rPr sz="2600" b="1" spc="-10" dirty="0">
                <a:latin typeface="Calibri"/>
                <a:cs typeface="Calibri"/>
              </a:rPr>
              <a:t>c</a:t>
            </a:r>
            <a:r>
              <a:rPr sz="2600" b="1" spc="-20" dirty="0">
                <a:latin typeface="Calibri"/>
                <a:cs typeface="Calibri"/>
              </a:rPr>
              <a:t>n</a:t>
            </a:r>
            <a:r>
              <a:rPr sz="2600" b="1" spc="-25" dirty="0">
                <a:latin typeface="Calibri"/>
                <a:cs typeface="Calibri"/>
              </a:rPr>
              <a:t>ic</a:t>
            </a:r>
            <a:r>
              <a:rPr sz="2600" b="1" spc="-30" dirty="0">
                <a:latin typeface="Calibri"/>
                <a:cs typeface="Calibri"/>
              </a:rPr>
              <a:t>a</a:t>
            </a:r>
            <a:r>
              <a:rPr sz="2600" b="1" dirty="0">
                <a:latin typeface="Calibri"/>
                <a:cs typeface="Calibri"/>
              </a:rPr>
              <a:t>:</a:t>
            </a:r>
            <a:endParaRPr sz="26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300"/>
              </a:spcBef>
              <a:buClr>
                <a:srgbClr val="7DD139"/>
              </a:buClr>
              <a:buSzPct val="78846"/>
              <a:buFont typeface="Wingdings 2"/>
              <a:buChar char=""/>
              <a:tabLst>
                <a:tab pos="396875" algn="l"/>
              </a:tabLst>
            </a:pPr>
            <a:r>
              <a:rPr sz="2600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m</a:t>
            </a:r>
            <a:r>
              <a:rPr sz="2600" spc="-15" dirty="0">
                <a:latin typeface="Calibri"/>
                <a:cs typeface="Calibri"/>
              </a:rPr>
              <a:t>b</a:t>
            </a:r>
            <a:r>
              <a:rPr sz="2600" spc="-10" dirty="0">
                <a:latin typeface="Calibri"/>
                <a:cs typeface="Calibri"/>
              </a:rPr>
              <a:t>i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spc="-35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25" dirty="0">
                <a:latin typeface="Calibri"/>
                <a:cs typeface="Calibri"/>
              </a:rPr>
              <a:t>l</a:t>
            </a:r>
            <a:r>
              <a:rPr sz="2600" spc="-10" dirty="0">
                <a:latin typeface="Calibri"/>
                <a:cs typeface="Calibri"/>
              </a:rPr>
              <a:t>:</a:t>
            </a:r>
            <a:r>
              <a:rPr sz="2600" spc="-6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s</a:t>
            </a:r>
            <a:r>
              <a:rPr sz="2600" spc="-30" dirty="0">
                <a:latin typeface="Calibri"/>
                <a:cs typeface="Calibri"/>
              </a:rPr>
              <a:t>o</a:t>
            </a:r>
            <a:r>
              <a:rPr sz="2600" spc="-25" dirty="0">
                <a:latin typeface="Calibri"/>
                <a:cs typeface="Calibri"/>
              </a:rPr>
              <a:t>l</a:t>
            </a:r>
            <a:r>
              <a:rPr sz="2600" spc="-30" dirty="0">
                <a:latin typeface="Calibri"/>
                <a:cs typeface="Calibri"/>
              </a:rPr>
              <a:t>o</a:t>
            </a: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á</a:t>
            </a:r>
            <a:r>
              <a:rPr sz="2600" spc="-30" dirty="0">
                <a:latin typeface="Calibri"/>
                <a:cs typeface="Calibri"/>
              </a:rPr>
              <a:t>g</a:t>
            </a:r>
            <a:r>
              <a:rPr sz="2600" spc="-25" dirty="0">
                <a:latin typeface="Calibri"/>
                <a:cs typeface="Calibri"/>
              </a:rPr>
              <a:t>uas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pla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60" dirty="0">
                <a:latin typeface="Calibri"/>
                <a:cs typeface="Calibri"/>
              </a:rPr>
              <a:t>t</a:t>
            </a:r>
            <a:r>
              <a:rPr sz="2600" spc="-25" dirty="0">
                <a:latin typeface="Calibri"/>
                <a:cs typeface="Calibri"/>
              </a:rPr>
              <a:t>as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3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sedi</a:t>
            </a:r>
            <a:r>
              <a:rPr sz="2600" spc="-30" dirty="0">
                <a:latin typeface="Calibri"/>
                <a:cs typeface="Calibri"/>
              </a:rPr>
              <a:t>m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spc="-30" dirty="0">
                <a:latin typeface="Calibri"/>
                <a:cs typeface="Calibri"/>
              </a:rPr>
              <a:t>o</a:t>
            </a:r>
            <a:r>
              <a:rPr sz="2600" spc="-25" dirty="0">
                <a:latin typeface="Calibri"/>
                <a:cs typeface="Calibri"/>
              </a:rPr>
              <a:t>s..</a:t>
            </a:r>
            <a:r>
              <a:rPr sz="2600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300"/>
              </a:spcBef>
              <a:buClr>
                <a:srgbClr val="7DD139"/>
              </a:buClr>
              <a:buSzPct val="78846"/>
              <a:buFont typeface="Wingdings 2"/>
              <a:buChar char=""/>
              <a:tabLst>
                <a:tab pos="396875" algn="l"/>
              </a:tabLst>
            </a:pPr>
            <a:r>
              <a:rPr sz="2600" spc="-10" dirty="0">
                <a:latin typeface="Calibri"/>
                <a:cs typeface="Calibri"/>
              </a:rPr>
              <a:t>Clí</a:t>
            </a:r>
            <a:r>
              <a:rPr sz="2600" spc="-15" dirty="0">
                <a:latin typeface="Calibri"/>
                <a:cs typeface="Calibri"/>
              </a:rPr>
              <a:t>n</a:t>
            </a:r>
            <a:r>
              <a:rPr sz="2600" spc="-10" dirty="0">
                <a:latin typeface="Calibri"/>
                <a:cs typeface="Calibri"/>
              </a:rPr>
              <a:t>i</a:t>
            </a:r>
            <a:r>
              <a:rPr sz="2600" spc="-35" dirty="0">
                <a:latin typeface="Calibri"/>
                <a:cs typeface="Calibri"/>
              </a:rPr>
              <a:t>c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10" dirty="0">
                <a:latin typeface="Calibri"/>
                <a:cs typeface="Calibri"/>
              </a:rPr>
              <a:t>:</a:t>
            </a:r>
            <a:r>
              <a:rPr sz="2600" spc="-15" dirty="0">
                <a:latin typeface="Calibri"/>
                <a:cs typeface="Calibri"/>
              </a:rPr>
              <a:t> u</a:t>
            </a:r>
            <a:r>
              <a:rPr sz="2600" spc="-10" dirty="0">
                <a:latin typeface="Calibri"/>
                <a:cs typeface="Calibri"/>
              </a:rPr>
              <a:t>ri</a:t>
            </a:r>
            <a:r>
              <a:rPr sz="2600" spc="-15" dirty="0">
                <a:latin typeface="Calibri"/>
                <a:cs typeface="Calibri"/>
              </a:rPr>
              <a:t>na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35" dirty="0">
                <a:latin typeface="Calibri"/>
                <a:cs typeface="Calibri"/>
              </a:rPr>
              <a:t>c</a:t>
            </a:r>
            <a:r>
              <a:rPr sz="2600" spc="-15" dirty="0">
                <a:latin typeface="Calibri"/>
                <a:cs typeface="Calibri"/>
              </a:rPr>
              <a:t>abe</a:t>
            </a:r>
            <a:r>
              <a:rPr sz="2600" spc="-10" dirty="0">
                <a:latin typeface="Calibri"/>
                <a:cs typeface="Calibri"/>
              </a:rPr>
              <a:t>l</a:t>
            </a:r>
            <a:r>
              <a:rPr sz="2600" spc="-70" dirty="0">
                <a:latin typeface="Calibri"/>
                <a:cs typeface="Calibri"/>
              </a:rPr>
              <a:t>o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-1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spc="-15" dirty="0">
                <a:latin typeface="Calibri"/>
                <a:cs typeface="Calibri"/>
              </a:rPr>
              <a:t>u</a:t>
            </a:r>
            <a:r>
              <a:rPr sz="2600" spc="-10" dirty="0">
                <a:latin typeface="Calibri"/>
                <a:cs typeface="Calibri"/>
              </a:rPr>
              <a:t>t</a:t>
            </a:r>
            <a:r>
              <a:rPr sz="2600" spc="-45" dirty="0">
                <a:latin typeface="Calibri"/>
                <a:cs typeface="Calibri"/>
              </a:rPr>
              <a:t>r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s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15" dirty="0">
                <a:latin typeface="Calibri"/>
                <a:cs typeface="Calibri"/>
              </a:rPr>
              <a:t>f</a:t>
            </a:r>
            <a:r>
              <a:rPr sz="2600" spc="-10" dirty="0">
                <a:latin typeface="Calibri"/>
                <a:cs typeface="Calibri"/>
              </a:rPr>
              <a:t>l</a:t>
            </a:r>
            <a:r>
              <a:rPr sz="2600" spc="-15" dirty="0">
                <a:latin typeface="Calibri"/>
                <a:cs typeface="Calibri"/>
              </a:rPr>
              <a:t>u</a:t>
            </a:r>
            <a:r>
              <a:rPr sz="2600" spc="-10" dirty="0">
                <a:latin typeface="Calibri"/>
                <a:cs typeface="Calibri"/>
              </a:rPr>
              <a:t>i</a:t>
            </a:r>
            <a:r>
              <a:rPr sz="2600" spc="-15" dirty="0">
                <a:latin typeface="Calibri"/>
                <a:cs typeface="Calibri"/>
              </a:rPr>
              <a:t>d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spc="-15" dirty="0">
                <a:latin typeface="Calibri"/>
                <a:cs typeface="Calibri"/>
              </a:rPr>
              <a:t>s</a:t>
            </a:r>
            <a:r>
              <a:rPr sz="2600" spc="-10" dirty="0">
                <a:latin typeface="Calibri"/>
                <a:cs typeface="Calibri"/>
              </a:rPr>
              <a:t>..</a:t>
            </a:r>
            <a:r>
              <a:rPr sz="2600" dirty="0">
                <a:latin typeface="Calibri"/>
                <a:cs typeface="Calibri"/>
              </a:rPr>
              <a:t>.</a:t>
            </a:r>
            <a:endParaRPr sz="26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300"/>
              </a:spcBef>
              <a:buClr>
                <a:srgbClr val="7DD139"/>
              </a:buClr>
              <a:buSzPct val="78846"/>
              <a:buFont typeface="Wingdings 2"/>
              <a:buChar char=""/>
              <a:tabLst>
                <a:tab pos="396875" algn="l"/>
              </a:tabLst>
            </a:pPr>
            <a:r>
              <a:rPr sz="2600" spc="-10" dirty="0">
                <a:latin typeface="Calibri"/>
                <a:cs typeface="Calibri"/>
              </a:rPr>
              <a:t>Ali</a:t>
            </a:r>
            <a:r>
              <a:rPr sz="2600" spc="-20" dirty="0">
                <a:latin typeface="Calibri"/>
                <a:cs typeface="Calibri"/>
              </a:rPr>
              <a:t>m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55" dirty="0">
                <a:latin typeface="Calibri"/>
                <a:cs typeface="Calibri"/>
              </a:rPr>
              <a:t>n</a:t>
            </a:r>
            <a:r>
              <a:rPr sz="2600" spc="-35" dirty="0">
                <a:latin typeface="Calibri"/>
                <a:cs typeface="Calibri"/>
              </a:rPr>
              <a:t>t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dirty="0">
                <a:latin typeface="Calibri"/>
                <a:cs typeface="Calibri"/>
              </a:rPr>
              <a:t>s</a:t>
            </a:r>
            <a:endParaRPr sz="2600">
              <a:latin typeface="Calibri"/>
              <a:cs typeface="Calibri"/>
            </a:endParaRPr>
          </a:p>
          <a:p>
            <a:pPr marL="396240" indent="-383540">
              <a:lnSpc>
                <a:spcPct val="100000"/>
              </a:lnSpc>
              <a:spcBef>
                <a:spcPts val="300"/>
              </a:spcBef>
              <a:buClr>
                <a:srgbClr val="7DD139"/>
              </a:buClr>
              <a:buSzPct val="78846"/>
              <a:buFont typeface="Wingdings 2"/>
              <a:buChar char=""/>
              <a:tabLst>
                <a:tab pos="396875" algn="l"/>
              </a:tabLst>
            </a:pPr>
            <a:r>
              <a:rPr sz="2600" spc="-25" dirty="0">
                <a:latin typeface="Calibri"/>
                <a:cs typeface="Calibri"/>
              </a:rPr>
              <a:t>Indu</a:t>
            </a:r>
            <a:r>
              <a:rPr sz="2600" spc="-50" dirty="0">
                <a:latin typeface="Calibri"/>
                <a:cs typeface="Calibri"/>
              </a:rPr>
              <a:t>s</a:t>
            </a:r>
            <a:r>
              <a:rPr sz="2600" spc="-25" dirty="0">
                <a:latin typeface="Calibri"/>
                <a:cs typeface="Calibri"/>
              </a:rPr>
              <a:t>t</a:t>
            </a:r>
            <a:r>
              <a:rPr sz="2600" spc="-20" dirty="0">
                <a:latin typeface="Calibri"/>
                <a:cs typeface="Calibri"/>
              </a:rPr>
              <a:t>r</a:t>
            </a:r>
            <a:r>
              <a:rPr sz="2600" spc="-25" dirty="0">
                <a:latin typeface="Calibri"/>
                <a:cs typeface="Calibri"/>
              </a:rPr>
              <a:t>ia</a:t>
            </a:r>
            <a:r>
              <a:rPr sz="2600" spc="-20" dirty="0">
                <a:latin typeface="Calibri"/>
                <a:cs typeface="Calibri"/>
              </a:rPr>
              <a:t>l</a:t>
            </a:r>
            <a:r>
              <a:rPr sz="2600" spc="-10" dirty="0">
                <a:latin typeface="Calibri"/>
                <a:cs typeface="Calibri"/>
              </a:rPr>
              <a:t>:</a:t>
            </a:r>
            <a:r>
              <a:rPr sz="2600" spc="-5" dirty="0">
                <a:latin typeface="Calibri"/>
                <a:cs typeface="Calibri"/>
              </a:rPr>
              <a:t> </a:t>
            </a:r>
            <a:r>
              <a:rPr sz="2600" spc="-50" dirty="0">
                <a:latin typeface="Calibri"/>
                <a:cs typeface="Calibri"/>
              </a:rPr>
              <a:t>F</a:t>
            </a:r>
            <a:r>
              <a:rPr sz="2600" spc="-15" dirty="0">
                <a:latin typeface="Calibri"/>
                <a:cs typeface="Calibri"/>
              </a:rPr>
              <a:t>e</a:t>
            </a:r>
            <a:r>
              <a:rPr sz="2600" spc="-10" dirty="0">
                <a:latin typeface="Calibri"/>
                <a:cs typeface="Calibri"/>
              </a:rPr>
              <a:t>rtili</a:t>
            </a:r>
            <a:r>
              <a:rPr sz="2600" spc="-60" dirty="0">
                <a:latin typeface="Calibri"/>
                <a:cs typeface="Calibri"/>
              </a:rPr>
              <a:t>z</a:t>
            </a:r>
            <a:r>
              <a:rPr sz="2600" spc="-15" dirty="0">
                <a:latin typeface="Calibri"/>
                <a:cs typeface="Calibri"/>
              </a:rPr>
              <a:t>a</a:t>
            </a:r>
            <a:r>
              <a:rPr sz="2600" spc="-35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spc="-25" dirty="0">
                <a:latin typeface="Calibri"/>
                <a:cs typeface="Calibri"/>
              </a:rPr>
              <a:t>es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-40" dirty="0">
                <a:latin typeface="Calibri"/>
                <a:cs typeface="Calibri"/>
              </a:rPr>
              <a:t> </a:t>
            </a:r>
            <a:r>
              <a:rPr sz="2600" spc="-25" dirty="0">
                <a:latin typeface="Calibri"/>
                <a:cs typeface="Calibri"/>
              </a:rPr>
              <a:t>lub</a:t>
            </a:r>
            <a:r>
              <a:rPr sz="2600" spc="-20" dirty="0">
                <a:latin typeface="Calibri"/>
                <a:cs typeface="Calibri"/>
              </a:rPr>
              <a:t>r</a:t>
            </a:r>
            <a:r>
              <a:rPr sz="2600" spc="-25" dirty="0">
                <a:latin typeface="Calibri"/>
                <a:cs typeface="Calibri"/>
              </a:rPr>
              <a:t>i</a:t>
            </a:r>
            <a:r>
              <a:rPr sz="2600" spc="-30" dirty="0">
                <a:latin typeface="Calibri"/>
                <a:cs typeface="Calibri"/>
              </a:rPr>
              <a:t>f</a:t>
            </a:r>
            <a:r>
              <a:rPr sz="2600" spc="-25" dirty="0">
                <a:latin typeface="Calibri"/>
                <a:cs typeface="Calibri"/>
              </a:rPr>
              <a:t>i</a:t>
            </a:r>
            <a:r>
              <a:rPr sz="2600" spc="-45" dirty="0">
                <a:latin typeface="Calibri"/>
                <a:cs typeface="Calibri"/>
              </a:rPr>
              <a:t>c</a:t>
            </a:r>
            <a:r>
              <a:rPr sz="2600" spc="-25" dirty="0">
                <a:latin typeface="Calibri"/>
                <a:cs typeface="Calibri"/>
              </a:rPr>
              <a:t>a</a:t>
            </a:r>
            <a:r>
              <a:rPr sz="2600" spc="-50" dirty="0">
                <a:latin typeface="Calibri"/>
                <a:cs typeface="Calibri"/>
              </a:rPr>
              <a:t>n</a:t>
            </a:r>
            <a:r>
              <a:rPr sz="2600" spc="-45" dirty="0">
                <a:latin typeface="Calibri"/>
                <a:cs typeface="Calibri"/>
              </a:rPr>
              <a:t>t</a:t>
            </a:r>
            <a:r>
              <a:rPr sz="2600" spc="-25" dirty="0">
                <a:latin typeface="Calibri"/>
                <a:cs typeface="Calibri"/>
              </a:rPr>
              <a:t>e</a:t>
            </a:r>
            <a:r>
              <a:rPr sz="2600" spc="-20" dirty="0">
                <a:latin typeface="Calibri"/>
                <a:cs typeface="Calibri"/>
              </a:rPr>
              <a:t>s</a:t>
            </a:r>
            <a:r>
              <a:rPr sz="2600" spc="-10" dirty="0">
                <a:latin typeface="Calibri"/>
                <a:cs typeface="Calibri"/>
              </a:rPr>
              <a:t>,</a:t>
            </a:r>
            <a:r>
              <a:rPr sz="2600" spc="45" dirty="0">
                <a:latin typeface="Calibri"/>
                <a:cs typeface="Calibri"/>
              </a:rPr>
              <a:t> </a:t>
            </a:r>
            <a:r>
              <a:rPr sz="2600" spc="-20" dirty="0">
                <a:latin typeface="Calibri"/>
                <a:cs typeface="Calibri"/>
              </a:rPr>
              <a:t>m</a:t>
            </a:r>
            <a:r>
              <a:rPr sz="2600" spc="-10" dirty="0">
                <a:latin typeface="Calibri"/>
                <a:cs typeface="Calibri"/>
              </a:rPr>
              <a:t>i</a:t>
            </a:r>
            <a:r>
              <a:rPr sz="2600" spc="-15" dirty="0">
                <a:latin typeface="Calibri"/>
                <a:cs typeface="Calibri"/>
              </a:rPr>
              <a:t>né</a:t>
            </a:r>
            <a:r>
              <a:rPr sz="2600" spc="-10" dirty="0">
                <a:latin typeface="Calibri"/>
                <a:cs typeface="Calibri"/>
              </a:rPr>
              <a:t>ri</a:t>
            </a:r>
            <a:r>
              <a:rPr sz="2600" spc="-20" dirty="0">
                <a:latin typeface="Calibri"/>
                <a:cs typeface="Calibri"/>
              </a:rPr>
              <a:t>o</a:t>
            </a:r>
            <a:r>
              <a:rPr sz="2600" spc="-15" dirty="0">
                <a:latin typeface="Calibri"/>
                <a:cs typeface="Calibri"/>
              </a:rPr>
              <a:t>s.</a:t>
            </a:r>
            <a:r>
              <a:rPr sz="2600" dirty="0">
                <a:latin typeface="Calibri"/>
                <a:cs typeface="Calibri"/>
              </a:rPr>
              <a:t>..</a:t>
            </a:r>
            <a:endParaRPr sz="2600">
              <a:latin typeface="Calibri"/>
              <a:cs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79477" y="45158"/>
            <a:ext cx="57568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Tipos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atomização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para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Absorção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Atômica</a:t>
            </a:r>
            <a:endParaRPr lang="en-US" sz="40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9643" y="1968736"/>
            <a:ext cx="603440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3000" spc="-25" dirty="0">
                <a:latin typeface="Century Gothic"/>
                <a:cs typeface="Century Gothic"/>
              </a:rPr>
              <a:t>Qu</a:t>
            </a:r>
            <a:r>
              <a:rPr sz="3000" spc="-35" dirty="0">
                <a:latin typeface="Century Gothic"/>
                <a:cs typeface="Century Gothic"/>
              </a:rPr>
              <a:t>e</a:t>
            </a:r>
            <a:r>
              <a:rPr sz="3000" spc="-25" dirty="0">
                <a:latin typeface="Century Gothic"/>
                <a:cs typeface="Century Gothic"/>
              </a:rPr>
              <a:t>i</a:t>
            </a:r>
            <a:r>
              <a:rPr sz="3000" spc="-35" dirty="0">
                <a:latin typeface="Century Gothic"/>
                <a:cs typeface="Century Gothic"/>
              </a:rPr>
              <a:t>m</a:t>
            </a:r>
            <a:r>
              <a:rPr sz="3000" spc="-25" dirty="0">
                <a:latin typeface="Century Gothic"/>
                <a:cs typeface="Century Gothic"/>
              </a:rPr>
              <a:t>a</a:t>
            </a:r>
            <a:r>
              <a:rPr sz="3000" spc="-35" dirty="0">
                <a:latin typeface="Century Gothic"/>
                <a:cs typeface="Century Gothic"/>
              </a:rPr>
              <a:t>d</a:t>
            </a:r>
            <a:r>
              <a:rPr sz="3000" spc="-20" dirty="0">
                <a:latin typeface="Century Gothic"/>
                <a:cs typeface="Century Gothic"/>
              </a:rPr>
              <a:t>o</a:t>
            </a:r>
            <a:r>
              <a:rPr sz="3000" dirty="0">
                <a:latin typeface="Century Gothic"/>
                <a:cs typeface="Century Gothic"/>
              </a:rPr>
              <a:t>r</a:t>
            </a:r>
            <a:r>
              <a:rPr sz="3000" spc="-55" dirty="0">
                <a:latin typeface="Century Gothic"/>
                <a:cs typeface="Century Gothic"/>
              </a:rPr>
              <a:t> </a:t>
            </a:r>
            <a:r>
              <a:rPr sz="3000" spc="-5" dirty="0">
                <a:latin typeface="Century Gothic"/>
                <a:cs typeface="Century Gothic"/>
              </a:rPr>
              <a:t>pa</a:t>
            </a:r>
            <a:r>
              <a:rPr sz="3000" dirty="0">
                <a:latin typeface="Century Gothic"/>
                <a:cs typeface="Century Gothic"/>
              </a:rPr>
              <a:t>ra</a:t>
            </a:r>
            <a:r>
              <a:rPr sz="3000" spc="-30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a</a:t>
            </a:r>
            <a:r>
              <a:rPr sz="3000" spc="-15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cha</a:t>
            </a:r>
            <a:r>
              <a:rPr sz="3000" spc="-15" dirty="0">
                <a:latin typeface="Century Gothic"/>
                <a:cs typeface="Century Gothic"/>
              </a:rPr>
              <a:t>m</a:t>
            </a:r>
            <a:r>
              <a:rPr sz="3000" dirty="0">
                <a:latin typeface="Century Gothic"/>
                <a:cs typeface="Century Gothic"/>
              </a:rPr>
              <a:t>a</a:t>
            </a:r>
            <a:r>
              <a:rPr sz="3000" spc="-25" dirty="0">
                <a:latin typeface="Century Gothic"/>
                <a:cs typeface="Century Gothic"/>
              </a:rPr>
              <a:t> </a:t>
            </a:r>
            <a:r>
              <a:rPr sz="3000" spc="-5" dirty="0">
                <a:latin typeface="Century Gothic"/>
                <a:cs typeface="Century Gothic"/>
              </a:rPr>
              <a:t>sair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99643" y="4159527"/>
            <a:ext cx="7014845" cy="381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80357"/>
              <a:buFont typeface="Wingdings 2"/>
              <a:buChar char=""/>
              <a:tabLst>
                <a:tab pos="396875" algn="l"/>
              </a:tabLst>
            </a:pPr>
            <a:r>
              <a:rPr sz="2800" spc="-25" dirty="0">
                <a:latin typeface="Century Gothic"/>
                <a:cs typeface="Century Gothic"/>
              </a:rPr>
              <a:t>Comb</a:t>
            </a:r>
            <a:r>
              <a:rPr sz="2800" spc="-15" dirty="0">
                <a:latin typeface="Century Gothic"/>
                <a:cs typeface="Century Gothic"/>
              </a:rPr>
              <a:t>u</a:t>
            </a:r>
            <a:r>
              <a:rPr sz="2800" spc="-20" dirty="0">
                <a:latin typeface="Century Gothic"/>
                <a:cs typeface="Century Gothic"/>
              </a:rPr>
              <a:t>stíve</a:t>
            </a:r>
            <a:r>
              <a:rPr sz="2800" spc="-10" dirty="0">
                <a:latin typeface="Century Gothic"/>
                <a:cs typeface="Century Gothic"/>
              </a:rPr>
              <a:t>l</a:t>
            </a:r>
            <a:r>
              <a:rPr sz="2800" spc="5" dirty="0">
                <a:latin typeface="Century Gothic"/>
                <a:cs typeface="Century Gothic"/>
              </a:rPr>
              <a:t> </a:t>
            </a:r>
            <a:r>
              <a:rPr sz="2800" spc="-25" dirty="0">
                <a:latin typeface="Century Gothic"/>
                <a:cs typeface="Century Gothic"/>
              </a:rPr>
              <a:t>pa</a:t>
            </a:r>
            <a:r>
              <a:rPr sz="2800" spc="-15" dirty="0">
                <a:latin typeface="Century Gothic"/>
                <a:cs typeface="Century Gothic"/>
              </a:rPr>
              <a:t>ra</a:t>
            </a:r>
            <a:r>
              <a:rPr sz="2800" spc="-5" dirty="0">
                <a:latin typeface="Century Gothic"/>
                <a:cs typeface="Century Gothic"/>
              </a:rPr>
              <a:t> </a:t>
            </a:r>
            <a:r>
              <a:rPr sz="2800" spc="-20" dirty="0">
                <a:latin typeface="Century Gothic"/>
                <a:cs typeface="Century Gothic"/>
              </a:rPr>
              <a:t>a</a:t>
            </a:r>
            <a:r>
              <a:rPr sz="2800" spc="-10" dirty="0">
                <a:latin typeface="Century Gothic"/>
                <a:cs typeface="Century Gothic"/>
              </a:rPr>
              <a:t> </a:t>
            </a:r>
            <a:r>
              <a:rPr sz="2800" spc="-25" dirty="0">
                <a:latin typeface="Century Gothic"/>
                <a:cs typeface="Century Gothic"/>
              </a:rPr>
              <a:t>cham</a:t>
            </a:r>
            <a:r>
              <a:rPr sz="2800" spc="-15" dirty="0">
                <a:latin typeface="Century Gothic"/>
                <a:cs typeface="Century Gothic"/>
              </a:rPr>
              <a:t>a</a:t>
            </a:r>
            <a:r>
              <a:rPr sz="2800" spc="-10" dirty="0">
                <a:latin typeface="Century Gothic"/>
                <a:cs typeface="Century Gothic"/>
              </a:rPr>
              <a:t>:</a:t>
            </a:r>
            <a:r>
              <a:rPr sz="2800" spc="-30" dirty="0">
                <a:latin typeface="Century Gothic"/>
                <a:cs typeface="Century Gothic"/>
              </a:rPr>
              <a:t> </a:t>
            </a:r>
            <a:r>
              <a:rPr sz="2800" b="1" spc="-20" dirty="0">
                <a:latin typeface="Century Gothic"/>
                <a:cs typeface="Century Gothic"/>
              </a:rPr>
              <a:t>acetileno</a:t>
            </a:r>
            <a:endParaRPr sz="2800">
              <a:latin typeface="Century Gothic"/>
              <a:cs typeface="Century Gothic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732269" y="2492882"/>
            <a:ext cx="2016252" cy="13458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779901" y="4797158"/>
            <a:ext cx="2178557" cy="163182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300215" y="4941125"/>
            <a:ext cx="1368170" cy="152234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Rectangle 7"/>
          <p:cNvSpPr/>
          <p:nvPr/>
        </p:nvSpPr>
        <p:spPr>
          <a:xfrm>
            <a:off x="3179477" y="45158"/>
            <a:ext cx="57568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Atomização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chama</a:t>
            </a:r>
            <a:endParaRPr lang="en-US" sz="40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179514" y="2088973"/>
            <a:ext cx="6381750" cy="4724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89903" y="4460871"/>
            <a:ext cx="2414905" cy="5854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buClr>
                <a:srgbClr val="FFFFFF"/>
              </a:buClr>
              <a:buFont typeface="Century Gothic"/>
              <a:buAutoNum type="arabicPeriod" startAt="5"/>
              <a:tabLst>
                <a:tab pos="469900" algn="l"/>
              </a:tabLst>
            </a:pPr>
            <a:r>
              <a:rPr sz="2000" b="1" dirty="0">
                <a:latin typeface="Century Gothic"/>
                <a:cs typeface="Century Gothic"/>
              </a:rPr>
              <a:t>mon</a:t>
            </a:r>
            <a:r>
              <a:rPr sz="2000" b="1" spc="-5" dirty="0">
                <a:latin typeface="Century Gothic"/>
                <a:cs typeface="Century Gothic"/>
              </a:rPr>
              <a:t>o</a:t>
            </a:r>
            <a:r>
              <a:rPr sz="2000" b="1" spc="-15" dirty="0">
                <a:latin typeface="Century Gothic"/>
                <a:cs typeface="Century Gothic"/>
              </a:rPr>
              <a:t>c</a:t>
            </a:r>
            <a:r>
              <a:rPr sz="2000" b="1" spc="-20" dirty="0">
                <a:latin typeface="Century Gothic"/>
                <a:cs typeface="Century Gothic"/>
              </a:rPr>
              <a:t>r</a:t>
            </a:r>
            <a:r>
              <a:rPr sz="2000" b="1" spc="-15" dirty="0">
                <a:latin typeface="Century Gothic"/>
                <a:cs typeface="Century Gothic"/>
              </a:rPr>
              <a:t>o</a:t>
            </a:r>
            <a:r>
              <a:rPr sz="2000" b="1" spc="-40" dirty="0">
                <a:latin typeface="Century Gothic"/>
                <a:cs typeface="Century Gothic"/>
              </a:rPr>
              <a:t>m</a:t>
            </a:r>
            <a:r>
              <a:rPr sz="2000" b="1" spc="-5" dirty="0">
                <a:latin typeface="Century Gothic"/>
                <a:cs typeface="Century Gothic"/>
              </a:rPr>
              <a:t>a</a:t>
            </a:r>
            <a:r>
              <a:rPr sz="2000" b="1" spc="-25" dirty="0">
                <a:latin typeface="Century Gothic"/>
                <a:cs typeface="Century Gothic"/>
              </a:rPr>
              <a:t>d</a:t>
            </a:r>
            <a:r>
              <a:rPr sz="2000" b="1" spc="-15" dirty="0">
                <a:latin typeface="Century Gothic"/>
                <a:cs typeface="Century Gothic"/>
              </a:rPr>
              <a:t>o</a:t>
            </a:r>
            <a:r>
              <a:rPr sz="2000" b="1" dirty="0">
                <a:latin typeface="Century Gothic"/>
                <a:cs typeface="Century Gothic"/>
              </a:rPr>
              <a:t>r</a:t>
            </a:r>
            <a:endParaRPr sz="2000">
              <a:latin typeface="Century Gothic"/>
              <a:cs typeface="Century Gothic"/>
            </a:endParaRPr>
          </a:p>
          <a:p>
            <a:pPr marL="469900" indent="-457200">
              <a:lnSpc>
                <a:spcPct val="100000"/>
              </a:lnSpc>
              <a:buClr>
                <a:srgbClr val="FFFFFF"/>
              </a:buClr>
              <a:buFont typeface="Century Gothic"/>
              <a:buAutoNum type="arabicPeriod" startAt="5"/>
              <a:tabLst>
                <a:tab pos="469900" algn="l"/>
              </a:tabLst>
            </a:pPr>
            <a:r>
              <a:rPr sz="2000" b="1" spc="-30" dirty="0">
                <a:latin typeface="Century Gothic"/>
                <a:cs typeface="Century Gothic"/>
              </a:rPr>
              <a:t>d</a:t>
            </a:r>
            <a:r>
              <a:rPr sz="2000" b="1" spc="-25" dirty="0">
                <a:latin typeface="Century Gothic"/>
                <a:cs typeface="Century Gothic"/>
              </a:rPr>
              <a:t>e</a:t>
            </a:r>
            <a:r>
              <a:rPr sz="2000" b="1" spc="-30" dirty="0">
                <a:latin typeface="Century Gothic"/>
                <a:cs typeface="Century Gothic"/>
              </a:rPr>
              <a:t>t</a:t>
            </a:r>
            <a:r>
              <a:rPr sz="2000" b="1" spc="-25" dirty="0">
                <a:latin typeface="Century Gothic"/>
                <a:cs typeface="Century Gothic"/>
              </a:rPr>
              <a:t>ec</a:t>
            </a:r>
            <a:r>
              <a:rPr sz="2000" b="1" spc="-30" dirty="0">
                <a:latin typeface="Century Gothic"/>
                <a:cs typeface="Century Gothic"/>
              </a:rPr>
              <a:t>t</a:t>
            </a:r>
            <a:r>
              <a:rPr sz="2000" b="1" spc="-25" dirty="0">
                <a:latin typeface="Century Gothic"/>
                <a:cs typeface="Century Gothic"/>
              </a:rPr>
              <a:t>o</a:t>
            </a:r>
            <a:r>
              <a:rPr sz="2000" b="1" dirty="0">
                <a:latin typeface="Century Gothic"/>
                <a:cs typeface="Century Gothic"/>
              </a:rPr>
              <a:t>r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516371" y="1540166"/>
            <a:ext cx="3164840" cy="27699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45" dirty="0">
                <a:latin typeface="Century Gothic"/>
                <a:cs typeface="Century Gothic"/>
              </a:rPr>
              <a:t>(</a:t>
            </a:r>
            <a:r>
              <a:rPr sz="1800" spc="-10" dirty="0">
                <a:latin typeface="Century Gothic"/>
                <a:cs typeface="Century Gothic"/>
              </a:rPr>
              <a:t>G</a:t>
            </a:r>
            <a:r>
              <a:rPr sz="1800" spc="-35" dirty="0">
                <a:latin typeface="Century Gothic"/>
                <a:cs typeface="Century Gothic"/>
              </a:rPr>
              <a:t>e</a:t>
            </a:r>
            <a:r>
              <a:rPr sz="1800" spc="-5" dirty="0">
                <a:latin typeface="Century Gothic"/>
                <a:cs typeface="Century Gothic"/>
              </a:rPr>
              <a:t>,</a:t>
            </a:r>
            <a:r>
              <a:rPr sz="1800" spc="2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A</a:t>
            </a:r>
            <a:r>
              <a:rPr sz="1800" spc="-15" dirty="0">
                <a:latin typeface="Century Gothic"/>
                <a:cs typeface="Century Gothic"/>
              </a:rPr>
              <a:t>s</a:t>
            </a:r>
            <a:r>
              <a:rPr sz="1800" spc="-5" dirty="0">
                <a:latin typeface="Century Gothic"/>
                <a:cs typeface="Century Gothic"/>
              </a:rPr>
              <a:t>,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10" dirty="0">
                <a:latin typeface="Century Gothic"/>
                <a:cs typeface="Century Gothic"/>
              </a:rPr>
              <a:t>S</a:t>
            </a:r>
            <a:r>
              <a:rPr sz="1800" spc="-35" dirty="0">
                <a:latin typeface="Century Gothic"/>
                <a:cs typeface="Century Gothic"/>
              </a:rPr>
              <a:t>n</a:t>
            </a:r>
            <a:r>
              <a:rPr sz="1800" spc="-5" dirty="0">
                <a:latin typeface="Century Gothic"/>
                <a:cs typeface="Century Gothic"/>
              </a:rPr>
              <a:t>,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25" dirty="0">
                <a:latin typeface="Century Gothic"/>
                <a:cs typeface="Century Gothic"/>
              </a:rPr>
              <a:t>P</a:t>
            </a:r>
            <a:r>
              <a:rPr sz="1800" spc="-20" dirty="0">
                <a:latin typeface="Century Gothic"/>
                <a:cs typeface="Century Gothic"/>
              </a:rPr>
              <a:t>b</a:t>
            </a:r>
            <a:r>
              <a:rPr sz="1800" spc="-5" dirty="0">
                <a:latin typeface="Century Gothic"/>
                <a:cs typeface="Century Gothic"/>
              </a:rPr>
              <a:t>,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dirty="0">
                <a:latin typeface="Century Gothic"/>
                <a:cs typeface="Century Gothic"/>
              </a:rPr>
              <a:t>S</a:t>
            </a:r>
            <a:r>
              <a:rPr sz="1800" spc="-5" dirty="0">
                <a:latin typeface="Century Gothic"/>
                <a:cs typeface="Century Gothic"/>
              </a:rPr>
              <a:t>b,</a:t>
            </a:r>
            <a:r>
              <a:rPr sz="1800" spc="-20" dirty="0">
                <a:latin typeface="Century Gothic"/>
                <a:cs typeface="Century Gothic"/>
              </a:rPr>
              <a:t> </a:t>
            </a:r>
            <a:r>
              <a:rPr sz="1800" spc="-5" dirty="0">
                <a:latin typeface="Century Gothic"/>
                <a:cs typeface="Century Gothic"/>
              </a:rPr>
              <a:t>B</a:t>
            </a:r>
            <a:r>
              <a:rPr sz="1800" spc="30" dirty="0">
                <a:latin typeface="Century Gothic"/>
                <a:cs typeface="Century Gothic"/>
              </a:rPr>
              <a:t>i</a:t>
            </a:r>
            <a:r>
              <a:rPr sz="1800" spc="-5" dirty="0">
                <a:latin typeface="Century Gothic"/>
                <a:cs typeface="Century Gothic"/>
              </a:rPr>
              <a:t>,</a:t>
            </a:r>
            <a:r>
              <a:rPr sz="1800" spc="-15" dirty="0">
                <a:latin typeface="Century Gothic"/>
                <a:cs typeface="Century Gothic"/>
              </a:rPr>
              <a:t> </a:t>
            </a:r>
            <a:r>
              <a:rPr sz="1800" spc="-20" dirty="0">
                <a:solidFill>
                  <a:srgbClr val="FF0000"/>
                </a:solidFill>
                <a:latin typeface="Century Gothic"/>
                <a:cs typeface="Century Gothic"/>
              </a:rPr>
              <a:t>S</a:t>
            </a:r>
            <a:r>
              <a:rPr sz="1800" spc="-35" dirty="0">
                <a:solidFill>
                  <a:srgbClr val="FF0000"/>
                </a:solidFill>
                <a:latin typeface="Century Gothic"/>
                <a:cs typeface="Century Gothic"/>
              </a:rPr>
              <a:t>e</a:t>
            </a:r>
            <a:r>
              <a:rPr sz="1800" spc="-5" dirty="0">
                <a:latin typeface="Century Gothic"/>
                <a:cs typeface="Century Gothic"/>
              </a:rPr>
              <a:t>,</a:t>
            </a:r>
            <a:r>
              <a:rPr sz="1800" spc="10" dirty="0">
                <a:latin typeface="Century Gothic"/>
                <a:cs typeface="Century Gothic"/>
              </a:rPr>
              <a:t> </a:t>
            </a:r>
            <a:r>
              <a:rPr sz="1800" spc="-35" dirty="0">
                <a:latin typeface="Century Gothic"/>
                <a:cs typeface="Century Gothic"/>
              </a:rPr>
              <a:t>Te</a:t>
            </a:r>
            <a:r>
              <a:rPr sz="1800" dirty="0">
                <a:latin typeface="Century Gothic"/>
                <a:cs typeface="Century Gothic"/>
              </a:rPr>
              <a:t>)</a:t>
            </a: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6567678" y="2581267"/>
          <a:ext cx="2500893" cy="186892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36959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791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8338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43153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2000" b="1" spc="-1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1.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000" b="1" spc="-20" dirty="0">
                          <a:latin typeface="Century Gothic"/>
                          <a:cs typeface="Century Gothic"/>
                        </a:rPr>
                        <a:t>L</a:t>
                      </a:r>
                      <a:r>
                        <a:rPr sz="2000" b="1" spc="-15" dirty="0">
                          <a:latin typeface="Century Gothic"/>
                          <a:cs typeface="Century Gothic"/>
                        </a:rPr>
                        <a:t>âmpa</a:t>
                      </a: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da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rowSpan="4">
                  <a:txBody>
                    <a:bodyPr/>
                    <a:lstStyle/>
                    <a:p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04801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2.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at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omiz</a:t>
                      </a: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ad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o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r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5841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3.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am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o</a:t>
                      </a: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s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sz="2000" b="1" spc="-10" dirty="0">
                          <a:latin typeface="Century Gothic"/>
                          <a:cs typeface="Century Gothic"/>
                        </a:rPr>
                        <a:t>r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a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05534">
                <a:tc>
                  <a:txBody>
                    <a:bodyPr/>
                    <a:lstStyle/>
                    <a:p>
                      <a:pPr marL="34925">
                        <a:lnSpc>
                          <a:spcPct val="100000"/>
                        </a:lnSpc>
                      </a:pPr>
                      <a:r>
                        <a:rPr sz="2000" b="1" spc="-20" dirty="0">
                          <a:solidFill>
                            <a:srgbClr val="FFFFFF"/>
                          </a:solidFill>
                          <a:latin typeface="Century Gothic"/>
                          <a:cs typeface="Century Gothic"/>
                        </a:rPr>
                        <a:t>4.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co</a:t>
                      </a: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ntr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ol</a:t>
                      </a: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ad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o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r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04800">
                <a:tc>
                  <a:txBody>
                    <a:bodyPr/>
                    <a:lstStyle/>
                    <a:p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aut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om</a:t>
                      </a:r>
                      <a:r>
                        <a:rPr sz="2000" b="1" spc="-15" dirty="0">
                          <a:latin typeface="Century Gothic"/>
                          <a:cs typeface="Century Gothic"/>
                        </a:rPr>
                        <a:t>á</a:t>
                      </a: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t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ic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o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16205">
                        <a:lnSpc>
                          <a:spcPct val="100000"/>
                        </a:lnSpc>
                      </a:pPr>
                      <a:r>
                        <a:rPr sz="2000" b="1" spc="-15" dirty="0">
                          <a:latin typeface="Century Gothic"/>
                          <a:cs typeface="Century Gothic"/>
                        </a:rPr>
                        <a:t>da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02771">
                <a:tc>
                  <a:txBody>
                    <a:bodyPr/>
                    <a:lstStyle/>
                    <a:p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121920">
                        <a:lnSpc>
                          <a:spcPct val="100000"/>
                        </a:lnSpc>
                      </a:pP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c</a:t>
                      </a:r>
                      <a:r>
                        <a:rPr sz="2000" b="1" spc="-30" dirty="0">
                          <a:latin typeface="Century Gothic"/>
                          <a:cs typeface="Century Gothic"/>
                        </a:rPr>
                        <a:t>ha</a:t>
                      </a:r>
                      <a:r>
                        <a:rPr sz="2000" b="1" spc="-25" dirty="0">
                          <a:latin typeface="Century Gothic"/>
                          <a:cs typeface="Century Gothic"/>
                        </a:rPr>
                        <a:t>m</a:t>
                      </a:r>
                      <a:r>
                        <a:rPr sz="2000" b="1" dirty="0">
                          <a:latin typeface="Century Gothic"/>
                          <a:cs typeface="Century Gothic"/>
                        </a:rPr>
                        <a:t>a</a:t>
                      </a:r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endParaRPr sz="2000">
                        <a:latin typeface="Century Gothic"/>
                        <a:cs typeface="Century Gothic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3179477" y="45158"/>
            <a:ext cx="57568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Atomização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geração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sz="4000" i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hidretos</a:t>
            </a:r>
            <a:endParaRPr lang="en-US" sz="40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468" y="692701"/>
            <a:ext cx="8316132" cy="5634481"/>
          </a:xfrm>
          <a:prstGeom prst="rect">
            <a:avLst/>
          </a:prstGeom>
        </p:spPr>
      </p:pic>
      <p:sp>
        <p:nvSpPr>
          <p:cNvPr id="2" name="object 2"/>
          <p:cNvSpPr txBox="1"/>
          <p:nvPr/>
        </p:nvSpPr>
        <p:spPr>
          <a:xfrm>
            <a:off x="5389245" y="755523"/>
            <a:ext cx="845185" cy="2914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Ex.</a:t>
            </a:r>
            <a:r>
              <a:rPr sz="1800" dirty="0">
                <a:latin typeface="Calibri"/>
                <a:cs typeface="Calibri"/>
              </a:rPr>
              <a:t>: </a:t>
            </a: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spc="-15" baseline="-20833" dirty="0">
                <a:latin typeface="Calibri"/>
                <a:cs typeface="Calibri"/>
              </a:rPr>
              <a:t>2</a:t>
            </a:r>
            <a:r>
              <a:rPr sz="1800" dirty="0">
                <a:latin typeface="Calibri"/>
                <a:cs typeface="Calibri"/>
              </a:rPr>
              <a:t>Se</a:t>
            </a:r>
            <a:endParaRPr sz="1800">
              <a:latin typeface="Calibri"/>
              <a:cs typeface="Calibri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9643" y="1968736"/>
            <a:ext cx="7215505" cy="165686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30" dirty="0">
                <a:latin typeface="Century Gothic"/>
                <a:cs typeface="Century Gothic"/>
              </a:rPr>
              <a:t>T</a:t>
            </a:r>
            <a:r>
              <a:rPr sz="2400" spc="-25" dirty="0">
                <a:latin typeface="Century Gothic"/>
                <a:cs typeface="Century Gothic"/>
              </a:rPr>
              <a:t>ub</a:t>
            </a:r>
            <a:r>
              <a:rPr sz="2400" dirty="0">
                <a:latin typeface="Century Gothic"/>
                <a:cs typeface="Century Gothic"/>
              </a:rPr>
              <a:t>o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40" dirty="0">
                <a:latin typeface="Century Gothic"/>
                <a:cs typeface="Century Gothic"/>
              </a:rPr>
              <a:t>d</a:t>
            </a:r>
            <a:r>
              <a:rPr sz="2400" dirty="0">
                <a:latin typeface="Century Gothic"/>
                <a:cs typeface="Century Gothic"/>
              </a:rPr>
              <a:t>e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ca</a:t>
            </a:r>
            <a:r>
              <a:rPr sz="2400" spc="-30" dirty="0">
                <a:latin typeface="Century Gothic"/>
                <a:cs typeface="Century Gothic"/>
              </a:rPr>
              <a:t>r</a:t>
            </a:r>
            <a:r>
              <a:rPr sz="2400" spc="-25" dirty="0">
                <a:latin typeface="Century Gothic"/>
                <a:cs typeface="Century Gothic"/>
              </a:rPr>
              <a:t>bo</a:t>
            </a:r>
            <a:r>
              <a:rPr sz="2400" spc="-30" dirty="0">
                <a:latin typeface="Century Gothic"/>
                <a:cs typeface="Century Gothic"/>
              </a:rPr>
              <a:t>n</a:t>
            </a:r>
            <a:r>
              <a:rPr sz="2400" dirty="0">
                <a:latin typeface="Century Gothic"/>
                <a:cs typeface="Century Gothic"/>
              </a:rPr>
              <a:t>o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aquecido</a:t>
            </a:r>
            <a:endParaRPr sz="2400" dirty="0">
              <a:latin typeface="Century Gothic"/>
              <a:cs typeface="Century Gothic"/>
            </a:endParaRPr>
          </a:p>
          <a:p>
            <a:pPr marL="396240">
              <a:lnSpc>
                <a:spcPct val="100000"/>
              </a:lnSpc>
            </a:pPr>
            <a:r>
              <a:rPr sz="2400" dirty="0">
                <a:latin typeface="Century Gothic"/>
                <a:cs typeface="Century Gothic"/>
              </a:rPr>
              <a:t>el</a:t>
            </a:r>
            <a:r>
              <a:rPr sz="2400" spc="-15" dirty="0">
                <a:latin typeface="Century Gothic"/>
                <a:cs typeface="Century Gothic"/>
              </a:rPr>
              <a:t>et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-5" dirty="0">
                <a:latin typeface="Century Gothic"/>
                <a:cs typeface="Century Gothic"/>
              </a:rPr>
              <a:t>icame</a:t>
            </a:r>
            <a:r>
              <a:rPr sz="2400" spc="-10" dirty="0">
                <a:latin typeface="Century Gothic"/>
                <a:cs typeface="Century Gothic"/>
              </a:rPr>
              <a:t>n</a:t>
            </a:r>
            <a:r>
              <a:rPr sz="2400" spc="-25" dirty="0">
                <a:latin typeface="Century Gothic"/>
                <a:cs typeface="Century Gothic"/>
              </a:rPr>
              <a:t>t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ct val="100000"/>
              </a:lnSpc>
              <a:spcBef>
                <a:spcPts val="695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55" dirty="0">
                <a:latin typeface="Century Gothic"/>
                <a:cs typeface="Century Gothic"/>
              </a:rPr>
              <a:t>M</a:t>
            </a:r>
            <a:r>
              <a:rPr sz="2400" spc="-50" dirty="0">
                <a:latin typeface="Century Gothic"/>
                <a:cs typeface="Century Gothic"/>
              </a:rPr>
              <a:t>e</a:t>
            </a:r>
            <a:r>
              <a:rPr sz="2400" spc="-25" dirty="0">
                <a:latin typeface="Century Gothic"/>
                <a:cs typeface="Century Gothic"/>
              </a:rPr>
              <a:t>l</a:t>
            </a:r>
            <a:r>
              <a:rPr sz="2400" spc="-50" dirty="0">
                <a:latin typeface="Century Gothic"/>
                <a:cs typeface="Century Gothic"/>
              </a:rPr>
              <a:t>h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se</a:t>
            </a:r>
            <a:r>
              <a:rPr sz="2400" spc="-35" dirty="0">
                <a:latin typeface="Century Gothic"/>
                <a:cs typeface="Century Gothic"/>
              </a:rPr>
              <a:t>n</a:t>
            </a:r>
            <a:r>
              <a:rPr sz="2400" spc="-5" dirty="0">
                <a:latin typeface="Century Gothic"/>
                <a:cs typeface="Century Gothic"/>
              </a:rPr>
              <a:t>sibilida</a:t>
            </a:r>
            <a:r>
              <a:rPr sz="2400" spc="-20" dirty="0">
                <a:latin typeface="Century Gothic"/>
                <a:cs typeface="Century Gothic"/>
              </a:rPr>
              <a:t>de</a:t>
            </a:r>
            <a:r>
              <a:rPr sz="2400" spc="-6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d</a:t>
            </a:r>
            <a:r>
              <a:rPr sz="2400" spc="-50" dirty="0">
                <a:latin typeface="Century Gothic"/>
                <a:cs typeface="Century Gothic"/>
              </a:rPr>
              <a:t>e</a:t>
            </a:r>
            <a:r>
              <a:rPr sz="2400" spc="-40" dirty="0">
                <a:latin typeface="Century Gothic"/>
                <a:cs typeface="Century Gothic"/>
              </a:rPr>
              <a:t>t</a:t>
            </a:r>
            <a:r>
              <a:rPr sz="2400" spc="-50" dirty="0">
                <a:latin typeface="Century Gothic"/>
                <a:cs typeface="Century Gothic"/>
              </a:rPr>
              <a:t>e</a:t>
            </a:r>
            <a:r>
              <a:rPr sz="2400" spc="-45" dirty="0">
                <a:latin typeface="Century Gothic"/>
                <a:cs typeface="Century Gothic"/>
              </a:rPr>
              <a:t>cç</a:t>
            </a:r>
            <a:r>
              <a:rPr sz="2400" spc="-25" dirty="0">
                <a:latin typeface="Century Gothic"/>
                <a:cs typeface="Century Gothic"/>
              </a:rPr>
              <a:t>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ct val="100000"/>
              </a:lnSpc>
              <a:spcBef>
                <a:spcPts val="695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5" dirty="0">
                <a:latin typeface="Century Gothic"/>
                <a:cs typeface="Century Gothic"/>
              </a:rPr>
              <a:t>Ide</a:t>
            </a:r>
            <a:r>
              <a:rPr sz="2400" dirty="0">
                <a:latin typeface="Century Gothic"/>
                <a:cs typeface="Century Gothic"/>
              </a:rPr>
              <a:t>al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p</a:t>
            </a:r>
            <a:r>
              <a:rPr sz="2400" spc="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25" dirty="0">
                <a:latin typeface="Century Gothic"/>
                <a:cs typeface="Century Gothic"/>
              </a:rPr>
              <a:t> amost</a:t>
            </a:r>
            <a:r>
              <a:rPr sz="2400" spc="-20" dirty="0">
                <a:latin typeface="Century Gothic"/>
                <a:cs typeface="Century Gothic"/>
              </a:rPr>
              <a:t>r</a:t>
            </a:r>
            <a:r>
              <a:rPr sz="2400" dirty="0">
                <a:latin typeface="Century Gothic"/>
                <a:cs typeface="Century Gothic"/>
              </a:rPr>
              <a:t>as</a:t>
            </a:r>
            <a:r>
              <a:rPr sz="2400" spc="-65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sólidas</a:t>
            </a:r>
            <a:r>
              <a:rPr sz="2400" spc="-10" dirty="0">
                <a:latin typeface="Century Gothic"/>
                <a:cs typeface="Century Gothic"/>
              </a:rPr>
              <a:t>,</a:t>
            </a:r>
            <a:r>
              <a:rPr sz="2400" spc="-80" dirty="0">
                <a:latin typeface="Century Gothic"/>
                <a:cs typeface="Century Gothic"/>
              </a:rPr>
              <a:t> </a:t>
            </a:r>
            <a:r>
              <a:rPr sz="2400" spc="-40" dirty="0">
                <a:latin typeface="Century Gothic"/>
                <a:cs typeface="Century Gothic"/>
              </a:rPr>
              <a:t>e</a:t>
            </a:r>
            <a:r>
              <a:rPr sz="2400" spc="-30" dirty="0">
                <a:latin typeface="Century Gothic"/>
                <a:cs typeface="Century Gothic"/>
              </a:rPr>
              <a:t>x</a:t>
            </a:r>
            <a:r>
              <a:rPr sz="2400" spc="-10" dirty="0">
                <a:latin typeface="Century Gothic"/>
                <a:cs typeface="Century Gothic"/>
              </a:rPr>
              <a:t>: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s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25" dirty="0">
                <a:latin typeface="Century Gothic"/>
                <a:cs typeface="Century Gothic"/>
              </a:rPr>
              <a:t>l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25" dirty="0">
                <a:latin typeface="Century Gothic"/>
                <a:cs typeface="Century Gothic"/>
              </a:rPr>
              <a:t>s</a:t>
            </a:r>
            <a:r>
              <a:rPr sz="2400" spc="-10" dirty="0">
                <a:latin typeface="Century Gothic"/>
                <a:cs typeface="Century Gothic"/>
              </a:rPr>
              <a:t>.</a:t>
            </a:r>
            <a:endParaRPr sz="24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59636" y="4005067"/>
            <a:ext cx="3356355" cy="285292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23694" y="4653153"/>
            <a:ext cx="1512570" cy="1440180"/>
          </a:xfrm>
          <a:custGeom>
            <a:avLst/>
            <a:gdLst/>
            <a:ahLst/>
            <a:cxnLst/>
            <a:rect l="l" t="t" r="r" b="b"/>
            <a:pathLst>
              <a:path w="1512570" h="1440179">
                <a:moveTo>
                  <a:pt x="0" y="720090"/>
                </a:moveTo>
                <a:lnTo>
                  <a:pt x="2539" y="661035"/>
                </a:lnTo>
                <a:lnTo>
                  <a:pt x="9906" y="603250"/>
                </a:lnTo>
                <a:lnTo>
                  <a:pt x="21970" y="546989"/>
                </a:lnTo>
                <a:lnTo>
                  <a:pt x="38607" y="492506"/>
                </a:lnTo>
                <a:lnTo>
                  <a:pt x="59436" y="439801"/>
                </a:lnTo>
                <a:lnTo>
                  <a:pt x="84455" y="389128"/>
                </a:lnTo>
                <a:lnTo>
                  <a:pt x="113283" y="340741"/>
                </a:lnTo>
                <a:lnTo>
                  <a:pt x="145923" y="294767"/>
                </a:lnTo>
                <a:lnTo>
                  <a:pt x="181991" y="251460"/>
                </a:lnTo>
                <a:lnTo>
                  <a:pt x="221487" y="210820"/>
                </a:lnTo>
                <a:lnTo>
                  <a:pt x="264032" y="173355"/>
                </a:lnTo>
                <a:lnTo>
                  <a:pt x="309625" y="138938"/>
                </a:lnTo>
                <a:lnTo>
                  <a:pt x="357886" y="107823"/>
                </a:lnTo>
                <a:lnTo>
                  <a:pt x="408686" y="80391"/>
                </a:lnTo>
                <a:lnTo>
                  <a:pt x="461899" y="56515"/>
                </a:lnTo>
                <a:lnTo>
                  <a:pt x="517144" y="36703"/>
                </a:lnTo>
                <a:lnTo>
                  <a:pt x="574420" y="20955"/>
                </a:lnTo>
                <a:lnTo>
                  <a:pt x="633476" y="9398"/>
                </a:lnTo>
                <a:lnTo>
                  <a:pt x="694182" y="2413"/>
                </a:lnTo>
                <a:lnTo>
                  <a:pt x="756157" y="0"/>
                </a:lnTo>
                <a:lnTo>
                  <a:pt x="818133" y="2413"/>
                </a:lnTo>
                <a:lnTo>
                  <a:pt x="878839" y="9398"/>
                </a:lnTo>
                <a:lnTo>
                  <a:pt x="937894" y="20955"/>
                </a:lnTo>
                <a:lnTo>
                  <a:pt x="995172" y="36703"/>
                </a:lnTo>
                <a:lnTo>
                  <a:pt x="1050417" y="56515"/>
                </a:lnTo>
                <a:lnTo>
                  <a:pt x="1103630" y="80391"/>
                </a:lnTo>
                <a:lnTo>
                  <a:pt x="1154430" y="107823"/>
                </a:lnTo>
                <a:lnTo>
                  <a:pt x="1202690" y="138938"/>
                </a:lnTo>
                <a:lnTo>
                  <a:pt x="1248156" y="173355"/>
                </a:lnTo>
                <a:lnTo>
                  <a:pt x="1290701" y="210820"/>
                </a:lnTo>
                <a:lnTo>
                  <a:pt x="1330197" y="251460"/>
                </a:lnTo>
                <a:lnTo>
                  <a:pt x="1366266" y="294767"/>
                </a:lnTo>
                <a:lnTo>
                  <a:pt x="1398905" y="340741"/>
                </a:lnTo>
                <a:lnTo>
                  <a:pt x="1427860" y="389128"/>
                </a:lnTo>
                <a:lnTo>
                  <a:pt x="1452753" y="439801"/>
                </a:lnTo>
                <a:lnTo>
                  <a:pt x="1473708" y="492506"/>
                </a:lnTo>
                <a:lnTo>
                  <a:pt x="1490218" y="546989"/>
                </a:lnTo>
                <a:lnTo>
                  <a:pt x="1502283" y="603250"/>
                </a:lnTo>
                <a:lnTo>
                  <a:pt x="1509648" y="661035"/>
                </a:lnTo>
                <a:lnTo>
                  <a:pt x="1512189" y="720090"/>
                </a:lnTo>
                <a:lnTo>
                  <a:pt x="1509648" y="779145"/>
                </a:lnTo>
                <a:lnTo>
                  <a:pt x="1502283" y="836930"/>
                </a:lnTo>
                <a:lnTo>
                  <a:pt x="1490218" y="893064"/>
                </a:lnTo>
                <a:lnTo>
                  <a:pt x="1473708" y="947674"/>
                </a:lnTo>
                <a:lnTo>
                  <a:pt x="1452753" y="1000366"/>
                </a:lnTo>
                <a:lnTo>
                  <a:pt x="1427860" y="1050988"/>
                </a:lnTo>
                <a:lnTo>
                  <a:pt x="1398905" y="1099375"/>
                </a:lnTo>
                <a:lnTo>
                  <a:pt x="1366266" y="1145336"/>
                </a:lnTo>
                <a:lnTo>
                  <a:pt x="1330197" y="1188681"/>
                </a:lnTo>
                <a:lnTo>
                  <a:pt x="1290701" y="1229233"/>
                </a:lnTo>
                <a:lnTo>
                  <a:pt x="1248156" y="1266812"/>
                </a:lnTo>
                <a:lnTo>
                  <a:pt x="1202690" y="1301203"/>
                </a:lnTo>
                <a:lnTo>
                  <a:pt x="1154430" y="1332255"/>
                </a:lnTo>
                <a:lnTo>
                  <a:pt x="1103630" y="1359763"/>
                </a:lnTo>
                <a:lnTo>
                  <a:pt x="1050417" y="1383550"/>
                </a:lnTo>
                <a:lnTo>
                  <a:pt x="995172" y="1403426"/>
                </a:lnTo>
                <a:lnTo>
                  <a:pt x="937894" y="1419212"/>
                </a:lnTo>
                <a:lnTo>
                  <a:pt x="878839" y="1430718"/>
                </a:lnTo>
                <a:lnTo>
                  <a:pt x="818133" y="1437754"/>
                </a:lnTo>
                <a:lnTo>
                  <a:pt x="756157" y="1440141"/>
                </a:lnTo>
                <a:lnTo>
                  <a:pt x="694182" y="1437754"/>
                </a:lnTo>
                <a:lnTo>
                  <a:pt x="633476" y="1430718"/>
                </a:lnTo>
                <a:lnTo>
                  <a:pt x="574420" y="1419212"/>
                </a:lnTo>
                <a:lnTo>
                  <a:pt x="517144" y="1403426"/>
                </a:lnTo>
                <a:lnTo>
                  <a:pt x="461899" y="1383550"/>
                </a:lnTo>
                <a:lnTo>
                  <a:pt x="408686" y="1359763"/>
                </a:lnTo>
                <a:lnTo>
                  <a:pt x="357886" y="1332255"/>
                </a:lnTo>
                <a:lnTo>
                  <a:pt x="309625" y="1301203"/>
                </a:lnTo>
                <a:lnTo>
                  <a:pt x="264032" y="1266812"/>
                </a:lnTo>
                <a:lnTo>
                  <a:pt x="221487" y="1229233"/>
                </a:lnTo>
                <a:lnTo>
                  <a:pt x="181991" y="1188681"/>
                </a:lnTo>
                <a:lnTo>
                  <a:pt x="145923" y="1145336"/>
                </a:lnTo>
                <a:lnTo>
                  <a:pt x="113283" y="1099375"/>
                </a:lnTo>
                <a:lnTo>
                  <a:pt x="84455" y="1050988"/>
                </a:lnTo>
                <a:lnTo>
                  <a:pt x="59436" y="1000366"/>
                </a:lnTo>
                <a:lnTo>
                  <a:pt x="38607" y="947674"/>
                </a:lnTo>
                <a:lnTo>
                  <a:pt x="21970" y="893064"/>
                </a:lnTo>
                <a:lnTo>
                  <a:pt x="9906" y="836930"/>
                </a:lnTo>
                <a:lnTo>
                  <a:pt x="2539" y="779145"/>
                </a:lnTo>
                <a:lnTo>
                  <a:pt x="0" y="720090"/>
                </a:lnTo>
                <a:close/>
              </a:path>
            </a:pathLst>
          </a:custGeom>
          <a:ln w="34925">
            <a:solidFill>
              <a:srgbClr val="EA15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Rectangle 5"/>
          <p:cNvSpPr/>
          <p:nvPr/>
        </p:nvSpPr>
        <p:spPr>
          <a:xfrm>
            <a:off x="3179477" y="45158"/>
            <a:ext cx="57568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Atomização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por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forno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grafite</a:t>
            </a:r>
            <a:endParaRPr lang="en-US" sz="40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5" name="Straight Connector 44"/>
          <p:cNvCxnSpPr/>
          <p:nvPr/>
        </p:nvCxnSpPr>
        <p:spPr>
          <a:xfrm>
            <a:off x="5288797" y="4600133"/>
            <a:ext cx="1259948" cy="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>
            <a:endCxn id="33" idx="1"/>
          </p:cNvCxnSpPr>
          <p:nvPr/>
        </p:nvCxnSpPr>
        <p:spPr>
          <a:xfrm>
            <a:off x="5583830" y="2754600"/>
            <a:ext cx="705319" cy="725994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V="1">
            <a:off x="5583830" y="2295820"/>
            <a:ext cx="762000" cy="496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2813154" y="3800871"/>
            <a:ext cx="637816" cy="725993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V="1">
            <a:off x="2770898" y="3196207"/>
            <a:ext cx="762000" cy="496360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Rounded Rectangle 33"/>
          <p:cNvSpPr/>
          <p:nvPr/>
        </p:nvSpPr>
        <p:spPr>
          <a:xfrm>
            <a:off x="6289148" y="4191000"/>
            <a:ext cx="2090217" cy="981794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ounded Rectangle 32"/>
          <p:cNvSpPr/>
          <p:nvPr/>
        </p:nvSpPr>
        <p:spPr>
          <a:xfrm>
            <a:off x="6289149" y="2998787"/>
            <a:ext cx="2090217" cy="963613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ounded Rectangle 31"/>
          <p:cNvSpPr/>
          <p:nvPr/>
        </p:nvSpPr>
        <p:spPr>
          <a:xfrm>
            <a:off x="6317016" y="1752600"/>
            <a:ext cx="2090217" cy="1079151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ounded Rectangle 30"/>
          <p:cNvSpPr/>
          <p:nvPr/>
        </p:nvSpPr>
        <p:spPr>
          <a:xfrm>
            <a:off x="3459236" y="4012565"/>
            <a:ext cx="2090217" cy="1219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ounded Rectangle 29"/>
          <p:cNvSpPr/>
          <p:nvPr/>
        </p:nvSpPr>
        <p:spPr>
          <a:xfrm>
            <a:off x="3521746" y="2246863"/>
            <a:ext cx="2090217" cy="1219200"/>
          </a:xfrm>
          <a:prstGeom prst="roundRect">
            <a:avLst/>
          </a:prstGeom>
          <a:gradFill flip="none" rotWithShape="1">
            <a:gsLst>
              <a:gs pos="0">
                <a:schemeClr val="accent3">
                  <a:lumMod val="67000"/>
                </a:schemeClr>
              </a:gs>
              <a:gs pos="48000">
                <a:schemeClr val="accent3">
                  <a:lumMod val="97000"/>
                  <a:lumOff val="3000"/>
                </a:schemeClr>
              </a:gs>
              <a:gs pos="100000">
                <a:schemeClr val="accent3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bject 18"/>
          <p:cNvSpPr txBox="1"/>
          <p:nvPr/>
        </p:nvSpPr>
        <p:spPr>
          <a:xfrm>
            <a:off x="3868039" y="2020359"/>
            <a:ext cx="4101465" cy="1028487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075940" marR="5080" indent="-127000" algn="r">
              <a:lnSpc>
                <a:spcPts val="2400"/>
              </a:lnSpc>
            </a:pPr>
            <a:r>
              <a:rPr lang="en-US" sz="2100" spc="-110" dirty="0" err="1">
                <a:solidFill>
                  <a:srgbClr val="121516"/>
                </a:solidFill>
                <a:latin typeface="Arial"/>
                <a:cs typeface="Arial"/>
              </a:rPr>
              <a:t>S</a:t>
            </a:r>
            <a:r>
              <a:rPr sz="2100" spc="-110" dirty="0" err="1">
                <a:solidFill>
                  <a:srgbClr val="121516"/>
                </a:solidFill>
                <a:latin typeface="Arial"/>
                <a:cs typeface="Arial"/>
              </a:rPr>
              <a:t>i</a:t>
            </a:r>
            <a:r>
              <a:rPr sz="2100" spc="100" dirty="0" err="1">
                <a:solidFill>
                  <a:srgbClr val="121516"/>
                </a:solidFill>
                <a:latin typeface="Arial"/>
                <a:cs typeface="Arial"/>
              </a:rPr>
              <a:t>s</a:t>
            </a:r>
            <a:r>
              <a:rPr sz="2100" spc="95" dirty="0" err="1">
                <a:solidFill>
                  <a:srgbClr val="121516"/>
                </a:solidFill>
                <a:latin typeface="Arial"/>
                <a:cs typeface="Arial"/>
              </a:rPr>
              <a:t>t</a:t>
            </a:r>
            <a:r>
              <a:rPr sz="2100" spc="90" dirty="0" err="1">
                <a:solidFill>
                  <a:srgbClr val="121516"/>
                </a:solidFill>
                <a:latin typeface="Arial"/>
                <a:cs typeface="Arial"/>
              </a:rPr>
              <a:t>e</a:t>
            </a:r>
            <a:r>
              <a:rPr sz="2100" spc="95" dirty="0" err="1">
                <a:solidFill>
                  <a:srgbClr val="121516"/>
                </a:solidFill>
                <a:latin typeface="Arial"/>
                <a:cs typeface="Arial"/>
              </a:rPr>
              <a:t>m</a:t>
            </a:r>
            <a:r>
              <a:rPr sz="2100" spc="90" dirty="0" err="1">
                <a:solidFill>
                  <a:srgbClr val="121516"/>
                </a:solidFill>
                <a:latin typeface="Arial"/>
                <a:cs typeface="Arial"/>
              </a:rPr>
              <a:t>a</a:t>
            </a:r>
            <a:r>
              <a:rPr sz="2100" dirty="0" err="1">
                <a:solidFill>
                  <a:srgbClr val="121516"/>
                </a:solidFill>
                <a:latin typeface="Arial"/>
                <a:cs typeface="Arial"/>
              </a:rPr>
              <a:t>s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 </a:t>
            </a:r>
            <a:r>
              <a:rPr sz="2100" spc="260" dirty="0">
                <a:solidFill>
                  <a:srgbClr val="121516"/>
                </a:solidFill>
                <a:latin typeface="Arial"/>
                <a:cs typeface="Arial"/>
              </a:rPr>
              <a:t>ab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e</a:t>
            </a:r>
            <a:r>
              <a:rPr sz="2100" spc="-310" dirty="0">
                <a:solidFill>
                  <a:srgbClr val="121516"/>
                </a:solidFill>
                <a:latin typeface="Arial"/>
                <a:cs typeface="Arial"/>
              </a:rPr>
              <a:t> </a:t>
            </a:r>
            <a:r>
              <a:rPr sz="2100" spc="50" dirty="0">
                <a:solidFill>
                  <a:srgbClr val="121516"/>
                </a:solidFill>
                <a:latin typeface="Arial"/>
                <a:cs typeface="Arial"/>
              </a:rPr>
              <a:t>r</a:t>
            </a:r>
            <a:r>
              <a:rPr sz="2100" spc="60" dirty="0">
                <a:solidFill>
                  <a:srgbClr val="121516"/>
                </a:solidFill>
                <a:latin typeface="Arial"/>
                <a:cs typeface="Arial"/>
              </a:rPr>
              <a:t>t</a:t>
            </a:r>
            <a:r>
              <a:rPr sz="2100" spc="50" dirty="0">
                <a:solidFill>
                  <a:srgbClr val="121516"/>
                </a:solidFill>
                <a:latin typeface="Arial"/>
                <a:cs typeface="Arial"/>
              </a:rPr>
              <a:t>o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s</a:t>
            </a:r>
            <a:endParaRPr sz="2100" dirty="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650"/>
              </a:spcBef>
            </a:pPr>
            <a:r>
              <a:rPr sz="2100" spc="105" dirty="0">
                <a:solidFill>
                  <a:srgbClr val="121516"/>
                </a:solidFill>
                <a:latin typeface="Arial"/>
                <a:cs typeface="Arial"/>
              </a:rPr>
              <a:t>V</a:t>
            </a:r>
            <a:r>
              <a:rPr sz="2100" spc="60" dirty="0">
                <a:solidFill>
                  <a:srgbClr val="121516"/>
                </a:solidFill>
                <a:latin typeface="Arial"/>
                <a:cs typeface="Arial"/>
              </a:rPr>
              <a:t>i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a </a:t>
            </a:r>
            <a:r>
              <a:rPr sz="2100" spc="-240" dirty="0">
                <a:solidFill>
                  <a:srgbClr val="121516"/>
                </a:solidFill>
                <a:latin typeface="Arial"/>
                <a:cs typeface="Arial"/>
              </a:rPr>
              <a:t> </a:t>
            </a:r>
            <a:r>
              <a:rPr sz="2100" spc="175" dirty="0">
                <a:solidFill>
                  <a:srgbClr val="121516"/>
                </a:solidFill>
                <a:latin typeface="Arial"/>
                <a:cs typeface="Arial"/>
              </a:rPr>
              <a:t>u</a:t>
            </a:r>
            <a:r>
              <a:rPr sz="2100" spc="225" dirty="0">
                <a:solidFill>
                  <a:srgbClr val="121516"/>
                </a:solidFill>
                <a:latin typeface="Arial"/>
                <a:cs typeface="Arial"/>
              </a:rPr>
              <a:t>m</a:t>
            </a:r>
            <a:r>
              <a:rPr sz="2100" spc="35" dirty="0">
                <a:solidFill>
                  <a:srgbClr val="121516"/>
                </a:solidFill>
                <a:latin typeface="Arial"/>
                <a:cs typeface="Arial"/>
              </a:rPr>
              <a:t>i</a:t>
            </a:r>
            <a:r>
              <a:rPr sz="2100" spc="254" dirty="0">
                <a:solidFill>
                  <a:srgbClr val="121516"/>
                </a:solidFill>
                <a:latin typeface="Arial"/>
                <a:cs typeface="Arial"/>
              </a:rPr>
              <a:t>d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a</a:t>
            </a:r>
            <a:endParaRPr sz="2100" dirty="0">
              <a:latin typeface="Arial"/>
              <a:cs typeface="Arial"/>
            </a:endParaRPr>
          </a:p>
        </p:txBody>
      </p:sp>
      <p:sp>
        <p:nvSpPr>
          <p:cNvPr id="23" name="object 19"/>
          <p:cNvSpPr txBox="1"/>
          <p:nvPr/>
        </p:nvSpPr>
        <p:spPr>
          <a:xfrm>
            <a:off x="6726173" y="3167296"/>
            <a:ext cx="1243965" cy="597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54610">
              <a:lnSpc>
                <a:spcPts val="2400"/>
              </a:lnSpc>
            </a:pPr>
            <a:r>
              <a:rPr sz="2100" spc="-85" dirty="0">
                <a:solidFill>
                  <a:srgbClr val="121516"/>
                </a:solidFill>
                <a:latin typeface="Arial"/>
                <a:cs typeface="Arial"/>
              </a:rPr>
              <a:t>Si</a:t>
            </a:r>
            <a:r>
              <a:rPr sz="2100" spc="100" dirty="0">
                <a:solidFill>
                  <a:srgbClr val="121516"/>
                </a:solidFill>
                <a:latin typeface="Arial"/>
                <a:cs typeface="Arial"/>
              </a:rPr>
              <a:t>s</a:t>
            </a:r>
            <a:r>
              <a:rPr sz="2100" spc="95" dirty="0">
                <a:solidFill>
                  <a:srgbClr val="121516"/>
                </a:solidFill>
                <a:latin typeface="Arial"/>
                <a:cs typeface="Arial"/>
              </a:rPr>
              <a:t>t</a:t>
            </a:r>
            <a:r>
              <a:rPr sz="2100" spc="90" dirty="0">
                <a:solidFill>
                  <a:srgbClr val="121516"/>
                </a:solidFill>
                <a:latin typeface="Arial"/>
                <a:cs typeface="Arial"/>
              </a:rPr>
              <a:t>e</a:t>
            </a:r>
            <a:r>
              <a:rPr sz="2100" spc="95" dirty="0">
                <a:solidFill>
                  <a:srgbClr val="121516"/>
                </a:solidFill>
                <a:latin typeface="Arial"/>
                <a:cs typeface="Arial"/>
              </a:rPr>
              <a:t>m</a:t>
            </a:r>
            <a:r>
              <a:rPr sz="2100" spc="90" dirty="0">
                <a:solidFill>
                  <a:srgbClr val="121516"/>
                </a:solidFill>
                <a:latin typeface="Arial"/>
                <a:cs typeface="Arial"/>
              </a:rPr>
              <a:t>a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s </a:t>
            </a:r>
            <a:r>
              <a:rPr sz="2100" spc="155" dirty="0">
                <a:solidFill>
                  <a:srgbClr val="121516"/>
                </a:solidFill>
                <a:latin typeface="Arial"/>
                <a:cs typeface="Arial"/>
              </a:rPr>
              <a:t>f</a:t>
            </a:r>
            <a:r>
              <a:rPr sz="2100" spc="150" dirty="0">
                <a:solidFill>
                  <a:srgbClr val="121516"/>
                </a:solidFill>
                <a:latin typeface="Arial"/>
                <a:cs typeface="Arial"/>
              </a:rPr>
              <a:t>e</a:t>
            </a:r>
            <a:r>
              <a:rPr sz="2100" spc="155" dirty="0">
                <a:solidFill>
                  <a:srgbClr val="121516"/>
                </a:solidFill>
                <a:latin typeface="Arial"/>
                <a:cs typeface="Arial"/>
              </a:rPr>
              <a:t>c</a:t>
            </a:r>
            <a:r>
              <a:rPr sz="2100" spc="150" dirty="0">
                <a:solidFill>
                  <a:srgbClr val="121516"/>
                </a:solidFill>
                <a:latin typeface="Arial"/>
                <a:cs typeface="Arial"/>
              </a:rPr>
              <a:t>hado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s</a:t>
            </a:r>
            <a:endParaRPr sz="2100">
              <a:latin typeface="Arial"/>
              <a:cs typeface="Arial"/>
            </a:endParaRPr>
          </a:p>
        </p:txBody>
      </p:sp>
      <p:sp>
        <p:nvSpPr>
          <p:cNvPr id="25" name="object 21"/>
          <p:cNvSpPr txBox="1"/>
          <p:nvPr/>
        </p:nvSpPr>
        <p:spPr>
          <a:xfrm>
            <a:off x="3630548" y="4249971"/>
            <a:ext cx="1872614" cy="7213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20320" algn="ctr">
              <a:lnSpc>
                <a:spcPct val="100000"/>
              </a:lnSpc>
            </a:pPr>
            <a:r>
              <a:rPr sz="2100" spc="110" dirty="0">
                <a:solidFill>
                  <a:srgbClr val="121516"/>
                </a:solidFill>
                <a:latin typeface="Arial"/>
                <a:cs typeface="Arial"/>
              </a:rPr>
              <a:t>V</a:t>
            </a:r>
            <a:r>
              <a:rPr sz="2100" spc="60" dirty="0">
                <a:solidFill>
                  <a:srgbClr val="121516"/>
                </a:solidFill>
                <a:latin typeface="Arial"/>
                <a:cs typeface="Arial"/>
              </a:rPr>
              <a:t>i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a</a:t>
            </a:r>
            <a:r>
              <a:rPr sz="2100" spc="225" dirty="0">
                <a:solidFill>
                  <a:srgbClr val="121516"/>
                </a:solidFill>
                <a:latin typeface="Arial"/>
                <a:cs typeface="Arial"/>
              </a:rPr>
              <a:t> </a:t>
            </a:r>
            <a:r>
              <a:rPr sz="2100" spc="180" dirty="0">
                <a:solidFill>
                  <a:srgbClr val="121516"/>
                </a:solidFill>
                <a:latin typeface="Arial"/>
                <a:cs typeface="Arial"/>
              </a:rPr>
              <a:t>s</a:t>
            </a:r>
            <a:r>
              <a:rPr sz="2100" spc="170" dirty="0">
                <a:solidFill>
                  <a:srgbClr val="121516"/>
                </a:solidFill>
                <a:latin typeface="Arial"/>
                <a:cs typeface="Arial"/>
              </a:rPr>
              <a:t>e</a:t>
            </a:r>
            <a:r>
              <a:rPr sz="2100" spc="180" dirty="0">
                <a:solidFill>
                  <a:srgbClr val="121516"/>
                </a:solidFill>
                <a:latin typeface="Arial"/>
                <a:cs typeface="Arial"/>
              </a:rPr>
              <a:t>c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a</a:t>
            </a:r>
            <a:endParaRPr sz="2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855"/>
              </a:spcBef>
            </a:pPr>
            <a:r>
              <a:rPr sz="2100" spc="150" dirty="0">
                <a:solidFill>
                  <a:srgbClr val="121516"/>
                </a:solidFill>
                <a:latin typeface="Arial"/>
                <a:cs typeface="Arial"/>
              </a:rPr>
              <a:t>(</a:t>
            </a:r>
            <a:r>
              <a:rPr sz="2100" spc="220" dirty="0">
                <a:solidFill>
                  <a:srgbClr val="121516"/>
                </a:solidFill>
                <a:latin typeface="Arial"/>
                <a:cs typeface="Arial"/>
              </a:rPr>
              <a:t>na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o</a:t>
            </a:r>
            <a:r>
              <a:rPr sz="2100" spc="190" dirty="0">
                <a:solidFill>
                  <a:srgbClr val="121516"/>
                </a:solidFill>
                <a:latin typeface="Arial"/>
                <a:cs typeface="Arial"/>
              </a:rPr>
              <a:t> </a:t>
            </a:r>
            <a:r>
              <a:rPr sz="2100" spc="185" dirty="0">
                <a:solidFill>
                  <a:srgbClr val="121516"/>
                </a:solidFill>
                <a:latin typeface="Arial"/>
                <a:cs typeface="Arial"/>
              </a:rPr>
              <a:t>vo</a:t>
            </a:r>
            <a:r>
              <a:rPr sz="2100" spc="145" dirty="0">
                <a:solidFill>
                  <a:srgbClr val="121516"/>
                </a:solidFill>
                <a:latin typeface="Arial"/>
                <a:cs typeface="Arial"/>
              </a:rPr>
              <a:t>l</a:t>
            </a:r>
            <a:r>
              <a:rPr sz="2100" spc="150" dirty="0">
                <a:solidFill>
                  <a:srgbClr val="121516"/>
                </a:solidFill>
                <a:latin typeface="Arial"/>
                <a:cs typeface="Arial"/>
              </a:rPr>
              <a:t>a</a:t>
            </a:r>
            <a:r>
              <a:rPr sz="2100" spc="160" dirty="0">
                <a:solidFill>
                  <a:srgbClr val="121516"/>
                </a:solidFill>
                <a:latin typeface="Arial"/>
                <a:cs typeface="Arial"/>
              </a:rPr>
              <a:t>t</a:t>
            </a:r>
            <a:r>
              <a:rPr sz="2100" spc="220" dirty="0">
                <a:solidFill>
                  <a:srgbClr val="121516"/>
                </a:solidFill>
                <a:latin typeface="Arial"/>
                <a:cs typeface="Arial"/>
              </a:rPr>
              <a:t>e</a:t>
            </a:r>
            <a:r>
              <a:rPr sz="2100" spc="70" dirty="0">
                <a:solidFill>
                  <a:srgbClr val="121516"/>
                </a:solidFill>
                <a:latin typeface="Arial"/>
                <a:cs typeface="Arial"/>
              </a:rPr>
              <a:t>i</a:t>
            </a:r>
            <a:r>
              <a:rPr sz="2100" spc="5" dirty="0">
                <a:solidFill>
                  <a:srgbClr val="121516"/>
                </a:solidFill>
                <a:latin typeface="Arial"/>
                <a:cs typeface="Arial"/>
              </a:rPr>
              <a:t>s)</a:t>
            </a:r>
            <a:endParaRPr sz="2100">
              <a:latin typeface="Arial"/>
              <a:cs typeface="Arial"/>
            </a:endParaRPr>
          </a:p>
        </p:txBody>
      </p:sp>
      <p:sp>
        <p:nvSpPr>
          <p:cNvPr id="26" name="object 22"/>
          <p:cNvSpPr txBox="1"/>
          <p:nvPr/>
        </p:nvSpPr>
        <p:spPr>
          <a:xfrm>
            <a:off x="6990968" y="4469046"/>
            <a:ext cx="742315" cy="292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M</a:t>
            </a:r>
            <a:r>
              <a:rPr sz="2100" spc="-250" dirty="0">
                <a:solidFill>
                  <a:srgbClr val="121516"/>
                </a:solidFill>
                <a:latin typeface="Arial"/>
                <a:cs typeface="Arial"/>
              </a:rPr>
              <a:t> </a:t>
            </a:r>
            <a:r>
              <a:rPr sz="2100" spc="-30" dirty="0">
                <a:solidFill>
                  <a:srgbClr val="121516"/>
                </a:solidFill>
                <a:latin typeface="Arial"/>
                <a:cs typeface="Arial"/>
              </a:rPr>
              <a:t>u</a:t>
            </a:r>
            <a:r>
              <a:rPr sz="2100" spc="100" dirty="0">
                <a:solidFill>
                  <a:srgbClr val="121516"/>
                </a:solidFill>
                <a:latin typeface="Arial"/>
                <a:cs typeface="Arial"/>
              </a:rPr>
              <a:t>f</a:t>
            </a:r>
            <a:r>
              <a:rPr sz="2100" spc="95" dirty="0">
                <a:solidFill>
                  <a:srgbClr val="121516"/>
                </a:solidFill>
                <a:latin typeface="Arial"/>
                <a:cs typeface="Arial"/>
              </a:rPr>
              <a:t>l</a:t>
            </a:r>
            <a:r>
              <a:rPr sz="2100" dirty="0">
                <a:solidFill>
                  <a:srgbClr val="121516"/>
                </a:solidFill>
                <a:latin typeface="Arial"/>
                <a:cs typeface="Arial"/>
              </a:rPr>
              <a:t>a</a:t>
            </a:r>
            <a:endParaRPr sz="2100">
              <a:latin typeface="Arial"/>
              <a:cs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754343" y="3095083"/>
            <a:ext cx="2090217" cy="1219200"/>
          </a:xfrm>
          <a:prstGeom prst="roundRect">
            <a:avLst/>
          </a:prstGeom>
          <a:gradFill flip="none" rotWithShape="1">
            <a:gsLst>
              <a:gs pos="0">
                <a:schemeClr val="accent5">
                  <a:lumMod val="67000"/>
                </a:schemeClr>
              </a:gs>
              <a:gs pos="48000">
                <a:schemeClr val="accent5">
                  <a:lumMod val="97000"/>
                  <a:lumOff val="3000"/>
                </a:schemeClr>
              </a:gs>
              <a:gs pos="100000">
                <a:schemeClr val="accent5">
                  <a:lumMod val="60000"/>
                  <a:lumOff val="4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bject 20"/>
          <p:cNvSpPr txBox="1"/>
          <p:nvPr/>
        </p:nvSpPr>
        <p:spPr>
          <a:xfrm>
            <a:off x="926961" y="3396906"/>
            <a:ext cx="174498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marR="5080" indent="-256540">
              <a:lnSpc>
                <a:spcPts val="2400"/>
              </a:lnSpc>
            </a:pPr>
            <a:r>
              <a:rPr sz="2100" spc="-170" dirty="0" err="1">
                <a:solidFill>
                  <a:schemeClr val="bg1"/>
                </a:solidFill>
                <a:latin typeface="Arial"/>
                <a:cs typeface="Arial"/>
              </a:rPr>
              <a:t>D</a:t>
            </a:r>
            <a:r>
              <a:rPr sz="2100" spc="25" dirty="0" err="1">
                <a:solidFill>
                  <a:schemeClr val="bg1"/>
                </a:solidFill>
                <a:latin typeface="Arial"/>
                <a:cs typeface="Arial"/>
              </a:rPr>
              <a:t>i</a:t>
            </a:r>
            <a:r>
              <a:rPr sz="2100" spc="140" dirty="0" err="1">
                <a:solidFill>
                  <a:schemeClr val="bg1"/>
                </a:solidFill>
                <a:latin typeface="Arial"/>
                <a:cs typeface="Arial"/>
              </a:rPr>
              <a:t>ge</a:t>
            </a:r>
            <a:r>
              <a:rPr sz="2100" spc="150" dirty="0" err="1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2100" spc="145" dirty="0" err="1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lang="en-US" sz="2100" spc="140" dirty="0" err="1">
                <a:solidFill>
                  <a:schemeClr val="bg1"/>
                </a:solidFill>
                <a:latin typeface="Arial"/>
                <a:cs typeface="Arial"/>
              </a:rPr>
              <a:t>ã</a:t>
            </a:r>
            <a:r>
              <a:rPr sz="2100" dirty="0" err="1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2100" spc="235" dirty="0">
                <a:solidFill>
                  <a:schemeClr val="bg1"/>
                </a:solidFill>
                <a:latin typeface="Arial"/>
                <a:cs typeface="Arial"/>
              </a:rPr>
              <a:t> </a:t>
            </a:r>
            <a:r>
              <a:rPr sz="2100" spc="155" dirty="0">
                <a:solidFill>
                  <a:schemeClr val="bg1"/>
                </a:solidFill>
                <a:latin typeface="Arial"/>
                <a:cs typeface="Arial"/>
              </a:rPr>
              <a:t>das </a:t>
            </a:r>
            <a:r>
              <a:rPr sz="2100" spc="160" dirty="0">
                <a:solidFill>
                  <a:schemeClr val="bg1"/>
                </a:solidFill>
                <a:latin typeface="Arial"/>
                <a:cs typeface="Arial"/>
              </a:rPr>
              <a:t>a</a:t>
            </a:r>
            <a:r>
              <a:rPr sz="2100" spc="170" dirty="0">
                <a:solidFill>
                  <a:schemeClr val="bg1"/>
                </a:solidFill>
                <a:latin typeface="Arial"/>
                <a:cs typeface="Arial"/>
              </a:rPr>
              <a:t>m</a:t>
            </a:r>
            <a:r>
              <a:rPr sz="2100" spc="160" dirty="0">
                <a:solidFill>
                  <a:schemeClr val="bg1"/>
                </a:solidFill>
                <a:latin typeface="Arial"/>
                <a:cs typeface="Arial"/>
              </a:rPr>
              <a:t>o</a:t>
            </a:r>
            <a:r>
              <a:rPr sz="2100" spc="175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  <a:r>
              <a:rPr sz="2100" spc="100" dirty="0">
                <a:solidFill>
                  <a:schemeClr val="bg1"/>
                </a:solidFill>
                <a:latin typeface="Arial"/>
                <a:cs typeface="Arial"/>
              </a:rPr>
              <a:t>t</a:t>
            </a:r>
            <a:r>
              <a:rPr sz="2100" spc="90" dirty="0">
                <a:solidFill>
                  <a:schemeClr val="bg1"/>
                </a:solidFill>
                <a:latin typeface="Arial"/>
                <a:cs typeface="Arial"/>
              </a:rPr>
              <a:t>ra</a:t>
            </a:r>
            <a:r>
              <a:rPr sz="2100" dirty="0">
                <a:solidFill>
                  <a:schemeClr val="bg1"/>
                </a:solidFill>
                <a:latin typeface="Arial"/>
                <a:cs typeface="Arial"/>
              </a:rPr>
              <a:t>s</a:t>
            </a:r>
          </a:p>
        </p:txBody>
      </p:sp>
      <p:sp>
        <p:nvSpPr>
          <p:cNvPr id="47" name="Rectangle 46"/>
          <p:cNvSpPr/>
          <p:nvPr/>
        </p:nvSpPr>
        <p:spPr>
          <a:xfrm>
            <a:off x="3391014" y="95976"/>
            <a:ext cx="57962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Preparo</a:t>
            </a:r>
            <a:r>
              <a:rPr lang="en-US" sz="54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da </a:t>
            </a:r>
            <a:r>
              <a:rPr lang="en-US" sz="54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Amostra</a:t>
            </a:r>
            <a:endParaRPr lang="en-US" sz="54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9" name="Picture 2" descr="Lab_elemnt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28600"/>
            <a:ext cx="2819400" cy="1381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9173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676400" y="0"/>
            <a:ext cx="6391656" cy="68046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60119" y="497586"/>
            <a:ext cx="7821930" cy="7620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668523" y="1076705"/>
            <a:ext cx="4272533" cy="762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99233" y="201256"/>
            <a:ext cx="5608574" cy="46523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99972" y="770508"/>
            <a:ext cx="7056882" cy="47612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01772" y="1364221"/>
            <a:ext cx="3618229" cy="46775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7200" y="2134361"/>
            <a:ext cx="1156335" cy="1652270"/>
          </a:xfrm>
          <a:custGeom>
            <a:avLst/>
            <a:gdLst/>
            <a:ahLst/>
            <a:cxnLst/>
            <a:rect l="l" t="t" r="r" b="b"/>
            <a:pathLst>
              <a:path w="1156335" h="1652270">
                <a:moveTo>
                  <a:pt x="0" y="0"/>
                </a:moveTo>
                <a:lnTo>
                  <a:pt x="0" y="1073912"/>
                </a:lnTo>
                <a:lnTo>
                  <a:pt x="578192" y="1652015"/>
                </a:lnTo>
                <a:lnTo>
                  <a:pt x="1156335" y="1073912"/>
                </a:lnTo>
                <a:lnTo>
                  <a:pt x="1156335" y="578230"/>
                </a:lnTo>
                <a:lnTo>
                  <a:pt x="578192" y="578230"/>
                </a:lnTo>
                <a:lnTo>
                  <a:pt x="0" y="0"/>
                </a:lnTo>
                <a:close/>
              </a:path>
            </a:pathLst>
          </a:custGeom>
          <a:solidFill>
            <a:srgbClr val="7DD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035392" y="2134361"/>
            <a:ext cx="578485" cy="578485"/>
          </a:xfrm>
          <a:custGeom>
            <a:avLst/>
            <a:gdLst/>
            <a:ahLst/>
            <a:cxnLst/>
            <a:rect l="l" t="t" r="r" b="b"/>
            <a:pathLst>
              <a:path w="578485" h="578485">
                <a:moveTo>
                  <a:pt x="578142" y="0"/>
                </a:moveTo>
                <a:lnTo>
                  <a:pt x="0" y="578230"/>
                </a:lnTo>
                <a:lnTo>
                  <a:pt x="578142" y="578230"/>
                </a:lnTo>
                <a:lnTo>
                  <a:pt x="578142" y="0"/>
                </a:lnTo>
                <a:close/>
              </a:path>
            </a:pathLst>
          </a:custGeom>
          <a:solidFill>
            <a:srgbClr val="7DD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7200" y="2134361"/>
            <a:ext cx="1156335" cy="1652270"/>
          </a:xfrm>
          <a:custGeom>
            <a:avLst/>
            <a:gdLst/>
            <a:ahLst/>
            <a:cxnLst/>
            <a:rect l="l" t="t" r="r" b="b"/>
            <a:pathLst>
              <a:path w="1156335" h="1652270">
                <a:moveTo>
                  <a:pt x="1156335" y="0"/>
                </a:moveTo>
                <a:lnTo>
                  <a:pt x="1156335" y="1073912"/>
                </a:lnTo>
                <a:lnTo>
                  <a:pt x="578192" y="1652015"/>
                </a:lnTo>
                <a:lnTo>
                  <a:pt x="0" y="1073912"/>
                </a:lnTo>
                <a:lnTo>
                  <a:pt x="0" y="0"/>
                </a:lnTo>
                <a:lnTo>
                  <a:pt x="578192" y="578230"/>
                </a:lnTo>
                <a:lnTo>
                  <a:pt x="1156335" y="0"/>
                </a:lnTo>
                <a:close/>
              </a:path>
            </a:pathLst>
          </a:custGeom>
          <a:ln w="25400">
            <a:solidFill>
              <a:srgbClr val="7DD1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613535" y="2134361"/>
            <a:ext cx="7073265" cy="1074420"/>
          </a:xfrm>
          <a:custGeom>
            <a:avLst/>
            <a:gdLst/>
            <a:ahLst/>
            <a:cxnLst/>
            <a:rect l="l" t="t" r="r" b="b"/>
            <a:pathLst>
              <a:path w="7073265" h="1074420">
                <a:moveTo>
                  <a:pt x="6894322" y="0"/>
                </a:moveTo>
                <a:lnTo>
                  <a:pt x="0" y="0"/>
                </a:lnTo>
                <a:lnTo>
                  <a:pt x="0" y="1073912"/>
                </a:lnTo>
                <a:lnTo>
                  <a:pt x="6894322" y="1073912"/>
                </a:lnTo>
                <a:lnTo>
                  <a:pt x="6908038" y="1073403"/>
                </a:lnTo>
                <a:lnTo>
                  <a:pt x="6950202" y="1065022"/>
                </a:lnTo>
                <a:lnTo>
                  <a:pt x="6988048" y="1047368"/>
                </a:lnTo>
                <a:lnTo>
                  <a:pt x="7020560" y="1021841"/>
                </a:lnTo>
                <a:lnTo>
                  <a:pt x="7046341" y="989457"/>
                </a:lnTo>
                <a:lnTo>
                  <a:pt x="7064121" y="951611"/>
                </a:lnTo>
                <a:lnTo>
                  <a:pt x="7072630" y="909574"/>
                </a:lnTo>
                <a:lnTo>
                  <a:pt x="7073265" y="894841"/>
                </a:lnTo>
                <a:lnTo>
                  <a:pt x="7073265" y="179070"/>
                </a:lnTo>
                <a:lnTo>
                  <a:pt x="7068312" y="136778"/>
                </a:lnTo>
                <a:lnTo>
                  <a:pt x="7053580" y="97282"/>
                </a:lnTo>
                <a:lnTo>
                  <a:pt x="7030466" y="62864"/>
                </a:lnTo>
                <a:lnTo>
                  <a:pt x="7000240" y="34798"/>
                </a:lnTo>
                <a:lnTo>
                  <a:pt x="6964172" y="14097"/>
                </a:lnTo>
                <a:lnTo>
                  <a:pt x="6923405" y="2412"/>
                </a:lnTo>
                <a:lnTo>
                  <a:pt x="6894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13535" y="2134361"/>
            <a:ext cx="7073265" cy="1074420"/>
          </a:xfrm>
          <a:custGeom>
            <a:avLst/>
            <a:gdLst/>
            <a:ahLst/>
            <a:cxnLst/>
            <a:rect l="l" t="t" r="r" b="b"/>
            <a:pathLst>
              <a:path w="7073265" h="1074420">
                <a:moveTo>
                  <a:pt x="7073265" y="179070"/>
                </a:moveTo>
                <a:lnTo>
                  <a:pt x="7073265" y="894841"/>
                </a:lnTo>
                <a:lnTo>
                  <a:pt x="7072630" y="909574"/>
                </a:lnTo>
                <a:lnTo>
                  <a:pt x="7059168" y="964818"/>
                </a:lnTo>
                <a:lnTo>
                  <a:pt x="7038467" y="1000887"/>
                </a:lnTo>
                <a:lnTo>
                  <a:pt x="7010400" y="1031113"/>
                </a:lnTo>
                <a:lnTo>
                  <a:pt x="6975983" y="1054227"/>
                </a:lnTo>
                <a:lnTo>
                  <a:pt x="6936486" y="1068959"/>
                </a:lnTo>
                <a:lnTo>
                  <a:pt x="6894322" y="1073912"/>
                </a:lnTo>
                <a:lnTo>
                  <a:pt x="0" y="1073912"/>
                </a:lnTo>
                <a:lnTo>
                  <a:pt x="0" y="0"/>
                </a:lnTo>
                <a:lnTo>
                  <a:pt x="6894322" y="0"/>
                </a:lnTo>
                <a:lnTo>
                  <a:pt x="6964172" y="14097"/>
                </a:lnTo>
                <a:lnTo>
                  <a:pt x="7000240" y="34798"/>
                </a:lnTo>
                <a:lnTo>
                  <a:pt x="7030466" y="62864"/>
                </a:lnTo>
                <a:lnTo>
                  <a:pt x="7053580" y="97282"/>
                </a:lnTo>
                <a:lnTo>
                  <a:pt x="7068312" y="136778"/>
                </a:lnTo>
                <a:lnTo>
                  <a:pt x="7073265" y="179070"/>
                </a:lnTo>
                <a:close/>
              </a:path>
            </a:pathLst>
          </a:custGeom>
          <a:ln w="25400">
            <a:solidFill>
              <a:srgbClr val="7DD1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7200" y="3592829"/>
            <a:ext cx="1156335" cy="1652270"/>
          </a:xfrm>
          <a:custGeom>
            <a:avLst/>
            <a:gdLst/>
            <a:ahLst/>
            <a:cxnLst/>
            <a:rect l="l" t="t" r="r" b="b"/>
            <a:pathLst>
              <a:path w="1156335" h="1652270">
                <a:moveTo>
                  <a:pt x="0" y="0"/>
                </a:moveTo>
                <a:lnTo>
                  <a:pt x="0" y="1073785"/>
                </a:lnTo>
                <a:lnTo>
                  <a:pt x="578192" y="1652016"/>
                </a:lnTo>
                <a:lnTo>
                  <a:pt x="1156335" y="1073785"/>
                </a:lnTo>
                <a:lnTo>
                  <a:pt x="1156335" y="578231"/>
                </a:lnTo>
                <a:lnTo>
                  <a:pt x="578192" y="578231"/>
                </a:lnTo>
                <a:lnTo>
                  <a:pt x="0" y="0"/>
                </a:lnTo>
                <a:close/>
              </a:path>
            </a:pathLst>
          </a:custGeom>
          <a:solidFill>
            <a:srgbClr val="7DD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035392" y="3592829"/>
            <a:ext cx="578485" cy="578485"/>
          </a:xfrm>
          <a:custGeom>
            <a:avLst/>
            <a:gdLst/>
            <a:ahLst/>
            <a:cxnLst/>
            <a:rect l="l" t="t" r="r" b="b"/>
            <a:pathLst>
              <a:path w="578485" h="578485">
                <a:moveTo>
                  <a:pt x="578142" y="0"/>
                </a:moveTo>
                <a:lnTo>
                  <a:pt x="0" y="578231"/>
                </a:lnTo>
                <a:lnTo>
                  <a:pt x="578142" y="578231"/>
                </a:lnTo>
                <a:lnTo>
                  <a:pt x="578142" y="0"/>
                </a:lnTo>
                <a:close/>
              </a:path>
            </a:pathLst>
          </a:custGeom>
          <a:solidFill>
            <a:srgbClr val="7DD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7200" y="3592829"/>
            <a:ext cx="1156335" cy="1652270"/>
          </a:xfrm>
          <a:custGeom>
            <a:avLst/>
            <a:gdLst/>
            <a:ahLst/>
            <a:cxnLst/>
            <a:rect l="l" t="t" r="r" b="b"/>
            <a:pathLst>
              <a:path w="1156335" h="1652270">
                <a:moveTo>
                  <a:pt x="1156335" y="0"/>
                </a:moveTo>
                <a:lnTo>
                  <a:pt x="1156335" y="1073785"/>
                </a:lnTo>
                <a:lnTo>
                  <a:pt x="578192" y="1652016"/>
                </a:lnTo>
                <a:lnTo>
                  <a:pt x="0" y="1073785"/>
                </a:lnTo>
                <a:lnTo>
                  <a:pt x="0" y="0"/>
                </a:lnTo>
                <a:lnTo>
                  <a:pt x="578192" y="578231"/>
                </a:lnTo>
                <a:lnTo>
                  <a:pt x="1156335" y="0"/>
                </a:lnTo>
                <a:close/>
              </a:path>
            </a:pathLst>
          </a:custGeom>
          <a:ln w="25400">
            <a:solidFill>
              <a:srgbClr val="7DD1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613535" y="3592829"/>
            <a:ext cx="7073265" cy="1073785"/>
          </a:xfrm>
          <a:custGeom>
            <a:avLst/>
            <a:gdLst/>
            <a:ahLst/>
            <a:cxnLst/>
            <a:rect l="l" t="t" r="r" b="b"/>
            <a:pathLst>
              <a:path w="7073265" h="1073785">
                <a:moveTo>
                  <a:pt x="6894322" y="0"/>
                </a:moveTo>
                <a:lnTo>
                  <a:pt x="0" y="0"/>
                </a:lnTo>
                <a:lnTo>
                  <a:pt x="0" y="1073785"/>
                </a:lnTo>
                <a:lnTo>
                  <a:pt x="6894322" y="1073785"/>
                </a:lnTo>
                <a:lnTo>
                  <a:pt x="6907911" y="1073277"/>
                </a:lnTo>
                <a:lnTo>
                  <a:pt x="6950075" y="1064895"/>
                </a:lnTo>
                <a:lnTo>
                  <a:pt x="6988048" y="1047369"/>
                </a:lnTo>
                <a:lnTo>
                  <a:pt x="7020433" y="1021715"/>
                </a:lnTo>
                <a:lnTo>
                  <a:pt x="7046214" y="989457"/>
                </a:lnTo>
                <a:lnTo>
                  <a:pt x="7064121" y="951611"/>
                </a:lnTo>
                <a:lnTo>
                  <a:pt x="7072630" y="909574"/>
                </a:lnTo>
                <a:lnTo>
                  <a:pt x="7073265" y="894842"/>
                </a:lnTo>
                <a:lnTo>
                  <a:pt x="7073265" y="178943"/>
                </a:lnTo>
                <a:lnTo>
                  <a:pt x="7068312" y="136779"/>
                </a:lnTo>
                <a:lnTo>
                  <a:pt x="7053580" y="97409"/>
                </a:lnTo>
                <a:lnTo>
                  <a:pt x="7030593" y="62865"/>
                </a:lnTo>
                <a:lnTo>
                  <a:pt x="7000367" y="34798"/>
                </a:lnTo>
                <a:lnTo>
                  <a:pt x="6964172" y="14224"/>
                </a:lnTo>
                <a:lnTo>
                  <a:pt x="6923405" y="2412"/>
                </a:lnTo>
                <a:lnTo>
                  <a:pt x="6894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13535" y="3592829"/>
            <a:ext cx="7073265" cy="1073785"/>
          </a:xfrm>
          <a:custGeom>
            <a:avLst/>
            <a:gdLst/>
            <a:ahLst/>
            <a:cxnLst/>
            <a:rect l="l" t="t" r="r" b="b"/>
            <a:pathLst>
              <a:path w="7073265" h="1073785">
                <a:moveTo>
                  <a:pt x="7073265" y="178943"/>
                </a:moveTo>
                <a:lnTo>
                  <a:pt x="7073265" y="894842"/>
                </a:lnTo>
                <a:lnTo>
                  <a:pt x="7072630" y="909574"/>
                </a:lnTo>
                <a:lnTo>
                  <a:pt x="7059041" y="964692"/>
                </a:lnTo>
                <a:lnTo>
                  <a:pt x="7038467" y="1000887"/>
                </a:lnTo>
                <a:lnTo>
                  <a:pt x="7010400" y="1031113"/>
                </a:lnTo>
                <a:lnTo>
                  <a:pt x="6975856" y="1054100"/>
                </a:lnTo>
                <a:lnTo>
                  <a:pt x="6936486" y="1068832"/>
                </a:lnTo>
                <a:lnTo>
                  <a:pt x="6894322" y="1073785"/>
                </a:lnTo>
                <a:lnTo>
                  <a:pt x="0" y="1073785"/>
                </a:lnTo>
                <a:lnTo>
                  <a:pt x="0" y="0"/>
                </a:lnTo>
                <a:lnTo>
                  <a:pt x="6894322" y="0"/>
                </a:lnTo>
                <a:lnTo>
                  <a:pt x="6964172" y="14224"/>
                </a:lnTo>
                <a:lnTo>
                  <a:pt x="7000367" y="34798"/>
                </a:lnTo>
                <a:lnTo>
                  <a:pt x="7030593" y="62865"/>
                </a:lnTo>
                <a:lnTo>
                  <a:pt x="7053580" y="97409"/>
                </a:lnTo>
                <a:lnTo>
                  <a:pt x="7068312" y="136779"/>
                </a:lnTo>
                <a:lnTo>
                  <a:pt x="7073265" y="178943"/>
                </a:lnTo>
                <a:close/>
              </a:path>
            </a:pathLst>
          </a:custGeom>
          <a:ln w="25400">
            <a:solidFill>
              <a:srgbClr val="7DD1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00" y="5051297"/>
            <a:ext cx="1156335" cy="1652270"/>
          </a:xfrm>
          <a:custGeom>
            <a:avLst/>
            <a:gdLst/>
            <a:ahLst/>
            <a:cxnLst/>
            <a:rect l="l" t="t" r="r" b="b"/>
            <a:pathLst>
              <a:path w="1156335" h="1652270">
                <a:moveTo>
                  <a:pt x="0" y="0"/>
                </a:moveTo>
                <a:lnTo>
                  <a:pt x="0" y="1073797"/>
                </a:lnTo>
                <a:lnTo>
                  <a:pt x="578192" y="1651990"/>
                </a:lnTo>
                <a:lnTo>
                  <a:pt x="1156335" y="1073797"/>
                </a:lnTo>
                <a:lnTo>
                  <a:pt x="1156335" y="578192"/>
                </a:lnTo>
                <a:lnTo>
                  <a:pt x="578192" y="578192"/>
                </a:lnTo>
                <a:lnTo>
                  <a:pt x="0" y="0"/>
                </a:lnTo>
                <a:close/>
              </a:path>
            </a:pathLst>
          </a:custGeom>
          <a:solidFill>
            <a:srgbClr val="7DD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035392" y="5051297"/>
            <a:ext cx="578485" cy="578485"/>
          </a:xfrm>
          <a:custGeom>
            <a:avLst/>
            <a:gdLst/>
            <a:ahLst/>
            <a:cxnLst/>
            <a:rect l="l" t="t" r="r" b="b"/>
            <a:pathLst>
              <a:path w="578485" h="578485">
                <a:moveTo>
                  <a:pt x="578142" y="0"/>
                </a:moveTo>
                <a:lnTo>
                  <a:pt x="0" y="578192"/>
                </a:lnTo>
                <a:lnTo>
                  <a:pt x="578142" y="578192"/>
                </a:lnTo>
                <a:lnTo>
                  <a:pt x="578142" y="0"/>
                </a:lnTo>
                <a:close/>
              </a:path>
            </a:pathLst>
          </a:custGeom>
          <a:solidFill>
            <a:srgbClr val="7DD13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57200" y="5051297"/>
            <a:ext cx="1156335" cy="1652270"/>
          </a:xfrm>
          <a:custGeom>
            <a:avLst/>
            <a:gdLst/>
            <a:ahLst/>
            <a:cxnLst/>
            <a:rect l="l" t="t" r="r" b="b"/>
            <a:pathLst>
              <a:path w="1156335" h="1652270">
                <a:moveTo>
                  <a:pt x="1156335" y="0"/>
                </a:moveTo>
                <a:lnTo>
                  <a:pt x="1156335" y="1073797"/>
                </a:lnTo>
                <a:lnTo>
                  <a:pt x="578192" y="1651990"/>
                </a:lnTo>
                <a:lnTo>
                  <a:pt x="0" y="1073797"/>
                </a:lnTo>
                <a:lnTo>
                  <a:pt x="0" y="0"/>
                </a:lnTo>
                <a:lnTo>
                  <a:pt x="578192" y="578192"/>
                </a:lnTo>
                <a:lnTo>
                  <a:pt x="1156335" y="0"/>
                </a:lnTo>
                <a:close/>
              </a:path>
            </a:pathLst>
          </a:custGeom>
          <a:ln w="25398">
            <a:solidFill>
              <a:srgbClr val="7DD1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13535" y="5051297"/>
            <a:ext cx="7073265" cy="1073785"/>
          </a:xfrm>
          <a:custGeom>
            <a:avLst/>
            <a:gdLst/>
            <a:ahLst/>
            <a:cxnLst/>
            <a:rect l="l" t="t" r="r" b="b"/>
            <a:pathLst>
              <a:path w="7073265" h="1073785">
                <a:moveTo>
                  <a:pt x="6894322" y="0"/>
                </a:moveTo>
                <a:lnTo>
                  <a:pt x="0" y="0"/>
                </a:lnTo>
                <a:lnTo>
                  <a:pt x="0" y="1073797"/>
                </a:lnTo>
                <a:lnTo>
                  <a:pt x="6894322" y="1073797"/>
                </a:lnTo>
                <a:lnTo>
                  <a:pt x="6908038" y="1073277"/>
                </a:lnTo>
                <a:lnTo>
                  <a:pt x="6950075" y="1064920"/>
                </a:lnTo>
                <a:lnTo>
                  <a:pt x="6988048" y="1047318"/>
                </a:lnTo>
                <a:lnTo>
                  <a:pt x="7020433" y="1021727"/>
                </a:lnTo>
                <a:lnTo>
                  <a:pt x="7046214" y="989393"/>
                </a:lnTo>
                <a:lnTo>
                  <a:pt x="7064121" y="951585"/>
                </a:lnTo>
                <a:lnTo>
                  <a:pt x="7072630" y="909561"/>
                </a:lnTo>
                <a:lnTo>
                  <a:pt x="7073265" y="894829"/>
                </a:lnTo>
                <a:lnTo>
                  <a:pt x="7073265" y="178943"/>
                </a:lnTo>
                <a:lnTo>
                  <a:pt x="7068312" y="136778"/>
                </a:lnTo>
                <a:lnTo>
                  <a:pt x="7053580" y="97408"/>
                </a:lnTo>
                <a:lnTo>
                  <a:pt x="7030593" y="62864"/>
                </a:lnTo>
                <a:lnTo>
                  <a:pt x="7000367" y="34797"/>
                </a:lnTo>
                <a:lnTo>
                  <a:pt x="6964172" y="14224"/>
                </a:lnTo>
                <a:lnTo>
                  <a:pt x="6923405" y="2412"/>
                </a:lnTo>
                <a:lnTo>
                  <a:pt x="6894322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13535" y="5051297"/>
            <a:ext cx="7073265" cy="1073785"/>
          </a:xfrm>
          <a:custGeom>
            <a:avLst/>
            <a:gdLst/>
            <a:ahLst/>
            <a:cxnLst/>
            <a:rect l="l" t="t" r="r" b="b"/>
            <a:pathLst>
              <a:path w="7073265" h="1073785">
                <a:moveTo>
                  <a:pt x="7073265" y="178943"/>
                </a:moveTo>
                <a:lnTo>
                  <a:pt x="7073265" y="894829"/>
                </a:lnTo>
                <a:lnTo>
                  <a:pt x="7072630" y="909561"/>
                </a:lnTo>
                <a:lnTo>
                  <a:pt x="7059041" y="964717"/>
                </a:lnTo>
                <a:lnTo>
                  <a:pt x="7038467" y="1000836"/>
                </a:lnTo>
                <a:lnTo>
                  <a:pt x="7010400" y="1031074"/>
                </a:lnTo>
                <a:lnTo>
                  <a:pt x="6975983" y="1054138"/>
                </a:lnTo>
                <a:lnTo>
                  <a:pt x="6936486" y="1068806"/>
                </a:lnTo>
                <a:lnTo>
                  <a:pt x="6894322" y="1073797"/>
                </a:lnTo>
                <a:lnTo>
                  <a:pt x="0" y="1073797"/>
                </a:lnTo>
                <a:lnTo>
                  <a:pt x="0" y="0"/>
                </a:lnTo>
                <a:lnTo>
                  <a:pt x="6894322" y="0"/>
                </a:lnTo>
                <a:lnTo>
                  <a:pt x="6964172" y="14224"/>
                </a:lnTo>
                <a:lnTo>
                  <a:pt x="7000367" y="34797"/>
                </a:lnTo>
                <a:lnTo>
                  <a:pt x="7030593" y="62864"/>
                </a:lnTo>
                <a:lnTo>
                  <a:pt x="7053580" y="97408"/>
                </a:lnTo>
                <a:lnTo>
                  <a:pt x="7068312" y="136778"/>
                </a:lnTo>
                <a:lnTo>
                  <a:pt x="7073265" y="178943"/>
                </a:lnTo>
                <a:close/>
              </a:path>
            </a:pathLst>
          </a:custGeom>
          <a:ln w="25398">
            <a:solidFill>
              <a:srgbClr val="7DD13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771650" y="2348745"/>
            <a:ext cx="6790055" cy="369844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41300" marR="438784" indent="-228600">
              <a:lnSpc>
                <a:spcPts val="2700"/>
              </a:lnSpc>
              <a:buFont typeface="Century Gothic"/>
              <a:buChar char="•"/>
              <a:tabLst>
                <a:tab pos="241300" algn="l"/>
              </a:tabLst>
            </a:pPr>
            <a:r>
              <a:rPr sz="2400" dirty="0">
                <a:latin typeface="Century Gothic"/>
                <a:cs typeface="Century Gothic"/>
              </a:rPr>
              <a:t>Anál</a:t>
            </a:r>
            <a:r>
              <a:rPr sz="2400" spc="10" dirty="0">
                <a:latin typeface="Century Gothic"/>
                <a:cs typeface="Century Gothic"/>
              </a:rPr>
              <a:t>i</a:t>
            </a:r>
            <a:r>
              <a:rPr sz="2400" spc="-5" dirty="0">
                <a:latin typeface="Century Gothic"/>
                <a:cs typeface="Century Gothic"/>
              </a:rPr>
              <a:t>s</a:t>
            </a:r>
            <a:r>
              <a:rPr sz="2400" dirty="0">
                <a:latin typeface="Century Gothic"/>
                <a:cs typeface="Century Gothic"/>
              </a:rPr>
              <a:t>e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me</a:t>
            </a:r>
            <a:r>
              <a:rPr sz="2400" spc="-5" dirty="0">
                <a:latin typeface="Century Gothic"/>
                <a:cs typeface="Century Gothic"/>
              </a:rPr>
              <a:t>ta</a:t>
            </a:r>
            <a:r>
              <a:rPr sz="2400" spc="25" dirty="0">
                <a:latin typeface="Century Gothic"/>
                <a:cs typeface="Century Gothic"/>
              </a:rPr>
              <a:t>i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45" dirty="0">
                <a:latin typeface="Century Gothic"/>
                <a:cs typeface="Century Gothic"/>
              </a:rPr>
              <a:t> e</a:t>
            </a:r>
            <a:r>
              <a:rPr sz="2400" spc="-25" dirty="0">
                <a:latin typeface="Century Gothic"/>
                <a:cs typeface="Century Gothic"/>
              </a:rPr>
              <a:t>m </a:t>
            </a:r>
            <a:r>
              <a:rPr sz="2400" dirty="0">
                <a:latin typeface="Century Gothic"/>
                <a:cs typeface="Century Gothic"/>
              </a:rPr>
              <a:t>ní</a:t>
            </a:r>
            <a:r>
              <a:rPr sz="2400" spc="20" dirty="0">
                <a:latin typeface="Century Gothic"/>
                <a:cs typeface="Century Gothic"/>
              </a:rPr>
              <a:t>v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5" dirty="0">
                <a:latin typeface="Century Gothic"/>
                <a:cs typeface="Century Gothic"/>
              </a:rPr>
              <a:t>i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e </a:t>
            </a:r>
            <a:r>
              <a:rPr sz="2400" spc="-30" dirty="0">
                <a:latin typeface="Century Gothic"/>
                <a:cs typeface="Century Gothic"/>
              </a:rPr>
              <a:t>p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-40" dirty="0">
                <a:latin typeface="Century Gothic"/>
                <a:cs typeface="Century Gothic"/>
              </a:rPr>
              <a:t>r</a:t>
            </a:r>
            <a:r>
              <a:rPr sz="2400" spc="-35" dirty="0">
                <a:latin typeface="Century Gothic"/>
                <a:cs typeface="Century Gothic"/>
              </a:rPr>
              <a:t>t</a:t>
            </a:r>
            <a:r>
              <a:rPr sz="2400" spc="-45" dirty="0">
                <a:latin typeface="Century Gothic"/>
                <a:cs typeface="Century Gothic"/>
              </a:rPr>
              <a:t>e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20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p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10" dirty="0">
                <a:latin typeface="Century Gothic"/>
                <a:cs typeface="Century Gothic"/>
              </a:rPr>
              <a:t>r </a:t>
            </a:r>
            <a:r>
              <a:rPr sz="2400" spc="-5" dirty="0">
                <a:latin typeface="Century Gothic"/>
                <a:cs typeface="Century Gothic"/>
              </a:rPr>
              <a:t>b</a:t>
            </a:r>
            <a:r>
              <a:rPr sz="2400" spc="15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lh</a:t>
            </a:r>
            <a:r>
              <a:rPr sz="2400" spc="-30" dirty="0">
                <a:latin typeface="Century Gothic"/>
                <a:cs typeface="Century Gothic"/>
              </a:rPr>
              <a:t>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endParaRPr sz="2400" dirty="0">
              <a:latin typeface="Century Gothic"/>
              <a:cs typeface="Century Gothic"/>
            </a:endParaRPr>
          </a:p>
          <a:p>
            <a:pPr>
              <a:lnSpc>
                <a:spcPct val="100000"/>
              </a:lnSpc>
              <a:buFont typeface="Century Gothic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8"/>
              </a:spcBef>
              <a:buFont typeface="Century Gothic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Century Gothic"/>
              <a:buChar char="•"/>
              <a:tabLst>
                <a:tab pos="241300" algn="l"/>
              </a:tabLst>
            </a:pPr>
            <a:r>
              <a:rPr sz="2400" spc="-60" dirty="0">
                <a:latin typeface="Century Gothic"/>
                <a:cs typeface="Century Gothic"/>
              </a:rPr>
              <a:t>U</a:t>
            </a:r>
            <a:r>
              <a:rPr sz="2400" spc="-10" dirty="0">
                <a:latin typeface="Century Gothic"/>
                <a:cs typeface="Century Gothic"/>
              </a:rPr>
              <a:t>s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e 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35" dirty="0">
                <a:latin typeface="Century Gothic"/>
                <a:cs typeface="Century Gothic"/>
              </a:rPr>
              <a:t>mo</a:t>
            </a:r>
            <a:r>
              <a:rPr sz="2400" spc="-10" dirty="0">
                <a:latin typeface="Century Gothic"/>
                <a:cs typeface="Century Gothic"/>
              </a:rPr>
              <a:t>s</a:t>
            </a:r>
            <a:r>
              <a:rPr sz="2400" spc="-20" dirty="0">
                <a:latin typeface="Century Gothic"/>
                <a:cs typeface="Century Gothic"/>
              </a:rPr>
              <a:t>t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-10" dirty="0">
                <a:latin typeface="Century Gothic"/>
                <a:cs typeface="Century Gothic"/>
              </a:rPr>
              <a:t>a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45" dirty="0">
                <a:latin typeface="Century Gothic"/>
                <a:cs typeface="Century Gothic"/>
              </a:rPr>
              <a:t>e</a:t>
            </a:r>
            <a:r>
              <a:rPr sz="2400" spc="-25" dirty="0">
                <a:latin typeface="Century Gothic"/>
                <a:cs typeface="Century Gothic"/>
              </a:rPr>
              <a:t>m </a:t>
            </a:r>
            <a:r>
              <a:rPr sz="2400" spc="-5" dirty="0">
                <a:latin typeface="Century Gothic"/>
                <a:cs typeface="Century Gothic"/>
              </a:rPr>
              <a:t>pe</a:t>
            </a:r>
            <a:r>
              <a:rPr sz="2400" spc="-10" dirty="0">
                <a:latin typeface="Century Gothic"/>
                <a:cs typeface="Century Gothic"/>
              </a:rPr>
              <a:t>q</a:t>
            </a:r>
            <a:r>
              <a:rPr sz="2400" spc="-15" dirty="0">
                <a:latin typeface="Century Gothic"/>
                <a:cs typeface="Century Gothic"/>
              </a:rPr>
              <a:t>uen</a:t>
            </a:r>
            <a:r>
              <a:rPr sz="2400" spc="-10" dirty="0">
                <a:latin typeface="Century Gothic"/>
                <a:cs typeface="Century Gothic"/>
              </a:rPr>
              <a:t>a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quantidades</a:t>
            </a:r>
            <a:endParaRPr sz="2400" dirty="0">
              <a:latin typeface="Century Gothic"/>
              <a:cs typeface="Century Gothic"/>
            </a:endParaRPr>
          </a:p>
          <a:p>
            <a:pPr marL="241300" indent="-228600">
              <a:lnSpc>
                <a:spcPct val="100000"/>
              </a:lnSpc>
              <a:spcBef>
                <a:spcPts val="190"/>
              </a:spcBef>
              <a:buFont typeface="Century Gothic"/>
              <a:buChar char="•"/>
              <a:tabLst>
                <a:tab pos="241300" algn="l"/>
              </a:tabLst>
            </a:pPr>
            <a:r>
              <a:rPr sz="2400" spc="-20" dirty="0">
                <a:latin typeface="Century Gothic"/>
                <a:cs typeface="Century Gothic"/>
              </a:rPr>
              <a:t>Volum</a:t>
            </a:r>
            <a:r>
              <a:rPr sz="2400" spc="-15" dirty="0">
                <a:latin typeface="Century Gothic"/>
                <a:cs typeface="Century Gothic"/>
              </a:rPr>
              <a:t>e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25" dirty="0">
                <a:latin typeface="Century Gothic"/>
                <a:cs typeface="Century Gothic"/>
              </a:rPr>
              <a:t> d</a:t>
            </a:r>
            <a:r>
              <a:rPr sz="2400" spc="-20" dirty="0">
                <a:latin typeface="Century Gothic"/>
                <a:cs typeface="Century Gothic"/>
              </a:rPr>
              <a:t>e </a:t>
            </a:r>
            <a:r>
              <a:rPr sz="2400" dirty="0">
                <a:latin typeface="Century Gothic"/>
                <a:cs typeface="Century Gothic"/>
              </a:rPr>
              <a:t>2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200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m</a:t>
            </a:r>
            <a:r>
              <a:rPr sz="2400" spc="-5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c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-35" dirty="0">
                <a:latin typeface="Century Gothic"/>
                <a:cs typeface="Century Gothic"/>
              </a:rPr>
              <a:t>o</a:t>
            </a:r>
            <a:r>
              <a:rPr sz="2400" spc="-25" dirty="0">
                <a:latin typeface="Century Gothic"/>
                <a:cs typeface="Century Gothic"/>
              </a:rPr>
              <a:t>l</a:t>
            </a:r>
            <a:r>
              <a:rPr sz="2400" spc="-15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t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-35" dirty="0">
                <a:latin typeface="Century Gothic"/>
                <a:cs typeface="Century Gothic"/>
              </a:rPr>
              <a:t>o</a:t>
            </a:r>
            <a:r>
              <a:rPr sz="2400" dirty="0">
                <a:latin typeface="Century Gothic"/>
                <a:cs typeface="Century Gothic"/>
              </a:rPr>
              <a:t>s</a:t>
            </a:r>
          </a:p>
          <a:p>
            <a:pPr>
              <a:lnSpc>
                <a:spcPct val="100000"/>
              </a:lnSpc>
              <a:buFont typeface="Century Gothic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47"/>
              </a:spcBef>
              <a:buFont typeface="Century Gothic"/>
              <a:buChar char="•"/>
            </a:pPr>
            <a:endParaRPr sz="2400" dirty="0">
              <a:latin typeface="Times New Roman"/>
              <a:cs typeface="Times New Roman"/>
            </a:endParaRPr>
          </a:p>
          <a:p>
            <a:pPr marL="241300" indent="-228600">
              <a:lnSpc>
                <a:spcPct val="100000"/>
              </a:lnSpc>
              <a:buFont typeface="Century Gothic"/>
              <a:buChar char="•"/>
              <a:tabLst>
                <a:tab pos="241300" algn="l"/>
              </a:tabLst>
            </a:pPr>
            <a:r>
              <a:rPr sz="2400" spc="-30" dirty="0">
                <a:latin typeface="Century Gothic"/>
                <a:cs typeface="Century Gothic"/>
              </a:rPr>
              <a:t>F</a:t>
            </a:r>
            <a:r>
              <a:rPr sz="2400" spc="-35" dirty="0">
                <a:latin typeface="Century Gothic"/>
                <a:cs typeface="Century Gothic"/>
              </a:rPr>
              <a:t>o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-30" dirty="0">
                <a:latin typeface="Century Gothic"/>
                <a:cs typeface="Century Gothic"/>
              </a:rPr>
              <a:t>n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50" dirty="0">
                <a:latin typeface="Century Gothic"/>
                <a:cs typeface="Century Gothic"/>
              </a:rPr>
              <a:t>c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25" dirty="0">
                <a:latin typeface="Century Gothic"/>
                <a:cs typeface="Century Gothic"/>
              </a:rPr>
              <a:t>m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-30" dirty="0">
                <a:latin typeface="Century Gothic"/>
                <a:cs typeface="Century Gothic"/>
              </a:rPr>
              <a:t>q</a:t>
            </a:r>
            <a:r>
              <a:rPr sz="2400" spc="-35" dirty="0">
                <a:latin typeface="Century Gothic"/>
                <a:cs typeface="Century Gothic"/>
              </a:rPr>
              <a:t>u</a:t>
            </a:r>
            <a:r>
              <a:rPr sz="2400" spc="-45" dirty="0">
                <a:latin typeface="Century Gothic"/>
                <a:cs typeface="Century Gothic"/>
              </a:rPr>
              <a:t>e</a:t>
            </a:r>
            <a:r>
              <a:rPr sz="2400" spc="-50" dirty="0">
                <a:latin typeface="Century Gothic"/>
                <a:cs typeface="Century Gothic"/>
              </a:rPr>
              <a:t>c</a:t>
            </a:r>
            <a:r>
              <a:rPr sz="2400" spc="-5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m</a:t>
            </a:r>
            <a:r>
              <a:rPr sz="2400" spc="-45" dirty="0">
                <a:latin typeface="Century Gothic"/>
                <a:cs typeface="Century Gothic"/>
              </a:rPr>
              <a:t>e</a:t>
            </a:r>
            <a:r>
              <a:rPr sz="2400" spc="-40" dirty="0">
                <a:latin typeface="Century Gothic"/>
                <a:cs typeface="Century Gothic"/>
              </a:rPr>
              <a:t>n</a:t>
            </a:r>
            <a:r>
              <a:rPr sz="2400" spc="-35" dirty="0">
                <a:latin typeface="Century Gothic"/>
                <a:cs typeface="Century Gothic"/>
              </a:rPr>
              <a:t>t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p</a:t>
            </a:r>
            <a:r>
              <a:rPr sz="2400" spc="-40" dirty="0">
                <a:latin typeface="Century Gothic"/>
                <a:cs typeface="Century Gothic"/>
              </a:rPr>
              <a:t>r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40" dirty="0">
                <a:latin typeface="Century Gothic"/>
                <a:cs typeface="Century Gothic"/>
              </a:rPr>
              <a:t>gr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dirty="0">
                <a:latin typeface="Century Gothic"/>
                <a:cs typeface="Century Gothic"/>
              </a:rPr>
              <a:t>m</a:t>
            </a:r>
            <a:r>
              <a:rPr sz="2400" spc="5" dirty="0">
                <a:latin typeface="Century Gothic"/>
                <a:cs typeface="Century Gothic"/>
              </a:rPr>
              <a:t>á</a:t>
            </a:r>
            <a:r>
              <a:rPr sz="2400" spc="20" dirty="0">
                <a:latin typeface="Century Gothic"/>
                <a:cs typeface="Century Gothic"/>
              </a:rPr>
              <a:t>v</a:t>
            </a:r>
            <a:r>
              <a:rPr sz="2400" dirty="0">
                <a:latin typeface="Century Gothic"/>
                <a:cs typeface="Century Gothic"/>
              </a:rPr>
              <a:t>el</a:t>
            </a:r>
          </a:p>
          <a:p>
            <a:pPr marL="241300" indent="-228600">
              <a:lnSpc>
                <a:spcPct val="100000"/>
              </a:lnSpc>
              <a:spcBef>
                <a:spcPts val="190"/>
              </a:spcBef>
              <a:buFont typeface="Century Gothic"/>
              <a:buChar char="•"/>
              <a:tabLst>
                <a:tab pos="241300" algn="l"/>
              </a:tabLst>
            </a:pPr>
            <a:r>
              <a:rPr sz="2400" spc="-35" dirty="0">
                <a:latin typeface="Century Gothic"/>
                <a:cs typeface="Century Gothic"/>
              </a:rPr>
              <a:t>A</a:t>
            </a:r>
            <a:r>
              <a:rPr sz="2400" spc="-20" dirty="0">
                <a:latin typeface="Century Gothic"/>
                <a:cs typeface="Century Gothic"/>
              </a:rPr>
              <a:t>q</a:t>
            </a:r>
            <a:r>
              <a:rPr sz="2400" spc="-15" dirty="0">
                <a:latin typeface="Century Gothic"/>
                <a:cs typeface="Century Gothic"/>
              </a:rPr>
              <a:t>u</a:t>
            </a:r>
            <a:r>
              <a:rPr sz="2400" spc="-40" dirty="0">
                <a:latin typeface="Century Gothic"/>
                <a:cs typeface="Century Gothic"/>
              </a:rPr>
              <a:t>ec</a:t>
            </a:r>
            <a:r>
              <a:rPr sz="2400" spc="5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75" dirty="0">
                <a:latin typeface="Century Gothic"/>
                <a:cs typeface="Century Gothic"/>
              </a:rPr>
              <a:t> </a:t>
            </a:r>
            <a:r>
              <a:rPr sz="2400" spc="-50" dirty="0">
                <a:latin typeface="Century Gothic"/>
                <a:cs typeface="Century Gothic"/>
              </a:rPr>
              <a:t>p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40" dirty="0">
                <a:latin typeface="Century Gothic"/>
                <a:cs typeface="Century Gothic"/>
              </a:rPr>
              <a:t>c</a:t>
            </a:r>
            <a:r>
              <a:rPr sz="2400" spc="-35" dirty="0">
                <a:latin typeface="Century Gothic"/>
                <a:cs typeface="Century Gothic"/>
              </a:rPr>
              <a:t>o</a:t>
            </a:r>
            <a:r>
              <a:rPr sz="2400" spc="-25" dirty="0">
                <a:latin typeface="Century Gothic"/>
                <a:cs typeface="Century Gothic"/>
              </a:rPr>
              <a:t>rr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30" dirty="0">
                <a:latin typeface="Century Gothic"/>
                <a:cs typeface="Century Gothic"/>
              </a:rPr>
              <a:t>n</a:t>
            </a:r>
            <a:r>
              <a:rPr sz="2400" spc="-20" dirty="0">
                <a:latin typeface="Century Gothic"/>
                <a:cs typeface="Century Gothic"/>
              </a:rPr>
              <a:t>te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15" dirty="0">
                <a:latin typeface="Century Gothic"/>
                <a:cs typeface="Century Gothic"/>
              </a:rPr>
              <a:t>l</a:t>
            </a:r>
            <a:r>
              <a:rPr sz="2400" spc="-35" dirty="0">
                <a:latin typeface="Century Gothic"/>
                <a:cs typeface="Century Gothic"/>
              </a:rPr>
              <a:t>é</a:t>
            </a:r>
            <a:r>
              <a:rPr sz="2400" spc="-20" dirty="0">
                <a:latin typeface="Century Gothic"/>
                <a:cs typeface="Century Gothic"/>
              </a:rPr>
              <a:t>t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5" dirty="0">
                <a:latin typeface="Century Gothic"/>
                <a:cs typeface="Century Gothic"/>
              </a:rPr>
              <a:t>i</a:t>
            </a:r>
            <a:r>
              <a:rPr sz="2400" spc="-50" dirty="0">
                <a:latin typeface="Century Gothic"/>
                <a:cs typeface="Century Gothic"/>
              </a:rPr>
              <a:t>c</a:t>
            </a:r>
            <a:r>
              <a:rPr sz="2400" dirty="0">
                <a:latin typeface="Century Gothic"/>
                <a:cs typeface="Century Gothic"/>
              </a:rPr>
              <a:t>a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53261" y="130302"/>
            <a:ext cx="7853172" cy="839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09066" y="770381"/>
            <a:ext cx="6215634" cy="839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444996" y="770381"/>
            <a:ext cx="856488" cy="83972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21780" y="770381"/>
            <a:ext cx="2079498" cy="8397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324991" y="426338"/>
            <a:ext cx="6966331" cy="53251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82700" y="1069721"/>
            <a:ext cx="5489448" cy="42964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794245" y="1097318"/>
            <a:ext cx="1552321" cy="49399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33450" y="2427329"/>
            <a:ext cx="7433945" cy="36537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5" dirty="0">
                <a:latin typeface="Century Gothic"/>
                <a:cs typeface="Century Gothic"/>
              </a:rPr>
              <a:t>Des</a:t>
            </a:r>
            <a:r>
              <a:rPr sz="2400" spc="-15" dirty="0">
                <a:latin typeface="Century Gothic"/>
                <a:cs typeface="Century Gothic"/>
              </a:rPr>
              <a:t>m</a:t>
            </a:r>
            <a:r>
              <a:rPr sz="2400" spc="-20" dirty="0">
                <a:latin typeface="Century Gothic"/>
                <a:cs typeface="Century Gothic"/>
              </a:rPr>
              <a:t>in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dirty="0">
                <a:latin typeface="Century Gothic"/>
                <a:cs typeface="Century Gothic"/>
              </a:rPr>
              <a:t>raliz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-30" dirty="0">
                <a:latin typeface="Century Gothic"/>
                <a:cs typeface="Century Gothic"/>
              </a:rPr>
              <a:t>ç</a:t>
            </a:r>
            <a:r>
              <a:rPr sz="2400" spc="5" dirty="0">
                <a:latin typeface="Century Gothic"/>
                <a:cs typeface="Century Gothic"/>
              </a:rPr>
              <a:t>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60" dirty="0">
                <a:latin typeface="Century Gothic"/>
                <a:cs typeface="Century Gothic"/>
              </a:rPr>
              <a:t> </a:t>
            </a:r>
            <a:r>
              <a:rPr sz="2400" spc="-40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45" dirty="0">
                <a:latin typeface="Century Gothic"/>
                <a:cs typeface="Century Gothic"/>
              </a:rPr>
              <a:t> </a:t>
            </a:r>
            <a:r>
              <a:rPr sz="2400" spc="-40" dirty="0">
                <a:latin typeface="Century Gothic"/>
                <a:cs typeface="Century Gothic"/>
              </a:rPr>
              <a:t>t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30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mater</a:t>
            </a:r>
            <a:r>
              <a:rPr sz="2400" spc="-5" dirty="0">
                <a:latin typeface="Century Gothic"/>
                <a:cs typeface="Century Gothic"/>
              </a:rPr>
              <a:t>ial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ts val="3400"/>
              </a:lnSpc>
              <a:spcBef>
                <a:spcPts val="400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25" dirty="0">
                <a:latin typeface="Century Gothic"/>
                <a:cs typeface="Century Gothic"/>
              </a:rPr>
              <a:t>Ma</a:t>
            </a:r>
            <a:r>
              <a:rPr sz="2400" spc="-30" dirty="0">
                <a:latin typeface="Century Gothic"/>
                <a:cs typeface="Century Gothic"/>
              </a:rPr>
              <a:t>n</a:t>
            </a:r>
            <a:r>
              <a:rPr sz="2400" spc="-25" dirty="0">
                <a:latin typeface="Century Gothic"/>
                <a:cs typeface="Century Gothic"/>
              </a:rPr>
              <a:t>t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dirty="0">
                <a:latin typeface="Century Gothic"/>
                <a:cs typeface="Century Gothic"/>
              </a:rPr>
              <a:t>r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5" dirty="0">
                <a:latin typeface="Century Gothic"/>
                <a:cs typeface="Century Gothic"/>
              </a:rPr>
              <a:t> vidra</a:t>
            </a:r>
            <a:r>
              <a:rPr sz="2400" spc="-20" dirty="0">
                <a:latin typeface="Century Gothic"/>
                <a:cs typeface="Century Gothic"/>
              </a:rPr>
              <a:t>r</a:t>
            </a:r>
            <a:r>
              <a:rPr sz="2400" dirty="0">
                <a:latin typeface="Century Gothic"/>
                <a:cs typeface="Century Gothic"/>
              </a:rPr>
              <a:t>ia</a:t>
            </a:r>
            <a:r>
              <a:rPr sz="2400" spc="-65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separa</a:t>
            </a:r>
            <a:r>
              <a:rPr sz="2400" spc="-10" dirty="0">
                <a:latin typeface="Century Gothic"/>
                <a:cs typeface="Century Gothic"/>
              </a:rPr>
              <a:t>d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d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usada</a:t>
            </a:r>
          </a:p>
          <a:p>
            <a:pPr marL="396240">
              <a:lnSpc>
                <a:spcPts val="3400"/>
              </a:lnSpc>
            </a:pPr>
            <a:r>
              <a:rPr sz="2400" spc="-5" dirty="0">
                <a:latin typeface="Century Gothic"/>
                <a:cs typeface="Century Gothic"/>
              </a:rPr>
              <a:t>p</a:t>
            </a:r>
            <a:r>
              <a:rPr sz="2400" spc="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55" dirty="0">
                <a:latin typeface="Century Gothic"/>
                <a:cs typeface="Century Gothic"/>
              </a:rPr>
              <a:t>o</a:t>
            </a:r>
            <a:r>
              <a:rPr sz="2400" spc="-35" dirty="0">
                <a:latin typeface="Century Gothic"/>
                <a:cs typeface="Century Gothic"/>
              </a:rPr>
              <a:t>u</a:t>
            </a:r>
            <a:r>
              <a:rPr sz="2400" spc="-15" dirty="0">
                <a:latin typeface="Century Gothic"/>
                <a:cs typeface="Century Gothic"/>
              </a:rPr>
              <a:t>t</a:t>
            </a:r>
            <a:r>
              <a:rPr sz="2400" spc="-35" dirty="0">
                <a:latin typeface="Century Gothic"/>
                <a:cs typeface="Century Gothic"/>
              </a:rPr>
              <a:t>r</a:t>
            </a:r>
            <a:r>
              <a:rPr sz="2400" spc="-10" dirty="0">
                <a:latin typeface="Century Gothic"/>
                <a:cs typeface="Century Gothic"/>
              </a:rPr>
              <a:t>a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65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t</a:t>
            </a:r>
            <a:r>
              <a:rPr sz="2400" spc="-50" dirty="0">
                <a:latin typeface="Century Gothic"/>
                <a:cs typeface="Century Gothic"/>
              </a:rPr>
              <a:t>é</a:t>
            </a:r>
            <a:r>
              <a:rPr sz="2400" spc="-30" dirty="0">
                <a:latin typeface="Century Gothic"/>
                <a:cs typeface="Century Gothic"/>
              </a:rPr>
              <a:t>c</a:t>
            </a:r>
            <a:r>
              <a:rPr sz="2400" spc="-40" dirty="0">
                <a:latin typeface="Century Gothic"/>
                <a:cs typeface="Century Gothic"/>
              </a:rPr>
              <a:t>n</a:t>
            </a:r>
            <a:r>
              <a:rPr sz="2400" spc="-15" dirty="0">
                <a:latin typeface="Century Gothic"/>
                <a:cs typeface="Century Gothic"/>
              </a:rPr>
              <a:t>i</a:t>
            </a:r>
            <a:r>
              <a:rPr sz="2400" spc="-55" dirty="0">
                <a:latin typeface="Century Gothic"/>
                <a:cs typeface="Century Gothic"/>
              </a:rPr>
              <a:t>c</a:t>
            </a:r>
            <a:r>
              <a:rPr sz="2400" dirty="0">
                <a:latin typeface="Century Gothic"/>
                <a:cs typeface="Century Gothic"/>
              </a:rPr>
              <a:t>as</a:t>
            </a:r>
            <a:r>
              <a:rPr sz="2400" spc="-55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analí</a:t>
            </a:r>
            <a:r>
              <a:rPr sz="2400" spc="-10" dirty="0">
                <a:latin typeface="Century Gothic"/>
                <a:cs typeface="Century Gothic"/>
              </a:rPr>
              <a:t>t</a:t>
            </a:r>
            <a:r>
              <a:rPr sz="2400" spc="-5" dirty="0">
                <a:latin typeface="Century Gothic"/>
                <a:cs typeface="Century Gothic"/>
              </a:rPr>
              <a:t>i</a:t>
            </a:r>
            <a:r>
              <a:rPr sz="2400" spc="-10" dirty="0">
                <a:latin typeface="Century Gothic"/>
                <a:cs typeface="Century Gothic"/>
              </a:rPr>
              <a:t>ca</a:t>
            </a:r>
            <a:r>
              <a:rPr sz="2400" dirty="0">
                <a:latin typeface="Century Gothic"/>
                <a:cs typeface="Century Gothic"/>
              </a:rPr>
              <a:t>s</a:t>
            </a:r>
          </a:p>
          <a:p>
            <a:pPr marL="396240" indent="-383540">
              <a:lnSpc>
                <a:spcPct val="100000"/>
              </a:lnSpc>
              <a:spcBef>
                <a:spcPts val="300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20" dirty="0">
                <a:latin typeface="Century Gothic"/>
                <a:cs typeface="Century Gothic"/>
              </a:rPr>
              <a:t>Usar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ág</a:t>
            </a:r>
            <a:r>
              <a:rPr sz="2400" spc="-20" dirty="0">
                <a:latin typeface="Century Gothic"/>
                <a:cs typeface="Century Gothic"/>
              </a:rPr>
              <a:t>u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ultra</a:t>
            </a:r>
            <a:r>
              <a:rPr sz="2400" spc="-20" dirty="0">
                <a:latin typeface="Century Gothic"/>
                <a:cs typeface="Century Gothic"/>
              </a:rPr>
              <a:t>p</a:t>
            </a:r>
            <a:r>
              <a:rPr sz="2400" spc="-35" dirty="0">
                <a:latin typeface="Century Gothic"/>
                <a:cs typeface="Century Gothic"/>
              </a:rPr>
              <a:t>u</a:t>
            </a:r>
            <a:r>
              <a:rPr sz="2400" spc="-20" dirty="0">
                <a:latin typeface="Century Gothic"/>
                <a:cs typeface="Century Gothic"/>
              </a:rPr>
              <a:t>ra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ts val="3400"/>
              </a:lnSpc>
              <a:spcBef>
                <a:spcPts val="395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25" dirty="0">
                <a:latin typeface="Century Gothic"/>
                <a:cs typeface="Century Gothic"/>
              </a:rPr>
              <a:t>Usa</a:t>
            </a:r>
            <a:r>
              <a:rPr sz="2400" dirty="0">
                <a:latin typeface="Century Gothic"/>
                <a:cs typeface="Century Gothic"/>
              </a:rPr>
              <a:t>r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pa</a:t>
            </a:r>
            <a:r>
              <a:rPr sz="2400" spc="-35" dirty="0">
                <a:latin typeface="Century Gothic"/>
                <a:cs typeface="Century Gothic"/>
              </a:rPr>
              <a:t>d</a:t>
            </a:r>
            <a:r>
              <a:rPr sz="2400" spc="-30" dirty="0">
                <a:latin typeface="Century Gothic"/>
                <a:cs typeface="Century Gothic"/>
              </a:rPr>
              <a:t>r</a:t>
            </a:r>
            <a:r>
              <a:rPr sz="2400" spc="-25" dirty="0">
                <a:latin typeface="Century Gothic"/>
                <a:cs typeface="Century Gothic"/>
              </a:rPr>
              <a:t>õ</a:t>
            </a:r>
            <a:r>
              <a:rPr sz="2400" spc="-30" dirty="0">
                <a:latin typeface="Century Gothic"/>
                <a:cs typeface="Century Gothic"/>
              </a:rPr>
              <a:t>e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5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e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r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30" dirty="0">
                <a:latin typeface="Century Gothic"/>
                <a:cs typeface="Century Gothic"/>
              </a:rPr>
              <a:t>g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25" dirty="0">
                <a:latin typeface="Century Gothic"/>
                <a:cs typeface="Century Gothic"/>
              </a:rPr>
              <a:t>n</a:t>
            </a:r>
            <a:r>
              <a:rPr sz="2400" spc="-35" dirty="0">
                <a:latin typeface="Century Gothic"/>
                <a:cs typeface="Century Gothic"/>
              </a:rPr>
              <a:t>t</a:t>
            </a:r>
            <a:r>
              <a:rPr sz="2400" spc="-10" dirty="0">
                <a:latin typeface="Century Gothic"/>
                <a:cs typeface="Century Gothic"/>
              </a:rPr>
              <a:t>e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c</a:t>
            </a:r>
            <a:r>
              <a:rPr sz="2400" spc="-25" dirty="0">
                <a:latin typeface="Century Gothic"/>
                <a:cs typeface="Century Gothic"/>
              </a:rPr>
              <a:t>e</a:t>
            </a:r>
            <a:r>
              <a:rPr sz="2400" spc="-15" dirty="0">
                <a:latin typeface="Century Gothic"/>
                <a:cs typeface="Century Gothic"/>
              </a:rPr>
              <a:t>r</a:t>
            </a:r>
            <a:r>
              <a:rPr sz="2400" spc="-10" dirty="0">
                <a:latin typeface="Century Gothic"/>
                <a:cs typeface="Century Gothic"/>
              </a:rPr>
              <a:t>t</a:t>
            </a:r>
            <a:r>
              <a:rPr sz="2400" spc="-15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f</a:t>
            </a:r>
            <a:r>
              <a:rPr sz="2400" spc="-10" dirty="0">
                <a:latin typeface="Century Gothic"/>
                <a:cs typeface="Century Gothic"/>
              </a:rPr>
              <a:t>i</a:t>
            </a:r>
            <a:r>
              <a:rPr sz="2400" spc="-35" dirty="0">
                <a:latin typeface="Century Gothic"/>
                <a:cs typeface="Century Gothic"/>
              </a:rPr>
              <a:t>c</a:t>
            </a:r>
            <a:r>
              <a:rPr sz="2400" spc="-15" dirty="0">
                <a:latin typeface="Century Gothic"/>
                <a:cs typeface="Century Gothic"/>
              </a:rPr>
              <a:t>a</a:t>
            </a:r>
            <a:r>
              <a:rPr sz="2400" spc="-5" dirty="0">
                <a:latin typeface="Century Gothic"/>
                <a:cs typeface="Century Gothic"/>
              </a:rPr>
              <a:t>d</a:t>
            </a:r>
            <a:r>
              <a:rPr sz="2400" spc="-15" dirty="0">
                <a:latin typeface="Century Gothic"/>
                <a:cs typeface="Century Gothic"/>
              </a:rPr>
              <a:t>o</a:t>
            </a:r>
            <a:r>
              <a:rPr sz="2400" dirty="0">
                <a:latin typeface="Century Gothic"/>
                <a:cs typeface="Century Gothic"/>
              </a:rPr>
              <a:t>s</a:t>
            </a:r>
          </a:p>
          <a:p>
            <a:pPr marL="396240">
              <a:lnSpc>
                <a:spcPts val="3400"/>
              </a:lnSpc>
            </a:pPr>
            <a:r>
              <a:rPr sz="2400" spc="-5" dirty="0">
                <a:latin typeface="Century Gothic"/>
                <a:cs typeface="Century Gothic"/>
              </a:rPr>
              <a:t>p</a:t>
            </a:r>
            <a:r>
              <a:rPr sz="2400" spc="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25" dirty="0">
                <a:latin typeface="Century Gothic"/>
                <a:cs typeface="Century Gothic"/>
              </a:rPr>
              <a:t> a</a:t>
            </a:r>
            <a:r>
              <a:rPr sz="2400" spc="-20" dirty="0">
                <a:latin typeface="Century Gothic"/>
                <a:cs typeface="Century Gothic"/>
              </a:rPr>
              <a:t>b</a:t>
            </a:r>
            <a:r>
              <a:rPr sz="2400" spc="-25" dirty="0">
                <a:latin typeface="Century Gothic"/>
                <a:cs typeface="Century Gothic"/>
              </a:rPr>
              <a:t>s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40" dirty="0">
                <a:latin typeface="Century Gothic"/>
                <a:cs typeface="Century Gothic"/>
              </a:rPr>
              <a:t>r</a:t>
            </a:r>
            <a:r>
              <a:rPr sz="2400" spc="-55" dirty="0">
                <a:latin typeface="Century Gothic"/>
                <a:cs typeface="Century Gothic"/>
              </a:rPr>
              <a:t>ç</a:t>
            </a:r>
            <a:r>
              <a:rPr sz="2400" spc="-35" dirty="0">
                <a:latin typeface="Century Gothic"/>
                <a:cs typeface="Century Gothic"/>
              </a:rPr>
              <a:t>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a</a:t>
            </a:r>
            <a:r>
              <a:rPr sz="2400" spc="-40" dirty="0">
                <a:latin typeface="Century Gothic"/>
                <a:cs typeface="Century Gothic"/>
              </a:rPr>
              <a:t>t</a:t>
            </a:r>
            <a:r>
              <a:rPr sz="2400" dirty="0">
                <a:latin typeface="Century Gothic"/>
                <a:cs typeface="Century Gothic"/>
              </a:rPr>
              <a:t>ômica</a:t>
            </a:r>
          </a:p>
          <a:p>
            <a:pPr marL="396240" marR="5080" indent="-383540">
              <a:lnSpc>
                <a:spcPts val="3360"/>
              </a:lnSpc>
              <a:spcBef>
                <a:spcPts val="610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400" spc="-45" dirty="0">
                <a:latin typeface="Century Gothic"/>
                <a:cs typeface="Century Gothic"/>
              </a:rPr>
              <a:t>P</a:t>
            </a:r>
            <a:r>
              <a:rPr sz="2400" spc="-40" dirty="0">
                <a:latin typeface="Century Gothic"/>
                <a:cs typeface="Century Gothic"/>
              </a:rPr>
              <a:t>r</a:t>
            </a:r>
            <a:r>
              <a:rPr sz="2400" spc="-50" dirty="0">
                <a:latin typeface="Century Gothic"/>
                <a:cs typeface="Century Gothic"/>
              </a:rPr>
              <a:t>e</a:t>
            </a:r>
            <a:r>
              <a:rPr sz="2400" spc="-20" dirty="0">
                <a:latin typeface="Century Gothic"/>
                <a:cs typeface="Century Gothic"/>
              </a:rPr>
              <a:t>p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40" dirty="0">
                <a:latin typeface="Century Gothic"/>
                <a:cs typeface="Century Gothic"/>
              </a:rPr>
              <a:t>r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s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25" dirty="0">
                <a:latin typeface="Century Gothic"/>
                <a:cs typeface="Century Gothic"/>
              </a:rPr>
              <a:t>l</a:t>
            </a:r>
            <a:r>
              <a:rPr sz="2400" spc="-45" dirty="0">
                <a:latin typeface="Century Gothic"/>
                <a:cs typeface="Century Gothic"/>
              </a:rPr>
              <a:t>u</a:t>
            </a:r>
            <a:r>
              <a:rPr sz="2400" spc="-40" dirty="0">
                <a:latin typeface="Century Gothic"/>
                <a:cs typeface="Century Gothic"/>
              </a:rPr>
              <a:t>ç</a:t>
            </a:r>
            <a:r>
              <a:rPr sz="2400" spc="-55" dirty="0">
                <a:latin typeface="Century Gothic"/>
                <a:cs typeface="Century Gothic"/>
              </a:rPr>
              <a:t>õ</a:t>
            </a:r>
            <a:r>
              <a:rPr sz="2400" spc="-10" dirty="0">
                <a:latin typeface="Century Gothic"/>
                <a:cs typeface="Century Gothic"/>
              </a:rPr>
              <a:t>e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5" dirty="0">
                <a:latin typeface="Century Gothic"/>
                <a:cs typeface="Century Gothic"/>
              </a:rPr>
              <a:t>diluíd</a:t>
            </a:r>
            <a:r>
              <a:rPr sz="2400" spc="-15" dirty="0">
                <a:latin typeface="Century Gothic"/>
                <a:cs typeface="Century Gothic"/>
              </a:rPr>
              <a:t>a</a:t>
            </a:r>
            <a:r>
              <a:rPr sz="2400" dirty="0">
                <a:latin typeface="Century Gothic"/>
                <a:cs typeface="Century Gothic"/>
              </a:rPr>
              <a:t>s</a:t>
            </a:r>
            <a:r>
              <a:rPr sz="2400" spc="-6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s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60" dirty="0">
                <a:latin typeface="Century Gothic"/>
                <a:cs typeface="Century Gothic"/>
              </a:rPr>
              <a:t>m</a:t>
            </a:r>
            <a:r>
              <a:rPr sz="2400" spc="-50" dirty="0">
                <a:latin typeface="Century Gothic"/>
                <a:cs typeface="Century Gothic"/>
              </a:rPr>
              <a:t>en</a:t>
            </a:r>
            <a:r>
              <a:rPr sz="2400" spc="-35" dirty="0">
                <a:latin typeface="Century Gothic"/>
                <a:cs typeface="Century Gothic"/>
              </a:rPr>
              <a:t>t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60" dirty="0">
                <a:latin typeface="Century Gothic"/>
                <a:cs typeface="Century Gothic"/>
              </a:rPr>
              <a:t> </a:t>
            </a:r>
            <a:r>
              <a:rPr sz="2400" spc="-50" dirty="0">
                <a:latin typeface="Century Gothic"/>
                <a:cs typeface="Century Gothic"/>
              </a:rPr>
              <a:t>na</a:t>
            </a:r>
            <a:r>
              <a:rPr sz="2400" spc="-40" dirty="0">
                <a:latin typeface="Century Gothic"/>
                <a:cs typeface="Century Gothic"/>
              </a:rPr>
              <a:t> </a:t>
            </a:r>
            <a:r>
              <a:rPr sz="2400" spc="-50" dirty="0">
                <a:latin typeface="Century Gothic"/>
                <a:cs typeface="Century Gothic"/>
              </a:rPr>
              <a:t>h</a:t>
            </a:r>
            <a:r>
              <a:rPr sz="2400" spc="-45" dirty="0">
                <a:latin typeface="Century Gothic"/>
                <a:cs typeface="Century Gothic"/>
              </a:rPr>
              <a:t>o</a:t>
            </a:r>
            <a:r>
              <a:rPr sz="2400" spc="-40" dirty="0">
                <a:latin typeface="Century Gothic"/>
                <a:cs typeface="Century Gothic"/>
              </a:rPr>
              <a:t>r</a:t>
            </a:r>
            <a:r>
              <a:rPr sz="2400" dirty="0">
                <a:latin typeface="Century Gothic"/>
                <a:cs typeface="Century Gothic"/>
              </a:rPr>
              <a:t>a</a:t>
            </a:r>
            <a:r>
              <a:rPr sz="2400" spc="-50" dirty="0">
                <a:latin typeface="Century Gothic"/>
                <a:cs typeface="Century Gothic"/>
              </a:rPr>
              <a:t> </a:t>
            </a:r>
            <a:r>
              <a:rPr sz="2400" spc="-40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u</a:t>
            </a:r>
            <a:r>
              <a:rPr sz="2400" spc="-15" dirty="0">
                <a:latin typeface="Century Gothic"/>
                <a:cs typeface="Century Gothic"/>
              </a:rPr>
              <a:t>s</a:t>
            </a:r>
            <a:r>
              <a:rPr sz="2400" spc="-10" dirty="0">
                <a:latin typeface="Century Gothic"/>
                <a:cs typeface="Century Gothic"/>
              </a:rPr>
              <a:t>ar</a:t>
            </a:r>
            <a:endParaRPr sz="24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34589" y="130302"/>
            <a:ext cx="4890516" cy="8397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548127" y="770381"/>
            <a:ext cx="4513326" cy="83972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25750" y="426364"/>
            <a:ext cx="3984244" cy="43621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920745" y="1093216"/>
            <a:ext cx="3771646" cy="40614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33450" y="2469415"/>
            <a:ext cx="7571740" cy="32128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15" dirty="0">
                <a:latin typeface="Century Gothic"/>
                <a:cs typeface="Century Gothic"/>
              </a:rPr>
              <a:t>Faz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curva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ca</a:t>
            </a:r>
            <a:r>
              <a:rPr sz="2400" spc="-15" dirty="0">
                <a:latin typeface="Century Gothic"/>
                <a:cs typeface="Century Gothic"/>
              </a:rPr>
              <a:t>l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25" dirty="0">
                <a:latin typeface="Century Gothic"/>
                <a:cs typeface="Century Gothic"/>
              </a:rPr>
              <a:t>braçã</a:t>
            </a:r>
            <a:r>
              <a:rPr sz="2400" spc="-20" dirty="0">
                <a:latin typeface="Century Gothic"/>
                <a:cs typeface="Century Gothic"/>
              </a:rPr>
              <a:t>o </a:t>
            </a:r>
            <a:r>
              <a:rPr sz="2400" spc="-25" dirty="0">
                <a:latin typeface="Century Gothic"/>
                <a:cs typeface="Century Gothic"/>
              </a:rPr>
              <a:t>em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todas</a:t>
            </a:r>
            <a:r>
              <a:rPr sz="240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as</a:t>
            </a:r>
            <a:endParaRPr sz="2400" dirty="0">
              <a:latin typeface="Century Gothic"/>
              <a:cs typeface="Century Gothic"/>
            </a:endParaRPr>
          </a:p>
          <a:p>
            <a:pPr marL="396240">
              <a:lnSpc>
                <a:spcPct val="100000"/>
              </a:lnSpc>
            </a:pPr>
            <a:r>
              <a:rPr sz="2400" spc="-25" dirty="0">
                <a:latin typeface="Century Gothic"/>
                <a:cs typeface="Century Gothic"/>
              </a:rPr>
              <a:t>determ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nações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ct val="100000"/>
              </a:lnSpc>
              <a:spcBef>
                <a:spcPts val="705"/>
              </a:spcBef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15" dirty="0">
                <a:latin typeface="Century Gothic"/>
                <a:cs typeface="Century Gothic"/>
              </a:rPr>
              <a:t>Prepar</a:t>
            </a:r>
            <a:r>
              <a:rPr sz="2400" spc="-3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15" dirty="0">
                <a:latin typeface="Century Gothic"/>
                <a:cs typeface="Century Gothic"/>
              </a:rPr>
              <a:t>s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amostr</a:t>
            </a:r>
            <a:r>
              <a:rPr sz="2400" spc="-15" dirty="0">
                <a:latin typeface="Century Gothic"/>
                <a:cs typeface="Century Gothic"/>
              </a:rPr>
              <a:t>as</a:t>
            </a:r>
            <a:r>
              <a:rPr sz="2400" spc="-25" dirty="0">
                <a:latin typeface="Century Gothic"/>
                <a:cs typeface="Century Gothic"/>
              </a:rPr>
              <a:t> em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tr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25" dirty="0">
                <a:latin typeface="Century Gothic"/>
                <a:cs typeface="Century Gothic"/>
              </a:rPr>
              <a:t>p</a:t>
            </a:r>
            <a:r>
              <a:rPr sz="2400" dirty="0">
                <a:latin typeface="Century Gothic"/>
                <a:cs typeface="Century Gothic"/>
              </a:rPr>
              <a:t>l</a:t>
            </a:r>
            <a:r>
              <a:rPr sz="2400" spc="-15" dirty="0">
                <a:latin typeface="Century Gothic"/>
                <a:cs typeface="Century Gothic"/>
              </a:rPr>
              <a:t>icata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ct val="100000"/>
              </a:lnSpc>
              <a:spcBef>
                <a:spcPts val="695"/>
              </a:spcBef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35" dirty="0">
                <a:latin typeface="Century Gothic"/>
                <a:cs typeface="Century Gothic"/>
              </a:rPr>
              <a:t>n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l</a:t>
            </a:r>
            <a:r>
              <a:rPr sz="2400" spc="1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s</a:t>
            </a:r>
            <a:r>
              <a:rPr sz="2400" spc="-30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r </a:t>
            </a:r>
            <a:r>
              <a:rPr sz="2400" spc="-20" dirty="0">
                <a:latin typeface="Century Gothic"/>
                <a:cs typeface="Century Gothic"/>
              </a:rPr>
              <a:t>cada</a:t>
            </a:r>
            <a:r>
              <a:rPr sz="2400" spc="-2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con</a:t>
            </a:r>
            <a:r>
              <a:rPr sz="2400" spc="5" dirty="0">
                <a:latin typeface="Century Gothic"/>
                <a:cs typeface="Century Gothic"/>
              </a:rPr>
              <a:t>j</a:t>
            </a:r>
            <a:r>
              <a:rPr sz="2400" spc="-20" dirty="0">
                <a:latin typeface="Century Gothic"/>
                <a:cs typeface="Century Gothic"/>
              </a:rPr>
              <a:t>unto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40" dirty="0">
                <a:latin typeface="Century Gothic"/>
                <a:cs typeface="Century Gothic"/>
              </a:rPr>
              <a:t>m</a:t>
            </a:r>
            <a:r>
              <a:rPr sz="2400" spc="-15" dirty="0">
                <a:latin typeface="Century Gothic"/>
                <a:cs typeface="Century Gothic"/>
              </a:rPr>
              <a:t>ost</a:t>
            </a:r>
            <a:r>
              <a:rPr sz="2400" spc="-25" dirty="0">
                <a:latin typeface="Century Gothic"/>
                <a:cs typeface="Century Gothic"/>
              </a:rPr>
              <a:t>ra</a:t>
            </a:r>
            <a:r>
              <a:rPr sz="2400" spc="-15" dirty="0">
                <a:latin typeface="Century Gothic"/>
                <a:cs typeface="Century Gothic"/>
              </a:rPr>
              <a:t>s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c</a:t>
            </a:r>
            <a:r>
              <a:rPr sz="2400" spc="-30" dirty="0">
                <a:latin typeface="Century Gothic"/>
                <a:cs typeface="Century Gothic"/>
              </a:rPr>
              <a:t>om</a:t>
            </a:r>
            <a:endParaRPr sz="2400" dirty="0">
              <a:latin typeface="Century Gothic"/>
              <a:cs typeface="Century Gothic"/>
            </a:endParaRPr>
          </a:p>
          <a:p>
            <a:pPr marL="396240">
              <a:lnSpc>
                <a:spcPct val="100000"/>
              </a:lnSpc>
            </a:pPr>
            <a:r>
              <a:rPr sz="2400" spc="-25" dirty="0">
                <a:latin typeface="Century Gothic"/>
                <a:cs typeface="Century Gothic"/>
              </a:rPr>
              <a:t>branc</a:t>
            </a:r>
            <a:r>
              <a:rPr sz="2400" spc="-15" dirty="0">
                <a:latin typeface="Century Gothic"/>
                <a:cs typeface="Century Gothic"/>
              </a:rPr>
              <a:t>o</a:t>
            </a:r>
            <a:r>
              <a:rPr sz="2400" spc="-10" dirty="0">
                <a:latin typeface="Century Gothic"/>
                <a:cs typeface="Century Gothic"/>
              </a:rPr>
              <a:t>,</a:t>
            </a:r>
            <a:r>
              <a:rPr sz="2400" spc="-1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mater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l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r</a:t>
            </a:r>
            <a:r>
              <a:rPr sz="2400" spc="-15" dirty="0">
                <a:latin typeface="Century Gothic"/>
                <a:cs typeface="Century Gothic"/>
              </a:rPr>
              <a:t>ef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15" dirty="0">
                <a:latin typeface="Century Gothic"/>
                <a:cs typeface="Century Gothic"/>
              </a:rPr>
              <a:t>rê</a:t>
            </a:r>
            <a:r>
              <a:rPr sz="2400" spc="-30" dirty="0">
                <a:latin typeface="Century Gothic"/>
                <a:cs typeface="Century Gothic"/>
              </a:rPr>
              <a:t>n</a:t>
            </a:r>
            <a:r>
              <a:rPr sz="2400" spc="-20" dirty="0">
                <a:latin typeface="Century Gothic"/>
                <a:cs typeface="Century Gothic"/>
              </a:rPr>
              <a:t>c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3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padrão</a:t>
            </a:r>
            <a:endParaRPr sz="2400" dirty="0">
              <a:latin typeface="Century Gothic"/>
              <a:cs typeface="Century Gothic"/>
            </a:endParaRPr>
          </a:p>
          <a:p>
            <a:pPr marL="396240" marR="485775" indent="-383540">
              <a:lnSpc>
                <a:spcPct val="98800"/>
              </a:lnSpc>
              <a:spcBef>
                <a:spcPts val="735"/>
              </a:spcBef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25" dirty="0">
                <a:latin typeface="Century Gothic"/>
                <a:cs typeface="Century Gothic"/>
              </a:rPr>
              <a:t>Ver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fic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-6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con</a:t>
            </a:r>
            <a:r>
              <a:rPr sz="2400" spc="-15" dirty="0">
                <a:latin typeface="Century Gothic"/>
                <a:cs typeface="Century Gothic"/>
              </a:rPr>
              <a:t>d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ções</a:t>
            </a:r>
            <a:r>
              <a:rPr sz="2400" spc="2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do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nst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-20" dirty="0">
                <a:latin typeface="Century Gothic"/>
                <a:cs typeface="Century Gothic"/>
              </a:rPr>
              <a:t>u</a:t>
            </a:r>
            <a:r>
              <a:rPr sz="2400" spc="-25" dirty="0">
                <a:latin typeface="Century Gothic"/>
                <a:cs typeface="Century Gothic"/>
              </a:rPr>
              <a:t>m</a:t>
            </a:r>
            <a:r>
              <a:rPr sz="2400" spc="-20" dirty="0">
                <a:latin typeface="Century Gothic"/>
                <a:cs typeface="Century Gothic"/>
              </a:rPr>
              <a:t>ento</a:t>
            </a:r>
            <a:r>
              <a:rPr sz="2400" spc="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em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spc="1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nt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15" dirty="0">
                <a:latin typeface="Century Gothic"/>
                <a:cs typeface="Century Gothic"/>
              </a:rPr>
              <a:t>rvalos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razoá</a:t>
            </a:r>
            <a:r>
              <a:rPr sz="2400" spc="-35" dirty="0">
                <a:latin typeface="Century Gothic"/>
                <a:cs typeface="Century Gothic"/>
              </a:rPr>
              <a:t>v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5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s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c</a:t>
            </a:r>
            <a:r>
              <a:rPr sz="2400" spc="-25" dirty="0">
                <a:latin typeface="Century Gothic"/>
                <a:cs typeface="Century Gothic"/>
              </a:rPr>
              <a:t>om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t</a:t>
            </a:r>
            <a:r>
              <a:rPr sz="2400" spc="-30" dirty="0">
                <a:latin typeface="Century Gothic"/>
                <a:cs typeface="Century Gothic"/>
              </a:rPr>
              <a:t>e</a:t>
            </a:r>
            <a:r>
              <a:rPr sz="2400" spc="-20" dirty="0">
                <a:latin typeface="Century Gothic"/>
                <a:cs typeface="Century Gothic"/>
              </a:rPr>
              <a:t>st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15" dirty="0">
                <a:latin typeface="Century Gothic"/>
                <a:cs typeface="Century Gothic"/>
              </a:rPr>
              <a:t>s</a:t>
            </a:r>
            <a:r>
              <a:rPr sz="2400" spc="-20" dirty="0">
                <a:latin typeface="Century Gothic"/>
                <a:cs typeface="Century Gothic"/>
              </a:rPr>
              <a:t> recomendados</a:t>
            </a:r>
            <a:endParaRPr sz="24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58261" y="227838"/>
            <a:ext cx="3893820" cy="83972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241929" y="539623"/>
            <a:ext cx="3161665" cy="4201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5836" y="1697887"/>
            <a:ext cx="8428990" cy="382976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35" dirty="0">
                <a:latin typeface="Century Gothic"/>
                <a:cs typeface="Century Gothic"/>
              </a:rPr>
              <a:t>M</a:t>
            </a:r>
            <a:r>
              <a:rPr sz="2400" spc="-20" dirty="0">
                <a:latin typeface="Century Gothic"/>
                <a:cs typeface="Century Gothic"/>
              </a:rPr>
              <a:t>á</a:t>
            </a:r>
            <a:r>
              <a:rPr sz="240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d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gest</a:t>
            </a:r>
            <a:r>
              <a:rPr sz="2400" spc="-30" dirty="0">
                <a:latin typeface="Century Gothic"/>
                <a:cs typeface="Century Gothic"/>
              </a:rPr>
              <a:t>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-3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da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amo</a:t>
            </a:r>
            <a:r>
              <a:rPr sz="2400" spc="-10" dirty="0">
                <a:latin typeface="Century Gothic"/>
                <a:cs typeface="Century Gothic"/>
              </a:rPr>
              <a:t>s</a:t>
            </a:r>
            <a:r>
              <a:rPr sz="2400" spc="-25" dirty="0">
                <a:latin typeface="Century Gothic"/>
                <a:cs typeface="Century Gothic"/>
              </a:rPr>
              <a:t>t</a:t>
            </a:r>
            <a:r>
              <a:rPr sz="2400" spc="-20" dirty="0">
                <a:latin typeface="Century Gothic"/>
                <a:cs typeface="Century Gothic"/>
              </a:rPr>
              <a:t>ra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20" dirty="0">
                <a:latin typeface="Century Gothic"/>
                <a:cs typeface="Century Gothic"/>
              </a:rPr>
              <a:t>Contam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nação</a:t>
            </a:r>
            <a:r>
              <a:rPr sz="2400" spc="3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da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amostra</a:t>
            </a:r>
            <a:endParaRPr sz="2400" dirty="0">
              <a:latin typeface="Century Gothic"/>
              <a:cs typeface="Century Gothic"/>
            </a:endParaRPr>
          </a:p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15" dirty="0">
                <a:latin typeface="Century Gothic"/>
                <a:cs typeface="Century Gothic"/>
              </a:rPr>
              <a:t>Pre</a:t>
            </a:r>
            <a:r>
              <a:rPr sz="2400" spc="-30" dirty="0">
                <a:latin typeface="Century Gothic"/>
                <a:cs typeface="Century Gothic"/>
              </a:rPr>
              <a:t>s</a:t>
            </a:r>
            <a:r>
              <a:rPr sz="2400" spc="-20" dirty="0">
                <a:latin typeface="Century Gothic"/>
                <a:cs typeface="Century Gothic"/>
              </a:rPr>
              <a:t>ença</a:t>
            </a:r>
            <a:r>
              <a:rPr sz="2400" spc="35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fe</a:t>
            </a:r>
            <a:r>
              <a:rPr sz="2400" spc="-30" dirty="0">
                <a:latin typeface="Century Gothic"/>
                <a:cs typeface="Century Gothic"/>
              </a:rPr>
              <a:t>n</a:t>
            </a:r>
            <a:r>
              <a:rPr sz="2400" spc="-25" dirty="0">
                <a:latin typeface="Century Gothic"/>
                <a:cs typeface="Century Gothic"/>
              </a:rPr>
              <a:t>d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n</a:t>
            </a:r>
            <a:r>
              <a:rPr sz="2400" spc="-20" dirty="0">
                <a:latin typeface="Century Gothic"/>
                <a:cs typeface="Century Gothic"/>
              </a:rPr>
              <a:t>a</a:t>
            </a:r>
            <a:r>
              <a:rPr sz="2400" spc="1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chama</a:t>
            </a:r>
            <a:endParaRPr sz="2400" dirty="0">
              <a:latin typeface="Century Gothic"/>
              <a:cs typeface="Century Gothic"/>
            </a:endParaRPr>
          </a:p>
          <a:p>
            <a:pPr marL="396240" marR="222885" indent="-383540">
              <a:lnSpc>
                <a:spcPct val="80000"/>
              </a:lnSpc>
              <a:spcBef>
                <a:spcPts val="705"/>
              </a:spcBef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25" dirty="0">
                <a:latin typeface="Century Gothic"/>
                <a:cs typeface="Century Gothic"/>
              </a:rPr>
              <a:t>absorç</a:t>
            </a:r>
            <a:r>
              <a:rPr sz="2400" spc="-20" dirty="0">
                <a:latin typeface="Century Gothic"/>
                <a:cs typeface="Century Gothic"/>
              </a:rPr>
              <a:t>ão</a:t>
            </a:r>
            <a:r>
              <a:rPr sz="2400" spc="-15" dirty="0">
                <a:latin typeface="Century Gothic"/>
                <a:cs typeface="Century Gothic"/>
              </a:rPr>
              <a:t> d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luz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p</a:t>
            </a:r>
            <a:r>
              <a:rPr sz="2400" spc="-15" dirty="0">
                <a:latin typeface="Century Gothic"/>
                <a:cs typeface="Century Gothic"/>
              </a:rPr>
              <a:t>o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outras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30" dirty="0">
                <a:latin typeface="Century Gothic"/>
                <a:cs typeface="Century Gothic"/>
              </a:rPr>
              <a:t>s</a:t>
            </a:r>
            <a:r>
              <a:rPr sz="2400" spc="-25" dirty="0">
                <a:latin typeface="Century Gothic"/>
                <a:cs typeface="Century Gothic"/>
              </a:rPr>
              <a:t>péc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es</a:t>
            </a:r>
            <a:r>
              <a:rPr sz="2400" spc="3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que</a:t>
            </a:r>
            <a:r>
              <a:rPr sz="2400" spc="1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não</a:t>
            </a:r>
            <a:r>
              <a:rPr sz="2400" spc="-15" dirty="0">
                <a:latin typeface="Century Gothic"/>
                <a:cs typeface="Century Gothic"/>
              </a:rPr>
              <a:t> o</a:t>
            </a:r>
            <a:r>
              <a:rPr sz="240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anal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to d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nt</a:t>
            </a:r>
            <a:r>
              <a:rPr sz="2400" spc="-25" dirty="0">
                <a:latin typeface="Century Gothic"/>
                <a:cs typeface="Century Gothic"/>
              </a:rPr>
              <a:t>eresse</a:t>
            </a:r>
            <a:endParaRPr sz="2400" dirty="0">
              <a:latin typeface="Century Gothic"/>
              <a:cs typeface="Century Gothic"/>
            </a:endParaRPr>
          </a:p>
          <a:p>
            <a:pPr marL="396240" marR="5080" indent="-383540" algn="just">
              <a:lnSpc>
                <a:spcPct val="80000"/>
              </a:lnSpc>
              <a:spcBef>
                <a:spcPts val="695"/>
              </a:spcBef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</a:tabLst>
            </a:pPr>
            <a:r>
              <a:rPr sz="2400" spc="-40" dirty="0">
                <a:latin typeface="Century Gothic"/>
                <a:cs typeface="Century Gothic"/>
              </a:rPr>
              <a:t>Q</a:t>
            </a:r>
            <a:r>
              <a:rPr sz="2400" spc="-30" dirty="0">
                <a:latin typeface="Century Gothic"/>
                <a:cs typeface="Century Gothic"/>
              </a:rPr>
              <a:t>u</a:t>
            </a:r>
            <a:r>
              <a:rPr sz="2400" spc="-50" dirty="0">
                <a:latin typeface="Century Gothic"/>
                <a:cs typeface="Century Gothic"/>
              </a:rPr>
              <a:t>a</a:t>
            </a:r>
            <a:r>
              <a:rPr sz="2400" spc="-15" dirty="0">
                <a:latin typeface="Century Gothic"/>
                <a:cs typeface="Century Gothic"/>
              </a:rPr>
              <a:t>l</a:t>
            </a:r>
            <a:r>
              <a:rPr sz="2400" spc="-40" dirty="0">
                <a:latin typeface="Century Gothic"/>
                <a:cs typeface="Century Gothic"/>
              </a:rPr>
              <a:t>q</a:t>
            </a:r>
            <a:r>
              <a:rPr sz="2400" spc="-30" dirty="0">
                <a:latin typeface="Century Gothic"/>
                <a:cs typeface="Century Gothic"/>
              </a:rPr>
              <a:t>u</a:t>
            </a:r>
            <a:r>
              <a:rPr sz="2400" spc="-45" dirty="0">
                <a:latin typeface="Century Gothic"/>
                <a:cs typeface="Century Gothic"/>
              </a:rPr>
              <a:t>e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dirty="0">
                <a:latin typeface="Century Gothic"/>
                <a:cs typeface="Century Gothic"/>
              </a:rPr>
              <a:t>    </a:t>
            </a:r>
            <a:r>
              <a:rPr sz="2400" spc="335" dirty="0">
                <a:latin typeface="Century Gothic"/>
                <a:cs typeface="Century Gothic"/>
              </a:rPr>
              <a:t> </a:t>
            </a:r>
            <a:r>
              <a:rPr sz="2400" spc="-30" dirty="0">
                <a:latin typeface="Century Gothic"/>
                <a:cs typeface="Century Gothic"/>
              </a:rPr>
              <a:t>d</a:t>
            </a:r>
            <a:r>
              <a:rPr sz="2400" spc="-15" dirty="0">
                <a:latin typeface="Century Gothic"/>
                <a:cs typeface="Century Gothic"/>
              </a:rPr>
              <a:t>i</a:t>
            </a:r>
            <a:r>
              <a:rPr sz="2400" spc="-25" dirty="0">
                <a:latin typeface="Century Gothic"/>
                <a:cs typeface="Century Gothic"/>
              </a:rPr>
              <a:t>f</a:t>
            </a:r>
            <a:r>
              <a:rPr sz="2400" spc="-40" dirty="0">
                <a:latin typeface="Century Gothic"/>
                <a:cs typeface="Century Gothic"/>
              </a:rPr>
              <a:t>er</a:t>
            </a:r>
            <a:r>
              <a:rPr sz="2400" spc="-30" dirty="0">
                <a:latin typeface="Century Gothic"/>
                <a:cs typeface="Century Gothic"/>
              </a:rPr>
              <a:t>e</a:t>
            </a:r>
            <a:r>
              <a:rPr sz="2400" spc="-35" dirty="0">
                <a:latin typeface="Century Gothic"/>
                <a:cs typeface="Century Gothic"/>
              </a:rPr>
              <a:t>n</a:t>
            </a:r>
            <a:r>
              <a:rPr sz="2400" spc="-20" dirty="0">
                <a:latin typeface="Century Gothic"/>
                <a:cs typeface="Century Gothic"/>
              </a:rPr>
              <a:t>ça</a:t>
            </a:r>
            <a:r>
              <a:rPr sz="2400" dirty="0">
                <a:latin typeface="Century Gothic"/>
                <a:cs typeface="Century Gothic"/>
              </a:rPr>
              <a:t>    </a:t>
            </a:r>
            <a:r>
              <a:rPr sz="2400" spc="33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(</a:t>
            </a:r>
            <a:r>
              <a:rPr sz="2400" spc="-25" dirty="0">
                <a:latin typeface="Century Gothic"/>
                <a:cs typeface="Century Gothic"/>
              </a:rPr>
              <a:t>f</a:t>
            </a:r>
            <a:r>
              <a:rPr sz="2400" spc="-5" dirty="0">
                <a:latin typeface="Century Gothic"/>
                <a:cs typeface="Century Gothic"/>
              </a:rPr>
              <a:t>í</a:t>
            </a:r>
            <a:r>
              <a:rPr sz="2400" spc="-30" dirty="0">
                <a:latin typeface="Century Gothic"/>
                <a:cs typeface="Century Gothic"/>
              </a:rPr>
              <a:t>s</a:t>
            </a:r>
            <a:r>
              <a:rPr sz="2400" spc="-15" dirty="0">
                <a:latin typeface="Century Gothic"/>
                <a:cs typeface="Century Gothic"/>
              </a:rPr>
              <a:t>i</a:t>
            </a:r>
            <a:r>
              <a:rPr sz="2400" spc="-30" dirty="0">
                <a:latin typeface="Century Gothic"/>
                <a:cs typeface="Century Gothic"/>
              </a:rPr>
              <a:t>c</a:t>
            </a:r>
            <a:r>
              <a:rPr sz="2400" spc="-25" dirty="0">
                <a:latin typeface="Century Gothic"/>
                <a:cs typeface="Century Gothic"/>
              </a:rPr>
              <a:t>a</a:t>
            </a:r>
            <a:r>
              <a:rPr sz="2400" spc="-10" dirty="0">
                <a:latin typeface="Century Gothic"/>
                <a:cs typeface="Century Gothic"/>
              </a:rPr>
              <a:t>:</a:t>
            </a:r>
            <a:r>
              <a:rPr sz="2400" dirty="0">
                <a:latin typeface="Century Gothic"/>
                <a:cs typeface="Century Gothic"/>
              </a:rPr>
              <a:t>    </a:t>
            </a:r>
            <a:r>
              <a:rPr sz="2400" spc="300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p</a:t>
            </a:r>
            <a:r>
              <a:rPr sz="2400" spc="-30" dirty="0">
                <a:latin typeface="Century Gothic"/>
                <a:cs typeface="Century Gothic"/>
              </a:rPr>
              <a:t>o</a:t>
            </a:r>
            <a:r>
              <a:rPr sz="2400" spc="-50" dirty="0">
                <a:latin typeface="Century Gothic"/>
                <a:cs typeface="Century Gothic"/>
              </a:rPr>
              <a:t>n</a:t>
            </a:r>
            <a:r>
              <a:rPr sz="2400" spc="-35" dirty="0">
                <a:latin typeface="Century Gothic"/>
                <a:cs typeface="Century Gothic"/>
              </a:rPr>
              <a:t>t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dirty="0">
                <a:latin typeface="Century Gothic"/>
                <a:cs typeface="Century Gothic"/>
              </a:rPr>
              <a:t>    </a:t>
            </a:r>
            <a:r>
              <a:rPr sz="2400" spc="275" dirty="0">
                <a:latin typeface="Century Gothic"/>
                <a:cs typeface="Century Gothic"/>
              </a:rPr>
              <a:t> </a:t>
            </a:r>
            <a:r>
              <a:rPr sz="2400" spc="-45" dirty="0">
                <a:latin typeface="Century Gothic"/>
                <a:cs typeface="Century Gothic"/>
              </a:rPr>
              <a:t>de</a:t>
            </a:r>
            <a:r>
              <a:rPr sz="2400" spc="-35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ebul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ção,</a:t>
            </a:r>
            <a:r>
              <a:rPr sz="2400" dirty="0">
                <a:latin typeface="Century Gothic"/>
                <a:cs typeface="Century Gothic"/>
              </a:rPr>
              <a:t>   </a:t>
            </a:r>
            <a:r>
              <a:rPr sz="2400" spc="20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v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sc</a:t>
            </a:r>
            <a:r>
              <a:rPr sz="2400" spc="-15" dirty="0">
                <a:latin typeface="Century Gothic"/>
                <a:cs typeface="Century Gothic"/>
              </a:rPr>
              <a:t>o</a:t>
            </a:r>
            <a:r>
              <a:rPr sz="2400" spc="-35" dirty="0">
                <a:latin typeface="Century Gothic"/>
                <a:cs typeface="Century Gothic"/>
              </a:rPr>
              <a:t>s</a:t>
            </a:r>
            <a:r>
              <a:rPr sz="2400" spc="-25" dirty="0">
                <a:latin typeface="Century Gothic"/>
                <a:cs typeface="Century Gothic"/>
              </a:rPr>
              <a:t>idade</a:t>
            </a:r>
            <a:r>
              <a:rPr sz="2400" spc="-10" dirty="0">
                <a:latin typeface="Century Gothic"/>
                <a:cs typeface="Century Gothic"/>
              </a:rPr>
              <a:t>,</a:t>
            </a:r>
            <a:r>
              <a:rPr sz="2400" dirty="0">
                <a:latin typeface="Century Gothic"/>
                <a:cs typeface="Century Gothic"/>
              </a:rPr>
              <a:t>   </a:t>
            </a:r>
            <a:r>
              <a:rPr sz="2400" spc="80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ten</a:t>
            </a:r>
            <a:r>
              <a:rPr sz="2400" spc="-10" dirty="0">
                <a:latin typeface="Century Gothic"/>
                <a:cs typeface="Century Gothic"/>
              </a:rPr>
              <a:t>s</a:t>
            </a:r>
            <a:r>
              <a:rPr sz="2400" spc="-25" dirty="0">
                <a:latin typeface="Century Gothic"/>
                <a:cs typeface="Century Gothic"/>
              </a:rPr>
              <a:t>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dirty="0">
                <a:latin typeface="Century Gothic"/>
                <a:cs typeface="Century Gothic"/>
              </a:rPr>
              <a:t>   </a:t>
            </a:r>
            <a:r>
              <a:rPr sz="2400" spc="10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super</a:t>
            </a:r>
            <a:r>
              <a:rPr sz="2400" spc="-30" dirty="0">
                <a:latin typeface="Century Gothic"/>
                <a:cs typeface="Century Gothic"/>
              </a:rPr>
              <a:t>f</a:t>
            </a:r>
            <a:r>
              <a:rPr sz="2400" spc="-20" dirty="0">
                <a:latin typeface="Century Gothic"/>
                <a:cs typeface="Century Gothic"/>
              </a:rPr>
              <a:t>ic</a:t>
            </a:r>
            <a:r>
              <a:rPr sz="2400" spc="-25" dirty="0">
                <a:latin typeface="Century Gothic"/>
                <a:cs typeface="Century Gothic"/>
              </a:rPr>
              <a:t>ia</a:t>
            </a:r>
            <a:r>
              <a:rPr sz="2400" dirty="0">
                <a:latin typeface="Century Gothic"/>
                <a:cs typeface="Century Gothic"/>
              </a:rPr>
              <a:t>l</a:t>
            </a:r>
            <a:r>
              <a:rPr sz="2400" spc="-15" dirty="0">
                <a:latin typeface="Century Gothic"/>
                <a:cs typeface="Century Gothic"/>
              </a:rPr>
              <a:t>) ent</a:t>
            </a:r>
            <a:r>
              <a:rPr sz="2400" dirty="0">
                <a:latin typeface="Century Gothic"/>
                <a:cs typeface="Century Gothic"/>
              </a:rPr>
              <a:t>r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290" dirty="0">
                <a:latin typeface="Century Gothic"/>
                <a:cs typeface="Century Gothic"/>
              </a:rPr>
              <a:t> </a:t>
            </a:r>
            <a:r>
              <a:rPr sz="2400" spc="-15" dirty="0">
                <a:latin typeface="Century Gothic"/>
                <a:cs typeface="Century Gothic"/>
              </a:rPr>
              <a:t>a</a:t>
            </a:r>
            <a:r>
              <a:rPr sz="2400" spc="-30" dirty="0">
                <a:latin typeface="Century Gothic"/>
                <a:cs typeface="Century Gothic"/>
              </a:rPr>
              <a:t>m</a:t>
            </a:r>
            <a:r>
              <a:rPr sz="2400" spc="-15" dirty="0">
                <a:latin typeface="Century Gothic"/>
                <a:cs typeface="Century Gothic"/>
              </a:rPr>
              <a:t>o</a:t>
            </a:r>
            <a:r>
              <a:rPr sz="2400" spc="-20" dirty="0">
                <a:latin typeface="Century Gothic"/>
                <a:cs typeface="Century Gothic"/>
              </a:rPr>
              <a:t>s</a:t>
            </a:r>
            <a:r>
              <a:rPr sz="2400" spc="-30" dirty="0">
                <a:latin typeface="Century Gothic"/>
                <a:cs typeface="Century Gothic"/>
              </a:rPr>
              <a:t>t</a:t>
            </a:r>
            <a:r>
              <a:rPr sz="2400" spc="-15" dirty="0">
                <a:latin typeface="Century Gothic"/>
                <a:cs typeface="Century Gothic"/>
              </a:rPr>
              <a:t>ras</a:t>
            </a:r>
            <a:r>
              <a:rPr sz="2400" spc="28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285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pa</a:t>
            </a:r>
            <a:r>
              <a:rPr sz="2400" spc="-15" dirty="0">
                <a:latin typeface="Century Gothic"/>
                <a:cs typeface="Century Gothic"/>
              </a:rPr>
              <a:t>d</a:t>
            </a:r>
            <a:r>
              <a:rPr sz="2400" spc="-25" dirty="0">
                <a:latin typeface="Century Gothic"/>
                <a:cs typeface="Century Gothic"/>
              </a:rPr>
              <a:t>r</a:t>
            </a:r>
            <a:r>
              <a:rPr sz="2400" spc="-20" dirty="0">
                <a:latin typeface="Century Gothic"/>
                <a:cs typeface="Century Gothic"/>
              </a:rPr>
              <a:t>ões</a:t>
            </a:r>
            <a:r>
              <a:rPr sz="2400" spc="28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de</a:t>
            </a:r>
            <a:r>
              <a:rPr sz="2400" spc="290" dirty="0">
                <a:latin typeface="Century Gothic"/>
                <a:cs typeface="Century Gothic"/>
              </a:rPr>
              <a:t> </a:t>
            </a:r>
            <a:r>
              <a:rPr sz="2400" spc="-10" dirty="0">
                <a:latin typeface="Century Gothic"/>
                <a:cs typeface="Century Gothic"/>
              </a:rPr>
              <a:t>c</a:t>
            </a:r>
            <a:r>
              <a:rPr sz="2400" spc="-20" dirty="0">
                <a:latin typeface="Century Gothic"/>
                <a:cs typeface="Century Gothic"/>
              </a:rPr>
              <a:t>al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25" dirty="0">
                <a:latin typeface="Century Gothic"/>
                <a:cs typeface="Century Gothic"/>
              </a:rPr>
              <a:t>braçã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spc="315" dirty="0">
                <a:latin typeface="Century Gothic"/>
                <a:cs typeface="Century Gothic"/>
              </a:rPr>
              <a:t> </a:t>
            </a:r>
            <a:r>
              <a:rPr sz="2400" spc="-35" dirty="0">
                <a:latin typeface="Century Gothic"/>
                <a:cs typeface="Century Gothic"/>
              </a:rPr>
              <a:t>q</a:t>
            </a:r>
            <a:r>
              <a:rPr sz="2400" spc="-20" dirty="0">
                <a:latin typeface="Century Gothic"/>
                <a:cs typeface="Century Gothic"/>
              </a:rPr>
              <a:t>ue</a:t>
            </a:r>
            <a:r>
              <a:rPr sz="2400" spc="-10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alter</a:t>
            </a:r>
            <a:r>
              <a:rPr sz="2400" spc="-30" dirty="0">
                <a:latin typeface="Century Gothic"/>
                <a:cs typeface="Century Gothic"/>
              </a:rPr>
              <a:t>em</a:t>
            </a:r>
            <a:r>
              <a:rPr sz="2400" spc="-20" dirty="0">
                <a:latin typeface="Century Gothic"/>
                <a:cs typeface="Century Gothic"/>
              </a:rPr>
              <a:t> o</a:t>
            </a:r>
            <a:r>
              <a:rPr sz="2400" spc="20" dirty="0">
                <a:latin typeface="Century Gothic"/>
                <a:cs typeface="Century Gothic"/>
              </a:rPr>
              <a:t> </a:t>
            </a:r>
            <a:r>
              <a:rPr sz="2400" spc="-25" dirty="0">
                <a:latin typeface="Century Gothic"/>
                <a:cs typeface="Century Gothic"/>
              </a:rPr>
              <a:t>proces</a:t>
            </a:r>
            <a:r>
              <a:rPr sz="2400" spc="-20" dirty="0">
                <a:latin typeface="Century Gothic"/>
                <a:cs typeface="Century Gothic"/>
              </a:rPr>
              <a:t>so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de</a:t>
            </a:r>
            <a:r>
              <a:rPr sz="2400" spc="-5" dirty="0">
                <a:latin typeface="Century Gothic"/>
                <a:cs typeface="Century Gothic"/>
              </a:rPr>
              <a:t> </a:t>
            </a:r>
            <a:r>
              <a:rPr sz="2400" spc="-20" dirty="0">
                <a:latin typeface="Century Gothic"/>
                <a:cs typeface="Century Gothic"/>
              </a:rPr>
              <a:t>n</a:t>
            </a:r>
            <a:r>
              <a:rPr sz="2400" spc="-35" dirty="0">
                <a:latin typeface="Century Gothic"/>
                <a:cs typeface="Century Gothic"/>
              </a:rPr>
              <a:t>e</a:t>
            </a:r>
            <a:r>
              <a:rPr sz="2400" spc="-20" dirty="0">
                <a:latin typeface="Century Gothic"/>
                <a:cs typeface="Century Gothic"/>
              </a:rPr>
              <a:t>bul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20" dirty="0">
                <a:latin typeface="Century Gothic"/>
                <a:cs typeface="Century Gothic"/>
              </a:rPr>
              <a:t>zação</a:t>
            </a:r>
            <a:endParaRPr sz="2400" dirty="0">
              <a:latin typeface="Century Gothic"/>
              <a:cs typeface="Century Gothic"/>
            </a:endParaRPr>
          </a:p>
          <a:p>
            <a:pPr marL="396240" marR="14604" indent="-383540">
              <a:lnSpc>
                <a:spcPts val="2700"/>
              </a:lnSpc>
              <a:spcBef>
                <a:spcPts val="580"/>
              </a:spcBef>
              <a:buClr>
                <a:srgbClr val="7DD139"/>
              </a:buClr>
              <a:buSzPct val="78571"/>
              <a:buFont typeface="Wingdings 2"/>
              <a:buChar char=""/>
              <a:tabLst>
                <a:tab pos="396875" algn="l"/>
                <a:tab pos="2426970" algn="l"/>
                <a:tab pos="3135630" algn="l"/>
                <a:tab pos="5272405" algn="l"/>
                <a:tab pos="7217409" algn="l"/>
                <a:tab pos="8174990" algn="l"/>
              </a:tabLst>
            </a:pPr>
            <a:r>
              <a:rPr sz="2400" spc="-20" dirty="0">
                <a:latin typeface="Century Gothic"/>
                <a:cs typeface="Century Gothic"/>
              </a:rPr>
              <a:t>Forma</a:t>
            </a:r>
            <a:r>
              <a:rPr sz="2400" spc="-15" dirty="0">
                <a:latin typeface="Century Gothic"/>
                <a:cs typeface="Century Gothic"/>
              </a:rPr>
              <a:t>ç</a:t>
            </a:r>
            <a:r>
              <a:rPr sz="2400" spc="-25" dirty="0">
                <a:latin typeface="Century Gothic"/>
                <a:cs typeface="Century Gothic"/>
              </a:rPr>
              <a:t>ã</a:t>
            </a:r>
            <a:r>
              <a:rPr sz="2400" spc="-20" dirty="0">
                <a:latin typeface="Century Gothic"/>
                <a:cs typeface="Century Gothic"/>
              </a:rPr>
              <a:t>o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spc="-20" dirty="0">
                <a:latin typeface="Century Gothic"/>
                <a:cs typeface="Century Gothic"/>
              </a:rPr>
              <a:t>de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spc="-20" dirty="0">
                <a:latin typeface="Century Gothic"/>
                <a:cs typeface="Century Gothic"/>
              </a:rPr>
              <a:t>com</a:t>
            </a:r>
            <a:r>
              <a:rPr sz="2400" spc="-25" dirty="0">
                <a:latin typeface="Century Gothic"/>
                <a:cs typeface="Century Gothic"/>
              </a:rPr>
              <a:t>posto</a:t>
            </a:r>
            <a:r>
              <a:rPr sz="2400" spc="-15" dirty="0">
                <a:latin typeface="Century Gothic"/>
                <a:cs typeface="Century Gothic"/>
              </a:rPr>
              <a:t>s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spc="-15" dirty="0">
                <a:latin typeface="Century Gothic"/>
                <a:cs typeface="Century Gothic"/>
              </a:rPr>
              <a:t>re</a:t>
            </a:r>
            <a:r>
              <a:rPr sz="2400" spc="-20" dirty="0">
                <a:latin typeface="Century Gothic"/>
                <a:cs typeface="Century Gothic"/>
              </a:rPr>
              <a:t>f</a:t>
            </a:r>
            <a:r>
              <a:rPr sz="2400" spc="-10" dirty="0">
                <a:latin typeface="Century Gothic"/>
                <a:cs typeface="Century Gothic"/>
              </a:rPr>
              <a:t>r</a:t>
            </a:r>
            <a:r>
              <a:rPr sz="2400" spc="-25" dirty="0">
                <a:latin typeface="Century Gothic"/>
                <a:cs typeface="Century Gothic"/>
              </a:rPr>
              <a:t>at</a:t>
            </a:r>
            <a:r>
              <a:rPr sz="2400" spc="-20" dirty="0">
                <a:latin typeface="Century Gothic"/>
                <a:cs typeface="Century Gothic"/>
              </a:rPr>
              <a:t>ár</a:t>
            </a:r>
            <a:r>
              <a:rPr sz="240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os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spc="-10" dirty="0">
                <a:latin typeface="Century Gothic"/>
                <a:cs typeface="Century Gothic"/>
              </a:rPr>
              <a:t>(</a:t>
            </a:r>
            <a:r>
              <a:rPr sz="2400" spc="-20" dirty="0">
                <a:latin typeface="Century Gothic"/>
                <a:cs typeface="Century Gothic"/>
              </a:rPr>
              <a:t>sa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15" dirty="0">
                <a:latin typeface="Century Gothic"/>
                <a:cs typeface="Century Gothic"/>
              </a:rPr>
              <a:t>s</a:t>
            </a:r>
            <a:r>
              <a:rPr sz="2400" dirty="0">
                <a:latin typeface="Century Gothic"/>
                <a:cs typeface="Century Gothic"/>
              </a:rPr>
              <a:t>	</a:t>
            </a:r>
            <a:r>
              <a:rPr sz="2400" spc="-20" dirty="0">
                <a:latin typeface="Century Gothic"/>
                <a:cs typeface="Century Gothic"/>
              </a:rPr>
              <a:t>e</a:t>
            </a:r>
            <a:r>
              <a:rPr sz="2400" spc="-15" dirty="0">
                <a:latin typeface="Century Gothic"/>
                <a:cs typeface="Century Gothic"/>
              </a:rPr>
              <a:t> óx</a:t>
            </a:r>
            <a:r>
              <a:rPr sz="2400" spc="0" dirty="0">
                <a:latin typeface="Century Gothic"/>
                <a:cs typeface="Century Gothic"/>
              </a:rPr>
              <a:t>i</a:t>
            </a:r>
            <a:r>
              <a:rPr sz="2400" spc="-25" dirty="0">
                <a:latin typeface="Century Gothic"/>
                <a:cs typeface="Century Gothic"/>
              </a:rPr>
              <a:t>d</a:t>
            </a:r>
            <a:r>
              <a:rPr sz="2400" spc="-15" dirty="0">
                <a:latin typeface="Century Gothic"/>
                <a:cs typeface="Century Gothic"/>
              </a:rPr>
              <a:t>o</a:t>
            </a:r>
            <a:r>
              <a:rPr sz="2400" spc="-20" dirty="0">
                <a:latin typeface="Century Gothic"/>
                <a:cs typeface="Century Gothic"/>
              </a:rPr>
              <a:t>s)</a:t>
            </a:r>
            <a:endParaRPr sz="2400" dirty="0">
              <a:latin typeface="Century Gothic"/>
              <a:cs typeface="Century Gothic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8"/>
          <p:cNvSpPr/>
          <p:nvPr/>
        </p:nvSpPr>
        <p:spPr>
          <a:xfrm>
            <a:off x="2889504" y="2552700"/>
            <a:ext cx="473964" cy="6797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9" name="object 9"/>
          <p:cNvSpPr/>
          <p:nvPr/>
        </p:nvSpPr>
        <p:spPr>
          <a:xfrm>
            <a:off x="583691" y="2889504"/>
            <a:ext cx="624840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17" name="object 17"/>
          <p:cNvSpPr/>
          <p:nvPr/>
        </p:nvSpPr>
        <p:spPr>
          <a:xfrm>
            <a:off x="583691" y="4535423"/>
            <a:ext cx="624840" cy="8991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400"/>
          </a:p>
        </p:txBody>
      </p:sp>
      <p:sp>
        <p:nvSpPr>
          <p:cNvPr id="21" name="object 21"/>
          <p:cNvSpPr txBox="1">
            <a:spLocks noGrp="1"/>
          </p:cNvSpPr>
          <p:nvPr>
            <p:ph type="title" idx="4294967295"/>
          </p:nvPr>
        </p:nvSpPr>
        <p:spPr>
          <a:xfrm>
            <a:off x="440406" y="1934319"/>
            <a:ext cx="7886700" cy="948978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698500" indent="-685800" defTabSz="914400">
              <a:lnSpc>
                <a:spcPct val="100000"/>
              </a:lnSpc>
              <a:buFont typeface="Wingdings" panose="05000000000000000000" pitchFamily="2" charset="2"/>
              <a:buChar char="v"/>
            </a:pPr>
            <a:r>
              <a:rPr sz="4000" b="1" spc="-5" dirty="0" err="1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Volumétricos</a:t>
            </a:r>
            <a:endParaRPr sz="4000" b="1" spc="-5" dirty="0">
              <a:solidFill>
                <a:schemeClr val="tx1"/>
              </a:solidFill>
              <a:latin typeface="Calibri"/>
              <a:ea typeface="+mn-ea"/>
              <a:cs typeface="Calibri"/>
            </a:endParaRPr>
          </a:p>
          <a:p>
            <a:pPr marL="1270000" indent="-342900">
              <a:lnSpc>
                <a:spcPct val="100000"/>
              </a:lnSpc>
              <a:spcBef>
                <a:spcPts val="155"/>
              </a:spcBef>
              <a:buFont typeface="Arial" panose="020B0604020202020204" pitchFamily="34" charset="0"/>
              <a:buChar char="•"/>
              <a:tabLst>
                <a:tab pos="1270635" algn="l"/>
              </a:tabLst>
            </a:pPr>
            <a:r>
              <a:rPr lang="en-US" sz="1800" b="1" dirty="0" err="1">
                <a:latin typeface="Calibri"/>
                <a:cs typeface="Calibri"/>
              </a:rPr>
              <a:t>Titulação</a:t>
            </a:r>
            <a:endParaRPr sz="1800" b="1" dirty="0">
              <a:latin typeface="Calibri"/>
              <a:cs typeface="Calibri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459740" y="3289350"/>
            <a:ext cx="7541260" cy="116955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latin typeface="Wingdings"/>
                <a:cs typeface="Wingdings"/>
              </a:rPr>
              <a:t></a:t>
            </a:r>
            <a:r>
              <a:rPr sz="4000" b="1" spc="-5" dirty="0" err="1">
                <a:latin typeface="Calibri"/>
                <a:cs typeface="Calibri"/>
              </a:rPr>
              <a:t>G</a:t>
            </a:r>
            <a:r>
              <a:rPr sz="4000" b="1" spc="-110" dirty="0" err="1">
                <a:latin typeface="Calibri"/>
                <a:cs typeface="Calibri"/>
              </a:rPr>
              <a:t>r</a:t>
            </a:r>
            <a:r>
              <a:rPr sz="4000" b="1" spc="-105" dirty="0" err="1">
                <a:latin typeface="Calibri"/>
                <a:cs typeface="Calibri"/>
              </a:rPr>
              <a:t>a</a:t>
            </a:r>
            <a:r>
              <a:rPr sz="4000" b="1" spc="-5" dirty="0" err="1">
                <a:latin typeface="Calibri"/>
                <a:cs typeface="Calibri"/>
              </a:rPr>
              <a:t>vim</a:t>
            </a:r>
            <a:r>
              <a:rPr sz="4000" b="1" spc="-50" dirty="0" err="1">
                <a:latin typeface="Calibri"/>
                <a:cs typeface="Calibri"/>
              </a:rPr>
              <a:t>é</a:t>
            </a:r>
            <a:r>
              <a:rPr sz="4000" b="1" dirty="0" err="1">
                <a:latin typeface="Calibri"/>
                <a:cs typeface="Calibri"/>
              </a:rPr>
              <a:t>tri</a:t>
            </a:r>
            <a:r>
              <a:rPr sz="4000" b="1" spc="-35" dirty="0" err="1">
                <a:latin typeface="Calibri"/>
                <a:cs typeface="Calibri"/>
              </a:rPr>
              <a:t>c</a:t>
            </a:r>
            <a:r>
              <a:rPr sz="4000" b="1" spc="-25" dirty="0" err="1">
                <a:latin typeface="Calibri"/>
                <a:cs typeface="Calibri"/>
              </a:rPr>
              <a:t>os</a:t>
            </a:r>
            <a:endParaRPr lang="en-US" sz="4000" b="1" spc="-25" dirty="0">
              <a:latin typeface="Calibri"/>
              <a:cs typeface="Calibri"/>
            </a:endParaRPr>
          </a:p>
          <a:p>
            <a:pPr marL="1270000" lvl="2" indent="-342900">
              <a:buFont typeface="Arial" panose="020B0604020202020204" pitchFamily="34" charset="0"/>
              <a:buChar char="•"/>
            </a:pPr>
            <a:r>
              <a:rPr lang="pt-BR" b="1" spc="-15" dirty="0">
                <a:cs typeface="Calibri"/>
              </a:rPr>
              <a:t>(P</a:t>
            </a:r>
            <a:r>
              <a:rPr lang="pt-BR" b="1" spc="-45" dirty="0">
                <a:cs typeface="Calibri"/>
              </a:rPr>
              <a:t>r</a:t>
            </a:r>
            <a:r>
              <a:rPr lang="pt-BR" b="1" spc="-20" dirty="0">
                <a:cs typeface="Calibri"/>
              </a:rPr>
              <a:t>ecipi</a:t>
            </a:r>
            <a:r>
              <a:rPr lang="pt-BR" b="1" spc="-30" dirty="0">
                <a:cs typeface="Calibri"/>
              </a:rPr>
              <a:t>t</a:t>
            </a:r>
            <a:r>
              <a:rPr lang="pt-BR" b="1" spc="-15" dirty="0">
                <a:cs typeface="Calibri"/>
              </a:rPr>
              <a:t>ação</a:t>
            </a:r>
            <a:r>
              <a:rPr lang="pt-BR" b="1" spc="20" dirty="0">
                <a:cs typeface="Calibri"/>
              </a:rPr>
              <a:t> </a:t>
            </a:r>
            <a:r>
              <a:rPr lang="pt-BR" b="1" spc="-15" dirty="0">
                <a:cs typeface="Calibri"/>
              </a:rPr>
              <a:t>do</a:t>
            </a:r>
            <a:r>
              <a:rPr lang="pt-BR" b="1" spc="-5" dirty="0">
                <a:cs typeface="Calibri"/>
              </a:rPr>
              <a:t> </a:t>
            </a:r>
            <a:r>
              <a:rPr lang="pt-BR" b="1" spc="-20" dirty="0">
                <a:cs typeface="Calibri"/>
              </a:rPr>
              <a:t>mine</a:t>
            </a:r>
            <a:r>
              <a:rPr lang="pt-BR" b="1" spc="-65" dirty="0">
                <a:cs typeface="Calibri"/>
              </a:rPr>
              <a:t>r</a:t>
            </a:r>
            <a:r>
              <a:rPr lang="pt-BR" b="1" spc="-10" dirty="0">
                <a:cs typeface="Calibri"/>
              </a:rPr>
              <a:t>al,</a:t>
            </a:r>
            <a:r>
              <a:rPr lang="pt-BR" b="1" spc="15" dirty="0">
                <a:cs typeface="Calibri"/>
              </a:rPr>
              <a:t> </a:t>
            </a:r>
            <a:r>
              <a:rPr lang="pt-BR" b="1" spc="-15" dirty="0">
                <a:cs typeface="Calibri"/>
              </a:rPr>
              <a:t>filt</a:t>
            </a:r>
            <a:r>
              <a:rPr lang="pt-BR" b="1" spc="-65" dirty="0">
                <a:cs typeface="Calibri"/>
              </a:rPr>
              <a:t>r</a:t>
            </a:r>
            <a:r>
              <a:rPr lang="pt-BR" b="1" spc="-15" dirty="0">
                <a:cs typeface="Calibri"/>
              </a:rPr>
              <a:t>ação</a:t>
            </a:r>
            <a:r>
              <a:rPr lang="pt-BR" b="1" spc="10" dirty="0">
                <a:cs typeface="Calibri"/>
              </a:rPr>
              <a:t> </a:t>
            </a:r>
            <a:r>
              <a:rPr lang="pt-BR" b="1" spc="-15" dirty="0">
                <a:cs typeface="Calibri"/>
              </a:rPr>
              <a:t>e</a:t>
            </a:r>
            <a:r>
              <a:rPr lang="pt-BR" b="1" spc="5" dirty="0">
                <a:cs typeface="Calibri"/>
              </a:rPr>
              <a:t> </a:t>
            </a:r>
            <a:r>
              <a:rPr lang="pt-BR" b="1" spc="-15" dirty="0">
                <a:cs typeface="Calibri"/>
              </a:rPr>
              <a:t>pesa</a:t>
            </a:r>
            <a:r>
              <a:rPr lang="pt-BR" b="1" spc="-55" dirty="0">
                <a:cs typeface="Calibri"/>
              </a:rPr>
              <a:t>g</a:t>
            </a:r>
            <a:r>
              <a:rPr lang="pt-BR" b="1" spc="-20" dirty="0">
                <a:cs typeface="Calibri"/>
              </a:rPr>
              <a:t>e</a:t>
            </a:r>
            <a:r>
              <a:rPr lang="pt-BR" b="1" spc="-5" dirty="0">
                <a:cs typeface="Calibri"/>
              </a:rPr>
              <a:t>m</a:t>
            </a:r>
            <a:r>
              <a:rPr lang="pt-BR" sz="1600" b="1" spc="-10" dirty="0">
                <a:cs typeface="Calibri"/>
              </a:rPr>
              <a:t>)</a:t>
            </a:r>
            <a:endParaRPr lang="pt-BR" sz="1600" dirty="0">
              <a:cs typeface="Calibri"/>
            </a:endParaRPr>
          </a:p>
          <a:p>
            <a:pPr marL="927100" lvl="2"/>
            <a:endParaRPr dirty="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62015" y="4766678"/>
            <a:ext cx="8488680" cy="61555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0" spc="-5" dirty="0">
                <a:latin typeface="Wingdings"/>
                <a:cs typeface="Wingdings"/>
              </a:rPr>
              <a:t></a:t>
            </a:r>
            <a:r>
              <a:rPr sz="4000" b="1" dirty="0">
                <a:latin typeface="Calibri"/>
                <a:cs typeface="Calibri"/>
              </a:rPr>
              <a:t>Espect</a:t>
            </a:r>
            <a:r>
              <a:rPr sz="4000" b="1" spc="-70" dirty="0">
                <a:latin typeface="Calibri"/>
                <a:cs typeface="Calibri"/>
              </a:rPr>
              <a:t>r</a:t>
            </a:r>
            <a:r>
              <a:rPr sz="4000" b="1" dirty="0">
                <a:latin typeface="Calibri"/>
                <a:cs typeface="Calibri"/>
              </a:rPr>
              <a:t>om</a:t>
            </a:r>
            <a:r>
              <a:rPr sz="4000" b="1" spc="-50" dirty="0">
                <a:latin typeface="Calibri"/>
                <a:cs typeface="Calibri"/>
              </a:rPr>
              <a:t>é</a:t>
            </a:r>
            <a:r>
              <a:rPr sz="4000" b="1" dirty="0">
                <a:latin typeface="Calibri"/>
                <a:cs typeface="Calibri"/>
              </a:rPr>
              <a:t>tri</a:t>
            </a:r>
            <a:r>
              <a:rPr sz="4000" b="1" spc="-35" dirty="0">
                <a:latin typeface="Calibri"/>
                <a:cs typeface="Calibri"/>
              </a:rPr>
              <a:t>c</a:t>
            </a:r>
            <a:r>
              <a:rPr sz="4000" b="1" spc="-25" dirty="0">
                <a:latin typeface="Calibri"/>
                <a:cs typeface="Calibri"/>
              </a:rPr>
              <a:t>os</a:t>
            </a:r>
            <a:endParaRPr sz="4000" dirty="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4520184" y="1042416"/>
            <a:ext cx="1278636" cy="8001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4526279" y="1523"/>
            <a:ext cx="1267968" cy="1833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Rectangle 28"/>
          <p:cNvSpPr/>
          <p:nvPr/>
        </p:nvSpPr>
        <p:spPr>
          <a:xfrm>
            <a:off x="4957373" y="95976"/>
            <a:ext cx="2663550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Métodos</a:t>
            </a:r>
            <a:endParaRPr lang="en-US" sz="54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9643" y="1968736"/>
            <a:ext cx="503872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3000" dirty="0">
                <a:latin typeface="Century Gothic"/>
                <a:cs typeface="Century Gothic"/>
              </a:rPr>
              <a:t>O</a:t>
            </a:r>
            <a:r>
              <a:rPr sz="3000" spc="-10" dirty="0">
                <a:latin typeface="Century Gothic"/>
                <a:cs typeface="Century Gothic"/>
              </a:rPr>
              <a:t> </a:t>
            </a:r>
            <a:r>
              <a:rPr sz="3000" spc="-20" dirty="0">
                <a:latin typeface="Century Gothic"/>
                <a:cs typeface="Century Gothic"/>
              </a:rPr>
              <a:t>q</a:t>
            </a:r>
            <a:r>
              <a:rPr sz="3000" spc="-30" dirty="0">
                <a:latin typeface="Century Gothic"/>
                <a:cs typeface="Century Gothic"/>
              </a:rPr>
              <a:t>u</a:t>
            </a:r>
            <a:r>
              <a:rPr sz="3000" dirty="0">
                <a:latin typeface="Century Gothic"/>
                <a:cs typeface="Century Gothic"/>
              </a:rPr>
              <a:t>e</a:t>
            </a:r>
            <a:r>
              <a:rPr sz="3000" spc="-35" dirty="0">
                <a:latin typeface="Century Gothic"/>
                <a:cs typeface="Century Gothic"/>
              </a:rPr>
              <a:t> </a:t>
            </a:r>
            <a:r>
              <a:rPr sz="3000" dirty="0">
                <a:latin typeface="Century Gothic"/>
                <a:cs typeface="Century Gothic"/>
              </a:rPr>
              <a:t>é</a:t>
            </a:r>
            <a:r>
              <a:rPr sz="3000" spc="-35" dirty="0">
                <a:latin typeface="Century Gothic"/>
                <a:cs typeface="Century Gothic"/>
              </a:rPr>
              <a:t> e</a:t>
            </a:r>
            <a:r>
              <a:rPr sz="3000" spc="-25" dirty="0">
                <a:latin typeface="Century Gothic"/>
                <a:cs typeface="Century Gothic"/>
              </a:rPr>
              <a:t>sp</a:t>
            </a:r>
            <a:r>
              <a:rPr sz="3000" spc="-35" dirty="0">
                <a:latin typeface="Century Gothic"/>
                <a:cs typeface="Century Gothic"/>
              </a:rPr>
              <a:t>e</a:t>
            </a:r>
            <a:r>
              <a:rPr sz="3000" spc="-25" dirty="0">
                <a:latin typeface="Century Gothic"/>
                <a:cs typeface="Century Gothic"/>
              </a:rPr>
              <a:t>ct</a:t>
            </a:r>
            <a:r>
              <a:rPr sz="3000" spc="-30" dirty="0">
                <a:latin typeface="Century Gothic"/>
                <a:cs typeface="Century Gothic"/>
              </a:rPr>
              <a:t>r</a:t>
            </a:r>
            <a:r>
              <a:rPr sz="3000" spc="-25" dirty="0">
                <a:latin typeface="Century Gothic"/>
                <a:cs typeface="Century Gothic"/>
              </a:rPr>
              <a:t>o</a:t>
            </a:r>
            <a:r>
              <a:rPr sz="3000" spc="-35" dirty="0">
                <a:latin typeface="Century Gothic"/>
                <a:cs typeface="Century Gothic"/>
              </a:rPr>
              <a:t>me</a:t>
            </a:r>
            <a:r>
              <a:rPr sz="3000" spc="-25" dirty="0">
                <a:latin typeface="Century Gothic"/>
                <a:cs typeface="Century Gothic"/>
              </a:rPr>
              <a:t>t</a:t>
            </a:r>
            <a:r>
              <a:rPr sz="3000" spc="-30" dirty="0">
                <a:latin typeface="Century Gothic"/>
                <a:cs typeface="Century Gothic"/>
              </a:rPr>
              <a:t>r</a:t>
            </a:r>
            <a:r>
              <a:rPr sz="3000" spc="-20" dirty="0">
                <a:latin typeface="Century Gothic"/>
                <a:cs typeface="Century Gothic"/>
              </a:rPr>
              <a:t>i</a:t>
            </a:r>
            <a:r>
              <a:rPr sz="3000" spc="-35" dirty="0">
                <a:latin typeface="Century Gothic"/>
                <a:cs typeface="Century Gothic"/>
              </a:rPr>
              <a:t>a</a:t>
            </a:r>
            <a:r>
              <a:rPr sz="3000" dirty="0">
                <a:latin typeface="Century Gothic"/>
                <a:cs typeface="Century Gothic"/>
              </a:rPr>
              <a:t>?</a:t>
            </a:r>
            <a:endParaRPr sz="3000">
              <a:latin typeface="Century Gothic"/>
              <a:cs typeface="Century Gothic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251523" y="4077030"/>
            <a:ext cx="6552692" cy="25923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Rectangle 101"/>
          <p:cNvSpPr/>
          <p:nvPr/>
        </p:nvSpPr>
        <p:spPr>
          <a:xfrm>
            <a:off x="4063475" y="95976"/>
            <a:ext cx="4451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Espectrometria</a:t>
            </a:r>
            <a:endParaRPr lang="en-US" sz="54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610006" y="1646436"/>
            <a:ext cx="5685155" cy="69807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79166"/>
              <a:buFont typeface="Wingdings 2"/>
              <a:buChar char=""/>
              <a:tabLst>
                <a:tab pos="396875" algn="l"/>
              </a:tabLst>
            </a:pPr>
            <a:r>
              <a:rPr sz="2000" b="1" spc="-20" dirty="0">
                <a:solidFill>
                  <a:srgbClr val="1AB39F"/>
                </a:solidFill>
                <a:latin typeface="Century Gothic"/>
                <a:cs typeface="Century Gothic"/>
              </a:rPr>
              <a:t>A</a:t>
            </a:r>
            <a:r>
              <a:rPr sz="2000" b="1" spc="-25" dirty="0">
                <a:solidFill>
                  <a:srgbClr val="1AB39F"/>
                </a:solidFill>
                <a:latin typeface="Century Gothic"/>
                <a:cs typeface="Century Gothic"/>
              </a:rPr>
              <a:t> </a:t>
            </a:r>
            <a:r>
              <a:rPr sz="2000" b="1" dirty="0">
                <a:solidFill>
                  <a:srgbClr val="1AB39F"/>
                </a:solidFill>
                <a:latin typeface="Century Gothic"/>
                <a:cs typeface="Century Gothic"/>
              </a:rPr>
              <a:t>radiação</a:t>
            </a:r>
            <a:r>
              <a:rPr sz="2000" b="1" spc="20" dirty="0">
                <a:solidFill>
                  <a:srgbClr val="1AB39F"/>
                </a:solidFill>
                <a:latin typeface="Century Gothic"/>
                <a:cs typeface="Century Gothic"/>
              </a:rPr>
              <a:t> </a:t>
            </a:r>
            <a:r>
              <a:rPr sz="2000" b="1" spc="-5" dirty="0">
                <a:solidFill>
                  <a:srgbClr val="1AB39F"/>
                </a:solidFill>
                <a:latin typeface="Century Gothic"/>
                <a:cs typeface="Century Gothic"/>
              </a:rPr>
              <a:t>eletromag</a:t>
            </a:r>
            <a:r>
              <a:rPr sz="2000" b="1" spc="-10" dirty="0">
                <a:solidFill>
                  <a:srgbClr val="1AB39F"/>
                </a:solidFill>
                <a:latin typeface="Century Gothic"/>
                <a:cs typeface="Century Gothic"/>
              </a:rPr>
              <a:t>n</a:t>
            </a:r>
            <a:r>
              <a:rPr sz="2000" b="1" spc="-20" dirty="0">
                <a:solidFill>
                  <a:srgbClr val="1AB39F"/>
                </a:solidFill>
                <a:latin typeface="Century Gothic"/>
                <a:cs typeface="Century Gothic"/>
              </a:rPr>
              <a:t>ét</a:t>
            </a:r>
            <a:r>
              <a:rPr sz="2000" b="1" spc="-25" dirty="0">
                <a:solidFill>
                  <a:srgbClr val="1AB39F"/>
                </a:solidFill>
                <a:latin typeface="Century Gothic"/>
                <a:cs typeface="Century Gothic"/>
              </a:rPr>
              <a:t>i</a:t>
            </a:r>
            <a:r>
              <a:rPr sz="2000" b="1" spc="-5" dirty="0">
                <a:solidFill>
                  <a:srgbClr val="1AB39F"/>
                </a:solidFill>
                <a:latin typeface="Century Gothic"/>
                <a:cs typeface="Century Gothic"/>
              </a:rPr>
              <a:t>ca</a:t>
            </a:r>
            <a:endParaRPr sz="2000" dirty="0">
              <a:latin typeface="Century Gothic"/>
              <a:cs typeface="Century Gothic"/>
            </a:endParaRPr>
          </a:p>
          <a:p>
            <a:pPr marL="396240">
              <a:lnSpc>
                <a:spcPts val="2830"/>
              </a:lnSpc>
              <a:spcBef>
                <a:spcPts val="515"/>
              </a:spcBef>
            </a:pPr>
            <a:r>
              <a:rPr sz="2000" dirty="0">
                <a:latin typeface="Century Gothic"/>
                <a:cs typeface="Century Gothic"/>
              </a:rPr>
              <a:t>-</a:t>
            </a:r>
            <a:r>
              <a:rPr sz="2000" spc="-15" dirty="0">
                <a:latin typeface="Century Gothic"/>
                <a:cs typeface="Century Gothic"/>
              </a:rPr>
              <a:t> </a:t>
            </a:r>
            <a:r>
              <a:rPr sz="2000" spc="-25" dirty="0">
                <a:latin typeface="Century Gothic"/>
                <a:cs typeface="Century Gothic"/>
              </a:rPr>
              <a:t>onda</a:t>
            </a:r>
            <a:r>
              <a:rPr sz="2000" dirty="0">
                <a:latin typeface="Century Gothic"/>
                <a:cs typeface="Century Gothic"/>
              </a:rPr>
              <a:t>: </a:t>
            </a:r>
            <a:r>
              <a:rPr sz="2000" spc="-35" dirty="0">
                <a:latin typeface="Century Gothic"/>
                <a:cs typeface="Century Gothic"/>
              </a:rPr>
              <a:t>p</a:t>
            </a:r>
            <a:r>
              <a:rPr sz="2000" spc="-25" dirty="0">
                <a:latin typeface="Century Gothic"/>
                <a:cs typeface="Century Gothic"/>
              </a:rPr>
              <a:t>a</a:t>
            </a:r>
            <a:r>
              <a:rPr sz="2000" spc="-35" dirty="0">
                <a:latin typeface="Century Gothic"/>
                <a:cs typeface="Century Gothic"/>
              </a:rPr>
              <a:t>c</a:t>
            </a:r>
            <a:r>
              <a:rPr sz="2000" spc="-30" dirty="0">
                <a:latin typeface="Century Gothic"/>
                <a:cs typeface="Century Gothic"/>
              </a:rPr>
              <a:t>o</a:t>
            </a:r>
            <a:r>
              <a:rPr sz="2000" spc="-25" dirty="0">
                <a:latin typeface="Century Gothic"/>
                <a:cs typeface="Century Gothic"/>
              </a:rPr>
              <a:t>te</a:t>
            </a:r>
            <a:r>
              <a:rPr sz="2000" dirty="0">
                <a:latin typeface="Century Gothic"/>
                <a:cs typeface="Century Gothic"/>
              </a:rPr>
              <a:t>s</a:t>
            </a:r>
            <a:r>
              <a:rPr sz="2000" spc="20" dirty="0">
                <a:latin typeface="Century Gothic"/>
                <a:cs typeface="Century Gothic"/>
              </a:rPr>
              <a:t> </a:t>
            </a:r>
            <a:r>
              <a:rPr sz="2000" spc="-30" dirty="0">
                <a:latin typeface="Century Gothic"/>
                <a:cs typeface="Century Gothic"/>
              </a:rPr>
              <a:t>d</a:t>
            </a:r>
            <a:r>
              <a:rPr sz="2000" dirty="0">
                <a:latin typeface="Century Gothic"/>
                <a:cs typeface="Century Gothic"/>
              </a:rPr>
              <a:t>e</a:t>
            </a:r>
            <a:r>
              <a:rPr sz="2000" spc="-10" dirty="0">
                <a:latin typeface="Century Gothic"/>
                <a:cs typeface="Century Gothic"/>
              </a:rPr>
              <a:t> </a:t>
            </a:r>
            <a:r>
              <a:rPr sz="2000" spc="-15" dirty="0">
                <a:latin typeface="Century Gothic"/>
                <a:cs typeface="Century Gothic"/>
              </a:rPr>
              <a:t>ener</a:t>
            </a:r>
            <a:r>
              <a:rPr sz="2000" spc="-10" dirty="0">
                <a:latin typeface="Century Gothic"/>
                <a:cs typeface="Century Gothic"/>
              </a:rPr>
              <a:t>g</a:t>
            </a:r>
            <a:r>
              <a:rPr sz="2000" spc="-5" dirty="0">
                <a:latin typeface="Century Gothic"/>
                <a:cs typeface="Century Gothic"/>
              </a:rPr>
              <a:t>i</a:t>
            </a:r>
            <a:r>
              <a:rPr sz="2000" dirty="0">
                <a:latin typeface="Century Gothic"/>
                <a:cs typeface="Century Gothic"/>
              </a:rPr>
              <a:t>a</a:t>
            </a:r>
            <a:r>
              <a:rPr sz="2000" spc="-35" dirty="0">
                <a:latin typeface="Century Gothic"/>
                <a:cs typeface="Century Gothic"/>
              </a:rPr>
              <a:t> </a:t>
            </a:r>
            <a:r>
              <a:rPr sz="2000" dirty="0">
                <a:latin typeface="Century Gothic"/>
                <a:cs typeface="Century Gothic"/>
              </a:rPr>
              <a:t>(</a:t>
            </a:r>
            <a:r>
              <a:rPr sz="2000" spc="-10" dirty="0">
                <a:latin typeface="Century Gothic"/>
                <a:cs typeface="Century Gothic"/>
              </a:rPr>
              <a:t>f</a:t>
            </a:r>
            <a:r>
              <a:rPr sz="2000" spc="-15" dirty="0">
                <a:latin typeface="Century Gothic"/>
                <a:cs typeface="Century Gothic"/>
              </a:rPr>
              <a:t>ó</a:t>
            </a:r>
            <a:r>
              <a:rPr sz="2000" spc="-25" dirty="0">
                <a:latin typeface="Century Gothic"/>
                <a:cs typeface="Century Gothic"/>
              </a:rPr>
              <a:t>t</a:t>
            </a:r>
            <a:r>
              <a:rPr sz="2000" spc="-15" dirty="0">
                <a:latin typeface="Century Gothic"/>
                <a:cs typeface="Century Gothic"/>
              </a:rPr>
              <a:t>on</a:t>
            </a:r>
            <a:r>
              <a:rPr sz="2000" dirty="0">
                <a:latin typeface="Century Gothic"/>
                <a:cs typeface="Century Gothic"/>
              </a:rPr>
              <a:t>s)</a:t>
            </a:r>
          </a:p>
        </p:txBody>
      </p:sp>
      <p:sp>
        <p:nvSpPr>
          <p:cNvPr id="5" name="object 5"/>
          <p:cNvSpPr/>
          <p:nvPr/>
        </p:nvSpPr>
        <p:spPr>
          <a:xfrm>
            <a:off x="1547622" y="3500970"/>
            <a:ext cx="4536440" cy="230428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94026" y="4614926"/>
            <a:ext cx="69850" cy="111125"/>
          </a:xfrm>
          <a:custGeom>
            <a:avLst/>
            <a:gdLst/>
            <a:ahLst/>
            <a:cxnLst/>
            <a:rect l="l" t="t" r="r" b="b"/>
            <a:pathLst>
              <a:path w="69850" h="111125">
                <a:moveTo>
                  <a:pt x="12318" y="0"/>
                </a:moveTo>
                <a:lnTo>
                  <a:pt x="1778" y="6223"/>
                </a:lnTo>
                <a:lnTo>
                  <a:pt x="0" y="12954"/>
                </a:lnTo>
                <a:lnTo>
                  <a:pt x="3048" y="18287"/>
                </a:lnTo>
                <a:lnTo>
                  <a:pt x="56896" y="110998"/>
                </a:lnTo>
                <a:lnTo>
                  <a:pt x="69723" y="89026"/>
                </a:lnTo>
                <a:lnTo>
                  <a:pt x="45847" y="89026"/>
                </a:lnTo>
                <a:lnTo>
                  <a:pt x="45974" y="47879"/>
                </a:lnTo>
                <a:lnTo>
                  <a:pt x="21717" y="6223"/>
                </a:lnTo>
                <a:lnTo>
                  <a:pt x="19177" y="1778"/>
                </a:lnTo>
                <a:lnTo>
                  <a:pt x="1231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039873" y="4662804"/>
            <a:ext cx="22225" cy="41275"/>
          </a:xfrm>
          <a:custGeom>
            <a:avLst/>
            <a:gdLst/>
            <a:ahLst/>
            <a:cxnLst/>
            <a:rect l="l" t="t" r="r" b="b"/>
            <a:pathLst>
              <a:path w="22225" h="41275">
                <a:moveTo>
                  <a:pt x="126" y="0"/>
                </a:moveTo>
                <a:lnTo>
                  <a:pt x="0" y="41148"/>
                </a:lnTo>
                <a:lnTo>
                  <a:pt x="22225" y="41148"/>
                </a:lnTo>
                <a:lnTo>
                  <a:pt x="22225" y="35560"/>
                </a:lnTo>
                <a:lnTo>
                  <a:pt x="1524" y="35560"/>
                </a:lnTo>
                <a:lnTo>
                  <a:pt x="11175" y="19050"/>
                </a:lnTo>
                <a:lnTo>
                  <a:pt x="12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062098" y="4615179"/>
            <a:ext cx="46355" cy="88900"/>
          </a:xfrm>
          <a:custGeom>
            <a:avLst/>
            <a:gdLst/>
            <a:ahLst/>
            <a:cxnLst/>
            <a:rect l="l" t="t" r="r" b="b"/>
            <a:pathLst>
              <a:path w="46355" h="88900">
                <a:moveTo>
                  <a:pt x="33781" y="0"/>
                </a:moveTo>
                <a:lnTo>
                  <a:pt x="27050" y="1778"/>
                </a:lnTo>
                <a:lnTo>
                  <a:pt x="23875" y="6985"/>
                </a:lnTo>
                <a:lnTo>
                  <a:pt x="126" y="47625"/>
                </a:lnTo>
                <a:lnTo>
                  <a:pt x="0" y="88773"/>
                </a:lnTo>
                <a:lnTo>
                  <a:pt x="1650" y="88773"/>
                </a:lnTo>
                <a:lnTo>
                  <a:pt x="43052" y="18288"/>
                </a:lnTo>
                <a:lnTo>
                  <a:pt x="46100" y="12954"/>
                </a:lnTo>
                <a:lnTo>
                  <a:pt x="44323" y="6096"/>
                </a:lnTo>
                <a:lnTo>
                  <a:pt x="39115" y="3048"/>
                </a:lnTo>
                <a:lnTo>
                  <a:pt x="3378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041398" y="4681854"/>
            <a:ext cx="19685" cy="16510"/>
          </a:xfrm>
          <a:custGeom>
            <a:avLst/>
            <a:gdLst/>
            <a:ahLst/>
            <a:cxnLst/>
            <a:rect l="l" t="t" r="r" b="b"/>
            <a:pathLst>
              <a:path w="19685" h="16510">
                <a:moveTo>
                  <a:pt x="9651" y="0"/>
                </a:moveTo>
                <a:lnTo>
                  <a:pt x="0" y="16510"/>
                </a:lnTo>
                <a:lnTo>
                  <a:pt x="19176" y="16510"/>
                </a:lnTo>
                <a:lnTo>
                  <a:pt x="9651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051050" y="4662804"/>
            <a:ext cx="11430" cy="35560"/>
          </a:xfrm>
          <a:custGeom>
            <a:avLst/>
            <a:gdLst/>
            <a:ahLst/>
            <a:cxnLst/>
            <a:rect l="l" t="t" r="r" b="b"/>
            <a:pathLst>
              <a:path w="11430" h="35560">
                <a:moveTo>
                  <a:pt x="11175" y="0"/>
                </a:moveTo>
                <a:lnTo>
                  <a:pt x="0" y="19050"/>
                </a:lnTo>
                <a:lnTo>
                  <a:pt x="9525" y="35560"/>
                </a:lnTo>
                <a:lnTo>
                  <a:pt x="11049" y="35560"/>
                </a:lnTo>
                <a:lnTo>
                  <a:pt x="111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051748" y="3977894"/>
            <a:ext cx="0" cy="704215"/>
          </a:xfrm>
          <a:custGeom>
            <a:avLst/>
            <a:gdLst/>
            <a:ahLst/>
            <a:cxnLst/>
            <a:rect l="l" t="t" r="r" b="b"/>
            <a:pathLst>
              <a:path h="704214">
                <a:moveTo>
                  <a:pt x="0" y="0"/>
                </a:moveTo>
                <a:lnTo>
                  <a:pt x="0" y="703960"/>
                </a:lnTo>
              </a:path>
            </a:pathLst>
          </a:custGeom>
          <a:ln w="2476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41398" y="3955796"/>
            <a:ext cx="68580" cy="89535"/>
          </a:xfrm>
          <a:custGeom>
            <a:avLst/>
            <a:gdLst/>
            <a:ahLst/>
            <a:cxnLst/>
            <a:rect l="l" t="t" r="r" b="b"/>
            <a:pathLst>
              <a:path w="68580" h="89535">
                <a:moveTo>
                  <a:pt x="23875" y="0"/>
                </a:moveTo>
                <a:lnTo>
                  <a:pt x="0" y="0"/>
                </a:lnTo>
                <a:lnTo>
                  <a:pt x="22225" y="126"/>
                </a:lnTo>
                <a:lnTo>
                  <a:pt x="22097" y="41147"/>
                </a:lnTo>
                <a:lnTo>
                  <a:pt x="45719" y="81914"/>
                </a:lnTo>
                <a:lnTo>
                  <a:pt x="48894" y="87248"/>
                </a:lnTo>
                <a:lnTo>
                  <a:pt x="55625" y="89026"/>
                </a:lnTo>
                <a:lnTo>
                  <a:pt x="66293" y="82930"/>
                </a:lnTo>
                <a:lnTo>
                  <a:pt x="68071" y="76072"/>
                </a:lnTo>
                <a:lnTo>
                  <a:pt x="65024" y="70738"/>
                </a:lnTo>
                <a:lnTo>
                  <a:pt x="23875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995170" y="3933825"/>
            <a:ext cx="70485" cy="111125"/>
          </a:xfrm>
          <a:custGeom>
            <a:avLst/>
            <a:gdLst/>
            <a:ahLst/>
            <a:cxnLst/>
            <a:rect l="l" t="t" r="r" b="b"/>
            <a:pathLst>
              <a:path w="70485" h="111125">
                <a:moveTo>
                  <a:pt x="57404" y="0"/>
                </a:moveTo>
                <a:lnTo>
                  <a:pt x="3048" y="92456"/>
                </a:lnTo>
                <a:lnTo>
                  <a:pt x="0" y="97789"/>
                </a:lnTo>
                <a:lnTo>
                  <a:pt x="1778" y="104648"/>
                </a:lnTo>
                <a:lnTo>
                  <a:pt x="7112" y="107695"/>
                </a:lnTo>
                <a:lnTo>
                  <a:pt x="12318" y="110870"/>
                </a:lnTo>
                <a:lnTo>
                  <a:pt x="19177" y="109093"/>
                </a:lnTo>
                <a:lnTo>
                  <a:pt x="22225" y="103758"/>
                </a:lnTo>
                <a:lnTo>
                  <a:pt x="46100" y="63118"/>
                </a:lnTo>
                <a:lnTo>
                  <a:pt x="46228" y="44068"/>
                </a:lnTo>
                <a:lnTo>
                  <a:pt x="46228" y="21970"/>
                </a:lnTo>
                <a:lnTo>
                  <a:pt x="70104" y="21970"/>
                </a:lnTo>
                <a:lnTo>
                  <a:pt x="574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042922" y="3961384"/>
            <a:ext cx="20955" cy="35560"/>
          </a:xfrm>
          <a:custGeom>
            <a:avLst/>
            <a:gdLst/>
            <a:ahLst/>
            <a:cxnLst/>
            <a:rect l="l" t="t" r="r" b="b"/>
            <a:pathLst>
              <a:path w="20955" h="35560">
                <a:moveTo>
                  <a:pt x="20700" y="0"/>
                </a:moveTo>
                <a:lnTo>
                  <a:pt x="0" y="0"/>
                </a:lnTo>
                <a:lnTo>
                  <a:pt x="19176" y="127"/>
                </a:lnTo>
                <a:lnTo>
                  <a:pt x="9525" y="16510"/>
                </a:lnTo>
                <a:lnTo>
                  <a:pt x="20573" y="35560"/>
                </a:lnTo>
                <a:lnTo>
                  <a:pt x="207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041270" y="3955796"/>
            <a:ext cx="22860" cy="41275"/>
          </a:xfrm>
          <a:custGeom>
            <a:avLst/>
            <a:gdLst/>
            <a:ahLst/>
            <a:cxnLst/>
            <a:rect l="l" t="t" r="r" b="b"/>
            <a:pathLst>
              <a:path w="22860" h="41275">
                <a:moveTo>
                  <a:pt x="127" y="0"/>
                </a:moveTo>
                <a:lnTo>
                  <a:pt x="0" y="41020"/>
                </a:lnTo>
                <a:lnTo>
                  <a:pt x="11176" y="22097"/>
                </a:lnTo>
                <a:lnTo>
                  <a:pt x="1651" y="5587"/>
                </a:lnTo>
                <a:lnTo>
                  <a:pt x="22352" y="5587"/>
                </a:lnTo>
                <a:lnTo>
                  <a:pt x="22352" y="126"/>
                </a:lnTo>
                <a:lnTo>
                  <a:pt x="12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042922" y="3961384"/>
            <a:ext cx="19685" cy="16510"/>
          </a:xfrm>
          <a:custGeom>
            <a:avLst/>
            <a:gdLst/>
            <a:ahLst/>
            <a:cxnLst/>
            <a:rect l="l" t="t" r="r" b="b"/>
            <a:pathLst>
              <a:path w="19685" h="16510">
                <a:moveTo>
                  <a:pt x="0" y="0"/>
                </a:moveTo>
                <a:lnTo>
                  <a:pt x="9525" y="16510"/>
                </a:lnTo>
                <a:lnTo>
                  <a:pt x="19176" y="127"/>
                </a:lnTo>
                <a:lnTo>
                  <a:pt x="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619630" y="4820665"/>
            <a:ext cx="111125" cy="114300"/>
          </a:xfrm>
          <a:custGeom>
            <a:avLst/>
            <a:gdLst/>
            <a:ahLst/>
            <a:cxnLst/>
            <a:rect l="l" t="t" r="r" b="b"/>
            <a:pathLst>
              <a:path w="111125" h="114300">
                <a:moveTo>
                  <a:pt x="97662" y="0"/>
                </a:moveTo>
                <a:lnTo>
                  <a:pt x="0" y="57657"/>
                </a:lnTo>
                <a:lnTo>
                  <a:pt x="98298" y="114299"/>
                </a:lnTo>
                <a:lnTo>
                  <a:pt x="105029" y="112521"/>
                </a:lnTo>
                <a:lnTo>
                  <a:pt x="111125" y="101853"/>
                </a:lnTo>
                <a:lnTo>
                  <a:pt x="109346" y="94995"/>
                </a:lnTo>
                <a:lnTo>
                  <a:pt x="63754" y="68706"/>
                </a:lnTo>
                <a:lnTo>
                  <a:pt x="22098" y="68706"/>
                </a:lnTo>
                <a:lnTo>
                  <a:pt x="21970" y="46481"/>
                </a:lnTo>
                <a:lnTo>
                  <a:pt x="62992" y="46227"/>
                </a:lnTo>
                <a:lnTo>
                  <a:pt x="103631" y="22224"/>
                </a:lnTo>
                <a:lnTo>
                  <a:pt x="108966" y="19176"/>
                </a:lnTo>
                <a:lnTo>
                  <a:pt x="110743" y="12318"/>
                </a:lnTo>
                <a:lnTo>
                  <a:pt x="107568" y="6984"/>
                </a:lnTo>
                <a:lnTo>
                  <a:pt x="104393" y="1777"/>
                </a:lnTo>
                <a:lnTo>
                  <a:pt x="97662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237229" y="4858130"/>
            <a:ext cx="111125" cy="69215"/>
          </a:xfrm>
          <a:custGeom>
            <a:avLst/>
            <a:gdLst/>
            <a:ahLst/>
            <a:cxnLst/>
            <a:rect l="l" t="t" r="r" b="b"/>
            <a:pathLst>
              <a:path w="111125" h="69214">
                <a:moveTo>
                  <a:pt x="91567" y="0"/>
                </a:moveTo>
                <a:lnTo>
                  <a:pt x="88645" y="0"/>
                </a:lnTo>
                <a:lnTo>
                  <a:pt x="88645" y="22225"/>
                </a:lnTo>
                <a:lnTo>
                  <a:pt x="47624" y="22479"/>
                </a:lnTo>
                <a:lnTo>
                  <a:pt x="1777" y="49530"/>
                </a:lnTo>
                <a:lnTo>
                  <a:pt x="0" y="56388"/>
                </a:lnTo>
                <a:lnTo>
                  <a:pt x="3047" y="61595"/>
                </a:lnTo>
                <a:lnTo>
                  <a:pt x="6222" y="66929"/>
                </a:lnTo>
                <a:lnTo>
                  <a:pt x="13081" y="68707"/>
                </a:lnTo>
                <a:lnTo>
                  <a:pt x="18287" y="65532"/>
                </a:lnTo>
                <a:lnTo>
                  <a:pt x="110743" y="11049"/>
                </a:lnTo>
                <a:lnTo>
                  <a:pt x="91567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641601" y="4866894"/>
            <a:ext cx="41275" cy="22860"/>
          </a:xfrm>
          <a:custGeom>
            <a:avLst/>
            <a:gdLst/>
            <a:ahLst/>
            <a:cxnLst/>
            <a:rect l="l" t="t" r="r" b="b"/>
            <a:pathLst>
              <a:path w="41275" h="22860">
                <a:moveTo>
                  <a:pt x="41021" y="0"/>
                </a:moveTo>
                <a:lnTo>
                  <a:pt x="0" y="253"/>
                </a:lnTo>
                <a:lnTo>
                  <a:pt x="127" y="22478"/>
                </a:lnTo>
                <a:lnTo>
                  <a:pt x="41275" y="22224"/>
                </a:lnTo>
                <a:lnTo>
                  <a:pt x="39116" y="20954"/>
                </a:lnTo>
                <a:lnTo>
                  <a:pt x="5715" y="20954"/>
                </a:lnTo>
                <a:lnTo>
                  <a:pt x="5587" y="1650"/>
                </a:lnTo>
                <a:lnTo>
                  <a:pt x="38354" y="1650"/>
                </a:lnTo>
                <a:lnTo>
                  <a:pt x="41021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41729" y="4889119"/>
            <a:ext cx="41910" cy="635"/>
          </a:xfrm>
          <a:custGeom>
            <a:avLst/>
            <a:gdLst/>
            <a:ahLst/>
            <a:cxnLst/>
            <a:rect l="l" t="t" r="r" b="b"/>
            <a:pathLst>
              <a:path w="41910" h="635">
                <a:moveTo>
                  <a:pt x="0" y="126"/>
                </a:moveTo>
                <a:lnTo>
                  <a:pt x="41656" y="126"/>
                </a:lnTo>
              </a:path>
            </a:pathLst>
          </a:custGeom>
          <a:ln w="3175">
            <a:solidFill>
              <a:srgbClr val="1AB3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663826" y="4858384"/>
            <a:ext cx="1640205" cy="31115"/>
          </a:xfrm>
          <a:custGeom>
            <a:avLst/>
            <a:gdLst/>
            <a:ahLst/>
            <a:cxnLst/>
            <a:rect l="l" t="t" r="r" b="b"/>
            <a:pathLst>
              <a:path w="1640204" h="31114">
                <a:moveTo>
                  <a:pt x="1620647" y="0"/>
                </a:moveTo>
                <a:lnTo>
                  <a:pt x="18796" y="8508"/>
                </a:lnTo>
                <a:lnTo>
                  <a:pt x="0" y="19684"/>
                </a:lnTo>
                <a:lnTo>
                  <a:pt x="19050" y="30733"/>
                </a:lnTo>
                <a:lnTo>
                  <a:pt x="1621027" y="22225"/>
                </a:lnTo>
                <a:lnTo>
                  <a:pt x="1639824" y="11048"/>
                </a:lnTo>
                <a:lnTo>
                  <a:pt x="1620647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47189" y="4868545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4" h="19685">
                <a:moveTo>
                  <a:pt x="0" y="0"/>
                </a:moveTo>
                <a:lnTo>
                  <a:pt x="127" y="19303"/>
                </a:lnTo>
                <a:lnTo>
                  <a:pt x="16637" y="9524"/>
                </a:lnTo>
                <a:lnTo>
                  <a:pt x="0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47317" y="4878070"/>
            <a:ext cx="33655" cy="10160"/>
          </a:xfrm>
          <a:custGeom>
            <a:avLst/>
            <a:gdLst/>
            <a:ahLst/>
            <a:cxnLst/>
            <a:rect l="l" t="t" r="r" b="b"/>
            <a:pathLst>
              <a:path w="33655" h="10160">
                <a:moveTo>
                  <a:pt x="16509" y="0"/>
                </a:moveTo>
                <a:lnTo>
                  <a:pt x="0" y="9778"/>
                </a:lnTo>
                <a:lnTo>
                  <a:pt x="33400" y="9778"/>
                </a:lnTo>
                <a:lnTo>
                  <a:pt x="16509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284854" y="4869434"/>
            <a:ext cx="41275" cy="11430"/>
          </a:xfrm>
          <a:custGeom>
            <a:avLst/>
            <a:gdLst/>
            <a:ahLst/>
            <a:cxnLst/>
            <a:rect l="l" t="t" r="r" b="b"/>
            <a:pathLst>
              <a:path w="41275" h="11429">
                <a:moveTo>
                  <a:pt x="18796" y="0"/>
                </a:moveTo>
                <a:lnTo>
                  <a:pt x="0" y="11176"/>
                </a:lnTo>
                <a:lnTo>
                  <a:pt x="41021" y="10922"/>
                </a:lnTo>
                <a:lnTo>
                  <a:pt x="41021" y="9525"/>
                </a:lnTo>
                <a:lnTo>
                  <a:pt x="35433" y="9525"/>
                </a:lnTo>
                <a:lnTo>
                  <a:pt x="18796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303651" y="4859654"/>
            <a:ext cx="17145" cy="19685"/>
          </a:xfrm>
          <a:custGeom>
            <a:avLst/>
            <a:gdLst/>
            <a:ahLst/>
            <a:cxnLst/>
            <a:rect l="l" t="t" r="r" b="b"/>
            <a:pathLst>
              <a:path w="17145" h="19685">
                <a:moveTo>
                  <a:pt x="16510" y="0"/>
                </a:moveTo>
                <a:lnTo>
                  <a:pt x="0" y="9779"/>
                </a:lnTo>
                <a:lnTo>
                  <a:pt x="16637" y="19304"/>
                </a:lnTo>
                <a:lnTo>
                  <a:pt x="16510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20160" y="4859654"/>
            <a:ext cx="5715" cy="19685"/>
          </a:xfrm>
          <a:custGeom>
            <a:avLst/>
            <a:gdLst/>
            <a:ahLst/>
            <a:cxnLst/>
            <a:rect l="l" t="t" r="r" b="b"/>
            <a:pathLst>
              <a:path w="5714" h="19685">
                <a:moveTo>
                  <a:pt x="0" y="9652"/>
                </a:moveTo>
                <a:lnTo>
                  <a:pt x="5714" y="9652"/>
                </a:lnTo>
              </a:path>
            </a:pathLst>
          </a:custGeom>
          <a:ln w="20573">
            <a:solidFill>
              <a:srgbClr val="1AB39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47189" y="4868545"/>
            <a:ext cx="33020" cy="9525"/>
          </a:xfrm>
          <a:custGeom>
            <a:avLst/>
            <a:gdLst/>
            <a:ahLst/>
            <a:cxnLst/>
            <a:rect l="l" t="t" r="r" b="b"/>
            <a:pathLst>
              <a:path w="33019" h="9525">
                <a:moveTo>
                  <a:pt x="32766" y="0"/>
                </a:moveTo>
                <a:lnTo>
                  <a:pt x="0" y="0"/>
                </a:lnTo>
                <a:lnTo>
                  <a:pt x="16637" y="9524"/>
                </a:lnTo>
                <a:lnTo>
                  <a:pt x="32766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84473" y="4858130"/>
            <a:ext cx="41910" cy="11430"/>
          </a:xfrm>
          <a:custGeom>
            <a:avLst/>
            <a:gdLst/>
            <a:ahLst/>
            <a:cxnLst/>
            <a:rect l="l" t="t" r="r" b="b"/>
            <a:pathLst>
              <a:path w="41910" h="11429">
                <a:moveTo>
                  <a:pt x="41401" y="0"/>
                </a:moveTo>
                <a:lnTo>
                  <a:pt x="0" y="254"/>
                </a:lnTo>
                <a:lnTo>
                  <a:pt x="19176" y="11303"/>
                </a:lnTo>
                <a:lnTo>
                  <a:pt x="35687" y="1524"/>
                </a:lnTo>
                <a:lnTo>
                  <a:pt x="41401" y="1524"/>
                </a:lnTo>
                <a:lnTo>
                  <a:pt x="41401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236722" y="4812538"/>
            <a:ext cx="92075" cy="46355"/>
          </a:xfrm>
          <a:custGeom>
            <a:avLst/>
            <a:gdLst/>
            <a:ahLst/>
            <a:cxnLst/>
            <a:rect l="l" t="t" r="r" b="b"/>
            <a:pathLst>
              <a:path w="92075" h="46354">
                <a:moveTo>
                  <a:pt x="12953" y="0"/>
                </a:moveTo>
                <a:lnTo>
                  <a:pt x="6095" y="1778"/>
                </a:lnTo>
                <a:lnTo>
                  <a:pt x="0" y="12445"/>
                </a:lnTo>
                <a:lnTo>
                  <a:pt x="1777" y="19304"/>
                </a:lnTo>
                <a:lnTo>
                  <a:pt x="47751" y="45847"/>
                </a:lnTo>
                <a:lnTo>
                  <a:pt x="92075" y="45593"/>
                </a:lnTo>
                <a:lnTo>
                  <a:pt x="12953" y="0"/>
                </a:lnTo>
                <a:close/>
              </a:path>
            </a:pathLst>
          </a:custGeom>
          <a:solidFill>
            <a:srgbClr val="1AB39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994054" y="2522989"/>
            <a:ext cx="7404734" cy="120032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2000" dirty="0">
                <a:latin typeface="Century Gothic"/>
                <a:cs typeface="Century Gothic"/>
              </a:rPr>
              <a:t>-</a:t>
            </a:r>
            <a:r>
              <a:rPr sz="2000" spc="-10" dirty="0">
                <a:latin typeface="Century Gothic"/>
                <a:cs typeface="Century Gothic"/>
              </a:rPr>
              <a:t> </a:t>
            </a:r>
            <a:r>
              <a:rPr sz="2000" spc="-35" dirty="0">
                <a:latin typeface="Century Gothic"/>
                <a:cs typeface="Century Gothic"/>
              </a:rPr>
              <a:t>o</a:t>
            </a:r>
            <a:r>
              <a:rPr sz="2000" spc="-30" dirty="0">
                <a:latin typeface="Century Gothic"/>
                <a:cs typeface="Century Gothic"/>
              </a:rPr>
              <a:t>n</a:t>
            </a:r>
            <a:r>
              <a:rPr sz="2000" spc="-15" dirty="0">
                <a:latin typeface="Century Gothic"/>
                <a:cs typeface="Century Gothic"/>
              </a:rPr>
              <a:t>d</a:t>
            </a:r>
            <a:r>
              <a:rPr sz="2000" spc="-10" dirty="0">
                <a:latin typeface="Century Gothic"/>
                <a:cs typeface="Century Gothic"/>
              </a:rPr>
              <a:t>a</a:t>
            </a:r>
            <a:r>
              <a:rPr sz="2000" dirty="0">
                <a:latin typeface="Century Gothic"/>
                <a:cs typeface="Century Gothic"/>
              </a:rPr>
              <a:t>s</a:t>
            </a:r>
            <a:r>
              <a:rPr sz="2000" spc="-10" dirty="0">
                <a:latin typeface="Century Gothic"/>
                <a:cs typeface="Century Gothic"/>
              </a:rPr>
              <a:t> </a:t>
            </a:r>
            <a:r>
              <a:rPr sz="2000" spc="-50" dirty="0">
                <a:latin typeface="Century Gothic"/>
                <a:cs typeface="Century Gothic"/>
              </a:rPr>
              <a:t>c</a:t>
            </a:r>
            <a:r>
              <a:rPr sz="2000" spc="-45" dirty="0">
                <a:latin typeface="Century Gothic"/>
                <a:cs typeface="Century Gothic"/>
              </a:rPr>
              <a:t>o</a:t>
            </a:r>
            <a:r>
              <a:rPr sz="2000" spc="-25" dirty="0">
                <a:latin typeface="Century Gothic"/>
                <a:cs typeface="Century Gothic"/>
              </a:rPr>
              <a:t>m</a:t>
            </a:r>
            <a:r>
              <a:rPr sz="2000" spc="-15" dirty="0">
                <a:latin typeface="Century Gothic"/>
                <a:cs typeface="Century Gothic"/>
              </a:rPr>
              <a:t> </a:t>
            </a:r>
            <a:r>
              <a:rPr sz="2000" spc="-25" dirty="0">
                <a:latin typeface="Century Gothic"/>
                <a:cs typeface="Century Gothic"/>
              </a:rPr>
              <a:t>d</a:t>
            </a:r>
            <a:r>
              <a:rPr sz="2000" spc="-5" dirty="0">
                <a:latin typeface="Century Gothic"/>
                <a:cs typeface="Century Gothic"/>
              </a:rPr>
              <a:t>i</a:t>
            </a:r>
            <a:r>
              <a:rPr sz="2000" spc="-25" dirty="0">
                <a:latin typeface="Century Gothic"/>
                <a:cs typeface="Century Gothic"/>
              </a:rPr>
              <a:t>f</a:t>
            </a:r>
            <a:r>
              <a:rPr sz="2000" spc="-45" dirty="0">
                <a:latin typeface="Century Gothic"/>
                <a:cs typeface="Century Gothic"/>
              </a:rPr>
              <a:t>e</a:t>
            </a:r>
            <a:r>
              <a:rPr sz="2000" spc="-40" dirty="0">
                <a:latin typeface="Century Gothic"/>
                <a:cs typeface="Century Gothic"/>
              </a:rPr>
              <a:t>r</a:t>
            </a:r>
            <a:r>
              <a:rPr sz="2000" spc="-45" dirty="0">
                <a:latin typeface="Century Gothic"/>
                <a:cs typeface="Century Gothic"/>
              </a:rPr>
              <a:t>e</a:t>
            </a:r>
            <a:r>
              <a:rPr sz="2000" spc="-40" dirty="0">
                <a:latin typeface="Century Gothic"/>
                <a:cs typeface="Century Gothic"/>
              </a:rPr>
              <a:t>n</a:t>
            </a:r>
            <a:r>
              <a:rPr sz="2000" spc="-35" dirty="0">
                <a:latin typeface="Century Gothic"/>
                <a:cs typeface="Century Gothic"/>
              </a:rPr>
              <a:t>t</a:t>
            </a:r>
            <a:r>
              <a:rPr sz="2000" spc="-45" dirty="0">
                <a:latin typeface="Century Gothic"/>
                <a:cs typeface="Century Gothic"/>
              </a:rPr>
              <a:t>e</a:t>
            </a:r>
            <a:r>
              <a:rPr sz="2000" dirty="0">
                <a:latin typeface="Century Gothic"/>
                <a:cs typeface="Century Gothic"/>
              </a:rPr>
              <a:t>s</a:t>
            </a:r>
            <a:r>
              <a:rPr sz="2000" spc="10" dirty="0">
                <a:latin typeface="Century Gothic"/>
                <a:cs typeface="Century Gothic"/>
              </a:rPr>
              <a:t> </a:t>
            </a:r>
            <a:r>
              <a:rPr sz="2000" spc="-40" dirty="0">
                <a:latin typeface="Century Gothic"/>
                <a:cs typeface="Century Gothic"/>
              </a:rPr>
              <a:t>c</a:t>
            </a:r>
            <a:r>
              <a:rPr sz="2000" spc="-35" dirty="0">
                <a:latin typeface="Century Gothic"/>
                <a:cs typeface="Century Gothic"/>
              </a:rPr>
              <a:t>om</a:t>
            </a:r>
            <a:r>
              <a:rPr sz="2000" spc="-20" dirty="0">
                <a:latin typeface="Century Gothic"/>
                <a:cs typeface="Century Gothic"/>
              </a:rPr>
              <a:t>p</a:t>
            </a:r>
            <a:r>
              <a:rPr sz="2000" spc="-25" dirty="0">
                <a:latin typeface="Century Gothic"/>
                <a:cs typeface="Century Gothic"/>
              </a:rPr>
              <a:t>r</a:t>
            </a:r>
            <a:r>
              <a:rPr sz="2000" spc="5" dirty="0">
                <a:latin typeface="Century Gothic"/>
                <a:cs typeface="Century Gothic"/>
              </a:rPr>
              <a:t>i</a:t>
            </a:r>
            <a:r>
              <a:rPr sz="2000" spc="-45" dirty="0">
                <a:latin typeface="Century Gothic"/>
                <a:cs typeface="Century Gothic"/>
              </a:rPr>
              <a:t>m</a:t>
            </a:r>
            <a:r>
              <a:rPr sz="2000" spc="-35" dirty="0">
                <a:latin typeface="Century Gothic"/>
                <a:cs typeface="Century Gothic"/>
              </a:rPr>
              <a:t>e</a:t>
            </a:r>
            <a:r>
              <a:rPr sz="2000" spc="-30" dirty="0">
                <a:latin typeface="Century Gothic"/>
                <a:cs typeface="Century Gothic"/>
              </a:rPr>
              <a:t>n</a:t>
            </a:r>
            <a:r>
              <a:rPr sz="2000" spc="-35" dirty="0">
                <a:latin typeface="Century Gothic"/>
                <a:cs typeface="Century Gothic"/>
              </a:rPr>
              <a:t>to</a:t>
            </a:r>
            <a:r>
              <a:rPr sz="2000" spc="-10" dirty="0">
                <a:latin typeface="Century Gothic"/>
                <a:cs typeface="Century Gothic"/>
              </a:rPr>
              <a:t>s,</a:t>
            </a:r>
            <a:r>
              <a:rPr sz="2000" spc="-45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a</a:t>
            </a:r>
            <a:r>
              <a:rPr sz="2000" spc="5" dirty="0">
                <a:latin typeface="Century Gothic"/>
                <a:cs typeface="Century Gothic"/>
              </a:rPr>
              <a:t>m</a:t>
            </a:r>
            <a:r>
              <a:rPr sz="2000" spc="-5" dirty="0">
                <a:latin typeface="Century Gothic"/>
                <a:cs typeface="Century Gothic"/>
              </a:rPr>
              <a:t>p</a:t>
            </a:r>
            <a:r>
              <a:rPr sz="2000" spc="-20" dirty="0">
                <a:latin typeface="Century Gothic"/>
                <a:cs typeface="Century Gothic"/>
              </a:rPr>
              <a:t>l</a:t>
            </a:r>
            <a:r>
              <a:rPr sz="2000" spc="-5" dirty="0">
                <a:latin typeface="Century Gothic"/>
                <a:cs typeface="Century Gothic"/>
              </a:rPr>
              <a:t>i</a:t>
            </a:r>
            <a:r>
              <a:rPr sz="2000" spc="-10" dirty="0">
                <a:latin typeface="Century Gothic"/>
                <a:cs typeface="Century Gothic"/>
              </a:rPr>
              <a:t>t</a:t>
            </a:r>
            <a:r>
              <a:rPr sz="2000" dirty="0">
                <a:latin typeface="Century Gothic"/>
                <a:cs typeface="Century Gothic"/>
              </a:rPr>
              <a:t>udes </a:t>
            </a:r>
            <a:r>
              <a:rPr sz="2000" spc="-20" dirty="0">
                <a:latin typeface="Century Gothic"/>
                <a:cs typeface="Century Gothic"/>
              </a:rPr>
              <a:t>e</a:t>
            </a:r>
            <a:r>
              <a:rPr sz="2000" spc="-30" dirty="0">
                <a:latin typeface="Century Gothic"/>
                <a:cs typeface="Century Gothic"/>
              </a:rPr>
              <a:t> </a:t>
            </a:r>
            <a:r>
              <a:rPr sz="2000" spc="-20" dirty="0">
                <a:latin typeface="Century Gothic"/>
                <a:cs typeface="Century Gothic"/>
              </a:rPr>
              <a:t>f</a:t>
            </a:r>
            <a:r>
              <a:rPr sz="2000" spc="-25" dirty="0">
                <a:latin typeface="Century Gothic"/>
                <a:cs typeface="Century Gothic"/>
              </a:rPr>
              <a:t>r</a:t>
            </a:r>
            <a:r>
              <a:rPr sz="2000" spc="-35" dirty="0">
                <a:latin typeface="Century Gothic"/>
                <a:cs typeface="Century Gothic"/>
              </a:rPr>
              <a:t>e</a:t>
            </a:r>
            <a:r>
              <a:rPr sz="2000" spc="-20" dirty="0">
                <a:latin typeface="Century Gothic"/>
                <a:cs typeface="Century Gothic"/>
              </a:rPr>
              <a:t>q</a:t>
            </a:r>
            <a:r>
              <a:rPr sz="2000" spc="-15" dirty="0">
                <a:latin typeface="Century Gothic"/>
                <a:cs typeface="Century Gothic"/>
              </a:rPr>
              <a:t>u</a:t>
            </a:r>
            <a:r>
              <a:rPr sz="2000" spc="-40" dirty="0">
                <a:latin typeface="Century Gothic"/>
                <a:cs typeface="Century Gothic"/>
              </a:rPr>
              <a:t>e</a:t>
            </a:r>
            <a:r>
              <a:rPr sz="2000" spc="-30" dirty="0">
                <a:latin typeface="Century Gothic"/>
                <a:cs typeface="Century Gothic"/>
              </a:rPr>
              <a:t>n</a:t>
            </a:r>
            <a:r>
              <a:rPr sz="2000" spc="-40" dirty="0">
                <a:latin typeface="Century Gothic"/>
                <a:cs typeface="Century Gothic"/>
              </a:rPr>
              <a:t>c</a:t>
            </a:r>
            <a:r>
              <a:rPr sz="2000" spc="-5" dirty="0">
                <a:latin typeface="Century Gothic"/>
                <a:cs typeface="Century Gothic"/>
              </a:rPr>
              <a:t>i</a:t>
            </a:r>
            <a:r>
              <a:rPr sz="2000" dirty="0">
                <a:latin typeface="Century Gothic"/>
                <a:cs typeface="Century Gothic"/>
              </a:rPr>
              <a:t>a</a:t>
            </a:r>
            <a:r>
              <a:rPr sz="2000" spc="-60" dirty="0">
                <a:latin typeface="Century Gothic"/>
                <a:cs typeface="Century Gothic"/>
              </a:rPr>
              <a:t> </a:t>
            </a:r>
            <a:r>
              <a:rPr sz="2000" spc="-5" dirty="0">
                <a:latin typeface="Century Gothic"/>
                <a:cs typeface="Century Gothic"/>
              </a:rPr>
              <a:t>poss</a:t>
            </a:r>
            <a:r>
              <a:rPr sz="2000" spc="5" dirty="0">
                <a:latin typeface="Century Gothic"/>
                <a:cs typeface="Century Gothic"/>
              </a:rPr>
              <a:t>u</a:t>
            </a:r>
            <a:r>
              <a:rPr sz="2000" spc="-20" dirty="0">
                <a:latin typeface="Century Gothic"/>
                <a:cs typeface="Century Gothic"/>
              </a:rPr>
              <a:t>em</a:t>
            </a:r>
            <a:r>
              <a:rPr sz="2000" dirty="0">
                <a:latin typeface="Century Gothic"/>
                <a:cs typeface="Century Gothic"/>
              </a:rPr>
              <a:t> </a:t>
            </a:r>
            <a:r>
              <a:rPr sz="2000" spc="-35" dirty="0">
                <a:latin typeface="Century Gothic"/>
                <a:cs typeface="Century Gothic"/>
              </a:rPr>
              <a:t>e</a:t>
            </a:r>
            <a:r>
              <a:rPr sz="2000" spc="-30" dirty="0">
                <a:latin typeface="Century Gothic"/>
                <a:cs typeface="Century Gothic"/>
              </a:rPr>
              <a:t>n</a:t>
            </a:r>
            <a:r>
              <a:rPr sz="2000" spc="-35" dirty="0">
                <a:latin typeface="Century Gothic"/>
                <a:cs typeface="Century Gothic"/>
              </a:rPr>
              <a:t>e</a:t>
            </a:r>
            <a:r>
              <a:rPr sz="2000" spc="-25" dirty="0">
                <a:latin typeface="Century Gothic"/>
                <a:cs typeface="Century Gothic"/>
              </a:rPr>
              <a:t>r</a:t>
            </a:r>
            <a:r>
              <a:rPr sz="2000" dirty="0">
                <a:latin typeface="Century Gothic"/>
                <a:cs typeface="Century Gothic"/>
              </a:rPr>
              <a:t>gia</a:t>
            </a:r>
            <a:r>
              <a:rPr sz="2000" spc="-70" dirty="0">
                <a:latin typeface="Century Gothic"/>
                <a:cs typeface="Century Gothic"/>
              </a:rPr>
              <a:t> </a:t>
            </a:r>
            <a:r>
              <a:rPr sz="2000" spc="-25" dirty="0">
                <a:latin typeface="Century Gothic"/>
                <a:cs typeface="Century Gothic"/>
              </a:rPr>
              <a:t>d</a:t>
            </a:r>
            <a:r>
              <a:rPr sz="2000" spc="-5" dirty="0">
                <a:latin typeface="Century Gothic"/>
                <a:cs typeface="Century Gothic"/>
              </a:rPr>
              <a:t>i</a:t>
            </a:r>
            <a:r>
              <a:rPr sz="2000" spc="-25" dirty="0">
                <a:latin typeface="Century Gothic"/>
                <a:cs typeface="Century Gothic"/>
              </a:rPr>
              <a:t>f</a:t>
            </a:r>
            <a:r>
              <a:rPr sz="2000" spc="-45" dirty="0">
                <a:latin typeface="Century Gothic"/>
                <a:cs typeface="Century Gothic"/>
              </a:rPr>
              <a:t>e</a:t>
            </a:r>
            <a:r>
              <a:rPr sz="2000" spc="-40" dirty="0">
                <a:latin typeface="Century Gothic"/>
                <a:cs typeface="Century Gothic"/>
              </a:rPr>
              <a:t>r</a:t>
            </a:r>
            <a:r>
              <a:rPr sz="2000" spc="-45" dirty="0">
                <a:latin typeface="Century Gothic"/>
                <a:cs typeface="Century Gothic"/>
              </a:rPr>
              <a:t>e</a:t>
            </a:r>
            <a:r>
              <a:rPr sz="2000" spc="-40" dirty="0">
                <a:latin typeface="Century Gothic"/>
                <a:cs typeface="Century Gothic"/>
              </a:rPr>
              <a:t>n</a:t>
            </a:r>
            <a:r>
              <a:rPr sz="2000" spc="-35" dirty="0">
                <a:latin typeface="Century Gothic"/>
                <a:cs typeface="Century Gothic"/>
              </a:rPr>
              <a:t>t</a:t>
            </a:r>
            <a:r>
              <a:rPr sz="2000" spc="-45" dirty="0">
                <a:latin typeface="Century Gothic"/>
                <a:cs typeface="Century Gothic"/>
              </a:rPr>
              <a:t>e</a:t>
            </a:r>
            <a:r>
              <a:rPr sz="2000" dirty="0">
                <a:latin typeface="Century Gothic"/>
                <a:cs typeface="Century Gothic"/>
              </a:rPr>
              <a:t>s</a:t>
            </a:r>
          </a:p>
          <a:p>
            <a:pPr>
              <a:lnSpc>
                <a:spcPct val="100000"/>
              </a:lnSpc>
              <a:spcBef>
                <a:spcPts val="12"/>
              </a:spcBef>
            </a:pPr>
            <a:endParaRPr sz="2000" dirty="0">
              <a:latin typeface="Times New Roman"/>
              <a:cs typeface="Times New Roman"/>
            </a:endParaRPr>
          </a:p>
          <a:p>
            <a:pPr marL="707390">
              <a:lnSpc>
                <a:spcPct val="100000"/>
              </a:lnSpc>
            </a:pPr>
            <a:r>
              <a:rPr sz="1600" b="1" dirty="0">
                <a:latin typeface="Century Gothic"/>
                <a:cs typeface="Century Gothic"/>
              </a:rPr>
              <a:t>a</a:t>
            </a:r>
            <a:r>
              <a:rPr sz="1600" b="1" spc="-15" dirty="0">
                <a:latin typeface="Century Gothic"/>
                <a:cs typeface="Century Gothic"/>
              </a:rPr>
              <a:t> </a:t>
            </a:r>
            <a:r>
              <a:rPr sz="1600" b="1" dirty="0">
                <a:latin typeface="Century Gothic"/>
                <a:cs typeface="Century Gothic"/>
              </a:rPr>
              <a:t>=</a:t>
            </a:r>
            <a:r>
              <a:rPr sz="1600" b="1" spc="-30" dirty="0">
                <a:latin typeface="Century Gothic"/>
                <a:cs typeface="Century Gothic"/>
              </a:rPr>
              <a:t> </a:t>
            </a:r>
            <a:r>
              <a:rPr sz="1600" b="1" spc="-15" dirty="0">
                <a:latin typeface="Century Gothic"/>
                <a:cs typeface="Century Gothic"/>
              </a:rPr>
              <a:t>amplitud</a:t>
            </a:r>
            <a:r>
              <a:rPr sz="1600" b="1" dirty="0">
                <a:latin typeface="Century Gothic"/>
                <a:cs typeface="Century Gothic"/>
              </a:rPr>
              <a:t>e</a:t>
            </a:r>
            <a:endParaRPr sz="1600" dirty="0">
              <a:latin typeface="Century Gothic"/>
              <a:cs typeface="Century Gothic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1842261" y="5437585"/>
            <a:ext cx="1845310" cy="2546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dirty="0">
                <a:solidFill>
                  <a:srgbClr val="1AB39F"/>
                </a:solidFill>
                <a:latin typeface="Symbol"/>
                <a:cs typeface="Symbol"/>
              </a:rPr>
              <a:t></a:t>
            </a:r>
            <a:r>
              <a:rPr sz="1800" b="1" spc="35" dirty="0">
                <a:solidFill>
                  <a:srgbClr val="1AB39F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1AB39F"/>
                </a:solidFill>
                <a:latin typeface="Century Gothic"/>
                <a:cs typeface="Century Gothic"/>
              </a:rPr>
              <a:t>=comp</a:t>
            </a:r>
            <a:r>
              <a:rPr sz="1800" b="1" spc="-15" dirty="0">
                <a:solidFill>
                  <a:srgbClr val="1AB39F"/>
                </a:solidFill>
                <a:latin typeface="Century Gothic"/>
                <a:cs typeface="Century Gothic"/>
              </a:rPr>
              <a:t>rim</a:t>
            </a:r>
            <a:r>
              <a:rPr sz="1800" b="1" spc="-30" dirty="0">
                <a:solidFill>
                  <a:srgbClr val="1AB39F"/>
                </a:solidFill>
                <a:latin typeface="Century Gothic"/>
                <a:cs typeface="Century Gothic"/>
              </a:rPr>
              <a:t>e</a:t>
            </a:r>
            <a:r>
              <a:rPr sz="1800" b="1" spc="-15" dirty="0">
                <a:solidFill>
                  <a:srgbClr val="1AB39F"/>
                </a:solidFill>
                <a:latin typeface="Century Gothic"/>
                <a:cs typeface="Century Gothic"/>
              </a:rPr>
              <a:t>n</a:t>
            </a:r>
            <a:r>
              <a:rPr sz="1800" b="1" spc="-10" dirty="0">
                <a:solidFill>
                  <a:srgbClr val="1AB39F"/>
                </a:solidFill>
                <a:latin typeface="Century Gothic"/>
                <a:cs typeface="Century Gothic"/>
              </a:rPr>
              <a:t>to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63475" y="95976"/>
            <a:ext cx="4451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Espectrometria</a:t>
            </a:r>
            <a:endParaRPr lang="en-US" sz="54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/>
          <p:nvPr/>
        </p:nvSpPr>
        <p:spPr>
          <a:xfrm>
            <a:off x="599643" y="1972322"/>
            <a:ext cx="7753984" cy="685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ts val="2840"/>
              </a:lnSpc>
              <a:buClr>
                <a:srgbClr val="7DD139"/>
              </a:buClr>
              <a:buSzPct val="79166"/>
              <a:buFont typeface="Wingdings 2"/>
              <a:buChar char=""/>
              <a:tabLst>
                <a:tab pos="396875" algn="l"/>
              </a:tabLst>
            </a:pPr>
            <a:r>
              <a:rPr sz="2000" b="1" dirty="0">
                <a:latin typeface="Century Gothic"/>
                <a:cs typeface="Century Gothic"/>
              </a:rPr>
              <a:t>A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spc="-15" dirty="0">
                <a:latin typeface="Century Gothic"/>
                <a:cs typeface="Century Gothic"/>
              </a:rPr>
              <a:t>lu</a:t>
            </a:r>
            <a:r>
              <a:rPr sz="2000" b="1" dirty="0">
                <a:latin typeface="Century Gothic"/>
                <a:cs typeface="Century Gothic"/>
              </a:rPr>
              <a:t>z</a:t>
            </a:r>
            <a:r>
              <a:rPr sz="2000" b="1" spc="-3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po</a:t>
            </a:r>
            <a:r>
              <a:rPr sz="2000" b="1" dirty="0">
                <a:latin typeface="Century Gothic"/>
                <a:cs typeface="Century Gothic"/>
              </a:rPr>
              <a:t>de</a:t>
            </a:r>
            <a:r>
              <a:rPr sz="2000" b="1" spc="-5" dirty="0">
                <a:latin typeface="Century Gothic"/>
                <a:cs typeface="Century Gothic"/>
              </a:rPr>
              <a:t> </a:t>
            </a:r>
            <a:r>
              <a:rPr sz="2000" b="1" spc="-25" dirty="0">
                <a:latin typeface="Century Gothic"/>
                <a:cs typeface="Century Gothic"/>
              </a:rPr>
              <a:t>i</a:t>
            </a:r>
            <a:r>
              <a:rPr sz="2000" b="1" spc="-15" dirty="0">
                <a:latin typeface="Century Gothic"/>
                <a:cs typeface="Century Gothic"/>
              </a:rPr>
              <a:t>nterag</a:t>
            </a:r>
            <a:r>
              <a:rPr sz="2000" b="1" spc="-25" dirty="0">
                <a:latin typeface="Century Gothic"/>
                <a:cs typeface="Century Gothic"/>
              </a:rPr>
              <a:t>i</a:t>
            </a:r>
            <a:r>
              <a:rPr sz="2000" b="1" dirty="0">
                <a:latin typeface="Century Gothic"/>
                <a:cs typeface="Century Gothic"/>
              </a:rPr>
              <a:t>r</a:t>
            </a:r>
            <a:r>
              <a:rPr sz="2000" b="1" spc="-3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co</a:t>
            </a:r>
            <a:r>
              <a:rPr sz="2000" b="1" dirty="0">
                <a:latin typeface="Century Gothic"/>
                <a:cs typeface="Century Gothic"/>
              </a:rPr>
              <a:t>m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o</a:t>
            </a:r>
            <a:r>
              <a:rPr sz="2000" b="1" dirty="0">
                <a:latin typeface="Century Gothic"/>
                <a:cs typeface="Century Gothic"/>
              </a:rPr>
              <a:t>s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30" dirty="0">
                <a:latin typeface="Century Gothic"/>
                <a:cs typeface="Century Gothic"/>
              </a:rPr>
              <a:t>elétro</a:t>
            </a:r>
            <a:r>
              <a:rPr sz="2000" b="1" spc="-20" dirty="0">
                <a:latin typeface="Century Gothic"/>
                <a:cs typeface="Century Gothic"/>
              </a:rPr>
              <a:t>n</a:t>
            </a:r>
            <a:r>
              <a:rPr sz="2000" b="1" dirty="0">
                <a:latin typeface="Century Gothic"/>
                <a:cs typeface="Century Gothic"/>
              </a:rPr>
              <a:t>s</a:t>
            </a:r>
            <a:r>
              <a:rPr sz="2000" b="1" spc="1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do</a:t>
            </a:r>
            <a:r>
              <a:rPr sz="2000" b="1" dirty="0">
                <a:latin typeface="Century Gothic"/>
                <a:cs typeface="Century Gothic"/>
              </a:rPr>
              <a:t>s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átom</a:t>
            </a:r>
            <a:r>
              <a:rPr sz="2000" b="1" dirty="0">
                <a:latin typeface="Century Gothic"/>
                <a:cs typeface="Century Gothic"/>
              </a:rPr>
              <a:t>os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e</a:t>
            </a:r>
            <a:endParaRPr sz="2000">
              <a:latin typeface="Century Gothic"/>
              <a:cs typeface="Century Gothic"/>
            </a:endParaRPr>
          </a:p>
          <a:p>
            <a:pPr marL="396240">
              <a:lnSpc>
                <a:spcPts val="2790"/>
              </a:lnSpc>
            </a:pPr>
            <a:r>
              <a:rPr sz="2000" b="1" spc="-5" dirty="0">
                <a:latin typeface="Century Gothic"/>
                <a:cs typeface="Century Gothic"/>
              </a:rPr>
              <a:t>po</a:t>
            </a:r>
            <a:r>
              <a:rPr sz="2000" b="1" dirty="0">
                <a:latin typeface="Century Gothic"/>
                <a:cs typeface="Century Gothic"/>
              </a:rPr>
              <a:t>de</a:t>
            </a:r>
            <a:r>
              <a:rPr sz="2000" b="1" spc="-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se</a:t>
            </a:r>
            <a:r>
              <a:rPr sz="2000" b="1" spc="-10" dirty="0">
                <a:latin typeface="Century Gothic"/>
                <a:cs typeface="Century Gothic"/>
              </a:rPr>
              <a:t>r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absorvi</a:t>
            </a:r>
            <a:r>
              <a:rPr sz="2000" b="1" dirty="0">
                <a:latin typeface="Century Gothic"/>
                <a:cs typeface="Century Gothic"/>
              </a:rPr>
              <a:t>da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po</a:t>
            </a:r>
            <a:r>
              <a:rPr sz="2000" b="1" spc="-10" dirty="0">
                <a:latin typeface="Century Gothic"/>
                <a:cs typeface="Century Gothic"/>
              </a:rPr>
              <a:t>r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20" dirty="0">
                <a:latin typeface="Century Gothic"/>
                <a:cs typeface="Century Gothic"/>
              </a:rPr>
              <a:t>eles</a:t>
            </a:r>
            <a:endParaRPr sz="2000">
              <a:latin typeface="Century Gothic"/>
              <a:cs typeface="Century Gothic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599643" y="2777498"/>
            <a:ext cx="7833995" cy="1326261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marR="5080" indent="-383540">
              <a:lnSpc>
                <a:spcPct val="100000"/>
              </a:lnSpc>
              <a:buClr>
                <a:srgbClr val="7DD139"/>
              </a:buClr>
              <a:buSzPct val="79166"/>
              <a:buFont typeface="Wingdings 2"/>
              <a:buChar char=""/>
              <a:tabLst>
                <a:tab pos="396875" algn="l"/>
              </a:tabLst>
            </a:pPr>
            <a:r>
              <a:rPr sz="2000" b="1" dirty="0">
                <a:latin typeface="Century Gothic"/>
                <a:cs typeface="Century Gothic"/>
              </a:rPr>
              <a:t>Cada</a:t>
            </a:r>
            <a:r>
              <a:rPr sz="2000" b="1" spc="2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elemen</a:t>
            </a:r>
            <a:r>
              <a:rPr sz="2000" b="1" dirty="0">
                <a:latin typeface="Century Gothic"/>
                <a:cs typeface="Century Gothic"/>
              </a:rPr>
              <a:t>to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poss</a:t>
            </a:r>
            <a:r>
              <a:rPr sz="2000" b="1" dirty="0">
                <a:latin typeface="Century Gothic"/>
                <a:cs typeface="Century Gothic"/>
              </a:rPr>
              <a:t>u</a:t>
            </a:r>
            <a:r>
              <a:rPr sz="2000" b="1" spc="-10" dirty="0">
                <a:latin typeface="Century Gothic"/>
                <a:cs typeface="Century Gothic"/>
              </a:rPr>
              <a:t>i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u</a:t>
            </a:r>
            <a:r>
              <a:rPr sz="2000" b="1" dirty="0">
                <a:latin typeface="Century Gothic"/>
                <a:cs typeface="Century Gothic"/>
              </a:rPr>
              <a:t>ma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dirty="0">
                <a:latin typeface="Century Gothic"/>
                <a:cs typeface="Century Gothic"/>
              </a:rPr>
              <a:t>frequência</a:t>
            </a:r>
            <a:r>
              <a:rPr sz="2000" b="1" spc="5" dirty="0">
                <a:latin typeface="Century Gothic"/>
                <a:cs typeface="Century Gothic"/>
              </a:rPr>
              <a:t> </a:t>
            </a:r>
            <a:r>
              <a:rPr sz="2000" b="1" spc="-20" dirty="0">
                <a:latin typeface="Century Gothic"/>
                <a:cs typeface="Century Gothic"/>
              </a:rPr>
              <a:t>específi</a:t>
            </a:r>
            <a:r>
              <a:rPr sz="2000" b="1" spc="-30" dirty="0">
                <a:latin typeface="Century Gothic"/>
                <a:cs typeface="Century Gothic"/>
              </a:rPr>
              <a:t>c</a:t>
            </a:r>
            <a:r>
              <a:rPr sz="2000" b="1" dirty="0">
                <a:latin typeface="Century Gothic"/>
                <a:cs typeface="Century Gothic"/>
              </a:rPr>
              <a:t>a </a:t>
            </a:r>
            <a:r>
              <a:rPr sz="2000" b="1" spc="-5" dirty="0">
                <a:latin typeface="Century Gothic"/>
                <a:cs typeface="Century Gothic"/>
              </a:rPr>
              <a:t>d</a:t>
            </a:r>
            <a:r>
              <a:rPr sz="2000" b="1" dirty="0">
                <a:latin typeface="Century Gothic"/>
                <a:cs typeface="Century Gothic"/>
              </a:rPr>
              <a:t>e </a:t>
            </a:r>
            <a:r>
              <a:rPr sz="2000" b="1" spc="-25" dirty="0">
                <a:latin typeface="Century Gothic"/>
                <a:cs typeface="Century Gothic"/>
              </a:rPr>
              <a:t>lu</a:t>
            </a:r>
            <a:r>
              <a:rPr sz="2000" b="1" spc="-15" dirty="0">
                <a:latin typeface="Century Gothic"/>
                <a:cs typeface="Century Gothic"/>
              </a:rPr>
              <a:t>z</a:t>
            </a:r>
            <a:r>
              <a:rPr sz="2000" b="1" spc="-2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q</a:t>
            </a:r>
            <a:r>
              <a:rPr sz="2000" b="1" dirty="0">
                <a:latin typeface="Century Gothic"/>
                <a:cs typeface="Century Gothic"/>
              </a:rPr>
              <a:t>ue</a:t>
            </a:r>
            <a:r>
              <a:rPr sz="2000" b="1" spc="-5" dirty="0">
                <a:latin typeface="Century Gothic"/>
                <a:cs typeface="Century Gothic"/>
              </a:rPr>
              <a:t> pod</a:t>
            </a:r>
            <a:r>
              <a:rPr sz="2000" b="1" dirty="0">
                <a:latin typeface="Century Gothic"/>
                <a:cs typeface="Century Gothic"/>
              </a:rPr>
              <a:t>e</a:t>
            </a:r>
            <a:r>
              <a:rPr sz="2000" b="1" spc="10" dirty="0">
                <a:latin typeface="Century Gothic"/>
                <a:cs typeface="Century Gothic"/>
              </a:rPr>
              <a:t> </a:t>
            </a:r>
            <a:r>
              <a:rPr sz="2000" b="1" spc="-30" dirty="0">
                <a:latin typeface="Century Gothic"/>
                <a:cs typeface="Century Gothic"/>
              </a:rPr>
              <a:t>se</a:t>
            </a:r>
            <a:r>
              <a:rPr sz="2000" b="1" spc="-10" dirty="0">
                <a:latin typeface="Century Gothic"/>
                <a:cs typeface="Century Gothic"/>
              </a:rPr>
              <a:t>r</a:t>
            </a:r>
            <a:r>
              <a:rPr sz="2000" b="1" spc="-3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absorvi</a:t>
            </a:r>
            <a:r>
              <a:rPr sz="2000" b="1" dirty="0">
                <a:latin typeface="Century Gothic"/>
                <a:cs typeface="Century Gothic"/>
              </a:rPr>
              <a:t>da</a:t>
            </a:r>
            <a:r>
              <a:rPr sz="2000" b="1" spc="-1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po</a:t>
            </a:r>
            <a:r>
              <a:rPr sz="2000" b="1" spc="-10" dirty="0">
                <a:latin typeface="Century Gothic"/>
                <a:cs typeface="Century Gothic"/>
              </a:rPr>
              <a:t>r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ele</a:t>
            </a:r>
            <a:endParaRPr sz="2000" dirty="0">
              <a:latin typeface="Century Gothic"/>
              <a:cs typeface="Century Gothic"/>
            </a:endParaRPr>
          </a:p>
          <a:p>
            <a:pPr marL="396240" indent="-383540">
              <a:lnSpc>
                <a:spcPct val="100000"/>
              </a:lnSpc>
              <a:spcBef>
                <a:spcPts val="600"/>
              </a:spcBef>
              <a:buClr>
                <a:srgbClr val="7DD139"/>
              </a:buClr>
              <a:buSzPct val="79166"/>
              <a:buFont typeface="Wingdings 2"/>
              <a:buChar char=""/>
              <a:tabLst>
                <a:tab pos="396875" algn="l"/>
              </a:tabLst>
            </a:pPr>
            <a:r>
              <a:rPr sz="2000" b="1" spc="-5" dirty="0">
                <a:latin typeface="Century Gothic"/>
                <a:cs typeface="Century Gothic"/>
              </a:rPr>
              <a:t>Par</a:t>
            </a:r>
            <a:r>
              <a:rPr sz="2000" b="1" dirty="0">
                <a:latin typeface="Century Gothic"/>
                <a:cs typeface="Century Gothic"/>
              </a:rPr>
              <a:t>a</a:t>
            </a:r>
            <a:r>
              <a:rPr sz="2000" b="1" spc="-5" dirty="0">
                <a:latin typeface="Century Gothic"/>
                <a:cs typeface="Century Gothic"/>
              </a:rPr>
              <a:t> o</a:t>
            </a:r>
            <a:r>
              <a:rPr sz="2000" b="1" dirty="0">
                <a:latin typeface="Century Gothic"/>
                <a:cs typeface="Century Gothic"/>
              </a:rPr>
              <a:t>s</a:t>
            </a:r>
            <a:r>
              <a:rPr sz="2000" b="1" spc="-1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element</a:t>
            </a:r>
            <a:r>
              <a:rPr sz="2000" b="1" dirty="0">
                <a:latin typeface="Century Gothic"/>
                <a:cs typeface="Century Gothic"/>
              </a:rPr>
              <a:t>os</a:t>
            </a:r>
            <a:r>
              <a:rPr sz="2000" b="1" spc="-35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absorve</a:t>
            </a:r>
            <a:r>
              <a:rPr sz="2000" b="1" spc="-10" dirty="0">
                <a:latin typeface="Century Gothic"/>
                <a:cs typeface="Century Gothic"/>
              </a:rPr>
              <a:t>r</a:t>
            </a:r>
            <a:r>
              <a:rPr sz="2000" b="1" spc="-5" dirty="0">
                <a:latin typeface="Century Gothic"/>
                <a:cs typeface="Century Gothic"/>
              </a:rPr>
              <a:t>e</a:t>
            </a:r>
            <a:r>
              <a:rPr sz="2000" b="1" dirty="0">
                <a:latin typeface="Century Gothic"/>
                <a:cs typeface="Century Gothic"/>
              </a:rPr>
              <a:t>m</a:t>
            </a:r>
            <a:r>
              <a:rPr sz="2000" b="1" spc="-15" dirty="0">
                <a:latin typeface="Century Gothic"/>
                <a:cs typeface="Century Gothic"/>
              </a:rPr>
              <a:t> lu</a:t>
            </a:r>
            <a:r>
              <a:rPr sz="2000" b="1" spc="-25" dirty="0">
                <a:latin typeface="Century Gothic"/>
                <a:cs typeface="Century Gothic"/>
              </a:rPr>
              <a:t>z</a:t>
            </a:r>
            <a:r>
              <a:rPr sz="2000" b="1" dirty="0">
                <a:latin typeface="Century Gothic"/>
                <a:cs typeface="Century Gothic"/>
              </a:rPr>
              <a:t>,</a:t>
            </a:r>
            <a:r>
              <a:rPr sz="2000" b="1" spc="-40" dirty="0">
                <a:latin typeface="Century Gothic"/>
                <a:cs typeface="Century Gothic"/>
              </a:rPr>
              <a:t> </a:t>
            </a:r>
            <a:r>
              <a:rPr sz="2000" b="1" spc="-30" dirty="0">
                <a:latin typeface="Century Gothic"/>
                <a:cs typeface="Century Gothic"/>
              </a:rPr>
              <a:t>el</a:t>
            </a:r>
            <a:r>
              <a:rPr sz="2000" b="1" spc="-25" dirty="0">
                <a:latin typeface="Century Gothic"/>
                <a:cs typeface="Century Gothic"/>
              </a:rPr>
              <a:t>e</a:t>
            </a:r>
            <a:r>
              <a:rPr sz="2000" b="1" dirty="0">
                <a:latin typeface="Century Gothic"/>
                <a:cs typeface="Century Gothic"/>
              </a:rPr>
              <a:t>s</a:t>
            </a:r>
            <a:r>
              <a:rPr sz="2000" b="1" spc="-5" dirty="0">
                <a:latin typeface="Century Gothic"/>
                <a:cs typeface="Century Gothic"/>
              </a:rPr>
              <a:t> precis</a:t>
            </a:r>
            <a:r>
              <a:rPr sz="2000" b="1" spc="-10" dirty="0">
                <a:latin typeface="Century Gothic"/>
                <a:cs typeface="Century Gothic"/>
              </a:rPr>
              <a:t>a</a:t>
            </a:r>
            <a:r>
              <a:rPr sz="2000" b="1" dirty="0">
                <a:latin typeface="Century Gothic"/>
                <a:cs typeface="Century Gothic"/>
              </a:rPr>
              <a:t>m</a:t>
            </a:r>
            <a:endParaRPr sz="2000" dirty="0">
              <a:latin typeface="Century Gothic"/>
              <a:cs typeface="Century Gothic"/>
            </a:endParaRPr>
          </a:p>
          <a:p>
            <a:pPr marL="396240">
              <a:lnSpc>
                <a:spcPts val="2830"/>
              </a:lnSpc>
            </a:pPr>
            <a:r>
              <a:rPr sz="2000" b="1" spc="-30" dirty="0">
                <a:latin typeface="Century Gothic"/>
                <a:cs typeface="Century Gothic"/>
              </a:rPr>
              <a:t>se</a:t>
            </a:r>
            <a:r>
              <a:rPr sz="2000" b="1" spc="-10" dirty="0">
                <a:latin typeface="Century Gothic"/>
                <a:cs typeface="Century Gothic"/>
              </a:rPr>
              <a:t>r</a:t>
            </a:r>
            <a:r>
              <a:rPr sz="2000" b="1" spc="-50" dirty="0">
                <a:latin typeface="Century Gothic"/>
                <a:cs typeface="Century Gothic"/>
              </a:rPr>
              <a:t> </a:t>
            </a:r>
            <a:r>
              <a:rPr sz="2000" b="1" spc="-5" dirty="0">
                <a:latin typeface="Century Gothic"/>
                <a:cs typeface="Century Gothic"/>
              </a:rPr>
              <a:t>atomizados</a:t>
            </a:r>
            <a:endParaRPr sz="2000" dirty="0">
              <a:latin typeface="Century Gothic"/>
              <a:cs typeface="Century Gothic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3491865" y="4077034"/>
            <a:ext cx="5040502" cy="26883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1450" y="5497067"/>
            <a:ext cx="643128" cy="57073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1523" y="5589244"/>
            <a:ext cx="504050" cy="4320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51523" y="5589244"/>
            <a:ext cx="504190" cy="432434"/>
          </a:xfrm>
          <a:custGeom>
            <a:avLst/>
            <a:gdLst/>
            <a:ahLst/>
            <a:cxnLst/>
            <a:rect l="l" t="t" r="r" b="b"/>
            <a:pathLst>
              <a:path w="504190" h="432435">
                <a:moveTo>
                  <a:pt x="0" y="216014"/>
                </a:moveTo>
                <a:lnTo>
                  <a:pt x="7327" y="164096"/>
                </a:lnTo>
                <a:lnTo>
                  <a:pt x="28130" y="116738"/>
                </a:lnTo>
                <a:lnTo>
                  <a:pt x="60667" y="75437"/>
                </a:lnTo>
                <a:lnTo>
                  <a:pt x="103187" y="41681"/>
                </a:lnTo>
                <a:lnTo>
                  <a:pt x="153924" y="16979"/>
                </a:lnTo>
                <a:lnTo>
                  <a:pt x="191452" y="6273"/>
                </a:lnTo>
                <a:lnTo>
                  <a:pt x="231343" y="711"/>
                </a:lnTo>
                <a:lnTo>
                  <a:pt x="252018" y="0"/>
                </a:lnTo>
                <a:lnTo>
                  <a:pt x="272694" y="711"/>
                </a:lnTo>
                <a:lnTo>
                  <a:pt x="331673" y="11010"/>
                </a:lnTo>
                <a:lnTo>
                  <a:pt x="367842" y="24104"/>
                </a:lnTo>
                <a:lnTo>
                  <a:pt x="416039" y="51993"/>
                </a:lnTo>
                <a:lnTo>
                  <a:pt x="455422" y="88442"/>
                </a:lnTo>
                <a:lnTo>
                  <a:pt x="484238" y="131927"/>
                </a:lnTo>
                <a:lnTo>
                  <a:pt x="500748" y="180974"/>
                </a:lnTo>
                <a:lnTo>
                  <a:pt x="504050" y="216014"/>
                </a:lnTo>
                <a:lnTo>
                  <a:pt x="503212" y="233730"/>
                </a:lnTo>
                <a:lnTo>
                  <a:pt x="484238" y="300100"/>
                </a:lnTo>
                <a:lnTo>
                  <a:pt x="455422" y="343598"/>
                </a:lnTo>
                <a:lnTo>
                  <a:pt x="416039" y="380034"/>
                </a:lnTo>
                <a:lnTo>
                  <a:pt x="367842" y="407923"/>
                </a:lnTo>
                <a:lnTo>
                  <a:pt x="331673" y="421030"/>
                </a:lnTo>
                <a:lnTo>
                  <a:pt x="292900" y="429209"/>
                </a:lnTo>
                <a:lnTo>
                  <a:pt x="252018" y="432041"/>
                </a:lnTo>
                <a:lnTo>
                  <a:pt x="231343" y="431330"/>
                </a:lnTo>
                <a:lnTo>
                  <a:pt x="172364" y="421030"/>
                </a:lnTo>
                <a:lnTo>
                  <a:pt x="136207" y="407923"/>
                </a:lnTo>
                <a:lnTo>
                  <a:pt x="88011" y="380034"/>
                </a:lnTo>
                <a:lnTo>
                  <a:pt x="48628" y="343598"/>
                </a:lnTo>
                <a:lnTo>
                  <a:pt x="19799" y="300100"/>
                </a:lnTo>
                <a:lnTo>
                  <a:pt x="3302" y="251053"/>
                </a:lnTo>
                <a:lnTo>
                  <a:pt x="0" y="216014"/>
                </a:lnTo>
                <a:close/>
              </a:path>
            </a:pathLst>
          </a:custGeom>
          <a:ln w="9525">
            <a:solidFill>
              <a:srgbClr val="FF007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331720" y="5424678"/>
            <a:ext cx="643128" cy="64312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11729" y="5517260"/>
            <a:ext cx="504063" cy="50402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411729" y="5517260"/>
            <a:ext cx="504190" cy="504190"/>
          </a:xfrm>
          <a:custGeom>
            <a:avLst/>
            <a:gdLst/>
            <a:ahLst/>
            <a:cxnLst/>
            <a:rect l="l" t="t" r="r" b="b"/>
            <a:pathLst>
              <a:path w="504189" h="504189">
                <a:moveTo>
                  <a:pt x="0" y="251993"/>
                </a:moveTo>
                <a:lnTo>
                  <a:pt x="3301" y="211112"/>
                </a:lnTo>
                <a:lnTo>
                  <a:pt x="12826" y="172338"/>
                </a:lnTo>
                <a:lnTo>
                  <a:pt x="28193" y="136182"/>
                </a:lnTo>
                <a:lnTo>
                  <a:pt x="48640" y="103162"/>
                </a:lnTo>
                <a:lnTo>
                  <a:pt x="73787" y="73799"/>
                </a:lnTo>
                <a:lnTo>
                  <a:pt x="103250" y="48640"/>
                </a:lnTo>
                <a:lnTo>
                  <a:pt x="136270" y="28066"/>
                </a:lnTo>
                <a:lnTo>
                  <a:pt x="172465" y="12826"/>
                </a:lnTo>
                <a:lnTo>
                  <a:pt x="211200" y="3301"/>
                </a:lnTo>
                <a:lnTo>
                  <a:pt x="252094" y="0"/>
                </a:lnTo>
                <a:lnTo>
                  <a:pt x="272795" y="888"/>
                </a:lnTo>
                <a:lnTo>
                  <a:pt x="331724" y="12826"/>
                </a:lnTo>
                <a:lnTo>
                  <a:pt x="367919" y="28066"/>
                </a:lnTo>
                <a:lnTo>
                  <a:pt x="400938" y="48640"/>
                </a:lnTo>
                <a:lnTo>
                  <a:pt x="430275" y="73799"/>
                </a:lnTo>
                <a:lnTo>
                  <a:pt x="455421" y="103162"/>
                </a:lnTo>
                <a:lnTo>
                  <a:pt x="475995" y="136182"/>
                </a:lnTo>
                <a:lnTo>
                  <a:pt x="491236" y="172338"/>
                </a:lnTo>
                <a:lnTo>
                  <a:pt x="500761" y="211112"/>
                </a:lnTo>
                <a:lnTo>
                  <a:pt x="504063" y="251993"/>
                </a:lnTo>
                <a:lnTo>
                  <a:pt x="503174" y="272656"/>
                </a:lnTo>
                <a:lnTo>
                  <a:pt x="491236" y="331647"/>
                </a:lnTo>
                <a:lnTo>
                  <a:pt x="475995" y="367817"/>
                </a:lnTo>
                <a:lnTo>
                  <a:pt x="455421" y="400837"/>
                </a:lnTo>
                <a:lnTo>
                  <a:pt x="430275" y="430199"/>
                </a:lnTo>
                <a:lnTo>
                  <a:pt x="400938" y="455396"/>
                </a:lnTo>
                <a:lnTo>
                  <a:pt x="367919" y="475894"/>
                </a:lnTo>
                <a:lnTo>
                  <a:pt x="331724" y="491172"/>
                </a:lnTo>
                <a:lnTo>
                  <a:pt x="292988" y="500722"/>
                </a:lnTo>
                <a:lnTo>
                  <a:pt x="252094" y="504024"/>
                </a:lnTo>
                <a:lnTo>
                  <a:pt x="231394" y="503186"/>
                </a:lnTo>
                <a:lnTo>
                  <a:pt x="172465" y="491172"/>
                </a:lnTo>
                <a:lnTo>
                  <a:pt x="136270" y="475894"/>
                </a:lnTo>
                <a:lnTo>
                  <a:pt x="103250" y="455396"/>
                </a:lnTo>
                <a:lnTo>
                  <a:pt x="73787" y="430199"/>
                </a:lnTo>
                <a:lnTo>
                  <a:pt x="48640" y="400837"/>
                </a:lnTo>
                <a:lnTo>
                  <a:pt x="28193" y="367817"/>
                </a:lnTo>
                <a:lnTo>
                  <a:pt x="12826" y="331647"/>
                </a:lnTo>
                <a:lnTo>
                  <a:pt x="3301" y="292874"/>
                </a:lnTo>
                <a:lnTo>
                  <a:pt x="0" y="251993"/>
                </a:lnTo>
                <a:close/>
              </a:path>
            </a:pathLst>
          </a:custGeom>
          <a:ln w="9525">
            <a:solidFill>
              <a:srgbClr val="FFC2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187627" y="4509147"/>
            <a:ext cx="585241" cy="64806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258267" y="6008341"/>
            <a:ext cx="59118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F79FC8"/>
                </a:solidFill>
                <a:latin typeface="Century Gothic"/>
                <a:cs typeface="Century Gothic"/>
              </a:rPr>
              <a:t>E</a:t>
            </a:r>
            <a:r>
              <a:rPr sz="1400" b="1" spc="-20" dirty="0">
                <a:solidFill>
                  <a:srgbClr val="F79FC8"/>
                </a:solidFill>
                <a:latin typeface="Century Gothic"/>
                <a:cs typeface="Century Gothic"/>
              </a:rPr>
              <a:t>s</a:t>
            </a:r>
            <a:r>
              <a:rPr sz="1400" b="1" spc="-15" dirty="0">
                <a:solidFill>
                  <a:srgbClr val="F79FC8"/>
                </a:solidFill>
                <a:latin typeface="Century Gothic"/>
                <a:cs typeface="Century Gothic"/>
              </a:rPr>
              <a:t>tad</a:t>
            </a:r>
            <a:r>
              <a:rPr sz="1400" b="1" dirty="0">
                <a:solidFill>
                  <a:srgbClr val="F79FC8"/>
                </a:solidFill>
                <a:latin typeface="Century Gothic"/>
                <a:cs typeface="Century Gothic"/>
              </a:rPr>
              <a:t>o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-4775" y="6222005"/>
            <a:ext cx="110871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solidFill>
                  <a:srgbClr val="F79FC8"/>
                </a:solidFill>
                <a:latin typeface="Century Gothic"/>
                <a:cs typeface="Century Gothic"/>
              </a:rPr>
              <a:t>f</a:t>
            </a:r>
            <a:r>
              <a:rPr sz="1400" b="1" spc="-15" dirty="0">
                <a:solidFill>
                  <a:srgbClr val="F79FC8"/>
                </a:solidFill>
                <a:latin typeface="Century Gothic"/>
                <a:cs typeface="Century Gothic"/>
              </a:rPr>
              <a:t>undamen</a:t>
            </a:r>
            <a:r>
              <a:rPr sz="1400" b="1" spc="-20" dirty="0">
                <a:solidFill>
                  <a:srgbClr val="F79FC8"/>
                </a:solidFill>
                <a:latin typeface="Century Gothic"/>
                <a:cs typeface="Century Gothic"/>
              </a:rPr>
              <a:t>t</a:t>
            </a:r>
            <a:r>
              <a:rPr sz="1400" b="1" spc="-15" dirty="0">
                <a:solidFill>
                  <a:srgbClr val="F79FC8"/>
                </a:solidFill>
                <a:latin typeface="Century Gothic"/>
                <a:cs typeface="Century Gothic"/>
              </a:rPr>
              <a:t>al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171700" y="5683034"/>
            <a:ext cx="96520" cy="103505"/>
          </a:xfrm>
          <a:custGeom>
            <a:avLst/>
            <a:gdLst/>
            <a:ahLst/>
            <a:cxnLst/>
            <a:rect l="l" t="t" r="r" b="b"/>
            <a:pathLst>
              <a:path w="96519" h="103504">
                <a:moveTo>
                  <a:pt x="85089" y="58140"/>
                </a:moveTo>
                <a:lnTo>
                  <a:pt x="59943" y="58140"/>
                </a:lnTo>
                <a:lnTo>
                  <a:pt x="1016" y="92430"/>
                </a:lnTo>
                <a:lnTo>
                  <a:pt x="0" y="96316"/>
                </a:lnTo>
                <a:lnTo>
                  <a:pt x="1777" y="99339"/>
                </a:lnTo>
                <a:lnTo>
                  <a:pt x="3429" y="102374"/>
                </a:lnTo>
                <a:lnTo>
                  <a:pt x="7366" y="103403"/>
                </a:lnTo>
                <a:lnTo>
                  <a:pt x="85089" y="58140"/>
                </a:lnTo>
                <a:close/>
              </a:path>
              <a:path w="96519" h="103504">
                <a:moveTo>
                  <a:pt x="7493" y="0"/>
                </a:moveTo>
                <a:lnTo>
                  <a:pt x="3556" y="1015"/>
                </a:lnTo>
                <a:lnTo>
                  <a:pt x="1905" y="4051"/>
                </a:lnTo>
                <a:lnTo>
                  <a:pt x="126" y="7073"/>
                </a:lnTo>
                <a:lnTo>
                  <a:pt x="1143" y="10960"/>
                </a:lnTo>
                <a:lnTo>
                  <a:pt x="4063" y="12738"/>
                </a:lnTo>
                <a:lnTo>
                  <a:pt x="59943" y="45415"/>
                </a:lnTo>
                <a:lnTo>
                  <a:pt x="83438" y="45440"/>
                </a:lnTo>
                <a:lnTo>
                  <a:pt x="83438" y="58140"/>
                </a:lnTo>
                <a:lnTo>
                  <a:pt x="85217" y="58115"/>
                </a:lnTo>
                <a:lnTo>
                  <a:pt x="96012" y="51803"/>
                </a:lnTo>
                <a:lnTo>
                  <a:pt x="7493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31644" y="5734811"/>
            <a:ext cx="23495" cy="6985"/>
          </a:xfrm>
          <a:custGeom>
            <a:avLst/>
            <a:gdLst/>
            <a:ahLst/>
            <a:cxnLst/>
            <a:rect l="l" t="t" r="r" b="b"/>
            <a:pathLst>
              <a:path w="23494" h="6985">
                <a:moveTo>
                  <a:pt x="10922" y="0"/>
                </a:moveTo>
                <a:lnTo>
                  <a:pt x="0" y="6337"/>
                </a:lnTo>
                <a:lnTo>
                  <a:pt x="23494" y="6362"/>
                </a:lnTo>
                <a:lnTo>
                  <a:pt x="23494" y="5499"/>
                </a:lnTo>
                <a:lnTo>
                  <a:pt x="20319" y="5499"/>
                </a:lnTo>
                <a:lnTo>
                  <a:pt x="10922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99579" y="5734024"/>
            <a:ext cx="1355725" cy="0"/>
          </a:xfrm>
          <a:custGeom>
            <a:avLst/>
            <a:gdLst/>
            <a:ahLst/>
            <a:cxnLst/>
            <a:rect l="l" t="t" r="r" b="b"/>
            <a:pathLst>
              <a:path w="1355725">
                <a:moveTo>
                  <a:pt x="0" y="0"/>
                </a:moveTo>
                <a:lnTo>
                  <a:pt x="1355559" y="0"/>
                </a:lnTo>
              </a:path>
            </a:pathLst>
          </a:custGeom>
          <a:ln w="15519">
            <a:solidFill>
              <a:srgbClr val="7CD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242566" y="5729338"/>
            <a:ext cx="9525" cy="11430"/>
          </a:xfrm>
          <a:custGeom>
            <a:avLst/>
            <a:gdLst/>
            <a:ahLst/>
            <a:cxnLst/>
            <a:rect l="l" t="t" r="r" b="b"/>
            <a:pathLst>
              <a:path w="9525" h="11429">
                <a:moveTo>
                  <a:pt x="9397" y="0"/>
                </a:moveTo>
                <a:lnTo>
                  <a:pt x="0" y="5473"/>
                </a:lnTo>
                <a:lnTo>
                  <a:pt x="9397" y="10972"/>
                </a:lnTo>
                <a:lnTo>
                  <a:pt x="9397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31644" y="5728449"/>
            <a:ext cx="23495" cy="6985"/>
          </a:xfrm>
          <a:custGeom>
            <a:avLst/>
            <a:gdLst/>
            <a:ahLst/>
            <a:cxnLst/>
            <a:rect l="l" t="t" r="r" b="b"/>
            <a:pathLst>
              <a:path w="23494" h="6985">
                <a:moveTo>
                  <a:pt x="0" y="0"/>
                </a:moveTo>
                <a:lnTo>
                  <a:pt x="10922" y="6362"/>
                </a:lnTo>
                <a:lnTo>
                  <a:pt x="20319" y="889"/>
                </a:lnTo>
                <a:lnTo>
                  <a:pt x="23494" y="889"/>
                </a:lnTo>
                <a:lnTo>
                  <a:pt x="23494" y="25"/>
                </a:lnTo>
                <a:lnTo>
                  <a:pt x="0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050137" y="5431548"/>
            <a:ext cx="108966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solidFill>
                  <a:srgbClr val="F073AD"/>
                </a:solidFill>
                <a:latin typeface="Century Gothic"/>
                <a:cs typeface="Century Gothic"/>
              </a:rPr>
              <a:t>absorç</a:t>
            </a:r>
            <a:r>
              <a:rPr sz="1800" b="1" spc="-15" dirty="0">
                <a:solidFill>
                  <a:srgbClr val="F073AD"/>
                </a:solidFill>
                <a:latin typeface="Century Gothic"/>
                <a:cs typeface="Century Gothic"/>
              </a:rPr>
              <a:t>ã</a:t>
            </a:r>
            <a:r>
              <a:rPr sz="1800" b="1" dirty="0">
                <a:solidFill>
                  <a:srgbClr val="F073AD"/>
                </a:solidFill>
                <a:latin typeface="Century Gothic"/>
                <a:cs typeface="Century Gothic"/>
              </a:rPr>
              <a:t>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346705" y="6009864"/>
            <a:ext cx="59118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0" dirty="0">
                <a:latin typeface="Century Gothic"/>
                <a:cs typeface="Century Gothic"/>
              </a:rPr>
              <a:t>E</a:t>
            </a:r>
            <a:r>
              <a:rPr sz="1400" b="1" spc="-20" dirty="0">
                <a:latin typeface="Century Gothic"/>
                <a:cs typeface="Century Gothic"/>
              </a:rPr>
              <a:t>s</a:t>
            </a:r>
            <a:r>
              <a:rPr sz="1400" b="1" spc="-15" dirty="0">
                <a:latin typeface="Century Gothic"/>
                <a:cs typeface="Century Gothic"/>
              </a:rPr>
              <a:t>tad</a:t>
            </a:r>
            <a:r>
              <a:rPr sz="1400" b="1" dirty="0">
                <a:latin typeface="Century Gothic"/>
                <a:cs typeface="Century Gothic"/>
              </a:rPr>
              <a:t>o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2247645" y="6221701"/>
            <a:ext cx="79121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15" dirty="0">
                <a:latin typeface="Century Gothic"/>
                <a:cs typeface="Century Gothic"/>
              </a:rPr>
              <a:t>e</a:t>
            </a:r>
            <a:r>
              <a:rPr sz="1400" b="1" spc="-10" dirty="0">
                <a:latin typeface="Century Gothic"/>
                <a:cs typeface="Century Gothic"/>
              </a:rPr>
              <a:t>xc</a:t>
            </a:r>
            <a:r>
              <a:rPr sz="1400" b="1" spc="-15" dirty="0">
                <a:latin typeface="Century Gothic"/>
                <a:cs typeface="Century Gothic"/>
              </a:rPr>
              <a:t>it</a:t>
            </a:r>
            <a:r>
              <a:rPr sz="1400" b="1" spc="-20" dirty="0">
                <a:latin typeface="Century Gothic"/>
                <a:cs typeface="Century Gothic"/>
              </a:rPr>
              <a:t>a</a:t>
            </a:r>
            <a:r>
              <a:rPr sz="1400" b="1" spc="-5" dirty="0">
                <a:latin typeface="Century Gothic"/>
                <a:cs typeface="Century Gothic"/>
              </a:rPr>
              <a:t>d</a:t>
            </a:r>
            <a:r>
              <a:rPr sz="1400" b="1" dirty="0">
                <a:latin typeface="Century Gothic"/>
                <a:cs typeface="Century Gothic"/>
              </a:rPr>
              <a:t>o</a:t>
            </a:r>
            <a:endParaRPr sz="1400">
              <a:latin typeface="Century Gothic"/>
              <a:cs typeface="Century Gothic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899566" y="5970117"/>
            <a:ext cx="96520" cy="103505"/>
          </a:xfrm>
          <a:custGeom>
            <a:avLst/>
            <a:gdLst/>
            <a:ahLst/>
            <a:cxnLst/>
            <a:rect l="l" t="t" r="r" b="b"/>
            <a:pathLst>
              <a:path w="96519" h="103504">
                <a:moveTo>
                  <a:pt x="88938" y="0"/>
                </a:moveTo>
                <a:lnTo>
                  <a:pt x="0" y="51168"/>
                </a:lnTo>
                <a:lnTo>
                  <a:pt x="88315" y="103403"/>
                </a:lnTo>
                <a:lnTo>
                  <a:pt x="92202" y="102412"/>
                </a:lnTo>
                <a:lnTo>
                  <a:pt x="95783" y="96367"/>
                </a:lnTo>
                <a:lnTo>
                  <a:pt x="94780" y="92481"/>
                </a:lnTo>
                <a:lnTo>
                  <a:pt x="36042" y="57734"/>
                </a:lnTo>
                <a:lnTo>
                  <a:pt x="12560" y="57594"/>
                </a:lnTo>
                <a:lnTo>
                  <a:pt x="12636" y="44894"/>
                </a:lnTo>
                <a:lnTo>
                  <a:pt x="36360" y="44894"/>
                </a:lnTo>
                <a:lnTo>
                  <a:pt x="95275" y="11010"/>
                </a:lnTo>
                <a:lnTo>
                  <a:pt x="96316" y="7137"/>
                </a:lnTo>
                <a:lnTo>
                  <a:pt x="92824" y="1054"/>
                </a:lnTo>
                <a:lnTo>
                  <a:pt x="88938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24763" y="6025584"/>
            <a:ext cx="1351915" cy="0"/>
          </a:xfrm>
          <a:custGeom>
            <a:avLst/>
            <a:gdLst/>
            <a:ahLst/>
            <a:cxnLst/>
            <a:rect l="l" t="t" r="r" b="b"/>
            <a:pathLst>
              <a:path w="1351914">
                <a:moveTo>
                  <a:pt x="0" y="0"/>
                </a:moveTo>
                <a:lnTo>
                  <a:pt x="1351457" y="0"/>
                </a:lnTo>
              </a:path>
            </a:pathLst>
          </a:custGeom>
          <a:ln w="22136">
            <a:solidFill>
              <a:srgbClr val="7CD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912126" y="6015011"/>
            <a:ext cx="24130" cy="13335"/>
          </a:xfrm>
          <a:custGeom>
            <a:avLst/>
            <a:gdLst/>
            <a:ahLst/>
            <a:cxnLst/>
            <a:rect l="l" t="t" r="r" b="b"/>
            <a:pathLst>
              <a:path w="24130" h="13335">
                <a:moveTo>
                  <a:pt x="76" y="0"/>
                </a:moveTo>
                <a:lnTo>
                  <a:pt x="0" y="12700"/>
                </a:lnTo>
                <a:lnTo>
                  <a:pt x="23482" y="12839"/>
                </a:lnTo>
                <a:lnTo>
                  <a:pt x="21805" y="11849"/>
                </a:lnTo>
                <a:lnTo>
                  <a:pt x="3200" y="11849"/>
                </a:lnTo>
                <a:lnTo>
                  <a:pt x="3276" y="889"/>
                </a:lnTo>
                <a:lnTo>
                  <a:pt x="22250" y="889"/>
                </a:lnTo>
                <a:lnTo>
                  <a:pt x="23558" y="139"/>
                </a:lnTo>
                <a:lnTo>
                  <a:pt x="76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915327" y="6015901"/>
            <a:ext cx="9525" cy="11430"/>
          </a:xfrm>
          <a:custGeom>
            <a:avLst/>
            <a:gdLst/>
            <a:ahLst/>
            <a:cxnLst/>
            <a:rect l="l" t="t" r="r" b="b"/>
            <a:pathLst>
              <a:path w="9525" h="11429">
                <a:moveTo>
                  <a:pt x="76" y="0"/>
                </a:moveTo>
                <a:lnTo>
                  <a:pt x="0" y="10960"/>
                </a:lnTo>
                <a:lnTo>
                  <a:pt x="9436" y="5537"/>
                </a:lnTo>
                <a:lnTo>
                  <a:pt x="76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915327" y="6021438"/>
            <a:ext cx="19050" cy="5715"/>
          </a:xfrm>
          <a:custGeom>
            <a:avLst/>
            <a:gdLst/>
            <a:ahLst/>
            <a:cxnLst/>
            <a:rect l="l" t="t" r="r" b="b"/>
            <a:pathLst>
              <a:path w="19050" h="5714">
                <a:moveTo>
                  <a:pt x="9436" y="0"/>
                </a:moveTo>
                <a:lnTo>
                  <a:pt x="0" y="5422"/>
                </a:lnTo>
                <a:lnTo>
                  <a:pt x="18605" y="5422"/>
                </a:lnTo>
                <a:lnTo>
                  <a:pt x="9436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915403" y="6015901"/>
            <a:ext cx="19050" cy="5715"/>
          </a:xfrm>
          <a:custGeom>
            <a:avLst/>
            <a:gdLst/>
            <a:ahLst/>
            <a:cxnLst/>
            <a:rect l="l" t="t" r="r" b="b"/>
            <a:pathLst>
              <a:path w="19050" h="5714">
                <a:moveTo>
                  <a:pt x="18973" y="0"/>
                </a:moveTo>
                <a:lnTo>
                  <a:pt x="0" y="0"/>
                </a:lnTo>
                <a:lnTo>
                  <a:pt x="9359" y="5537"/>
                </a:lnTo>
                <a:lnTo>
                  <a:pt x="18973" y="0"/>
                </a:lnTo>
                <a:close/>
              </a:path>
            </a:pathLst>
          </a:custGeom>
          <a:solidFill>
            <a:srgbClr val="7CDF2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12202" y="6015011"/>
            <a:ext cx="24130" cy="635"/>
          </a:xfrm>
          <a:custGeom>
            <a:avLst/>
            <a:gdLst/>
            <a:ahLst/>
            <a:cxnLst/>
            <a:rect l="l" t="t" r="r" b="b"/>
            <a:pathLst>
              <a:path w="24130" h="635">
                <a:moveTo>
                  <a:pt x="0" y="69"/>
                </a:moveTo>
                <a:lnTo>
                  <a:pt x="23723" y="69"/>
                </a:lnTo>
              </a:path>
            </a:pathLst>
          </a:custGeom>
          <a:ln w="3175">
            <a:solidFill>
              <a:srgbClr val="7CDF2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1050137" y="6017069"/>
            <a:ext cx="93980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5" dirty="0">
                <a:latin typeface="Century Gothic"/>
                <a:cs typeface="Century Gothic"/>
              </a:rPr>
              <a:t>emissão</a:t>
            </a:r>
            <a:endParaRPr sz="1800">
              <a:latin typeface="Century Gothic"/>
              <a:cs typeface="Century Gothic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4063475" y="95976"/>
            <a:ext cx="445134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Espectrometria</a:t>
            </a:r>
            <a:endParaRPr lang="en-US" sz="54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-125491" y="20164"/>
            <a:ext cx="9040891" cy="6761636"/>
          </a:xfrm>
          <a:prstGeom prst="rect">
            <a:avLst/>
          </a:prstGeom>
          <a:blipFill>
            <a:blip r:embed="rId3" cstate="print"/>
            <a:srcRect/>
            <a:stretch>
              <a:fillRect r="-1140" b="-1425"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3951389" y="852677"/>
            <a:ext cx="5081905" cy="56823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R="17145" algn="ctr">
              <a:lnSpc>
                <a:spcPts val="2260"/>
              </a:lnSpc>
            </a:pPr>
            <a:r>
              <a:rPr sz="1900" spc="55" dirty="0">
                <a:solidFill>
                  <a:srgbClr val="2FAA85"/>
                </a:solidFill>
                <a:latin typeface="Arial"/>
                <a:cs typeface="Arial"/>
              </a:rPr>
              <a:t>Ato</a:t>
            </a:r>
            <a:r>
              <a:rPr sz="1900" spc="135" dirty="0">
                <a:solidFill>
                  <a:srgbClr val="2FAA85"/>
                </a:solidFill>
                <a:latin typeface="Arial"/>
                <a:cs typeface="Arial"/>
              </a:rPr>
              <a:t>mo</a:t>
            </a:r>
            <a:r>
              <a:rPr sz="1900" spc="-165" dirty="0">
                <a:solidFill>
                  <a:srgbClr val="2FAA85"/>
                </a:solidFill>
                <a:latin typeface="Arial"/>
                <a:cs typeface="Arial"/>
              </a:rPr>
              <a:t>s</a:t>
            </a:r>
            <a:r>
              <a:rPr sz="1900" spc="-2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195" dirty="0">
                <a:solidFill>
                  <a:srgbClr val="2FAA85"/>
                </a:solidFill>
                <a:latin typeface="Arial"/>
                <a:cs typeface="Arial"/>
              </a:rPr>
              <a:t>c</a:t>
            </a:r>
            <a:r>
              <a:rPr sz="1900" spc="185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900" spc="265" dirty="0">
                <a:solidFill>
                  <a:srgbClr val="2FAA85"/>
                </a:solidFill>
                <a:latin typeface="Arial"/>
                <a:cs typeface="Arial"/>
              </a:rPr>
              <a:t>m</a:t>
            </a:r>
            <a:r>
              <a:rPr sz="1900" spc="-190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900" spc="-50" dirty="0">
                <a:solidFill>
                  <a:srgbClr val="2FAA85"/>
                </a:solidFill>
                <a:latin typeface="Arial"/>
                <a:cs typeface="Arial"/>
              </a:rPr>
              <a:t>s</a:t>
            </a:r>
            <a:r>
              <a:rPr sz="1900" spc="-13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13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900" spc="-30" dirty="0">
                <a:solidFill>
                  <a:srgbClr val="2FAA85"/>
                </a:solidFill>
                <a:latin typeface="Arial"/>
                <a:cs typeface="Arial"/>
              </a:rPr>
              <a:t>l</a:t>
            </a:r>
            <a:r>
              <a:rPr sz="1900" spc="13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900" spc="-10" dirty="0">
                <a:solidFill>
                  <a:srgbClr val="2FAA85"/>
                </a:solidFill>
                <a:latin typeface="Arial"/>
                <a:cs typeface="Arial"/>
              </a:rPr>
              <a:t>trons</a:t>
            </a:r>
            <a:r>
              <a:rPr sz="1900" spc="-6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2FAA85"/>
                </a:solidFill>
                <a:latin typeface="Arial"/>
                <a:cs typeface="Arial"/>
              </a:rPr>
              <a:t>n</a:t>
            </a:r>
            <a:r>
              <a:rPr sz="1900" spc="175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900" spc="-70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3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900" spc="75" dirty="0">
                <a:solidFill>
                  <a:srgbClr val="2FAA85"/>
                </a:solidFill>
                <a:latin typeface="Arial"/>
                <a:cs typeface="Arial"/>
              </a:rPr>
              <a:t>sta</a:t>
            </a:r>
            <a:r>
              <a:rPr sz="1900" spc="35" dirty="0">
                <a:solidFill>
                  <a:srgbClr val="2FAA85"/>
                </a:solidFill>
                <a:latin typeface="Arial"/>
                <a:cs typeface="Arial"/>
              </a:rPr>
              <a:t>d</a:t>
            </a:r>
            <a:r>
              <a:rPr sz="1900" spc="60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endParaRPr sz="1900" dirty="0">
              <a:latin typeface="Arial"/>
              <a:cs typeface="Arial"/>
            </a:endParaRPr>
          </a:p>
          <a:p>
            <a:pPr marR="8890" algn="ctr">
              <a:lnSpc>
                <a:spcPts val="2160"/>
              </a:lnSpc>
            </a:pPr>
            <a:r>
              <a:rPr sz="1850" spc="60" dirty="0">
                <a:solidFill>
                  <a:srgbClr val="2FAA85"/>
                </a:solidFill>
                <a:latin typeface="Arial"/>
                <a:cs typeface="Arial"/>
              </a:rPr>
              <a:t>f</a:t>
            </a:r>
            <a:r>
              <a:rPr sz="1850" spc="70" dirty="0">
                <a:solidFill>
                  <a:srgbClr val="2FAA85"/>
                </a:solidFill>
                <a:latin typeface="Arial"/>
                <a:cs typeface="Arial"/>
              </a:rPr>
              <a:t>u</a:t>
            </a:r>
            <a:r>
              <a:rPr sz="1850" spc="204" dirty="0">
                <a:solidFill>
                  <a:srgbClr val="2FAA85"/>
                </a:solidFill>
                <a:latin typeface="Arial"/>
                <a:cs typeface="Arial"/>
              </a:rPr>
              <a:t>n</a:t>
            </a:r>
            <a:r>
              <a:rPr sz="1850" spc="30" dirty="0">
                <a:solidFill>
                  <a:srgbClr val="2FAA85"/>
                </a:solidFill>
                <a:latin typeface="Arial"/>
                <a:cs typeface="Arial"/>
              </a:rPr>
              <a:t>d</a:t>
            </a:r>
            <a:r>
              <a:rPr sz="1850" spc="165" dirty="0">
                <a:solidFill>
                  <a:srgbClr val="2FAA85"/>
                </a:solidFill>
                <a:latin typeface="Arial"/>
                <a:cs typeface="Arial"/>
              </a:rPr>
              <a:t>a</a:t>
            </a:r>
            <a:r>
              <a:rPr sz="1850" spc="150" dirty="0">
                <a:solidFill>
                  <a:srgbClr val="2FAA85"/>
                </a:solidFill>
                <a:latin typeface="Arial"/>
                <a:cs typeface="Arial"/>
              </a:rPr>
              <a:t>m</a:t>
            </a:r>
            <a:r>
              <a:rPr sz="1850" spc="16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850" spc="-35" dirty="0">
                <a:solidFill>
                  <a:srgbClr val="2FAA85"/>
                </a:solidFill>
                <a:latin typeface="Arial"/>
                <a:cs typeface="Arial"/>
              </a:rPr>
              <a:t>n</a:t>
            </a:r>
            <a:r>
              <a:rPr sz="1850" spc="75" dirty="0">
                <a:solidFill>
                  <a:srgbClr val="2FAA85"/>
                </a:solidFill>
                <a:latin typeface="Arial"/>
                <a:cs typeface="Arial"/>
              </a:rPr>
              <a:t>t</a:t>
            </a:r>
            <a:r>
              <a:rPr sz="1850" spc="254" dirty="0">
                <a:solidFill>
                  <a:srgbClr val="2FAA85"/>
                </a:solidFill>
                <a:latin typeface="Arial"/>
                <a:cs typeface="Arial"/>
              </a:rPr>
              <a:t>a</a:t>
            </a:r>
            <a:r>
              <a:rPr sz="1850" spc="85" dirty="0">
                <a:solidFill>
                  <a:srgbClr val="4FAF8E"/>
                </a:solidFill>
                <a:latin typeface="Arial"/>
                <a:cs typeface="Arial"/>
              </a:rPr>
              <a:t>l</a:t>
            </a:r>
            <a:r>
              <a:rPr sz="1850" spc="-114" dirty="0">
                <a:solidFill>
                  <a:srgbClr val="4FAF8E"/>
                </a:solidFill>
                <a:latin typeface="Arial"/>
                <a:cs typeface="Arial"/>
              </a:rPr>
              <a:t> </a:t>
            </a:r>
            <a:r>
              <a:rPr sz="1850" spc="215" dirty="0">
                <a:solidFill>
                  <a:srgbClr val="2FAA85"/>
                </a:solidFill>
                <a:latin typeface="Arial"/>
                <a:cs typeface="Arial"/>
              </a:rPr>
              <a:t>p</a:t>
            </a:r>
            <a:r>
              <a:rPr sz="1850" spc="15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850" spc="265" dirty="0">
                <a:solidFill>
                  <a:srgbClr val="2FAA85"/>
                </a:solidFill>
                <a:latin typeface="Arial"/>
                <a:cs typeface="Arial"/>
              </a:rPr>
              <a:t>d</a:t>
            </a:r>
            <a:r>
              <a:rPr sz="1850" spc="6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850" spc="320" dirty="0">
                <a:solidFill>
                  <a:srgbClr val="2FAA85"/>
                </a:solidFill>
                <a:latin typeface="Arial"/>
                <a:cs typeface="Arial"/>
              </a:rPr>
              <a:t>m</a:t>
            </a:r>
            <a:r>
              <a:rPr sz="1850" spc="-90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850" spc="85" dirty="0">
                <a:solidFill>
                  <a:srgbClr val="2FAA85"/>
                </a:solidFill>
                <a:latin typeface="Arial"/>
                <a:cs typeface="Arial"/>
              </a:rPr>
              <a:t>abs</a:t>
            </a:r>
            <a:r>
              <a:rPr sz="1850" spc="100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850" spc="50" dirty="0">
                <a:solidFill>
                  <a:srgbClr val="2FAA85"/>
                </a:solidFill>
                <a:latin typeface="Arial"/>
                <a:cs typeface="Arial"/>
              </a:rPr>
              <a:t>rv</a:t>
            </a:r>
            <a:r>
              <a:rPr sz="1850" spc="10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850" spc="80" dirty="0">
                <a:solidFill>
                  <a:srgbClr val="2FAA85"/>
                </a:solidFill>
                <a:latin typeface="Arial"/>
                <a:cs typeface="Arial"/>
              </a:rPr>
              <a:t>r</a:t>
            </a:r>
            <a:r>
              <a:rPr sz="1850" spc="-114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850" spc="145" dirty="0">
                <a:solidFill>
                  <a:srgbClr val="2FAA85"/>
                </a:solidFill>
                <a:latin typeface="Arial"/>
                <a:cs typeface="Arial"/>
              </a:rPr>
              <a:t>ra</a:t>
            </a:r>
            <a:r>
              <a:rPr sz="1850" spc="20" dirty="0">
                <a:solidFill>
                  <a:srgbClr val="2FAA85"/>
                </a:solidFill>
                <a:latin typeface="Arial"/>
                <a:cs typeface="Arial"/>
              </a:rPr>
              <a:t>d</a:t>
            </a:r>
            <a:r>
              <a:rPr sz="1850" spc="85" dirty="0">
                <a:solidFill>
                  <a:srgbClr val="2FAA85"/>
                </a:solidFill>
                <a:latin typeface="Arial"/>
                <a:cs typeface="Arial"/>
              </a:rPr>
              <a:t>i</a:t>
            </a:r>
            <a:r>
              <a:rPr sz="1850" spc="190" dirty="0">
                <a:solidFill>
                  <a:srgbClr val="2FAA85"/>
                </a:solidFill>
                <a:latin typeface="Arial"/>
                <a:cs typeface="Arial"/>
              </a:rPr>
              <a:t>acao</a:t>
            </a:r>
            <a:endParaRPr sz="1850" dirty="0">
              <a:latin typeface="Arial"/>
              <a:cs typeface="Arial"/>
            </a:endParaRPr>
          </a:p>
          <a:p>
            <a:pPr algn="ctr">
              <a:lnSpc>
                <a:spcPts val="2095"/>
              </a:lnSpc>
            </a:pPr>
            <a:r>
              <a:rPr sz="1900" spc="13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900" spc="-30" dirty="0">
                <a:solidFill>
                  <a:srgbClr val="4FAF8E"/>
                </a:solidFill>
                <a:latin typeface="Arial"/>
                <a:cs typeface="Arial"/>
              </a:rPr>
              <a:t>l</a:t>
            </a:r>
            <a:r>
              <a:rPr sz="1900" spc="3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900" spc="25" dirty="0">
                <a:solidFill>
                  <a:srgbClr val="2FAA85"/>
                </a:solidFill>
                <a:latin typeface="Arial"/>
                <a:cs typeface="Arial"/>
              </a:rPr>
              <a:t>tr</a:t>
            </a:r>
            <a:r>
              <a:rPr sz="1900" spc="95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900" spc="180" dirty="0">
                <a:solidFill>
                  <a:srgbClr val="2FAA85"/>
                </a:solidFill>
                <a:latin typeface="Arial"/>
                <a:cs typeface="Arial"/>
              </a:rPr>
              <a:t>ma</a:t>
            </a:r>
            <a:r>
              <a:rPr sz="1900" spc="20" dirty="0">
                <a:solidFill>
                  <a:srgbClr val="2FAA85"/>
                </a:solidFill>
                <a:latin typeface="Arial"/>
                <a:cs typeface="Arial"/>
              </a:rPr>
              <a:t>q</a:t>
            </a:r>
            <a:r>
              <a:rPr sz="1900" spc="35" dirty="0">
                <a:solidFill>
                  <a:srgbClr val="2FAA85"/>
                </a:solidFill>
                <a:latin typeface="Arial"/>
                <a:cs typeface="Arial"/>
              </a:rPr>
              <a:t>ne</a:t>
            </a:r>
            <a:r>
              <a:rPr sz="1900" spc="120" dirty="0">
                <a:solidFill>
                  <a:srgbClr val="2FAA85"/>
                </a:solidFill>
                <a:latin typeface="Arial"/>
                <a:cs typeface="Arial"/>
              </a:rPr>
              <a:t>t</a:t>
            </a:r>
            <a:r>
              <a:rPr sz="1900" spc="15" dirty="0">
                <a:solidFill>
                  <a:srgbClr val="2FAA85"/>
                </a:solidFill>
                <a:latin typeface="Arial"/>
                <a:cs typeface="Arial"/>
              </a:rPr>
              <a:t>i</a:t>
            </a:r>
            <a:r>
              <a:rPr sz="1900" spc="170" dirty="0">
                <a:solidFill>
                  <a:srgbClr val="2FAA85"/>
                </a:solidFill>
                <a:latin typeface="Arial"/>
                <a:cs typeface="Arial"/>
              </a:rPr>
              <a:t>ca</a:t>
            </a:r>
            <a:r>
              <a:rPr sz="1900" spc="-8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200" dirty="0">
                <a:solidFill>
                  <a:srgbClr val="2FAA85"/>
                </a:solidFill>
                <a:latin typeface="Arial"/>
                <a:cs typeface="Arial"/>
              </a:rPr>
              <a:t>de</a:t>
            </a:r>
            <a:r>
              <a:rPr sz="1900" spc="-15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160" dirty="0" err="1">
                <a:solidFill>
                  <a:srgbClr val="2FAA85"/>
                </a:solidFill>
                <a:latin typeface="Arial"/>
                <a:cs typeface="Arial"/>
              </a:rPr>
              <a:t>c</a:t>
            </a:r>
            <a:r>
              <a:rPr sz="1900" spc="120" dirty="0" err="1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900" spc="5" dirty="0" err="1">
                <a:solidFill>
                  <a:srgbClr val="2FAA85"/>
                </a:solidFill>
                <a:latin typeface="Arial"/>
                <a:cs typeface="Arial"/>
              </a:rPr>
              <a:t>rtos</a:t>
            </a:r>
            <a:r>
              <a:rPr sz="1900" spc="-70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155" dirty="0" err="1">
                <a:solidFill>
                  <a:srgbClr val="2FAA85"/>
                </a:solidFill>
                <a:latin typeface="Arial"/>
                <a:cs typeface="Arial"/>
              </a:rPr>
              <a:t>com</a:t>
            </a:r>
            <a:r>
              <a:rPr sz="1900" spc="70" dirty="0" err="1">
                <a:solidFill>
                  <a:srgbClr val="2FAA85"/>
                </a:solidFill>
                <a:latin typeface="Arial"/>
                <a:cs typeface="Arial"/>
              </a:rPr>
              <a:t>p</a:t>
            </a:r>
            <a:r>
              <a:rPr sz="1900" spc="-225" dirty="0" err="1">
                <a:solidFill>
                  <a:srgbClr val="2FAA85"/>
                </a:solidFill>
                <a:latin typeface="Arial"/>
                <a:cs typeface="Arial"/>
              </a:rPr>
              <a:t>r</a:t>
            </a:r>
            <a:r>
              <a:rPr sz="1900" spc="-114" dirty="0" err="1">
                <a:solidFill>
                  <a:srgbClr val="2FAA85"/>
                </a:solidFill>
                <a:latin typeface="Arial"/>
                <a:cs typeface="Arial"/>
              </a:rPr>
              <a:t>i</a:t>
            </a:r>
            <a:r>
              <a:rPr sz="1900" spc="105" dirty="0" err="1">
                <a:solidFill>
                  <a:srgbClr val="2FAA85"/>
                </a:solidFill>
                <a:latin typeface="Arial"/>
                <a:cs typeface="Arial"/>
              </a:rPr>
              <a:t>m</a:t>
            </a:r>
            <a:r>
              <a:rPr sz="1900" spc="80" dirty="0" err="1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900" spc="-10" dirty="0" err="1">
                <a:solidFill>
                  <a:srgbClr val="2FAA85"/>
                </a:solidFill>
                <a:latin typeface="Arial"/>
                <a:cs typeface="Arial"/>
              </a:rPr>
              <a:t>n</a:t>
            </a:r>
            <a:r>
              <a:rPr sz="1900" spc="65" dirty="0" err="1">
                <a:solidFill>
                  <a:srgbClr val="13A589"/>
                </a:solidFill>
                <a:latin typeface="Arial"/>
                <a:cs typeface="Arial"/>
              </a:rPr>
              <a:t>t</a:t>
            </a:r>
            <a:r>
              <a:rPr sz="1900" spc="-10" dirty="0" err="1">
                <a:solidFill>
                  <a:srgbClr val="2FAA85"/>
                </a:solidFill>
                <a:latin typeface="Arial"/>
                <a:cs typeface="Arial"/>
              </a:rPr>
              <a:t>os</a:t>
            </a:r>
            <a:endParaRPr lang="en-US" sz="1900" spc="-10" dirty="0">
              <a:solidFill>
                <a:srgbClr val="2FAA85"/>
              </a:solidFill>
              <a:latin typeface="Arial"/>
              <a:cs typeface="Arial"/>
            </a:endParaRPr>
          </a:p>
          <a:p>
            <a:pPr algn="ctr">
              <a:lnSpc>
                <a:spcPts val="2095"/>
              </a:lnSpc>
            </a:pPr>
            <a:r>
              <a:rPr sz="1900" spc="-12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900" spc="200" dirty="0">
                <a:solidFill>
                  <a:srgbClr val="2FAA85"/>
                </a:solidFill>
                <a:latin typeface="Arial"/>
                <a:cs typeface="Arial"/>
              </a:rPr>
              <a:t>de</a:t>
            </a:r>
            <a:r>
              <a:rPr lang="en-US" sz="1900" spc="200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850" spc="215" dirty="0" err="1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850" spc="114" dirty="0" err="1">
                <a:solidFill>
                  <a:srgbClr val="2FAA85"/>
                </a:solidFill>
                <a:latin typeface="Arial"/>
                <a:cs typeface="Arial"/>
              </a:rPr>
              <a:t>n</a:t>
            </a:r>
            <a:r>
              <a:rPr sz="1850" spc="60" dirty="0" err="1">
                <a:solidFill>
                  <a:srgbClr val="2FAA85"/>
                </a:solidFill>
                <a:latin typeface="Arial"/>
                <a:cs typeface="Arial"/>
              </a:rPr>
              <a:t>d</a:t>
            </a:r>
            <a:r>
              <a:rPr sz="1850" spc="225" dirty="0" err="1">
                <a:solidFill>
                  <a:srgbClr val="2FAA85"/>
                </a:solidFill>
                <a:latin typeface="Arial"/>
                <a:cs typeface="Arial"/>
              </a:rPr>
              <a:t>a</a:t>
            </a:r>
            <a:r>
              <a:rPr sz="1850" spc="-7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2100" spc="-25" dirty="0">
                <a:solidFill>
                  <a:srgbClr val="4FAF8E"/>
                </a:solidFill>
                <a:latin typeface="Arial"/>
                <a:cs typeface="Arial"/>
              </a:rPr>
              <a:t>=</a:t>
            </a:r>
            <a:r>
              <a:rPr sz="2100" spc="-204" dirty="0">
                <a:solidFill>
                  <a:srgbClr val="4FAF8E"/>
                </a:solidFill>
                <a:latin typeface="Arial"/>
                <a:cs typeface="Arial"/>
              </a:rPr>
              <a:t> </a:t>
            </a:r>
            <a:r>
              <a:rPr sz="1850" spc="95" dirty="0">
                <a:solidFill>
                  <a:srgbClr val="2FAA85"/>
                </a:solidFill>
                <a:latin typeface="Arial"/>
                <a:cs typeface="Arial"/>
              </a:rPr>
              <a:t>es</a:t>
            </a:r>
            <a:r>
              <a:rPr sz="1850" spc="110" dirty="0">
                <a:solidFill>
                  <a:srgbClr val="2FAA85"/>
                </a:solidFill>
                <a:latin typeface="Arial"/>
                <a:cs typeface="Arial"/>
              </a:rPr>
              <a:t>p</a:t>
            </a:r>
            <a:r>
              <a:rPr sz="1850" spc="95" dirty="0">
                <a:solidFill>
                  <a:srgbClr val="2FAA85"/>
                </a:solidFill>
                <a:latin typeface="Arial"/>
                <a:cs typeface="Arial"/>
              </a:rPr>
              <a:t>ectro</a:t>
            </a:r>
            <a:r>
              <a:rPr sz="1850" spc="-75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850" spc="60" dirty="0">
                <a:solidFill>
                  <a:srgbClr val="2FAA85"/>
                </a:solidFill>
                <a:latin typeface="Arial"/>
                <a:cs typeface="Arial"/>
              </a:rPr>
              <a:t>d</a:t>
            </a:r>
            <a:r>
              <a:rPr sz="1850" spc="345" dirty="0">
                <a:solidFill>
                  <a:srgbClr val="2FAA85"/>
                </a:solidFill>
                <a:latin typeface="Arial"/>
                <a:cs typeface="Arial"/>
              </a:rPr>
              <a:t>e</a:t>
            </a:r>
            <a:r>
              <a:rPr sz="1850" spc="-200" dirty="0">
                <a:solidFill>
                  <a:srgbClr val="2FAA85"/>
                </a:solidFill>
                <a:latin typeface="Arial"/>
                <a:cs typeface="Arial"/>
              </a:rPr>
              <a:t> </a:t>
            </a:r>
            <a:r>
              <a:rPr sz="1850" spc="105" dirty="0">
                <a:solidFill>
                  <a:srgbClr val="2FAA85"/>
                </a:solidFill>
                <a:latin typeface="Arial"/>
                <a:cs typeface="Arial"/>
              </a:rPr>
              <a:t>abs</a:t>
            </a:r>
            <a:r>
              <a:rPr sz="1850" spc="45" dirty="0">
                <a:solidFill>
                  <a:srgbClr val="2FAA85"/>
                </a:solidFill>
                <a:latin typeface="Arial"/>
                <a:cs typeface="Arial"/>
              </a:rPr>
              <a:t>o</a:t>
            </a:r>
            <a:r>
              <a:rPr sz="1850" spc="-20" dirty="0">
                <a:solidFill>
                  <a:srgbClr val="2FAA85"/>
                </a:solidFill>
                <a:latin typeface="Arial"/>
                <a:cs typeface="Arial"/>
              </a:rPr>
              <a:t>r</a:t>
            </a:r>
            <a:r>
              <a:rPr sz="1850" spc="265" dirty="0">
                <a:solidFill>
                  <a:srgbClr val="4FAF8E"/>
                </a:solidFill>
                <a:latin typeface="Arial"/>
                <a:cs typeface="Arial"/>
              </a:rPr>
              <a:t>c</a:t>
            </a:r>
            <a:r>
              <a:rPr sz="1850" spc="235" dirty="0">
                <a:solidFill>
                  <a:srgbClr val="2FAA85"/>
                </a:solidFill>
                <a:latin typeface="Arial"/>
                <a:cs typeface="Arial"/>
              </a:rPr>
              <a:t>ao</a:t>
            </a:r>
            <a:endParaRPr sz="1850" dirty="0">
              <a:latin typeface="Arial"/>
              <a:cs typeface="Arial"/>
            </a:endParaRPr>
          </a:p>
          <a:p>
            <a:pPr marL="1092200" algn="ctr">
              <a:lnSpc>
                <a:spcPct val="100000"/>
              </a:lnSpc>
              <a:spcBef>
                <a:spcPts val="1655"/>
              </a:spcBef>
            </a:pPr>
            <a:r>
              <a:rPr lang="en-US" dirty="0" err="1">
                <a:solidFill>
                  <a:srgbClr val="979797"/>
                </a:solidFill>
                <a:cs typeface="Times New Roman"/>
              </a:rPr>
              <a:t>Antimonio</a:t>
            </a:r>
            <a:endParaRPr dirty="0">
              <a:cs typeface="Times New Roman"/>
            </a:endParaRPr>
          </a:p>
          <a:p>
            <a:pPr marL="2570480" marR="1448435" indent="-25400">
              <a:lnSpc>
                <a:spcPts val="6859"/>
              </a:lnSpc>
              <a:spcBef>
                <a:spcPts val="434"/>
              </a:spcBef>
            </a:pPr>
            <a:r>
              <a:rPr lang="en-US" dirty="0" err="1">
                <a:solidFill>
                  <a:srgbClr val="605D59"/>
                </a:solidFill>
                <a:cs typeface="Times New Roman"/>
              </a:rPr>
              <a:t>Chumbo</a:t>
            </a:r>
            <a:endParaRPr lang="en-US" dirty="0">
              <a:solidFill>
                <a:srgbClr val="605D59"/>
              </a:solidFill>
              <a:cs typeface="Times New Roman"/>
            </a:endParaRPr>
          </a:p>
          <a:p>
            <a:pPr marL="2570480" marR="1448435" indent="-25400">
              <a:lnSpc>
                <a:spcPts val="6859"/>
              </a:lnSpc>
              <a:spcBef>
                <a:spcPts val="434"/>
              </a:spcBef>
            </a:pPr>
            <a:r>
              <a:rPr dirty="0" err="1">
                <a:solidFill>
                  <a:srgbClr val="605D59"/>
                </a:solidFill>
                <a:cs typeface="Times New Roman"/>
              </a:rPr>
              <a:t>Cob</a:t>
            </a:r>
            <a:r>
              <a:rPr dirty="0" err="1">
                <a:solidFill>
                  <a:srgbClr val="74706E"/>
                </a:solidFill>
                <a:cs typeface="Times New Roman"/>
              </a:rPr>
              <a:t>re</a:t>
            </a:r>
            <a:endParaRPr dirty="0">
              <a:cs typeface="Times New Roman"/>
            </a:endParaRPr>
          </a:p>
          <a:p>
            <a:pPr>
              <a:lnSpc>
                <a:spcPct val="100000"/>
              </a:lnSpc>
              <a:spcBef>
                <a:spcPts val="27"/>
              </a:spcBef>
            </a:pPr>
            <a:endParaRPr dirty="0">
              <a:cs typeface="Times New Roman"/>
            </a:endParaRPr>
          </a:p>
          <a:p>
            <a:pPr marL="2583180">
              <a:lnSpc>
                <a:spcPct val="100000"/>
              </a:lnSpc>
            </a:pPr>
            <a:r>
              <a:rPr lang="en-US" dirty="0" err="1">
                <a:solidFill>
                  <a:srgbClr val="605D59"/>
                </a:solidFill>
                <a:cs typeface="Times New Roman"/>
              </a:rPr>
              <a:t>Selênio</a:t>
            </a:r>
            <a:endParaRPr lang="en-US" dirty="0">
              <a:solidFill>
                <a:srgbClr val="605D59"/>
              </a:solidFill>
              <a:cs typeface="Times New Roman"/>
            </a:endParaRPr>
          </a:p>
          <a:p>
            <a:pPr marL="2583180">
              <a:lnSpc>
                <a:spcPct val="100000"/>
              </a:lnSpc>
            </a:pPr>
            <a:endParaRPr dirty="0">
              <a:cs typeface="Times New Roman"/>
            </a:endParaRPr>
          </a:p>
          <a:p>
            <a:pPr marL="2583180" marR="1402080" indent="-74295">
              <a:lnSpc>
                <a:spcPct val="246700"/>
              </a:lnSpc>
              <a:spcBef>
                <a:spcPts val="10"/>
              </a:spcBef>
            </a:pPr>
            <a:r>
              <a:rPr lang="en-US" dirty="0" err="1">
                <a:solidFill>
                  <a:srgbClr val="74706E"/>
                </a:solidFill>
                <a:cs typeface="Times New Roman"/>
              </a:rPr>
              <a:t>Arsênio</a:t>
            </a:r>
            <a:endParaRPr lang="en-US" dirty="0">
              <a:solidFill>
                <a:srgbClr val="74706E"/>
              </a:solidFill>
              <a:cs typeface="Times New Roman"/>
            </a:endParaRPr>
          </a:p>
          <a:p>
            <a:pPr marL="2583180" marR="1402080" indent="-74295">
              <a:lnSpc>
                <a:spcPct val="246700"/>
              </a:lnSpc>
              <a:spcBef>
                <a:spcPts val="10"/>
              </a:spcBef>
            </a:pPr>
            <a:r>
              <a:rPr dirty="0" err="1">
                <a:solidFill>
                  <a:srgbClr val="605D59"/>
                </a:solidFill>
                <a:cs typeface="Times New Roman"/>
              </a:rPr>
              <a:t>Pot</a:t>
            </a:r>
            <a:r>
              <a:rPr lang="en-US" dirty="0" err="1">
                <a:solidFill>
                  <a:srgbClr val="605D59"/>
                </a:solidFill>
                <a:cs typeface="Times New Roman"/>
              </a:rPr>
              <a:t>á</a:t>
            </a:r>
            <a:r>
              <a:rPr dirty="0" err="1">
                <a:solidFill>
                  <a:srgbClr val="605D59"/>
                </a:solidFill>
                <a:cs typeface="Times New Roman"/>
              </a:rPr>
              <a:t>ssio</a:t>
            </a:r>
            <a:endParaRPr dirty="0"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/>
          <p:cNvSpPr/>
          <p:nvPr/>
        </p:nvSpPr>
        <p:spPr>
          <a:xfrm>
            <a:off x="3179477" y="45158"/>
            <a:ext cx="5756843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i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Minerais</a:t>
            </a:r>
            <a:r>
              <a:rPr lang="en-US" sz="4000" i="1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i="1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analisados</a:t>
            </a:r>
            <a:endParaRPr lang="en-US" sz="40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940" y="1905000"/>
            <a:ext cx="8756380" cy="4033838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599643" y="1909808"/>
            <a:ext cx="7452359" cy="132087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ts val="3500"/>
              </a:lnSpc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800" spc="-30" dirty="0">
                <a:latin typeface="Century Gothic"/>
                <a:cs typeface="Century Gothic"/>
              </a:rPr>
              <a:t>A</a:t>
            </a:r>
            <a:r>
              <a:rPr sz="2800" spc="-25" dirty="0">
                <a:latin typeface="Century Gothic"/>
                <a:cs typeface="Century Gothic"/>
              </a:rPr>
              <a:t>bsor</a:t>
            </a:r>
            <a:r>
              <a:rPr sz="2800" spc="-35" dirty="0">
                <a:latin typeface="Century Gothic"/>
                <a:cs typeface="Century Gothic"/>
              </a:rPr>
              <a:t>çã</a:t>
            </a:r>
            <a:r>
              <a:rPr sz="2800" dirty="0">
                <a:latin typeface="Century Gothic"/>
                <a:cs typeface="Century Gothic"/>
              </a:rPr>
              <a:t>o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d</a:t>
            </a:r>
            <a:r>
              <a:rPr sz="2800" dirty="0">
                <a:latin typeface="Century Gothic"/>
                <a:cs typeface="Century Gothic"/>
              </a:rPr>
              <a:t>a</a:t>
            </a:r>
            <a:r>
              <a:rPr sz="2800" spc="-4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radiação</a:t>
            </a:r>
            <a:r>
              <a:rPr sz="2800" spc="-60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pel</a:t>
            </a:r>
            <a:r>
              <a:rPr sz="2800" dirty="0">
                <a:latin typeface="Century Gothic"/>
                <a:cs typeface="Century Gothic"/>
              </a:rPr>
              <a:t>o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spc="-35" dirty="0">
                <a:latin typeface="Century Gothic"/>
                <a:cs typeface="Century Gothic"/>
              </a:rPr>
              <a:t>e</a:t>
            </a:r>
            <a:r>
              <a:rPr sz="2800" spc="-25" dirty="0">
                <a:latin typeface="Century Gothic"/>
                <a:cs typeface="Century Gothic"/>
              </a:rPr>
              <a:t>l</a:t>
            </a:r>
            <a:r>
              <a:rPr sz="2800" spc="-35" dirty="0">
                <a:latin typeface="Century Gothic"/>
                <a:cs typeface="Century Gothic"/>
              </a:rPr>
              <a:t>eme</a:t>
            </a:r>
            <a:r>
              <a:rPr sz="2800" spc="-30" dirty="0">
                <a:latin typeface="Century Gothic"/>
                <a:cs typeface="Century Gothic"/>
              </a:rPr>
              <a:t>n</a:t>
            </a:r>
            <a:r>
              <a:rPr sz="2800" spc="-25" dirty="0">
                <a:latin typeface="Century Gothic"/>
                <a:cs typeface="Century Gothic"/>
              </a:rPr>
              <a:t>t</a:t>
            </a:r>
            <a:r>
              <a:rPr sz="2800" dirty="0">
                <a:latin typeface="Century Gothic"/>
                <a:cs typeface="Century Gothic"/>
              </a:rPr>
              <a:t>o</a:t>
            </a:r>
          </a:p>
          <a:p>
            <a:pPr marL="396240">
              <a:lnSpc>
                <a:spcPts val="3435"/>
              </a:lnSpc>
            </a:pPr>
            <a:r>
              <a:rPr sz="2800" spc="-25" dirty="0" err="1">
                <a:latin typeface="Century Gothic"/>
                <a:cs typeface="Century Gothic"/>
              </a:rPr>
              <a:t>at</a:t>
            </a:r>
            <a:r>
              <a:rPr sz="2800" spc="-15" dirty="0" err="1">
                <a:latin typeface="Century Gothic"/>
                <a:cs typeface="Century Gothic"/>
              </a:rPr>
              <a:t>o</a:t>
            </a:r>
            <a:r>
              <a:rPr sz="2800" dirty="0" err="1">
                <a:latin typeface="Century Gothic"/>
                <a:cs typeface="Century Gothic"/>
              </a:rPr>
              <a:t>m</a:t>
            </a:r>
            <a:r>
              <a:rPr sz="2800" spc="-5" dirty="0" err="1">
                <a:latin typeface="Century Gothic"/>
                <a:cs typeface="Century Gothic"/>
              </a:rPr>
              <a:t>i</a:t>
            </a:r>
            <a:r>
              <a:rPr sz="2800" spc="-30" dirty="0" err="1">
                <a:latin typeface="Century Gothic"/>
                <a:cs typeface="Century Gothic"/>
              </a:rPr>
              <a:t>z</a:t>
            </a:r>
            <a:r>
              <a:rPr sz="2800" spc="-5" dirty="0" err="1">
                <a:latin typeface="Century Gothic"/>
                <a:cs typeface="Century Gothic"/>
              </a:rPr>
              <a:t>a</a:t>
            </a:r>
            <a:r>
              <a:rPr sz="2800" spc="-15" dirty="0" err="1">
                <a:latin typeface="Century Gothic"/>
                <a:cs typeface="Century Gothic"/>
              </a:rPr>
              <a:t>d</a:t>
            </a:r>
            <a:r>
              <a:rPr sz="2800" spc="-20" dirty="0" err="1">
                <a:latin typeface="Century Gothic"/>
                <a:cs typeface="Century Gothic"/>
              </a:rPr>
              <a:t>o</a:t>
            </a:r>
            <a:endParaRPr lang="en-US" sz="2800" spc="-20" dirty="0">
              <a:latin typeface="Century Gothic"/>
              <a:cs typeface="Century Gothic"/>
            </a:endParaRPr>
          </a:p>
          <a:p>
            <a:pPr marL="396240">
              <a:lnSpc>
                <a:spcPts val="3435"/>
              </a:lnSpc>
            </a:pP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582583" y="2971800"/>
            <a:ext cx="7339330" cy="29495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96240" indent="-383540">
              <a:lnSpc>
                <a:spcPct val="100000"/>
              </a:lnSpc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800" spc="-5" dirty="0">
                <a:latin typeface="Century Gothic"/>
                <a:cs typeface="Century Gothic"/>
              </a:rPr>
              <a:t>Obed</a:t>
            </a:r>
            <a:r>
              <a:rPr sz="2800" spc="-15" dirty="0">
                <a:latin typeface="Century Gothic"/>
                <a:cs typeface="Century Gothic"/>
              </a:rPr>
              <a:t>ec</a:t>
            </a:r>
            <a:r>
              <a:rPr sz="2800" spc="-20" dirty="0">
                <a:latin typeface="Century Gothic"/>
                <a:cs typeface="Century Gothic"/>
              </a:rPr>
              <a:t>e</a:t>
            </a:r>
            <a:r>
              <a:rPr sz="2800" spc="-3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a</a:t>
            </a:r>
            <a:r>
              <a:rPr sz="2800" spc="-15" dirty="0">
                <a:latin typeface="Century Gothic"/>
                <a:cs typeface="Century Gothic"/>
              </a:rPr>
              <a:t> </a:t>
            </a:r>
            <a:r>
              <a:rPr sz="2800" b="1" spc="-30" dirty="0">
                <a:latin typeface="Century Gothic"/>
                <a:cs typeface="Century Gothic"/>
              </a:rPr>
              <a:t>le</a:t>
            </a:r>
            <a:r>
              <a:rPr sz="2800" b="1" spc="-10" dirty="0">
                <a:latin typeface="Century Gothic"/>
                <a:cs typeface="Century Gothic"/>
              </a:rPr>
              <a:t>i</a:t>
            </a:r>
            <a:r>
              <a:rPr sz="2800" b="1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d</a:t>
            </a:r>
            <a:r>
              <a:rPr sz="2800" b="1" dirty="0">
                <a:latin typeface="Century Gothic"/>
                <a:cs typeface="Century Gothic"/>
              </a:rPr>
              <a:t>e</a:t>
            </a:r>
            <a:r>
              <a:rPr sz="2800" b="1" spc="-15" dirty="0">
                <a:latin typeface="Century Gothic"/>
                <a:cs typeface="Century Gothic"/>
              </a:rPr>
              <a:t> </a:t>
            </a:r>
            <a:r>
              <a:rPr sz="2800" b="1" spc="-5" dirty="0">
                <a:latin typeface="Century Gothic"/>
                <a:cs typeface="Century Gothic"/>
              </a:rPr>
              <a:t>Beer</a:t>
            </a:r>
            <a:endParaRPr lang="en-US" sz="2800" b="1" spc="-5" dirty="0">
              <a:latin typeface="Century Gothic"/>
              <a:cs typeface="Century Gothic"/>
            </a:endParaRPr>
          </a:p>
          <a:p>
            <a:pPr marL="927100" lvl="2">
              <a:buClr>
                <a:srgbClr val="7DD139"/>
              </a:buClr>
              <a:buSzPct val="80000"/>
              <a:tabLst>
                <a:tab pos="396875" algn="l"/>
              </a:tabLst>
            </a:pPr>
            <a:r>
              <a:rPr lang="pt-BR" spc="270" dirty="0">
                <a:latin typeface="Verdana"/>
                <a:cs typeface="Verdana"/>
              </a:rPr>
              <a:t> </a:t>
            </a:r>
            <a:r>
              <a:rPr lang="pt-BR" i="1" spc="-25" dirty="0">
                <a:latin typeface="Century Gothic"/>
                <a:cs typeface="Century Gothic"/>
              </a:rPr>
              <a:t>“</a:t>
            </a:r>
            <a:r>
              <a:rPr lang="pt-BR" i="1" dirty="0">
                <a:latin typeface="Century Gothic"/>
                <a:cs typeface="Century Gothic"/>
              </a:rPr>
              <a:t>A</a:t>
            </a:r>
            <a:r>
              <a:rPr lang="pt-BR" i="1" spc="-35" dirty="0">
                <a:latin typeface="Century Gothic"/>
                <a:cs typeface="Century Gothic"/>
              </a:rPr>
              <a:t> </a:t>
            </a:r>
            <a:r>
              <a:rPr lang="pt-BR" i="1" spc="-20" dirty="0">
                <a:latin typeface="Century Gothic"/>
                <a:cs typeface="Century Gothic"/>
              </a:rPr>
              <a:t>in</a:t>
            </a:r>
            <a:r>
              <a:rPr lang="pt-BR" i="1" dirty="0">
                <a:latin typeface="Century Gothic"/>
                <a:cs typeface="Century Gothic"/>
              </a:rPr>
              <a:t>t</a:t>
            </a:r>
            <a:r>
              <a:rPr lang="pt-BR" i="1" spc="-20" dirty="0">
                <a:latin typeface="Century Gothic"/>
                <a:cs typeface="Century Gothic"/>
              </a:rPr>
              <a:t>ensi</a:t>
            </a:r>
            <a:r>
              <a:rPr lang="pt-BR" i="1" spc="-5" dirty="0">
                <a:latin typeface="Century Gothic"/>
                <a:cs typeface="Century Gothic"/>
              </a:rPr>
              <a:t>d</a:t>
            </a:r>
            <a:r>
              <a:rPr lang="pt-BR" i="1" spc="-25" dirty="0">
                <a:latin typeface="Century Gothic"/>
                <a:cs typeface="Century Gothic"/>
              </a:rPr>
              <a:t>ad</a:t>
            </a:r>
            <a:r>
              <a:rPr lang="pt-BR" i="1" dirty="0">
                <a:latin typeface="Century Gothic"/>
                <a:cs typeface="Century Gothic"/>
              </a:rPr>
              <a:t>e</a:t>
            </a:r>
            <a:r>
              <a:rPr lang="pt-BR" i="1" spc="-50" dirty="0">
                <a:latin typeface="Century Gothic"/>
                <a:cs typeface="Century Gothic"/>
              </a:rPr>
              <a:t> </a:t>
            </a:r>
            <a:r>
              <a:rPr lang="pt-BR" i="1" spc="-10" dirty="0">
                <a:latin typeface="Century Gothic"/>
                <a:cs typeface="Century Gothic"/>
              </a:rPr>
              <a:t>d</a:t>
            </a:r>
            <a:r>
              <a:rPr lang="pt-BR" i="1" dirty="0">
                <a:latin typeface="Century Gothic"/>
                <a:cs typeface="Century Gothic"/>
              </a:rPr>
              <a:t>e</a:t>
            </a:r>
            <a:r>
              <a:rPr lang="pt-BR" i="1" spc="-50" dirty="0">
                <a:latin typeface="Century Gothic"/>
                <a:cs typeface="Century Gothic"/>
              </a:rPr>
              <a:t> </a:t>
            </a:r>
            <a:r>
              <a:rPr lang="pt-BR" i="1" spc="-25" dirty="0">
                <a:latin typeface="Century Gothic"/>
                <a:cs typeface="Century Gothic"/>
              </a:rPr>
              <a:t>u</a:t>
            </a:r>
            <a:r>
              <a:rPr lang="pt-BR" i="1" dirty="0">
                <a:latin typeface="Century Gothic"/>
                <a:cs typeface="Century Gothic"/>
              </a:rPr>
              <a:t>m</a:t>
            </a:r>
            <a:r>
              <a:rPr lang="pt-BR" i="1" spc="-35" dirty="0">
                <a:latin typeface="Century Gothic"/>
                <a:cs typeface="Century Gothic"/>
              </a:rPr>
              <a:t> </a:t>
            </a:r>
            <a:r>
              <a:rPr lang="pt-BR" i="1" spc="-15" dirty="0">
                <a:latin typeface="Century Gothic"/>
                <a:cs typeface="Century Gothic"/>
              </a:rPr>
              <a:t>fe</a:t>
            </a:r>
            <a:r>
              <a:rPr lang="pt-BR" i="1" spc="-20" dirty="0">
                <a:latin typeface="Century Gothic"/>
                <a:cs typeface="Century Gothic"/>
              </a:rPr>
              <a:t>i</a:t>
            </a:r>
            <a:r>
              <a:rPr lang="pt-BR" i="1" spc="-15" dirty="0">
                <a:latin typeface="Century Gothic"/>
                <a:cs typeface="Century Gothic"/>
              </a:rPr>
              <a:t>x</a:t>
            </a:r>
            <a:r>
              <a:rPr lang="pt-BR" i="1" dirty="0">
                <a:latin typeface="Century Gothic"/>
                <a:cs typeface="Century Gothic"/>
              </a:rPr>
              <a:t>e</a:t>
            </a:r>
            <a:r>
              <a:rPr lang="pt-BR" i="1" spc="-25" dirty="0">
                <a:latin typeface="Century Gothic"/>
                <a:cs typeface="Century Gothic"/>
              </a:rPr>
              <a:t> </a:t>
            </a:r>
            <a:r>
              <a:rPr lang="pt-BR" i="1" spc="-10" dirty="0">
                <a:latin typeface="Century Gothic"/>
                <a:cs typeface="Century Gothic"/>
              </a:rPr>
              <a:t>d</a:t>
            </a:r>
            <a:r>
              <a:rPr lang="pt-BR" i="1" dirty="0">
                <a:latin typeface="Century Gothic"/>
                <a:cs typeface="Century Gothic"/>
              </a:rPr>
              <a:t>e</a:t>
            </a:r>
            <a:r>
              <a:rPr lang="pt-BR" i="1" spc="-40" dirty="0">
                <a:latin typeface="Century Gothic"/>
                <a:cs typeface="Century Gothic"/>
              </a:rPr>
              <a:t> </a:t>
            </a:r>
            <a:r>
              <a:rPr lang="pt-BR" i="1" spc="-30" dirty="0">
                <a:latin typeface="Century Gothic"/>
                <a:cs typeface="Century Gothic"/>
              </a:rPr>
              <a:t>l</a:t>
            </a:r>
            <a:r>
              <a:rPr lang="pt-BR" i="1" spc="-15" dirty="0">
                <a:latin typeface="Century Gothic"/>
                <a:cs typeface="Century Gothic"/>
              </a:rPr>
              <a:t>u</a:t>
            </a:r>
            <a:r>
              <a:rPr lang="pt-BR" i="1" dirty="0">
                <a:latin typeface="Century Gothic"/>
                <a:cs typeface="Century Gothic"/>
              </a:rPr>
              <a:t>z </a:t>
            </a:r>
            <a:r>
              <a:rPr lang="pt-BR" i="1" spc="-20" dirty="0">
                <a:latin typeface="Century Gothic"/>
                <a:cs typeface="Century Gothic"/>
              </a:rPr>
              <a:t>m</a:t>
            </a:r>
            <a:r>
              <a:rPr lang="pt-BR" i="1" spc="-30" dirty="0">
                <a:latin typeface="Century Gothic"/>
                <a:cs typeface="Century Gothic"/>
              </a:rPr>
              <a:t>onocro</a:t>
            </a:r>
            <a:r>
              <a:rPr lang="pt-BR" i="1" spc="-20" dirty="0">
                <a:latin typeface="Century Gothic"/>
                <a:cs typeface="Century Gothic"/>
              </a:rPr>
              <a:t>m</a:t>
            </a:r>
            <a:r>
              <a:rPr lang="pt-BR" i="1" spc="-30" dirty="0">
                <a:latin typeface="Century Gothic"/>
                <a:cs typeface="Century Gothic"/>
              </a:rPr>
              <a:t>á</a:t>
            </a:r>
            <a:r>
              <a:rPr lang="pt-BR" i="1" spc="-20" dirty="0">
                <a:latin typeface="Century Gothic"/>
                <a:cs typeface="Century Gothic"/>
              </a:rPr>
              <a:t>t</a:t>
            </a:r>
            <a:r>
              <a:rPr lang="pt-BR" i="1" spc="-30" dirty="0">
                <a:latin typeface="Century Gothic"/>
                <a:cs typeface="Century Gothic"/>
              </a:rPr>
              <a:t>ic</a:t>
            </a:r>
            <a:r>
              <a:rPr lang="pt-BR" i="1" dirty="0">
                <a:latin typeface="Century Gothic"/>
                <a:cs typeface="Century Gothic"/>
              </a:rPr>
              <a:t>o</a:t>
            </a:r>
            <a:r>
              <a:rPr lang="pt-BR" i="1" spc="25" dirty="0">
                <a:latin typeface="Century Gothic"/>
                <a:cs typeface="Century Gothic"/>
              </a:rPr>
              <a:t> </a:t>
            </a:r>
            <a:r>
              <a:rPr lang="pt-BR" i="1" spc="-5" dirty="0">
                <a:latin typeface="Century Gothic"/>
                <a:cs typeface="Century Gothic"/>
              </a:rPr>
              <a:t>d</a:t>
            </a:r>
            <a:r>
              <a:rPr lang="pt-BR" i="1" spc="-25" dirty="0">
                <a:latin typeface="Century Gothic"/>
                <a:cs typeface="Century Gothic"/>
              </a:rPr>
              <a:t>e</a:t>
            </a:r>
            <a:r>
              <a:rPr lang="pt-BR" i="1" spc="-20" dirty="0">
                <a:latin typeface="Century Gothic"/>
                <a:cs typeface="Century Gothic"/>
              </a:rPr>
              <a:t>cr</a:t>
            </a:r>
            <a:r>
              <a:rPr lang="pt-BR" i="1" spc="-40" dirty="0">
                <a:latin typeface="Century Gothic"/>
                <a:cs typeface="Century Gothic"/>
              </a:rPr>
              <a:t>e</a:t>
            </a:r>
            <a:r>
              <a:rPr lang="pt-BR" i="1" spc="-30" dirty="0">
                <a:latin typeface="Century Gothic"/>
                <a:cs typeface="Century Gothic"/>
              </a:rPr>
              <a:t>sc</a:t>
            </a:r>
            <a:r>
              <a:rPr lang="pt-BR" i="1" dirty="0">
                <a:latin typeface="Century Gothic"/>
                <a:cs typeface="Century Gothic"/>
              </a:rPr>
              <a:t>e </a:t>
            </a:r>
            <a:r>
              <a:rPr lang="pt-BR" i="1" spc="-15" dirty="0">
                <a:latin typeface="Century Gothic"/>
                <a:cs typeface="Century Gothic"/>
              </a:rPr>
              <a:t>expo</a:t>
            </a:r>
            <a:r>
              <a:rPr lang="pt-BR" i="1" spc="-20" dirty="0">
                <a:latin typeface="Century Gothic"/>
                <a:cs typeface="Century Gothic"/>
              </a:rPr>
              <a:t>n</a:t>
            </a:r>
            <a:r>
              <a:rPr lang="pt-BR" i="1" spc="-15" dirty="0">
                <a:latin typeface="Century Gothic"/>
                <a:cs typeface="Century Gothic"/>
              </a:rPr>
              <a:t>e</a:t>
            </a:r>
            <a:r>
              <a:rPr lang="pt-BR" i="1" spc="-20" dirty="0">
                <a:latin typeface="Century Gothic"/>
                <a:cs typeface="Century Gothic"/>
              </a:rPr>
              <a:t>ncia</a:t>
            </a:r>
            <a:r>
              <a:rPr lang="pt-BR" i="1" spc="-30" dirty="0">
                <a:latin typeface="Century Gothic"/>
                <a:cs typeface="Century Gothic"/>
              </a:rPr>
              <a:t>l</a:t>
            </a:r>
            <a:r>
              <a:rPr lang="pt-BR" i="1" dirty="0">
                <a:latin typeface="Century Gothic"/>
                <a:cs typeface="Century Gothic"/>
              </a:rPr>
              <a:t>m</a:t>
            </a:r>
            <a:r>
              <a:rPr lang="pt-BR" i="1" spc="-20" dirty="0">
                <a:latin typeface="Century Gothic"/>
                <a:cs typeface="Century Gothic"/>
              </a:rPr>
              <a:t>en</a:t>
            </a:r>
            <a:r>
              <a:rPr lang="pt-BR" i="1" dirty="0">
                <a:latin typeface="Century Gothic"/>
                <a:cs typeface="Century Gothic"/>
              </a:rPr>
              <a:t>te</a:t>
            </a:r>
            <a:r>
              <a:rPr lang="pt-BR" i="1" spc="-35" dirty="0">
                <a:latin typeface="Century Gothic"/>
                <a:cs typeface="Century Gothic"/>
              </a:rPr>
              <a:t> </a:t>
            </a:r>
            <a:r>
              <a:rPr lang="pt-BR" i="1" dirty="0">
                <a:latin typeface="Century Gothic"/>
                <a:cs typeface="Century Gothic"/>
              </a:rPr>
              <a:t>à</a:t>
            </a:r>
            <a:r>
              <a:rPr lang="pt-BR" i="1" spc="-40" dirty="0">
                <a:latin typeface="Century Gothic"/>
                <a:cs typeface="Century Gothic"/>
              </a:rPr>
              <a:t> </a:t>
            </a:r>
            <a:r>
              <a:rPr lang="pt-BR" i="1" spc="-20" dirty="0">
                <a:latin typeface="Century Gothic"/>
                <a:cs typeface="Century Gothic"/>
              </a:rPr>
              <a:t>m</a:t>
            </a:r>
            <a:r>
              <a:rPr lang="pt-BR" i="1" spc="-25" dirty="0">
                <a:latin typeface="Century Gothic"/>
                <a:cs typeface="Century Gothic"/>
              </a:rPr>
              <a:t>ed</a:t>
            </a:r>
            <a:r>
              <a:rPr lang="pt-BR" i="1" spc="-30" dirty="0">
                <a:latin typeface="Century Gothic"/>
                <a:cs typeface="Century Gothic"/>
              </a:rPr>
              <a:t>i</a:t>
            </a:r>
            <a:r>
              <a:rPr lang="pt-BR" i="1" spc="-25" dirty="0">
                <a:latin typeface="Century Gothic"/>
                <a:cs typeface="Century Gothic"/>
              </a:rPr>
              <a:t>d</a:t>
            </a:r>
            <a:r>
              <a:rPr lang="pt-BR" i="1" dirty="0">
                <a:latin typeface="Century Gothic"/>
                <a:cs typeface="Century Gothic"/>
              </a:rPr>
              <a:t>a</a:t>
            </a:r>
            <a:r>
              <a:rPr lang="pt-BR" i="1" spc="-40" dirty="0">
                <a:latin typeface="Century Gothic"/>
                <a:cs typeface="Century Gothic"/>
              </a:rPr>
              <a:t> </a:t>
            </a:r>
            <a:r>
              <a:rPr lang="pt-BR" i="1" spc="-25" dirty="0">
                <a:latin typeface="Century Gothic"/>
                <a:cs typeface="Century Gothic"/>
              </a:rPr>
              <a:t>qu</a:t>
            </a:r>
            <a:r>
              <a:rPr lang="pt-BR" i="1" dirty="0">
                <a:latin typeface="Century Gothic"/>
                <a:cs typeface="Century Gothic"/>
              </a:rPr>
              <a:t>e</a:t>
            </a:r>
            <a:r>
              <a:rPr lang="pt-BR" i="1" spc="-40" dirty="0">
                <a:latin typeface="Century Gothic"/>
                <a:cs typeface="Century Gothic"/>
              </a:rPr>
              <a:t> </a:t>
            </a:r>
            <a:r>
              <a:rPr lang="pt-BR" i="1" dirty="0">
                <a:latin typeface="Century Gothic"/>
                <a:cs typeface="Century Gothic"/>
              </a:rPr>
              <a:t>a </a:t>
            </a:r>
            <a:r>
              <a:rPr lang="pt-BR" i="1" spc="-20" dirty="0">
                <a:latin typeface="Century Gothic"/>
                <a:cs typeface="Century Gothic"/>
              </a:rPr>
              <a:t>c</a:t>
            </a:r>
            <a:r>
              <a:rPr lang="pt-BR" i="1" spc="-15" dirty="0">
                <a:latin typeface="Century Gothic"/>
                <a:cs typeface="Century Gothic"/>
              </a:rPr>
              <a:t>o</a:t>
            </a:r>
            <a:r>
              <a:rPr lang="pt-BR" i="1" spc="-20" dirty="0">
                <a:latin typeface="Century Gothic"/>
                <a:cs typeface="Century Gothic"/>
              </a:rPr>
              <a:t>nc</a:t>
            </a:r>
            <a:r>
              <a:rPr lang="pt-BR" i="1" spc="-15" dirty="0">
                <a:latin typeface="Century Gothic"/>
                <a:cs typeface="Century Gothic"/>
              </a:rPr>
              <a:t>e</a:t>
            </a:r>
            <a:r>
              <a:rPr lang="pt-BR" i="1" spc="-20" dirty="0">
                <a:latin typeface="Century Gothic"/>
                <a:cs typeface="Century Gothic"/>
              </a:rPr>
              <a:t>n</a:t>
            </a:r>
            <a:r>
              <a:rPr lang="pt-BR" i="1" dirty="0">
                <a:latin typeface="Century Gothic"/>
                <a:cs typeface="Century Gothic"/>
              </a:rPr>
              <a:t>t</a:t>
            </a:r>
            <a:r>
              <a:rPr lang="pt-BR" i="1" spc="-25" dirty="0">
                <a:latin typeface="Century Gothic"/>
                <a:cs typeface="Century Gothic"/>
              </a:rPr>
              <a:t>r</a:t>
            </a:r>
            <a:r>
              <a:rPr lang="pt-BR" i="1" spc="-20" dirty="0">
                <a:latin typeface="Century Gothic"/>
                <a:cs typeface="Century Gothic"/>
              </a:rPr>
              <a:t>açã</a:t>
            </a:r>
            <a:r>
              <a:rPr lang="pt-BR" i="1" dirty="0">
                <a:latin typeface="Century Gothic"/>
                <a:cs typeface="Century Gothic"/>
              </a:rPr>
              <a:t>o</a:t>
            </a:r>
            <a:r>
              <a:rPr lang="pt-BR" i="1" spc="-25" dirty="0">
                <a:latin typeface="Century Gothic"/>
                <a:cs typeface="Century Gothic"/>
              </a:rPr>
              <a:t> </a:t>
            </a:r>
            <a:r>
              <a:rPr lang="pt-BR" i="1" spc="-20" dirty="0">
                <a:latin typeface="Century Gothic"/>
                <a:cs typeface="Century Gothic"/>
              </a:rPr>
              <a:t>d</a:t>
            </a:r>
            <a:r>
              <a:rPr lang="pt-BR" i="1" dirty="0">
                <a:latin typeface="Century Gothic"/>
                <a:cs typeface="Century Gothic"/>
              </a:rPr>
              <a:t>a</a:t>
            </a:r>
            <a:r>
              <a:rPr lang="pt-BR" i="1" spc="-30" dirty="0">
                <a:latin typeface="Century Gothic"/>
                <a:cs typeface="Century Gothic"/>
              </a:rPr>
              <a:t> s</a:t>
            </a:r>
            <a:r>
              <a:rPr lang="pt-BR" i="1" spc="-25" dirty="0">
                <a:latin typeface="Century Gothic"/>
                <a:cs typeface="Century Gothic"/>
              </a:rPr>
              <a:t>ub</a:t>
            </a:r>
            <a:r>
              <a:rPr lang="pt-BR" i="1" spc="-30" dirty="0">
                <a:latin typeface="Century Gothic"/>
                <a:cs typeface="Century Gothic"/>
              </a:rPr>
              <a:t>s</a:t>
            </a:r>
            <a:r>
              <a:rPr lang="pt-BR" i="1" spc="-20" dirty="0">
                <a:latin typeface="Century Gothic"/>
                <a:cs typeface="Century Gothic"/>
              </a:rPr>
              <a:t>t</a:t>
            </a:r>
            <a:r>
              <a:rPr lang="pt-BR" i="1" spc="-30" dirty="0">
                <a:latin typeface="Century Gothic"/>
                <a:cs typeface="Century Gothic"/>
              </a:rPr>
              <a:t>ânci</a:t>
            </a:r>
            <a:r>
              <a:rPr lang="pt-BR" i="1" dirty="0">
                <a:latin typeface="Century Gothic"/>
                <a:cs typeface="Century Gothic"/>
              </a:rPr>
              <a:t>a</a:t>
            </a:r>
            <a:r>
              <a:rPr lang="pt-BR" i="1" spc="45" dirty="0">
                <a:latin typeface="Century Gothic"/>
                <a:cs typeface="Century Gothic"/>
              </a:rPr>
              <a:t> </a:t>
            </a:r>
            <a:r>
              <a:rPr lang="pt-BR" i="1" spc="-30" dirty="0">
                <a:latin typeface="Century Gothic"/>
                <a:cs typeface="Century Gothic"/>
              </a:rPr>
              <a:t>a</a:t>
            </a:r>
            <a:r>
              <a:rPr lang="pt-BR" i="1" spc="-25" dirty="0">
                <a:latin typeface="Century Gothic"/>
                <a:cs typeface="Century Gothic"/>
              </a:rPr>
              <a:t>b</a:t>
            </a:r>
            <a:r>
              <a:rPr lang="pt-BR" i="1" spc="-30" dirty="0">
                <a:latin typeface="Century Gothic"/>
                <a:cs typeface="Century Gothic"/>
              </a:rPr>
              <a:t>sorv</a:t>
            </a:r>
            <a:r>
              <a:rPr lang="pt-BR" i="1" spc="-25" dirty="0">
                <a:latin typeface="Century Gothic"/>
                <a:cs typeface="Century Gothic"/>
              </a:rPr>
              <a:t>e</a:t>
            </a:r>
            <a:r>
              <a:rPr lang="pt-BR" i="1" spc="-30" dirty="0">
                <a:latin typeface="Century Gothic"/>
                <a:cs typeface="Century Gothic"/>
              </a:rPr>
              <a:t>n</a:t>
            </a:r>
            <a:r>
              <a:rPr lang="pt-BR" i="1" spc="-20" dirty="0">
                <a:latin typeface="Century Gothic"/>
                <a:cs typeface="Century Gothic"/>
              </a:rPr>
              <a:t>t</a:t>
            </a:r>
            <a:r>
              <a:rPr lang="pt-BR" i="1" dirty="0">
                <a:latin typeface="Century Gothic"/>
                <a:cs typeface="Century Gothic"/>
              </a:rPr>
              <a:t>e </a:t>
            </a:r>
            <a:r>
              <a:rPr lang="pt-BR" i="1" spc="-30" dirty="0">
                <a:latin typeface="Century Gothic"/>
                <a:cs typeface="Century Gothic"/>
              </a:rPr>
              <a:t>a</a:t>
            </a:r>
            <a:r>
              <a:rPr lang="pt-BR" i="1" spc="-25" dirty="0">
                <a:latin typeface="Century Gothic"/>
                <a:cs typeface="Century Gothic"/>
              </a:rPr>
              <a:t>u</a:t>
            </a:r>
            <a:r>
              <a:rPr lang="pt-BR" i="1" spc="-20" dirty="0">
                <a:latin typeface="Century Gothic"/>
                <a:cs typeface="Century Gothic"/>
              </a:rPr>
              <a:t>m</a:t>
            </a:r>
            <a:r>
              <a:rPr lang="pt-BR" i="1" spc="-25" dirty="0">
                <a:latin typeface="Century Gothic"/>
                <a:cs typeface="Century Gothic"/>
              </a:rPr>
              <a:t>e</a:t>
            </a:r>
            <a:r>
              <a:rPr lang="pt-BR" i="1" spc="-30" dirty="0">
                <a:latin typeface="Century Gothic"/>
                <a:cs typeface="Century Gothic"/>
              </a:rPr>
              <a:t>n</a:t>
            </a:r>
            <a:r>
              <a:rPr lang="pt-BR" i="1" spc="-20" dirty="0">
                <a:latin typeface="Century Gothic"/>
                <a:cs typeface="Century Gothic"/>
              </a:rPr>
              <a:t>t</a:t>
            </a:r>
            <a:r>
              <a:rPr lang="pt-BR" i="1" dirty="0">
                <a:latin typeface="Century Gothic"/>
                <a:cs typeface="Century Gothic"/>
              </a:rPr>
              <a:t>a</a:t>
            </a:r>
            <a:r>
              <a:rPr lang="pt-BR" i="1" spc="-40" dirty="0">
                <a:latin typeface="Century Gothic"/>
                <a:cs typeface="Century Gothic"/>
              </a:rPr>
              <a:t> </a:t>
            </a:r>
            <a:r>
              <a:rPr lang="pt-BR" i="1" spc="-20" dirty="0">
                <a:latin typeface="Century Gothic"/>
                <a:cs typeface="Century Gothic"/>
              </a:rPr>
              <a:t>a</a:t>
            </a:r>
            <a:r>
              <a:rPr lang="pt-BR" i="1" spc="-15" dirty="0">
                <a:latin typeface="Century Gothic"/>
                <a:cs typeface="Century Gothic"/>
              </a:rPr>
              <a:t>r</a:t>
            </a:r>
            <a:r>
              <a:rPr lang="pt-BR" i="1" spc="-20" dirty="0">
                <a:latin typeface="Century Gothic"/>
                <a:cs typeface="Century Gothic"/>
              </a:rPr>
              <a:t>i</a:t>
            </a:r>
            <a:r>
              <a:rPr lang="pt-BR" i="1" dirty="0">
                <a:latin typeface="Century Gothic"/>
                <a:cs typeface="Century Gothic"/>
              </a:rPr>
              <a:t>t</a:t>
            </a:r>
            <a:r>
              <a:rPr lang="pt-BR" i="1" spc="-15" dirty="0">
                <a:latin typeface="Century Gothic"/>
                <a:cs typeface="Century Gothic"/>
              </a:rPr>
              <a:t>me</a:t>
            </a:r>
            <a:r>
              <a:rPr lang="pt-BR" i="1" dirty="0">
                <a:latin typeface="Century Gothic"/>
                <a:cs typeface="Century Gothic"/>
              </a:rPr>
              <a:t>t</a:t>
            </a:r>
            <a:r>
              <a:rPr lang="pt-BR" i="1" spc="-25" dirty="0">
                <a:latin typeface="Century Gothic"/>
                <a:cs typeface="Century Gothic"/>
              </a:rPr>
              <a:t>i</a:t>
            </a:r>
            <a:r>
              <a:rPr lang="pt-BR" i="1" spc="-20" dirty="0">
                <a:latin typeface="Century Gothic"/>
                <a:cs typeface="Century Gothic"/>
              </a:rPr>
              <a:t>cam</a:t>
            </a:r>
            <a:r>
              <a:rPr lang="pt-BR" i="1" spc="-25" dirty="0">
                <a:latin typeface="Century Gothic"/>
                <a:cs typeface="Century Gothic"/>
              </a:rPr>
              <a:t>e</a:t>
            </a:r>
            <a:r>
              <a:rPr lang="pt-BR" i="1" spc="-20" dirty="0">
                <a:latin typeface="Century Gothic"/>
                <a:cs typeface="Century Gothic"/>
              </a:rPr>
              <a:t>nt</a:t>
            </a:r>
            <a:r>
              <a:rPr lang="pt-BR" i="1" spc="-35" dirty="0">
                <a:latin typeface="Century Gothic"/>
                <a:cs typeface="Century Gothic"/>
              </a:rPr>
              <a:t>e</a:t>
            </a:r>
            <a:r>
              <a:rPr lang="pt-BR" i="1" dirty="0">
                <a:latin typeface="Century Gothic"/>
                <a:cs typeface="Century Gothic"/>
              </a:rPr>
              <a:t>”</a:t>
            </a:r>
            <a:endParaRPr lang="pt-BR" dirty="0">
              <a:latin typeface="Century Gothic"/>
              <a:cs typeface="Century Gothic"/>
            </a:endParaRPr>
          </a:p>
          <a:p>
            <a:pPr marL="396240" indent="-383540">
              <a:lnSpc>
                <a:spcPts val="3400"/>
              </a:lnSpc>
              <a:spcBef>
                <a:spcPts val="395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endParaRPr lang="en-US" sz="2800" spc="-30" dirty="0">
              <a:latin typeface="Century Gothic"/>
              <a:cs typeface="Century Gothic"/>
            </a:endParaRPr>
          </a:p>
          <a:p>
            <a:pPr marL="396240" indent="-383540">
              <a:lnSpc>
                <a:spcPts val="3400"/>
              </a:lnSpc>
              <a:spcBef>
                <a:spcPts val="395"/>
              </a:spcBef>
              <a:buClr>
                <a:srgbClr val="7DD139"/>
              </a:buClr>
              <a:buSzPct val="80000"/>
              <a:buFont typeface="Wingdings 2"/>
              <a:buChar char=""/>
              <a:tabLst>
                <a:tab pos="396875" algn="l"/>
              </a:tabLst>
            </a:pPr>
            <a:r>
              <a:rPr sz="2800" spc="-30" dirty="0" err="1">
                <a:latin typeface="Century Gothic"/>
                <a:cs typeface="Century Gothic"/>
              </a:rPr>
              <a:t>C</a:t>
            </a:r>
            <a:r>
              <a:rPr sz="2800" spc="-25" dirty="0" err="1">
                <a:latin typeface="Century Gothic"/>
                <a:cs typeface="Century Gothic"/>
              </a:rPr>
              <a:t>u</a:t>
            </a:r>
            <a:r>
              <a:rPr sz="2800" spc="-30" dirty="0" err="1">
                <a:latin typeface="Century Gothic"/>
                <a:cs typeface="Century Gothic"/>
              </a:rPr>
              <a:t>r</a:t>
            </a:r>
            <a:r>
              <a:rPr sz="2800" spc="-20" dirty="0" err="1">
                <a:latin typeface="Century Gothic"/>
                <a:cs typeface="Century Gothic"/>
              </a:rPr>
              <a:t>v</a:t>
            </a:r>
            <a:r>
              <a:rPr sz="2800" dirty="0" err="1">
                <a:latin typeface="Century Gothic"/>
                <a:cs typeface="Century Gothic"/>
              </a:rPr>
              <a:t>a</a:t>
            </a:r>
            <a:r>
              <a:rPr sz="2800" spc="-30" dirty="0">
                <a:latin typeface="Century Gothic"/>
                <a:cs typeface="Century Gothic"/>
              </a:rPr>
              <a:t> </a:t>
            </a:r>
            <a:r>
              <a:rPr sz="2800" spc="-45" dirty="0">
                <a:latin typeface="Century Gothic"/>
                <a:cs typeface="Century Gothic"/>
              </a:rPr>
              <a:t>d</a:t>
            </a:r>
            <a:r>
              <a:rPr sz="2800" dirty="0">
                <a:latin typeface="Century Gothic"/>
                <a:cs typeface="Century Gothic"/>
              </a:rPr>
              <a:t>e</a:t>
            </a:r>
            <a:r>
              <a:rPr sz="2800" spc="-50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calibração</a:t>
            </a:r>
            <a:r>
              <a:rPr sz="2800" spc="-35" dirty="0">
                <a:latin typeface="Century Gothic"/>
                <a:cs typeface="Century Gothic"/>
              </a:rPr>
              <a:t> e</a:t>
            </a:r>
            <a:r>
              <a:rPr sz="2800" dirty="0">
                <a:latin typeface="Century Gothic"/>
                <a:cs typeface="Century Gothic"/>
              </a:rPr>
              <a:t>m</a:t>
            </a:r>
            <a:r>
              <a:rPr sz="2800" spc="-45" dirty="0">
                <a:latin typeface="Century Gothic"/>
                <a:cs typeface="Century Gothic"/>
              </a:rPr>
              <a:t> </a:t>
            </a:r>
            <a:r>
              <a:rPr sz="2800" dirty="0">
                <a:latin typeface="Century Gothic"/>
                <a:cs typeface="Century Gothic"/>
              </a:rPr>
              <a:t>todas</a:t>
            </a:r>
            <a:r>
              <a:rPr sz="2800" spc="-45" dirty="0">
                <a:latin typeface="Century Gothic"/>
                <a:cs typeface="Century Gothic"/>
              </a:rPr>
              <a:t> </a:t>
            </a:r>
            <a:r>
              <a:rPr sz="2800" spc="-5" dirty="0">
                <a:latin typeface="Century Gothic"/>
                <a:cs typeface="Century Gothic"/>
              </a:rPr>
              <a:t>as</a:t>
            </a:r>
            <a:endParaRPr sz="2800" dirty="0">
              <a:latin typeface="Century Gothic"/>
              <a:cs typeface="Century Gothic"/>
            </a:endParaRPr>
          </a:p>
          <a:p>
            <a:pPr marL="396240">
              <a:lnSpc>
                <a:spcPts val="3400"/>
              </a:lnSpc>
            </a:pPr>
            <a:r>
              <a:rPr sz="2800" spc="-5" dirty="0" err="1">
                <a:latin typeface="Century Gothic"/>
                <a:cs typeface="Century Gothic"/>
              </a:rPr>
              <a:t>análises</a:t>
            </a:r>
            <a:endParaRPr sz="2800" dirty="0">
              <a:latin typeface="Century Gothic"/>
              <a:cs typeface="Century Gothic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179477" y="45158"/>
            <a:ext cx="5756843" cy="132343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Espectrometria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de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Absorção</a:t>
            </a:r>
            <a:r>
              <a:rPr lang="en-US" sz="4000" b="0" i="1" cap="none" spc="0" dirty="0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 </a:t>
            </a:r>
            <a:r>
              <a:rPr lang="en-US" sz="4000" b="0" i="1" cap="none" spc="0" dirty="0" err="1">
                <a:ln w="0"/>
                <a:solidFill>
                  <a:srgbClr val="00B05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Atômica</a:t>
            </a:r>
            <a:endParaRPr lang="en-US" sz="4000" b="0" i="1" cap="none" spc="0" dirty="0">
              <a:ln w="0"/>
              <a:solidFill>
                <a:srgbClr val="00B050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Blue II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EAC1C"/>
      </a:hlink>
      <a:folHlink>
        <a:srgbClr val="B26B0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180</TotalTime>
  <Words>530</Words>
  <Application>Microsoft Office PowerPoint</Application>
  <PresentationFormat>On-screen Show (4:3)</PresentationFormat>
  <Paragraphs>136</Paragraphs>
  <Slides>23</Slides>
  <Notes>22</Notes>
  <HiddenSlides>0</HiddenSlides>
  <MMClips>1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3" baseType="lpstr">
      <vt:lpstr>Arial</vt:lpstr>
      <vt:lpstr>Calibri</vt:lpstr>
      <vt:lpstr>Calibri Light</vt:lpstr>
      <vt:lpstr>Century Gothic</vt:lpstr>
      <vt:lpstr>Symbol</vt:lpstr>
      <vt:lpstr>Times New Roman</vt:lpstr>
      <vt:lpstr>Verdana</vt:lpstr>
      <vt:lpstr>Wingdings</vt:lpstr>
      <vt:lpstr>Wingdings 2</vt:lpstr>
      <vt:lpstr>Office Theme</vt:lpstr>
      <vt:lpstr>PowerPoint Presentation</vt:lpstr>
      <vt:lpstr>PowerPoint Presentation</vt:lpstr>
      <vt:lpstr>Volumétricos Titulação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Espectrometria de Absorção Atômica</dc:title>
  <dc:creator>Janaina</dc:creator>
  <cp:lastModifiedBy>Eduardo Purgatto</cp:lastModifiedBy>
  <cp:revision>15</cp:revision>
  <dcterms:created xsi:type="dcterms:W3CDTF">2015-10-28T22:44:31Z</dcterms:created>
  <dcterms:modified xsi:type="dcterms:W3CDTF">2016-10-25T17:09:48Z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2014-11-20T00:00:00Z</vt:filetime>
  </property>
  <property fmtid="{D5CDD505-2E9C-101B-9397-08002B2CF9AE}" pid="3" name="LastSaved">
    <vt:filetime>2015-10-29T00:00:00Z</vt:filetime>
  </property>
</Properties>
</file>