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247A7-7E50-429C-ADB4-EBF9981388F1}" type="datetimeFigureOut">
              <a:rPr lang="pt-BR"/>
              <a:pPr>
                <a:defRPr/>
              </a:pPr>
              <a:t>16/06/2014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E3C2B-B946-4644-86CE-5EDAA2BCDCA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E2531-9A8E-45AC-A272-40899382BC73}" type="datetimeFigureOut">
              <a:rPr lang="pt-BR"/>
              <a:pPr>
                <a:defRPr/>
              </a:pPr>
              <a:t>16/06/2014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F7122-B6D6-4411-A762-DF3ADA4C470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BE51B-58DB-4E1C-9EFD-0F4DD12C8677}" type="datetimeFigureOut">
              <a:rPr lang="pt-BR"/>
              <a:pPr>
                <a:defRPr/>
              </a:pPr>
              <a:t>16/06/2014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2009B-0048-4E11-941A-98B4830BECF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980FB-92C5-4129-8066-792575DABF51}" type="datetimeFigureOut">
              <a:rPr lang="pt-BR"/>
              <a:pPr>
                <a:defRPr/>
              </a:pPr>
              <a:t>16/06/2014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70274-102C-4C50-ABA7-91217CB6236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23046-AFAF-42B3-B7C7-6928F4436C68}" type="datetimeFigureOut">
              <a:rPr lang="pt-BR"/>
              <a:pPr>
                <a:defRPr/>
              </a:pPr>
              <a:t>16/06/2014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8E9E3-676B-44A3-AE6A-CF8AA8C935C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BFFEF-BB2C-41A4-8310-AA48409BB245}" type="datetimeFigureOut">
              <a:rPr lang="pt-BR"/>
              <a:pPr>
                <a:defRPr/>
              </a:pPr>
              <a:t>16/06/2014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C0606-D9D9-46AA-BE05-A1F365A5A79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96657-9DB8-471A-8600-4F88A0706563}" type="datetimeFigureOut">
              <a:rPr lang="pt-BR"/>
              <a:pPr>
                <a:defRPr/>
              </a:pPr>
              <a:t>16/06/2014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1C6A5-7A4B-4839-A94A-38967DE5543C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169E9-2C9F-4E04-9ADA-2BCD6753FDDD}" type="datetimeFigureOut">
              <a:rPr lang="pt-BR"/>
              <a:pPr>
                <a:defRPr/>
              </a:pPr>
              <a:t>16/06/2014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CAF1F-16E1-4CDA-BE15-264C222BDD1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E9180-D524-4C3C-A363-EE437C92FAFF}" type="datetimeFigureOut">
              <a:rPr lang="pt-BR"/>
              <a:pPr>
                <a:defRPr/>
              </a:pPr>
              <a:t>16/06/2014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95400-58E2-4180-8DD8-17F1D80281C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3431B-C811-4C3A-9AAE-B64CDF21EFAA}" type="datetimeFigureOut">
              <a:rPr lang="pt-BR"/>
              <a:pPr>
                <a:defRPr/>
              </a:pPr>
              <a:t>16/06/2014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4C823-DC8B-4862-8C72-42B6BA29336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48AD2-2B10-4256-BBD9-889A1B6003BC}" type="datetimeFigureOut">
              <a:rPr lang="pt-BR"/>
              <a:pPr>
                <a:defRPr/>
              </a:pPr>
              <a:t>16/06/2014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252E2-1149-4426-BEC6-E86BC99FB24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B39B2F-7812-434B-AE4A-088C4EE25EBB}" type="datetimeFigureOut">
              <a:rPr lang="pt-BR"/>
              <a:pPr>
                <a:defRPr/>
              </a:pPr>
              <a:t>16/06/2014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216452-74A5-4C56-96D0-F812EB821DC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Análise do Currículo – Ensino Fundamental II – Segundo Ciclo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/>
              <a:t>André </a:t>
            </a:r>
            <a:r>
              <a:rPr lang="pt-BR" dirty="0" err="1" smtClean="0"/>
              <a:t>Ubiraco</a:t>
            </a:r>
            <a:endParaRPr lang="pt-BR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/>
              <a:t>Carla </a:t>
            </a:r>
            <a:r>
              <a:rPr lang="pt-BR" dirty="0" err="1" smtClean="0"/>
              <a:t>Pavone</a:t>
            </a:r>
            <a:endParaRPr lang="pt-BR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/>
              <a:t>Henrique Neves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/>
              <a:t>Maria Angélica Barrios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Questão I – Análise do conteúdo do ponto de vista da história da Zoologia no Brasil</a:t>
            </a:r>
            <a:endParaRPr lang="pt-BR" dirty="0"/>
          </a:p>
        </p:txBody>
      </p:sp>
      <p:sp>
        <p:nvSpPr>
          <p:cNvPr id="14338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r>
              <a:rPr lang="pt-BR" smtClean="0"/>
              <a:t>Ponto de Vista Naturalístico: Não há;</a:t>
            </a:r>
          </a:p>
          <a:p>
            <a:r>
              <a:rPr lang="pt-BR" smtClean="0"/>
              <a:t>Ponto de Vista Aplicado: Uso da natureza e distribuição de animais (seres vivos) para se verificar a distribuição de poluentes;</a:t>
            </a:r>
          </a:p>
          <a:p>
            <a:r>
              <a:rPr lang="pt-BR" smtClean="0"/>
              <a:t>Ponto de Vista Acadêmico: Origem e Evolução da Vida; comparação da natureza dos seres vivos com os seres humanos.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Questão 2 – Identificar o papel </a:t>
            </a:r>
            <a:r>
              <a:rPr lang="pt-BR" dirty="0" err="1" smtClean="0"/>
              <a:t>socio-cultural</a:t>
            </a:r>
            <a:r>
              <a:rPr lang="pt-BR" dirty="0" smtClean="0"/>
              <a:t> dos conhecimentos abordados</a:t>
            </a:r>
            <a:endParaRPr lang="pt-BR" dirty="0"/>
          </a:p>
        </p:txBody>
      </p:sp>
      <p:sp>
        <p:nvSpPr>
          <p:cNvPr id="15362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Redução do antropocentrismo: Comparação dos seres humanos com outros animais, evolução e origem comum da vida na terra, impacto dos poluentes sobre os diversos ambientes e sobre todos os seres vivos daquele ambiente.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Questão 3: Abordagem interdisciplinar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dirty="0" smtClean="0"/>
              <a:t>Passagem de filmes/documentários demonstrando o modo de vida de diferentes seres vivos em diferentes ambientes, suas interações e os impactos que a atividade humana tem sobre eles;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dirty="0" smtClean="0"/>
              <a:t>Identificação num planisfério dos biomas encontrados e discussão sobre as atividades apresentadas e qual o possível impacto econômico da redução daquela atividade para a sociedade.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175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Modelo de design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Calibri</vt:lpstr>
      <vt:lpstr>Arial</vt:lpstr>
      <vt:lpstr>Tema do Office</vt:lpstr>
      <vt:lpstr>Análise do Currículo – Ensino Fundamental II – Segundo Ciclo</vt:lpstr>
      <vt:lpstr>Questão I – Análise do conteúdo do ponto de vista da história da Zoologia no Brasil</vt:lpstr>
      <vt:lpstr>Questão 2 – Identificar o papel socio-cultural dos conhecimentos abordados</vt:lpstr>
      <vt:lpstr>Questão 3: Abordagem interdisciplinar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do Currículo – Ensino Fundamental II – Segundo Ciclo</dc:title>
  <dc:creator>henrique iglesias neves</dc:creator>
  <cp:lastModifiedBy>Rosana</cp:lastModifiedBy>
  <cp:revision>3</cp:revision>
  <dcterms:created xsi:type="dcterms:W3CDTF">2014-03-11T21:49:46Z</dcterms:created>
  <dcterms:modified xsi:type="dcterms:W3CDTF">2014-06-16T23:18:31Z</dcterms:modified>
</cp:coreProperties>
</file>