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02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5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4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4/7/2014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1 – Projeto temático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040313" y="1475581"/>
            <a:ext cx="4248472" cy="2183288"/>
            <a:chOff x="94068" y="1839013"/>
            <a:chExt cx="4248472" cy="218328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94068" y="1839013"/>
              <a:ext cx="4248472" cy="218328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Primeira fase do projeto temático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Etapa C – Definição do problema</a:t>
            </a:r>
          </a:p>
          <a:p>
            <a:pPr lvl="1"/>
            <a:r>
              <a:rPr lang="pt-BR" dirty="0" smtClean="0"/>
              <a:t>Cada grupo define claramente qual o problema que será abordado naquele cenário</a:t>
            </a:r>
          </a:p>
          <a:p>
            <a:pPr lvl="1"/>
            <a:r>
              <a:rPr lang="pt-BR" dirty="0" smtClean="0"/>
              <a:t>O problema deve ser enunciado, juntamente com seus requisitos técnicos (quantitativos e qualitativos) e documentado, incluindo todos os dados utilizados para essa definição</a:t>
            </a:r>
          </a:p>
          <a:p>
            <a:pPr marL="503238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689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Primeira fase do projeto temático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Etapa D – Proposta de alternativas de solução</a:t>
            </a:r>
          </a:p>
          <a:p>
            <a:pPr lvl="1"/>
            <a:r>
              <a:rPr lang="pt-BR" dirty="0" smtClean="0"/>
              <a:t>Cada grupo cria várias alternativas de solução, pontuando vantagens, desvantagens, mas sem utilizar qualquer critério de escolha ou análise de cada solução</a:t>
            </a:r>
          </a:p>
          <a:p>
            <a:pPr lvl="1"/>
            <a:r>
              <a:rPr lang="pt-BR" dirty="0" smtClean="0"/>
              <a:t>O grupo deverá fazer uma apresentação de seu cenário, problema detectado e soluções propostas aos demais colegas de turma</a:t>
            </a:r>
          </a:p>
          <a:p>
            <a:pPr lvl="1"/>
            <a:r>
              <a:rPr lang="pt-BR" dirty="0" smtClean="0"/>
              <a:t>O grupo deverá entregar um relatório parcial das atividades executadas até o momento para o professor</a:t>
            </a:r>
          </a:p>
          <a:p>
            <a:pPr lvl="1"/>
            <a:r>
              <a:rPr lang="pt-BR" smtClean="0"/>
              <a:t>Apresentação</a:t>
            </a:r>
            <a:r>
              <a:rPr lang="pt-BR" dirty="0" smtClean="0"/>
              <a:t>, entrega e fim das atividades da primeira fase na aula S5</a:t>
            </a:r>
          </a:p>
          <a:p>
            <a:pPr marL="503238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31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Apresentação do tema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Etapas do projeto</a:t>
            </a:r>
          </a:p>
          <a:p>
            <a:pPr marL="1011238" lvl="1" indent="-571500">
              <a:buFont typeface="+mj-lt"/>
              <a:buAutoNum type="romanUcPeriod"/>
            </a:pPr>
            <a:r>
              <a:rPr lang="pt-BR" dirty="0" smtClean="0"/>
              <a:t>Primeira fase do projeto</a:t>
            </a:r>
          </a:p>
          <a:p>
            <a:pPr marL="1395413" lvl="2" indent="-514350">
              <a:buFont typeface="+mj-lt"/>
              <a:buAutoNum type="alphaUcPeriod"/>
            </a:pPr>
            <a:r>
              <a:rPr lang="pt-BR" dirty="0" smtClean="0"/>
              <a:t>Levantamento de dados</a:t>
            </a:r>
          </a:p>
          <a:p>
            <a:pPr marL="1395413" lvl="2" indent="-514350">
              <a:buFont typeface="+mj-lt"/>
              <a:buAutoNum type="alphaUcPeriod"/>
            </a:pPr>
            <a:r>
              <a:rPr lang="pt-BR" dirty="0" smtClean="0"/>
              <a:t>Análise dos dados</a:t>
            </a:r>
          </a:p>
          <a:p>
            <a:pPr marL="1395413" lvl="2" indent="-514350">
              <a:buFont typeface="+mj-lt"/>
              <a:buAutoNum type="alphaUcPeriod"/>
            </a:pPr>
            <a:r>
              <a:rPr lang="pt-BR" dirty="0" smtClean="0"/>
              <a:t>Definição do problema</a:t>
            </a:r>
          </a:p>
          <a:p>
            <a:pPr marL="1395413" lvl="2" indent="-514350">
              <a:buFont typeface="+mj-lt"/>
              <a:buAutoNum type="alphaUcPeriod"/>
            </a:pPr>
            <a:r>
              <a:rPr lang="pt-BR" dirty="0" smtClean="0"/>
              <a:t>Proposta de alternativas de solução</a:t>
            </a:r>
          </a:p>
          <a:p>
            <a:pPr marL="954088" lvl="1" indent="-514350">
              <a:buFont typeface="+mj-lt"/>
              <a:buAutoNum type="romanUcPeriod"/>
            </a:pPr>
            <a:r>
              <a:rPr lang="pt-BR" dirty="0" smtClean="0"/>
              <a:t>Segunda fase do projeto</a:t>
            </a:r>
          </a:p>
          <a:p>
            <a:pPr marL="1395413" lvl="2" indent="-514350">
              <a:buFont typeface="+mj-lt"/>
              <a:buAutoNum type="alphaUcPeriod" startAt="5"/>
            </a:pPr>
            <a:r>
              <a:rPr lang="pt-BR" dirty="0" smtClean="0"/>
              <a:t>Escolha da melhor solução</a:t>
            </a:r>
          </a:p>
          <a:p>
            <a:pPr marL="1395413" lvl="2" indent="-514350">
              <a:buFont typeface="+mj-lt"/>
              <a:buAutoNum type="alphaUcPeriod" startAt="5"/>
            </a:pPr>
            <a:r>
              <a:rPr lang="pt-BR" dirty="0" smtClean="0"/>
              <a:t>Especificação detalhada da solução</a:t>
            </a:r>
          </a:p>
          <a:p>
            <a:pPr marL="1395413" lvl="2" indent="-514350">
              <a:buFont typeface="+mj-lt"/>
              <a:buAutoNum type="alphaUcPeriod" startAt="5"/>
            </a:pPr>
            <a:r>
              <a:rPr lang="pt-BR" dirty="0" smtClean="0"/>
              <a:t>Implementação de prova de conceito da solução</a:t>
            </a:r>
          </a:p>
          <a:p>
            <a:pPr marL="1395413" lvl="2" indent="-514350">
              <a:buFont typeface="+mj-lt"/>
              <a:buAutoNum type="alphaU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Tema: Climatização de ambientes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Aplicação de tecnologias, materiais e métodos para ajuste da climatização de um recinto</a:t>
            </a:r>
          </a:p>
          <a:p>
            <a:endParaRPr lang="pt-BR" dirty="0" smtClean="0"/>
          </a:p>
          <a:p>
            <a:r>
              <a:rPr lang="pt-BR" dirty="0" smtClean="0"/>
              <a:t>Exemplos de variáveis para controle e monitoração</a:t>
            </a:r>
          </a:p>
          <a:p>
            <a:pPr lvl="1"/>
            <a:r>
              <a:rPr lang="pt-BR" dirty="0" smtClean="0"/>
              <a:t>Temperatura</a:t>
            </a:r>
          </a:p>
          <a:p>
            <a:pPr lvl="1"/>
            <a:r>
              <a:rPr lang="pt-BR" dirty="0" smtClean="0"/>
              <a:t>Luminosidade</a:t>
            </a:r>
          </a:p>
          <a:p>
            <a:pPr lvl="1"/>
            <a:r>
              <a:rPr lang="pt-BR" dirty="0" smtClean="0"/>
              <a:t>Ventilação</a:t>
            </a:r>
          </a:p>
          <a:p>
            <a:pPr lvl="1"/>
            <a:r>
              <a:rPr lang="pt-BR" dirty="0" smtClean="0"/>
              <a:t>Umidade</a:t>
            </a:r>
          </a:p>
          <a:p>
            <a:pPr lvl="1"/>
            <a:r>
              <a:rPr lang="pt-BR" dirty="0" smtClean="0"/>
              <a:t>???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725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Climatização de ambientes - cenário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O cenário de aplicação pode ser escolhido pelo grupo, por exemplo:</a:t>
            </a:r>
          </a:p>
          <a:p>
            <a:pPr lvl="1"/>
            <a:r>
              <a:rPr lang="pt-BR" dirty="0" smtClean="0"/>
              <a:t>Uma estufa de plantas</a:t>
            </a:r>
          </a:p>
          <a:p>
            <a:pPr lvl="1"/>
            <a:r>
              <a:rPr lang="pt-BR" dirty="0" smtClean="0"/>
              <a:t>Uma chocadeira para aves</a:t>
            </a:r>
          </a:p>
          <a:p>
            <a:pPr lvl="1"/>
            <a:r>
              <a:rPr lang="pt-BR" dirty="0" smtClean="0"/>
              <a:t>Um aquário de peixes</a:t>
            </a:r>
          </a:p>
          <a:p>
            <a:pPr lvl="1"/>
            <a:r>
              <a:rPr lang="pt-BR" dirty="0" smtClean="0"/>
              <a:t>Uma adega de vinhos</a:t>
            </a:r>
          </a:p>
          <a:p>
            <a:pPr lvl="1"/>
            <a:r>
              <a:rPr lang="pt-BR" dirty="0" smtClean="0"/>
              <a:t>Uma sala de um datacenter</a:t>
            </a:r>
          </a:p>
          <a:p>
            <a:pPr lvl="1"/>
            <a:r>
              <a:rPr lang="pt-BR" dirty="0" smtClean="0"/>
              <a:t>Um recinto de uma residência</a:t>
            </a:r>
          </a:p>
          <a:p>
            <a:pPr lvl="1"/>
            <a:r>
              <a:rPr lang="pt-BR" dirty="0" smtClean="0"/>
              <a:t>Uma sala de aula de uma escola</a:t>
            </a:r>
          </a:p>
          <a:p>
            <a:pPr lvl="1"/>
            <a:r>
              <a:rPr lang="pt-BR" dirty="0" smtClean="0"/>
              <a:t>Um câmara fria de um frigorífico</a:t>
            </a:r>
          </a:p>
          <a:p>
            <a:pPr lvl="1"/>
            <a:r>
              <a:rPr lang="pt-BR" dirty="0" smtClean="0"/>
              <a:t>Um forno para cozimento de alimentos, ....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9544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Climatização de ambientes - restrições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Temperatura máxima do ambiente controlado</a:t>
            </a:r>
          </a:p>
          <a:p>
            <a:pPr marL="0" indent="0" algn="ctr">
              <a:buNone/>
            </a:pPr>
            <a:r>
              <a:rPr lang="pt-BR" dirty="0" smtClean="0"/>
              <a:t>60,0 [°C]</a:t>
            </a:r>
          </a:p>
          <a:p>
            <a:endParaRPr lang="pt-BR" dirty="0"/>
          </a:p>
          <a:p>
            <a:r>
              <a:rPr lang="pt-BR" dirty="0" smtClean="0"/>
              <a:t>Temperatura mínima do ambiente controlado</a:t>
            </a:r>
          </a:p>
          <a:p>
            <a:pPr marL="0" indent="0" algn="ctr">
              <a:buNone/>
            </a:pPr>
            <a:r>
              <a:rPr lang="pt-BR" dirty="0" smtClean="0"/>
              <a:t>5,0 [°C]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Máximo que potência que pode ser manuseado</a:t>
            </a:r>
          </a:p>
          <a:p>
            <a:pPr marL="0" indent="0" algn="ctr">
              <a:buNone/>
            </a:pPr>
            <a:r>
              <a:rPr lang="pt-BR" dirty="0" smtClean="0"/>
              <a:t>30,0 [W]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65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Climatização de ambientes - projeto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Serão desenvolvidos ao longo do projeto:</a:t>
            </a:r>
          </a:p>
          <a:p>
            <a:pPr lvl="1"/>
            <a:r>
              <a:rPr lang="pt-BR" dirty="0" smtClean="0"/>
              <a:t>Um projeto executivo do cenário escolhido pelo grupo</a:t>
            </a:r>
          </a:p>
          <a:p>
            <a:pPr lvl="1"/>
            <a:r>
              <a:rPr lang="pt-BR" dirty="0" smtClean="0"/>
              <a:t>Relatórios técnicos para documentação</a:t>
            </a:r>
          </a:p>
          <a:p>
            <a:pPr lvl="1"/>
            <a:r>
              <a:rPr lang="pt-BR" dirty="0" smtClean="0"/>
              <a:t>Apresentações orais dos resultados parciais e finais</a:t>
            </a:r>
          </a:p>
          <a:p>
            <a:pPr lvl="1"/>
            <a:r>
              <a:rPr lang="pt-BR" dirty="0" smtClean="0"/>
              <a:t>Uma prova de conceito utilizando um kit básico, a ser customizado pelo grupo, para ilustração das funcionalidades de seu projeto.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7603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 qual é o problema?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Parte das tarefas do grupo é encontrar um cenário e um problema, com números, quantidades, qualidades e metas a serem alcançadas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12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Primeira fase do projeto temático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Etapa A – Levantamento de dados</a:t>
            </a:r>
          </a:p>
          <a:p>
            <a:pPr lvl="1"/>
            <a:r>
              <a:rPr lang="pt-BR" dirty="0" smtClean="0"/>
              <a:t>Procurar na literatura por dados e informações a respeito do cenário escolhido. </a:t>
            </a:r>
            <a:r>
              <a:rPr lang="pt-BR" dirty="0" err="1" smtClean="0"/>
              <a:t>Ex</a:t>
            </a:r>
            <a:r>
              <a:rPr lang="pt-BR" dirty="0" smtClean="0"/>
              <a:t>:</a:t>
            </a:r>
          </a:p>
          <a:p>
            <a:pPr lvl="2"/>
            <a:r>
              <a:rPr lang="pt-BR" dirty="0" smtClean="0"/>
              <a:t>Energia e consumo </a:t>
            </a:r>
          </a:p>
          <a:p>
            <a:pPr lvl="2"/>
            <a:r>
              <a:rPr lang="pt-BR" dirty="0" smtClean="0"/>
              <a:t>Limites das variáveis de controle</a:t>
            </a:r>
          </a:p>
          <a:p>
            <a:pPr lvl="2"/>
            <a:r>
              <a:rPr lang="pt-BR" dirty="0" smtClean="0"/>
              <a:t>Quantidades, custos</a:t>
            </a:r>
          </a:p>
          <a:p>
            <a:pPr lvl="1"/>
            <a:r>
              <a:rPr lang="pt-BR" u="sng" dirty="0" smtClean="0"/>
              <a:t>Objetivo dessa etapa</a:t>
            </a:r>
            <a:r>
              <a:rPr lang="pt-BR" dirty="0" smtClean="0"/>
              <a:t>: obter informações para justificar a escolha do seu cenário e a sua importância</a:t>
            </a:r>
          </a:p>
          <a:p>
            <a:pPr lvl="1"/>
            <a:r>
              <a:rPr lang="pt-BR" u="sng" dirty="0" smtClean="0"/>
              <a:t>Exercício</a:t>
            </a:r>
            <a:r>
              <a:rPr lang="pt-BR" dirty="0" smtClean="0"/>
              <a:t>: pesquisa aplicada na INTERNET, revistas, periódicos e outras publicações</a:t>
            </a:r>
          </a:p>
          <a:p>
            <a:pPr lvl="1"/>
            <a:r>
              <a:rPr lang="pt-BR" u="sng" dirty="0" smtClean="0"/>
              <a:t>Os dados devem ser apresentados brevemente aos demais grupos na próxima aula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165068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Primeira fase do projeto temático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Etapa B – Análise dos dados</a:t>
            </a:r>
          </a:p>
          <a:p>
            <a:pPr lvl="1"/>
            <a:r>
              <a:rPr lang="pt-BR" dirty="0" smtClean="0"/>
              <a:t>Cada grupo apresenta as informações obtidas aos demais grupos</a:t>
            </a:r>
          </a:p>
          <a:p>
            <a:pPr lvl="1"/>
            <a:r>
              <a:rPr lang="pt-BR" dirty="0" smtClean="0"/>
              <a:t>A partir das informações obtidas, cada grupo deve analisar e discutir os dados</a:t>
            </a:r>
          </a:p>
          <a:p>
            <a:pPr lvl="1"/>
            <a:r>
              <a:rPr lang="pt-BR" u="sng" dirty="0"/>
              <a:t>Objetivo dessa </a:t>
            </a:r>
            <a:r>
              <a:rPr lang="pt-BR" u="sng" dirty="0" smtClean="0"/>
              <a:t>etapa:</a:t>
            </a:r>
            <a:r>
              <a:rPr lang="pt-BR" dirty="0" smtClean="0"/>
              <a:t> definir o cenário de aplicação de cada grupo e obter argumentos para justificar essa escolha</a:t>
            </a:r>
          </a:p>
          <a:p>
            <a:pPr lvl="1"/>
            <a:r>
              <a:rPr lang="pt-BR" u="sng" dirty="0" smtClean="0"/>
              <a:t>Exercício:</a:t>
            </a:r>
            <a:r>
              <a:rPr lang="pt-BR" dirty="0" smtClean="0"/>
              <a:t> análise crítica, compartilhamento e negociação de informações, identificação de um problema</a:t>
            </a:r>
            <a:endParaRPr lang="pt-BR" dirty="0"/>
          </a:p>
          <a:p>
            <a:pPr marL="503238" lvl="1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890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580</Words>
  <Application>Microsoft Office PowerPoint</Application>
  <PresentationFormat>Personalizar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Introdução a Engenharia Elétrica - 323100</vt:lpstr>
      <vt:lpstr>Sumário</vt:lpstr>
      <vt:lpstr>1. Tema: Climatização de ambientes</vt:lpstr>
      <vt:lpstr>Climatização de ambientes - cenário</vt:lpstr>
      <vt:lpstr>Climatização de ambientes - restrições</vt:lpstr>
      <vt:lpstr>Climatização de ambientes - projeto</vt:lpstr>
      <vt:lpstr>Mas qual é o problema?</vt:lpstr>
      <vt:lpstr>2. Primeira fase do projeto temático</vt:lpstr>
      <vt:lpstr>2. Primeira fase do projeto temático</vt:lpstr>
      <vt:lpstr>2. Primeira fase do projeto temático</vt:lpstr>
      <vt:lpstr>2. Primeira fase do projeto temático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318</cp:revision>
  <cp:lastPrinted>2013-09-18T02:17:29Z</cp:lastPrinted>
  <dcterms:modified xsi:type="dcterms:W3CDTF">2014-04-07T13:00:35Z</dcterms:modified>
</cp:coreProperties>
</file>