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96D7-7752-421A-8456-755EB77C1333}" type="datetimeFigureOut">
              <a:rPr lang="pt-BR" smtClean="0"/>
              <a:t>22/12/12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62AC-26DC-48F9-AD8B-AEB5F5E18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9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96D7-7752-421A-8456-755EB77C1333}" type="datetimeFigureOut">
              <a:rPr lang="pt-BR" smtClean="0"/>
              <a:t>22/12/12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62AC-26DC-48F9-AD8B-AEB5F5E18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3288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96D7-7752-421A-8456-755EB77C1333}" type="datetimeFigureOut">
              <a:rPr lang="pt-BR" smtClean="0"/>
              <a:t>22/12/12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62AC-26DC-48F9-AD8B-AEB5F5E18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101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96D7-7752-421A-8456-755EB77C1333}" type="datetimeFigureOut">
              <a:rPr lang="pt-BR" smtClean="0"/>
              <a:t>22/12/12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62AC-26DC-48F9-AD8B-AEB5F5E18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115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96D7-7752-421A-8456-755EB77C1333}" type="datetimeFigureOut">
              <a:rPr lang="pt-BR" smtClean="0"/>
              <a:t>22/12/12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62AC-26DC-48F9-AD8B-AEB5F5E18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116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96D7-7752-421A-8456-755EB77C1333}" type="datetimeFigureOut">
              <a:rPr lang="pt-BR" smtClean="0"/>
              <a:t>22/12/12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62AC-26DC-48F9-AD8B-AEB5F5E18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535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96D7-7752-421A-8456-755EB77C1333}" type="datetimeFigureOut">
              <a:rPr lang="pt-BR" smtClean="0"/>
              <a:t>22/12/12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62AC-26DC-48F9-AD8B-AEB5F5E18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2435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96D7-7752-421A-8456-755EB77C1333}" type="datetimeFigureOut">
              <a:rPr lang="pt-BR" smtClean="0"/>
              <a:t>22/12/12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62AC-26DC-48F9-AD8B-AEB5F5E18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48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96D7-7752-421A-8456-755EB77C1333}" type="datetimeFigureOut">
              <a:rPr lang="pt-BR" smtClean="0"/>
              <a:t>22/12/12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62AC-26DC-48F9-AD8B-AEB5F5E18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91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96D7-7752-421A-8456-755EB77C1333}" type="datetimeFigureOut">
              <a:rPr lang="pt-BR" smtClean="0"/>
              <a:t>22/12/12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62AC-26DC-48F9-AD8B-AEB5F5E18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71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96D7-7752-421A-8456-755EB77C1333}" type="datetimeFigureOut">
              <a:rPr lang="pt-BR" smtClean="0"/>
              <a:t>22/12/12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62AC-26DC-48F9-AD8B-AEB5F5E18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15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E96D7-7752-421A-8456-755EB77C1333}" type="datetimeFigureOut">
              <a:rPr lang="pt-BR" smtClean="0"/>
              <a:t>22/12/12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E62AC-26DC-48F9-AD8B-AEB5F5E184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911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Problema do consórcio de veículos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Dr. Marcio Mattos</a:t>
            </a:r>
          </a:p>
          <a:p>
            <a:r>
              <a:rPr lang="pt-BR" dirty="0" smtClean="0"/>
              <a:t>2012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0657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Qual o melhor momento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Dado um consorcio de veículo onde:</a:t>
            </a:r>
          </a:p>
          <a:p>
            <a:r>
              <a:rPr lang="pt-BR" dirty="0" smtClean="0"/>
              <a:t>VP: valor do carro no início do primeiro mês.</a:t>
            </a:r>
          </a:p>
          <a:p>
            <a:r>
              <a:rPr lang="pt-BR" dirty="0" smtClean="0"/>
              <a:t>a: aumento mensal linear do preço de veículo</a:t>
            </a:r>
          </a:p>
          <a:p>
            <a:r>
              <a:rPr lang="pt-BR" dirty="0" smtClean="0"/>
              <a:t>n: número de parcelas do consórcio</a:t>
            </a:r>
          </a:p>
          <a:p>
            <a:r>
              <a:rPr lang="pt-BR" dirty="0" err="1" smtClean="0"/>
              <a:t>Ta</a:t>
            </a:r>
            <a:r>
              <a:rPr lang="pt-BR" dirty="0" smtClean="0"/>
              <a:t>: taxa de administração cobrada pela empresa responsável pelo negócio</a:t>
            </a:r>
          </a:p>
          <a:p>
            <a:r>
              <a:rPr lang="pt-BR" dirty="0" smtClean="0"/>
              <a:t>Ti: taxa de inadimplência cobrada </a:t>
            </a:r>
            <a:r>
              <a:rPr lang="pt-BR" dirty="0" smtClean="0"/>
              <a:t>pela empresa responsável pelo negócio</a:t>
            </a:r>
          </a:p>
          <a:p>
            <a:r>
              <a:rPr lang="pt-BR" dirty="0" err="1" smtClean="0"/>
              <a:t>Td</a:t>
            </a:r>
            <a:r>
              <a:rPr lang="pt-BR" dirty="0" smtClean="0"/>
              <a:t>: taxa anual de depreciação do veículo</a:t>
            </a:r>
          </a:p>
          <a:p>
            <a:pPr marL="0" indent="0">
              <a:buNone/>
            </a:pPr>
            <a:r>
              <a:rPr lang="pt-BR" dirty="0" smtClean="0"/>
              <a:t>Qual seria, em tese, o melhor momento (mês) para ser sorteado?</a:t>
            </a:r>
          </a:p>
          <a:p>
            <a:pPr marL="0" indent="0">
              <a:buNone/>
            </a:pPr>
            <a:r>
              <a:rPr lang="pt-BR" dirty="0" smtClean="0"/>
              <a:t>Ou para dar </a:t>
            </a:r>
            <a:r>
              <a:rPr lang="pt-BR" smtClean="0"/>
              <a:t>um lance?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14530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102</Words>
  <Application>Microsoft Office PowerPoint</Application>
  <PresentationFormat>Apresentação na tela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Problema do consórcio de veículos</vt:lpstr>
      <vt:lpstr>Qual o melhor momento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 do consórcio de veículos</dc:title>
  <dc:creator>marcio</dc:creator>
  <cp:lastModifiedBy>marcio</cp:lastModifiedBy>
  <cp:revision>4</cp:revision>
  <dcterms:created xsi:type="dcterms:W3CDTF">2012-12-22T23:41:58Z</dcterms:created>
  <dcterms:modified xsi:type="dcterms:W3CDTF">2012-12-22T23:49:41Z</dcterms:modified>
</cp:coreProperties>
</file>