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42" autoAdjust="0"/>
    <p:restoredTop sz="94660"/>
  </p:normalViewPr>
  <p:slideViewPr>
    <p:cSldViewPr snapToGrid="0">
      <p:cViewPr varScale="1">
        <p:scale>
          <a:sx n="86" d="100"/>
          <a:sy n="86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74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949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289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075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80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43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070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845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8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88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7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3DCDD-A148-4439-B97B-A9223D71B18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878C3-B7AA-4147-ABC5-6746FA4C88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937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Teoria dos Jogos</a:t>
            </a:r>
            <a:br>
              <a:rPr lang="pt-BR" dirty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Prof. Marcio Mattos</a:t>
            </a:r>
          </a:p>
          <a:p>
            <a:r>
              <a:rPr lang="pt-BR" dirty="0"/>
              <a:t>Livro do </a:t>
            </a:r>
            <a:r>
              <a:rPr lang="pt-BR" dirty="0" err="1"/>
              <a:t>Hillier</a:t>
            </a:r>
            <a:r>
              <a:rPr lang="pt-BR" dirty="0"/>
              <a:t> &amp; Lieberman Cap. 14</a:t>
            </a:r>
          </a:p>
        </p:txBody>
      </p:sp>
    </p:spTree>
    <p:extLst>
      <p:ext uri="{BB962C8B-B14F-4D97-AF65-F5344CB8AC3E}">
        <p14:creationId xmlns:p14="http://schemas.microsoft.com/office/powerpoint/2010/main" val="224990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5833" t="18333" r="9375" b="21111"/>
          <a:stretch/>
        </p:blipFill>
        <p:spPr>
          <a:xfrm>
            <a:off x="209550" y="-1"/>
            <a:ext cx="10877550" cy="67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7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6355" t="31852" r="7916" b="19814"/>
          <a:stretch/>
        </p:blipFill>
        <p:spPr>
          <a:xfrm>
            <a:off x="0" y="0"/>
            <a:ext cx="12300388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1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7083" t="24444" r="9167" b="38334"/>
          <a:stretch/>
        </p:blipFill>
        <p:spPr>
          <a:xfrm>
            <a:off x="0" y="172244"/>
            <a:ext cx="12077368" cy="47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2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5416" t="60741" r="7604" b="5926"/>
          <a:stretch/>
        </p:blipFill>
        <p:spPr>
          <a:xfrm>
            <a:off x="-133351" y="762000"/>
            <a:ext cx="121570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5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6146" t="40741" r="7604" b="26667"/>
          <a:stretch/>
        </p:blipFill>
        <p:spPr>
          <a:xfrm>
            <a:off x="0" y="663574"/>
            <a:ext cx="12225554" cy="39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89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6249" t="21111" r="8647" b="17407"/>
          <a:stretch/>
        </p:blipFill>
        <p:spPr>
          <a:xfrm>
            <a:off x="514350" y="133349"/>
            <a:ext cx="10496550" cy="658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91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6459" t="35926" r="8542" b="36932"/>
          <a:stretch/>
        </p:blipFill>
        <p:spPr>
          <a:xfrm>
            <a:off x="0" y="365124"/>
            <a:ext cx="12409776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27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6354" t="30185" r="9062" b="25556"/>
          <a:stretch/>
        </p:blipFill>
        <p:spPr>
          <a:xfrm>
            <a:off x="380999" y="228600"/>
            <a:ext cx="1161109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94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064" t="30811" r="40125" b="16052"/>
          <a:stretch/>
        </p:blipFill>
        <p:spPr>
          <a:xfrm>
            <a:off x="704850" y="0"/>
            <a:ext cx="7410450" cy="679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98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188" t="29815" r="40937" b="23889"/>
          <a:stretch/>
        </p:blipFill>
        <p:spPr>
          <a:xfrm>
            <a:off x="438150" y="-1"/>
            <a:ext cx="8134350" cy="664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05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2292" t="17408" r="8854" b="45555"/>
          <a:stretch/>
        </p:blipFill>
        <p:spPr>
          <a:xfrm>
            <a:off x="0" y="133350"/>
            <a:ext cx="12192000" cy="431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66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396" t="57038" r="41354" b="23332"/>
          <a:stretch/>
        </p:blipFill>
        <p:spPr>
          <a:xfrm>
            <a:off x="1400175" y="266700"/>
            <a:ext cx="8388964" cy="2964101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256" t="23010" r="7723" b="54029"/>
          <a:stretch/>
        </p:blipFill>
        <p:spPr>
          <a:xfrm>
            <a:off x="1400175" y="2857500"/>
            <a:ext cx="8864338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10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6146" t="44630" r="9375" b="12778"/>
          <a:stretch/>
        </p:blipFill>
        <p:spPr>
          <a:xfrm>
            <a:off x="0" y="-1"/>
            <a:ext cx="12058650" cy="530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64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5833" t="44815" r="8021" b="11297"/>
          <a:stretch/>
        </p:blipFill>
        <p:spPr>
          <a:xfrm>
            <a:off x="0" y="171449"/>
            <a:ext cx="12439650" cy="546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25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6875" t="18519" r="8021" b="16296"/>
          <a:stretch/>
        </p:blipFill>
        <p:spPr>
          <a:xfrm>
            <a:off x="419100" y="100013"/>
            <a:ext cx="100774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49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44062" t="25741" r="16250" b="48148"/>
          <a:stretch/>
        </p:blipFill>
        <p:spPr>
          <a:xfrm>
            <a:off x="666750" y="133349"/>
            <a:ext cx="11456662" cy="423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0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6354" t="14815" r="7187" b="29074"/>
          <a:stretch/>
        </p:blipFill>
        <p:spPr>
          <a:xfrm>
            <a:off x="0" y="0"/>
            <a:ext cx="1144961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04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44062" t="25741" r="16250" b="48148"/>
          <a:stretch/>
        </p:blipFill>
        <p:spPr>
          <a:xfrm>
            <a:off x="666750" y="133350"/>
            <a:ext cx="7258050" cy="26860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36355" t="27408" r="8332" b="42778"/>
          <a:stretch/>
        </p:blipFill>
        <p:spPr>
          <a:xfrm>
            <a:off x="838200" y="2819400"/>
            <a:ext cx="11518742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82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6459" t="30371" r="7084" b="12778"/>
          <a:stretch/>
        </p:blipFill>
        <p:spPr>
          <a:xfrm>
            <a:off x="380999" y="0"/>
            <a:ext cx="12107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859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</Words>
  <Application>Microsoft Office PowerPoint</Application>
  <PresentationFormat>Widescreen</PresentationFormat>
  <Paragraphs>3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Teoria dos Jogos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dos Jogos</dc:title>
  <dc:creator>Marcio Mattos Borges de Oliveira</dc:creator>
  <cp:lastModifiedBy>Marcio Mattos Borges de Oliveira</cp:lastModifiedBy>
  <cp:revision>7</cp:revision>
  <dcterms:created xsi:type="dcterms:W3CDTF">2015-10-20T11:39:00Z</dcterms:created>
  <dcterms:modified xsi:type="dcterms:W3CDTF">2016-10-17T19:06:40Z</dcterms:modified>
</cp:coreProperties>
</file>