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6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00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0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52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08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79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8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36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26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1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D4EA-5676-4EF4-8062-46B9DDCC5F62}" type="datetimeFigureOut">
              <a:rPr lang="pt-BR" smtClean="0"/>
              <a:t>21/09/15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4037-C100-4ED3-A0FF-E15BDCCC5D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0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Tempo-Custo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6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584" t="17259" r="13916" b="8667"/>
          <a:stretch/>
        </p:blipFill>
        <p:spPr>
          <a:xfrm>
            <a:off x="2011680" y="0"/>
            <a:ext cx="7653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667" t="23482" r="9000" b="6592"/>
          <a:stretch/>
        </p:blipFill>
        <p:spPr>
          <a:xfrm>
            <a:off x="1859280" y="0"/>
            <a:ext cx="8778240" cy="68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83" t="40367" r="8295" b="9630"/>
          <a:stretch/>
        </p:blipFill>
        <p:spPr>
          <a:xfrm>
            <a:off x="350519" y="152400"/>
            <a:ext cx="1204478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3665" t="15926" r="9251" b="55037"/>
          <a:stretch/>
        </p:blipFill>
        <p:spPr>
          <a:xfrm>
            <a:off x="182879" y="197168"/>
            <a:ext cx="14939499" cy="51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4250" t="44665" r="19500" b="5556"/>
          <a:stretch/>
        </p:blipFill>
        <p:spPr>
          <a:xfrm>
            <a:off x="975360" y="0"/>
            <a:ext cx="8740548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7000" t="26001" r="10333" b="16666"/>
          <a:stretch/>
        </p:blipFill>
        <p:spPr>
          <a:xfrm>
            <a:off x="0" y="106679"/>
            <a:ext cx="11170920" cy="68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Normalmente a irá demorar 79 semanas</a:t>
            </a:r>
          </a:p>
          <a:p>
            <a:r>
              <a:rPr lang="pt-BR" dirty="0" smtClean="0"/>
              <a:t>Precisa ser entregue em 40 semanas</a:t>
            </a:r>
          </a:p>
          <a:p>
            <a:r>
              <a:rPr lang="pt-BR" dirty="0" smtClean="0"/>
              <a:t>O que fazer?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7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500" t="16667" r="15833" b="13852"/>
          <a:stretch/>
        </p:blipFill>
        <p:spPr>
          <a:xfrm>
            <a:off x="1219200" y="0"/>
            <a:ext cx="7662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333" t="46444" r="15334" b="26889"/>
          <a:stretch/>
        </p:blipFill>
        <p:spPr>
          <a:xfrm>
            <a:off x="0" y="319087"/>
            <a:ext cx="12192000" cy="41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667" t="34444" r="18750" b="20963"/>
          <a:stretch/>
        </p:blipFill>
        <p:spPr>
          <a:xfrm>
            <a:off x="0" y="106680"/>
            <a:ext cx="10923232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833" t="39778" r="14250" b="23185"/>
          <a:stretch/>
        </p:blipFill>
        <p:spPr>
          <a:xfrm>
            <a:off x="167640" y="191294"/>
            <a:ext cx="12131040" cy="56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250" t="34000" r="14166" b="15333"/>
          <a:stretch/>
        </p:blipFill>
        <p:spPr>
          <a:xfrm>
            <a:off x="335280" y="-1"/>
            <a:ext cx="11018520" cy="6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667" t="38000" r="13749" b="16370"/>
          <a:stretch/>
        </p:blipFill>
        <p:spPr>
          <a:xfrm>
            <a:off x="-1" y="137160"/>
            <a:ext cx="11936037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Tempo-Custo</vt:lpstr>
      <vt:lpstr>Apresentação do PowerPoint</vt:lpstr>
      <vt:lpstr>Tempo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Tempo-Custo</dc:title>
  <dc:creator>Marcio Mattos Borges de Oliveira</dc:creator>
  <cp:lastModifiedBy>Marcio Mattos Borges de Oliveira</cp:lastModifiedBy>
  <cp:revision>3</cp:revision>
  <dcterms:created xsi:type="dcterms:W3CDTF">2015-09-21T11:11:01Z</dcterms:created>
  <dcterms:modified xsi:type="dcterms:W3CDTF">2015-09-21T11:18:22Z</dcterms:modified>
</cp:coreProperties>
</file>