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9" autoAdjust="0"/>
    <p:restoredTop sz="94660"/>
  </p:normalViewPr>
  <p:slideViewPr>
    <p:cSldViewPr snapToGrid="0">
      <p:cViewPr>
        <p:scale>
          <a:sx n="20" d="100"/>
          <a:sy n="20" d="100"/>
        </p:scale>
        <p:origin x="3213" y="16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5F7B-7515-4176-9C3C-63A64B98B568}" type="datetimeFigureOut">
              <a:rPr lang="pt-BR" smtClean="0"/>
              <a:t>04/08/15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7EC4-934D-47FC-A0F8-1AAF5593C8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76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5F7B-7515-4176-9C3C-63A64B98B568}" type="datetimeFigureOut">
              <a:rPr lang="pt-BR" smtClean="0"/>
              <a:t>04/08/15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7EC4-934D-47FC-A0F8-1AAF5593C8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45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5F7B-7515-4176-9C3C-63A64B98B568}" type="datetimeFigureOut">
              <a:rPr lang="pt-BR" smtClean="0"/>
              <a:t>04/08/15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7EC4-934D-47FC-A0F8-1AAF5593C8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89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5F7B-7515-4176-9C3C-63A64B98B568}" type="datetimeFigureOut">
              <a:rPr lang="pt-BR" smtClean="0"/>
              <a:t>04/08/15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7EC4-934D-47FC-A0F8-1AAF5593C8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43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5F7B-7515-4176-9C3C-63A64B98B568}" type="datetimeFigureOut">
              <a:rPr lang="pt-BR" smtClean="0"/>
              <a:t>04/08/15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7EC4-934D-47FC-A0F8-1AAF5593C8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28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5F7B-7515-4176-9C3C-63A64B98B568}" type="datetimeFigureOut">
              <a:rPr lang="pt-BR" smtClean="0"/>
              <a:t>04/08/15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7EC4-934D-47FC-A0F8-1AAF5593C8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61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5F7B-7515-4176-9C3C-63A64B98B568}" type="datetimeFigureOut">
              <a:rPr lang="pt-BR" smtClean="0"/>
              <a:t>04/08/15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7EC4-934D-47FC-A0F8-1AAF5593C8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31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5F7B-7515-4176-9C3C-63A64B98B568}" type="datetimeFigureOut">
              <a:rPr lang="pt-BR" smtClean="0"/>
              <a:t>04/08/15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7EC4-934D-47FC-A0F8-1AAF5593C8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93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5F7B-7515-4176-9C3C-63A64B98B568}" type="datetimeFigureOut">
              <a:rPr lang="pt-BR" smtClean="0"/>
              <a:t>04/08/15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7EC4-934D-47FC-A0F8-1AAF5593C8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02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5F7B-7515-4176-9C3C-63A64B98B568}" type="datetimeFigureOut">
              <a:rPr lang="pt-BR" smtClean="0"/>
              <a:t>04/08/15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7EC4-934D-47FC-A0F8-1AAF5593C8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79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5F7B-7515-4176-9C3C-63A64B98B568}" type="datetimeFigureOut">
              <a:rPr lang="pt-BR" smtClean="0"/>
              <a:t>04/08/15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7EC4-934D-47FC-A0F8-1AAF5593C8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35F7B-7515-4176-9C3C-63A64B98B568}" type="datetimeFigureOut">
              <a:rPr lang="pt-BR" smtClean="0"/>
              <a:t>04/08/15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87EC4-934D-47FC-A0F8-1AAF5593C8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18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Exemplos de Programação Não-linear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318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4974" t="16386" r="24842" b="30421"/>
          <a:stretch/>
        </p:blipFill>
        <p:spPr>
          <a:xfrm>
            <a:off x="0" y="0"/>
            <a:ext cx="4136579" cy="308008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36789" t="26631" r="23658" b="23123"/>
          <a:stretch/>
        </p:blipFill>
        <p:spPr>
          <a:xfrm>
            <a:off x="4692316" y="2413668"/>
            <a:ext cx="5455347" cy="389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1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6315" t="29298" r="23816" b="11053"/>
          <a:stretch/>
        </p:blipFill>
        <p:spPr>
          <a:xfrm>
            <a:off x="0" y="1"/>
            <a:ext cx="4475747" cy="376671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36079" t="30982" r="25948" b="9789"/>
          <a:stretch/>
        </p:blipFill>
        <p:spPr>
          <a:xfrm>
            <a:off x="4827268" y="2030831"/>
            <a:ext cx="5200355" cy="45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8500" t="19333" r="9684" b="11895"/>
          <a:stretch/>
        </p:blipFill>
        <p:spPr>
          <a:xfrm>
            <a:off x="0" y="0"/>
            <a:ext cx="11959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280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Exemplos de Programação Não-linear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Exemplos de Programação Não-linear</dc:title>
  <dc:creator>Marcio Mattos Borges de Oliveira</dc:creator>
  <cp:lastModifiedBy>Marcio Mattos Borges de Oliveira</cp:lastModifiedBy>
  <cp:revision>1</cp:revision>
  <dcterms:created xsi:type="dcterms:W3CDTF">2015-08-04T12:34:34Z</dcterms:created>
  <dcterms:modified xsi:type="dcterms:W3CDTF">2015-08-04T12:34:46Z</dcterms:modified>
</cp:coreProperties>
</file>