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0"/>
  </p:handoutMasterIdLst>
  <p:sldIdLst>
    <p:sldId id="335" r:id="rId2"/>
    <p:sldId id="325" r:id="rId3"/>
    <p:sldId id="323" r:id="rId4"/>
    <p:sldId id="324" r:id="rId5"/>
    <p:sldId id="326" r:id="rId6"/>
    <p:sldId id="331" r:id="rId7"/>
    <p:sldId id="319" r:id="rId8"/>
    <p:sldId id="318" r:id="rId9"/>
    <p:sldId id="341" r:id="rId10"/>
    <p:sldId id="333" r:id="rId11"/>
    <p:sldId id="340" r:id="rId12"/>
    <p:sldId id="336" r:id="rId13"/>
    <p:sldId id="338" r:id="rId14"/>
    <p:sldId id="327" r:id="rId15"/>
    <p:sldId id="328" r:id="rId16"/>
    <p:sldId id="329" r:id="rId17"/>
    <p:sldId id="330" r:id="rId18"/>
    <p:sldId id="334" r:id="rId1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CCFF"/>
    <a:srgbClr val="FFCC66"/>
    <a:srgbClr val="99FF99"/>
    <a:srgbClr val="EAEAEA"/>
    <a:srgbClr val="FFCCFF"/>
    <a:srgbClr val="FF99FF"/>
    <a:srgbClr val="33CC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BB6D5-BCBF-4B41-9455-01035B3CAB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9CFE12F-2392-4828-B393-09E381A2F9C1}">
      <dgm:prSet custT="1"/>
      <dgm:spPr/>
      <dgm:t>
        <a:bodyPr/>
        <a:lstStyle/>
        <a:p>
          <a:pPr algn="ctr" rtl="0"/>
          <a:r>
            <a:rPr lang="pt-BR" sz="5400" dirty="0" smtClean="0">
              <a:latin typeface="Calibri" pitchFamily="34" charset="0"/>
              <a:cs typeface="Calibri" pitchFamily="34" charset="0"/>
            </a:rPr>
            <a:t>ORGANIZAÇÃO DO ESPORTE NO BRASIL</a:t>
          </a:r>
          <a:endParaRPr lang="pt-BR" sz="5400" dirty="0">
            <a:latin typeface="Calibri" pitchFamily="34" charset="0"/>
            <a:cs typeface="Calibri" pitchFamily="34" charset="0"/>
          </a:endParaRPr>
        </a:p>
      </dgm:t>
    </dgm:pt>
    <dgm:pt modelId="{48D4B28A-BE5F-4F56-869E-6583AADA1010}" type="parTrans" cxnId="{E5E275BB-3240-4A85-87C0-B2833A05B700}">
      <dgm:prSet/>
      <dgm:spPr/>
      <dgm:t>
        <a:bodyPr/>
        <a:lstStyle/>
        <a:p>
          <a:endParaRPr lang="pt-BR"/>
        </a:p>
      </dgm:t>
    </dgm:pt>
    <dgm:pt modelId="{C1407260-5746-4E91-BDB7-80CD95B5D207}" type="sibTrans" cxnId="{E5E275BB-3240-4A85-87C0-B2833A05B700}">
      <dgm:prSet/>
      <dgm:spPr/>
      <dgm:t>
        <a:bodyPr/>
        <a:lstStyle/>
        <a:p>
          <a:endParaRPr lang="pt-BR"/>
        </a:p>
      </dgm:t>
    </dgm:pt>
    <dgm:pt modelId="{9CF75016-68B3-4992-9490-F9DB8F3537AA}" type="pres">
      <dgm:prSet presAssocID="{1E8BB6D5-BCBF-4B41-9455-01035B3CAB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CAFA14-D8BA-4E4D-AE4F-5ED5F5B6D52A}" type="pres">
      <dgm:prSet presAssocID="{89CFE12F-2392-4828-B393-09E381A2F9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1191A5-C54E-4B1D-9ED8-167836A7A426}" type="presOf" srcId="{89CFE12F-2392-4828-B393-09E381A2F9C1}" destId="{9ACAFA14-D8BA-4E4D-AE4F-5ED5F5B6D52A}" srcOrd="0" destOrd="0" presId="urn:microsoft.com/office/officeart/2005/8/layout/vList2"/>
    <dgm:cxn modelId="{FC05AC5A-2781-4549-8E5B-D8BAC224F3B3}" type="presOf" srcId="{1E8BB6D5-BCBF-4B41-9455-01035B3CAB86}" destId="{9CF75016-68B3-4992-9490-F9DB8F3537AA}" srcOrd="0" destOrd="0" presId="urn:microsoft.com/office/officeart/2005/8/layout/vList2"/>
    <dgm:cxn modelId="{E5E275BB-3240-4A85-87C0-B2833A05B700}" srcId="{1E8BB6D5-BCBF-4B41-9455-01035B3CAB86}" destId="{89CFE12F-2392-4828-B393-09E381A2F9C1}" srcOrd="0" destOrd="0" parTransId="{48D4B28A-BE5F-4F56-869E-6583AADA1010}" sibTransId="{C1407260-5746-4E91-BDB7-80CD95B5D207}"/>
    <dgm:cxn modelId="{0A03FE4D-6D3E-4112-ABFE-B18913152C91}" type="presParOf" srcId="{9CF75016-68B3-4992-9490-F9DB8F3537AA}" destId="{9ACAFA14-D8BA-4E4D-AE4F-5ED5F5B6D5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CB0D9-C934-4BAC-AB70-4C107BC8AF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82C738D-0B14-4D4A-8BB7-17404E328565}">
      <dgm:prSet phldrT="[Texto]" custT="1"/>
      <dgm:spPr/>
      <dgm:t>
        <a:bodyPr/>
        <a:lstStyle/>
        <a:p>
          <a:r>
            <a:rPr kumimoji="0" lang="pt-BR" sz="2400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BRASILEIRO DO DESPORTO</a:t>
          </a:r>
          <a:endParaRPr lang="pt-BR" sz="2400" b="1" dirty="0"/>
        </a:p>
      </dgm:t>
    </dgm:pt>
    <dgm:pt modelId="{757C2A52-24E6-49D1-8BB8-5EC21421D729}" type="parTrans" cxnId="{E009E3B4-DB26-4609-821F-CCF1FA8287A1}">
      <dgm:prSet/>
      <dgm:spPr/>
      <dgm:t>
        <a:bodyPr/>
        <a:lstStyle/>
        <a:p>
          <a:endParaRPr lang="pt-BR" b="1"/>
        </a:p>
      </dgm:t>
    </dgm:pt>
    <dgm:pt modelId="{6B8B7116-E691-4F1E-855C-0AFC06AB830D}" type="sibTrans" cxnId="{E009E3B4-DB26-4609-821F-CCF1FA8287A1}">
      <dgm:prSet/>
      <dgm:spPr/>
      <dgm:t>
        <a:bodyPr/>
        <a:lstStyle/>
        <a:p>
          <a:endParaRPr lang="pt-BR" b="1"/>
        </a:p>
      </dgm:t>
    </dgm:pt>
    <dgm:pt modelId="{EE5CB016-D492-484C-B50D-CFC789B8026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Ministério do Esporte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AF9C8370-4CA5-4E0A-B15E-326F52BB31E0}" type="parTrans" cxnId="{30EC5E6F-B562-4AA6-B288-CD0321CD6D0D}">
      <dgm:prSet/>
      <dgm:spPr/>
      <dgm:t>
        <a:bodyPr/>
        <a:lstStyle/>
        <a:p>
          <a:endParaRPr lang="pt-BR" b="1"/>
        </a:p>
      </dgm:t>
    </dgm:pt>
    <dgm:pt modelId="{452994A0-5A2B-48E3-BAB5-2A078F7EF9D7}" type="sibTrans" cxnId="{30EC5E6F-B562-4AA6-B288-CD0321CD6D0D}">
      <dgm:prSet/>
      <dgm:spPr/>
      <dgm:t>
        <a:bodyPr/>
        <a:lstStyle/>
        <a:p>
          <a:endParaRPr lang="pt-BR" b="1"/>
        </a:p>
      </dgm:t>
    </dgm:pt>
    <dgm:pt modelId="{4871BFEA-7816-4209-831F-2A35EAEB048E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Conselho Nacional </a:t>
          </a:r>
          <a:b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 Esporte  CNE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A674619B-1F06-4083-8A4F-B7A1EB35940A}" type="parTrans" cxnId="{51F9C1C6-40E0-4E64-BE3A-C90B40A30DE9}">
      <dgm:prSet/>
      <dgm:spPr/>
      <dgm:t>
        <a:bodyPr/>
        <a:lstStyle/>
        <a:p>
          <a:endParaRPr lang="pt-BR" b="1"/>
        </a:p>
      </dgm:t>
    </dgm:pt>
    <dgm:pt modelId="{2BDE9279-C428-4488-A7E8-A7ABAFE139F3}" type="sibTrans" cxnId="{51F9C1C6-40E0-4E64-BE3A-C90B40A30DE9}">
      <dgm:prSet/>
      <dgm:spPr/>
      <dgm:t>
        <a:bodyPr/>
        <a:lstStyle/>
        <a:p>
          <a:endParaRPr lang="pt-BR" b="1"/>
        </a:p>
      </dgm:t>
    </dgm:pt>
    <dgm:pt modelId="{29F24943-F9B2-466B-B6F1-733DEDE0F87A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Nacional do Desporto 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7C1DE4B8-0E4F-40D7-A1B8-EEDA3ECEEAA2}" type="parTrans" cxnId="{E8EA88B4-20B2-4C05-86A9-B6E280D96841}">
      <dgm:prSet/>
      <dgm:spPr/>
      <dgm:t>
        <a:bodyPr/>
        <a:lstStyle/>
        <a:p>
          <a:endParaRPr lang="pt-BR" b="1"/>
        </a:p>
      </dgm:t>
    </dgm:pt>
    <dgm:pt modelId="{4D6FB59F-EEF0-43A8-A98C-9EC74227637E}" type="sibTrans" cxnId="{E8EA88B4-20B2-4C05-86A9-B6E280D96841}">
      <dgm:prSet/>
      <dgm:spPr/>
      <dgm:t>
        <a:bodyPr/>
        <a:lstStyle/>
        <a:p>
          <a:endParaRPr lang="pt-BR" b="1"/>
        </a:p>
      </dgm:t>
    </dgm:pt>
    <dgm:pt modelId="{44EE8E22-737C-4F6F-B8A1-E7DE623015F0}">
      <dgm:prSet/>
      <dgm:spPr>
        <a:solidFill>
          <a:srgbClr val="99CCFF"/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sistemas de desporto </a:t>
          </a:r>
          <a:b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dos Municípios</a:t>
          </a:r>
          <a:endParaRPr lang="pt-BR" b="1" dirty="0"/>
        </a:p>
      </dgm:t>
    </dgm:pt>
    <dgm:pt modelId="{26A97515-2D4D-405A-AA73-A1AF4FD5A50A}" type="parTrans" cxnId="{A0D1B469-6BF2-4C82-8E39-47ED81032355}">
      <dgm:prSet/>
      <dgm:spPr/>
      <dgm:t>
        <a:bodyPr/>
        <a:lstStyle/>
        <a:p>
          <a:endParaRPr lang="pt-BR" b="1"/>
        </a:p>
      </dgm:t>
    </dgm:pt>
    <dgm:pt modelId="{A7064955-A20C-4FE1-A281-F98AE2D4FBA7}" type="sibTrans" cxnId="{A0D1B469-6BF2-4C82-8E39-47ED81032355}">
      <dgm:prSet/>
      <dgm:spPr/>
      <dgm:t>
        <a:bodyPr/>
        <a:lstStyle/>
        <a:p>
          <a:endParaRPr lang="pt-BR" b="1"/>
        </a:p>
      </dgm:t>
    </dgm:pt>
    <dgm:pt modelId="{E291B1F5-3047-4835-8698-C78DF3AB4828}">
      <dgm:prSet/>
      <dgm:spPr>
        <a:solidFill>
          <a:srgbClr val="0070C0"/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sistemas de desporto dos Estados, do Distrito Federal</a:t>
          </a:r>
          <a:endParaRPr lang="pt-BR" b="1" dirty="0"/>
        </a:p>
      </dgm:t>
    </dgm:pt>
    <dgm:pt modelId="{D791A2AB-A985-45FC-AA1B-DF0416A2F13C}" type="parTrans" cxnId="{C1EA9B7F-DD10-4134-88FF-0EFAAE42AB7F}">
      <dgm:prSet/>
      <dgm:spPr/>
      <dgm:t>
        <a:bodyPr/>
        <a:lstStyle/>
        <a:p>
          <a:endParaRPr lang="pt-BR" b="1"/>
        </a:p>
      </dgm:t>
    </dgm:pt>
    <dgm:pt modelId="{E98872CC-A322-4553-98C9-3BA988FCE1BE}" type="sibTrans" cxnId="{C1EA9B7F-DD10-4134-88FF-0EFAAE42AB7F}">
      <dgm:prSet/>
      <dgm:spPr/>
      <dgm:t>
        <a:bodyPr/>
        <a:lstStyle/>
        <a:p>
          <a:endParaRPr lang="pt-BR" b="1"/>
        </a:p>
      </dgm:t>
    </dgm:pt>
    <dgm:pt modelId="{811187CB-DB8D-4F1A-9DFE-B99E6E687095}" type="pres">
      <dgm:prSet presAssocID="{39FCB0D9-C934-4BAC-AB70-4C107BC8AF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A9B99E6-760E-4596-8E2A-82A453C376A3}" type="pres">
      <dgm:prSet presAssocID="{A82C738D-0B14-4D4A-8BB7-17404E328565}" presName="hierRoot1" presStyleCnt="0">
        <dgm:presLayoutVars>
          <dgm:hierBranch val="init"/>
        </dgm:presLayoutVars>
      </dgm:prSet>
      <dgm:spPr/>
    </dgm:pt>
    <dgm:pt modelId="{5CF7C40A-CAC9-4D3D-B27A-B68E053F724B}" type="pres">
      <dgm:prSet presAssocID="{A82C738D-0B14-4D4A-8BB7-17404E328565}" presName="rootComposite1" presStyleCnt="0"/>
      <dgm:spPr/>
    </dgm:pt>
    <dgm:pt modelId="{2271221E-CA85-41EF-8A64-03DA0CF71E35}" type="pres">
      <dgm:prSet presAssocID="{A82C738D-0B14-4D4A-8BB7-17404E328565}" presName="rootText1" presStyleLbl="node0" presStyleIdx="0" presStyleCnt="1" custScaleX="480961" custScaleY="1277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B5AA40-768A-42BC-ABA3-D723E9979F53}" type="pres">
      <dgm:prSet presAssocID="{A82C738D-0B14-4D4A-8BB7-17404E32856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84BC589-8BC1-439A-9F1A-9D20FF602886}" type="pres">
      <dgm:prSet presAssocID="{A82C738D-0B14-4D4A-8BB7-17404E328565}" presName="hierChild2" presStyleCnt="0"/>
      <dgm:spPr/>
    </dgm:pt>
    <dgm:pt modelId="{C70F5543-58E1-42D7-90B5-D51BCFC989F3}" type="pres">
      <dgm:prSet presAssocID="{AF9C8370-4CA5-4E0A-B15E-326F52BB31E0}" presName="Name37" presStyleLbl="parChTrans1D2" presStyleIdx="0" presStyleCnt="3"/>
      <dgm:spPr/>
      <dgm:t>
        <a:bodyPr/>
        <a:lstStyle/>
        <a:p>
          <a:endParaRPr lang="pt-BR"/>
        </a:p>
      </dgm:t>
    </dgm:pt>
    <dgm:pt modelId="{223C8CEC-4538-425B-8126-CED4B2804473}" type="pres">
      <dgm:prSet presAssocID="{EE5CB016-D492-484C-B50D-CFC789B80262}" presName="hierRoot2" presStyleCnt="0">
        <dgm:presLayoutVars>
          <dgm:hierBranch val="init"/>
        </dgm:presLayoutVars>
      </dgm:prSet>
      <dgm:spPr/>
    </dgm:pt>
    <dgm:pt modelId="{0BE47133-DADD-4BE5-9759-50C91C1C2C56}" type="pres">
      <dgm:prSet presAssocID="{EE5CB016-D492-484C-B50D-CFC789B80262}" presName="rootComposite" presStyleCnt="0"/>
      <dgm:spPr/>
    </dgm:pt>
    <dgm:pt modelId="{634D3B65-CA32-4C1D-9963-FBD287AC6A47}" type="pres">
      <dgm:prSet presAssocID="{EE5CB016-D492-484C-B50D-CFC789B80262}" presName="rootText" presStyleLbl="node2" presStyleIdx="0" presStyleCnt="3" custScaleX="115135" custScaleY="1521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AC7A38-CA83-4C3A-9ACB-78D7EDE3A3C8}" type="pres">
      <dgm:prSet presAssocID="{EE5CB016-D492-484C-B50D-CFC789B80262}" presName="rootConnector" presStyleLbl="node2" presStyleIdx="0" presStyleCnt="3"/>
      <dgm:spPr/>
      <dgm:t>
        <a:bodyPr/>
        <a:lstStyle/>
        <a:p>
          <a:endParaRPr lang="pt-BR"/>
        </a:p>
      </dgm:t>
    </dgm:pt>
    <dgm:pt modelId="{A9EB1A18-9ECD-4128-8F8F-823CB92F1DFF}" type="pres">
      <dgm:prSet presAssocID="{EE5CB016-D492-484C-B50D-CFC789B80262}" presName="hierChild4" presStyleCnt="0"/>
      <dgm:spPr/>
    </dgm:pt>
    <dgm:pt modelId="{0A7B2AA4-AC79-4E2E-804B-57FFC789CFB7}" type="pres">
      <dgm:prSet presAssocID="{EE5CB016-D492-484C-B50D-CFC789B80262}" presName="hierChild5" presStyleCnt="0"/>
      <dgm:spPr/>
    </dgm:pt>
    <dgm:pt modelId="{3005D92B-362B-448F-8447-3FB2F64EBFD7}" type="pres">
      <dgm:prSet presAssocID="{A674619B-1F06-4083-8A4F-B7A1EB35940A}" presName="Name37" presStyleLbl="parChTrans1D2" presStyleIdx="1" presStyleCnt="3"/>
      <dgm:spPr/>
      <dgm:t>
        <a:bodyPr/>
        <a:lstStyle/>
        <a:p>
          <a:endParaRPr lang="pt-BR"/>
        </a:p>
      </dgm:t>
    </dgm:pt>
    <dgm:pt modelId="{D3F284D4-3785-4227-BBEA-010208286BB9}" type="pres">
      <dgm:prSet presAssocID="{4871BFEA-7816-4209-831F-2A35EAEB048E}" presName="hierRoot2" presStyleCnt="0">
        <dgm:presLayoutVars>
          <dgm:hierBranch val="init"/>
        </dgm:presLayoutVars>
      </dgm:prSet>
      <dgm:spPr/>
    </dgm:pt>
    <dgm:pt modelId="{727922E6-0FAE-4256-962E-421234117AB6}" type="pres">
      <dgm:prSet presAssocID="{4871BFEA-7816-4209-831F-2A35EAEB048E}" presName="rootComposite" presStyleCnt="0"/>
      <dgm:spPr/>
    </dgm:pt>
    <dgm:pt modelId="{D17C59A2-D2EB-48A1-9A6E-BFFEB07D9319}" type="pres">
      <dgm:prSet presAssocID="{4871BFEA-7816-4209-831F-2A35EAEB048E}" presName="rootText" presStyleLbl="node2" presStyleIdx="1" presStyleCnt="3" custScaleX="179495" custScaleY="1521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3CE13F-31A8-4D5A-AA50-8F0A82DE45EB}" type="pres">
      <dgm:prSet presAssocID="{4871BFEA-7816-4209-831F-2A35EAEB048E}" presName="rootConnector" presStyleLbl="node2" presStyleIdx="1" presStyleCnt="3"/>
      <dgm:spPr/>
      <dgm:t>
        <a:bodyPr/>
        <a:lstStyle/>
        <a:p>
          <a:endParaRPr lang="pt-BR"/>
        </a:p>
      </dgm:t>
    </dgm:pt>
    <dgm:pt modelId="{A8805661-3232-4B12-90A4-90056A8C05F7}" type="pres">
      <dgm:prSet presAssocID="{4871BFEA-7816-4209-831F-2A35EAEB048E}" presName="hierChild4" presStyleCnt="0"/>
      <dgm:spPr/>
    </dgm:pt>
    <dgm:pt modelId="{E47056E2-1A6A-4CC7-AABF-623573178E37}" type="pres">
      <dgm:prSet presAssocID="{4871BFEA-7816-4209-831F-2A35EAEB048E}" presName="hierChild5" presStyleCnt="0"/>
      <dgm:spPr/>
    </dgm:pt>
    <dgm:pt modelId="{F0ACF739-D72E-47E8-91A4-D9D48184A0D9}" type="pres">
      <dgm:prSet presAssocID="{7C1DE4B8-0E4F-40D7-A1B8-EEDA3ECEEAA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24570A36-A108-4CBB-9BFE-F6B908E608D8}" type="pres">
      <dgm:prSet presAssocID="{29F24943-F9B2-466B-B6F1-733DEDE0F87A}" presName="hierRoot2" presStyleCnt="0">
        <dgm:presLayoutVars>
          <dgm:hierBranch val="init"/>
        </dgm:presLayoutVars>
      </dgm:prSet>
      <dgm:spPr/>
    </dgm:pt>
    <dgm:pt modelId="{5D06332A-7AA5-43BE-9E86-C9E7001462E9}" type="pres">
      <dgm:prSet presAssocID="{29F24943-F9B2-466B-B6F1-733DEDE0F87A}" presName="rootComposite" presStyleCnt="0"/>
      <dgm:spPr/>
    </dgm:pt>
    <dgm:pt modelId="{681A6827-47D8-4084-B4CD-07CDF93544AD}" type="pres">
      <dgm:prSet presAssocID="{29F24943-F9B2-466B-B6F1-733DEDE0F87A}" presName="rootText" presStyleLbl="node2" presStyleIdx="2" presStyleCnt="3" custScaleX="147430" custScaleY="152170" custLinFactNeighborX="7100" custLinFactNeighborY="-47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1E5C6C-8EFF-4D46-B1D1-095C9C91EC0E}" type="pres">
      <dgm:prSet presAssocID="{29F24943-F9B2-466B-B6F1-733DEDE0F87A}" presName="rootConnector" presStyleLbl="node2" presStyleIdx="2" presStyleCnt="3"/>
      <dgm:spPr/>
      <dgm:t>
        <a:bodyPr/>
        <a:lstStyle/>
        <a:p>
          <a:endParaRPr lang="pt-BR"/>
        </a:p>
      </dgm:t>
    </dgm:pt>
    <dgm:pt modelId="{41C6A9F6-A3EB-49F2-AB79-626F34B63DA5}" type="pres">
      <dgm:prSet presAssocID="{29F24943-F9B2-466B-B6F1-733DEDE0F87A}" presName="hierChild4" presStyleCnt="0"/>
      <dgm:spPr/>
    </dgm:pt>
    <dgm:pt modelId="{24A43F37-C9C7-4632-A7D1-2A17DB5DC212}" type="pres">
      <dgm:prSet presAssocID="{D791A2AB-A985-45FC-AA1B-DF0416A2F13C}" presName="Name37" presStyleLbl="parChTrans1D3" presStyleIdx="0" presStyleCnt="2"/>
      <dgm:spPr/>
      <dgm:t>
        <a:bodyPr/>
        <a:lstStyle/>
        <a:p>
          <a:endParaRPr lang="pt-BR"/>
        </a:p>
      </dgm:t>
    </dgm:pt>
    <dgm:pt modelId="{7566A58A-249E-4819-A5C5-5E0F641F79EA}" type="pres">
      <dgm:prSet presAssocID="{E291B1F5-3047-4835-8698-C78DF3AB4828}" presName="hierRoot2" presStyleCnt="0">
        <dgm:presLayoutVars>
          <dgm:hierBranch val="init"/>
        </dgm:presLayoutVars>
      </dgm:prSet>
      <dgm:spPr/>
    </dgm:pt>
    <dgm:pt modelId="{D22FF51A-D4B3-4023-BAF8-622FAFCFD9FF}" type="pres">
      <dgm:prSet presAssocID="{E291B1F5-3047-4835-8698-C78DF3AB4828}" presName="rootComposite" presStyleCnt="0"/>
      <dgm:spPr/>
    </dgm:pt>
    <dgm:pt modelId="{30BDEE66-033C-48F9-89DF-4D65C0962186}" type="pres">
      <dgm:prSet presAssocID="{E291B1F5-3047-4835-8698-C78DF3AB4828}" presName="rootText" presStyleLbl="node3" presStyleIdx="0" presStyleCnt="2" custScaleX="230914" custScaleY="1505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626CCC-46DB-43B3-9B07-58BBF7B385DE}" type="pres">
      <dgm:prSet presAssocID="{E291B1F5-3047-4835-8698-C78DF3AB4828}" presName="rootConnector" presStyleLbl="node3" presStyleIdx="0" presStyleCnt="2"/>
      <dgm:spPr/>
      <dgm:t>
        <a:bodyPr/>
        <a:lstStyle/>
        <a:p>
          <a:endParaRPr lang="pt-BR"/>
        </a:p>
      </dgm:t>
    </dgm:pt>
    <dgm:pt modelId="{7F59D750-24B0-419F-ADE9-4F43852772DA}" type="pres">
      <dgm:prSet presAssocID="{E291B1F5-3047-4835-8698-C78DF3AB4828}" presName="hierChild4" presStyleCnt="0"/>
      <dgm:spPr/>
    </dgm:pt>
    <dgm:pt modelId="{E61C3019-680D-434C-8A09-703ABDEC3058}" type="pres">
      <dgm:prSet presAssocID="{E291B1F5-3047-4835-8698-C78DF3AB4828}" presName="hierChild5" presStyleCnt="0"/>
      <dgm:spPr/>
    </dgm:pt>
    <dgm:pt modelId="{61EA04ED-4295-42FA-97EC-9F84228F630B}" type="pres">
      <dgm:prSet presAssocID="{26A97515-2D4D-405A-AA73-A1AF4FD5A50A}" presName="Name37" presStyleLbl="parChTrans1D3" presStyleIdx="1" presStyleCnt="2"/>
      <dgm:spPr/>
      <dgm:t>
        <a:bodyPr/>
        <a:lstStyle/>
        <a:p>
          <a:endParaRPr lang="pt-BR"/>
        </a:p>
      </dgm:t>
    </dgm:pt>
    <dgm:pt modelId="{C4FF9E42-F192-48D0-8A0F-DE81E756D07B}" type="pres">
      <dgm:prSet presAssocID="{44EE8E22-737C-4F6F-B8A1-E7DE623015F0}" presName="hierRoot2" presStyleCnt="0">
        <dgm:presLayoutVars>
          <dgm:hierBranch val="init"/>
        </dgm:presLayoutVars>
      </dgm:prSet>
      <dgm:spPr/>
    </dgm:pt>
    <dgm:pt modelId="{6442C3BC-8EA3-4692-B388-53384BB4C225}" type="pres">
      <dgm:prSet presAssocID="{44EE8E22-737C-4F6F-B8A1-E7DE623015F0}" presName="rootComposite" presStyleCnt="0"/>
      <dgm:spPr/>
    </dgm:pt>
    <dgm:pt modelId="{E1A3F58B-447A-48D3-BFD5-0694EBD89605}" type="pres">
      <dgm:prSet presAssocID="{44EE8E22-737C-4F6F-B8A1-E7DE623015F0}" presName="rootText" presStyleLbl="node3" presStyleIdx="1" presStyleCnt="2" custScaleX="232388" custScaleY="1217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CFE20E-FFDC-4930-9281-9966D20B1B11}" type="pres">
      <dgm:prSet presAssocID="{44EE8E22-737C-4F6F-B8A1-E7DE623015F0}" presName="rootConnector" presStyleLbl="node3" presStyleIdx="1" presStyleCnt="2"/>
      <dgm:spPr/>
      <dgm:t>
        <a:bodyPr/>
        <a:lstStyle/>
        <a:p>
          <a:endParaRPr lang="pt-BR"/>
        </a:p>
      </dgm:t>
    </dgm:pt>
    <dgm:pt modelId="{04BE6D2C-BD03-464A-88AA-11F7221C9A7E}" type="pres">
      <dgm:prSet presAssocID="{44EE8E22-737C-4F6F-B8A1-E7DE623015F0}" presName="hierChild4" presStyleCnt="0"/>
      <dgm:spPr/>
    </dgm:pt>
    <dgm:pt modelId="{A5793C88-595F-4470-982F-47CB62BF0592}" type="pres">
      <dgm:prSet presAssocID="{44EE8E22-737C-4F6F-B8A1-E7DE623015F0}" presName="hierChild5" presStyleCnt="0"/>
      <dgm:spPr/>
    </dgm:pt>
    <dgm:pt modelId="{EC264ABB-BF80-4E90-91C9-BEF8F21CD495}" type="pres">
      <dgm:prSet presAssocID="{29F24943-F9B2-466B-B6F1-733DEDE0F87A}" presName="hierChild5" presStyleCnt="0"/>
      <dgm:spPr/>
    </dgm:pt>
    <dgm:pt modelId="{789886C9-674B-4FDB-9CD0-F47E63B43056}" type="pres">
      <dgm:prSet presAssocID="{A82C738D-0B14-4D4A-8BB7-17404E328565}" presName="hierChild3" presStyleCnt="0"/>
      <dgm:spPr/>
    </dgm:pt>
  </dgm:ptLst>
  <dgm:cxnLst>
    <dgm:cxn modelId="{896C90AC-889B-4BAE-AD74-690F92107873}" type="presOf" srcId="{44EE8E22-737C-4F6F-B8A1-E7DE623015F0}" destId="{E1CFE20E-FFDC-4930-9281-9966D20B1B11}" srcOrd="1" destOrd="0" presId="urn:microsoft.com/office/officeart/2005/8/layout/orgChart1"/>
    <dgm:cxn modelId="{E8EA88B4-20B2-4C05-86A9-B6E280D96841}" srcId="{A82C738D-0B14-4D4A-8BB7-17404E328565}" destId="{29F24943-F9B2-466B-B6F1-733DEDE0F87A}" srcOrd="2" destOrd="0" parTransId="{7C1DE4B8-0E4F-40D7-A1B8-EEDA3ECEEAA2}" sibTransId="{4D6FB59F-EEF0-43A8-A98C-9EC74227637E}"/>
    <dgm:cxn modelId="{82F94593-6073-4B34-893F-C3E6B05F910F}" type="presOf" srcId="{4871BFEA-7816-4209-831F-2A35EAEB048E}" destId="{513CE13F-31A8-4D5A-AA50-8F0A82DE45EB}" srcOrd="1" destOrd="0" presId="urn:microsoft.com/office/officeart/2005/8/layout/orgChart1"/>
    <dgm:cxn modelId="{E009E3B4-DB26-4609-821F-CCF1FA8287A1}" srcId="{39FCB0D9-C934-4BAC-AB70-4C107BC8AF43}" destId="{A82C738D-0B14-4D4A-8BB7-17404E328565}" srcOrd="0" destOrd="0" parTransId="{757C2A52-24E6-49D1-8BB8-5EC21421D729}" sibTransId="{6B8B7116-E691-4F1E-855C-0AFC06AB830D}"/>
    <dgm:cxn modelId="{87327492-895B-4721-B9C7-840D44D93A45}" type="presOf" srcId="{A82C738D-0B14-4D4A-8BB7-17404E328565}" destId="{82B5AA40-768A-42BC-ABA3-D723E9979F53}" srcOrd="1" destOrd="0" presId="urn:microsoft.com/office/officeart/2005/8/layout/orgChart1"/>
    <dgm:cxn modelId="{A0D1B469-6BF2-4C82-8E39-47ED81032355}" srcId="{29F24943-F9B2-466B-B6F1-733DEDE0F87A}" destId="{44EE8E22-737C-4F6F-B8A1-E7DE623015F0}" srcOrd="1" destOrd="0" parTransId="{26A97515-2D4D-405A-AA73-A1AF4FD5A50A}" sibTransId="{A7064955-A20C-4FE1-A281-F98AE2D4FBA7}"/>
    <dgm:cxn modelId="{1F4ECADF-BB5D-47B3-A49F-0451EA19D67D}" type="presOf" srcId="{EE5CB016-D492-484C-B50D-CFC789B80262}" destId="{634D3B65-CA32-4C1D-9963-FBD287AC6A47}" srcOrd="0" destOrd="0" presId="urn:microsoft.com/office/officeart/2005/8/layout/orgChart1"/>
    <dgm:cxn modelId="{9F54FED1-C657-4FFA-83BF-B405DF3FE36D}" type="presOf" srcId="{39FCB0D9-C934-4BAC-AB70-4C107BC8AF43}" destId="{811187CB-DB8D-4F1A-9DFE-B99E6E687095}" srcOrd="0" destOrd="0" presId="urn:microsoft.com/office/officeart/2005/8/layout/orgChart1"/>
    <dgm:cxn modelId="{51F9C1C6-40E0-4E64-BE3A-C90B40A30DE9}" srcId="{A82C738D-0B14-4D4A-8BB7-17404E328565}" destId="{4871BFEA-7816-4209-831F-2A35EAEB048E}" srcOrd="1" destOrd="0" parTransId="{A674619B-1F06-4083-8A4F-B7A1EB35940A}" sibTransId="{2BDE9279-C428-4488-A7E8-A7ABAFE139F3}"/>
    <dgm:cxn modelId="{C5311F02-3DE5-46CE-A2CC-88120F17A0E6}" type="presOf" srcId="{A82C738D-0B14-4D4A-8BB7-17404E328565}" destId="{2271221E-CA85-41EF-8A64-03DA0CF71E35}" srcOrd="0" destOrd="0" presId="urn:microsoft.com/office/officeart/2005/8/layout/orgChart1"/>
    <dgm:cxn modelId="{5FE33AF5-2901-4CA1-BB85-69D60BB2C0DC}" type="presOf" srcId="{44EE8E22-737C-4F6F-B8A1-E7DE623015F0}" destId="{E1A3F58B-447A-48D3-BFD5-0694EBD89605}" srcOrd="0" destOrd="0" presId="urn:microsoft.com/office/officeart/2005/8/layout/orgChart1"/>
    <dgm:cxn modelId="{422902BC-59E3-44FE-BB4B-5912E9DA0A30}" type="presOf" srcId="{E291B1F5-3047-4835-8698-C78DF3AB4828}" destId="{30BDEE66-033C-48F9-89DF-4D65C0962186}" srcOrd="0" destOrd="0" presId="urn:microsoft.com/office/officeart/2005/8/layout/orgChart1"/>
    <dgm:cxn modelId="{4A22225A-73A3-42E4-9B8F-65D3665EF89D}" type="presOf" srcId="{7C1DE4B8-0E4F-40D7-A1B8-EEDA3ECEEAA2}" destId="{F0ACF739-D72E-47E8-91A4-D9D48184A0D9}" srcOrd="0" destOrd="0" presId="urn:microsoft.com/office/officeart/2005/8/layout/orgChart1"/>
    <dgm:cxn modelId="{F6D54B94-4CF0-478A-8423-ED93D21384E8}" type="presOf" srcId="{EE5CB016-D492-484C-B50D-CFC789B80262}" destId="{4EAC7A38-CA83-4C3A-9ACB-78D7EDE3A3C8}" srcOrd="1" destOrd="0" presId="urn:microsoft.com/office/officeart/2005/8/layout/orgChart1"/>
    <dgm:cxn modelId="{E883E153-68EB-4457-A3A4-9045BC7CA831}" type="presOf" srcId="{4871BFEA-7816-4209-831F-2A35EAEB048E}" destId="{D17C59A2-D2EB-48A1-9A6E-BFFEB07D9319}" srcOrd="0" destOrd="0" presId="urn:microsoft.com/office/officeart/2005/8/layout/orgChart1"/>
    <dgm:cxn modelId="{F2A9D105-957B-4854-B5C5-D0A08B61F1A0}" type="presOf" srcId="{E291B1F5-3047-4835-8698-C78DF3AB4828}" destId="{F3626CCC-46DB-43B3-9B07-58BBF7B385DE}" srcOrd="1" destOrd="0" presId="urn:microsoft.com/office/officeart/2005/8/layout/orgChart1"/>
    <dgm:cxn modelId="{7F9168CE-22A5-4050-8AE4-F6469D931D4F}" type="presOf" srcId="{29F24943-F9B2-466B-B6F1-733DEDE0F87A}" destId="{681A6827-47D8-4084-B4CD-07CDF93544AD}" srcOrd="0" destOrd="0" presId="urn:microsoft.com/office/officeart/2005/8/layout/orgChart1"/>
    <dgm:cxn modelId="{AC0716E7-5614-4C70-B62B-371C39314BB9}" type="presOf" srcId="{D791A2AB-A985-45FC-AA1B-DF0416A2F13C}" destId="{24A43F37-C9C7-4632-A7D1-2A17DB5DC212}" srcOrd="0" destOrd="0" presId="urn:microsoft.com/office/officeart/2005/8/layout/orgChart1"/>
    <dgm:cxn modelId="{FF375C24-9072-4215-8224-997E3A857E5A}" type="presOf" srcId="{AF9C8370-4CA5-4E0A-B15E-326F52BB31E0}" destId="{C70F5543-58E1-42D7-90B5-D51BCFC989F3}" srcOrd="0" destOrd="0" presId="urn:microsoft.com/office/officeart/2005/8/layout/orgChart1"/>
    <dgm:cxn modelId="{51580C61-A9B9-4BB6-AF9C-C2521230645C}" type="presOf" srcId="{29F24943-F9B2-466B-B6F1-733DEDE0F87A}" destId="{7E1E5C6C-8EFF-4D46-B1D1-095C9C91EC0E}" srcOrd="1" destOrd="0" presId="urn:microsoft.com/office/officeart/2005/8/layout/orgChart1"/>
    <dgm:cxn modelId="{257BF88A-8502-45F5-B8F6-3ABE8D5872D2}" type="presOf" srcId="{A674619B-1F06-4083-8A4F-B7A1EB35940A}" destId="{3005D92B-362B-448F-8447-3FB2F64EBFD7}" srcOrd="0" destOrd="0" presId="urn:microsoft.com/office/officeart/2005/8/layout/orgChart1"/>
    <dgm:cxn modelId="{30EC5E6F-B562-4AA6-B288-CD0321CD6D0D}" srcId="{A82C738D-0B14-4D4A-8BB7-17404E328565}" destId="{EE5CB016-D492-484C-B50D-CFC789B80262}" srcOrd="0" destOrd="0" parTransId="{AF9C8370-4CA5-4E0A-B15E-326F52BB31E0}" sibTransId="{452994A0-5A2B-48E3-BAB5-2A078F7EF9D7}"/>
    <dgm:cxn modelId="{E30BC5C7-704B-45B3-AD16-5C538F86950C}" type="presOf" srcId="{26A97515-2D4D-405A-AA73-A1AF4FD5A50A}" destId="{61EA04ED-4295-42FA-97EC-9F84228F630B}" srcOrd="0" destOrd="0" presId="urn:microsoft.com/office/officeart/2005/8/layout/orgChart1"/>
    <dgm:cxn modelId="{C1EA9B7F-DD10-4134-88FF-0EFAAE42AB7F}" srcId="{29F24943-F9B2-466B-B6F1-733DEDE0F87A}" destId="{E291B1F5-3047-4835-8698-C78DF3AB4828}" srcOrd="0" destOrd="0" parTransId="{D791A2AB-A985-45FC-AA1B-DF0416A2F13C}" sibTransId="{E98872CC-A322-4553-98C9-3BA988FCE1BE}"/>
    <dgm:cxn modelId="{58495997-9A78-47CD-BF40-6C31F512830F}" type="presParOf" srcId="{811187CB-DB8D-4F1A-9DFE-B99E6E687095}" destId="{DA9B99E6-760E-4596-8E2A-82A453C376A3}" srcOrd="0" destOrd="0" presId="urn:microsoft.com/office/officeart/2005/8/layout/orgChart1"/>
    <dgm:cxn modelId="{EBCF0139-8123-465E-817D-40226664E2B6}" type="presParOf" srcId="{DA9B99E6-760E-4596-8E2A-82A453C376A3}" destId="{5CF7C40A-CAC9-4D3D-B27A-B68E053F724B}" srcOrd="0" destOrd="0" presId="urn:microsoft.com/office/officeart/2005/8/layout/orgChart1"/>
    <dgm:cxn modelId="{A2E7B68B-D876-412E-A90B-A3D9A74DE9B6}" type="presParOf" srcId="{5CF7C40A-CAC9-4D3D-B27A-B68E053F724B}" destId="{2271221E-CA85-41EF-8A64-03DA0CF71E35}" srcOrd="0" destOrd="0" presId="urn:microsoft.com/office/officeart/2005/8/layout/orgChart1"/>
    <dgm:cxn modelId="{242021E6-E88A-4469-9597-816CA30C89F5}" type="presParOf" srcId="{5CF7C40A-CAC9-4D3D-B27A-B68E053F724B}" destId="{82B5AA40-768A-42BC-ABA3-D723E9979F53}" srcOrd="1" destOrd="0" presId="urn:microsoft.com/office/officeart/2005/8/layout/orgChart1"/>
    <dgm:cxn modelId="{49666364-E471-45CF-B2BF-F23FB2D36171}" type="presParOf" srcId="{DA9B99E6-760E-4596-8E2A-82A453C376A3}" destId="{D84BC589-8BC1-439A-9F1A-9D20FF602886}" srcOrd="1" destOrd="0" presId="urn:microsoft.com/office/officeart/2005/8/layout/orgChart1"/>
    <dgm:cxn modelId="{85096DCE-A179-4057-A475-7ED95E2CAFE0}" type="presParOf" srcId="{D84BC589-8BC1-439A-9F1A-9D20FF602886}" destId="{C70F5543-58E1-42D7-90B5-D51BCFC989F3}" srcOrd="0" destOrd="0" presId="urn:microsoft.com/office/officeart/2005/8/layout/orgChart1"/>
    <dgm:cxn modelId="{22FAAF76-A365-4665-9E00-AED857DCFBEA}" type="presParOf" srcId="{D84BC589-8BC1-439A-9F1A-9D20FF602886}" destId="{223C8CEC-4538-425B-8126-CED4B2804473}" srcOrd="1" destOrd="0" presId="urn:microsoft.com/office/officeart/2005/8/layout/orgChart1"/>
    <dgm:cxn modelId="{FD712EF9-E3E2-4E42-888B-55A69FD8DDC7}" type="presParOf" srcId="{223C8CEC-4538-425B-8126-CED4B2804473}" destId="{0BE47133-DADD-4BE5-9759-50C91C1C2C56}" srcOrd="0" destOrd="0" presId="urn:microsoft.com/office/officeart/2005/8/layout/orgChart1"/>
    <dgm:cxn modelId="{89822117-C4B8-4DED-86CF-506205162A10}" type="presParOf" srcId="{0BE47133-DADD-4BE5-9759-50C91C1C2C56}" destId="{634D3B65-CA32-4C1D-9963-FBD287AC6A47}" srcOrd="0" destOrd="0" presId="urn:microsoft.com/office/officeart/2005/8/layout/orgChart1"/>
    <dgm:cxn modelId="{DFC1F203-DC52-4EA1-8CE3-89CC20E72391}" type="presParOf" srcId="{0BE47133-DADD-4BE5-9759-50C91C1C2C56}" destId="{4EAC7A38-CA83-4C3A-9ACB-78D7EDE3A3C8}" srcOrd="1" destOrd="0" presId="urn:microsoft.com/office/officeart/2005/8/layout/orgChart1"/>
    <dgm:cxn modelId="{7FAD4014-5198-490B-8F82-F318F0F4E2A7}" type="presParOf" srcId="{223C8CEC-4538-425B-8126-CED4B2804473}" destId="{A9EB1A18-9ECD-4128-8F8F-823CB92F1DFF}" srcOrd="1" destOrd="0" presId="urn:microsoft.com/office/officeart/2005/8/layout/orgChart1"/>
    <dgm:cxn modelId="{CD378411-7BC1-4013-B736-C58620216F53}" type="presParOf" srcId="{223C8CEC-4538-425B-8126-CED4B2804473}" destId="{0A7B2AA4-AC79-4E2E-804B-57FFC789CFB7}" srcOrd="2" destOrd="0" presId="urn:microsoft.com/office/officeart/2005/8/layout/orgChart1"/>
    <dgm:cxn modelId="{FC4912C6-6A2A-4BBD-9C5E-32597199979F}" type="presParOf" srcId="{D84BC589-8BC1-439A-9F1A-9D20FF602886}" destId="{3005D92B-362B-448F-8447-3FB2F64EBFD7}" srcOrd="2" destOrd="0" presId="urn:microsoft.com/office/officeart/2005/8/layout/orgChart1"/>
    <dgm:cxn modelId="{C67D87C5-D907-47A1-BB42-4573006752B7}" type="presParOf" srcId="{D84BC589-8BC1-439A-9F1A-9D20FF602886}" destId="{D3F284D4-3785-4227-BBEA-010208286BB9}" srcOrd="3" destOrd="0" presId="urn:microsoft.com/office/officeart/2005/8/layout/orgChart1"/>
    <dgm:cxn modelId="{F0911615-466B-40A6-96A6-38B3FBF001E4}" type="presParOf" srcId="{D3F284D4-3785-4227-BBEA-010208286BB9}" destId="{727922E6-0FAE-4256-962E-421234117AB6}" srcOrd="0" destOrd="0" presId="urn:microsoft.com/office/officeart/2005/8/layout/orgChart1"/>
    <dgm:cxn modelId="{823602B5-4E33-4E07-8C25-134BC7B8C9BE}" type="presParOf" srcId="{727922E6-0FAE-4256-962E-421234117AB6}" destId="{D17C59A2-D2EB-48A1-9A6E-BFFEB07D9319}" srcOrd="0" destOrd="0" presId="urn:microsoft.com/office/officeart/2005/8/layout/orgChart1"/>
    <dgm:cxn modelId="{E298D772-B0E1-4F1C-9E9A-6BB68CFE3CF3}" type="presParOf" srcId="{727922E6-0FAE-4256-962E-421234117AB6}" destId="{513CE13F-31A8-4D5A-AA50-8F0A82DE45EB}" srcOrd="1" destOrd="0" presId="urn:microsoft.com/office/officeart/2005/8/layout/orgChart1"/>
    <dgm:cxn modelId="{B5F8FB9A-F36A-4564-9870-17CC0392155D}" type="presParOf" srcId="{D3F284D4-3785-4227-BBEA-010208286BB9}" destId="{A8805661-3232-4B12-90A4-90056A8C05F7}" srcOrd="1" destOrd="0" presId="urn:microsoft.com/office/officeart/2005/8/layout/orgChart1"/>
    <dgm:cxn modelId="{6B509B3A-E7AD-4626-99CA-B8E9828993CD}" type="presParOf" srcId="{D3F284D4-3785-4227-BBEA-010208286BB9}" destId="{E47056E2-1A6A-4CC7-AABF-623573178E37}" srcOrd="2" destOrd="0" presId="urn:microsoft.com/office/officeart/2005/8/layout/orgChart1"/>
    <dgm:cxn modelId="{17F1AF3A-C275-43C4-A710-29E7681E0F4B}" type="presParOf" srcId="{D84BC589-8BC1-439A-9F1A-9D20FF602886}" destId="{F0ACF739-D72E-47E8-91A4-D9D48184A0D9}" srcOrd="4" destOrd="0" presId="urn:microsoft.com/office/officeart/2005/8/layout/orgChart1"/>
    <dgm:cxn modelId="{50DBDC6A-6EAC-4D15-B965-585858238CE8}" type="presParOf" srcId="{D84BC589-8BC1-439A-9F1A-9D20FF602886}" destId="{24570A36-A108-4CBB-9BFE-F6B908E608D8}" srcOrd="5" destOrd="0" presId="urn:microsoft.com/office/officeart/2005/8/layout/orgChart1"/>
    <dgm:cxn modelId="{D0908E12-BD0A-42CA-8819-E8E76AA5534A}" type="presParOf" srcId="{24570A36-A108-4CBB-9BFE-F6B908E608D8}" destId="{5D06332A-7AA5-43BE-9E86-C9E7001462E9}" srcOrd="0" destOrd="0" presId="urn:microsoft.com/office/officeart/2005/8/layout/orgChart1"/>
    <dgm:cxn modelId="{B67B0DE1-89FC-4F16-837B-C7F9EFCA0BB8}" type="presParOf" srcId="{5D06332A-7AA5-43BE-9E86-C9E7001462E9}" destId="{681A6827-47D8-4084-B4CD-07CDF93544AD}" srcOrd="0" destOrd="0" presId="urn:microsoft.com/office/officeart/2005/8/layout/orgChart1"/>
    <dgm:cxn modelId="{B28A87F4-6989-4895-8C20-E00D8A21907A}" type="presParOf" srcId="{5D06332A-7AA5-43BE-9E86-C9E7001462E9}" destId="{7E1E5C6C-8EFF-4D46-B1D1-095C9C91EC0E}" srcOrd="1" destOrd="0" presId="urn:microsoft.com/office/officeart/2005/8/layout/orgChart1"/>
    <dgm:cxn modelId="{6E0398CD-FE3E-496F-970E-19A27FA76B11}" type="presParOf" srcId="{24570A36-A108-4CBB-9BFE-F6B908E608D8}" destId="{41C6A9F6-A3EB-49F2-AB79-626F34B63DA5}" srcOrd="1" destOrd="0" presId="urn:microsoft.com/office/officeart/2005/8/layout/orgChart1"/>
    <dgm:cxn modelId="{4B3C49FB-CEEE-4785-9290-AE1DB354C752}" type="presParOf" srcId="{41C6A9F6-A3EB-49F2-AB79-626F34B63DA5}" destId="{24A43F37-C9C7-4632-A7D1-2A17DB5DC212}" srcOrd="0" destOrd="0" presId="urn:microsoft.com/office/officeart/2005/8/layout/orgChart1"/>
    <dgm:cxn modelId="{A0A1B501-8FBA-4876-B0E3-F4E559D9EC58}" type="presParOf" srcId="{41C6A9F6-A3EB-49F2-AB79-626F34B63DA5}" destId="{7566A58A-249E-4819-A5C5-5E0F641F79EA}" srcOrd="1" destOrd="0" presId="urn:microsoft.com/office/officeart/2005/8/layout/orgChart1"/>
    <dgm:cxn modelId="{8E389005-3F0E-4F72-9089-C20847E2C363}" type="presParOf" srcId="{7566A58A-249E-4819-A5C5-5E0F641F79EA}" destId="{D22FF51A-D4B3-4023-BAF8-622FAFCFD9FF}" srcOrd="0" destOrd="0" presId="urn:microsoft.com/office/officeart/2005/8/layout/orgChart1"/>
    <dgm:cxn modelId="{A7A0D8DD-1DC8-4E28-91AF-D3B96F93D04A}" type="presParOf" srcId="{D22FF51A-D4B3-4023-BAF8-622FAFCFD9FF}" destId="{30BDEE66-033C-48F9-89DF-4D65C0962186}" srcOrd="0" destOrd="0" presId="urn:microsoft.com/office/officeart/2005/8/layout/orgChart1"/>
    <dgm:cxn modelId="{40B21062-B26A-4F0D-86AB-4BF375BFCE0C}" type="presParOf" srcId="{D22FF51A-D4B3-4023-BAF8-622FAFCFD9FF}" destId="{F3626CCC-46DB-43B3-9B07-58BBF7B385DE}" srcOrd="1" destOrd="0" presId="urn:microsoft.com/office/officeart/2005/8/layout/orgChart1"/>
    <dgm:cxn modelId="{154AD39E-FAE7-4DB8-BFFD-29FE5478959B}" type="presParOf" srcId="{7566A58A-249E-4819-A5C5-5E0F641F79EA}" destId="{7F59D750-24B0-419F-ADE9-4F43852772DA}" srcOrd="1" destOrd="0" presId="urn:microsoft.com/office/officeart/2005/8/layout/orgChart1"/>
    <dgm:cxn modelId="{693B9D02-A8D9-444D-B5BA-33260C4C2AB7}" type="presParOf" srcId="{7566A58A-249E-4819-A5C5-5E0F641F79EA}" destId="{E61C3019-680D-434C-8A09-703ABDEC3058}" srcOrd="2" destOrd="0" presId="urn:microsoft.com/office/officeart/2005/8/layout/orgChart1"/>
    <dgm:cxn modelId="{D2CCDBA3-CB9F-43F9-A323-D9E599C2E242}" type="presParOf" srcId="{41C6A9F6-A3EB-49F2-AB79-626F34B63DA5}" destId="{61EA04ED-4295-42FA-97EC-9F84228F630B}" srcOrd="2" destOrd="0" presId="urn:microsoft.com/office/officeart/2005/8/layout/orgChart1"/>
    <dgm:cxn modelId="{03C2FE17-206E-453C-8695-74032EFDE140}" type="presParOf" srcId="{41C6A9F6-A3EB-49F2-AB79-626F34B63DA5}" destId="{C4FF9E42-F192-48D0-8A0F-DE81E756D07B}" srcOrd="3" destOrd="0" presId="urn:microsoft.com/office/officeart/2005/8/layout/orgChart1"/>
    <dgm:cxn modelId="{9905EF85-A75F-4C59-8405-E82E9FE6B856}" type="presParOf" srcId="{C4FF9E42-F192-48D0-8A0F-DE81E756D07B}" destId="{6442C3BC-8EA3-4692-B388-53384BB4C225}" srcOrd="0" destOrd="0" presId="urn:microsoft.com/office/officeart/2005/8/layout/orgChart1"/>
    <dgm:cxn modelId="{847DE2D5-3FA6-4510-BDC5-91B2298AE513}" type="presParOf" srcId="{6442C3BC-8EA3-4692-B388-53384BB4C225}" destId="{E1A3F58B-447A-48D3-BFD5-0694EBD89605}" srcOrd="0" destOrd="0" presId="urn:microsoft.com/office/officeart/2005/8/layout/orgChart1"/>
    <dgm:cxn modelId="{F56C1940-7E07-476F-AE8A-B87A5BB93E52}" type="presParOf" srcId="{6442C3BC-8EA3-4692-B388-53384BB4C225}" destId="{E1CFE20E-FFDC-4930-9281-9966D20B1B11}" srcOrd="1" destOrd="0" presId="urn:microsoft.com/office/officeart/2005/8/layout/orgChart1"/>
    <dgm:cxn modelId="{560381D9-F8E0-4249-856C-4968554C05BF}" type="presParOf" srcId="{C4FF9E42-F192-48D0-8A0F-DE81E756D07B}" destId="{04BE6D2C-BD03-464A-88AA-11F7221C9A7E}" srcOrd="1" destOrd="0" presId="urn:microsoft.com/office/officeart/2005/8/layout/orgChart1"/>
    <dgm:cxn modelId="{B9052F81-5975-4805-9E6D-D99D0548C7D6}" type="presParOf" srcId="{C4FF9E42-F192-48D0-8A0F-DE81E756D07B}" destId="{A5793C88-595F-4470-982F-47CB62BF0592}" srcOrd="2" destOrd="0" presId="urn:microsoft.com/office/officeart/2005/8/layout/orgChart1"/>
    <dgm:cxn modelId="{2985FF54-8AAA-4A2A-B0B5-BB37D264B302}" type="presParOf" srcId="{24570A36-A108-4CBB-9BFE-F6B908E608D8}" destId="{EC264ABB-BF80-4E90-91C9-BEF8F21CD495}" srcOrd="2" destOrd="0" presId="urn:microsoft.com/office/officeart/2005/8/layout/orgChart1"/>
    <dgm:cxn modelId="{A1AD1753-545B-42FB-BE80-04E872DBA611}" type="presParOf" srcId="{DA9B99E6-760E-4596-8E2A-82A453C376A3}" destId="{789886C9-674B-4FDB-9CD0-F47E63B430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AE9EE3-56C2-4F39-BAD0-B33CF4291B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D43C82-4353-45C3-AD28-136194A40868}">
      <dgm:prSet phldrT="[Texto]" custT="1"/>
      <dgm:spPr>
        <a:solidFill>
          <a:srgbClr val="0033CC"/>
        </a:solidFill>
      </dgm:spPr>
      <dgm:t>
        <a:bodyPr/>
        <a:lstStyle/>
        <a:p>
          <a:r>
            <a:rPr kumimoji="0" lang="pt-BR" sz="1800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NACIONAL DO DESPORTO</a:t>
          </a:r>
          <a:r>
            <a:rPr kumimoji="0" lang="pt-BR" sz="800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pt-BR" sz="800" dirty="0"/>
        </a:p>
      </dgm:t>
    </dgm:pt>
    <dgm:pt modelId="{864A838C-F1A2-4B44-8354-A26D9A68BB26}" type="parTrans" cxnId="{7D6C600D-9F11-48AC-ABB5-797EC6C16C86}">
      <dgm:prSet/>
      <dgm:spPr/>
      <dgm:t>
        <a:bodyPr/>
        <a:lstStyle/>
        <a:p>
          <a:endParaRPr lang="pt-BR"/>
        </a:p>
      </dgm:t>
    </dgm:pt>
    <dgm:pt modelId="{78A29C75-FC83-43F6-99C0-218D66E960F1}" type="sibTrans" cxnId="{7D6C600D-9F11-48AC-ABB5-797EC6C16C86}">
      <dgm:prSet/>
      <dgm:spPr/>
      <dgm:t>
        <a:bodyPr/>
        <a:lstStyle/>
        <a:p>
          <a:endParaRPr lang="pt-BR"/>
        </a:p>
      </dgm:t>
    </dgm:pt>
    <dgm:pt modelId="{715125EB-141E-4478-BAE9-F29887A2358B}" type="asst">
      <dgm:prSet phldrT="[Texto]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COMITÊ OLÍMPICO BRASILEIRO-COB</a:t>
          </a:r>
          <a:endParaRPr lang="pt-BR" b="1" dirty="0"/>
        </a:p>
      </dgm:t>
    </dgm:pt>
    <dgm:pt modelId="{2CE24A20-6F11-458D-A337-AE2D0F187A7F}" type="parTrans" cxnId="{B68D0C1B-CA5B-4670-BE82-C28762C27DF6}">
      <dgm:prSet/>
      <dgm:spPr/>
      <dgm:t>
        <a:bodyPr/>
        <a:lstStyle/>
        <a:p>
          <a:endParaRPr lang="pt-BR"/>
        </a:p>
      </dgm:t>
    </dgm:pt>
    <dgm:pt modelId="{A6458FD2-CA40-40C8-9850-5984D6AE1185}" type="sibTrans" cxnId="{B68D0C1B-CA5B-4670-BE82-C28762C27DF6}">
      <dgm:prSet/>
      <dgm:spPr/>
      <dgm:t>
        <a:bodyPr/>
        <a:lstStyle/>
        <a:p>
          <a:endParaRPr lang="pt-BR"/>
        </a:p>
      </dgm:t>
    </dgm:pt>
    <dgm:pt modelId="{01726EFC-8B61-45B1-9390-6BD4B81A5FA8}">
      <dgm:prSet phldrT="[Texto]" custT="1"/>
      <dgm:spPr>
        <a:solidFill>
          <a:schemeClr val="accent5">
            <a:lumMod val="7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600" b="1" dirty="0" smtClean="0">
              <a:solidFill>
                <a:srgbClr val="F6FB1D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ENTIDADES NACIONAIS DE </a:t>
          </a:r>
        </a:p>
        <a:p>
          <a:r>
            <a:rPr lang="pt-BR" sz="1600" b="1" dirty="0" smtClean="0">
              <a:solidFill>
                <a:srgbClr val="F6FB1D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ADMINISTRAÇÃO DO DESPORTO</a:t>
          </a:r>
          <a:endParaRPr lang="pt-BR" sz="1600" b="1" dirty="0">
            <a:solidFill>
              <a:srgbClr val="F6FB1D"/>
            </a:solidFill>
            <a:effectLst/>
          </a:endParaRPr>
        </a:p>
      </dgm:t>
    </dgm:pt>
    <dgm:pt modelId="{5E30E4E5-8943-4387-A78E-DA79C25C8D51}" type="parTrans" cxnId="{3F59D0D7-5D7E-4D26-94E6-875D4A605FFD}">
      <dgm:prSet/>
      <dgm:spPr/>
      <dgm:t>
        <a:bodyPr/>
        <a:lstStyle/>
        <a:p>
          <a:endParaRPr lang="pt-BR"/>
        </a:p>
      </dgm:t>
    </dgm:pt>
    <dgm:pt modelId="{C56F0F34-5FD2-488F-8BE3-8707B2F448BD}" type="sibTrans" cxnId="{3F59D0D7-5D7E-4D26-94E6-875D4A605FFD}">
      <dgm:prSet/>
      <dgm:spPr/>
      <dgm:t>
        <a:bodyPr/>
        <a:lstStyle/>
        <a:p>
          <a:endParaRPr lang="pt-BR"/>
        </a:p>
      </dgm:t>
    </dgm:pt>
    <dgm:pt modelId="{20246A1C-5DE3-4865-B32D-9D6FF8E6BD02}" type="asst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COMITÊ PARALÍMPICO </a:t>
          </a:r>
          <a:b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BRASILEIRO CPB</a:t>
          </a:r>
          <a:endParaRPr lang="pt-BR" b="1" dirty="0"/>
        </a:p>
      </dgm:t>
    </dgm:pt>
    <dgm:pt modelId="{528141EE-7FD3-484F-8203-0735968F5064}" type="parTrans" cxnId="{02EA44EF-593A-4E92-ABB0-1D0484ECAEEF}">
      <dgm:prSet/>
      <dgm:spPr/>
      <dgm:t>
        <a:bodyPr/>
        <a:lstStyle/>
        <a:p>
          <a:endParaRPr lang="pt-BR"/>
        </a:p>
      </dgm:t>
    </dgm:pt>
    <dgm:pt modelId="{B9DA327F-E47D-4ABD-93B0-1E60EF388A2B}" type="sibTrans" cxnId="{02EA44EF-593A-4E92-ABB0-1D0484ECAEEF}">
      <dgm:prSet/>
      <dgm:spPr/>
      <dgm:t>
        <a:bodyPr/>
        <a:lstStyle/>
        <a:p>
          <a:endParaRPr lang="pt-BR"/>
        </a:p>
      </dgm:t>
    </dgm:pt>
    <dgm:pt modelId="{7029F27C-1A30-43D9-B9BA-76CC903CDE8C}">
      <dgm:prSet custT="1"/>
      <dgm:spPr>
        <a:solidFill>
          <a:schemeClr val="accent5">
            <a:lumMod val="7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4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LIGAS NACIONAIS</a:t>
          </a:r>
          <a:endParaRPr lang="pt-BR" sz="1400" b="1" dirty="0">
            <a:solidFill>
              <a:srgbClr val="FFFF00"/>
            </a:solidFill>
          </a:endParaRPr>
        </a:p>
      </dgm:t>
    </dgm:pt>
    <dgm:pt modelId="{B6F33265-A0C3-4653-9A86-174206D55B35}" type="parTrans" cxnId="{3BFB07A3-8D4E-4064-BA75-D8DE9E54EF23}">
      <dgm:prSet/>
      <dgm:spPr/>
      <dgm:t>
        <a:bodyPr/>
        <a:lstStyle/>
        <a:p>
          <a:endParaRPr lang="pt-BR"/>
        </a:p>
      </dgm:t>
    </dgm:pt>
    <dgm:pt modelId="{4FD6C3A9-B802-4F1D-80C9-A400284416A6}" type="sibTrans" cxnId="{3BFB07A3-8D4E-4064-BA75-D8DE9E54EF23}">
      <dgm:prSet/>
      <dgm:spPr/>
      <dgm:t>
        <a:bodyPr/>
        <a:lstStyle/>
        <a:p>
          <a:endParaRPr lang="pt-BR"/>
        </a:p>
      </dgm:t>
    </dgm:pt>
    <dgm:pt modelId="{8C440A6E-73B4-43C4-B8D7-3FB3EFEB82EF}" type="asst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CONFEDERAÇÃO BRASILEIRA DE CLUBES - CBC</a:t>
          </a:r>
          <a:endParaRPr lang="pt-BR" b="1" dirty="0"/>
        </a:p>
      </dgm:t>
    </dgm:pt>
    <dgm:pt modelId="{A0EBB9E4-46B1-48E2-A03C-B20A07A268F5}" type="sibTrans" cxnId="{E64411D7-DA4A-4E8A-AA91-A3DAC4F85E24}">
      <dgm:prSet/>
      <dgm:spPr/>
      <dgm:t>
        <a:bodyPr/>
        <a:lstStyle/>
        <a:p>
          <a:endParaRPr lang="pt-BR"/>
        </a:p>
      </dgm:t>
    </dgm:pt>
    <dgm:pt modelId="{42C448BB-737C-434E-9217-324AA403CF7E}" type="parTrans" cxnId="{E64411D7-DA4A-4E8A-AA91-A3DAC4F85E24}">
      <dgm:prSet/>
      <dgm:spPr/>
      <dgm:t>
        <a:bodyPr/>
        <a:lstStyle/>
        <a:p>
          <a:endParaRPr lang="pt-BR"/>
        </a:p>
      </dgm:t>
    </dgm:pt>
    <dgm:pt modelId="{BAD6C33C-4691-48F6-95E7-11C046AF62C8}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ENTIDADES REGIONAIS DE </a:t>
          </a:r>
          <a:b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ADMINISTRAÇÃO DO DESPORTO</a:t>
          </a:r>
          <a:endParaRPr lang="pt-BR" sz="1400" b="1" dirty="0">
            <a:solidFill>
              <a:srgbClr val="00B050"/>
            </a:solidFill>
          </a:endParaRPr>
        </a:p>
      </dgm:t>
    </dgm:pt>
    <dgm:pt modelId="{C2D093D0-9586-4B11-9D79-30B87724E719}" type="parTrans" cxnId="{5AA18D93-4BD7-4030-B95B-6A6F237306D3}">
      <dgm:prSet/>
      <dgm:spPr/>
      <dgm:t>
        <a:bodyPr/>
        <a:lstStyle/>
        <a:p>
          <a:endParaRPr lang="pt-BR"/>
        </a:p>
      </dgm:t>
    </dgm:pt>
    <dgm:pt modelId="{AEA2002D-1296-4106-99AD-403C9617C8B4}" type="sibTrans" cxnId="{5AA18D93-4BD7-4030-B95B-6A6F237306D3}">
      <dgm:prSet/>
      <dgm:spPr/>
      <dgm:t>
        <a:bodyPr/>
        <a:lstStyle/>
        <a:p>
          <a:endParaRPr lang="pt-BR"/>
        </a:p>
      </dgm:t>
    </dgm:pt>
    <dgm:pt modelId="{F6F5DE12-1DCC-40F4-B404-8EE58B2A346B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LIGAS REGIONAIS</a:t>
          </a:r>
          <a:endParaRPr lang="pt-BR" sz="1400" dirty="0">
            <a:solidFill>
              <a:srgbClr val="00B050"/>
            </a:solidFill>
          </a:endParaRPr>
        </a:p>
      </dgm:t>
    </dgm:pt>
    <dgm:pt modelId="{9AF21097-7A7D-49C2-B8A1-10189EF64AD2}" type="parTrans" cxnId="{80B71A9D-F564-4C80-8C83-7D21B3EA6DA4}">
      <dgm:prSet/>
      <dgm:spPr/>
      <dgm:t>
        <a:bodyPr/>
        <a:lstStyle/>
        <a:p>
          <a:endParaRPr lang="pt-BR"/>
        </a:p>
      </dgm:t>
    </dgm:pt>
    <dgm:pt modelId="{B3163A68-AC43-485B-ADC5-589F73D128EF}" type="sibTrans" cxnId="{80B71A9D-F564-4C80-8C83-7D21B3EA6DA4}">
      <dgm:prSet/>
      <dgm:spPr/>
      <dgm:t>
        <a:bodyPr/>
        <a:lstStyle/>
        <a:p>
          <a:endParaRPr lang="pt-BR"/>
        </a:p>
      </dgm:t>
    </dgm:pt>
    <dgm:pt modelId="{3E85EF5E-66A8-456B-8B40-6D61218B5453}" type="pres">
      <dgm:prSet presAssocID="{57AE9EE3-56C2-4F39-BAD0-B33CF4291B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CD11A92-C538-4BD6-9B67-8D58977DF6FB}" type="pres">
      <dgm:prSet presAssocID="{18D43C82-4353-45C3-AD28-136194A40868}" presName="hierRoot1" presStyleCnt="0">
        <dgm:presLayoutVars>
          <dgm:hierBranch val="init"/>
        </dgm:presLayoutVars>
      </dgm:prSet>
      <dgm:spPr/>
    </dgm:pt>
    <dgm:pt modelId="{F1016B77-9144-4D34-A4BA-B868882AED34}" type="pres">
      <dgm:prSet presAssocID="{18D43C82-4353-45C3-AD28-136194A40868}" presName="rootComposite1" presStyleCnt="0"/>
      <dgm:spPr/>
    </dgm:pt>
    <dgm:pt modelId="{192AB57D-1F9E-44D9-8B4D-58751A0FC3E3}" type="pres">
      <dgm:prSet presAssocID="{18D43C82-4353-45C3-AD28-136194A40868}" presName="rootText1" presStyleLbl="node0" presStyleIdx="0" presStyleCnt="1" custScaleX="266664" custLinFactNeighborX="-3016" custLinFactNeighborY="407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50FCE4-195F-478A-AC55-0A0E776DEFC1}" type="pres">
      <dgm:prSet presAssocID="{18D43C82-4353-45C3-AD28-136194A4086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8C286AE-24B2-483C-B7E8-A1E8DC17F4DD}" type="pres">
      <dgm:prSet presAssocID="{18D43C82-4353-45C3-AD28-136194A40868}" presName="hierChild2" presStyleCnt="0"/>
      <dgm:spPr/>
    </dgm:pt>
    <dgm:pt modelId="{00C2CC79-F331-4E91-A677-C703B6D9D2E3}" type="pres">
      <dgm:prSet presAssocID="{5E30E4E5-8943-4387-A78E-DA79C25C8D51}" presName="Name37" presStyleLbl="parChTrans1D2" presStyleIdx="0" presStyleCnt="5"/>
      <dgm:spPr/>
      <dgm:t>
        <a:bodyPr/>
        <a:lstStyle/>
        <a:p>
          <a:endParaRPr lang="pt-BR"/>
        </a:p>
      </dgm:t>
    </dgm:pt>
    <dgm:pt modelId="{CE6C3357-6AA7-4C50-B0DB-F54A6CC703D6}" type="pres">
      <dgm:prSet presAssocID="{01726EFC-8B61-45B1-9390-6BD4B81A5FA8}" presName="hierRoot2" presStyleCnt="0">
        <dgm:presLayoutVars>
          <dgm:hierBranch val="init"/>
        </dgm:presLayoutVars>
      </dgm:prSet>
      <dgm:spPr/>
    </dgm:pt>
    <dgm:pt modelId="{FEA080AF-6419-4198-B06B-92675B4504EB}" type="pres">
      <dgm:prSet presAssocID="{01726EFC-8B61-45B1-9390-6BD4B81A5FA8}" presName="rootComposite" presStyleCnt="0"/>
      <dgm:spPr/>
    </dgm:pt>
    <dgm:pt modelId="{3B2DE5F6-A1AD-4D04-842F-4631D6407E6E}" type="pres">
      <dgm:prSet presAssocID="{01726EFC-8B61-45B1-9390-6BD4B81A5FA8}" presName="rootText" presStyleLbl="node2" presStyleIdx="0" presStyleCnt="2" custScaleX="313776" custScaleY="14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562E5B-DDFA-4401-8E71-4EB42E78C2A9}" type="pres">
      <dgm:prSet presAssocID="{01726EFC-8B61-45B1-9390-6BD4B81A5FA8}" presName="rootConnector" presStyleLbl="node2" presStyleIdx="0" presStyleCnt="2"/>
      <dgm:spPr/>
      <dgm:t>
        <a:bodyPr/>
        <a:lstStyle/>
        <a:p>
          <a:endParaRPr lang="pt-BR"/>
        </a:p>
      </dgm:t>
    </dgm:pt>
    <dgm:pt modelId="{A13DEB1A-CB65-4521-B885-9777AC1DA420}" type="pres">
      <dgm:prSet presAssocID="{01726EFC-8B61-45B1-9390-6BD4B81A5FA8}" presName="hierChild4" presStyleCnt="0"/>
      <dgm:spPr/>
    </dgm:pt>
    <dgm:pt modelId="{626665A4-EA5D-4ADB-A0AD-2E0AAA953356}" type="pres">
      <dgm:prSet presAssocID="{C2D093D0-9586-4B11-9D79-30B87724E719}" presName="Name37" presStyleLbl="parChTrans1D3" presStyleIdx="0" presStyleCnt="1"/>
      <dgm:spPr/>
      <dgm:t>
        <a:bodyPr/>
        <a:lstStyle/>
        <a:p>
          <a:endParaRPr lang="pt-BR"/>
        </a:p>
      </dgm:t>
    </dgm:pt>
    <dgm:pt modelId="{28A34348-4A71-434A-9675-5DC6F8B25C81}" type="pres">
      <dgm:prSet presAssocID="{BAD6C33C-4691-48F6-95E7-11C046AF62C8}" presName="hierRoot2" presStyleCnt="0">
        <dgm:presLayoutVars>
          <dgm:hierBranch val="init"/>
        </dgm:presLayoutVars>
      </dgm:prSet>
      <dgm:spPr/>
    </dgm:pt>
    <dgm:pt modelId="{67499268-5581-4A62-9845-B26DEE10F8DD}" type="pres">
      <dgm:prSet presAssocID="{BAD6C33C-4691-48F6-95E7-11C046AF62C8}" presName="rootComposite" presStyleCnt="0"/>
      <dgm:spPr/>
    </dgm:pt>
    <dgm:pt modelId="{3BC88180-A4D5-40D8-9AA3-0D3E419405AD}" type="pres">
      <dgm:prSet presAssocID="{BAD6C33C-4691-48F6-95E7-11C046AF62C8}" presName="rootText" presStyleLbl="node3" presStyleIdx="0" presStyleCnt="1" custScaleX="3343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7FEB04-3A94-4B95-B8C4-8885FF802ABB}" type="pres">
      <dgm:prSet presAssocID="{BAD6C33C-4691-48F6-95E7-11C046AF62C8}" presName="rootConnector" presStyleLbl="node3" presStyleIdx="0" presStyleCnt="1"/>
      <dgm:spPr/>
      <dgm:t>
        <a:bodyPr/>
        <a:lstStyle/>
        <a:p>
          <a:endParaRPr lang="pt-BR"/>
        </a:p>
      </dgm:t>
    </dgm:pt>
    <dgm:pt modelId="{0DB43C01-5890-4D39-8405-CEDD127373D4}" type="pres">
      <dgm:prSet presAssocID="{BAD6C33C-4691-48F6-95E7-11C046AF62C8}" presName="hierChild4" presStyleCnt="0"/>
      <dgm:spPr/>
    </dgm:pt>
    <dgm:pt modelId="{78E6BD1A-2F83-4412-8EC8-43506BFF8E7B}" type="pres">
      <dgm:prSet presAssocID="{BAD6C33C-4691-48F6-95E7-11C046AF62C8}" presName="hierChild5" presStyleCnt="0"/>
      <dgm:spPr/>
    </dgm:pt>
    <dgm:pt modelId="{841507DF-274F-471C-A5E9-2A9770D78F2A}" type="pres">
      <dgm:prSet presAssocID="{9AF21097-7A7D-49C2-B8A1-10189EF64AD2}" presName="Name111" presStyleLbl="parChTrans1D4" presStyleIdx="0" presStyleCnt="1"/>
      <dgm:spPr/>
      <dgm:t>
        <a:bodyPr/>
        <a:lstStyle/>
        <a:p>
          <a:endParaRPr lang="pt-BR"/>
        </a:p>
      </dgm:t>
    </dgm:pt>
    <dgm:pt modelId="{DFC87C71-3842-40E7-AAFC-01B12E2652B0}" type="pres">
      <dgm:prSet presAssocID="{F6F5DE12-1DCC-40F4-B404-8EE58B2A346B}" presName="hierRoot3" presStyleCnt="0">
        <dgm:presLayoutVars>
          <dgm:hierBranch val="init"/>
        </dgm:presLayoutVars>
      </dgm:prSet>
      <dgm:spPr/>
    </dgm:pt>
    <dgm:pt modelId="{F7C9F7CC-D6BE-4C79-91D8-A96B3A9331E1}" type="pres">
      <dgm:prSet presAssocID="{F6F5DE12-1DCC-40F4-B404-8EE58B2A346B}" presName="rootComposite3" presStyleCnt="0"/>
      <dgm:spPr/>
    </dgm:pt>
    <dgm:pt modelId="{BAF79B2F-5AB2-412D-AD3C-C7BD67AD9884}" type="pres">
      <dgm:prSet presAssocID="{F6F5DE12-1DCC-40F4-B404-8EE58B2A346B}" presName="rootText3" presStyleLbl="asst3" presStyleIdx="0" presStyleCnt="1" custScaleX="168207" custLinFactX="184300" custLinFactY="-1156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0DBE68-1795-41B2-B36C-D11738F2D27A}" type="pres">
      <dgm:prSet presAssocID="{F6F5DE12-1DCC-40F4-B404-8EE58B2A346B}" presName="rootConnector3" presStyleLbl="asst3" presStyleIdx="0" presStyleCnt="1"/>
      <dgm:spPr/>
      <dgm:t>
        <a:bodyPr/>
        <a:lstStyle/>
        <a:p>
          <a:endParaRPr lang="pt-BR"/>
        </a:p>
      </dgm:t>
    </dgm:pt>
    <dgm:pt modelId="{97EC4C7E-6CDE-4322-AAA0-FF2814173077}" type="pres">
      <dgm:prSet presAssocID="{F6F5DE12-1DCC-40F4-B404-8EE58B2A346B}" presName="hierChild6" presStyleCnt="0"/>
      <dgm:spPr/>
    </dgm:pt>
    <dgm:pt modelId="{50D6B2C2-8745-4253-A992-2F740AFEE1B9}" type="pres">
      <dgm:prSet presAssocID="{F6F5DE12-1DCC-40F4-B404-8EE58B2A346B}" presName="hierChild7" presStyleCnt="0"/>
      <dgm:spPr/>
    </dgm:pt>
    <dgm:pt modelId="{B89C095B-2054-4C33-940E-BC7C7F37A79F}" type="pres">
      <dgm:prSet presAssocID="{01726EFC-8B61-45B1-9390-6BD4B81A5FA8}" presName="hierChild5" presStyleCnt="0"/>
      <dgm:spPr/>
    </dgm:pt>
    <dgm:pt modelId="{9DCC3BC3-9DB0-40C7-BE27-8A103FBBCB00}" type="pres">
      <dgm:prSet presAssocID="{B6F33265-A0C3-4653-9A86-174206D55B35}" presName="Name37" presStyleLbl="parChTrans1D2" presStyleIdx="1" presStyleCnt="5"/>
      <dgm:spPr/>
      <dgm:t>
        <a:bodyPr/>
        <a:lstStyle/>
        <a:p>
          <a:endParaRPr lang="pt-BR"/>
        </a:p>
      </dgm:t>
    </dgm:pt>
    <dgm:pt modelId="{CD03DED3-1EFC-4B0E-BBF0-A990486919FC}" type="pres">
      <dgm:prSet presAssocID="{7029F27C-1A30-43D9-B9BA-76CC903CDE8C}" presName="hierRoot2" presStyleCnt="0">
        <dgm:presLayoutVars>
          <dgm:hierBranch val="init"/>
        </dgm:presLayoutVars>
      </dgm:prSet>
      <dgm:spPr/>
    </dgm:pt>
    <dgm:pt modelId="{21F264E7-EC56-4785-93FD-F82A395C32AD}" type="pres">
      <dgm:prSet presAssocID="{7029F27C-1A30-43D9-B9BA-76CC903CDE8C}" presName="rootComposite" presStyleCnt="0"/>
      <dgm:spPr/>
    </dgm:pt>
    <dgm:pt modelId="{54AC9399-AD87-4A2E-9BC5-38892B5DFFF9}" type="pres">
      <dgm:prSet presAssocID="{7029F27C-1A30-43D9-B9BA-76CC903CDE8C}" presName="rootText" presStyleLbl="node2" presStyleIdx="1" presStyleCnt="2" custScaleX="187161" custLinFactNeighborX="1091" custLinFactNeighborY="15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4D17D6-28B1-43A2-A676-246F24D5E1E1}" type="pres">
      <dgm:prSet presAssocID="{7029F27C-1A30-43D9-B9BA-76CC903CDE8C}" presName="rootConnector" presStyleLbl="node2" presStyleIdx="1" presStyleCnt="2"/>
      <dgm:spPr/>
      <dgm:t>
        <a:bodyPr/>
        <a:lstStyle/>
        <a:p>
          <a:endParaRPr lang="pt-BR"/>
        </a:p>
      </dgm:t>
    </dgm:pt>
    <dgm:pt modelId="{5017C60B-DFA2-44D0-A9A9-C7CFCB1B63AE}" type="pres">
      <dgm:prSet presAssocID="{7029F27C-1A30-43D9-B9BA-76CC903CDE8C}" presName="hierChild4" presStyleCnt="0"/>
      <dgm:spPr/>
    </dgm:pt>
    <dgm:pt modelId="{2B4A6FC3-B7F9-4680-9BE9-F070275E2A5A}" type="pres">
      <dgm:prSet presAssocID="{7029F27C-1A30-43D9-B9BA-76CC903CDE8C}" presName="hierChild5" presStyleCnt="0"/>
      <dgm:spPr/>
    </dgm:pt>
    <dgm:pt modelId="{BB127889-0353-4E92-B04F-EAB9D0442A2B}" type="pres">
      <dgm:prSet presAssocID="{18D43C82-4353-45C3-AD28-136194A40868}" presName="hierChild3" presStyleCnt="0"/>
      <dgm:spPr/>
    </dgm:pt>
    <dgm:pt modelId="{19B4E58E-3D2D-4A11-BB92-13FA8189C3BE}" type="pres">
      <dgm:prSet presAssocID="{2CE24A20-6F11-458D-A337-AE2D0F187A7F}" presName="Name111" presStyleLbl="parChTrans1D2" presStyleIdx="2" presStyleCnt="5"/>
      <dgm:spPr/>
      <dgm:t>
        <a:bodyPr/>
        <a:lstStyle/>
        <a:p>
          <a:endParaRPr lang="pt-BR"/>
        </a:p>
      </dgm:t>
    </dgm:pt>
    <dgm:pt modelId="{36BC73CF-A153-41B2-BEC3-59FF1BC9DDCB}" type="pres">
      <dgm:prSet presAssocID="{715125EB-141E-4478-BAE9-F29887A2358B}" presName="hierRoot3" presStyleCnt="0">
        <dgm:presLayoutVars>
          <dgm:hierBranch val="init"/>
        </dgm:presLayoutVars>
      </dgm:prSet>
      <dgm:spPr/>
    </dgm:pt>
    <dgm:pt modelId="{8A4EC495-9A7F-40A8-8B49-E19BF094179D}" type="pres">
      <dgm:prSet presAssocID="{715125EB-141E-4478-BAE9-F29887A2358B}" presName="rootComposite3" presStyleCnt="0"/>
      <dgm:spPr/>
    </dgm:pt>
    <dgm:pt modelId="{9D0D3FF2-51F1-4F04-890D-239F1FA3349B}" type="pres">
      <dgm:prSet presAssocID="{715125EB-141E-4478-BAE9-F29887A2358B}" presName="rootText3" presStyleLbl="asst1" presStyleIdx="0" presStyleCnt="3" custScaleX="161825" custLinFactNeighborX="27017" custLinFactNeighborY="24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DA79A1-7C25-4956-96B6-96D8747CFDD9}" type="pres">
      <dgm:prSet presAssocID="{715125EB-141E-4478-BAE9-F29887A2358B}" presName="rootConnector3" presStyleLbl="asst1" presStyleIdx="0" presStyleCnt="3"/>
      <dgm:spPr/>
      <dgm:t>
        <a:bodyPr/>
        <a:lstStyle/>
        <a:p>
          <a:endParaRPr lang="pt-BR"/>
        </a:p>
      </dgm:t>
    </dgm:pt>
    <dgm:pt modelId="{18D83C1E-0C9F-4A9C-88EC-44F1DF81904E}" type="pres">
      <dgm:prSet presAssocID="{715125EB-141E-4478-BAE9-F29887A2358B}" presName="hierChild6" presStyleCnt="0"/>
      <dgm:spPr/>
    </dgm:pt>
    <dgm:pt modelId="{76F4206D-B6F5-4F52-98C3-9010E59461FF}" type="pres">
      <dgm:prSet presAssocID="{715125EB-141E-4478-BAE9-F29887A2358B}" presName="hierChild7" presStyleCnt="0"/>
      <dgm:spPr/>
    </dgm:pt>
    <dgm:pt modelId="{9AC38BEE-CAB5-4159-9DB5-FE49A416FEB1}" type="pres">
      <dgm:prSet presAssocID="{528141EE-7FD3-484F-8203-0735968F5064}" presName="Name111" presStyleLbl="parChTrans1D2" presStyleIdx="3" presStyleCnt="5"/>
      <dgm:spPr/>
      <dgm:t>
        <a:bodyPr/>
        <a:lstStyle/>
        <a:p>
          <a:endParaRPr lang="pt-BR"/>
        </a:p>
      </dgm:t>
    </dgm:pt>
    <dgm:pt modelId="{3FB8F49D-9B6C-43CA-87EE-7ED395C42F35}" type="pres">
      <dgm:prSet presAssocID="{20246A1C-5DE3-4865-B32D-9D6FF8E6BD02}" presName="hierRoot3" presStyleCnt="0">
        <dgm:presLayoutVars>
          <dgm:hierBranch val="init"/>
        </dgm:presLayoutVars>
      </dgm:prSet>
      <dgm:spPr/>
    </dgm:pt>
    <dgm:pt modelId="{7C1D65AF-3B75-4BD5-ABB4-04749EA9813A}" type="pres">
      <dgm:prSet presAssocID="{20246A1C-5DE3-4865-B32D-9D6FF8E6BD02}" presName="rootComposite3" presStyleCnt="0"/>
      <dgm:spPr/>
    </dgm:pt>
    <dgm:pt modelId="{4F38DF27-1FB2-44C2-BC4E-6EABB546ADC1}" type="pres">
      <dgm:prSet presAssocID="{20246A1C-5DE3-4865-B32D-9D6FF8E6BD02}" presName="rootText3" presStyleLbl="asst1" presStyleIdx="1" presStyleCnt="3" custScaleX="151572" custLinFactNeighborX="5470" custLinFactNeighborY="24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4313E8-A6F6-4708-8689-E529206E05CF}" type="pres">
      <dgm:prSet presAssocID="{20246A1C-5DE3-4865-B32D-9D6FF8E6BD02}" presName="rootConnector3" presStyleLbl="asst1" presStyleIdx="1" presStyleCnt="3"/>
      <dgm:spPr/>
      <dgm:t>
        <a:bodyPr/>
        <a:lstStyle/>
        <a:p>
          <a:endParaRPr lang="pt-BR"/>
        </a:p>
      </dgm:t>
    </dgm:pt>
    <dgm:pt modelId="{F07E4FE9-19C1-41B4-859D-8D7819AA0083}" type="pres">
      <dgm:prSet presAssocID="{20246A1C-5DE3-4865-B32D-9D6FF8E6BD02}" presName="hierChild6" presStyleCnt="0"/>
      <dgm:spPr/>
    </dgm:pt>
    <dgm:pt modelId="{9214D47F-13DB-4684-A57E-802AAFBDF482}" type="pres">
      <dgm:prSet presAssocID="{20246A1C-5DE3-4865-B32D-9D6FF8E6BD02}" presName="hierChild7" presStyleCnt="0"/>
      <dgm:spPr/>
    </dgm:pt>
    <dgm:pt modelId="{074339BB-47B3-4D23-B46F-8237005F1DD4}" type="pres">
      <dgm:prSet presAssocID="{42C448BB-737C-434E-9217-324AA403CF7E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7EE605DD-E210-4DBE-AD68-6BE230787A34}" type="pres">
      <dgm:prSet presAssocID="{8C440A6E-73B4-43C4-B8D7-3FB3EFEB82EF}" presName="hierRoot3" presStyleCnt="0">
        <dgm:presLayoutVars>
          <dgm:hierBranch val="init"/>
        </dgm:presLayoutVars>
      </dgm:prSet>
      <dgm:spPr/>
    </dgm:pt>
    <dgm:pt modelId="{6D7B809F-AEDB-4F64-92F3-E0D0F5A81A1A}" type="pres">
      <dgm:prSet presAssocID="{8C440A6E-73B4-43C4-B8D7-3FB3EFEB82EF}" presName="rootComposite3" presStyleCnt="0"/>
      <dgm:spPr/>
    </dgm:pt>
    <dgm:pt modelId="{E49FE50D-DD9E-4DEA-91E5-A9BABAD6E846}" type="pres">
      <dgm:prSet presAssocID="{8C440A6E-73B4-43C4-B8D7-3FB3EFEB82EF}" presName="rootText3" presStyleLbl="asst1" presStyleIdx="2" presStyleCnt="3" custLinFactY="-17836" custLinFactNeighborX="-7154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F0C8196-9C41-4F75-933C-2422A4A9B80A}" type="pres">
      <dgm:prSet presAssocID="{8C440A6E-73B4-43C4-B8D7-3FB3EFEB82EF}" presName="rootConnector3" presStyleLbl="asst1" presStyleIdx="2" presStyleCnt="3"/>
      <dgm:spPr/>
      <dgm:t>
        <a:bodyPr/>
        <a:lstStyle/>
        <a:p>
          <a:endParaRPr lang="pt-BR"/>
        </a:p>
      </dgm:t>
    </dgm:pt>
    <dgm:pt modelId="{4FE29ED8-5919-485C-81C2-E729DFE79229}" type="pres">
      <dgm:prSet presAssocID="{8C440A6E-73B4-43C4-B8D7-3FB3EFEB82EF}" presName="hierChild6" presStyleCnt="0"/>
      <dgm:spPr/>
    </dgm:pt>
    <dgm:pt modelId="{3ADB2F44-3388-4C2B-A9A6-64A5BFB5F8F8}" type="pres">
      <dgm:prSet presAssocID="{8C440A6E-73B4-43C4-B8D7-3FB3EFEB82EF}" presName="hierChild7" presStyleCnt="0"/>
      <dgm:spPr/>
    </dgm:pt>
  </dgm:ptLst>
  <dgm:cxnLst>
    <dgm:cxn modelId="{6E7B0A77-F85C-4505-BF6F-A29C3F02F90E}" type="presOf" srcId="{18D43C82-4353-45C3-AD28-136194A40868}" destId="{192AB57D-1F9E-44D9-8B4D-58751A0FC3E3}" srcOrd="0" destOrd="0" presId="urn:microsoft.com/office/officeart/2005/8/layout/orgChart1"/>
    <dgm:cxn modelId="{68F27553-2674-4A38-8065-7ABE32A35633}" type="presOf" srcId="{715125EB-141E-4478-BAE9-F29887A2358B}" destId="{9D0D3FF2-51F1-4F04-890D-239F1FA3349B}" srcOrd="0" destOrd="0" presId="urn:microsoft.com/office/officeart/2005/8/layout/orgChart1"/>
    <dgm:cxn modelId="{CD8CCCB6-3979-4E29-8EE5-F34040C9AD9C}" type="presOf" srcId="{5E30E4E5-8943-4387-A78E-DA79C25C8D51}" destId="{00C2CC79-F331-4E91-A677-C703B6D9D2E3}" srcOrd="0" destOrd="0" presId="urn:microsoft.com/office/officeart/2005/8/layout/orgChart1"/>
    <dgm:cxn modelId="{BAB69EEE-A869-4B57-80B4-B9B20DF696DB}" type="presOf" srcId="{715125EB-141E-4478-BAE9-F29887A2358B}" destId="{6CDA79A1-7C25-4956-96B6-96D8747CFDD9}" srcOrd="1" destOrd="0" presId="urn:microsoft.com/office/officeart/2005/8/layout/orgChart1"/>
    <dgm:cxn modelId="{D96C2854-DD8E-4965-AE6C-BD56B304363A}" type="presOf" srcId="{F6F5DE12-1DCC-40F4-B404-8EE58B2A346B}" destId="{BAF79B2F-5AB2-412D-AD3C-C7BD67AD9884}" srcOrd="0" destOrd="0" presId="urn:microsoft.com/office/officeart/2005/8/layout/orgChart1"/>
    <dgm:cxn modelId="{80B71A9D-F564-4C80-8C83-7D21B3EA6DA4}" srcId="{BAD6C33C-4691-48F6-95E7-11C046AF62C8}" destId="{F6F5DE12-1DCC-40F4-B404-8EE58B2A346B}" srcOrd="0" destOrd="0" parTransId="{9AF21097-7A7D-49C2-B8A1-10189EF64AD2}" sibTransId="{B3163A68-AC43-485B-ADC5-589F73D128EF}"/>
    <dgm:cxn modelId="{EF68FF25-9A37-486B-BB0A-F20AFEB11B1C}" type="presOf" srcId="{8C440A6E-73B4-43C4-B8D7-3FB3EFEB82EF}" destId="{E49FE50D-DD9E-4DEA-91E5-A9BABAD6E846}" srcOrd="0" destOrd="0" presId="urn:microsoft.com/office/officeart/2005/8/layout/orgChart1"/>
    <dgm:cxn modelId="{ED0CA6C5-9052-4E56-87E9-E8B8503ED8AE}" type="presOf" srcId="{01726EFC-8B61-45B1-9390-6BD4B81A5FA8}" destId="{6E562E5B-DDFA-4401-8E71-4EB42E78C2A9}" srcOrd="1" destOrd="0" presId="urn:microsoft.com/office/officeart/2005/8/layout/orgChart1"/>
    <dgm:cxn modelId="{E64411D7-DA4A-4E8A-AA91-A3DAC4F85E24}" srcId="{18D43C82-4353-45C3-AD28-136194A40868}" destId="{8C440A6E-73B4-43C4-B8D7-3FB3EFEB82EF}" srcOrd="4" destOrd="0" parTransId="{42C448BB-737C-434E-9217-324AA403CF7E}" sibTransId="{A0EBB9E4-46B1-48E2-A03C-B20A07A268F5}"/>
    <dgm:cxn modelId="{B68D0C1B-CA5B-4670-BE82-C28762C27DF6}" srcId="{18D43C82-4353-45C3-AD28-136194A40868}" destId="{715125EB-141E-4478-BAE9-F29887A2358B}" srcOrd="0" destOrd="0" parTransId="{2CE24A20-6F11-458D-A337-AE2D0F187A7F}" sibTransId="{A6458FD2-CA40-40C8-9850-5984D6AE1185}"/>
    <dgm:cxn modelId="{AB746ADD-D71C-445E-8A59-ED1809BEFB9B}" type="presOf" srcId="{18D43C82-4353-45C3-AD28-136194A40868}" destId="{5B50FCE4-195F-478A-AC55-0A0E776DEFC1}" srcOrd="1" destOrd="0" presId="urn:microsoft.com/office/officeart/2005/8/layout/orgChart1"/>
    <dgm:cxn modelId="{9FF55902-808D-4F25-9221-6C938CA002FE}" type="presOf" srcId="{7029F27C-1A30-43D9-B9BA-76CC903CDE8C}" destId="{54AC9399-AD87-4A2E-9BC5-38892B5DFFF9}" srcOrd="0" destOrd="0" presId="urn:microsoft.com/office/officeart/2005/8/layout/orgChart1"/>
    <dgm:cxn modelId="{D2F0F731-A559-4B5F-88F6-80E71ABEFC8A}" type="presOf" srcId="{7029F27C-1A30-43D9-B9BA-76CC903CDE8C}" destId="{634D17D6-28B1-43A2-A676-246F24D5E1E1}" srcOrd="1" destOrd="0" presId="urn:microsoft.com/office/officeart/2005/8/layout/orgChart1"/>
    <dgm:cxn modelId="{22B0C680-301F-4051-B874-1F2CED7AA0D7}" type="presOf" srcId="{B6F33265-A0C3-4653-9A86-174206D55B35}" destId="{9DCC3BC3-9DB0-40C7-BE27-8A103FBBCB00}" srcOrd="0" destOrd="0" presId="urn:microsoft.com/office/officeart/2005/8/layout/orgChart1"/>
    <dgm:cxn modelId="{E7D95C60-54FF-4E03-A75D-9E1DA0AE914E}" type="presOf" srcId="{F6F5DE12-1DCC-40F4-B404-8EE58B2A346B}" destId="{E10DBE68-1795-41B2-B36C-D11738F2D27A}" srcOrd="1" destOrd="0" presId="urn:microsoft.com/office/officeart/2005/8/layout/orgChart1"/>
    <dgm:cxn modelId="{02EA44EF-593A-4E92-ABB0-1D0484ECAEEF}" srcId="{18D43C82-4353-45C3-AD28-136194A40868}" destId="{20246A1C-5DE3-4865-B32D-9D6FF8E6BD02}" srcOrd="1" destOrd="0" parTransId="{528141EE-7FD3-484F-8203-0735968F5064}" sibTransId="{B9DA327F-E47D-4ABD-93B0-1E60EF388A2B}"/>
    <dgm:cxn modelId="{3BFB07A3-8D4E-4064-BA75-D8DE9E54EF23}" srcId="{18D43C82-4353-45C3-AD28-136194A40868}" destId="{7029F27C-1A30-43D9-B9BA-76CC903CDE8C}" srcOrd="3" destOrd="0" parTransId="{B6F33265-A0C3-4653-9A86-174206D55B35}" sibTransId="{4FD6C3A9-B802-4F1D-80C9-A400284416A6}"/>
    <dgm:cxn modelId="{B6CEB754-42F3-438A-AEE1-3D65CF1BFFAD}" type="presOf" srcId="{01726EFC-8B61-45B1-9390-6BD4B81A5FA8}" destId="{3B2DE5F6-A1AD-4D04-842F-4631D6407E6E}" srcOrd="0" destOrd="0" presId="urn:microsoft.com/office/officeart/2005/8/layout/orgChart1"/>
    <dgm:cxn modelId="{DF22A540-82B3-4F7B-BF3C-47FC90ECA982}" type="presOf" srcId="{8C440A6E-73B4-43C4-B8D7-3FB3EFEB82EF}" destId="{3F0C8196-9C41-4F75-933C-2422A4A9B80A}" srcOrd="1" destOrd="0" presId="urn:microsoft.com/office/officeart/2005/8/layout/orgChart1"/>
    <dgm:cxn modelId="{E356DFD0-B397-4311-AEEE-DFBF922A3590}" type="presOf" srcId="{42C448BB-737C-434E-9217-324AA403CF7E}" destId="{074339BB-47B3-4D23-B46F-8237005F1DD4}" srcOrd="0" destOrd="0" presId="urn:microsoft.com/office/officeart/2005/8/layout/orgChart1"/>
    <dgm:cxn modelId="{48E43DF5-5185-47E1-B99E-241E6D21E5B4}" type="presOf" srcId="{57AE9EE3-56C2-4F39-BAD0-B33CF4291BA9}" destId="{3E85EF5E-66A8-456B-8B40-6D61218B5453}" srcOrd="0" destOrd="0" presId="urn:microsoft.com/office/officeart/2005/8/layout/orgChart1"/>
    <dgm:cxn modelId="{7D6C600D-9F11-48AC-ABB5-797EC6C16C86}" srcId="{57AE9EE3-56C2-4F39-BAD0-B33CF4291BA9}" destId="{18D43C82-4353-45C3-AD28-136194A40868}" srcOrd="0" destOrd="0" parTransId="{864A838C-F1A2-4B44-8354-A26D9A68BB26}" sibTransId="{78A29C75-FC83-43F6-99C0-218D66E960F1}"/>
    <dgm:cxn modelId="{8A3EAB4E-9811-46A0-9EB1-4525177BC936}" type="presOf" srcId="{9AF21097-7A7D-49C2-B8A1-10189EF64AD2}" destId="{841507DF-274F-471C-A5E9-2A9770D78F2A}" srcOrd="0" destOrd="0" presId="urn:microsoft.com/office/officeart/2005/8/layout/orgChart1"/>
    <dgm:cxn modelId="{BB49FFF8-B77E-4008-BDC9-938689D6BACD}" type="presOf" srcId="{528141EE-7FD3-484F-8203-0735968F5064}" destId="{9AC38BEE-CAB5-4159-9DB5-FE49A416FEB1}" srcOrd="0" destOrd="0" presId="urn:microsoft.com/office/officeart/2005/8/layout/orgChart1"/>
    <dgm:cxn modelId="{3F59D0D7-5D7E-4D26-94E6-875D4A605FFD}" srcId="{18D43C82-4353-45C3-AD28-136194A40868}" destId="{01726EFC-8B61-45B1-9390-6BD4B81A5FA8}" srcOrd="2" destOrd="0" parTransId="{5E30E4E5-8943-4387-A78E-DA79C25C8D51}" sibTransId="{C56F0F34-5FD2-488F-8BE3-8707B2F448BD}"/>
    <dgm:cxn modelId="{F9EB0083-6304-4F37-B99F-7318768B4E2F}" type="presOf" srcId="{2CE24A20-6F11-458D-A337-AE2D0F187A7F}" destId="{19B4E58E-3D2D-4A11-BB92-13FA8189C3BE}" srcOrd="0" destOrd="0" presId="urn:microsoft.com/office/officeart/2005/8/layout/orgChart1"/>
    <dgm:cxn modelId="{A47FE8AD-B498-4810-9C64-533E336E2C21}" type="presOf" srcId="{BAD6C33C-4691-48F6-95E7-11C046AF62C8}" destId="{3BC88180-A4D5-40D8-9AA3-0D3E419405AD}" srcOrd="0" destOrd="0" presId="urn:microsoft.com/office/officeart/2005/8/layout/orgChart1"/>
    <dgm:cxn modelId="{800FC5AB-8F7D-431B-8796-4CFF5F80C980}" type="presOf" srcId="{C2D093D0-9586-4B11-9D79-30B87724E719}" destId="{626665A4-EA5D-4ADB-A0AD-2E0AAA953356}" srcOrd="0" destOrd="0" presId="urn:microsoft.com/office/officeart/2005/8/layout/orgChart1"/>
    <dgm:cxn modelId="{572339BB-08C4-424E-8B39-4CE020CEFF6B}" type="presOf" srcId="{20246A1C-5DE3-4865-B32D-9D6FF8E6BD02}" destId="{4F38DF27-1FB2-44C2-BC4E-6EABB546ADC1}" srcOrd="0" destOrd="0" presId="urn:microsoft.com/office/officeart/2005/8/layout/orgChart1"/>
    <dgm:cxn modelId="{D35712C3-EB33-4A35-B001-D9CB59F96D54}" type="presOf" srcId="{20246A1C-5DE3-4865-B32D-9D6FF8E6BD02}" destId="{D24313E8-A6F6-4708-8689-E529206E05CF}" srcOrd="1" destOrd="0" presId="urn:microsoft.com/office/officeart/2005/8/layout/orgChart1"/>
    <dgm:cxn modelId="{5AA18D93-4BD7-4030-B95B-6A6F237306D3}" srcId="{01726EFC-8B61-45B1-9390-6BD4B81A5FA8}" destId="{BAD6C33C-4691-48F6-95E7-11C046AF62C8}" srcOrd="0" destOrd="0" parTransId="{C2D093D0-9586-4B11-9D79-30B87724E719}" sibTransId="{AEA2002D-1296-4106-99AD-403C9617C8B4}"/>
    <dgm:cxn modelId="{EB24385D-B800-4265-A338-A9E2EAB83007}" type="presOf" srcId="{BAD6C33C-4691-48F6-95E7-11C046AF62C8}" destId="{7E7FEB04-3A94-4B95-B8C4-8885FF802ABB}" srcOrd="1" destOrd="0" presId="urn:microsoft.com/office/officeart/2005/8/layout/orgChart1"/>
    <dgm:cxn modelId="{21A8A011-74F5-44CE-B98B-261A3FFDBE6C}" type="presParOf" srcId="{3E85EF5E-66A8-456B-8B40-6D61218B5453}" destId="{6CD11A92-C538-4BD6-9B67-8D58977DF6FB}" srcOrd="0" destOrd="0" presId="urn:microsoft.com/office/officeart/2005/8/layout/orgChart1"/>
    <dgm:cxn modelId="{5407D161-2F09-466D-8711-803D534F5F3D}" type="presParOf" srcId="{6CD11A92-C538-4BD6-9B67-8D58977DF6FB}" destId="{F1016B77-9144-4D34-A4BA-B868882AED34}" srcOrd="0" destOrd="0" presId="urn:microsoft.com/office/officeart/2005/8/layout/orgChart1"/>
    <dgm:cxn modelId="{A2979068-AB1D-426D-B788-937EC846011A}" type="presParOf" srcId="{F1016B77-9144-4D34-A4BA-B868882AED34}" destId="{192AB57D-1F9E-44D9-8B4D-58751A0FC3E3}" srcOrd="0" destOrd="0" presId="urn:microsoft.com/office/officeart/2005/8/layout/orgChart1"/>
    <dgm:cxn modelId="{4BDCA0FA-5957-42A1-9215-13998964BEAB}" type="presParOf" srcId="{F1016B77-9144-4D34-A4BA-B868882AED34}" destId="{5B50FCE4-195F-478A-AC55-0A0E776DEFC1}" srcOrd="1" destOrd="0" presId="urn:microsoft.com/office/officeart/2005/8/layout/orgChart1"/>
    <dgm:cxn modelId="{84F987E7-6133-454E-A90B-5D6229EF390D}" type="presParOf" srcId="{6CD11A92-C538-4BD6-9B67-8D58977DF6FB}" destId="{E8C286AE-24B2-483C-B7E8-A1E8DC17F4DD}" srcOrd="1" destOrd="0" presId="urn:microsoft.com/office/officeart/2005/8/layout/orgChart1"/>
    <dgm:cxn modelId="{71200DB8-14AC-41AF-9244-14F102A94B6A}" type="presParOf" srcId="{E8C286AE-24B2-483C-B7E8-A1E8DC17F4DD}" destId="{00C2CC79-F331-4E91-A677-C703B6D9D2E3}" srcOrd="0" destOrd="0" presId="urn:microsoft.com/office/officeart/2005/8/layout/orgChart1"/>
    <dgm:cxn modelId="{62A412F2-0C55-4872-A49B-470FCE5D6D7E}" type="presParOf" srcId="{E8C286AE-24B2-483C-B7E8-A1E8DC17F4DD}" destId="{CE6C3357-6AA7-4C50-B0DB-F54A6CC703D6}" srcOrd="1" destOrd="0" presId="urn:microsoft.com/office/officeart/2005/8/layout/orgChart1"/>
    <dgm:cxn modelId="{0E60B1AA-2752-415A-A731-D5FE3707E2EE}" type="presParOf" srcId="{CE6C3357-6AA7-4C50-B0DB-F54A6CC703D6}" destId="{FEA080AF-6419-4198-B06B-92675B4504EB}" srcOrd="0" destOrd="0" presId="urn:microsoft.com/office/officeart/2005/8/layout/orgChart1"/>
    <dgm:cxn modelId="{707A35FC-A0BF-49A9-80C2-F75C64BDF009}" type="presParOf" srcId="{FEA080AF-6419-4198-B06B-92675B4504EB}" destId="{3B2DE5F6-A1AD-4D04-842F-4631D6407E6E}" srcOrd="0" destOrd="0" presId="urn:microsoft.com/office/officeart/2005/8/layout/orgChart1"/>
    <dgm:cxn modelId="{18329824-0C02-49BD-9CD3-0C70B88E644B}" type="presParOf" srcId="{FEA080AF-6419-4198-B06B-92675B4504EB}" destId="{6E562E5B-DDFA-4401-8E71-4EB42E78C2A9}" srcOrd="1" destOrd="0" presId="urn:microsoft.com/office/officeart/2005/8/layout/orgChart1"/>
    <dgm:cxn modelId="{7B8E83D9-13F8-4DE0-893F-EBD218887283}" type="presParOf" srcId="{CE6C3357-6AA7-4C50-B0DB-F54A6CC703D6}" destId="{A13DEB1A-CB65-4521-B885-9777AC1DA420}" srcOrd="1" destOrd="0" presId="urn:microsoft.com/office/officeart/2005/8/layout/orgChart1"/>
    <dgm:cxn modelId="{9350381A-3ECE-4C6E-BFC2-B3CBA1BC20EE}" type="presParOf" srcId="{A13DEB1A-CB65-4521-B885-9777AC1DA420}" destId="{626665A4-EA5D-4ADB-A0AD-2E0AAA953356}" srcOrd="0" destOrd="0" presId="urn:microsoft.com/office/officeart/2005/8/layout/orgChart1"/>
    <dgm:cxn modelId="{9BFE2334-9EAA-4976-BC40-59A6B5198A91}" type="presParOf" srcId="{A13DEB1A-CB65-4521-B885-9777AC1DA420}" destId="{28A34348-4A71-434A-9675-5DC6F8B25C81}" srcOrd="1" destOrd="0" presId="urn:microsoft.com/office/officeart/2005/8/layout/orgChart1"/>
    <dgm:cxn modelId="{249F5D18-3C1F-4290-96DD-8037E65B74F3}" type="presParOf" srcId="{28A34348-4A71-434A-9675-5DC6F8B25C81}" destId="{67499268-5581-4A62-9845-B26DEE10F8DD}" srcOrd="0" destOrd="0" presId="urn:microsoft.com/office/officeart/2005/8/layout/orgChart1"/>
    <dgm:cxn modelId="{B87119BA-5557-49C1-BE32-EE0351319894}" type="presParOf" srcId="{67499268-5581-4A62-9845-B26DEE10F8DD}" destId="{3BC88180-A4D5-40D8-9AA3-0D3E419405AD}" srcOrd="0" destOrd="0" presId="urn:microsoft.com/office/officeart/2005/8/layout/orgChart1"/>
    <dgm:cxn modelId="{AC3EDC1E-EE17-4146-B5E7-E4AE82FEDDCB}" type="presParOf" srcId="{67499268-5581-4A62-9845-B26DEE10F8DD}" destId="{7E7FEB04-3A94-4B95-B8C4-8885FF802ABB}" srcOrd="1" destOrd="0" presId="urn:microsoft.com/office/officeart/2005/8/layout/orgChart1"/>
    <dgm:cxn modelId="{1F657811-474A-4EDC-BE1D-FAA188311EBE}" type="presParOf" srcId="{28A34348-4A71-434A-9675-5DC6F8B25C81}" destId="{0DB43C01-5890-4D39-8405-CEDD127373D4}" srcOrd="1" destOrd="0" presId="urn:microsoft.com/office/officeart/2005/8/layout/orgChart1"/>
    <dgm:cxn modelId="{E700E7EC-A6A9-4F14-BD8A-62D57023F85F}" type="presParOf" srcId="{28A34348-4A71-434A-9675-5DC6F8B25C81}" destId="{78E6BD1A-2F83-4412-8EC8-43506BFF8E7B}" srcOrd="2" destOrd="0" presId="urn:microsoft.com/office/officeart/2005/8/layout/orgChart1"/>
    <dgm:cxn modelId="{BF8BA25A-4929-4041-91D7-C6CC87EFD190}" type="presParOf" srcId="{78E6BD1A-2F83-4412-8EC8-43506BFF8E7B}" destId="{841507DF-274F-471C-A5E9-2A9770D78F2A}" srcOrd="0" destOrd="0" presId="urn:microsoft.com/office/officeart/2005/8/layout/orgChart1"/>
    <dgm:cxn modelId="{64EDF7BD-F9B2-4319-A75B-7B129E3145E6}" type="presParOf" srcId="{78E6BD1A-2F83-4412-8EC8-43506BFF8E7B}" destId="{DFC87C71-3842-40E7-AAFC-01B12E2652B0}" srcOrd="1" destOrd="0" presId="urn:microsoft.com/office/officeart/2005/8/layout/orgChart1"/>
    <dgm:cxn modelId="{5D0F815E-6BD3-4121-90FE-D7F63BCE7A70}" type="presParOf" srcId="{DFC87C71-3842-40E7-AAFC-01B12E2652B0}" destId="{F7C9F7CC-D6BE-4C79-91D8-A96B3A9331E1}" srcOrd="0" destOrd="0" presId="urn:microsoft.com/office/officeart/2005/8/layout/orgChart1"/>
    <dgm:cxn modelId="{5281FF13-A464-42A7-9A91-477FDCEAA4C8}" type="presParOf" srcId="{F7C9F7CC-D6BE-4C79-91D8-A96B3A9331E1}" destId="{BAF79B2F-5AB2-412D-AD3C-C7BD67AD9884}" srcOrd="0" destOrd="0" presId="urn:microsoft.com/office/officeart/2005/8/layout/orgChart1"/>
    <dgm:cxn modelId="{834F0EE8-10A4-403B-9C97-05ED66DC5E14}" type="presParOf" srcId="{F7C9F7CC-D6BE-4C79-91D8-A96B3A9331E1}" destId="{E10DBE68-1795-41B2-B36C-D11738F2D27A}" srcOrd="1" destOrd="0" presId="urn:microsoft.com/office/officeart/2005/8/layout/orgChart1"/>
    <dgm:cxn modelId="{8DECE560-A82D-4741-9BD6-6A911EED7AE6}" type="presParOf" srcId="{DFC87C71-3842-40E7-AAFC-01B12E2652B0}" destId="{97EC4C7E-6CDE-4322-AAA0-FF2814173077}" srcOrd="1" destOrd="0" presId="urn:microsoft.com/office/officeart/2005/8/layout/orgChart1"/>
    <dgm:cxn modelId="{09D05551-372A-4B52-B943-CC09B143AE27}" type="presParOf" srcId="{DFC87C71-3842-40E7-AAFC-01B12E2652B0}" destId="{50D6B2C2-8745-4253-A992-2F740AFEE1B9}" srcOrd="2" destOrd="0" presId="urn:microsoft.com/office/officeart/2005/8/layout/orgChart1"/>
    <dgm:cxn modelId="{1888043D-2F3A-4393-B2D5-B468FA439ED8}" type="presParOf" srcId="{CE6C3357-6AA7-4C50-B0DB-F54A6CC703D6}" destId="{B89C095B-2054-4C33-940E-BC7C7F37A79F}" srcOrd="2" destOrd="0" presId="urn:microsoft.com/office/officeart/2005/8/layout/orgChart1"/>
    <dgm:cxn modelId="{2D00FC09-9DE4-41AA-B911-08C79C8BCCE9}" type="presParOf" srcId="{E8C286AE-24B2-483C-B7E8-A1E8DC17F4DD}" destId="{9DCC3BC3-9DB0-40C7-BE27-8A103FBBCB00}" srcOrd="2" destOrd="0" presId="urn:microsoft.com/office/officeart/2005/8/layout/orgChart1"/>
    <dgm:cxn modelId="{7981226D-C22B-4492-AE32-B8A62F7DE90A}" type="presParOf" srcId="{E8C286AE-24B2-483C-B7E8-A1E8DC17F4DD}" destId="{CD03DED3-1EFC-4B0E-BBF0-A990486919FC}" srcOrd="3" destOrd="0" presId="urn:microsoft.com/office/officeart/2005/8/layout/orgChart1"/>
    <dgm:cxn modelId="{24509359-0E28-4EE3-B734-82B74B0F42CF}" type="presParOf" srcId="{CD03DED3-1EFC-4B0E-BBF0-A990486919FC}" destId="{21F264E7-EC56-4785-93FD-F82A395C32AD}" srcOrd="0" destOrd="0" presId="urn:microsoft.com/office/officeart/2005/8/layout/orgChart1"/>
    <dgm:cxn modelId="{013FE720-EEB8-4ADA-830D-09CFBAE72A1D}" type="presParOf" srcId="{21F264E7-EC56-4785-93FD-F82A395C32AD}" destId="{54AC9399-AD87-4A2E-9BC5-38892B5DFFF9}" srcOrd="0" destOrd="0" presId="urn:microsoft.com/office/officeart/2005/8/layout/orgChart1"/>
    <dgm:cxn modelId="{2B023B03-9E62-46B8-B49A-C152D6BA3322}" type="presParOf" srcId="{21F264E7-EC56-4785-93FD-F82A395C32AD}" destId="{634D17D6-28B1-43A2-A676-246F24D5E1E1}" srcOrd="1" destOrd="0" presId="urn:microsoft.com/office/officeart/2005/8/layout/orgChart1"/>
    <dgm:cxn modelId="{58397197-4768-4918-AEFE-DA5AEAF39970}" type="presParOf" srcId="{CD03DED3-1EFC-4B0E-BBF0-A990486919FC}" destId="{5017C60B-DFA2-44D0-A9A9-C7CFCB1B63AE}" srcOrd="1" destOrd="0" presId="urn:microsoft.com/office/officeart/2005/8/layout/orgChart1"/>
    <dgm:cxn modelId="{FF6DD653-3643-447E-AE86-51A48355CB2A}" type="presParOf" srcId="{CD03DED3-1EFC-4B0E-BBF0-A990486919FC}" destId="{2B4A6FC3-B7F9-4680-9BE9-F070275E2A5A}" srcOrd="2" destOrd="0" presId="urn:microsoft.com/office/officeart/2005/8/layout/orgChart1"/>
    <dgm:cxn modelId="{D21DB55F-2FEE-402B-90D0-4E56F9145204}" type="presParOf" srcId="{6CD11A92-C538-4BD6-9B67-8D58977DF6FB}" destId="{BB127889-0353-4E92-B04F-EAB9D0442A2B}" srcOrd="2" destOrd="0" presId="urn:microsoft.com/office/officeart/2005/8/layout/orgChart1"/>
    <dgm:cxn modelId="{7CBC895F-084A-4018-B0C0-3374FA6BC198}" type="presParOf" srcId="{BB127889-0353-4E92-B04F-EAB9D0442A2B}" destId="{19B4E58E-3D2D-4A11-BB92-13FA8189C3BE}" srcOrd="0" destOrd="0" presId="urn:microsoft.com/office/officeart/2005/8/layout/orgChart1"/>
    <dgm:cxn modelId="{DEBC6D68-7E2C-4091-99AE-8F3D2BEDC27F}" type="presParOf" srcId="{BB127889-0353-4E92-B04F-EAB9D0442A2B}" destId="{36BC73CF-A153-41B2-BEC3-59FF1BC9DDCB}" srcOrd="1" destOrd="0" presId="urn:microsoft.com/office/officeart/2005/8/layout/orgChart1"/>
    <dgm:cxn modelId="{23276087-6138-4E21-972A-5B522FA280EE}" type="presParOf" srcId="{36BC73CF-A153-41B2-BEC3-59FF1BC9DDCB}" destId="{8A4EC495-9A7F-40A8-8B49-E19BF094179D}" srcOrd="0" destOrd="0" presId="urn:microsoft.com/office/officeart/2005/8/layout/orgChart1"/>
    <dgm:cxn modelId="{8F77143F-5E4E-47B8-98C3-57814DE197F3}" type="presParOf" srcId="{8A4EC495-9A7F-40A8-8B49-E19BF094179D}" destId="{9D0D3FF2-51F1-4F04-890D-239F1FA3349B}" srcOrd="0" destOrd="0" presId="urn:microsoft.com/office/officeart/2005/8/layout/orgChart1"/>
    <dgm:cxn modelId="{2FCEA42B-30E1-48F2-9495-DABED2A53935}" type="presParOf" srcId="{8A4EC495-9A7F-40A8-8B49-E19BF094179D}" destId="{6CDA79A1-7C25-4956-96B6-96D8747CFDD9}" srcOrd="1" destOrd="0" presId="urn:microsoft.com/office/officeart/2005/8/layout/orgChart1"/>
    <dgm:cxn modelId="{9EE5E7B0-A0E6-4C84-B40E-49856FDCE457}" type="presParOf" srcId="{36BC73CF-A153-41B2-BEC3-59FF1BC9DDCB}" destId="{18D83C1E-0C9F-4A9C-88EC-44F1DF81904E}" srcOrd="1" destOrd="0" presId="urn:microsoft.com/office/officeart/2005/8/layout/orgChart1"/>
    <dgm:cxn modelId="{BC7AD11A-B35B-4223-805B-18F8BB4F7873}" type="presParOf" srcId="{36BC73CF-A153-41B2-BEC3-59FF1BC9DDCB}" destId="{76F4206D-B6F5-4F52-98C3-9010E59461FF}" srcOrd="2" destOrd="0" presId="urn:microsoft.com/office/officeart/2005/8/layout/orgChart1"/>
    <dgm:cxn modelId="{9E33EE79-0415-4132-940A-3EA4BF1ADAC6}" type="presParOf" srcId="{BB127889-0353-4E92-B04F-EAB9D0442A2B}" destId="{9AC38BEE-CAB5-4159-9DB5-FE49A416FEB1}" srcOrd="2" destOrd="0" presId="urn:microsoft.com/office/officeart/2005/8/layout/orgChart1"/>
    <dgm:cxn modelId="{EFD36915-38DD-4888-B6FA-0D3226ADB8E1}" type="presParOf" srcId="{BB127889-0353-4E92-B04F-EAB9D0442A2B}" destId="{3FB8F49D-9B6C-43CA-87EE-7ED395C42F35}" srcOrd="3" destOrd="0" presId="urn:microsoft.com/office/officeart/2005/8/layout/orgChart1"/>
    <dgm:cxn modelId="{A6DF4DA2-D932-4B44-AE1D-101942E57CFF}" type="presParOf" srcId="{3FB8F49D-9B6C-43CA-87EE-7ED395C42F35}" destId="{7C1D65AF-3B75-4BD5-ABB4-04749EA9813A}" srcOrd="0" destOrd="0" presId="urn:microsoft.com/office/officeart/2005/8/layout/orgChart1"/>
    <dgm:cxn modelId="{D8FB2228-605C-45E1-A662-2E0F26AAC265}" type="presParOf" srcId="{7C1D65AF-3B75-4BD5-ABB4-04749EA9813A}" destId="{4F38DF27-1FB2-44C2-BC4E-6EABB546ADC1}" srcOrd="0" destOrd="0" presId="urn:microsoft.com/office/officeart/2005/8/layout/orgChart1"/>
    <dgm:cxn modelId="{C1881697-2CF3-4E45-986B-BDC2318E7687}" type="presParOf" srcId="{7C1D65AF-3B75-4BD5-ABB4-04749EA9813A}" destId="{D24313E8-A6F6-4708-8689-E529206E05CF}" srcOrd="1" destOrd="0" presId="urn:microsoft.com/office/officeart/2005/8/layout/orgChart1"/>
    <dgm:cxn modelId="{76D4BEBF-F70B-494D-B5E2-6E3D273DB6E6}" type="presParOf" srcId="{3FB8F49D-9B6C-43CA-87EE-7ED395C42F35}" destId="{F07E4FE9-19C1-41B4-859D-8D7819AA0083}" srcOrd="1" destOrd="0" presId="urn:microsoft.com/office/officeart/2005/8/layout/orgChart1"/>
    <dgm:cxn modelId="{184A9343-D0C2-42B4-82C8-C908A344BF71}" type="presParOf" srcId="{3FB8F49D-9B6C-43CA-87EE-7ED395C42F35}" destId="{9214D47F-13DB-4684-A57E-802AAFBDF482}" srcOrd="2" destOrd="0" presId="urn:microsoft.com/office/officeart/2005/8/layout/orgChart1"/>
    <dgm:cxn modelId="{C32A1D5F-5295-4820-BCBF-2F795E144895}" type="presParOf" srcId="{BB127889-0353-4E92-B04F-EAB9D0442A2B}" destId="{074339BB-47B3-4D23-B46F-8237005F1DD4}" srcOrd="4" destOrd="0" presId="urn:microsoft.com/office/officeart/2005/8/layout/orgChart1"/>
    <dgm:cxn modelId="{FBA4B310-7EAB-47CA-9B9C-15B261485DA8}" type="presParOf" srcId="{BB127889-0353-4E92-B04F-EAB9D0442A2B}" destId="{7EE605DD-E210-4DBE-AD68-6BE230787A34}" srcOrd="5" destOrd="0" presId="urn:microsoft.com/office/officeart/2005/8/layout/orgChart1"/>
    <dgm:cxn modelId="{2FA1327B-CFEE-404E-B7F8-A19D85939E01}" type="presParOf" srcId="{7EE605DD-E210-4DBE-AD68-6BE230787A34}" destId="{6D7B809F-AEDB-4F64-92F3-E0D0F5A81A1A}" srcOrd="0" destOrd="0" presId="urn:microsoft.com/office/officeart/2005/8/layout/orgChart1"/>
    <dgm:cxn modelId="{A588F0E5-F546-4318-9AD9-FCC3F973F582}" type="presParOf" srcId="{6D7B809F-AEDB-4F64-92F3-E0D0F5A81A1A}" destId="{E49FE50D-DD9E-4DEA-91E5-A9BABAD6E846}" srcOrd="0" destOrd="0" presId="urn:microsoft.com/office/officeart/2005/8/layout/orgChart1"/>
    <dgm:cxn modelId="{BE8AE871-B732-4266-95AE-354E5B27F59C}" type="presParOf" srcId="{6D7B809F-AEDB-4F64-92F3-E0D0F5A81A1A}" destId="{3F0C8196-9C41-4F75-933C-2422A4A9B80A}" srcOrd="1" destOrd="0" presId="urn:microsoft.com/office/officeart/2005/8/layout/orgChart1"/>
    <dgm:cxn modelId="{5C210AD5-4DAE-4B4F-B3DF-0E058262451A}" type="presParOf" srcId="{7EE605DD-E210-4DBE-AD68-6BE230787A34}" destId="{4FE29ED8-5919-485C-81C2-E729DFE79229}" srcOrd="1" destOrd="0" presId="urn:microsoft.com/office/officeart/2005/8/layout/orgChart1"/>
    <dgm:cxn modelId="{A211A8B0-AE86-4052-BB27-6BF6776C72D6}" type="presParOf" srcId="{7EE605DD-E210-4DBE-AD68-6BE230787A34}" destId="{3ADB2F44-3388-4C2B-A9A6-64A5BFB5F8F8}" srcOrd="2" destOrd="0" presId="urn:microsoft.com/office/officeart/2005/8/layout/orgChart1"/>
  </dgm:cxnLst>
  <dgm:bg>
    <a:solidFill>
      <a:schemeClr val="accent3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AFA14-D8BA-4E4D-AE4F-5ED5F5B6D52A}">
      <dsp:nvSpPr>
        <dsp:cNvPr id="0" name=""/>
        <dsp:cNvSpPr/>
      </dsp:nvSpPr>
      <dsp:spPr>
        <a:xfrm>
          <a:off x="0" y="315"/>
          <a:ext cx="7772400" cy="1450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>
              <a:latin typeface="Calibri" pitchFamily="34" charset="0"/>
              <a:cs typeface="Calibri" pitchFamily="34" charset="0"/>
            </a:rPr>
            <a:t>ORGANIZAÇÃO DO ESPORTE NO BRASIL</a:t>
          </a:r>
          <a:endParaRPr lang="pt-BR" sz="5400" kern="1200" dirty="0">
            <a:latin typeface="Calibri" pitchFamily="34" charset="0"/>
            <a:cs typeface="Calibri" pitchFamily="34" charset="0"/>
          </a:endParaRPr>
        </a:p>
      </dsp:txBody>
      <dsp:txXfrm>
        <a:off x="70813" y="71128"/>
        <a:ext cx="7630774" cy="130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A04ED-4295-42FA-97EC-9F84228F630B}">
      <dsp:nvSpPr>
        <dsp:cNvPr id="0" name=""/>
        <dsp:cNvSpPr/>
      </dsp:nvSpPr>
      <dsp:spPr>
        <a:xfrm>
          <a:off x="5030420" y="2438425"/>
          <a:ext cx="210421" cy="210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444"/>
              </a:lnTo>
              <a:lnTo>
                <a:pt x="210421" y="21034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43F37-C9C7-4632-A7D1-2A17DB5DC212}">
      <dsp:nvSpPr>
        <dsp:cNvPr id="0" name=""/>
        <dsp:cNvSpPr/>
      </dsp:nvSpPr>
      <dsp:spPr>
        <a:xfrm>
          <a:off x="5030420" y="2438425"/>
          <a:ext cx="210421" cy="855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048"/>
              </a:lnTo>
              <a:lnTo>
                <a:pt x="210421" y="8550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CF739-D72E-47E8-91A4-D9D48184A0D9}">
      <dsp:nvSpPr>
        <dsp:cNvPr id="0" name=""/>
        <dsp:cNvSpPr/>
      </dsp:nvSpPr>
      <dsp:spPr>
        <a:xfrm>
          <a:off x="3398524" y="1111156"/>
          <a:ext cx="2458362" cy="260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19"/>
              </a:lnTo>
              <a:lnTo>
                <a:pt x="2458362" y="113819"/>
              </a:lnTo>
              <a:lnTo>
                <a:pt x="2458362" y="2609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D92B-362B-448F-8447-3FB2F64EBFD7}">
      <dsp:nvSpPr>
        <dsp:cNvPr id="0" name=""/>
        <dsp:cNvSpPr/>
      </dsp:nvSpPr>
      <dsp:spPr>
        <a:xfrm>
          <a:off x="3172224" y="1111156"/>
          <a:ext cx="226299" cy="294305"/>
        </a:xfrm>
        <a:custGeom>
          <a:avLst/>
          <a:gdLst/>
          <a:ahLst/>
          <a:cxnLst/>
          <a:rect l="0" t="0" r="0" b="0"/>
          <a:pathLst>
            <a:path>
              <a:moveTo>
                <a:pt x="226299" y="0"/>
              </a:moveTo>
              <a:lnTo>
                <a:pt x="226299" y="147152"/>
              </a:lnTo>
              <a:lnTo>
                <a:pt x="0" y="147152"/>
              </a:lnTo>
              <a:lnTo>
                <a:pt x="0" y="294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F5543-58E1-42D7-90B5-D51BCFC989F3}">
      <dsp:nvSpPr>
        <dsp:cNvPr id="0" name=""/>
        <dsp:cNvSpPr/>
      </dsp:nvSpPr>
      <dsp:spPr>
        <a:xfrm>
          <a:off x="813364" y="1111156"/>
          <a:ext cx="2585159" cy="294305"/>
        </a:xfrm>
        <a:custGeom>
          <a:avLst/>
          <a:gdLst/>
          <a:ahLst/>
          <a:cxnLst/>
          <a:rect l="0" t="0" r="0" b="0"/>
          <a:pathLst>
            <a:path>
              <a:moveTo>
                <a:pt x="2585159" y="0"/>
              </a:moveTo>
              <a:lnTo>
                <a:pt x="2585159" y="147152"/>
              </a:lnTo>
              <a:lnTo>
                <a:pt x="0" y="147152"/>
              </a:lnTo>
              <a:lnTo>
                <a:pt x="0" y="294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1221E-CA85-41EF-8A64-03DA0CF71E35}">
      <dsp:nvSpPr>
        <dsp:cNvPr id="0" name=""/>
        <dsp:cNvSpPr/>
      </dsp:nvSpPr>
      <dsp:spPr>
        <a:xfrm>
          <a:off x="28297" y="216026"/>
          <a:ext cx="6740453" cy="895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400" b="1" i="0" u="none" strike="noStrike" kern="1200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BRASILEIRO DO DESPORTO</a:t>
          </a:r>
          <a:endParaRPr lang="pt-BR" sz="2400" b="1" kern="1200" dirty="0"/>
        </a:p>
      </dsp:txBody>
      <dsp:txXfrm>
        <a:off x="28297" y="216026"/>
        <a:ext cx="6740453" cy="895130"/>
      </dsp:txXfrm>
    </dsp:sp>
    <dsp:sp modelId="{634D3B65-CA32-4C1D-9963-FBD287AC6A47}">
      <dsp:nvSpPr>
        <dsp:cNvPr id="0" name=""/>
        <dsp:cNvSpPr/>
      </dsp:nvSpPr>
      <dsp:spPr>
        <a:xfrm>
          <a:off x="6582" y="1405462"/>
          <a:ext cx="1613565" cy="106629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Ministério do Esporte</a:t>
          </a:r>
          <a:endParaRPr lang="pt-BR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582" y="1405462"/>
        <a:ext cx="1613565" cy="1066297"/>
      </dsp:txXfrm>
    </dsp:sp>
    <dsp:sp modelId="{D17C59A2-D2EB-48A1-9A6E-BFFEB07D9319}">
      <dsp:nvSpPr>
        <dsp:cNvPr id="0" name=""/>
        <dsp:cNvSpPr/>
      </dsp:nvSpPr>
      <dsp:spPr>
        <a:xfrm>
          <a:off x="1914453" y="1405462"/>
          <a:ext cx="2515542" cy="106629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Conselho Nacional </a:t>
          </a:r>
          <a:br>
            <a:rPr kumimoji="0" lang="pt-BR" sz="20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kumimoji="0" lang="pt-BR" sz="20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 Esporte  CNE</a:t>
          </a:r>
          <a:endParaRPr lang="pt-BR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14453" y="1405462"/>
        <a:ext cx="2515542" cy="1066297"/>
      </dsp:txXfrm>
    </dsp:sp>
    <dsp:sp modelId="{681A6827-47D8-4084-B4CD-07CDF93544AD}">
      <dsp:nvSpPr>
        <dsp:cNvPr id="0" name=""/>
        <dsp:cNvSpPr/>
      </dsp:nvSpPr>
      <dsp:spPr>
        <a:xfrm>
          <a:off x="4823804" y="1372128"/>
          <a:ext cx="2066165" cy="106629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1" i="0" u="none" strike="noStrike" kern="1200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Nacional do Desporto </a:t>
          </a:r>
          <a:endParaRPr lang="pt-BR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823804" y="1372128"/>
        <a:ext cx="2066165" cy="1066297"/>
      </dsp:txXfrm>
    </dsp:sp>
    <dsp:sp modelId="{30BDEE66-033C-48F9-89DF-4D65C0962186}">
      <dsp:nvSpPr>
        <dsp:cNvPr id="0" name=""/>
        <dsp:cNvSpPr/>
      </dsp:nvSpPr>
      <dsp:spPr>
        <a:xfrm>
          <a:off x="5240842" y="2766064"/>
          <a:ext cx="3236156" cy="105481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1" i="0" u="none" strike="noStrike" kern="1200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sistemas de desporto dos Estados, do Distrito Federal</a:t>
          </a:r>
          <a:endParaRPr lang="pt-BR" sz="2000" b="1" kern="1200" dirty="0"/>
        </a:p>
      </dsp:txBody>
      <dsp:txXfrm>
        <a:off x="5240842" y="2766064"/>
        <a:ext cx="3236156" cy="1054819"/>
      </dsp:txXfrm>
    </dsp:sp>
    <dsp:sp modelId="{E1A3F58B-447A-48D3-BFD5-0694EBD89605}">
      <dsp:nvSpPr>
        <dsp:cNvPr id="0" name=""/>
        <dsp:cNvSpPr/>
      </dsp:nvSpPr>
      <dsp:spPr>
        <a:xfrm>
          <a:off x="5240842" y="4115189"/>
          <a:ext cx="3256813" cy="853360"/>
        </a:xfrm>
        <a:prstGeom prst="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1" i="0" u="none" strike="noStrike" kern="1200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sistemas de desporto </a:t>
          </a:r>
          <a:br>
            <a:rPr kumimoji="0" lang="pt-BR" sz="2000" b="1" i="0" u="none" strike="noStrike" kern="1200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kumimoji="0" lang="pt-BR" sz="2000" b="1" i="0" u="none" strike="noStrike" kern="1200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dos Municípios</a:t>
          </a:r>
          <a:endParaRPr lang="pt-BR" sz="2000" b="1" kern="1200" dirty="0"/>
        </a:p>
      </dsp:txBody>
      <dsp:txXfrm>
        <a:off x="5240842" y="4115189"/>
        <a:ext cx="3256813" cy="85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339BB-47B3-4D23-B46F-8237005F1DD4}">
      <dsp:nvSpPr>
        <dsp:cNvPr id="0" name=""/>
        <dsp:cNvSpPr/>
      </dsp:nvSpPr>
      <dsp:spPr>
        <a:xfrm>
          <a:off x="2434932" y="1136325"/>
          <a:ext cx="2263943" cy="606282"/>
        </a:xfrm>
        <a:custGeom>
          <a:avLst/>
          <a:gdLst/>
          <a:ahLst/>
          <a:cxnLst/>
          <a:rect l="0" t="0" r="0" b="0"/>
          <a:pathLst>
            <a:path>
              <a:moveTo>
                <a:pt x="2263943" y="0"/>
              </a:moveTo>
              <a:lnTo>
                <a:pt x="2263943" y="606282"/>
              </a:lnTo>
              <a:lnTo>
                <a:pt x="0" y="606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38BEE-CAB5-4159-9DB5-FE49A416FEB1}">
      <dsp:nvSpPr>
        <dsp:cNvPr id="0" name=""/>
        <dsp:cNvSpPr/>
      </dsp:nvSpPr>
      <dsp:spPr>
        <a:xfrm>
          <a:off x="4698875" y="1136325"/>
          <a:ext cx="305170" cy="60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82"/>
              </a:lnTo>
              <a:lnTo>
                <a:pt x="305170" y="606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4E58E-3D2D-4A11-BB92-13FA8189C3BE}">
      <dsp:nvSpPr>
        <dsp:cNvPr id="0" name=""/>
        <dsp:cNvSpPr/>
      </dsp:nvSpPr>
      <dsp:spPr>
        <a:xfrm>
          <a:off x="4698875" y="1136325"/>
          <a:ext cx="313962" cy="60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962" y="606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C3BC3-9DB0-40C7-BE27-8A103FBBCB00}">
      <dsp:nvSpPr>
        <dsp:cNvPr id="0" name=""/>
        <dsp:cNvSpPr/>
      </dsp:nvSpPr>
      <dsp:spPr>
        <a:xfrm>
          <a:off x="4698875" y="1136325"/>
          <a:ext cx="2756514" cy="230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127"/>
              </a:lnTo>
              <a:lnTo>
                <a:pt x="2756514" y="2136127"/>
              </a:lnTo>
              <a:lnTo>
                <a:pt x="2756514" y="2304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507DF-274F-471C-A5E9-2A9770D78F2A}">
      <dsp:nvSpPr>
        <dsp:cNvPr id="0" name=""/>
        <dsp:cNvSpPr/>
      </dsp:nvSpPr>
      <dsp:spPr>
        <a:xfrm>
          <a:off x="3074421" y="5592123"/>
          <a:ext cx="3304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9304"/>
              </a:moveTo>
              <a:lnTo>
                <a:pt x="330458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65A4-EA5D-4ADB-A0AD-2E0AAA953356}">
      <dsp:nvSpPr>
        <dsp:cNvPr id="0" name=""/>
        <dsp:cNvSpPr/>
      </dsp:nvSpPr>
      <dsp:spPr>
        <a:xfrm>
          <a:off x="3028701" y="4570214"/>
          <a:ext cx="91440" cy="337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5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2CC79-F331-4E91-A677-C703B6D9D2E3}">
      <dsp:nvSpPr>
        <dsp:cNvPr id="0" name=""/>
        <dsp:cNvSpPr/>
      </dsp:nvSpPr>
      <dsp:spPr>
        <a:xfrm>
          <a:off x="3074421" y="1136325"/>
          <a:ext cx="1624453" cy="2292674"/>
        </a:xfrm>
        <a:custGeom>
          <a:avLst/>
          <a:gdLst/>
          <a:ahLst/>
          <a:cxnLst/>
          <a:rect l="0" t="0" r="0" b="0"/>
          <a:pathLst>
            <a:path>
              <a:moveTo>
                <a:pt x="1624453" y="0"/>
              </a:moveTo>
              <a:lnTo>
                <a:pt x="1624453" y="2123903"/>
              </a:lnTo>
              <a:lnTo>
                <a:pt x="0" y="2123903"/>
              </a:lnTo>
              <a:lnTo>
                <a:pt x="0" y="2292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AB57D-1F9E-44D9-8B4D-58751A0FC3E3}">
      <dsp:nvSpPr>
        <dsp:cNvPr id="0" name=""/>
        <dsp:cNvSpPr/>
      </dsp:nvSpPr>
      <dsp:spPr>
        <a:xfrm>
          <a:off x="2555772" y="332653"/>
          <a:ext cx="4286207" cy="803671"/>
        </a:xfrm>
        <a:prstGeom prst="rect">
          <a:avLst/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1800" b="1" i="0" u="none" strike="noStrike" kern="1200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NACIONAL DO DESPORTO</a:t>
          </a:r>
          <a:r>
            <a:rPr kumimoji="0" lang="pt-BR" sz="800" b="1" i="0" u="none" strike="noStrike" kern="1200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pt-BR" sz="800" kern="1200" dirty="0"/>
        </a:p>
      </dsp:txBody>
      <dsp:txXfrm>
        <a:off x="2555772" y="332653"/>
        <a:ext cx="4286207" cy="803671"/>
      </dsp:txXfrm>
    </dsp:sp>
    <dsp:sp modelId="{3B2DE5F6-A1AD-4D04-842F-4631D6407E6E}">
      <dsp:nvSpPr>
        <dsp:cNvPr id="0" name=""/>
        <dsp:cNvSpPr/>
      </dsp:nvSpPr>
      <dsp:spPr>
        <a:xfrm>
          <a:off x="552692" y="3429000"/>
          <a:ext cx="5043458" cy="114121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6FB1D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ENTIDADES NACIONAIS 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6FB1D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ADMINISTRAÇÃO DO DESPORTO</a:t>
          </a:r>
          <a:endParaRPr lang="pt-BR" sz="1600" b="1" kern="1200" dirty="0">
            <a:solidFill>
              <a:srgbClr val="F6FB1D"/>
            </a:solidFill>
            <a:effectLst/>
          </a:endParaRPr>
        </a:p>
      </dsp:txBody>
      <dsp:txXfrm>
        <a:off x="552692" y="3429000"/>
        <a:ext cx="5043458" cy="1141214"/>
      </dsp:txXfrm>
    </dsp:sp>
    <dsp:sp modelId="{3BC88180-A4D5-40D8-9AA3-0D3E419405AD}">
      <dsp:nvSpPr>
        <dsp:cNvPr id="0" name=""/>
        <dsp:cNvSpPr/>
      </dsp:nvSpPr>
      <dsp:spPr>
        <a:xfrm>
          <a:off x="387360" y="4907756"/>
          <a:ext cx="5374121" cy="80367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ENTIDADES REGIONAIS DE </a:t>
          </a:r>
          <a:br>
            <a:rPr lang="pt-BR" sz="14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t-BR" sz="14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ADMINISTRAÇÃO DO DESPORTO</a:t>
          </a:r>
          <a:endParaRPr lang="pt-BR" sz="1400" b="1" kern="1200" dirty="0">
            <a:solidFill>
              <a:srgbClr val="00B050"/>
            </a:solidFill>
          </a:endParaRPr>
        </a:p>
      </dsp:txBody>
      <dsp:txXfrm>
        <a:off x="387360" y="4907756"/>
        <a:ext cx="5374121" cy="803671"/>
      </dsp:txXfrm>
    </dsp:sp>
    <dsp:sp modelId="{BAF79B2F-5AB2-412D-AD3C-C7BD67AD9884}">
      <dsp:nvSpPr>
        <dsp:cNvPr id="0" name=""/>
        <dsp:cNvSpPr/>
      </dsp:nvSpPr>
      <dsp:spPr>
        <a:xfrm>
          <a:off x="6379007" y="5236007"/>
          <a:ext cx="2703664" cy="803671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LIGAS REGIONAIS</a:t>
          </a:r>
          <a:endParaRPr lang="pt-BR" sz="1400" kern="1200" dirty="0">
            <a:solidFill>
              <a:srgbClr val="00B050"/>
            </a:solidFill>
          </a:endParaRPr>
        </a:p>
      </dsp:txBody>
      <dsp:txXfrm>
        <a:off x="6379007" y="5236007"/>
        <a:ext cx="2703664" cy="803671"/>
      </dsp:txXfrm>
    </dsp:sp>
    <dsp:sp modelId="{54AC9399-AD87-4A2E-9BC5-38892B5DFFF9}">
      <dsp:nvSpPr>
        <dsp:cNvPr id="0" name=""/>
        <dsp:cNvSpPr/>
      </dsp:nvSpPr>
      <dsp:spPr>
        <a:xfrm>
          <a:off x="5951229" y="3441223"/>
          <a:ext cx="3008320" cy="8036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LIGAS NACIONAIS</a:t>
          </a:r>
          <a:endParaRPr lang="pt-BR" sz="1400" b="1" kern="1200" dirty="0">
            <a:solidFill>
              <a:srgbClr val="FFFF00"/>
            </a:solidFill>
          </a:endParaRPr>
        </a:p>
      </dsp:txBody>
      <dsp:txXfrm>
        <a:off x="5951229" y="3441223"/>
        <a:ext cx="3008320" cy="803671"/>
      </dsp:txXfrm>
    </dsp:sp>
    <dsp:sp modelId="{9D0D3FF2-51F1-4F04-890D-239F1FA3349B}">
      <dsp:nvSpPr>
        <dsp:cNvPr id="0" name=""/>
        <dsp:cNvSpPr/>
      </dsp:nvSpPr>
      <dsp:spPr>
        <a:xfrm>
          <a:off x="2411754" y="1340771"/>
          <a:ext cx="2601084" cy="803671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COMITÊ OLÍMPICO BRASILEIRO-COB</a:t>
          </a:r>
          <a:endParaRPr lang="pt-BR" sz="1300" b="1" kern="1200" dirty="0"/>
        </a:p>
      </dsp:txBody>
      <dsp:txXfrm>
        <a:off x="2411754" y="1340771"/>
        <a:ext cx="2601084" cy="803671"/>
      </dsp:txXfrm>
    </dsp:sp>
    <dsp:sp modelId="{4F38DF27-1FB2-44C2-BC4E-6EABB546ADC1}">
      <dsp:nvSpPr>
        <dsp:cNvPr id="0" name=""/>
        <dsp:cNvSpPr/>
      </dsp:nvSpPr>
      <dsp:spPr>
        <a:xfrm>
          <a:off x="5004045" y="1340771"/>
          <a:ext cx="2436283" cy="803671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COMITÊ PARALÍMPICO </a:t>
          </a:r>
          <a:br>
            <a:rPr lang="pt-BR" sz="13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t-BR" sz="13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BRASILEIRO CPB</a:t>
          </a:r>
          <a:endParaRPr lang="pt-BR" sz="1300" b="1" kern="1200" dirty="0"/>
        </a:p>
      </dsp:txBody>
      <dsp:txXfrm>
        <a:off x="5004045" y="1340771"/>
        <a:ext cx="2436283" cy="803671"/>
      </dsp:txXfrm>
    </dsp:sp>
    <dsp:sp modelId="{E49FE50D-DD9E-4DEA-91E5-A9BABAD6E846}">
      <dsp:nvSpPr>
        <dsp:cNvPr id="0" name=""/>
        <dsp:cNvSpPr/>
      </dsp:nvSpPr>
      <dsp:spPr>
        <a:xfrm>
          <a:off x="827588" y="1340771"/>
          <a:ext cx="1607343" cy="803671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CONFEDERAÇÃO BRASILEIRA DE CLUBES - CBC</a:t>
          </a:r>
          <a:endParaRPr lang="pt-BR" sz="1300" b="1" kern="1200" dirty="0"/>
        </a:p>
      </dsp:txBody>
      <dsp:txXfrm>
        <a:off x="827588" y="1340771"/>
        <a:ext cx="1607343" cy="80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7481859-D981-4C1F-928D-4BBBF0833972}" type="datetimeFigureOut">
              <a:rPr lang="pt-BR"/>
              <a:pPr>
                <a:defRPr/>
              </a:pPr>
              <a:t>06/08/2015</a:t>
            </a:fld>
            <a:endParaRPr lang="pt-BR"/>
          </a:p>
        </p:txBody>
      </p:sp>
      <p:sp>
        <p:nvSpPr>
          <p:cNvPr id="532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860FA69-7115-42A4-8F3A-737AFD91A5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24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A582-E108-42AE-B963-E85A79773E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BB17-2B2E-497A-9F6E-836ED2AFF9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2EB6-F945-4F8A-A8B7-8A85C2C180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E481-AAA5-42AF-88A5-FEA0C12444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B5C91-81B2-4607-B2E5-9F13CFCCAC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ED4B-AB29-4528-A2D2-28624152EA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1A2-649F-42CD-A986-AD2EA9695B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EECB4-8DDC-4529-9B6E-AEEA6266BD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6CB5-CE06-4120-9079-156932DC10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66FF-E143-431D-A5F0-4AD8735219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DAF8-E05F-4649-B6ED-360399BBCE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D466-C591-4732-814D-A400912101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ACF2-33E6-47AE-8B3F-2F047A5F0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BFB22B8-6E99-43A4-B69E-17F26F7EE9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1-2014/2011/Lei/L12395.htm#art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2852738"/>
            <a:ext cx="82296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>
                <a:latin typeface="Comic Sans MS" pitchFamily="66" charset="0"/>
                <a:cs typeface="Times New Roman" pitchFamily="18" charset="0"/>
              </a:rPr>
              <a:t>ORGANIZAÇÃO DO ESPORTE NO BRASIL</a:t>
            </a:r>
          </a:p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>
                <a:latin typeface="Comic Sans MS" pitchFamily="66" charset="0"/>
                <a:cs typeface="Times New Roman" pitchFamily="18" charset="0"/>
              </a:rPr>
              <a:t>ORGANIZAÇÕES ESPORTIVAS</a:t>
            </a:r>
            <a:endParaRPr lang="pt-BR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23850" y="0"/>
            <a:ext cx="8534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Disciplina: 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Professora responsável: Dra. Flávia da Cunha Bastos</a:t>
            </a:r>
            <a:endParaRPr lang="en-GB" sz="12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dademarketing.com.br/2009/sysfotos/imagensexibicao/noticias/setembro2009/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2"/>
          <p:cNvGraphicFramePr/>
          <p:nvPr/>
        </p:nvGraphicFramePr>
        <p:xfrm>
          <a:off x="971600" y="5157192"/>
          <a:ext cx="7772400" cy="145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iguras esporte BRA1 cor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r>
              <a:rPr lang="pt-BR" sz="2800" b="1" dirty="0" smtClean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 SISTEMAS DO DESPORTO</a:t>
            </a:r>
            <a:endParaRPr lang="pt-BR" sz="2800" dirty="0" smtClean="0">
              <a:solidFill>
                <a:srgbClr val="7B9899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50423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4221088"/>
            <a:ext cx="478802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1259632" y="6211669"/>
            <a:ext cx="68407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ENTIDADES DE PRÁTICA DESPORTIVA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FILIADAS OU NÃO ÀS ENTIDADES ACIMA</a:t>
            </a:r>
          </a:p>
        </p:txBody>
      </p:sp>
      <p:grpSp>
        <p:nvGrpSpPr>
          <p:cNvPr id="6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  <p:cxnSp>
        <p:nvCxnSpPr>
          <p:cNvPr id="10" name="Conector reto 9"/>
          <p:cNvCxnSpPr/>
          <p:nvPr/>
        </p:nvCxnSpPr>
        <p:spPr>
          <a:xfrm>
            <a:off x="7524328" y="4221088"/>
            <a:ext cx="0" cy="10081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6"/>
          <p:cNvGrpSpPr>
            <a:grpSpLocks/>
          </p:cNvGrpSpPr>
          <p:nvPr/>
        </p:nvGrpSpPr>
        <p:grpSpPr bwMode="auto">
          <a:xfrm>
            <a:off x="1524000" y="1484313"/>
            <a:ext cx="6000750" cy="4887912"/>
            <a:chOff x="1008" y="576"/>
            <a:chExt cx="3917" cy="3342"/>
          </a:xfrm>
        </p:grpSpPr>
        <p:grpSp>
          <p:nvGrpSpPr>
            <p:cNvPr id="12294" name="Group 2"/>
            <p:cNvGrpSpPr>
              <a:grpSpLocks/>
            </p:cNvGrpSpPr>
            <p:nvPr/>
          </p:nvGrpSpPr>
          <p:grpSpPr bwMode="auto">
            <a:xfrm>
              <a:off x="2544" y="576"/>
              <a:ext cx="891" cy="845"/>
              <a:chOff x="2352" y="240"/>
              <a:chExt cx="891" cy="845"/>
            </a:xfrm>
          </p:grpSpPr>
          <p:sp>
            <p:nvSpPr>
              <p:cNvPr id="12316" name="Oval 3"/>
              <p:cNvSpPr>
                <a:spLocks noChangeArrowheads="1"/>
              </p:cNvSpPr>
              <p:nvPr/>
            </p:nvSpPr>
            <p:spPr bwMode="auto">
              <a:xfrm>
                <a:off x="2352" y="240"/>
                <a:ext cx="891" cy="845"/>
              </a:xfrm>
              <a:prstGeom prst="ellipse">
                <a:avLst/>
              </a:pr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7" name="Text Box 4"/>
              <p:cNvSpPr txBox="1">
                <a:spLocks noChangeArrowheads="1"/>
              </p:cNvSpPr>
              <p:nvPr/>
            </p:nvSpPr>
            <p:spPr bwMode="auto">
              <a:xfrm>
                <a:off x="2551" y="480"/>
                <a:ext cx="5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Saúde e estética</a:t>
                </a:r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12295" name="Group 5"/>
            <p:cNvGrpSpPr>
              <a:grpSpLocks/>
            </p:cNvGrpSpPr>
            <p:nvPr/>
          </p:nvGrpSpPr>
          <p:grpSpPr bwMode="auto">
            <a:xfrm>
              <a:off x="3312" y="3072"/>
              <a:ext cx="945" cy="846"/>
              <a:chOff x="3016" y="2623"/>
              <a:chExt cx="945" cy="846"/>
            </a:xfrm>
          </p:grpSpPr>
          <p:sp>
            <p:nvSpPr>
              <p:cNvPr id="12314" name="Oval 6"/>
              <p:cNvSpPr>
                <a:spLocks noChangeArrowheads="1"/>
              </p:cNvSpPr>
              <p:nvPr/>
            </p:nvSpPr>
            <p:spPr bwMode="auto">
              <a:xfrm>
                <a:off x="3038" y="2623"/>
                <a:ext cx="891" cy="8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5" name="Text Box 7"/>
              <p:cNvSpPr txBox="1">
                <a:spLocks noChangeArrowheads="1"/>
              </p:cNvSpPr>
              <p:nvPr/>
            </p:nvSpPr>
            <p:spPr bwMode="auto">
              <a:xfrm>
                <a:off x="3016" y="2922"/>
                <a:ext cx="9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Administração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 Pública </a:t>
                </a:r>
              </a:p>
            </p:txBody>
          </p:sp>
        </p:grpSp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3744" y="960"/>
              <a:ext cx="893" cy="844"/>
              <a:chOff x="3435" y="537"/>
              <a:chExt cx="893" cy="844"/>
            </a:xfrm>
          </p:grpSpPr>
          <p:sp>
            <p:nvSpPr>
              <p:cNvPr id="12312" name="Oval 9"/>
              <p:cNvSpPr>
                <a:spLocks noChangeArrowheads="1"/>
              </p:cNvSpPr>
              <p:nvPr/>
            </p:nvSpPr>
            <p:spPr bwMode="auto">
              <a:xfrm>
                <a:off x="3435" y="537"/>
                <a:ext cx="892" cy="84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3" name="Text Box 10"/>
              <p:cNvSpPr txBox="1">
                <a:spLocks noChangeArrowheads="1"/>
              </p:cNvSpPr>
              <p:nvPr/>
            </p:nvSpPr>
            <p:spPr bwMode="auto">
              <a:xfrm>
                <a:off x="3583" y="886"/>
                <a:ext cx="74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62000">
                <a:spAutoFit/>
              </a:bodyPr>
              <a:lstStyle/>
              <a:p>
                <a:pPr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Educação</a:t>
                </a:r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12297" name="Group 11"/>
            <p:cNvGrpSpPr>
              <a:grpSpLocks/>
            </p:cNvGrpSpPr>
            <p:nvPr/>
          </p:nvGrpSpPr>
          <p:grpSpPr bwMode="auto">
            <a:xfrm>
              <a:off x="4032" y="2064"/>
              <a:ext cx="893" cy="845"/>
              <a:chOff x="3696" y="1536"/>
              <a:chExt cx="893" cy="845"/>
            </a:xfrm>
          </p:grpSpPr>
          <p:sp>
            <p:nvSpPr>
              <p:cNvPr id="12310" name="Oval 12"/>
              <p:cNvSpPr>
                <a:spLocks noChangeArrowheads="1"/>
              </p:cNvSpPr>
              <p:nvPr/>
            </p:nvSpPr>
            <p:spPr bwMode="auto">
              <a:xfrm>
                <a:off x="3696" y="1536"/>
                <a:ext cx="893" cy="845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1" name="Text Box 13"/>
              <p:cNvSpPr txBox="1">
                <a:spLocks noChangeArrowheads="1"/>
              </p:cNvSpPr>
              <p:nvPr/>
            </p:nvSpPr>
            <p:spPr bwMode="auto">
              <a:xfrm>
                <a:off x="3796" y="1820"/>
                <a:ext cx="6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Outros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 segmentos </a:t>
                </a:r>
              </a:p>
            </p:txBody>
          </p:sp>
        </p:grpSp>
        <p:grpSp>
          <p:nvGrpSpPr>
            <p:cNvPr id="12298" name="Group 14"/>
            <p:cNvGrpSpPr>
              <a:grpSpLocks/>
            </p:cNvGrpSpPr>
            <p:nvPr/>
          </p:nvGrpSpPr>
          <p:grpSpPr bwMode="auto">
            <a:xfrm>
              <a:off x="1152" y="960"/>
              <a:ext cx="1166" cy="845"/>
              <a:chOff x="1104" y="542"/>
              <a:chExt cx="1166" cy="845"/>
            </a:xfrm>
          </p:grpSpPr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1241" y="542"/>
                <a:ext cx="894" cy="845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9" name="Text Box 16"/>
              <p:cNvSpPr txBox="1">
                <a:spLocks noChangeArrowheads="1"/>
              </p:cNvSpPr>
              <p:nvPr/>
            </p:nvSpPr>
            <p:spPr bwMode="auto">
              <a:xfrm>
                <a:off x="1104" y="768"/>
                <a:ext cx="116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Administração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 e Prática 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do Esporte</a:t>
                </a:r>
                <a:endParaRPr lang="pt-BR" sz="12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299" name="Group 17"/>
            <p:cNvGrpSpPr>
              <a:grpSpLocks/>
            </p:cNvGrpSpPr>
            <p:nvPr/>
          </p:nvGrpSpPr>
          <p:grpSpPr bwMode="auto">
            <a:xfrm>
              <a:off x="1008" y="2064"/>
              <a:ext cx="919" cy="845"/>
              <a:chOff x="1056" y="1531"/>
              <a:chExt cx="919" cy="845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auto">
              <a:xfrm>
                <a:off x="1056" y="1531"/>
                <a:ext cx="892" cy="8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1084" y="1778"/>
                <a:ext cx="8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Negócios de Esportes, Lazer e Recreação </a:t>
                </a:r>
              </a:p>
            </p:txBody>
          </p:sp>
        </p:grpSp>
        <p:grpSp>
          <p:nvGrpSpPr>
            <p:cNvPr id="12300" name="Group 20"/>
            <p:cNvGrpSpPr>
              <a:grpSpLocks/>
            </p:cNvGrpSpPr>
            <p:nvPr/>
          </p:nvGrpSpPr>
          <p:grpSpPr bwMode="auto">
            <a:xfrm>
              <a:off x="1824" y="3072"/>
              <a:ext cx="892" cy="846"/>
              <a:chOff x="1650" y="2623"/>
              <a:chExt cx="892" cy="846"/>
            </a:xfrm>
          </p:grpSpPr>
          <p:sp>
            <p:nvSpPr>
              <p:cNvPr id="12304" name="Oval 21"/>
              <p:cNvSpPr>
                <a:spLocks noChangeArrowheads="1"/>
              </p:cNvSpPr>
              <p:nvPr/>
            </p:nvSpPr>
            <p:spPr bwMode="auto">
              <a:xfrm>
                <a:off x="1650" y="2623"/>
                <a:ext cx="892" cy="846"/>
              </a:xfrm>
              <a:prstGeom prst="ellipse">
                <a:avLst/>
              </a:prstGeom>
              <a:solidFill>
                <a:srgbClr val="99CC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5" name="Text Box 22"/>
              <p:cNvSpPr txBox="1">
                <a:spLocks noChangeArrowheads="1"/>
              </p:cNvSpPr>
              <p:nvPr/>
            </p:nvSpPr>
            <p:spPr bwMode="auto">
              <a:xfrm>
                <a:off x="1666" y="2982"/>
                <a:ext cx="841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bIns="154800"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Terceiro Setor </a:t>
                </a:r>
              </a:p>
            </p:txBody>
          </p:sp>
        </p:grpSp>
        <p:grpSp>
          <p:nvGrpSpPr>
            <p:cNvPr id="12301" name="Group 23"/>
            <p:cNvGrpSpPr>
              <a:grpSpLocks/>
            </p:cNvGrpSpPr>
            <p:nvPr/>
          </p:nvGrpSpPr>
          <p:grpSpPr bwMode="auto">
            <a:xfrm>
              <a:off x="2256" y="1632"/>
              <a:ext cx="1537" cy="1441"/>
              <a:chOff x="2046" y="1232"/>
              <a:chExt cx="1537" cy="1441"/>
            </a:xfrm>
          </p:grpSpPr>
          <p:sp>
            <p:nvSpPr>
              <p:cNvPr id="12302" name="AutoShape 24"/>
              <p:cNvSpPr>
                <a:spLocks noChangeArrowheads="1"/>
              </p:cNvSpPr>
              <p:nvPr/>
            </p:nvSpPr>
            <p:spPr bwMode="auto">
              <a:xfrm>
                <a:off x="2046" y="1232"/>
                <a:ext cx="1537" cy="14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396 w 21600"/>
                  <a:gd name="T13" fmla="*/ 5396 h 21600"/>
                  <a:gd name="T14" fmla="*/ 16204 w 21600"/>
                  <a:gd name="T15" fmla="*/ 162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C5B5C"/>
                  </a:gs>
                  <a:gs pos="50000">
                    <a:srgbClr val="C7C5C6"/>
                  </a:gs>
                  <a:gs pos="100000">
                    <a:srgbClr val="5C5B5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3" name="Text Box 25"/>
              <p:cNvSpPr txBox="1">
                <a:spLocks noChangeArrowheads="1"/>
              </p:cNvSpPr>
              <p:nvPr/>
            </p:nvSpPr>
            <p:spPr bwMode="auto">
              <a:xfrm>
                <a:off x="2304" y="1872"/>
                <a:ext cx="105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000" b="1">
                    <a:solidFill>
                      <a:srgbClr val="E62302"/>
                    </a:solidFill>
                    <a:latin typeface="Comic Sans MS" pitchFamily="66" charset="0"/>
                  </a:rPr>
                  <a:t>ADMINISTRADOR ESPORTIVO</a:t>
                </a:r>
              </a:p>
            </p:txBody>
          </p:sp>
        </p:grpSp>
      </p:grpSp>
      <p:sp>
        <p:nvSpPr>
          <p:cNvPr id="12291" name="Rectangle 27"/>
          <p:cNvSpPr>
            <a:spLocks noChangeArrowheads="1"/>
          </p:cNvSpPr>
          <p:nvPr/>
        </p:nvSpPr>
        <p:spPr bwMode="auto">
          <a:xfrm>
            <a:off x="250825" y="549275"/>
            <a:ext cx="5181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solidFill>
                  <a:srgbClr val="0B0A09"/>
                </a:solidFill>
                <a:latin typeface="Arial" charset="0"/>
                <a:cs typeface="Times New Roman" pitchFamily="18" charset="0"/>
              </a:rPr>
              <a:t>CAMPOS DE ATUAÇÃO DO ADMINISTRADOR ESPORTIVO</a:t>
            </a:r>
            <a:br>
              <a:rPr lang="pt-BR" sz="1800" b="1">
                <a:solidFill>
                  <a:srgbClr val="0B0A09"/>
                </a:solidFill>
                <a:latin typeface="Arial" charset="0"/>
                <a:cs typeface="Times New Roman" pitchFamily="18" charset="0"/>
              </a:rPr>
            </a:br>
            <a:r>
              <a:rPr lang="pt-BR" sz="1800" b="1">
                <a:solidFill>
                  <a:srgbClr val="0B0A09"/>
                </a:solidFill>
                <a:latin typeface="Arial" charset="0"/>
                <a:cs typeface="Times New Roman" pitchFamily="18" charset="0"/>
              </a:rPr>
              <a:t>PROPOSTA DE UM MODELO PARA O BRASIL</a:t>
            </a:r>
          </a:p>
        </p:txBody>
      </p:sp>
      <p:sp>
        <p:nvSpPr>
          <p:cNvPr id="12292" name="Rectangle 28"/>
          <p:cNvSpPr>
            <a:spLocks noChangeArrowheads="1"/>
          </p:cNvSpPr>
          <p:nvPr/>
        </p:nvSpPr>
        <p:spPr bwMode="auto">
          <a:xfrm>
            <a:off x="5508625" y="765175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E62302"/>
                </a:solidFill>
                <a:latin typeface="Arial" charset="0"/>
                <a:cs typeface="Arial" charset="0"/>
              </a:rPr>
              <a:t>GEPAE - Grupo de Estudos e Pesquisa em Administração Esportiva</a:t>
            </a:r>
            <a:r>
              <a:rPr lang="pt-BR" sz="1400">
                <a:solidFill>
                  <a:srgbClr val="E62302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pt-BR" sz="1400">
                <a:solidFill>
                  <a:srgbClr val="E62302"/>
                </a:solidFill>
                <a:latin typeface="Arial" charset="0"/>
                <a:cs typeface="Times New Roman" pitchFamily="18" charset="0"/>
              </a:rPr>
            </a:br>
            <a:r>
              <a:rPr lang="pt-BR" sz="1400">
                <a:solidFill>
                  <a:srgbClr val="E62302"/>
                </a:solidFill>
                <a:latin typeface="Arial" charset="0"/>
                <a:cs typeface="Times New Roman" pitchFamily="18" charset="0"/>
              </a:rPr>
              <a:t>Departamento de Esporte  - Bastos, 2004</a:t>
            </a:r>
          </a:p>
        </p:txBody>
      </p:sp>
      <p:grpSp>
        <p:nvGrpSpPr>
          <p:cNvPr id="11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140075"/>
            <a:ext cx="8153400" cy="37179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t-BR" sz="1800" dirty="0" smtClean="0">
                <a:latin typeface="tahoma" pitchFamily="34" charset="0"/>
                <a:cs typeface="Times New Roman" pitchFamily="18" charset="0"/>
              </a:rPr>
              <a:t> </a:t>
            </a:r>
            <a:r>
              <a:rPr lang="pt-BR" sz="1400" b="1" u="sng" dirty="0" smtClean="0">
                <a:latin typeface="tahoma" pitchFamily="34" charset="0"/>
                <a:cs typeface="Times New Roman" pitchFamily="18" charset="0"/>
              </a:rPr>
              <a:t>De suporte:</a:t>
            </a:r>
            <a:br>
              <a:rPr lang="pt-BR" sz="1400" b="1" u="sng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u="sng" dirty="0" smtClean="0">
                <a:latin typeface="tahoma" pitchFamily="34" charset="0"/>
                <a:cs typeface="Times New Roman" pitchFamily="18" charset="0"/>
              </a:rPr>
              <a:t/>
            </a:r>
            <a:br>
              <a:rPr lang="pt-BR" sz="1400" b="1" u="sng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Co-gestoras de clubes de esporte profissional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Consultoria e Assessoria em negócios de esportivos, de lazer e recreação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Promotoras e organizadoras de eventos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Promotoras e organizadoras de cursos para profissionais e estudantes da área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Investidoras em patrocínio esportivo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Investidoras em esporte como meio de promoção de sua atividade principal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Comunicação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Marketing Esportivo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Materiais e Equipamentos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Novos Produtos e Serviços ligados ao esporte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Administradoras de equipamentos e instalações esportivas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Comercialização de bilhetes e ingressos para eventos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Agências de turismo especializadas em pacotes para eventos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Hotéis, </a:t>
            </a:r>
            <a:r>
              <a:rPr lang="pt-BR" sz="1400" b="1" i="1" dirty="0" smtClean="0">
                <a:latin typeface="tahoma" pitchFamily="34" charset="0"/>
                <a:cs typeface="Times New Roman" pitchFamily="18" charset="0"/>
              </a:rPr>
              <a:t>resorts</a:t>
            </a: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, pousadas, com serviços esportivos diferenciados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620713"/>
            <a:ext cx="8064500" cy="1077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263525">
              <a:lnSpc>
                <a:spcPct val="15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Negócios de Esportes, Lazer e Recreação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</a:t>
            </a:r>
          </a:p>
          <a:p>
            <a:pPr marL="457200" indent="-263525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organizações com finalidade econômica, gestão privada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1700213"/>
            <a:ext cx="8135938" cy="1422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Empresa-time   Clube-empresa   Academias esportivas</a:t>
            </a:r>
            <a:br>
              <a:rPr lang="pt-BR" sz="1600" b="1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Escolas de Iniciação esportiva   Instalações e equipamentos – locação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pt-BR" sz="800" b="1" dirty="0">
              <a:latin typeface="tahoma" pitchFamily="34" charset="0"/>
              <a:cs typeface="Times New Roman" pitchFamily="18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  <p:bldP spid="205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424862" cy="609600"/>
          </a:xfrm>
          <a:solidFill>
            <a:srgbClr val="99FF9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292100" indent="-292100" eaLnBrk="1" hangingPunct="1">
              <a:defRPr/>
            </a:pPr>
            <a:r>
              <a:rPr lang="pt-BR" sz="2000" b="1" dirty="0" smtClean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2. Administração Geral</a:t>
            </a:r>
            <a:r>
              <a:rPr lang="pt-BR" sz="2000" dirty="0" smtClean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organizações com finalidade de administração e organização da atividade esportiva com finalidade não lucrativa.</a:t>
            </a:r>
            <a:r>
              <a:rPr lang="pt-BR" sz="2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1066800"/>
          </a:xfrm>
          <a:solidFill>
            <a:srgbClr val="EAEAEA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000" b="1" smtClean="0">
                <a:latin typeface="tahoma" pitchFamily="34" charset="0"/>
                <a:cs typeface="Times New Roman" pitchFamily="18" charset="0"/>
              </a:rPr>
              <a:t>Principal e de Suporte</a:t>
            </a:r>
            <a:br>
              <a:rPr lang="pt-BR" sz="2000" b="1" smtClean="0">
                <a:latin typeface="tahoma" pitchFamily="34" charset="0"/>
                <a:cs typeface="Times New Roman" pitchFamily="18" charset="0"/>
              </a:rPr>
            </a:br>
            <a:r>
              <a:rPr lang="pt-BR" sz="2000" b="1" smtClean="0">
                <a:latin typeface="tahoma" pitchFamily="34" charset="0"/>
                <a:cs typeface="Times New Roman" pitchFamily="18" charset="0"/>
              </a:rPr>
              <a:t>Fundações, Institutos, Associações comunitárias, e demais Organizações Não Governamentais (ONG’s)</a:t>
            </a:r>
            <a:endParaRPr lang="pt-BR" sz="2000" b="1" smtClean="0"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288" y="1341438"/>
            <a:ext cx="8424862" cy="16922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8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Associações  Federações  Ligas  Confederações</a:t>
            </a:r>
            <a:b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Clubes sociais  Entidades representativas de classe (SESI, SESC, Sindicatos)</a:t>
            </a:r>
            <a:b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De suporte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Condomínios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3213100"/>
            <a:ext cx="8458200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92100" indent="-292100">
              <a:spcBef>
                <a:spcPct val="20000"/>
              </a:spcBef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3. Terceiro Setor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reunindo organizações sem fins lucrativos com finalidade social segundo seus estatutos e missões: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3850" y="5949950"/>
            <a:ext cx="8382000" cy="754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 Principal e de Suporte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Instituições de Ensino (Fundamental, Médio e Superior): Escolas, Faculdades, Universidades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3850" y="5300663"/>
            <a:ext cx="8424863" cy="646112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4. Educação</a:t>
            </a:r>
            <a:r>
              <a:rPr lang="pt-BR" sz="200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organizações com finalidade tanto econômica como social, através de gestão do setor público ou privado</a:t>
            </a: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build="p" autoUpdateAnimBg="0"/>
      <p:bldP spid="3077" grpId="0" build="p" autoUpdateAnimBg="0"/>
      <p:bldP spid="3078" grpId="0" build="p" autoUpdateAnimBg="0"/>
      <p:bldP spid="30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10200"/>
            <a:ext cx="8659812" cy="1187450"/>
          </a:xfrm>
          <a:solidFill>
            <a:srgbClr val="EAEAEA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u="sng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600" b="1" u="sng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Centros de Estudos e Pesquisa</a:t>
            </a:r>
            <a:br>
              <a:rPr lang="pt-BR" sz="1600" b="1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endParaRPr lang="pt-BR" sz="800" b="1" smtClean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u="sng" smtClean="0">
                <a:latin typeface="tahoma" pitchFamily="34" charset="0"/>
                <a:cs typeface="Times New Roman" pitchFamily="18" charset="0"/>
              </a:rPr>
              <a:t>De suporte</a:t>
            </a:r>
            <a:br>
              <a:rPr lang="pt-BR" sz="1600" b="1" u="sng" smtClean="0">
                <a:latin typeface="tahoma" pitchFamily="34" charset="0"/>
                <a:cs typeface="Times New Roman" pitchFamily="18" charset="0"/>
              </a:rPr>
            </a:br>
            <a:r>
              <a:rPr lang="pt-BR" sz="1600" b="1" smtClean="0">
                <a:latin typeface="tahoma" pitchFamily="34" charset="0"/>
                <a:cs typeface="Times New Roman" pitchFamily="18" charset="0"/>
              </a:rPr>
              <a:t>Asilos, Creches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600" b="1" smtClean="0">
              <a:latin typeface="tahom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549275"/>
            <a:ext cx="8785225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 startAt="5"/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Administração Pública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com finalidades administrativa e social, de gestão pública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1295400"/>
            <a:ext cx="8785225" cy="1987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6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Secretarias de Governo Municipais e Estaduais de Esportes, Recreação e Lazer</a:t>
            </a:r>
            <a:br>
              <a:rPr lang="pt-BR" sz="1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Instalações e Equipamentos esportivos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De suporte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Secretarias de Governo Municipais e Estaduais de outras áreas (Cultura, Juventude, Bem-Estar Social, etc.)</a:t>
            </a:r>
            <a:br>
              <a:rPr lang="pt-BR" sz="1600" b="1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Praças, Parques, Logradouros</a:t>
            </a:r>
            <a:br>
              <a:rPr lang="pt-BR" sz="1600" b="1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Centros Comunitários (juventude, adultos e idosos)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3644900"/>
            <a:ext cx="8785225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6.  Saúde e estética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com finalidade econômica e/ou social e com gestão </a:t>
            </a:r>
            <a:b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pública e/ou privada,      tipicamente orientadas para atividades de suporte: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388" y="4365625"/>
            <a:ext cx="8785225" cy="338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600" b="1">
                <a:latin typeface="tahoma" pitchFamily="34" charset="0"/>
                <a:cs typeface="Times New Roman" pitchFamily="18" charset="0"/>
              </a:rPr>
              <a:t>Clínicas, Hospitais, Centros de Reabilitação, SPAs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79388" y="5013325"/>
            <a:ext cx="8640762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7.  Outros segmentos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1" grpId="0" build="p" autoUpdateAnimBg="0"/>
      <p:bldP spid="4102" grpId="0" build="p" autoUpdateAnimBg="0"/>
      <p:bldP spid="4103" grpId="0" build="p" autoUpdateAnimBg="0"/>
      <p:bldP spid="410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t-BR" sz="2800" smtClean="0">
                <a:solidFill>
                  <a:schemeClr val="tx1"/>
                </a:solidFill>
                <a:latin typeface="Calibri" pitchFamily="34" charset="0"/>
              </a:rPr>
              <a:t>REFERÊNCIAS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95288" y="1412875"/>
            <a:ext cx="8424862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en-US" sz="1400">
                <a:latin typeface="Calibri" pitchFamily="34" charset="0"/>
              </a:rPr>
              <a:t>BASTOS, F. C.  Sport Manager's Fields of Practice - propose of a model for Brazil. </a:t>
            </a:r>
            <a:r>
              <a:rPr lang="en-US" sz="1400" b="1">
                <a:latin typeface="Calibri" pitchFamily="34" charset="0"/>
              </a:rPr>
              <a:t>FIEP Bulletin-Journal of the International Federation of Physical Education, </a:t>
            </a:r>
            <a:r>
              <a:rPr lang="en-US" sz="1400">
                <a:latin typeface="Calibri" pitchFamily="34" charset="0"/>
              </a:rPr>
              <a:t>vol. 74, p. 429-431, special edition – article, 2004</a:t>
            </a:r>
            <a:r>
              <a:rPr lang="en-US" sz="1400" b="1">
                <a:latin typeface="Calibri" pitchFamily="34" charset="0"/>
              </a:rPr>
              <a:t>.</a:t>
            </a:r>
            <a:endParaRPr lang="pt-BR" sz="1400">
              <a:latin typeface="Calibri" pitchFamily="34" charset="0"/>
            </a:endParaRP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en-US" sz="1400">
                <a:latin typeface="Calibri" pitchFamily="34" charset="0"/>
              </a:rPr>
              <a:t>CHELLADURAI, P.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Managing organizations for sport and physical activity: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 A systems perspective (3rd. ed.). Scottsdale, AZ: Holcomb Hathaway, 2009.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</a:rPr>
              <a:t>MILLER, L.K.; STOLDT, G.C.; COMFORT, G.  Profissões relacionadas à administração esportiva. In: HOFFMAN, S.J.; HARRIS, J.C. (Orgs.). </a:t>
            </a:r>
            <a:r>
              <a:rPr lang="pt-BR" sz="1400" b="1">
                <a:latin typeface="Calibri" pitchFamily="34" charset="0"/>
              </a:rPr>
              <a:t>Cinesiologia: </a:t>
            </a:r>
            <a:r>
              <a:rPr lang="pt-BR" sz="1400">
                <a:latin typeface="Calibri" pitchFamily="34" charset="0"/>
              </a:rPr>
              <a:t>o estudo da atividade física. Porto Alegre: Artmed, 2002.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  <a:cs typeface="Times New Roman" pitchFamily="18" charset="0"/>
              </a:rPr>
              <a:t>PITTS, B.G.; STOTLAR, D.K. </a:t>
            </a:r>
            <a:r>
              <a:rPr lang="pt-BR" sz="1400" b="1">
                <a:latin typeface="Calibri" pitchFamily="34" charset="0"/>
                <a:cs typeface="Times New Roman" pitchFamily="18" charset="0"/>
              </a:rPr>
              <a:t>Fundamentos de marketing esportivo</a:t>
            </a:r>
            <a:r>
              <a:rPr lang="pt-BR" sz="1400">
                <a:latin typeface="Calibri" pitchFamily="34" charset="0"/>
                <a:cs typeface="Times New Roman" pitchFamily="18" charset="0"/>
              </a:rPr>
              <a:t>. Tradução: Ieda Moriya. São Paulo: Phorte, 2002.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en-US" sz="1400">
                <a:latin typeface="Calibri" pitchFamily="34" charset="0"/>
              </a:rPr>
              <a:t>ROBBINS, S. P. </a:t>
            </a:r>
            <a:r>
              <a:rPr lang="en-US" sz="1400" b="1">
                <a:latin typeface="Calibri" pitchFamily="34" charset="0"/>
              </a:rPr>
              <a:t>Managing today! Upper Saddle River</a:t>
            </a:r>
            <a:r>
              <a:rPr lang="en-US" sz="1400">
                <a:latin typeface="Calibri" pitchFamily="34" charset="0"/>
              </a:rPr>
              <a:t>, NJ: Prentice-Hall, 1997.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  <a:cs typeface="Arial" charset="0"/>
              </a:rPr>
              <a:t>ROCHE, F.P. </a:t>
            </a:r>
            <a:r>
              <a:rPr lang="pt-BR" sz="1400" b="1">
                <a:latin typeface="Calibri" pitchFamily="34" charset="0"/>
                <a:cs typeface="Arial" charset="0"/>
              </a:rPr>
              <a:t>Gestão desportiva</a:t>
            </a:r>
            <a:r>
              <a:rPr lang="pt-BR" sz="1400">
                <a:latin typeface="Calibri" pitchFamily="34" charset="0"/>
                <a:cs typeface="Arial" charset="0"/>
              </a:rPr>
              <a:t>: planejamento estratégico nas organizações desportivas. 2ª Ed.  Porto Alegre: ARTMED, 2002.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  <a:ea typeface="Calibri" pitchFamily="34" charset="0"/>
                <a:cs typeface="Calibri" pitchFamily="34" charset="0"/>
              </a:rPr>
              <a:t>SARMENTO, P.  </a:t>
            </a:r>
            <a:r>
              <a:rPr lang="pt-BR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Apontamento aula </a:t>
            </a:r>
            <a:r>
              <a:rPr lang="pt-BR" sz="1400">
                <a:latin typeface="Calibri" pitchFamily="34" charset="0"/>
                <a:ea typeface="Calibri" pitchFamily="34" charset="0"/>
                <a:cs typeface="Calibri" pitchFamily="34" charset="0"/>
              </a:rPr>
              <a:t>Curso de Gestão Desportiva Universidade do Porto, 2009.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endParaRPr lang="pt-BR" sz="1400">
              <a:latin typeface="Calibri" pitchFamily="34" charset="0"/>
            </a:endParaRPr>
          </a:p>
        </p:txBody>
      </p:sp>
      <p:grpSp>
        <p:nvGrpSpPr>
          <p:cNvPr id="4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http://t0.gstatic.com/images?q=tbn:ANd9GcSsuufHhuKJ-s99Tqr0RDQHnDxYTYl-vLRXx46wgrMbVBXW4k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373688"/>
            <a:ext cx="3419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1" descr="http://t1.gstatic.com/images?q=tbn:ANd9GcQtiLIObvj_ACdlx6sNMsyRGb22J8xyrUXLBe95k_gQRuaOVSAlD5ipSb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1876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699792" y="476672"/>
            <a:ext cx="388843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ORGANIZAÇÕES ESPORTIVAS</a:t>
            </a: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0" y="2492375"/>
            <a:ext cx="7200900" cy="12001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>
                <a:latin typeface="Calibri" pitchFamily="34" charset="0"/>
                <a:ea typeface="Calibri" pitchFamily="34" charset="0"/>
                <a:cs typeface="Calibri" pitchFamily="34" charset="0"/>
              </a:rPr>
              <a:t>uma organização esportiva oferece produtos (bens ou serviços) que se relacionam ao esporte (sentido estrito) ou ao exercício físico                                   </a:t>
            </a:r>
            <a:r>
              <a:rPr lang="pt-BR" sz="1200">
                <a:latin typeface="Calibri" pitchFamily="34" charset="0"/>
                <a:ea typeface="Calibri" pitchFamily="34" charset="0"/>
                <a:cs typeface="Calibri" pitchFamily="34" charset="0"/>
              </a:rPr>
              <a:t>(SLACK; PARENT, 2006).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258888" y="1196975"/>
            <a:ext cx="684212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organização esportiva é uma entidade social, com objetivos claros e limites bem definidos,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envolvida na </a:t>
            </a: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na </a:t>
            </a:r>
            <a:r>
              <a:rPr lang="pt-BR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indústria do esporte</a:t>
            </a: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7177" name="Picture 7" descr="http://t0.gstatic.com/images?q=tbn:ANd9GcSVqMb2ipGrKuemCMbKejY_Wto_aAwfCMhdxDlHk_Dyxm5zHwq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070475"/>
            <a:ext cx="20161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http://t0.gstatic.com/images?q=tbn:ANd9GcQ0GajLH3M35ph4E96KycKGuEqHvS4PKcHDfxE7v4ISRufRX3xE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33375"/>
            <a:ext cx="152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 descr="http://t0.gstatic.com/images?q=tbn:ANd9GcRsIPmsXVCBoiyNkKH3UYDmLDZm4a2Eak0PYoI5fx4DTf1uYcED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2420938"/>
            <a:ext cx="2095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1" descr="http://t3.gstatic.com/images?q=tbn:ANd9GcRbJqV2OkPXnK3Bc-vAGtaBzzvu9u1tWSDAXJoPekR38VSqftl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60788"/>
            <a:ext cx="248443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 descr="http://www.arquivodeclubes.com/sp/sant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3860800"/>
            <a:ext cx="15636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AutoShape 25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3" name="AutoShape 27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4" name="AutoShape 29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5" name="AutoShape 31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6" name="AutoShape 33" descr="data:image/jpg;base64,/9j/4AAQSkZJRgABAQAAAQABAAD/2wCEAAkGBhIREBQUEhIUFBASFRUSEBQXFRAXFBQUFxUVFhUVGBQXHCcfFxojGRQUHy8gIycpLCw4FR4yNTAqNSYrLCkBCQoKDgwOGg8PGiwkHyU1LCwwKSksLDUpKSwpNiwpLiwsLCwsKSksKSksLCwsNSwpLCksKSwsKSwpKSwsLikpNP/AABEIAKAAoAMBIgACEQEDEQH/xAAcAAEAAgIDAQAAAAAAAAAAAAAABgcBBQMECAL/xABCEAABAwIDBAYGBgkEAwAAAAABAAIDBBEFEiEGMUFRBxMiYXGBFDJikaGxI1NyksHRMzRCRFJkc6KjgoOy8BckQ//EABoBAQACAwEAAAAAAAAAAAAAAAADBAECBQb/xAAtEQACAQMEAQIEBgMAAAAAAAAAAQIDBBESITFRQQUTIjKh0UJhgZGxwRQVJP/aAAwDAQACEQMRAD8AvFERAEREAREQBERAEREAREQBERAEREAREQBERAEREAREQBERAEREAREQBERAEREAREQBERAEREBi66tZi0MX6SVjPtOaPmqj2u2xruvkhc/qQxxGWPQkcDm3m4UQe8uN3Ek8ySVC6uDk1vUlF4iv3LzqOkCgZvqWH7N3fJdU9KOHfX/2SfkqSeutIse4yBepVH4R6BpOkHD5DZtVGD7Ry/Nb6Cpa9ocxwc07iCCD5heV5F3cD2kqqKRrqd7h2hePUsk9kt5n3rdTLlK8cvmR6fRcFFMXxsc5uUua1xbyJAJHkudSHRF0Wsr8djidk1dJvLW8B3nguWkxRrzaxa47gePmofehq053N9EsZwd5FhZUxoEREAREQBERAEREBWnS1s/cMqmDVv0c3gfVd5HRVnZei8Vw9s8L4n6tkaWnz3H3qgxgkvpDoLfSMcWu5AD9o91rFVK+IfE9kcG/tn7qcF838nSipnPNmi5+A8V3osCA9btH4KUUuCCNoa0eJ4k81odtpnQxsY3Qy3LiN+UcB4riUbud7cK3oPGfP9nVo+nU7Wl7lZZf0NbJXU0ZsXNuN9hce9WBsZgcbJ4czBJUPZ14aR2aeDc15H8bju5aquthsFZPWAy/q9O11TUX3ZGa2PiQrY6KpjUx1Na8duqncG+zFH2WMHcF6SXptO3lqy212bUq7qLhInbUduXVxDE4qdmeaRsbN13G2vIc11sO2jp6g2ilDjwG4nwutsNonyQiiqz18hf6+d2a/O5UgqcUaWttvBFvFcuN7HtmeZI39XIfW0u13f3FMH2R6t4fLJ1hbq1oBDQeZ5rhxtq8ZuPjs6MqtOUVLO/RI2HQX3r6usEqH470nUlM4sbmmkGjgy2UHvcdF2uOTlVKkYbyeCZLCrmj6YWPka00zxmcGghzTYk23KT7VbXx0DWGRjn9YSAG2voLk6opIjjc05Rck9kb+6Kvv/MlN9RN/Z+a7+G9KlFK4NcXREmwzizfvDQJqXZhXVJvCkTJFpdptp2UUIle1z2lwaMtuO468FosL6VYJ544mwyh0rgwE5LAnnqs6kbyr04y0t7k3ui1W0m0LKKAzSAkAhoaLXJPAXUYo+lmGWRkbKeYve4NaOxvJtzWHJLkTr04S0ye5PCqv6R4ZKSqZVQ6CYZJRa4Lm7r+I+StCyj23WDek0UjQLvYOsZ9puvxFx5rStTjUg4yWUa3EZODceVuiGYHtZBPZkg6qU9/Yce4nd5rXdJ2BudFHMwEiK4kA35HbneAPzULepFs1tu6C0c95Kc6XOrmX/5N7l5yNjOxuI3drvp5i/K84K9D1L/Ipujcefxfc1uBu6rCMSmHrP6mmafZebuVjdCFYHYYWcYpXg/6u0PgVpducMgZg076ZrWskmhlcWeq7WwI5b1FuinbAUNWWSm1PUWa88GPHqvPdrYr2FG4V9Q96Caz4fO22CbT7M1Bnf6Q8cfLi0kbz9HT5WRN4C4Bc63M3+C21FtBGyny2GfQtdxaR3ra9JHRm+skFVSFvXloEjCbCQD1XB3B1ue9RfBOi3EpZA2cNghB7bswc4t4hoHG3NTxlBwRn4lLBcOzeImopYpXb3tF/EaX+C2ZXBQ0bYY2RsFmRtDGjuAsFzlUXyWCAdKe1LoI208RtJMCZHDe2PdYcidyqmhoXzSNjiaXSONmtH/dB3rd7f1plxGc8GERjuDRb5qTdDmHNc+eYi7mhsbe6+p/BV29UjgVM3Nxp8fY48E6LaqKogkkdEWMe18jQTcAa+a+emOrvPBH/Axz/vG34K2VR/SdVZ8SkHCNrGfC/wCK2klFbFq6pRoUHGHk6Oyeyzq+R7GvDOrZnuRcEk2AWmqoCx7mO9ZjnMdyuDYrvYRtDPS5+oeGGQAPNgXWG6xO7iu/sjs9FWzZJagRkm5Zr1kvE5XHT8dVHjOyOZGMZqMYr4iT4qXybOQufqWuZYnflDyB8LKH7Ifr9N/WarX28oGswmWNgsyNrA0cg1zVVGyH6/Tf1WraWzRbuY6K0E+kTHpixW74YB+yDK/xOjfxWv6J8G62rdMR2YG9n7bt3uF1Htr8U9IrZ5N7cxaz7LNB8r+at3o8wT0ahjBFpJfpZOd3bh5Cyyt5ElJe/cuXhEoWHBZRTHaKPxvYSq9LlZBA50YcXMdoG5XagXPK61td0f4hGMxp3EDflLXW8gvQNkso9COd/r6eW8soPZmR81HX0Dr6wOmhYQQ4SRnMW2OvDcq+3r1FiOy8UlRFUtAZURHV4H6Rh0cx44i3HgvPW22Amir5obdjNni/pu1b7tyv2WIpw/UzKnKEVl8El2F6WpaNrYakOmphoxw/Sxjl7be5XFgu19HVtBgnY72SQHDuLTqvLa5GG1jex4EaH3qzUtoy3WwjcSjyeuLoV5ywLD8Ymt6N6VlO5xe9rPe82U1w7o0xSW3pWIvY3i1j5HO8L3AVSVCMeZIsRrOXEWRHa7s11TmIH0zz7zcKc9FNT6OyQT2ibO5roC8hpks3tWB1t3lfGObCuoIxLRw+kS69bNLeWZp4OY06fAlV3XVMkjy6ZznSHQl983hY7vBUpqMH8OWciX/NV14bf0PR8NUx98jmuto6xBtx1svPm01V1tZUP/ilfbwBICsvo2p+owuSQtIc8ySWsbkAWHyVUmllcbmN9zqew7edeS1m8pEt9Nzpw2/Mm1BhUAwGSWVresc57onaZs17NAPkoNTyua9jmmz2uaWkcCCFzikqHgNDJnAeq3LIQD3NUx2K6OpnysmqWGOFhDmsd673DdccG35rT5tkVVGVaUVGOME/2saX4ZNf1jDmPiACqJpKp0b2vbo5urTyNl6Gx6HNSzt5xSAfdK88iik+rf8Add+S3qcln1GL1Ra6Nlsng5qqyKL9kuzyfZbqb+O7zXoNjQBYbhoPBVx0R4EWNlqHtIc49XHcEHKNXHzNvcrIC3gti5YUtFPL5ZlERbl861c6UN+iawuvrmJAt5LpdbW/Vwfff+S2yLKZg1PW1n1cH3nqvel3ZeongFUY4w+nBEmQuLnRHfoRwOqthcc0Qe0tcLtcC1w5g6ELeFTS8o1lHUsHlzZfZuWvqWwRaE9p7zuYwb3H8leGDdHUFEG+jxwySgduWfMX39kDRo7lpNkNmhhmNTRf/Kphc+kd3B13R+LfkAtrVbF1Ugt1wYcpBeHyFxJ9c29o2PwVmrU1vnCK8IaVxlkmD6saf+sLd8qznq7/ALtfxmUTOwlVlF5Wve4O6y7nAZjlGltbWB96zFsPWNdm69uYCUAlz9TIAGuP2QNyi0x7RLql0SiapqmC7jTAEgAkzak6AL5dT1BNyykJ5kSX+SjzdlK3LG0SsD43McZLvJeGMLWsA4BpJ8V9VextU6GBjZWsLHSvf2nkBz25WgHeRe515rGmPaGW/BIwasD92t/u2ssWquVL/lUai2NrG2HWtIDIo2gufYFji5znD9oOJ3cF8HYqsLQ0yNBa1wDs7zcuOrue6yaY9oan0Skel8qX/Ks56v8AlvfN5KP0OydXG2QGVrr0pp4xmf65cSXk8L34bl9UWyFQyCdhlAkkfEYn3ccjG2BZzsBmA8VjEe0Zy+jfF9X/AC3vmXxaq5Uv+VRyTY2qBflkaWuDmavfcjUNkPtZDlsuIbDVed561uV+VobmkAsNSdOIOtuKzpj2jDk+icUQfl+kyZrn1M2W3muytZs9QyQ07WSnNIC67rk5ruJvr47ls1C+SVcBERYMhERAFiyyiA6OJ4SybqydHwvEkTxvadx8iNCu7ZZRBgxZLLKIDFkssogMWSyyiAxZLLKIDFkssogMWWU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7" name="AutoShape 35" descr="data:image/jpg;base64,/9j/4AAQSkZJRgABAQAAAQABAAD/2wCEAAkGBhIREBQUEhIUFBASFRUSEBQXFRAXFBQUFxUVFhUVGBQXHCcfFxojGRQUHy8gIycpLCw4FR4yNTAqNSYrLCkBCQoKDgwOGg8PGiwkHyU1LCwwKSksLDUpKSwpNiwpLiwsLCwsKSksKSksLCwsNSwpLCksKSwsKSwpKSwsLikpNP/AABEIAKAAoAMBIgACEQEDEQH/xAAcAAEAAgIDAQAAAAAAAAAAAAAABgcBBQMECAL/xABCEAABAwIDBAYGBgkEAwAAAAABAAIDBBEFEiEGMUFRBxMiYXGBFDJikaGxI1NyksHRMzRCRFJkc6KjgoOy8BckQ//EABoBAQACAwEAAAAAAAAAAAAAAAADBAECBQb/xAAtEQACAQMEAQIEBgMAAAAAAAAAAQIDBBESITFRQQUTIjKh0UJhgZGxwRQVJP/aAAwDAQACEQMRAD8AvFERAEREAREQBERAEREAREQBERAEREAREQBERAEREAREQBERAEREAREQBERAEREAREQBERAEREBi66tZi0MX6SVjPtOaPmqj2u2xruvkhc/qQxxGWPQkcDm3m4UQe8uN3Ek8ySVC6uDk1vUlF4iv3LzqOkCgZvqWH7N3fJdU9KOHfX/2SfkqSeutIse4yBepVH4R6BpOkHD5DZtVGD7Ry/Nb6Cpa9ocxwc07iCCD5heV5F3cD2kqqKRrqd7h2hePUsk9kt5n3rdTLlK8cvmR6fRcFFMXxsc5uUua1xbyJAJHkudSHRF0Wsr8djidk1dJvLW8B3nguWkxRrzaxa47gePmofehq053N9EsZwd5FhZUxoEREAREQBERAEREBWnS1s/cMqmDVv0c3gfVd5HRVnZei8Vw9s8L4n6tkaWnz3H3qgxgkvpDoLfSMcWu5AD9o91rFVK+IfE9kcG/tn7qcF838nSipnPNmi5+A8V3osCA9btH4KUUuCCNoa0eJ4k81odtpnQxsY3Qy3LiN+UcB4riUbud7cK3oPGfP9nVo+nU7Wl7lZZf0NbJXU0ZsXNuN9hce9WBsZgcbJ4czBJUPZ14aR2aeDc15H8bju5aquthsFZPWAy/q9O11TUX3ZGa2PiQrY6KpjUx1Na8duqncG+zFH2WMHcF6SXptO3lqy212bUq7qLhInbUduXVxDE4qdmeaRsbN13G2vIc11sO2jp6g2ilDjwG4nwutsNonyQiiqz18hf6+d2a/O5UgqcUaWttvBFvFcuN7HtmeZI39XIfW0u13f3FMH2R6t4fLJ1hbq1oBDQeZ5rhxtq8ZuPjs6MqtOUVLO/RI2HQX3r6usEqH470nUlM4sbmmkGjgy2UHvcdF2uOTlVKkYbyeCZLCrmj6YWPka00zxmcGghzTYk23KT7VbXx0DWGRjn9YSAG2voLk6opIjjc05Rck9kb+6Kvv/MlN9RN/Z+a7+G9KlFK4NcXREmwzizfvDQJqXZhXVJvCkTJFpdptp2UUIle1z2lwaMtuO468FosL6VYJ544mwyh0rgwE5LAnnqs6kbyr04y0t7k3ui1W0m0LKKAzSAkAhoaLXJPAXUYo+lmGWRkbKeYve4NaOxvJtzWHJLkTr04S0ye5PCqv6R4ZKSqZVQ6CYZJRa4Lm7r+I+StCyj23WDek0UjQLvYOsZ9puvxFx5rStTjUg4yWUa3EZODceVuiGYHtZBPZkg6qU9/Yce4nd5rXdJ2BudFHMwEiK4kA35HbneAPzULepFs1tu6C0c95Kc6XOrmX/5N7l5yNjOxuI3drvp5i/K84K9D1L/Ipujcefxfc1uBu6rCMSmHrP6mmafZebuVjdCFYHYYWcYpXg/6u0PgVpducMgZg076ZrWskmhlcWeq7WwI5b1FuinbAUNWWSm1PUWa88GPHqvPdrYr2FG4V9Q96Caz4fO22CbT7M1Bnf6Q8cfLi0kbz9HT5WRN4C4Bc63M3+C21FtBGyny2GfQtdxaR3ra9JHRm+skFVSFvXloEjCbCQD1XB3B1ue9RfBOi3EpZA2cNghB7bswc4t4hoHG3NTxlBwRn4lLBcOzeImopYpXb3tF/EaX+C2ZXBQ0bYY2RsFmRtDGjuAsFzlUXyWCAdKe1LoI208RtJMCZHDe2PdYcidyqmhoXzSNjiaXSONmtH/dB3rd7f1plxGc8GERjuDRb5qTdDmHNc+eYi7mhsbe6+p/BV29UjgVM3Nxp8fY48E6LaqKogkkdEWMe18jQTcAa+a+emOrvPBH/Axz/vG34K2VR/SdVZ8SkHCNrGfC/wCK2klFbFq6pRoUHGHk6Oyeyzq+R7GvDOrZnuRcEk2AWmqoCx7mO9ZjnMdyuDYrvYRtDPS5+oeGGQAPNgXWG6xO7iu/sjs9FWzZJagRkm5Zr1kvE5XHT8dVHjOyOZGMZqMYr4iT4qXybOQufqWuZYnflDyB8LKH7Ifr9N/WarX28oGswmWNgsyNrA0cg1zVVGyH6/Tf1WraWzRbuY6K0E+kTHpixW74YB+yDK/xOjfxWv6J8G62rdMR2YG9n7bt3uF1Htr8U9IrZ5N7cxaz7LNB8r+at3o8wT0ahjBFpJfpZOd3bh5Cyyt5ElJe/cuXhEoWHBZRTHaKPxvYSq9LlZBA50YcXMdoG5XagXPK61td0f4hGMxp3EDflLXW8gvQNkso9COd/r6eW8soPZmR81HX0Dr6wOmhYQQ4SRnMW2OvDcq+3r1FiOy8UlRFUtAZURHV4H6Rh0cx44i3HgvPW22Amir5obdjNni/pu1b7tyv2WIpw/UzKnKEVl8El2F6WpaNrYakOmphoxw/Sxjl7be5XFgu19HVtBgnY72SQHDuLTqvLa5GG1jex4EaH3qzUtoy3WwjcSjyeuLoV5ywLD8Ymt6N6VlO5xe9rPe82U1w7o0xSW3pWIvY3i1j5HO8L3AVSVCMeZIsRrOXEWRHa7s11TmIH0zz7zcKc9FNT6OyQT2ibO5roC8hpks3tWB1t3lfGObCuoIxLRw+kS69bNLeWZp4OY06fAlV3XVMkjy6ZznSHQl983hY7vBUpqMH8OWciX/NV14bf0PR8NUx98jmuto6xBtx1svPm01V1tZUP/ilfbwBICsvo2p+owuSQtIc8ySWsbkAWHyVUmllcbmN9zqew7edeS1m8pEt9Nzpw2/Mm1BhUAwGSWVresc57onaZs17NAPkoNTyua9jmmz2uaWkcCCFzikqHgNDJnAeq3LIQD3NUx2K6OpnysmqWGOFhDmsd673DdccG35rT5tkVVGVaUVGOME/2saX4ZNf1jDmPiACqJpKp0b2vbo5urTyNl6Gx6HNSzt5xSAfdK88iik+rf8Add+S3qcln1GL1Ra6Nlsng5qqyKL9kuzyfZbqb+O7zXoNjQBYbhoPBVx0R4EWNlqHtIc49XHcEHKNXHzNvcrIC3gti5YUtFPL5ZlERbl861c6UN+iawuvrmJAt5LpdbW/Vwfff+S2yLKZg1PW1n1cH3nqvel3ZeongFUY4w+nBEmQuLnRHfoRwOqthcc0Qe0tcLtcC1w5g6ELeFTS8o1lHUsHlzZfZuWvqWwRaE9p7zuYwb3H8leGDdHUFEG+jxwySgduWfMX39kDRo7lpNkNmhhmNTRf/Kphc+kd3B13R+LfkAtrVbF1Ugt1wYcpBeHyFxJ9c29o2PwVmrU1vnCK8IaVxlkmD6saf+sLd8qznq7/ALtfxmUTOwlVlF5Wve4O6y7nAZjlGltbWB96zFsPWNdm69uYCUAlz9TIAGuP2QNyi0x7RLql0SiapqmC7jTAEgAkzak6AL5dT1BNyykJ5kSX+SjzdlK3LG0SsD43McZLvJeGMLWsA4BpJ8V9VextU6GBjZWsLHSvf2nkBz25WgHeRe515rGmPaGW/BIwasD92t/u2ssWquVL/lUai2NrG2HWtIDIo2gufYFji5znD9oOJ3cF8HYqsLQ0yNBa1wDs7zcuOrue6yaY9oan0Skel8qX/Ks56v8AlvfN5KP0OydXG2QGVrr0pp4xmf65cSXk8L34bl9UWyFQyCdhlAkkfEYn3ccjG2BZzsBmA8VjEe0Zy+jfF9X/AC3vmXxaq5Uv+VRyTY2qBflkaWuDmavfcjUNkPtZDlsuIbDVed561uV+VobmkAsNSdOIOtuKzpj2jDk+icUQfl+kyZrn1M2W3muytZs9QyQ07WSnNIC67rk5ruJvr47ls1C+SVcBERYMhERAFiyyiA6OJ4SybqydHwvEkTxvadx8iNCu7ZZRBgxZLLKIDFkssogMWSyyiAxZLLKIDFkssogMWWU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7188" name="Picture 37" descr="http://profile.ak.fbcdn.net/hprofile-ak-snc4/187826_124302677652568_3422877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pic>
        <p:nvPicPr>
          <p:cNvPr id="7190" name="Picture 39" descr="http://gremio1903.files.wordpress.com/2010/12/logo-topper.jpg?w=560&amp;h=3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675" y="5516563"/>
            <a:ext cx="20891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AutoShape 41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2" name="AutoShape 43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3" name="AutoShape 45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4" name="AutoShape 47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5" name="AutoShape 49" descr="data:image/jpg;base64,/9j/4AAQSkZJRgABAQAAAQABAAD/2wCEAAkGBhQSERQUEhQWFRUWGRYYGBgYFRgXGBUXGRgZHBgVFRYXHSYeGhkjHBcUHy8gIycpLSwsFx4yNTAqNSYrLCkBCQoKDgwOGg8PGjUkHyQsLCwtLDUsLCwqLCksKik0LCkvLywsLCo0LywsLCwsLy4pLCwsLCksLCwsKSwpLCksLP/AABEIALgAuAMBIgACEQEDEQH/xAAcAAABBQEBAQAAAAAAAAAAAAAAAQQFBgcCAwj/xABIEAACAQMCAwYDBQQFCgYDAAABAgMABBEFEgYhMQcTIkFRYTJxgRRCkbHBI1JioTOCg8LRFURFcoSSorLS4UNUY5OU8CQlNP/EABsBAAIDAQEBAAAAAAAAAAAAAAAEAQMFAgYH/8QAMhEAAgIBAwEFBgYCAwAAAAAAAAECAxEEEiExQVFxgaEFE2GRscEiMpKi0fAzQhQjJP/aAAwDAQACEQMRAD8A3GiiigAooooAKKKQmgBaQmjNUnjPi64iureys0jM8ys+6UnYqjOBgdWO1vwqYpyeEBdd1Mb3X7eH+lnijPo0iqfwJqu9n/HBvlljnQR3MB2yKOh5kbhnmOYII9R6VmvH+nhNZuh9mW4MtuZFVjjZiPxSqepZdjHA61bCndJxYG7w3CuAyEMpGQQcgj1BHUVVrntT06OV4pJ9rIxRsxvgMDgjOMeVNuyCNV0qDZJ3gO8ny2MWOY8e38+tZ5pWgXN9catDbtCqPPiVpAxYASSFO7IBweTVMKk3JN9AN0guldA6MGVgCGByCD0II6im0euQNIYlmjMo6xiRS4/q5zUFfxHTNHdY23Nb25CsR1YD4sfM5xWQXGlpDpen3CL/APmT3LMJOrkAnAz6ZCfj70V1Kf0QH0UGozURxLrQtLSadsfs0JHu3RR9WIqj8K9qNwXtY7+BVF1juZkOAxzt8ceTjxYH1riNcpLKA1CiuA9dA1WAtFFFABRRRQAUUUUAFFFFABRRSE0ALVe4+1mS00+4nhGZEUbc9FJYDcR7ZzU9vrx1CySaJ4pBuR1KsPUEYNSmk8voBn/BMc0SJezan3trLECwmONsp6hWJwuDyx18sV6dpvDlw7219ZAvNbH4V6uhIbw46/eBHmGNQ69kd2Faz+1RmwaQSYKFpRg9FGMKffOK0+S6jhUB3VAAANzAdBgdTV8pKM9yef4JWeiKFwJpM8mp3WoSW72scq7Vjk5OzeDc2308Oc+9WXU+DI5r+C9Z2DwrtCgDa/xfFnn0Y8qfTcSWw/zmIf11qA1DULd87tUZR6Rsij5ZVc/zpey/8WV4dewuhRKT5TXk/sib4d4VgsFkW3DKsjFyC5IDfwg9B8vQV66XottbvK0CIjzHdIQ3NzzOSCf4m/GqFPZaafi1CZvm5P8Adqx8EaNaLvmtZGlydhZhzXHMgch1yKpVspvD+oxbpI1w35f6Wl8y03VoksbRuoZHBVgeYYEYINUvSOya2gnjl7yaRYiTDFI4aOIk55DHkefXrV6xyrM+J+Jru3vZAjkJ4SqsoZSCOo8+oPnXcrnSslOl009TLZDrjJJdqGh3V5Hb29uuYmlUztuGVUEYODzIGWbl+6Kr/Zvwxbtf30hiI+yz7LcOWxGviGQrdegIPvU1pXagOQuIyp82TmPqp5j6Zq4abqcM43wurg9SOvLybz/GrK9UpQ2xYX6W6j/JHzM+7U+MWE0FjbTiGRmVpZd20RDPgBb/AIiPQVa+Dr6+bfHfRpmPbsnjYFLgN0YL5EAc/nVNk7P57e8kcwx6jBdMBL3mFljBbO7J5YHt5LitWhjCqAoAAAAA6AAYAFXTcVBRiLs7pa5DUoNUEC0UUUAFFFFABRRSGoYBSNVL4s7TIrKYwiGWd1AaTuxyiU9C5PmfSpnhfjG2v499u+SMbkPJ0J/eX09xyrt1yUd2OAK1Foup/wCWTMZT9jyTjvPD3ZXAj7rybdz3VfnblSk1Hai9wCO4WIjHMyOwOfYKponPOCUs8HN5rXdtjuZpOXVI9y/LJPWou61lWOW0+4kPq0UZx8sk17M2o+QtB/WlP6U70j7XuY3Jh2/d7oNnPnkt+lU8vp9BlbILOE34shH1b00qX/24hXidZk8tIb6iP/pq7mk3D5VDg+/0Olqln8n7pfyUpri7IyulQj2Zo8/gBT3hm+umldJrRLZAM5UfE2ceXI8vOrOr5roCojBp5z9CJ6ndFx2r1+7IzWtfhtVVp32hiQOROTjPQe1ZbxBxItxcu4JMfIJkYwo9uvM1qHEHDMN4gWYHw5KkNgqT5+9YxxDpH2W5khyWCkYJGCQRnmB86o1W7HwNT2PCiTfXfjywSKQRydK5W3mt27yFmB9VPX2PqPnXlw5oFxdFu4C4TGSzbeZ6Ae9SrvJbSdzcqAxAPUEEHzB+hpLbLG71NudkdzrTUn2os/DHaCsxEdxhJPJuiP8Aj8Jq7ZrHNS0dXBeP6ipzgvjUoywXJ8Pwo56qf3HPp6GnadRl7ZmFrPZ0WnZp/OPd4DiDRdTGtNMZc2XPA3+DZtwIxF+/u55rQAaRTXhqGoJBE8sp2pGpZj6ADJp+UnIwhzmlqlcL9qFveTCLZLCz7jEZFwswXrsYcsj0q6A1Di48SAWiiioAK4dsV0azTtmkYC073vfsfeN9o7o4boNgPt8XX88V3CG94AsEPDSw3txfxyOyyxYeFQGDuo5MDnmcDAHrVS4D0x5dUe8jtJLKHu2WRH6SSsRyRcDAHU45ZqrxXMVgY7nS9QMqmRFa1kyrsGONuzGD164yOoJreJrlUQu52gdSfKrrM1rvyu3jAHF1CWBAcofUBSR9GBFRz6U/nezfhEP7lNJ5tPkYs2xmPU4c/lTG5u9KHxIp/spT+QpGTQ3VCS6J/pTHk+iA/FqM4+UsS/kKdcP6ekZk2XUlxnbnfIr7evMY6Z/Sq297o/8A5fPytpP8KmuFb2yZpFtIu7OFLZiMe4ZIHXrzzXEHFvjBddGSqbw8fGKS9D24rigdY1nuWtwCSNsgQvjkQfUVUZdE0w9dQkP9pu/SpnibiCy74pPbPM8fLPd5Azg4Bz8qhW4g0/y01z/UAquxxb7PUa0sbY1pYl5bcevJfuH0jFvEIXLxhQFYn4gPM+9SYqH4WuEkto3jj7pCDhOm3BIxipgU3HoY9iam894rHlWP9p9qRfAgEmSNMYHMkErge/StamuFXAYgbjtGfMkHkPwNMLjRI5LiOdxl41ZV9Bk5zj1HlVdtfvI4GdFqv+Nb7zHY/oVfhzTxpVnJPPne+3KD1+4g/iOedUbiXiJryYSlQmFCgA5wASep+flVm7VtWzJFbg8lBdvmchfwGTVCpC+WP+tdEel9nVb/AP1W8zlnwxgm9I1gqcE8qe6zpwde8j+oqsA1YtB1L7rdDS6fYx22vY/eQLn2fcUGVfs8p8aDwE/eUeXuRUR2lyXcc7MqTT2k9tJA0cY3BZSDtdlAJHUHI9MVXrsNbTrJHyIIZfx6fI862DSNRWeFJU+8uceYPmD9a1dJe+j6o8v7T0qqmrYfll6MofCXAjG102S7ZopLRpHEfhAIdiQH6bW6dD7VpMTZGRz+VYFcXUV+8s+qX5hVZHRbVAxdQpwBs6Dp1xnrk1cOxpyftncd79i3r9n705bdg78eWOnT860ba205N/1mUahRSLRSpAhrN9Q7WY4pJIr6xuI49zIGKBkdc4B2tjOeuBmtEu4yyMqttYggNjO0kcmx7day3Xuy+8WJXjvZbyWN0cQzkd2+08xgkjPz61bUoZ/GSiY4QtdGuZTLZRRmVMP8Dgpk8mCtyHPzFXO7umT4Ynkz+7t/nuIqn9mnDE1v9pnuY44prlwe7QKFjRc4UAchksTirVcrcbjsaEL/ABK5P1wcVza8y6t+pK68nLahIByt3Ptuj/6qavq1z92xc/OaEfrXrPHdEeCSEH3icj/nFNHs9RPS5gHyt2P5vS7TGK9nbt83L7MH1e98rD8biP8ASnujXU8gY3EKwkHwgSByR6nA5VGNpuon/PIh8rf/AL17WlpexqQ9xBIT5tEykfRWxioTeec+h1Yq3HEdvlv+/A31DUdSEjiG1iKBjtZpObL5EjcOfWmMmoaz5W8C/Vf+ui60W9ZiTqaJk52hdoX2HiqT4Y0mWMu8t2bnOAuDlV9cjJ59K4w5S7V8hh2QrrziDfhLknNNicRqJWDPjxFRtBPsPSnJFdAVyzUz0MtvLyZr2qa2yywRRtho/wBqceT9E/vfjVtteKImshdMcJtyw8w3QqPfPKsh4ove+vJ3zyLsB/qr4R+R/Go8SnbtydvXbk7c+uOmazffuM5Hql7LjZRXFvDXL8+weavqjXE7zOMFznHoByC/QU0rmuqUbbfJuxioLbHohK9reXaQRXlQDUHeM9SzXDCaH3AqydmGqcpYD5eNB7HkwH12n61S9Jufu0/4Yu+5v4j5Fth+TjH54q6meJpmRrKN9E6/NeJbuNNJ0q2U3d5bxsxIHJSWkcjkNoIBOPM/WorS+2KEbA1lNBbEhVl2ju1z0zgAAfInzqV7UOHp7mO2a2jWWWGcOEbG0gqRlgxwQDtNQM3AGrXybL68SKI4zFGoYYByBtUBeXLzPSvQw2uGZv1fHgjxpqyHlRXjYW/dxIhYsVVV3HkW2gDJA8ziiliCK41nCWMxa4+yjAHfYJMfiHMAc8np9axi14oujMY4dZLIsbP3kyGNWZf/AAwH3Et51tvE11bR27Pe7O4BXdvXcudw25UA554rP+IuK9AuVRJvEIydndxOhGeoBUDkcdKYoeOzIFs7OtSmuNOhmuGLySb2zgDw7iF5AY6CpT7KCxJuJPl3qj+QFGgXkMtpE9uMQMn7Ndu3CDkBt6jp0pnFc2m7ww8/X7Ow/mVpebW5llcW+mfI6vLeE/FdyJ7C4C1GXFhYn475/wD5v+BpzeajZqfFau59rQt/PbTQ61ZjpYSn5WYH6Us2s9nqPVxsS6P0X2GUum6V968Y/wC1Mf1prJp2i+dyx/tXP6VJNxBbeWmTn/ZlFN5OJYvLSZT84EH6Gq3s+HyHIytXTd+qJFva6GP/ABXPyZz/AHau3CC24tx9k3GLc2CwIJOeZ5gHFQujamtxMsf+TBGpyS7ooCge2zmfrV0hgVVAUBQOgAwB8gKtqis5WPkKa66TSrk5Z+Mk16I9hSMKC1crJnzpgzClcYdniz7pYMJL1I+7J8x5N7/jWWT2rRuyOpVx1U9Qa+iSKqvHXCIuot6Ad+g8J/fHmjfPy96TvoUstdTb9n+05VNV2cx+hjtdUFCMgjBHIg9QR5Gis09au8KKKBUnR72b4anbS7ZFb0Kn8CD+lMYjzr3lNQVyjl5+BtfEM1x9lkazCtPgGMN8JORnOSPLNUdNM4hl+O5toPZQCR/uqfzq86gr/ZG7uRYX2DbI4BVDgeJgfIVkEnG2ptN3NneLePz3GO2VUX33tyI9Ty+tenoi5Z2peaPnRsHDlpPFbolzKJplzukAxu55Hp0GBRXlwml0LZPtro8+WLFANoGfCOQAyBSUtLOSBr2iaJJd6dPDCAZGC7QSFBIYHqenQ1Cw9mMQl77ZEubXuTD3S7e9I/pd372fPFXXUi4ik7vHebW2ZGRvwduR6ZxWIWvEN7eRd7cavDaJkgxr4ZBg4PgQZ9fM5q+nc1hPC/kDVuCNFktLCG3mKmSJSpKnKnmSOZ9jTkXlxux9m8Pr3ydPXGKqPY3cs0F2BI8sQnbupZN25xtGSckkcwOXvVuuLW6LkpPEqZ5AwksB7tu+flVNqakzuGO3Hnn7Hlc6heD+jtkb53AH92mr6lqflawD53BP6U4utOvG+C6RP7EH8zTGTQdQP+kMfKACl2pZ7fQcgq312fvB7/Vj0t7cf2hP603e51k9I7YfJs/ma7PDGoH/AEiR8ogK9NO4RuVlVpr6SRFOSgyu4+QY56e3nUNSfHPzLXKqKynD5S+5N8Prc90PtZUyHmQgAVfRRjr86kiRSCqnx1xoLNNkfOdxlR5IP32/QeZq5tQWWIQhK6zbFcs44444W1HdReKdhy9IwfvN7+grONF4uuLZyyPu3Es6uSVY+bHzBPqPaoaadnZndizMcknqT6k1Z+BOEzdy75B+wjPi/jbqEHt5ms52TssxE9RHS0aSh+8We9977jUuGtYa5gWV4jFu6AkHcP3h7H3qXauEUAYAAA6eWAKrvFPHEVoCo8c2OSD7ufNz5CtBy2rMmeXjCV1mKo9eiKT2n6YsV0roMd6uWH8anBP1BFU+nmr6zLcymSZsnoB5KPRR5D/CmlZNslKWUe70lc6qYwsfK/voFAooFVjR2ppxAu5lUfeZR+JApsoqc4Qsu9vIF6gNvPyQZ/PFTFbpJFV01XXKb7EalxXLapZyLettt2Ajc5I5McAZXmM8qpem8CaFccoJQx5clumB/wB0nJ/CrNx9NciBBbWkd3l/HHIoZQgB54JHPOKyjV0jkjZG0OWC4IPdvCJAof7rEbfImvS1Rbjw8Hzo23h/QIrOFYYd2xSxG5ix8RyfEedFLw3BIlpbrMSZFijDk9dwXnn60lLvqBKEVQOLuENHhJubyNY9x54Z17x+pwiHmT7VoFZt2paBNJPa3KW5vI4Q6yW+SM7uatgcyM+noKsq/N1wB3wz2oacWjtoY3gjJCxkxhYyx6LlScE+9XDVrSIgPLI8ajlkSmMfXmBWcWmjalqckS3UKWVnC6yCNU2sxU5AUdfryHtWo95HKGGVcA4b4WAYdQRzwRRdGOePrn1Ok8PKICX7EV53R+l035hq4teFLOcb0eWRc9ftEpU+3NudSNhNFK8iC2K92SpZ4kVWP8Pr86fz3McCZcpGg8yQoH/32pZRXVoYd1kfwxbz4nta2qxqFQbVHQDyrt3CgknAHmeg+tZ7rna5EmVtVMp/fbwp9B1P8qz7WuJri7P7eQkeSjwoP6o6/Mk1XO+MeEM0ezLruZcL1NS1/tPtocrEe/kHkvJB836fhWUatqj3EzyynLMfoB5KPYUypRSU7ZT4fQ9DpdFXpuY8vvHmmac88qRRjLOQB6D1J9gOf4Vu+k6bHaQLGuAiLzJ5ZP3mY+pNRPBHDttDCk0HjaRQTITknPUDyUZ8h6VSe0fiN5bh7dSRFEQCvTe/Uk+o5jkeVMQSphvfVmTdOftC5Uw4jEleK+0s84rM8uhlx/KMf3j9Kz1nLEkkkk5JJyST5k+ZrmlFJ2WSseWeg02lr00dsF4vtYtdVzXVVDSQUUlKBUnR6RitE7LdL/pJyP8A00+Q5sR9cD6VQrGzaV1jT4nIUfM+f061r1xew6XY7nJ2QqBy6uxPl7sTTWkrc55ML21qdlSqXWX0KvqPaEsWq3CvOBBbW5/ZZH7a4+LauRyYZx+FTtvx4rPYR904e9Qvt3A9yoGdz+o+VQWlRabrnetJaGKeMgPnwSeLO1sp8XQ9R6VJcKdlsVhdmeOWRwEZEVwCY9xBOGHty6VtyjWlh8SR5IvCiilFFLALXD13SEVIGLcecWajJHP4PsVtExjyW2y3DA42xt1ORz8OB6mvTshvlW/mhtDK9s0Su5kGCky4ycDkM5I9xjr1rQdc4KiuruC4mLOIAwWI80LEgq5HqMH58vSqz2gdpcdput7PabknDMMBISeWXPQv/IZ503GW+OyEeQLlxJfSQW0skKd5Iikqv5k+uBk486+cNX1ye4l7yeRpCeYyTtX2RegHtitr4F125WU2N+C06J3iTDxJNEehLjluBOM+eKrfaX2akFrq1XwnLSRr1B83QenqPrSNsHHgc0so52vr2MzmG4zTpTUOCVNPILmkLK+co9FRqP8AWRIClrySWvUGl2sGipZNB7Kte2yPbMeT5eP0DD4lHzGD+NV/jcf/ALC5/wBcfzVahrK7aKRZEOGQgg+hH6eVONV1NriZ5nADPjOOnIAcvwqx2bq1Fitem2aqVseklz45G1KKSgGqDRyegpCaQUUYOsirXoq0gq+cD8Elys9wvgGCiHq3o7DyHoK7hW5vCFtTqoaeG+Xy7yU7POFu7X7TKPG4/Zg/dQ+Z9z+VOu0DgyTUI41in7lom3qCuUdvulscxjy69elW2MCu8VsVr3WNp4bUXyvsdkv6j5+v9DmF7jVobhpJ3RUnt3ABOAoAAG0jlnng+1bloOkra28cCMzCMbdzHLN6lj6mnxQUoFXztc0l0KhaKKKqICiiigDlhWZx9m/c38ipCk1jdq3ehjh4GGW8DfEQW6Y58+vIVpprkrXUZuPQCj9oPEjadYqbQRgh0gHIFIVwTzA6Y2gAH/tXtwLr9zLJPbXoRpIRGyyxqRHNG45MvLB+nrVZ4r7Pr3vbxbRYpYb5kd+8ba8Lqd2V8iPetE4Z0pra1ggZ95iRVLfvEeg9P8Kse2MEly/UCm8b9lCT7pbQLHIeZTojnzxjkrfyrHtS0iW3cpKjIw6hhj6jyI96+qMVGaxpFvcgR3CI+c7Qfi9yh6g/KlZV56DlWqcViayj5kS4I606jvBWn652Jqcm1lI9Ek5j5BxzH1Bqkaj2cX0Od1u7AeceJB/w8/5UtKvvRrVapf6yXgyPS4FenfUxlsZEOGR1P8SMPzFcDNUOtGhHUy7USPf0GemsNtIxwqMx9ApJ/lU7pvAt9MfDbuoPm+Ix/wAXP+VR7vuOnqtvMngjkmp7YWbzOEjRnY+SjP4+g+eKvWidjwGDdS59UjGB8i55/hVnu9R0/SY8EpD5hVG6R/kB4mPzq2GllJid3teEOK/xP0IrhXs5EeJLrDvyITqqn1P7zfyp92m61Paae8lvlX3KpcDd3SnOXA9R+tRPadqU0mlJcW0kkUbGNpcKVk7p+XP7y7SQSB1xTPgvtAIk/wAn6kyM4AEcxIKTKwyqyHpkqVwT1zg4NalVGyG6PRdnaeeuvnfLdNjPh3tXgtUCM93eKXy9y6gBd3kBnoD8vOtcikDAEHIIBBHQg9CKouu8AzXUpjNwsVgShNtHEFLbeZBYcvEeZPtV5gjCqFAwAAAPQDoPwoscHhxKD0oooqsAooooAKKKKACiiigAooooA5Y1gvGnEcV3qUjymZba1V4o3hBJ77ybcOS5YHn6IK3mWLcCD0II/H0NQfC/B0FhE8cOSHcuxc7mJPIAnHMAchmrarFXmWOSStcEcTzRaM11fFj3YcqzcnkQYCZ5cyWO0EjnUl2e8dnUlm3QmFoioYbtwJYE8uQI5CovtH0+7vJoLS3hzEp76R5MiFyh8ELMOfrke49KbdjLsz6kzhQ5uRuC/CGw2Qvtnp7V24xdbn2/Qgty8ZWjtcoX/wD5P6Ysh2pzIyCRz6eVdXWu2UUCXEkkSwyY2SFRhtwyMcvY1kcV+PsnEEhIDPIEAzz/AKRvL61ZO0jT9vD0C45xi2/5cH/mxUumO5R72l6c+pJqMajA29DgjHIc+lQfD/GMN4k7RLJ+wdkYMMMWUE+EAn0Ip5oF8r20BDAkxRtjIJ5ovl9aoXA5+z67qdv0En7VR9Q2QPlIfwqqMMqWeq/kDy4Z7R7i6nWR7iyht2dlMEh2zKg6HJIyx5frTntE7OYnhnvLYMLkMJs7i24KOaqOmOW4e4qP444SeWeaODSEYyAd3crLtw5+J3XOOR8v8a0fhjSGt7OCB33tGiqW9SOvXyHSrXJQxOHHw+BBF8L6umq6aC+D3iGKYej4w3L3yGHzqK4R7LYYrSOO8gheVJGfcuTuwSE3n73hPNenT0q46RoEFqhS3iWJSSxCjGWPUn1NP8VTvayo8JgIi4GK6oorgAooooAKKKKACiiigAooooAKKKKACiiigBNtcR26qSVUAtzJAAJPvjrSUVAFevuzqwln7+S2QyEhicnDEebKDgn6VJ63oMV3A0E65jbbkAlfhII5jp0oorpyl39AGGgcC2dk5kt4djkFS25mJXIJHM+1TCaZEJTKI0ErDBfaN5HoWxnHIUUVDk3y2A520YooqAFoooqQCiiigAooooAKKKKAP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7196" name="Picture 51" descr="http://www.activerunner.com.br/images/corpor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38750"/>
            <a:ext cx="15478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53" descr="Turismo Esportiv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1500" y="3789363"/>
            <a:ext cx="13350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3334484"/>
            <a:ext cx="9144000" cy="3262432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endParaRPr lang="pt-B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49263" indent="-449263" eaLnBrk="0" hangingPunct="0">
              <a:buFontTx/>
              <a:buAutoNum type="alphaLcParenR"/>
              <a:defRPr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clubes, academias, equipes esportivas profissionais, escolas de esporte, entidades de administração do esporte (federações, confederações, ligas), dentre outras, são organizações esportivas.</a:t>
            </a:r>
          </a:p>
          <a:p>
            <a:pPr marL="449263" indent="-449263"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0" hangingPunct="0">
              <a:defRPr/>
            </a:pPr>
            <a:r>
              <a:rPr lang="pt-BR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pt-B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pt-B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GESTÃO DO ESPORTE É ESSENCIALMENTE COORDENAÇÃO DAS ATIVIDADES</a:t>
            </a:r>
          </a:p>
          <a:p>
            <a:pPr algn="ctr" eaLnBrk="0" hangingPunct="0">
              <a:defRPr/>
            </a:pPr>
            <a:r>
              <a:rPr lang="pt-B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QUE OCORREM DENTRO DESTAS ORGANIZAÇÕES</a:t>
            </a:r>
          </a:p>
          <a:p>
            <a:pPr eaLnBrk="0" hangingPunct="0">
              <a:defRPr/>
            </a:pPr>
            <a:endParaRPr lang="pt-B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2700338" y="692150"/>
            <a:ext cx="388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  <a:ea typeface="Calibri" pitchFamily="34" charset="0"/>
                <a:cs typeface="Calibri" pitchFamily="34" charset="0"/>
              </a:rPr>
              <a:t>ORGANIZAÇÕES ESPORTIVAS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268413"/>
            <a:ext cx="8424863" cy="1570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Chelladurai</a:t>
            </a: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 (2009)</a:t>
            </a:r>
          </a:p>
          <a:p>
            <a:pPr indent="449263" eaLnBrk="0" hangingPunct="0">
              <a:buFontTx/>
              <a:buAutoNum type="alphaLcParenBoth"/>
              <a:defRPr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organizações esportivas </a:t>
            </a:r>
          </a:p>
          <a:p>
            <a:pPr indent="449263" eaLnBrk="0" hangingPunct="0">
              <a:buFontTx/>
              <a:buAutoNum type="alphaLcParenBoth"/>
              <a:defRPr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organizações que usam o produto de organizações</a:t>
            </a:r>
            <a:b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esportivas para promover seus próprios produtos. </a:t>
            </a:r>
            <a:endParaRPr lang="pt-BR" dirty="0"/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080250" cy="53133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16013" y="5990759"/>
            <a:ext cx="6911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Figura 1. Gestão do Esporte como coordenação das atividades de produção e marketing de serviços esportivos (adaptado de </a:t>
            </a:r>
            <a:r>
              <a:rPr lang="pt-BR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CHELLADURAI, 2009</a:t>
            </a:r>
            <a:r>
              <a:rPr lang="pt-BR" sz="1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pt-BR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7051" y="597024"/>
            <a:ext cx="3491880" cy="35548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pt-BR" sz="25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b) empresas que fabricam material esportivo, </a:t>
            </a:r>
            <a:endParaRPr lang="pt-BR" sz="25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t-BR" sz="25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transmitem </a:t>
            </a:r>
            <a:r>
              <a:rPr lang="pt-BR" sz="25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jogos ou assessoram atletas são  organizações que usam o produto de organizações esportivas para vender seus próprios produtos</a:t>
            </a:r>
            <a:r>
              <a:rPr lang="pt-BR" sz="25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pt-BR" sz="25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267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638"/>
            <a:ext cx="5652120" cy="617469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563888" y="6489313"/>
            <a:ext cx="5580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Fig.2</a:t>
            </a:r>
            <a:r>
              <a:rPr lang="pt-BR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. Organizações satélites às organizações 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esportiva </a:t>
            </a:r>
            <a:r>
              <a:rPr lang="pt-BR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(adaptado de </a:t>
            </a:r>
            <a:r>
              <a:rPr lang="pt-BR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Chelladurai</a:t>
            </a:r>
            <a:r>
              <a:rPr lang="pt-BR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 2009)</a:t>
            </a:r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9" name="AutoShape 5" descr="data:image/jpg;base64,/9j/4AAQSkZJRgABAQAAAQABAAD/2wCEAAkGBhMSEBMQEhIVFRAQFxIQEBcQFhUQFBQPFBAVFBQQEhUZGyYeFxkjGRQUHy8gIygpLCwsFh4xNTAqNSYsLCkBCQoKDgwOGg8PGikkHyApLCwpLCkqLCkpLSwtLDUsKSksLSksKSksKSkpKiksLSwpKSksKSkpKTEuLCksLCksLP/AABEIAL4BCQMBIgACEQEDEQH/xAAcAAEAAgMBAQEAAAAAAAAAAAAABQYDBAcCAQj/xABMEAABAwICBQYICwMLBQAAAAABAAIDBBEFIQYSMUFREyJhgaGxBzJSYnGRksEUIzNCU3KCk6KjskNU0QgVFkRjc4PC0uHwJDV0w/H/xAAaAQEAAwEBAQAAAAAAAAAAAAAAAQIEBQMG/8QAKREBAAICAQMBCAMBAAAAAAAAAAECAxEEEiExQQUTFFFhobHRIjJS8f/aAAwDAQACEQMRAD8A7iiIgIiICIiAiIgIiICIiAiJdARaldisMI1ppo4xxle2P9RVeqfCphbDb4Yxx4RNfL+hpUxEz4FsRUo+F2g3GoI4immt+lZovCxhhNjU6h/tYpo+0ssp6bfJG1vRRmG6T0lR8jUwyE7mSNLvZvdSd1VIiIgIiICIiAiIgIiICIiAiIgIiICIiAiIgIiICIiAvhK0sZxqGlidNO8MY3LiXO3MYNrnHgFyTF9KKvFpHQxE09EPlM8yzjM4eMTujbl6dqvSk3nsiZ0uekPhUpoH8hTtdV1JOqGQZtDvJLwDc9DQ4+hVmtxLEqjOqqxRRH9jRi81uDn35p+19lakAho2GOnbZxFnyOtyj+i/zW+aMvTtUVUVpcdq34+NWPLym7aZQUMZ1hBy0m+Src6oeTxsbN7Fux6ROZlGGxjhE1sY/CAoAyFemrTFax6K7WEaTzfSv9o/xWdukcpyc7WHB9nj1FV6Nq24olbt8kJCajo5/lqSEnyo28g8HiDHbP03WzR0NRDnh9fI0DZBWnloz5rX25vqHpWjFEVtw3CpbFS3omJlN0HhOdE8Q4lTup5DskjvJC4eULXIHSC4ehXmkq2SsEkb2vY7NrmEOaRxBC5/HK2RhimYJInbWv2X8pp2tPSLFQslBU4Y41NFIXUzjeSN/OaOiVo9QkbY8enDl43T4ekWdgRQGiumMNaw6vMnYPjInG7h5zT85l9/rsp9ZJjXl6CIigEREBERAREQEREBERAREQEREBERAWhjeNR0sLp5TZrcgB4znnYxo3krdkkDQXOIDWgkk5AAZklca0pxt1dPrZinju2BvRvkI8p3YLDir0r1TpEzpF4viM+JVIdJlc6sMd+ZEw7euwuXb7egKZnc2GMQRZNbtO9z973dJ7MgtTCYwxzjvDbDrIv2d68VbrldPHEVjs8p7tGokJWvZbLmI2JX2qwtYs8cSysgW1DAp2PMNOpGnpV7pqVSkFKp2hrw0q246JSNNRdCkYcP6FW2SI8p0gRQ2W1Sm2RFwRZwOYLTkQRvCmTQdCwSUSr72tuxpQcdwN1NO2ancWZ8pC5u1p3sPG2zPaCL71f9D9LBVxlr7NqYwOUaNjh9IzzTw3HLgTH4zS60NjtDgR1ggqpPgfBK2eI2kjNxwI3tdxBGRWXLj6o3D0rLsCKPwPF21MLZm5Xye3ex48Zh/wCZix3qQWJ6CIiAiIgIiICIiAiIgIiICIiAiLy94AJJsACSeAG0oKb4RMXOo2kYedLzprbogcmfaI9QPFc8xLFYKTVEziHOGs1rW6ziONv+BWOWU1EstSfnklt9zBkxvqA7VyrwiHXxWqHzY3iFtxcARRtZlbpDj1rVij0UtKd/p5TA3bHMfrarfevJ04idsp3feN7gVS4afpHU4t71tx0hPT7Dl28HEreO8vKclYWn+lIOyAD6xce4FZI9Iif2cY9Jd7wq9BRO8k+w4fpKk6emd0/mj3FdGvs7FP8A2U++omosZcdgYPRyZ71uR18h2OaPsQleMGwKWUa/ixDa9ziG9Ws3P/lrqVZTwMyMj5D5oawetzSfUAsmWvFxz0xG5+kvWL114arMRnGyUD/Dp17/AJ+qW7JR93T/AMFLU0UJ2CVvSJXHsII7FtyYRzbgMmZv12Nilb0iSO1/SfUvDqw+uP7nvK/JXTpzVM/aM62QD3LG7wp1jdhiP2W/5WqQxLQ1zm61OXOIzdFI4Nf/AIbmts/0WB9KpNVTPzGeWRzlJHRbVC24uHxc8brH52i2Wkeiyjwx1Y2xxO+y7+CO8N0o8alYevV/zKjVFE7gfZee8rRlojw/C1veVW/szBHiPvLz9/R0STw1ROykpnD+7cDn6ystH4QqKocI+fG9+Q5QZX9I/wDvQuWS0/E+tw7gtKSItzbtGYsDtGYzK5WfBGP+pF6y/RGjVYaWq5N2UVQQx3BsuxjuvxescF0IKgYrTCWJsgy5Rkcgtu1o2uFvWrfo9iPLU8ch8e2rJ/eNOq71kX61ybx329oSKIi80iIiAiIgIiICIiAiIgIiIChdL6ospJAPGltCPtmx/DrKaVW00fd1NFuLnyH7LQ0frKCKoKHmtHEtHrNlxTHAJK+rky59RUO2lpzmcv0LS09iz6zD6nBcDhu6V7s+c95yc07Xk71qx2iJ7sfKvNa9nmmor7/xsPepCHCSfmn2Y3dxUjSQdB62xOUpT0g8n8tnuK62Pl1r6vnMnJvtF0+C+Z+Wfc5WTRvRhsry54tDDnIRrtJdYER5u4EE+lo35fCxkcbpHN5sbXPPMtk1pNtvQrnHh5goWRHx3c6W2+U85/VruIHQAp5HPma9FJ8/ht9ndWe02t4r+VPx/Ei92q3mxtyY0bAPeelRELTdStXRnWK+QUeayVtEdnbmG1QQ7FasMpLi3FRWG0yteGRWUZcmqkQyxYaAq5prog2VpqIx8a0XkHO57QNtmkc4doVyXwrFi5OTFeL1nutfFF6zWXBKjBfM/Lce9yjpsI80+wwd5V/xWiaJZGho5r3NNmXsb348CD1hQtTRjyPy2+8rvzz62je3yV8+THeaT5idKVPQEcfajb3KHraUb7dby7uV6qafoPU2Ie9QGIxnzvajHcsGfkVs2cfkWme7s2jreUw2kdtvTQdkQb7ltaIS6ks8B2c2ZvXzH9zPWsGgHOwqk6Iy3j4sjxt6l7pOZiEf9oJIz7JeP0Ll2nb6SvhbkRF5rCIiAiIgIiICIiAiIgIiICp2kc18Rhj8mAv9qa3+VXFUTSuUR4xRX/rEFTEOl8UkUgHqL0FkEdmg8M/UvztQNudh2n9mDvX6Qc34snzT+kr86YdC29ubtP0h39C8eReaxEwzcjHN41CdpIfNP3I/ipSCLzPyv91r0VGMua3qjlPvUxT4ePJH3TveVyrcy0erk24FpRekMwjpXOIs3Xga46mrzDURh2d+F11rEY7tItvJHWuWaa4Pr4bUgNzawPyZq5NeHHO/C6tHgr04jxCjbE9w+G0zRHO0nnPa0arZ28QRa/A34i/R4eaclOqfm6XDwe5pNZ+bPU4b0LFHQK2S0S13UC6UZGvSOoqaysFG3Ja0NMt+Flgq3vuCIZERQ2lWlMNBTPqJ3ZAWjaDzpZLZRsG8nsFycgvFZRcZqA7Ea5gF+TdT35uvZzqVmsNuXihRtRH5v5X+60tATJUirrJRd9RNrO5pcNaxJDc8gA4D0AKdqMP80fdO9xXJ5HKtTJNYnx+nF5PCnJlm8ev6V2ph838kfxUBiMfmn7oD3q2VdEPJH3cnuKrWKQtF8meqRqjHybWnyY+HasuveC/PCqfo5UbLbJn7utMYl1KyldxmYz2wW+9PBV/2qH0y7L2+Ucd61NIpgcSw2C/OkqHSW8yCnlkJ9eouvE9nYrGohfEREWEREBERAREQEREBERAREQFy3w88pFBRV0RtJSVOR3c9hOfQTGAfSupKreE3BPhWFVUQF3hnLR8eUiIkAHp1SOtBm0W0kir6EVEJyc1we293RyhvOif0jtFjvXDqOo1ZHAk5OcM5A35x3BVvQ3S+bDqgTROJifZs8d+bLFwI3OAJIO49BIMrVSllVM0Xykk8VrRkXkjM9Cz8qm6vTFEWnS70NY3i325X9ymqaccB1MkPeVRqPE+Lj1yW7GhS1PiF+n7164F8M7dWnGiV1aWvY5jmc14LHcy3NcCDtPArg2NYZPh9YTG98csTtaN7CWu1Tm1wI3Ee8LrFNWeb+X/qcsWkGBx1sQaSGzMvyT3ajG55mN9j4pOw7j0ErZwL+6tNbeJ/KnI4czXqr5hD6PfygqmIBldTiYfSRERSW4ubbUcfRqq8UHh1wqQc+SWEndLE89sesFyTE9E36puwtkjs2ZhGbXWyd9VwzBGSrU+Ckbl3ppMORt+kx4WcI2/Do/ZlHZqLUrPDfhMYyqHSHhFFIe1zQO1fm/8Amo8Fliwcnco6ZS65jn8oq920VKbnY+qOzpETDn1uXMcTxmqr5+VqZXSSeKL5NYL+JGwZNHoCkcJ0XyMj8o2ZuJ7GjiTsAVo0T0cAf8KkAGZdG3mnO+RIJ2DtKrkmMVeuz0xY7ZbdNVy0aw0UtHFCW88DXk5ut8Y7Mi4O7IdSyVM48n8Dx3FaFTW9H4Gnucouorui32ZG9xXy16WvabT5l2fg4iNNusq2jyR1zMVYxWsBvY+qUnscFnqsT871SOHY4Ku4nWkg5uPp1XjsWrBh7suXBFXdPBzO2PCI5HuDWNEsj3PIAa0OJLnO2WACpGhGPfzppI+qbf4PSQStp75HVLhHrkbnOL3m3Cw3LnulGl0z6eLDWuLKanA5RrcuVlcdfWf5rQWgN4gnhbp38njBCymqKsjOd7YWfUhBJI6C95H2F9BEahzHXURFAIiICIiAiIgIiICIiAiIgL4QvqIPyh4QtFzRYhPTgWjJMsHTBJctA9GbfsrzjzSyo1nAfHR09Q3a4FslOw6w4i+t6iu1+GfQ74VSCqjbeekBcQBm+nOcjRxLbaw9DuK4gMWJiZDLG2aOIEQkl0ckbXEuLGSN+Zck6rg4Ak2tdWmvXXS1LdFttqjriN5HssH8VJwV199+t7/9lCU09P8ARzsttLXxS/qjaVuMxGlG2SoH1omOH4ZgsduLMu5x+dhrGrSsEFX0fhA/UVKUuIHj2sHcFV4MXox/WHD61M4doc5b0WkFKNlW37TKhndEV5/CS6Ee0ON/r7T+lxhrg+2uNYtFmODrPY07WtOoQWnexwc3o3rzU6O08udsz5A1D7D+b6n9QUBBpNS/vcPWagd8YW/FpXSfvcHtP94WzFGTHGont9WDkRwc89W9T9CTQmIZ6z/uXu/Tcdq+xaPwsPNhlkP9oBAzr8Z56gFmGllH+90/tleJNKqT98p/af7gvecl/SIY68Xib/lkfZaUEgy6pDM42MvHEzpDSCXHpcSVjqsQPHtYe9q1Z9JaT99g6jUHujKj5tIKQ/12P7LKp3/pWLLhvkndp262HkcPBXppplqKzo/Cw9xUdPWW6Op7O5J8WoT/AFwn6tLI79WqtF+JUX01QfqU7WfqqF4/Cytf2hxv9faf0x1NeTvJ9Dg/sOahp3F7gxou55DGgAtcXONgBbablSVRUUpF9WqeB5XIRdtnlY6PGmwu5SmgDJW+JLNIah8Z8uIarWNdwJaSNy0Y+PMeXG5PLpf+rRxGge+tlhDbymZ0LWt515OU5MNBG3MAL9U6LYE2jo4KVv7Fga4j50hze/rcXHrXIPAjoaZZziEo+LgJbBrZ69QRzn57dUHbxd0Lui0WcyBERVSIiICIiAiIgIiICIiAiIgIiIPhC/PvhR0A+BTmeFv/AEc7ubYZQynMxHg05lvWN2f6DWtiWHRzxPhmYHxSDVe12wj3HeDuIUxOh+XMLo9cPb84WePRsPu9a1KmgsVdNLNC5sKqBK28lKXfFSHPI7YZrbHWyvv2jPIY6nDWTRiaLNjto3tfbNjunv2rVERaOyihPplidCrHUYcRuWm+jVZqIXkU5JShpV4NKo0lG8knJKS+CoKZNCOES9CBSQpVkZRp0iNZTrbgolIwYffcp3CsB1jc5NA1nF2QDRmXE7gFaKI2hJKDVhc477Nb6Sf4A+pZtE9EpK+pbTx5N8aV9riOK+bz07gN561KxYXLiNS2mpG3jZ851w1rTk6eTgDuG3dtuu5aJ6Jw0EAhiF3GzpZCLOkfbxjwA2Abh1k0vaI7QmG/hOFR00EdPC3VjiaGNHRvJ4km5J3klbiIvBYREQEREBERAREQEREBERAREQEREBERBhq6RkrHRyMa+N4LXteLtc07iFy7G/BzPRSOqMP+Ngd8rTv5ztXbqt8sDd84brrq6K1bTXwjThsNPDV35G7Zm314JMpWkbbD549GfEBRVXgZadi7VpBoXS1nOljtKLassR5OVpGwh4226bqtVmh9dFk10dbENgqP+nqQOAmALXn6y0VyxPlXTlUmGdCwuw/oV+rKKNvy0NRTHfy0LpIvvodZtukgLUZhcL/k6mnf0CaMH2XEHsXr/GfEoUr4B0L6KDoV5/oq7dqkdD2Ed68PwNjPlJoGfXmib2FynUfMU5mHHgtynwck7FaqWigOUbpKh3CjhknHW+wYPaU7RaM1j/k4I6Vn0lURUzW4tiZ8W0/WJVJtWPU1KpxYKyFnLVDhHFuLtrj5LG7XH0dikMO0WqcSAa1rqXDsjrPHxs9tjtXf0fNHnFXvCPB/TxP5eYuqanL42pOva30bPFYOFhkrPZeNs2+0LRCNwLR6CjiEMDA1u1x2ue7y3u2uKkkReCwiIgIiICIiAiIgIiICIiAiIgIiICIiAiIgIiICIiD5ZatThEEnykMT/rsY/vC20QQ50NodvwGlv/48X+lbFPo/TR+JTQsts1Io29wUgiD4Avq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0" name="AutoShape 7" descr="data:image/jpg;base64,/9j/4AAQSkZJRgABAQAAAQABAAD/2wCEAAkGBhMSEBMQEhIVFRAQFxIQEBcQFhUQFBQPFBAVFBQQEhUZGyYeFxkjGRQUHy8gIygpLCwsFh4xNTAqNSYsLCkBCQoKDgwOGg8PGikkHyApLCwpLCkqLCkpLSwtLDUsKSksLSksKSksKSkpKiksLSwpKSksKSkpKTEuLCksLCksLP/AABEIAL4BCQMBIgACEQEDEQH/xAAcAAEAAgMBAQEAAAAAAAAAAAAABQYDBAcCAQj/xABMEAABAwICBQYICwMLBQAAAAABAAIDBBEFIQYSMUFREyJhgaGxBzJSYnGRksEUIzNCU3KCk6KjskNU0QgVFkRjc4PC0uHwJDV0w/H/xAAaAQEAAwEBAQAAAAAAAAAAAAAAAQIEBQMG/8QAKREBAAICAQMBCAMBAAAAAAAAAAECAxEEEiExQQUTFFFhobHRIjJS8f/aAAwDAQACEQMRAD8A7iiIgIiICIiAiIgIiICIiAiJdARaldisMI1ppo4xxle2P9RVeqfCphbDb4Yxx4RNfL+hpUxEz4FsRUo+F2g3GoI4immt+lZovCxhhNjU6h/tYpo+0ssp6bfJG1vRRmG6T0lR8jUwyE7mSNLvZvdSd1VIiIgIiICIiAiIgIiICIiAiIgIiICIiAiIgIiICIiAvhK0sZxqGlidNO8MY3LiXO3MYNrnHgFyTF9KKvFpHQxE09EPlM8yzjM4eMTujbl6dqvSk3nsiZ0uekPhUpoH8hTtdV1JOqGQZtDvJLwDc9DQ4+hVmtxLEqjOqqxRRH9jRi81uDn35p+19lakAho2GOnbZxFnyOtyj+i/zW+aMvTtUVUVpcdq34+NWPLym7aZQUMZ1hBy0m+Src6oeTxsbN7Fux6ROZlGGxjhE1sY/CAoAyFemrTFax6K7WEaTzfSv9o/xWdukcpyc7WHB9nj1FV6Nq24olbt8kJCajo5/lqSEnyo28g8HiDHbP03WzR0NRDnh9fI0DZBWnloz5rX25vqHpWjFEVtw3CpbFS3omJlN0HhOdE8Q4lTup5DskjvJC4eULXIHSC4ehXmkq2SsEkb2vY7NrmEOaRxBC5/HK2RhimYJInbWv2X8pp2tPSLFQslBU4Y41NFIXUzjeSN/OaOiVo9QkbY8enDl43T4ekWdgRQGiumMNaw6vMnYPjInG7h5zT85l9/rsp9ZJjXl6CIigEREBERAREQEREBERAREQEREBERAWhjeNR0sLp5TZrcgB4znnYxo3krdkkDQXOIDWgkk5AAZklca0pxt1dPrZinju2BvRvkI8p3YLDir0r1TpEzpF4viM+JVIdJlc6sMd+ZEw7euwuXb7egKZnc2GMQRZNbtO9z973dJ7MgtTCYwxzjvDbDrIv2d68VbrldPHEVjs8p7tGokJWvZbLmI2JX2qwtYs8cSysgW1DAp2PMNOpGnpV7pqVSkFKp2hrw0q246JSNNRdCkYcP6FW2SI8p0gRQ2W1Sm2RFwRZwOYLTkQRvCmTQdCwSUSr72tuxpQcdwN1NO2ancWZ8pC5u1p3sPG2zPaCL71f9D9LBVxlr7NqYwOUaNjh9IzzTw3HLgTH4zS60NjtDgR1ggqpPgfBK2eI2kjNxwI3tdxBGRWXLj6o3D0rLsCKPwPF21MLZm5Xye3ex48Zh/wCZix3qQWJ6CIiAiIgIiICIiAiIgIiICIiAiLy94AJJsACSeAG0oKb4RMXOo2kYedLzprbogcmfaI9QPFc8xLFYKTVEziHOGs1rW6ziONv+BWOWU1EstSfnklt9zBkxvqA7VyrwiHXxWqHzY3iFtxcARRtZlbpDj1rVij0UtKd/p5TA3bHMfrarfevJ04idsp3feN7gVS4afpHU4t71tx0hPT7Dl28HEreO8vKclYWn+lIOyAD6xce4FZI9Iif2cY9Jd7wq9BRO8k+w4fpKk6emd0/mj3FdGvs7FP8A2U++omosZcdgYPRyZ71uR18h2OaPsQleMGwKWUa/ixDa9ziG9Ws3P/lrqVZTwMyMj5D5oawetzSfUAsmWvFxz0xG5+kvWL114arMRnGyUD/Dp17/AJ+qW7JR93T/AMFLU0UJ2CVvSJXHsII7FtyYRzbgMmZv12Nilb0iSO1/SfUvDqw+uP7nvK/JXTpzVM/aM62QD3LG7wp1jdhiP2W/5WqQxLQ1zm61OXOIzdFI4Nf/AIbmts/0WB9KpNVTPzGeWRzlJHRbVC24uHxc8brH52i2Wkeiyjwx1Y2xxO+y7+CO8N0o8alYevV/zKjVFE7gfZee8rRlojw/C1veVW/szBHiPvLz9/R0STw1ROykpnD+7cDn6ystH4QqKocI+fG9+Q5QZX9I/wDvQuWS0/E+tw7gtKSItzbtGYsDtGYzK5WfBGP+pF6y/RGjVYaWq5N2UVQQx3BsuxjuvxescF0IKgYrTCWJsgy5Rkcgtu1o2uFvWrfo9iPLU8ch8e2rJ/eNOq71kX61ybx329oSKIi80iIiAiIgIiICIiAiIgIiIChdL6ospJAPGltCPtmx/DrKaVW00fd1NFuLnyH7LQ0frKCKoKHmtHEtHrNlxTHAJK+rky59RUO2lpzmcv0LS09iz6zD6nBcDhu6V7s+c95yc07Xk71qx2iJ7sfKvNa9nmmor7/xsPepCHCSfmn2Y3dxUjSQdB62xOUpT0g8n8tnuK62Pl1r6vnMnJvtF0+C+Z+Wfc5WTRvRhsry54tDDnIRrtJdYER5u4EE+lo35fCxkcbpHN5sbXPPMtk1pNtvQrnHh5goWRHx3c6W2+U85/VruIHQAp5HPma9FJ8/ht9ndWe02t4r+VPx/Ei92q3mxtyY0bAPeelRELTdStXRnWK+QUeayVtEdnbmG1QQ7FasMpLi3FRWG0yteGRWUZcmqkQyxYaAq5prog2VpqIx8a0XkHO57QNtmkc4doVyXwrFi5OTFeL1nutfFF6zWXBKjBfM/Lce9yjpsI80+wwd5V/xWiaJZGho5r3NNmXsb348CD1hQtTRjyPy2+8rvzz62je3yV8+THeaT5idKVPQEcfajb3KHraUb7dby7uV6qafoPU2Ie9QGIxnzvajHcsGfkVs2cfkWme7s2jreUw2kdtvTQdkQb7ltaIS6ks8B2c2ZvXzH9zPWsGgHOwqk6Iy3j4sjxt6l7pOZiEf9oJIz7JeP0Ll2nb6SvhbkRF5rCIiAiIgIiICIiAiIgIiICp2kc18Rhj8mAv9qa3+VXFUTSuUR4xRX/rEFTEOl8UkUgHqL0FkEdmg8M/UvztQNudh2n9mDvX6Qc34snzT+kr86YdC29ubtP0h39C8eReaxEwzcjHN41CdpIfNP3I/ipSCLzPyv91r0VGMua3qjlPvUxT4ePJH3TveVyrcy0erk24FpRekMwjpXOIs3Xga46mrzDURh2d+F11rEY7tItvJHWuWaa4Pr4bUgNzawPyZq5NeHHO/C6tHgr04jxCjbE9w+G0zRHO0nnPa0arZ28QRa/A34i/R4eaclOqfm6XDwe5pNZ+bPU4b0LFHQK2S0S13UC6UZGvSOoqaysFG3Ja0NMt+Flgq3vuCIZERQ2lWlMNBTPqJ3ZAWjaDzpZLZRsG8nsFycgvFZRcZqA7Ea5gF+TdT35uvZzqVmsNuXihRtRH5v5X+60tATJUirrJRd9RNrO5pcNaxJDc8gA4D0AKdqMP80fdO9xXJ5HKtTJNYnx+nF5PCnJlm8ev6V2ph838kfxUBiMfmn7oD3q2VdEPJH3cnuKrWKQtF8meqRqjHybWnyY+HasuveC/PCqfo5UbLbJn7utMYl1KyldxmYz2wW+9PBV/2qH0y7L2+Ucd61NIpgcSw2C/OkqHSW8yCnlkJ9eouvE9nYrGohfEREWEREBERAREQEREBERAREQFy3w88pFBRV0RtJSVOR3c9hOfQTGAfSupKreE3BPhWFVUQF3hnLR8eUiIkAHp1SOtBm0W0kir6EVEJyc1we293RyhvOif0jtFjvXDqOo1ZHAk5OcM5A35x3BVvQ3S+bDqgTROJifZs8d+bLFwI3OAJIO49BIMrVSllVM0Xykk8VrRkXkjM9Cz8qm6vTFEWnS70NY3i325X9ymqaccB1MkPeVRqPE+Lj1yW7GhS1PiF+n7164F8M7dWnGiV1aWvY5jmc14LHcy3NcCDtPArg2NYZPh9YTG98csTtaN7CWu1Tm1wI3Ee8LrFNWeb+X/qcsWkGBx1sQaSGzMvyT3ajG55mN9j4pOw7j0ErZwL+6tNbeJ/KnI4czXqr5hD6PfygqmIBldTiYfSRERSW4ubbUcfRqq8UHh1wqQc+SWEndLE89sesFyTE9E36puwtkjs2ZhGbXWyd9VwzBGSrU+Ckbl3ppMORt+kx4WcI2/Do/ZlHZqLUrPDfhMYyqHSHhFFIe1zQO1fm/8Amo8Fliwcnco6ZS65jn8oq920VKbnY+qOzpETDn1uXMcTxmqr5+VqZXSSeKL5NYL+JGwZNHoCkcJ0XyMj8o2ZuJ7GjiTsAVo0T0cAf8KkAGZdG3mnO+RIJ2DtKrkmMVeuz0xY7ZbdNVy0aw0UtHFCW88DXk5ut8Y7Mi4O7IdSyVM48n8Dx3FaFTW9H4Gnucouorui32ZG9xXy16WvabT5l2fg4iNNusq2jyR1zMVYxWsBvY+qUnscFnqsT871SOHY4Ku4nWkg5uPp1XjsWrBh7suXBFXdPBzO2PCI5HuDWNEsj3PIAa0OJLnO2WACpGhGPfzppI+qbf4PSQStp75HVLhHrkbnOL3m3Cw3LnulGl0z6eLDWuLKanA5RrcuVlcdfWf5rQWgN4gnhbp38njBCymqKsjOd7YWfUhBJI6C95H2F9BEahzHXURFAIiICIiAiIgIiICIiAiIgL4QvqIPyh4QtFzRYhPTgWjJMsHTBJctA9GbfsrzjzSyo1nAfHR09Q3a4FslOw6w4i+t6iu1+GfQ74VSCqjbeekBcQBm+nOcjRxLbaw9DuK4gMWJiZDLG2aOIEQkl0ckbXEuLGSN+Zck6rg4Ak2tdWmvXXS1LdFttqjriN5HssH8VJwV199+t7/9lCU09P8ARzsttLXxS/qjaVuMxGlG2SoH1omOH4ZgsduLMu5x+dhrGrSsEFX0fhA/UVKUuIHj2sHcFV4MXox/WHD61M4doc5b0WkFKNlW37TKhndEV5/CS6Ee0ON/r7T+lxhrg+2uNYtFmODrPY07WtOoQWnexwc3o3rzU6O08udsz5A1D7D+b6n9QUBBpNS/vcPWagd8YW/FpXSfvcHtP94WzFGTHGont9WDkRwc89W9T9CTQmIZ6z/uXu/Tcdq+xaPwsPNhlkP9oBAzr8Z56gFmGllH+90/tleJNKqT98p/af7gvecl/SIY68Xib/lkfZaUEgy6pDM42MvHEzpDSCXHpcSVjqsQPHtYe9q1Z9JaT99g6jUHujKj5tIKQ/12P7LKp3/pWLLhvkndp262HkcPBXppplqKzo/Cw9xUdPWW6Op7O5J8WoT/AFwn6tLI79WqtF+JUX01QfqU7WfqqF4/Cytf2hxv9faf0x1NeTvJ9Dg/sOahp3F7gxou55DGgAtcXONgBbablSVRUUpF9WqeB5XIRdtnlY6PGmwu5SmgDJW+JLNIah8Z8uIarWNdwJaSNy0Y+PMeXG5PLpf+rRxGge+tlhDbymZ0LWt515OU5MNBG3MAL9U6LYE2jo4KVv7Fga4j50hze/rcXHrXIPAjoaZZziEo+LgJbBrZ69QRzn57dUHbxd0Lui0WcyBERVSIiICIiAiIgIiICIiAiIgIiIPhC/PvhR0A+BTmeFv/AEc7ubYZQynMxHg05lvWN2f6DWtiWHRzxPhmYHxSDVe12wj3HeDuIUxOh+XMLo9cPb84WePRsPu9a1KmgsVdNLNC5sKqBK28lKXfFSHPI7YZrbHWyvv2jPIY6nDWTRiaLNjto3tfbNjunv2rVERaOyihPplidCrHUYcRuWm+jVZqIXkU5JShpV4NKo0lG8knJKS+CoKZNCOES9CBSQpVkZRp0iNZTrbgolIwYffcp3CsB1jc5NA1nF2QDRmXE7gFaKI2hJKDVhc477Nb6Sf4A+pZtE9EpK+pbTx5N8aV9riOK+bz07gN561KxYXLiNS2mpG3jZ851w1rTk6eTgDuG3dtuu5aJ6Jw0EAhiF3GzpZCLOkfbxjwA2Abh1k0vaI7QmG/hOFR00EdPC3VjiaGNHRvJ4km5J3klbiIvBYREQEREBERAREQEREBERAREQEREBERBhq6RkrHRyMa+N4LXteLtc07iFy7G/BzPRSOqMP+Ngd8rTv5ztXbqt8sDd84brrq6K1bTXwjThsNPDV35G7Zm314JMpWkbbD549GfEBRVXgZadi7VpBoXS1nOljtKLassR5OVpGwh4226bqtVmh9dFk10dbENgqP+nqQOAmALXn6y0VyxPlXTlUmGdCwuw/oV+rKKNvy0NRTHfy0LpIvvodZtukgLUZhcL/k6mnf0CaMH2XEHsXr/GfEoUr4B0L6KDoV5/oq7dqkdD2Ed68PwNjPlJoGfXmib2FynUfMU5mHHgtynwck7FaqWigOUbpKh3CjhknHW+wYPaU7RaM1j/k4I6Vn0lURUzW4tiZ8W0/WJVJtWPU1KpxYKyFnLVDhHFuLtrj5LG7XH0dikMO0WqcSAa1rqXDsjrPHxs9tjtXf0fNHnFXvCPB/TxP5eYuqanL42pOva30bPFYOFhkrPZeNs2+0LRCNwLR6CjiEMDA1u1x2ue7y3u2uKkkReCwiIgIiICIiAiIgIiICIiAiIgIiICIiAiIgIiICIiD5ZatThEEnykMT/rsY/vC20QQ50NodvwGlv/48X+lbFPo/TR+JTQsts1Io29wUgiD4Avq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-27384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7051" y="4180344"/>
            <a:ext cx="334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têm como atividades principais, por exemplo, a produção de calçados e roupas,  a transmissão de eventos via TV, ou o assessoramento jurídico de pessoas</a:t>
            </a:r>
            <a:endParaRPr lang="pt-BR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288" y="549275"/>
            <a:ext cx="8353425" cy="6124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Roche (2002)  - organizações esportivas na Espanha. </a:t>
            </a:r>
          </a:p>
          <a:p>
            <a:pPr algn="ctr"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O autor define quatro grandes grupos, a partir da natureza das organizações esportivas: </a:t>
            </a:r>
          </a:p>
          <a:p>
            <a:pPr algn="ctr"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Tx/>
              <a:buAutoNum type="arabicPeriod"/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organizações desportivas 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públicas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457200" indent="-457200" algn="ctr">
              <a:buFontTx/>
              <a:buAutoNum type="arabicPeriod"/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Tx/>
              <a:buAutoNum type="arabicPeriod"/>
              <a:defRPr/>
            </a:pP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privadas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sem fins lucrativos; </a:t>
            </a:r>
          </a:p>
          <a:p>
            <a:pPr marL="457200" indent="-457200" algn="ctr">
              <a:buFontTx/>
              <a:buAutoNum type="arabicPeriod"/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empresas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de serviços esportivos e </a:t>
            </a:r>
          </a:p>
          <a:p>
            <a:pPr algn="ctr"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4. 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sociedades anônimas desportivas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–</a:t>
            </a: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clubes profissionais enquadrados como sociedades comerciais.</a:t>
            </a:r>
          </a:p>
        </p:txBody>
      </p: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0.gstatic.com/images?q=tbn:ANd9GcSEyJ_aMVsJ_uMNN0chQ-RLxa6w8TlkJvdhi6WnY_6kyukYITZmJQ"/>
          <p:cNvPicPr>
            <a:picLocks noChangeAspect="1" noChangeArrowheads="1"/>
          </p:cNvPicPr>
          <p:nvPr/>
        </p:nvPicPr>
        <p:blipFill>
          <a:blip r:embed="rId2" cstate="print">
            <a:lum bright="62000" contrast="-6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Setores"/>
          <p:cNvPicPr>
            <a:picLocks noChangeAspect="1" noChangeArrowheads="1"/>
          </p:cNvPicPr>
          <p:nvPr/>
        </p:nvPicPr>
        <p:blipFill>
          <a:blip r:embed="rId3" cstate="print">
            <a:lum bright="-6000" contrast="40000"/>
          </a:blip>
          <a:srcRect/>
          <a:stretch>
            <a:fillRect/>
          </a:stretch>
        </p:blipFill>
        <p:spPr bwMode="auto">
          <a:xfrm>
            <a:off x="-323850" y="-458788"/>
            <a:ext cx="9648825" cy="81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45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7030A0"/>
                </a:solidFill>
                <a:latin typeface="Arial Black" pitchFamily="34" charset="0"/>
                <a:ea typeface="SimSun-ExtB" pitchFamily="49" charset="-122"/>
                <a:cs typeface="Arial" charset="0"/>
              </a:rPr>
              <a:t>Setores da Sociedade</a:t>
            </a:r>
            <a:endParaRPr lang="pt-BR" sz="3200" b="1">
              <a:solidFill>
                <a:srgbClr val="7030A0"/>
              </a:solidFill>
              <a:latin typeface="Arial Black" pitchFamily="34" charset="0"/>
              <a:ea typeface="SimSun-ExtB" pitchFamily="49" charset="-122"/>
              <a:cs typeface="Arial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SEyJ_aMVsJ_uMNN0chQ-RLxa6w8TlkJvdhi6WnY_6kyukYITZmJQ"/>
          <p:cNvPicPr>
            <a:picLocks noChangeAspect="1" noChangeArrowheads="1"/>
          </p:cNvPicPr>
          <p:nvPr/>
        </p:nvPicPr>
        <p:blipFill>
          <a:blip r:embed="rId2" cstate="print">
            <a:lum bright="62000" contrast="-62000"/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3"/>
          <p:cNvSpPr txBox="1">
            <a:spLocks noChangeArrowheads="1"/>
          </p:cNvSpPr>
          <p:nvPr/>
        </p:nvSpPr>
        <p:spPr bwMode="auto">
          <a:xfrm>
            <a:off x="323850" y="404813"/>
            <a:ext cx="882015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Franklin Gothic Medium" pitchFamily="34" charset="0"/>
              </a:rPr>
              <a:t>Está  voltada:</a:t>
            </a:r>
          </a:p>
          <a:p>
            <a:r>
              <a:rPr lang="pt-B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aos diferentes segmentos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privado, público e terceiro setor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pt-BR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ao esporte de alto rendimento, de participação e  </a:t>
            </a:r>
            <a:br>
              <a:rPr lang="pt-BR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educacional</a:t>
            </a:r>
          </a:p>
          <a:p>
            <a:pPr>
              <a:lnSpc>
                <a:spcPct val="150000"/>
              </a:lnSpc>
            </a:pPr>
            <a:endParaRPr lang="pt-BR" sz="1000" dirty="0">
              <a:latin typeface="Franklin Gothic Medium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>
              <a:solidFill>
                <a:srgbClr val="009900"/>
              </a:solidFill>
              <a:latin typeface="Franklin Gothic Medium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>
              <a:solidFill>
                <a:srgbClr val="009900"/>
              </a:solidFill>
              <a:latin typeface="Franklin Gothic Medium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>
              <a:solidFill>
                <a:srgbClr val="009900"/>
              </a:solidFill>
              <a:latin typeface="Franklin Gothic Medium" pitchFamily="34" charset="0"/>
            </a:endParaRPr>
          </a:p>
          <a:p>
            <a:pPr algn="ctr"/>
            <a: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característica do Brasil é a diversidade: </a:t>
            </a:r>
          </a:p>
          <a:p>
            <a:pPr algn="ctr"/>
            <a: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sofremos influências tanto da estrutura americana </a:t>
            </a:r>
            <a:b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como da europeia.</a:t>
            </a: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298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SEyJ_aMVsJ_uMNN0chQ-RLxa6w8TlkJvdhi6WnY_6kyukYITZmJQ"/>
          <p:cNvPicPr>
            <a:picLocks noChangeAspect="1" noChangeArrowheads="1"/>
          </p:cNvPicPr>
          <p:nvPr/>
        </p:nvPicPr>
        <p:blipFill>
          <a:blip r:embed="rId2" cstate="print">
            <a:lum bright="62000" contrast="-62000"/>
          </a:blip>
          <a:srcRect/>
          <a:stretch>
            <a:fillRect/>
          </a:stretch>
        </p:blipFill>
        <p:spPr bwMode="auto">
          <a:xfrm>
            <a:off x="161925" y="908720"/>
            <a:ext cx="8982075" cy="59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3"/>
          <p:cNvSpPr txBox="1">
            <a:spLocks noChangeArrowheads="1"/>
          </p:cNvSpPr>
          <p:nvPr/>
        </p:nvSpPr>
        <p:spPr bwMode="auto">
          <a:xfrm>
            <a:off x="323850" y="404813"/>
            <a:ext cx="882015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ESPORTE DE RENDIMENTO</a:t>
            </a:r>
          </a:p>
          <a:p>
            <a:r>
              <a:rPr lang="pt-BR" sz="1800" dirty="0" smtClean="0">
                <a:latin typeface="Calibri" panose="020F0502020204030204" pitchFamily="34" charset="0"/>
              </a:rPr>
              <a:t>Lei 9615-1998</a:t>
            </a:r>
          </a:p>
          <a:p>
            <a:r>
              <a:rPr lang="pt-BR" sz="1800" dirty="0" smtClean="0">
                <a:latin typeface="Calibri" panose="020F0502020204030204" pitchFamily="34" charset="0"/>
              </a:rPr>
              <a:t>Do </a:t>
            </a:r>
            <a:r>
              <a:rPr lang="pt-BR" sz="1800" dirty="0">
                <a:latin typeface="Calibri" panose="020F0502020204030204" pitchFamily="34" charset="0"/>
              </a:rPr>
              <a:t>Sistema Nacional do Desporto</a:t>
            </a:r>
          </a:p>
          <a:p>
            <a:r>
              <a:rPr lang="pt-BR" sz="1800" dirty="0">
                <a:latin typeface="Calibri" panose="020F0502020204030204" pitchFamily="34" charset="0"/>
              </a:rPr>
              <a:t>Art. 13. O Sistema Nacional do Desporto tem por finalidade promover e aprimorar as práticas desportivas de rendimento.</a:t>
            </a:r>
          </a:p>
          <a:p>
            <a:endParaRPr lang="pt-BR" sz="800" dirty="0" smtClean="0">
              <a:latin typeface="Calibri" panose="020F0502020204030204" pitchFamily="34" charset="0"/>
            </a:endParaRPr>
          </a:p>
          <a:p>
            <a:r>
              <a:rPr lang="pt-BR" sz="1800" dirty="0" smtClean="0">
                <a:latin typeface="Calibri" panose="020F0502020204030204" pitchFamily="34" charset="0"/>
              </a:rPr>
              <a:t>Parágrafo </a:t>
            </a:r>
            <a:r>
              <a:rPr lang="pt-BR" sz="1800" dirty="0">
                <a:latin typeface="Calibri" panose="020F0502020204030204" pitchFamily="34" charset="0"/>
              </a:rPr>
              <a:t>único. </a:t>
            </a:r>
            <a:r>
              <a:rPr lang="pt-B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 SISTEMA NACIONAL DO DESPORTO CONGREGA AS PESSOAS FÍSICAS E JURÍDICAS DE DIREITO PRIVADO, COM OU SEM FINS LUCRATIVOS, ENCARREGADAS DA COORDENAÇÃO, ADMINISTRAÇÃO, NORMALIZAÇÃO, APOIO E PRÁTICA DO DESPORTO, BEM COMO AS INCUMBIDAS DA JUSTIÇA DESPORTIVA </a:t>
            </a:r>
            <a:r>
              <a:rPr lang="pt-BR" sz="1800" dirty="0" smtClean="0">
                <a:latin typeface="Calibri" panose="020F0502020204030204" pitchFamily="34" charset="0"/>
              </a:rPr>
              <a:t>e</a:t>
            </a:r>
            <a:r>
              <a:rPr lang="pt-BR" sz="1800" dirty="0">
                <a:latin typeface="Calibri" panose="020F0502020204030204" pitchFamily="34" charset="0"/>
              </a:rPr>
              <a:t>, especialmente:</a:t>
            </a:r>
          </a:p>
          <a:p>
            <a:endParaRPr lang="pt-BR" sz="1800" dirty="0" smtClean="0">
              <a:latin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</a:rPr>
              <a:t>    </a:t>
            </a:r>
            <a:r>
              <a:rPr lang="pt-BR" sz="1800" dirty="0">
                <a:latin typeface="Calibri" panose="020F0502020204030204" pitchFamily="34" charset="0"/>
                <a:hlinkClick r:id="rId3"/>
              </a:rPr>
              <a:t>(Redação dada pela Lei nº 12.395, de 2011).</a:t>
            </a:r>
            <a:endParaRPr lang="pt-BR" sz="1800" dirty="0">
              <a:latin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</a:rPr>
              <a:t>I - o Comitê Olímpico Brasileiro-COB;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II - o Comitê Paraolímpico Brasileiro;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III - as entidades nacionais de administração do desporto;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IV - as entidades regionais de administração do desporto;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V - as ligas regionais e nacionais;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VI - as entidades de prática desportiva filiadas ou não àquelas referidas nos incisos anteriores.</a:t>
            </a:r>
          </a:p>
          <a:p>
            <a:r>
              <a:rPr lang="pt-BR" sz="1800" dirty="0">
                <a:latin typeface="Calibri" panose="020F0502020204030204" pitchFamily="34" charset="0"/>
              </a:rPr>
              <a:t>VII - a Confederação Brasileira de Clubes.  </a:t>
            </a:r>
          </a:p>
          <a:p>
            <a:endParaRPr lang="pt-BR" sz="18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ENTIDADES DE PRÁTICA E DE ADMINISTRAÇÃO DO ESPORTE</a:t>
            </a:r>
          </a:p>
          <a:p>
            <a:pPr>
              <a:lnSpc>
                <a:spcPct val="150000"/>
              </a:lnSpc>
            </a:pPr>
            <a:endParaRPr lang="pt-BR" sz="1000" dirty="0">
              <a:latin typeface="Calibri" panose="020F0502020204030204" pitchFamily="34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298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1013</Words>
  <Application>Microsoft Office PowerPoint</Application>
  <PresentationFormat>Apresentação na tela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DOS SISTEMAS DO DESPORTO</vt:lpstr>
      <vt:lpstr>Apresentação do PowerPoint</vt:lpstr>
      <vt:lpstr>Apresentação do PowerPoint</vt:lpstr>
      <vt:lpstr>Apresentação do PowerPoint</vt:lpstr>
      <vt:lpstr>2. Administração Geral, organizações com finalidade de administração e organização da atividade esportiva com finalidade não lucrativa. 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flaviabastos</dc:creator>
  <cp:lastModifiedBy>PROFESSOR</cp:lastModifiedBy>
  <cp:revision>58</cp:revision>
  <dcterms:created xsi:type="dcterms:W3CDTF">2004-07-09T15:00:16Z</dcterms:created>
  <dcterms:modified xsi:type="dcterms:W3CDTF">2015-08-06T12:34:42Z</dcterms:modified>
</cp:coreProperties>
</file>