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02" r:id="rId2"/>
    <p:sldId id="314" r:id="rId3"/>
    <p:sldId id="303" r:id="rId4"/>
    <p:sldId id="304" r:id="rId5"/>
    <p:sldId id="306" r:id="rId6"/>
    <p:sldId id="305" r:id="rId7"/>
    <p:sldId id="307" r:id="rId8"/>
    <p:sldId id="309" r:id="rId9"/>
    <p:sldId id="310" r:id="rId10"/>
    <p:sldId id="308" r:id="rId11"/>
    <p:sldId id="315" r:id="rId12"/>
    <p:sldId id="316" r:id="rId13"/>
    <p:sldId id="317" r:id="rId14"/>
    <p:sldId id="312" r:id="rId15"/>
    <p:sldId id="318" r:id="rId16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127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2/19/2014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2 – Curso de Intr. Eng. Elétrica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S1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4896296" y="1176026"/>
            <a:ext cx="4248472" cy="2183288"/>
            <a:chOff x="94068" y="1839013"/>
            <a:chExt cx="4248472" cy="218328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94068" y="1839013"/>
              <a:ext cx="4248472" cy="218328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Visita técnica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Detalhes sobre a visita técnica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11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Apresentações e entrega de relatórios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Detalhes sobre os eventos de apresentações</a:t>
            </a:r>
          </a:p>
          <a:p>
            <a:endParaRPr lang="pt-BR" dirty="0"/>
          </a:p>
          <a:p>
            <a:r>
              <a:rPr lang="pt-BR" dirty="0" smtClean="0"/>
              <a:t>Detalhes sobre a entrega dos relatórios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5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final e prova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Detalhes sobre a apresentação final</a:t>
            </a:r>
          </a:p>
          <a:p>
            <a:endParaRPr lang="pt-BR" dirty="0"/>
          </a:p>
          <a:p>
            <a:r>
              <a:rPr lang="pt-BR" dirty="0" smtClean="0"/>
              <a:t>Detalhes sobre a prova individual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03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 de avaliação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Regras do jogo para avaliação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63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de apoio a disciplina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Site do </a:t>
            </a:r>
            <a:r>
              <a:rPr lang="pt-BR" dirty="0" err="1" smtClean="0"/>
              <a:t>moodle</a:t>
            </a:r>
            <a:endParaRPr lang="pt-BR" dirty="0" smtClean="0"/>
          </a:p>
          <a:p>
            <a:pPr lvl="1"/>
            <a:r>
              <a:rPr lang="pt-BR" dirty="0" smtClean="0"/>
              <a:t>Apresentações</a:t>
            </a:r>
          </a:p>
          <a:p>
            <a:pPr lvl="1"/>
            <a:r>
              <a:rPr lang="pt-BR" dirty="0" smtClean="0"/>
              <a:t>Materiais escritos</a:t>
            </a:r>
          </a:p>
          <a:p>
            <a:pPr lvl="1"/>
            <a:r>
              <a:rPr lang="pt-BR" dirty="0" smtClean="0"/>
              <a:t>Exemplos de programas com o kit</a:t>
            </a:r>
          </a:p>
          <a:p>
            <a:pPr lvl="1"/>
            <a:r>
              <a:rPr lang="pt-BR" dirty="0" smtClean="0"/>
              <a:t>Sala de aula virtual para plantão de dúvidas</a:t>
            </a:r>
          </a:p>
          <a:p>
            <a:r>
              <a:rPr lang="pt-BR" dirty="0" smtClean="0"/>
              <a:t>Monitores (?)</a:t>
            </a:r>
          </a:p>
          <a:p>
            <a:endParaRPr lang="pt-B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3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de apoio a disciplina (cont.)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Recursos da sala de aula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Recursos de bancada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9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disciplina de Introdução a Engenharia Elétrica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Objetivos gerais</a:t>
            </a:r>
            <a:endParaRPr lang="pt-BR" dirty="0"/>
          </a:p>
          <a:p>
            <a:pPr marL="954088" lvl="1" indent="-514350">
              <a:buFont typeface="+mj-lt"/>
              <a:buAutoNum type="alphaUcPeriod"/>
            </a:pPr>
            <a:r>
              <a:rPr lang="pt-BR" dirty="0"/>
              <a:t>Objetivos </a:t>
            </a:r>
            <a:r>
              <a:rPr lang="pt-BR" dirty="0" smtClean="0"/>
              <a:t>específicos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Organização das turmas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Cronograma de atividades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/>
              <a:t>Visita </a:t>
            </a:r>
            <a:r>
              <a:rPr lang="pt-BR" dirty="0" smtClean="0"/>
              <a:t>técnica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Apresentações orais e entregas de relatórios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Apresentação final e Prova individual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Método de avaliação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Recursos de apoio à disciplina</a:t>
            </a:r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globais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Compreender a metodologia de desenvolvimento de projetos de engenharia</a:t>
            </a:r>
          </a:p>
          <a:p>
            <a:pPr lvl="1"/>
            <a:r>
              <a:rPr lang="pt-BR" dirty="0"/>
              <a:t>Identificar necessidades e demandas</a:t>
            </a:r>
          </a:p>
          <a:p>
            <a:pPr lvl="1"/>
            <a:r>
              <a:rPr lang="pt-BR" dirty="0"/>
              <a:t>Enunciar problemas</a:t>
            </a:r>
          </a:p>
          <a:p>
            <a:pPr lvl="1"/>
            <a:r>
              <a:rPr lang="pt-BR" dirty="0"/>
              <a:t>Formular alternativas de solução</a:t>
            </a:r>
          </a:p>
          <a:p>
            <a:pPr lvl="1"/>
            <a:r>
              <a:rPr lang="pt-BR" dirty="0"/>
              <a:t>Escolher uma solução</a:t>
            </a:r>
          </a:p>
          <a:p>
            <a:pPr lvl="1"/>
            <a:r>
              <a:rPr lang="pt-BR" dirty="0"/>
              <a:t>Projetar e desenvolver a solução </a:t>
            </a:r>
          </a:p>
          <a:p>
            <a:pPr lvl="1"/>
            <a:r>
              <a:rPr lang="pt-BR" dirty="0"/>
              <a:t>Implantar um protótipo ou prova de conceito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94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/>
              <a:t>Desenvolver habilidades, postura e atitudes para:</a:t>
            </a:r>
          </a:p>
          <a:p>
            <a:pPr lvl="1"/>
            <a:r>
              <a:rPr lang="pt-BR" sz="2400" dirty="0"/>
              <a:t>Trabalho em equipe</a:t>
            </a:r>
          </a:p>
          <a:p>
            <a:pPr lvl="1"/>
            <a:r>
              <a:rPr lang="pt-BR" sz="2400" dirty="0"/>
              <a:t>Levantamento de informações (bibliografia, pesquisa de campo)</a:t>
            </a:r>
          </a:p>
          <a:p>
            <a:pPr lvl="1"/>
            <a:r>
              <a:rPr lang="pt-BR" sz="2400" dirty="0"/>
              <a:t>Planejamento e controle das etapas</a:t>
            </a:r>
          </a:p>
          <a:p>
            <a:pPr lvl="1"/>
            <a:r>
              <a:rPr lang="pt-BR" sz="2400" dirty="0"/>
              <a:t>Comunicação técnica escrita</a:t>
            </a:r>
          </a:p>
          <a:p>
            <a:pPr lvl="1"/>
            <a:r>
              <a:rPr lang="pt-BR" sz="2400" dirty="0"/>
              <a:t>Comunicação oral, arguição e argumentação</a:t>
            </a:r>
          </a:p>
          <a:p>
            <a:pPr lvl="1"/>
            <a:r>
              <a:rPr lang="pt-BR" sz="2400" dirty="0"/>
              <a:t>Exercício da criatividade na elaboração de alternativas</a:t>
            </a:r>
          </a:p>
          <a:p>
            <a:pPr lvl="1"/>
            <a:r>
              <a:rPr lang="pt-BR" sz="2400" dirty="0"/>
              <a:t>Estabelecimento de critérios para análise e decisão</a:t>
            </a:r>
          </a:p>
          <a:p>
            <a:pPr lvl="1"/>
            <a:r>
              <a:rPr lang="pt-BR" sz="2400" dirty="0"/>
              <a:t>Preocupação com aspectos econômicos, sociais e ambientais, além dos aspectos técnicos</a:t>
            </a:r>
          </a:p>
          <a:p>
            <a:pPr lvl="1"/>
            <a:r>
              <a:rPr lang="pt-BR" sz="2400" dirty="0"/>
              <a:t>Avaliar eticamente o seu desempenho, e dos colegas</a:t>
            </a:r>
          </a:p>
          <a:p>
            <a:pPr lvl="1"/>
            <a:r>
              <a:rPr lang="pt-BR" sz="2400" dirty="0"/>
              <a:t>Julgamento e negociação</a:t>
            </a:r>
          </a:p>
          <a:p>
            <a:pPr lvl="1"/>
            <a:r>
              <a:rPr lang="pt-BR" sz="2400" b="1" dirty="0"/>
              <a:t>Exercitar habilidades técnicas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8759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das turmas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056790"/>
              </p:ext>
            </p:extLst>
          </p:nvPr>
        </p:nvGraphicFramePr>
        <p:xfrm>
          <a:off x="360363" y="1908175"/>
          <a:ext cx="907415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2520280"/>
                <a:gridCol w="1981079"/>
                <a:gridCol w="262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Horário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Professor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 definir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GD-05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GD-05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GD-05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Turma 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GD-05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Turma 8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 definir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GD-06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err="1" smtClean="0"/>
                        <a:t>Onononon</a:t>
                      </a:r>
                      <a:endParaRPr lang="pt-BR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80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da disciplina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56422"/>
              </p:ext>
            </p:extLst>
          </p:nvPr>
        </p:nvGraphicFramePr>
        <p:xfrm>
          <a:off x="359792" y="1619598"/>
          <a:ext cx="9074153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792088"/>
                <a:gridCol w="6338420"/>
              </a:tblGrid>
              <a:tr h="339022">
                <a:tc>
                  <a:txBody>
                    <a:bodyPr/>
                    <a:lstStyle/>
                    <a:p>
                      <a:r>
                        <a:rPr lang="pt-BR" dirty="0" smtClean="0"/>
                        <a:t>Semana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</a:t>
                      </a:r>
                      <a:endParaRPr lang="en-GB" dirty="0"/>
                    </a:p>
                  </a:txBody>
                  <a:tcPr/>
                </a:tc>
              </a:tr>
              <a:tr h="339022">
                <a:tc>
                  <a:txBody>
                    <a:bodyPr/>
                    <a:lstStyle/>
                    <a:p>
                      <a:r>
                        <a:rPr lang="pt-BR" dirty="0" smtClean="0"/>
                        <a:t>Data a definir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 smtClean="0"/>
                        <a:t>Apresentação do curso e exercício em sala</a:t>
                      </a:r>
                    </a:p>
                  </a:txBody>
                  <a:tcPr/>
                </a:tc>
              </a:tr>
              <a:tr h="1121379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Introdução a metodologia de</a:t>
                      </a:r>
                      <a:r>
                        <a:rPr lang="pt-BR" baseline="0" dirty="0" smtClean="0"/>
                        <a:t> projetos</a:t>
                      </a:r>
                    </a:p>
                    <a:p>
                      <a:r>
                        <a:rPr lang="pt-BR" dirty="0" smtClean="0"/>
                        <a:t>Apresentação do projeto temático</a:t>
                      </a:r>
                    </a:p>
                    <a:p>
                      <a:r>
                        <a:rPr lang="pt-BR" baseline="0" dirty="0" smtClean="0"/>
                        <a:t>Distribuição e apresentação do kit</a:t>
                      </a:r>
                    </a:p>
                    <a:p>
                      <a:r>
                        <a:rPr lang="pt-BR" baseline="0" dirty="0" smtClean="0"/>
                        <a:t>Para casa: </a:t>
                      </a:r>
                      <a:r>
                        <a:rPr lang="pt-BR" dirty="0" smtClean="0"/>
                        <a:t>levantamento de informações para o projeto</a:t>
                      </a:r>
                      <a:endParaRPr lang="en-GB" dirty="0"/>
                    </a:p>
                  </a:txBody>
                  <a:tcPr/>
                </a:tc>
              </a:tr>
              <a:tr h="164295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de um projeto de engenharia</a:t>
                      </a:r>
                      <a:r>
                        <a:rPr lang="pt-BR" baseline="0" dirty="0" smtClean="0"/>
                        <a:t> com foco na análise do problema e levantamento de dados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Análise das informações obtidas para o projeto</a:t>
                      </a:r>
                    </a:p>
                    <a:p>
                      <a:r>
                        <a:rPr lang="pt-BR" dirty="0" smtClean="0"/>
                        <a:t>Apresentação de como</a:t>
                      </a:r>
                      <a:r>
                        <a:rPr lang="pt-BR" baseline="0" dirty="0" smtClean="0"/>
                        <a:t> elaborar um relatório técnico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Hands-on</a:t>
                      </a:r>
                      <a:r>
                        <a:rPr lang="pt-BR" baseline="0" dirty="0" smtClean="0"/>
                        <a:t> do kit: meu primeiro programa em C – pisca </a:t>
                      </a:r>
                      <a:r>
                        <a:rPr lang="pt-BR" baseline="0" dirty="0" err="1" smtClean="0"/>
                        <a:t>led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Para casa: definir o problema</a:t>
                      </a:r>
                      <a:endParaRPr lang="en-GB" dirty="0"/>
                    </a:p>
                  </a:txBody>
                  <a:tcPr/>
                </a:tc>
              </a:tr>
              <a:tr h="1382164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Definição</a:t>
                      </a:r>
                      <a:r>
                        <a:rPr lang="pt-BR" baseline="0" dirty="0" smtClean="0"/>
                        <a:t> do problema e formação de alternativas para solução</a:t>
                      </a:r>
                    </a:p>
                    <a:p>
                      <a:r>
                        <a:rPr lang="pt-BR" baseline="0" dirty="0" smtClean="0"/>
                        <a:t>Apresentação sobre como realizar uma apresentação de 15 minutos</a:t>
                      </a:r>
                    </a:p>
                    <a:p>
                      <a:r>
                        <a:rPr lang="pt-BR" baseline="0" dirty="0" smtClean="0"/>
                        <a:t>Preparação para a apresentação e entrega de relatórios S5</a:t>
                      </a:r>
                    </a:p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Atividade prática</a:t>
                      </a:r>
                      <a:r>
                        <a:rPr lang="en-GB" baseline="0" dirty="0" smtClean="0"/>
                        <a:t> com kit – entradas </a:t>
                      </a:r>
                      <a:r>
                        <a:rPr lang="en-GB" baseline="0" dirty="0" err="1" smtClean="0"/>
                        <a:t>digitais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xplosão 1 2"/>
          <p:cNvSpPr/>
          <p:nvPr/>
        </p:nvSpPr>
        <p:spPr>
          <a:xfrm>
            <a:off x="5832400" y="-1188715"/>
            <a:ext cx="5137423" cy="453650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Atenção: esse cronograma deve ser macroscópico. Conforme as demais aulas forem sendo desenvolvidas, esses slides devem conter menos informações, como mostrado na linha da aula S1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8542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Cronograma da disciplina</a:t>
            </a:r>
            <a:r>
              <a:rPr lang="pt-BR" dirty="0" smtClean="0"/>
              <a:t> (cont.)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242144"/>
              </p:ext>
            </p:extLst>
          </p:nvPr>
        </p:nvGraphicFramePr>
        <p:xfrm>
          <a:off x="360363" y="1908175"/>
          <a:ext cx="90741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792088"/>
                <a:gridCol w="633841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Semana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Data a definir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Primeira apresentação dos grupos</a:t>
                      </a:r>
                    </a:p>
                    <a:p>
                      <a:r>
                        <a:rPr lang="pt-BR" baseline="0" dirty="0" smtClean="0"/>
                        <a:t>Entrega de relatórios parciais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Visita técnica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Comentários dos relatórios, distribuição de notas</a:t>
                      </a:r>
                    </a:p>
                    <a:p>
                      <a:r>
                        <a:rPr lang="pt-BR" dirty="0" smtClean="0"/>
                        <a:t>Apresentação sobre os métodos de análise de soluções em projetos de engenharia (critérios e métricas,</a:t>
                      </a:r>
                      <a:r>
                        <a:rPr lang="pt-BR" baseline="0" dirty="0" smtClean="0"/>
                        <a:t> matriz de decisão)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Atividade prática com o kit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de um projeto de engenharia com foco em sua especificação final e planejamento de implantação</a:t>
                      </a:r>
                    </a:p>
                    <a:p>
                      <a:r>
                        <a:rPr lang="pt-BR" dirty="0" smtClean="0"/>
                        <a:t>Atividade</a:t>
                      </a:r>
                      <a:r>
                        <a:rPr lang="pt-BR" baseline="0" dirty="0" smtClean="0"/>
                        <a:t> prática com o kit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98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Cronograma da disciplina</a:t>
            </a:r>
            <a:r>
              <a:rPr lang="pt-BR" dirty="0" smtClean="0"/>
              <a:t> (cont.)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3258"/>
              </p:ext>
            </p:extLst>
          </p:nvPr>
        </p:nvGraphicFramePr>
        <p:xfrm>
          <a:off x="360363" y="1908175"/>
          <a:ext cx="907415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864096"/>
                <a:gridCol w="626641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Semana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Data a definir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Segunda apresentação parcial do projeto</a:t>
                      </a:r>
                    </a:p>
                    <a:p>
                      <a:r>
                        <a:rPr lang="pt-BR" baseline="0" dirty="0" smtClean="0"/>
                        <a:t>Entrega de relatórios parciais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Visita técnica (segundo round) ou semana livre </a:t>
                      </a:r>
                    </a:p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Montagem do </a:t>
                      </a:r>
                      <a:r>
                        <a:rPr lang="pt-BR" dirty="0" err="1" smtClean="0"/>
                        <a:t>shield</a:t>
                      </a:r>
                      <a:r>
                        <a:rPr lang="pt-BR" dirty="0" smtClean="0"/>
                        <a:t> da disciplina?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Comentários</a:t>
                      </a:r>
                      <a:r>
                        <a:rPr lang="pt-BR" baseline="0" dirty="0" smtClean="0"/>
                        <a:t> dos relatórios e distribuição de notas das apresentações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Apresentação de um projeto de engenharia</a:t>
                      </a:r>
                      <a:r>
                        <a:rPr lang="pt-BR" baseline="0" dirty="0" smtClean="0"/>
                        <a:t> real, com foco  em problemas e tragédias, conceitos de segurança, confiabilidade e responsabilidade</a:t>
                      </a:r>
                    </a:p>
                    <a:p>
                      <a:r>
                        <a:rPr lang="pt-BR" baseline="0" dirty="0" smtClean="0"/>
                        <a:t>Atividade prática com o kit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de um projeto real,</a:t>
                      </a:r>
                      <a:r>
                        <a:rPr lang="pt-BR" baseline="0" dirty="0" smtClean="0"/>
                        <a:t> com foco em procedimentos de teste, qualificação e certificação</a:t>
                      </a:r>
                    </a:p>
                    <a:p>
                      <a:r>
                        <a:rPr lang="pt-BR" baseline="0" dirty="0" smtClean="0"/>
                        <a:t>Atividade prática com o kit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81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Cronograma da disciplina</a:t>
            </a:r>
            <a:r>
              <a:rPr lang="pt-BR" dirty="0" smtClean="0"/>
              <a:t> (cont.)</a:t>
            </a:r>
            <a:endParaRPr lang="en-GB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8757"/>
              </p:ext>
            </p:extLst>
          </p:nvPr>
        </p:nvGraphicFramePr>
        <p:xfrm>
          <a:off x="360363" y="1908175"/>
          <a:ext cx="90741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45"/>
                <a:gridCol w="1872208"/>
                <a:gridCol w="525829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Semana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Data a definir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Acompanhamento do projeto</a:t>
                      </a:r>
                    </a:p>
                    <a:p>
                      <a:r>
                        <a:rPr lang="pt-BR" baseline="0" dirty="0" smtClean="0"/>
                        <a:t>Atividade prática com o kit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Apresentação final e competição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0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Data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Prova individual</a:t>
                      </a:r>
                      <a:r>
                        <a:rPr lang="pt-BR" baseline="0" dirty="0" smtClean="0"/>
                        <a:t> e avaliação dos resultados da disciplina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187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709</Words>
  <Application>Microsoft Office PowerPoint</Application>
  <PresentationFormat>Personalizar</PresentationFormat>
  <Paragraphs>186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Introdução a Engenharia Elétrica - 323100</vt:lpstr>
      <vt:lpstr>Sumário</vt:lpstr>
      <vt:lpstr>Objetivos globais</vt:lpstr>
      <vt:lpstr>Objetivos específicos</vt:lpstr>
      <vt:lpstr>Organização das turmas</vt:lpstr>
      <vt:lpstr>Cronograma da disciplina</vt:lpstr>
      <vt:lpstr>Cronograma da disciplina (cont.)</vt:lpstr>
      <vt:lpstr>Cronograma da disciplina (cont.)</vt:lpstr>
      <vt:lpstr>Cronograma da disciplina (cont.)</vt:lpstr>
      <vt:lpstr>Visita técnica</vt:lpstr>
      <vt:lpstr>Apresentações e entrega de relatórios</vt:lpstr>
      <vt:lpstr>Apresentação final e prova</vt:lpstr>
      <vt:lpstr>Forma de avaliação</vt:lpstr>
      <vt:lpstr>Recursos de apoio a disciplina</vt:lpstr>
      <vt:lpstr>Recursos de apoio a disciplina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302</cp:revision>
  <cp:lastPrinted>2013-09-18T02:17:29Z</cp:lastPrinted>
  <dcterms:modified xsi:type="dcterms:W3CDTF">2014-02-19T20:26:05Z</dcterms:modified>
</cp:coreProperties>
</file>