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60" autoAdjust="0"/>
  </p:normalViewPr>
  <p:slideViewPr>
    <p:cSldViewPr>
      <p:cViewPr varScale="1">
        <p:scale>
          <a:sx n="83" d="100"/>
          <a:sy n="83" d="100"/>
        </p:scale>
        <p:origin x="-60" y="-5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4/8/2014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das turmas</a:t>
            </a:r>
            <a:endParaRPr lang="en-GB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565341"/>
              </p:ext>
            </p:extLst>
          </p:nvPr>
        </p:nvGraphicFramePr>
        <p:xfrm>
          <a:off x="360363" y="1908175"/>
          <a:ext cx="907415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45"/>
                <a:gridCol w="2520280"/>
                <a:gridCol w="1981079"/>
                <a:gridCol w="262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Horário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Professor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Turma 1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Terça 13:10-15:50hs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GD-05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>
                          <a:solidFill>
                            <a:srgbClr val="FF0000"/>
                          </a:solidFill>
                        </a:rPr>
                        <a:t>Henrique</a:t>
                      </a:r>
                      <a:endParaRPr lang="pt-BR" b="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Terça 13:10-15:50hs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GD-06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baseline="0" dirty="0" err="1" smtClean="0"/>
                        <a:t>Pellini</a:t>
                      </a:r>
                      <a:r>
                        <a:rPr lang="pt-BR" b="0" baseline="0" dirty="0" smtClean="0"/>
                        <a:t> / Ronaldo</a:t>
                      </a:r>
                    </a:p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Roseli </a:t>
                      </a:r>
                      <a:r>
                        <a:rPr lang="pt-BR" baseline="0" dirty="0" smtClean="0"/>
                        <a:t>/ </a:t>
                      </a:r>
                      <a:r>
                        <a:rPr lang="pt-BR" baseline="0" dirty="0" smtClean="0"/>
                        <a:t>PCS</a:t>
                      </a:r>
                      <a:endParaRPr lang="pt-BR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Turma 3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Quarta 08:20-11:00hs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GD-05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smtClean="0">
                          <a:solidFill>
                            <a:srgbClr val="FF0000"/>
                          </a:solidFill>
                        </a:rPr>
                        <a:t>Ronaldo</a:t>
                      </a:r>
                      <a:endParaRPr lang="pt-BR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Turma 4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Quarta 08:20-11:00hs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smtClean="0"/>
                        <a:t>GD-06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smtClean="0">
                          <a:solidFill>
                            <a:srgbClr val="FF0000"/>
                          </a:solidFill>
                        </a:rPr>
                        <a:t>Bruno</a:t>
                      </a:r>
                      <a:endParaRPr lang="pt-BR" b="1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Quarta 13:10-15:50hs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GD-05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err="1" smtClean="0"/>
                        <a:t>Pellini</a:t>
                      </a:r>
                      <a:r>
                        <a:rPr lang="pt-BR" baseline="0" dirty="0" smtClean="0"/>
                        <a:t> / Roseli / PCS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Quarta 13:10-15:50hs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GD-06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err="1" smtClean="0"/>
                        <a:t>Pellini</a:t>
                      </a:r>
                      <a:r>
                        <a:rPr lang="pt-BR" baseline="0" dirty="0" smtClean="0"/>
                        <a:t> / Roseli / PCS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Turma 7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Quinta 08:20-11:00hs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GD-05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/>
                        <a:t>Spina</a:t>
                      </a:r>
                      <a:endParaRPr lang="pt-BR" b="1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Turma 8</a:t>
                      </a:r>
                      <a:endParaRPr lang="en-GB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Quinta 08:20-11:00hs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smtClean="0"/>
                        <a:t>GD-06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</a:rPr>
                        <a:t>Pellini</a:t>
                      </a:r>
                      <a:endParaRPr lang="pt-BR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03808" y="6228109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j-lt"/>
              </a:rPr>
              <a:t>Na coluna professor a disponibilidade de cada colega.</a:t>
            </a:r>
          </a:p>
          <a:p>
            <a:r>
              <a:rPr lang="pt-BR" dirty="0" smtClean="0">
                <a:solidFill>
                  <a:schemeClr val="tx1"/>
                </a:solidFill>
                <a:latin typeface="+mj-lt"/>
              </a:rPr>
              <a:t>Em negrito e vermelho, alguns professores </a:t>
            </a:r>
            <a:r>
              <a:rPr lang="pt-BR" dirty="0" err="1" smtClean="0">
                <a:solidFill>
                  <a:schemeClr val="tx1"/>
                </a:solidFill>
                <a:latin typeface="+mj-lt"/>
              </a:rPr>
              <a:t>pré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-alocados para cada turma. Faltam um professor do PEA e um professor do PCS.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18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2594</TotalTime>
  <Words>100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Organização das turmas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319</cp:revision>
  <cp:lastPrinted>2013-09-18T02:17:29Z</cp:lastPrinted>
  <dcterms:modified xsi:type="dcterms:W3CDTF">2014-04-08T20:07:02Z</dcterms:modified>
</cp:coreProperties>
</file>