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0" r:id="rId4"/>
    <p:sldId id="256" r:id="rId5"/>
    <p:sldId id="262" r:id="rId6"/>
    <p:sldId id="263" r:id="rId7"/>
    <p:sldId id="258" r:id="rId8"/>
    <p:sldId id="257" r:id="rId9"/>
    <p:sldId id="261" r:id="rId10"/>
    <p:sldId id="264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0A9B-B72C-4350-8104-89F73D389F96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4018-C266-4C53-9D2B-7122EA367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15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0A9B-B72C-4350-8104-89F73D389F96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4018-C266-4C53-9D2B-7122EA367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81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0A9B-B72C-4350-8104-89F73D389F96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4018-C266-4C53-9D2B-7122EA367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48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0A9B-B72C-4350-8104-89F73D389F96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4018-C266-4C53-9D2B-7122EA367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22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0A9B-B72C-4350-8104-89F73D389F96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4018-C266-4C53-9D2B-7122EA367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1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0A9B-B72C-4350-8104-89F73D389F96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4018-C266-4C53-9D2B-7122EA367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61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0A9B-B72C-4350-8104-89F73D389F96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4018-C266-4C53-9D2B-7122EA367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99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0A9B-B72C-4350-8104-89F73D389F96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4018-C266-4C53-9D2B-7122EA367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0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0A9B-B72C-4350-8104-89F73D389F96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4018-C266-4C53-9D2B-7122EA367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06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0A9B-B72C-4350-8104-89F73D389F96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4018-C266-4C53-9D2B-7122EA367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24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0A9B-B72C-4350-8104-89F73D389F96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4018-C266-4C53-9D2B-7122EA367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45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0A9B-B72C-4350-8104-89F73D389F96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4018-C266-4C53-9D2B-7122EA367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00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422"/>
            <a:ext cx="9144000" cy="60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Kogler</dc:creator>
  <cp:lastModifiedBy>Joao Kogler</cp:lastModifiedBy>
  <cp:revision>2</cp:revision>
  <dcterms:created xsi:type="dcterms:W3CDTF">2014-02-26T01:00:05Z</dcterms:created>
  <dcterms:modified xsi:type="dcterms:W3CDTF">2014-02-26T01:10:32Z</dcterms:modified>
</cp:coreProperties>
</file>