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D071-474E-4956-A88E-24CB2F0192AE}" type="datetimeFigureOut">
              <a:rPr lang="pt-BR" smtClean="0"/>
              <a:t>15/06/2016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9401-9306-4AA1-B9BD-BE5A065647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D071-474E-4956-A88E-24CB2F0192AE}" type="datetimeFigureOut">
              <a:rPr lang="pt-BR" smtClean="0"/>
              <a:t>15/06/2016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9401-9306-4AA1-B9BD-BE5A065647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D071-474E-4956-A88E-24CB2F0192AE}" type="datetimeFigureOut">
              <a:rPr lang="pt-BR" smtClean="0"/>
              <a:t>15/06/2016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9401-9306-4AA1-B9BD-BE5A065647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D071-474E-4956-A88E-24CB2F0192AE}" type="datetimeFigureOut">
              <a:rPr lang="pt-BR" smtClean="0"/>
              <a:t>15/06/2016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9401-9306-4AA1-B9BD-BE5A065647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D071-474E-4956-A88E-24CB2F0192AE}" type="datetimeFigureOut">
              <a:rPr lang="pt-BR" smtClean="0"/>
              <a:t>15/06/2016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9401-9306-4AA1-B9BD-BE5A065647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D071-474E-4956-A88E-24CB2F0192AE}" type="datetimeFigureOut">
              <a:rPr lang="pt-BR" smtClean="0"/>
              <a:t>15/06/2016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9401-9306-4AA1-B9BD-BE5A065647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D071-474E-4956-A88E-24CB2F0192AE}" type="datetimeFigureOut">
              <a:rPr lang="pt-BR" smtClean="0"/>
              <a:t>15/06/2016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9401-9306-4AA1-B9BD-BE5A065647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D071-474E-4956-A88E-24CB2F0192AE}" type="datetimeFigureOut">
              <a:rPr lang="pt-BR" smtClean="0"/>
              <a:t>15/06/2016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9401-9306-4AA1-B9BD-BE5A065647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D071-474E-4956-A88E-24CB2F0192AE}" type="datetimeFigureOut">
              <a:rPr lang="pt-BR" smtClean="0"/>
              <a:t>15/06/2016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9401-9306-4AA1-B9BD-BE5A065647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D071-474E-4956-A88E-24CB2F0192AE}" type="datetimeFigureOut">
              <a:rPr lang="pt-BR" smtClean="0"/>
              <a:t>15/06/2016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9401-9306-4AA1-B9BD-BE5A065647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D071-474E-4956-A88E-24CB2F0192AE}" type="datetimeFigureOut">
              <a:rPr lang="pt-BR" smtClean="0"/>
              <a:t>15/06/2016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9401-9306-4AA1-B9BD-BE5A065647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AD071-474E-4956-A88E-24CB2F0192AE}" type="datetimeFigureOut">
              <a:rPr lang="pt-BR" smtClean="0"/>
              <a:t>15/06/2016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F9401-9306-4AA1-B9BD-BE5A06564786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Título do trabalho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Nomes dos alunos</a:t>
            </a:r>
          </a:p>
          <a:p>
            <a:endParaRPr lang="pt-BR" dirty="0"/>
          </a:p>
          <a:p>
            <a:r>
              <a:rPr lang="pt-BR" dirty="0" smtClean="0"/>
              <a:t>Data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pt-BR" dirty="0" smtClean="0"/>
              <a:t>Descrição do foco do projeto (objetivo)</a:t>
            </a:r>
            <a:endParaRPr lang="pt-BR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rmAutofit/>
          </a:bodyPr>
          <a:lstStyle/>
          <a:p>
            <a:r>
              <a:rPr lang="pt-BR" dirty="0" smtClean="0"/>
              <a:t>Descrição da solução proposta (resultado)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rmAutofit/>
          </a:bodyPr>
          <a:lstStyle/>
          <a:p>
            <a:r>
              <a:rPr lang="pt-BR" dirty="0" smtClean="0"/>
              <a:t>Matriz de análise de viabilidade (econômica; ambiental; social)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34</Words>
  <Application>Microsoft Office PowerPoint</Application>
  <PresentationFormat>Apresentação na tela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Título do trabalho</vt:lpstr>
      <vt:lpstr>Descrição do foco do projeto (objetivo)</vt:lpstr>
      <vt:lpstr>Descrição da solução proposta (resultado)</vt:lpstr>
      <vt:lpstr>Matriz de análise de viabilidade (econômica; ambiental; social)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USER</dc:creator>
  <cp:lastModifiedBy>USER</cp:lastModifiedBy>
  <cp:revision>1</cp:revision>
  <dcterms:created xsi:type="dcterms:W3CDTF">2016-06-15T17:57:50Z</dcterms:created>
  <dcterms:modified xsi:type="dcterms:W3CDTF">2016-06-15T18:00:24Z</dcterms:modified>
</cp:coreProperties>
</file>