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0842-21CC-4910-8368-B9025A0BFB08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F073-CA8F-410B-9B85-3A27EF7074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11-Coral-S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</a:rPr>
              <a:t>Texto </a:t>
            </a:r>
            <a:r>
              <a:rPr lang="pt-BR" sz="5400" b="1" dirty="0" err="1" smtClean="0">
                <a:solidFill>
                  <a:schemeClr val="bg1"/>
                </a:solidFill>
              </a:rPr>
              <a:t>Coral-Sol</a:t>
            </a:r>
            <a:endParaRPr lang="pt-BR" sz="54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62634" y="3501008"/>
            <a:ext cx="21813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Claudia </a:t>
            </a:r>
            <a:r>
              <a:rPr lang="pt-BR" dirty="0" err="1" smtClean="0">
                <a:solidFill>
                  <a:schemeClr val="bg1"/>
                </a:solidFill>
              </a:rPr>
              <a:t>Akemi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Saito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Luciana </a:t>
            </a:r>
            <a:r>
              <a:rPr lang="pt-BR" dirty="0" err="1" smtClean="0">
                <a:solidFill>
                  <a:schemeClr val="bg1"/>
                </a:solidFill>
              </a:rPr>
              <a:t>Mayumi</a:t>
            </a:r>
            <a:r>
              <a:rPr lang="pt-BR" dirty="0" smtClean="0">
                <a:solidFill>
                  <a:schemeClr val="bg1"/>
                </a:solidFill>
              </a:rPr>
              <a:t> Sato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Mariana Vasconcelos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Raíssa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Milanelli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Mostrar que problemas ambientais afetam diversos esferas da sociedade</a:t>
            </a:r>
          </a:p>
          <a:p>
            <a:r>
              <a:rPr lang="pt-BR" dirty="0" smtClean="0"/>
              <a:t>Análise e resolução de problemas em grupo</a:t>
            </a:r>
          </a:p>
          <a:p>
            <a:r>
              <a:rPr lang="pt-BR" dirty="0" smtClean="0"/>
              <a:t>Desenvolver a habilidade de argumentação</a:t>
            </a:r>
          </a:p>
          <a:p>
            <a:r>
              <a:rPr lang="pt-BR" dirty="0" smtClean="0"/>
              <a:t>Entendimento dos conceitos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-O que é espécie invasora</a:t>
            </a:r>
          </a:p>
          <a:p>
            <a:pPr>
              <a:buNone/>
            </a:pPr>
            <a:r>
              <a:rPr lang="pt-BR" dirty="0" smtClean="0"/>
              <a:t>-Leitura do texto criado por nós:</a:t>
            </a:r>
          </a:p>
          <a:p>
            <a:pPr>
              <a:buNone/>
            </a:pPr>
            <a:r>
              <a:rPr lang="pt-BR" dirty="0" smtClean="0"/>
              <a:t>No texto é problematizada a situação</a:t>
            </a:r>
          </a:p>
          <a:p>
            <a:pPr>
              <a:buNone/>
            </a:pPr>
            <a:r>
              <a:rPr lang="pt-BR" dirty="0" smtClean="0"/>
              <a:t>Prefeito deseja fazer uma audiência pública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Encenação de uma assembleia pública, na qual cada grupo de alunos representará um grupo social da cidade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Divisão de papéis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Professores = prefeito e MP</a:t>
            </a:r>
          </a:p>
          <a:p>
            <a:r>
              <a:rPr lang="pt-BR" dirty="0" smtClean="0"/>
              <a:t>Grupo 1: pescadores</a:t>
            </a:r>
          </a:p>
          <a:p>
            <a:r>
              <a:rPr lang="pt-BR" dirty="0" smtClean="0"/>
              <a:t>Grupo 2: comerciantes</a:t>
            </a:r>
          </a:p>
          <a:p>
            <a:r>
              <a:rPr lang="pt-BR" dirty="0" smtClean="0"/>
              <a:t>Grupo 3: consumidores</a:t>
            </a:r>
          </a:p>
          <a:p>
            <a:r>
              <a:rPr lang="pt-BR" dirty="0" smtClean="0"/>
              <a:t>Grupo 4: biólogos (pesquisadores)</a:t>
            </a:r>
          </a:p>
          <a:p>
            <a:r>
              <a:rPr lang="pt-BR" dirty="0" smtClean="0"/>
              <a:t>Grupo 5: ecoturismo</a:t>
            </a:r>
          </a:p>
          <a:p>
            <a:r>
              <a:rPr lang="pt-BR" dirty="0" smtClean="0"/>
              <a:t>Grupo 6: PETROBRAS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grupo deverá, a partir do ponto de vista do grupo que representa, levantar consequências, e opções de controle do problema</a:t>
            </a:r>
          </a:p>
          <a:p>
            <a:r>
              <a:rPr lang="pt-BR" dirty="0" smtClean="0"/>
              <a:t>Os professores (prefeito) irá contra argumentar,  orientando a discussão, analisando todos os aspectos do problema (social, econômico e ambiental)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Tomada de decisão pela sala em consenso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176</Words>
  <Application>Microsoft Office PowerPoint</Application>
  <PresentationFormat>Apresentação na tela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Texto Coral-Sol</vt:lpstr>
      <vt:lpstr>Objetivo</vt:lpstr>
      <vt:lpstr>Introdução</vt:lpstr>
      <vt:lpstr>Atividade</vt:lpstr>
      <vt:lpstr>Divisão de papéis</vt:lpstr>
      <vt:lpstr>Slide 6</vt:lpstr>
      <vt:lpstr>Resultado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Coral-Sol</dc:title>
  <dc:creator>Aluno visitante</dc:creator>
  <cp:lastModifiedBy>Aluno visitante</cp:lastModifiedBy>
  <cp:revision>2</cp:revision>
  <dcterms:created xsi:type="dcterms:W3CDTF">2013-09-24T00:08:39Z</dcterms:created>
  <dcterms:modified xsi:type="dcterms:W3CDTF">2013-09-24T00:43:15Z</dcterms:modified>
</cp:coreProperties>
</file>