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3E9F-227D-4AC3-81A0-E230FAF7BFCF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F696-9DFB-4433-8ADF-E85DA32EFC4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3E9F-227D-4AC3-81A0-E230FAF7BFCF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F696-9DFB-4433-8ADF-E85DA32EFC4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3E9F-227D-4AC3-81A0-E230FAF7BFCF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F696-9DFB-4433-8ADF-E85DA32EFC4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3E9F-227D-4AC3-81A0-E230FAF7BFCF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F696-9DFB-4433-8ADF-E85DA32EFC4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3E9F-227D-4AC3-81A0-E230FAF7BFCF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F696-9DFB-4433-8ADF-E85DA32EFC4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3E9F-227D-4AC3-81A0-E230FAF7BFCF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F696-9DFB-4433-8ADF-E85DA32EFC4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3E9F-227D-4AC3-81A0-E230FAF7BFCF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F696-9DFB-4433-8ADF-E85DA32EFC4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3E9F-227D-4AC3-81A0-E230FAF7BFCF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F696-9DFB-4433-8ADF-E85DA32EFC4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3E9F-227D-4AC3-81A0-E230FAF7BFCF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F696-9DFB-4433-8ADF-E85DA32EFC4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3E9F-227D-4AC3-81A0-E230FAF7BFCF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F696-9DFB-4433-8ADF-E85DA32EFC4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3E9F-227D-4AC3-81A0-E230FAF7BFCF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F696-9DFB-4433-8ADF-E85DA32EFC4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C3E9F-227D-4AC3-81A0-E230FAF7BFCF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0F696-9DFB-4433-8ADF-E85DA32EFC4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Impactos potenciais das mudanças propostas no Código Florestal Brasileiro sobre os répteis brasileiros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31640" y="4556720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pt-BR" dirty="0" smtClean="0"/>
              <a:t>Camila </a:t>
            </a:r>
            <a:r>
              <a:rPr lang="pt-BR" dirty="0" err="1" smtClean="0"/>
              <a:t>Camata</a:t>
            </a:r>
            <a:endParaRPr lang="pt-BR" dirty="0" smtClean="0"/>
          </a:p>
          <a:p>
            <a:pPr algn="r"/>
            <a:r>
              <a:rPr lang="pt-BR" dirty="0" smtClean="0"/>
              <a:t>Daniela </a:t>
            </a:r>
            <a:r>
              <a:rPr lang="pt-BR" dirty="0" err="1" smtClean="0"/>
              <a:t>Alvelos</a:t>
            </a:r>
            <a:endParaRPr lang="pt-BR" dirty="0"/>
          </a:p>
          <a:p>
            <a:pPr algn="r"/>
            <a:r>
              <a:rPr lang="pt-BR" dirty="0" smtClean="0"/>
              <a:t>Naomi </a:t>
            </a:r>
            <a:r>
              <a:rPr lang="pt-BR" dirty="0" err="1" smtClean="0"/>
              <a:t>Nakao</a:t>
            </a:r>
            <a:endParaRPr lang="pt-BR" dirty="0" smtClean="0"/>
          </a:p>
          <a:p>
            <a:pPr algn="r"/>
            <a:r>
              <a:rPr lang="pt-BR" dirty="0" smtClean="0"/>
              <a:t>Natalie Domingos</a:t>
            </a:r>
          </a:p>
          <a:p>
            <a:pPr algn="r"/>
            <a:r>
              <a:rPr lang="pt-BR" dirty="0" smtClean="0"/>
              <a:t>Vanessa Simões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-1260648" y="5733256"/>
            <a:ext cx="1166529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Rio</a:t>
            </a:r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6732240" y="188640"/>
            <a:ext cx="2088232" cy="187220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Topo de morro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0" y="5085184"/>
            <a:ext cx="9144000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Mata Ciliar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23528" y="332656"/>
            <a:ext cx="2520280" cy="25922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Reserva Legal</a:t>
            </a:r>
          </a:p>
          <a:p>
            <a:pPr algn="ctr"/>
            <a:r>
              <a:rPr lang="pt-BR" dirty="0"/>
              <a:t>c</a:t>
            </a:r>
            <a:r>
              <a:rPr lang="pt-BR" dirty="0" smtClean="0"/>
              <a:t>om Espécies vegetais exóticas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5076056" y="2564904"/>
            <a:ext cx="2520280" cy="21602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Reserva Legal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36512" y="6309320"/>
            <a:ext cx="9180512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Mata Ciliar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1547664" y="1556792"/>
            <a:ext cx="2376264" cy="3096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AMBIENTE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- Umidade</a:t>
            </a:r>
          </a:p>
          <a:p>
            <a:pPr algn="ctr"/>
            <a:r>
              <a:rPr lang="pt-BR" dirty="0" smtClean="0"/>
              <a:t>- Temperatura</a:t>
            </a:r>
          </a:p>
          <a:p>
            <a:pPr algn="ctr"/>
            <a:r>
              <a:rPr lang="pt-BR" dirty="0" smtClean="0"/>
              <a:t>- Disponibilidade de Alimentos</a:t>
            </a:r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4283968" y="1556792"/>
            <a:ext cx="2880320" cy="3168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COBRA</a:t>
            </a:r>
          </a:p>
          <a:p>
            <a:pPr algn="ctr"/>
            <a:endParaRPr lang="pt-BR" dirty="0"/>
          </a:p>
          <a:p>
            <a:pPr algn="ctr"/>
            <a:r>
              <a:rPr lang="pt-BR" dirty="0" smtClean="0"/>
              <a:t>Ambiente Úmido</a:t>
            </a:r>
          </a:p>
          <a:p>
            <a:pPr algn="ctr"/>
            <a:r>
              <a:rPr lang="pt-BR" dirty="0" smtClean="0"/>
              <a:t>Temperatura Amena</a:t>
            </a:r>
          </a:p>
          <a:p>
            <a:pPr algn="ctr"/>
            <a:r>
              <a:rPr lang="pt-BR" dirty="0" smtClean="0"/>
              <a:t>Alimenta-se de Roedores 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3491880" y="3140968"/>
            <a:ext cx="2376264" cy="36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Uma área foi degradada e há a possibilidade de reflorestá-la com uma espécie nativa ou com uma espécie exótica.</a:t>
            </a:r>
          </a:p>
          <a:p>
            <a:pPr algn="ctr"/>
            <a:r>
              <a:rPr lang="pt-BR" dirty="0" smtClean="0"/>
              <a:t>Se você pudesse tomar a decisão de qual espécie plantar, qual  dessas seria?</a:t>
            </a:r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4860032" y="144016"/>
            <a:ext cx="2376264" cy="28529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Houve um incêndio em todas as áreas.</a:t>
            </a:r>
          </a:p>
          <a:p>
            <a:pPr algn="ctr"/>
            <a:r>
              <a:rPr lang="pt-BR" dirty="0" smtClean="0"/>
              <a:t>Você só tem recursos para apagar o fogo em três das áreas. </a:t>
            </a:r>
          </a:p>
          <a:p>
            <a:pPr algn="ctr"/>
            <a:r>
              <a:rPr lang="pt-BR" dirty="0" smtClean="0"/>
              <a:t>Quais áreas você salvaria?</a:t>
            </a:r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6084168" y="3140968"/>
            <a:ext cx="2880320" cy="36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Existe uma proposta de lei que permite o desmatamento de áreas de topo de morro para serem utilizadas na agricultura, aumentando a produção de alimentos para a região. </a:t>
            </a:r>
            <a:endParaRPr lang="pt-BR" dirty="0"/>
          </a:p>
          <a:p>
            <a:pPr algn="ctr"/>
            <a:r>
              <a:rPr lang="pt-BR" dirty="0" smtClean="0"/>
              <a:t>Supondo que você é um deputado influente, você votaria a favor ou contra essa lei?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67544" y="1916832"/>
            <a:ext cx="2376264" cy="302433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Um corredor ecológico será construído.</a:t>
            </a:r>
          </a:p>
          <a:p>
            <a:pPr algn="ctr"/>
            <a:r>
              <a:rPr lang="pt-BR" dirty="0" smtClean="0"/>
              <a:t>Você está incumbido de  decidir entre quais áreas esse corredor será.</a:t>
            </a:r>
            <a:endParaRPr lang="pt-BR" dirty="0" smtClean="0"/>
          </a:p>
          <a:p>
            <a:pPr algn="ctr"/>
            <a:r>
              <a:rPr lang="pt-BR" dirty="0" smtClean="0"/>
              <a:t>Insira ele no jogo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186</Words>
  <Application>Microsoft Office PowerPoint</Application>
  <PresentationFormat>Apresentação na tela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Impactos potenciais das mudanças propostas no Código Florestal Brasileiro sobre os répteis brasileiros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Impactos potenciais das mudanças propostas no Código Florestal Brasileiro sobre os répteis brasileiros</dc:title>
  <dc:creator>Aluno visitante</dc:creator>
  <cp:lastModifiedBy>Aluno visitante</cp:lastModifiedBy>
  <cp:revision>1</cp:revision>
  <dcterms:created xsi:type="dcterms:W3CDTF">2013-09-24T00:06:12Z</dcterms:created>
  <dcterms:modified xsi:type="dcterms:W3CDTF">2013-09-24T01:03:38Z</dcterms:modified>
</cp:coreProperties>
</file>