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12D6-8310-429D-98EF-FFD46FF48EC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62577-84CF-48AA-B17A-06E3FD6DAEE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Mudança do Código Florestal: Perda de habitat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Diego </a:t>
            </a:r>
            <a:r>
              <a:rPr lang="pt-BR" dirty="0" err="1" smtClean="0"/>
              <a:t>Bitencourt</a:t>
            </a:r>
            <a:endParaRPr lang="pt-BR" dirty="0" smtClean="0"/>
          </a:p>
          <a:p>
            <a:r>
              <a:rPr lang="pt-BR" dirty="0" smtClean="0"/>
              <a:t>Vinícius </a:t>
            </a:r>
            <a:r>
              <a:rPr lang="pt-BR" dirty="0" err="1" smtClean="0"/>
              <a:t>Biffi</a:t>
            </a:r>
            <a:endParaRPr lang="pt-BR" dirty="0" smtClean="0"/>
          </a:p>
          <a:p>
            <a:r>
              <a:rPr lang="pt-BR" dirty="0" err="1" smtClean="0"/>
              <a:t>Irina</a:t>
            </a:r>
            <a:r>
              <a:rPr lang="pt-BR" dirty="0" smtClean="0"/>
              <a:t> Barros</a:t>
            </a:r>
          </a:p>
          <a:p>
            <a:r>
              <a:rPr lang="pt-BR" dirty="0" err="1" smtClean="0"/>
              <a:t>Mayra</a:t>
            </a:r>
            <a:r>
              <a:rPr lang="pt-BR" dirty="0" smtClean="0"/>
              <a:t> Sato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Idéia</a:t>
            </a:r>
            <a:r>
              <a:rPr lang="pt-BR" dirty="0" smtClean="0"/>
              <a:t> geral da atividade:</a:t>
            </a:r>
          </a:p>
          <a:p>
            <a:pPr lvl="1"/>
            <a:r>
              <a:rPr lang="pt-BR" dirty="0" smtClean="0"/>
              <a:t>Matriz de fragmentos de matas</a:t>
            </a:r>
          </a:p>
          <a:p>
            <a:pPr lvl="1"/>
            <a:endParaRPr lang="pt-BR" dirty="0"/>
          </a:p>
          <a:p>
            <a:r>
              <a:rPr lang="pt-BR" dirty="0" smtClean="0"/>
              <a:t>Áreas de ocupação de espécies</a:t>
            </a:r>
          </a:p>
          <a:p>
            <a:r>
              <a:rPr lang="pt-BR" dirty="0" smtClean="0"/>
              <a:t>Capacidade de transição entre os fragmentos</a:t>
            </a:r>
          </a:p>
          <a:p>
            <a:endParaRPr lang="pt-BR" dirty="0"/>
          </a:p>
          <a:p>
            <a:r>
              <a:rPr lang="pt-BR" dirty="0" smtClean="0"/>
              <a:t>Redução das áreas pelo Novo Código Florestal 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83561" y="620688"/>
          <a:ext cx="7992882" cy="56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678"/>
                <a:gridCol w="420678"/>
                <a:gridCol w="420678"/>
                <a:gridCol w="394157"/>
                <a:gridCol w="447199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  <a:gridCol w="420678"/>
              </a:tblGrid>
              <a:tr h="468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Concepções anteriores à atividade:</a:t>
            </a:r>
          </a:p>
          <a:p>
            <a:pPr lvl="1"/>
            <a:r>
              <a:rPr lang="pt-BR" dirty="0" smtClean="0"/>
              <a:t>Papel ecológico das espécies</a:t>
            </a:r>
          </a:p>
          <a:p>
            <a:pPr lvl="1"/>
            <a:r>
              <a:rPr lang="pt-BR" dirty="0" smtClean="0"/>
              <a:t>Conceito de endemismo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Necessidade de tomada de decisões</a:t>
            </a:r>
          </a:p>
          <a:p>
            <a:pPr lvl="1"/>
            <a:r>
              <a:rPr lang="pt-BR" dirty="0" smtClean="0"/>
              <a:t>Que áreas serão excluídas da matriz?</a:t>
            </a:r>
          </a:p>
          <a:p>
            <a:endParaRPr lang="pt-BR" dirty="0" smtClean="0"/>
          </a:p>
          <a:p>
            <a:r>
              <a:rPr lang="pt-BR" dirty="0" smtClean="0"/>
              <a:t>Poder de argumentação</a:t>
            </a:r>
          </a:p>
          <a:p>
            <a:pPr lvl="1"/>
            <a:r>
              <a:rPr lang="pt-BR" dirty="0" smtClean="0"/>
              <a:t>Qual espécie deve ser conservada?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Conclusão final: consequências ecológicas da mudança do Código Florestal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87</Words>
  <Application>Microsoft Office PowerPoint</Application>
  <PresentationFormat>Apresentação na tela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Mudança do Código Florestal: Perda de habitat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 do Código Florestal: Perda de habitat</dc:title>
  <dc:creator>Aluno visitante</dc:creator>
  <cp:lastModifiedBy>Aluno visitante</cp:lastModifiedBy>
  <cp:revision>1</cp:revision>
  <dcterms:created xsi:type="dcterms:W3CDTF">2013-09-24T00:31:33Z</dcterms:created>
  <dcterms:modified xsi:type="dcterms:W3CDTF">2013-09-24T00:59:57Z</dcterms:modified>
</cp:coreProperties>
</file>