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EC1DD0-69A0-4A1F-A501-8737849D9C5D}" type="datetimeFigureOut">
              <a:rPr lang="pt-BR" smtClean="0"/>
              <a:pPr/>
              <a:t>06/10/2013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A23F5F-94E8-4009-B435-BFE2BAA3A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172200" cy="2088232"/>
          </a:xfrm>
        </p:spPr>
        <p:txBody>
          <a:bodyPr/>
          <a:lstStyle/>
          <a:p>
            <a:pPr algn="ctr"/>
            <a:r>
              <a:rPr lang="pt-BR" dirty="0" smtClean="0"/>
              <a:t>Projeto </a:t>
            </a:r>
            <a:r>
              <a:rPr lang="pt-BR" dirty="0" err="1" smtClean="0"/>
              <a:t>Coral-Sol</a:t>
            </a:r>
            <a:r>
              <a:rPr lang="pt-BR" dirty="0" smtClean="0"/>
              <a:t> e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Ministério </a:t>
            </a:r>
            <a:r>
              <a:rPr lang="pt-BR" dirty="0" smtClean="0"/>
              <a:t>Público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4221088"/>
            <a:ext cx="6462464" cy="215383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Carolina </a:t>
            </a:r>
            <a:r>
              <a:rPr lang="pt-BR" dirty="0" err="1" smtClean="0"/>
              <a:t>Sconfienza</a:t>
            </a:r>
            <a:r>
              <a:rPr lang="pt-BR" dirty="0" smtClean="0"/>
              <a:t> Faria</a:t>
            </a:r>
          </a:p>
          <a:p>
            <a:pPr algn="ctr"/>
            <a:r>
              <a:rPr lang="pt-BR" dirty="0" err="1" smtClean="0"/>
              <a:t>Tamiris</a:t>
            </a:r>
            <a:r>
              <a:rPr lang="pt-BR" dirty="0" smtClean="0"/>
              <a:t> </a:t>
            </a:r>
            <a:r>
              <a:rPr lang="pt-BR" dirty="0" err="1" smtClean="0"/>
              <a:t>Imaeda</a:t>
            </a:r>
            <a:r>
              <a:rPr lang="pt-BR" dirty="0" smtClean="0"/>
              <a:t> </a:t>
            </a:r>
            <a:r>
              <a:rPr lang="pt-BR" dirty="0" err="1" smtClean="0"/>
              <a:t>Yassumoto</a:t>
            </a:r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	Ministério </a:t>
            </a:r>
            <a:r>
              <a:rPr lang="pt-BR" dirty="0" smtClean="0"/>
              <a:t>Público usa laudo técnico do projeto </a:t>
            </a:r>
            <a:r>
              <a:rPr lang="pt-BR" dirty="0" err="1" smtClean="0"/>
              <a:t>Coral-Sol</a:t>
            </a:r>
            <a:r>
              <a:rPr lang="pt-BR" dirty="0" smtClean="0"/>
              <a:t> para apurar responsabilidade da </a:t>
            </a:r>
            <a:r>
              <a:rPr lang="pt-BR" dirty="0" err="1" smtClean="0"/>
              <a:t>bionvasão</a:t>
            </a:r>
            <a:r>
              <a:rPr lang="pt-BR" dirty="0" smtClean="0"/>
              <a:t> no litoral fluminense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6ª série do ensino fundamental</a:t>
            </a:r>
          </a:p>
          <a:p>
            <a:pPr lvl="1"/>
            <a:r>
              <a:rPr lang="pt-BR" dirty="0" smtClean="0"/>
              <a:t>Após os temas “Biodiversidade – 5 Reinos” e “Ecologia – Teias alimentares”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Procedimentos e 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Apresentar aos alunos uma teia alimentar simples (planta, inseto, sapo, cobra, decompositor)</a:t>
            </a:r>
          </a:p>
          <a:p>
            <a:endParaRPr lang="pt-BR" dirty="0" smtClean="0"/>
          </a:p>
          <a:p>
            <a:r>
              <a:rPr lang="pt-BR" dirty="0" smtClean="0"/>
              <a:t>Propor </a:t>
            </a:r>
            <a:r>
              <a:rPr lang="pt-BR" dirty="0" smtClean="0"/>
              <a:t>a questão: “O que aconteceria se </a:t>
            </a:r>
            <a:r>
              <a:rPr lang="pt-BR" dirty="0" smtClean="0"/>
              <a:t>colocássemos </a:t>
            </a:r>
            <a:r>
              <a:rPr lang="pt-BR" dirty="0" smtClean="0"/>
              <a:t>uma espécie nova de sapo nesse habitat? Como ela afetaria a teia?”</a:t>
            </a:r>
          </a:p>
          <a:p>
            <a:endParaRPr lang="pt-BR" dirty="0" smtClean="0"/>
          </a:p>
          <a:p>
            <a:r>
              <a:rPr lang="pt-BR" dirty="0" smtClean="0"/>
              <a:t>Trabalhar </a:t>
            </a:r>
            <a:r>
              <a:rPr lang="pt-BR" dirty="0" smtClean="0"/>
              <a:t>os conceitos de espécie exótica e espécie nativa, invasão biológica e o papel do ser humano nessa situação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pt-BR" dirty="0" smtClean="0"/>
              <a:t>Utilizar o exemplo real da invasão do </a:t>
            </a:r>
            <a:r>
              <a:rPr lang="pt-BR" dirty="0" err="1" smtClean="0"/>
              <a:t>Coral-sol</a:t>
            </a:r>
            <a:r>
              <a:rPr lang="pt-BR" dirty="0" smtClean="0"/>
              <a:t> no litoral brasileiro</a:t>
            </a:r>
          </a:p>
          <a:p>
            <a:endParaRPr lang="pt-BR" dirty="0" smtClean="0"/>
          </a:p>
          <a:p>
            <a:r>
              <a:rPr lang="pt-BR" dirty="0" smtClean="0"/>
              <a:t>Discutir </a:t>
            </a:r>
            <a:r>
              <a:rPr lang="pt-BR" dirty="0" smtClean="0"/>
              <a:t>que condições propiciam a invasão, neste caso (ampla faixa de tolerância ambiental, ausência de predadores), e as suas consequências (ambientais, sociais, econômicas)</a:t>
            </a:r>
          </a:p>
          <a:p>
            <a:endParaRPr lang="pt-BR" dirty="0" smtClean="0"/>
          </a:p>
          <a:p>
            <a:r>
              <a:rPr lang="pt-BR" dirty="0" smtClean="0"/>
              <a:t>Debater </a:t>
            </a:r>
            <a:r>
              <a:rPr lang="pt-BR" dirty="0" smtClean="0"/>
              <a:t>sobre possíveis medidas preventivas e de controle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Conhecimentos </a:t>
            </a:r>
            <a:r>
              <a:rPr lang="pt-BR" dirty="0" smtClean="0"/>
              <a:t>e </a:t>
            </a:r>
            <a:r>
              <a:rPr lang="pt-BR" dirty="0" smtClean="0"/>
              <a:t>Valores adquiridos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Aplicar </a:t>
            </a:r>
            <a:r>
              <a:rPr lang="pt-BR" dirty="0" smtClean="0"/>
              <a:t>conhecimentos científicos na interpretação de um problema ambiental </a:t>
            </a:r>
          </a:p>
          <a:p>
            <a:endParaRPr lang="pt-BR" dirty="0" smtClean="0"/>
          </a:p>
          <a:p>
            <a:r>
              <a:rPr lang="pt-BR" dirty="0" smtClean="0"/>
              <a:t>Necessidade de preservar o meio ambiente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Personalizada 1">
      <a:dk1>
        <a:srgbClr val="546321"/>
      </a:dk1>
      <a:lt1>
        <a:sysClr val="window" lastClr="FFFFFF"/>
      </a:lt1>
      <a:dk2>
        <a:srgbClr val="387025"/>
      </a:dk2>
      <a:lt2>
        <a:srgbClr val="C9DA91"/>
      </a:lt2>
      <a:accent1>
        <a:srgbClr val="A5C249"/>
      </a:accent1>
      <a:accent2>
        <a:srgbClr val="7CCA62"/>
      </a:accent2>
      <a:accent3>
        <a:srgbClr val="10CF9B"/>
      </a:accent3>
      <a:accent4>
        <a:srgbClr val="0BD0D9"/>
      </a:accent4>
      <a:accent5>
        <a:srgbClr val="009DD9"/>
      </a:accent5>
      <a:accent6>
        <a:srgbClr val="0F6FC6"/>
      </a:accent6>
      <a:hlink>
        <a:srgbClr val="E2D700"/>
      </a:hlink>
      <a:folHlink>
        <a:srgbClr val="85DFD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166</Words>
  <Application>Microsoft Office PowerPoint</Application>
  <PresentationFormat>Apresentação na tela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Balcão Envidraçado</vt:lpstr>
      <vt:lpstr>Projeto Coral-Sol e  Ministério Público</vt:lpstr>
      <vt:lpstr>Contextualização</vt:lpstr>
      <vt:lpstr>Procedimentos e conceitos</vt:lpstr>
      <vt:lpstr>Procedimentos</vt:lpstr>
      <vt:lpstr>Conhecimentos e Valores adquiridos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Coral-Sol e Ministério Público</dc:title>
  <dc:creator>Aluno visitante</dc:creator>
  <cp:lastModifiedBy>Carolina</cp:lastModifiedBy>
  <cp:revision>5</cp:revision>
  <dcterms:created xsi:type="dcterms:W3CDTF">2013-09-23T20:06:49Z</dcterms:created>
  <dcterms:modified xsi:type="dcterms:W3CDTF">2013-10-06T19:01:08Z</dcterms:modified>
</cp:coreProperties>
</file>