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DDDBE2E-BC5B-4448-B4E4-32D4218B9703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0F77914-18C8-470B-9085-CF6E44364182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BE2E-BC5B-4448-B4E4-32D4218B9703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7914-18C8-470B-9085-CF6E443641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BE2E-BC5B-4448-B4E4-32D4218B9703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7914-18C8-470B-9085-CF6E443641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DDBE2E-BC5B-4448-B4E4-32D4218B9703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F77914-18C8-470B-9085-CF6E4436418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DDDBE2E-BC5B-4448-B4E4-32D4218B9703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0F77914-18C8-470B-9085-CF6E44364182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BE2E-BC5B-4448-B4E4-32D4218B9703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7914-18C8-470B-9085-CF6E44364182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BE2E-BC5B-4448-B4E4-32D4218B9703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7914-18C8-470B-9085-CF6E44364182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DDBE2E-BC5B-4448-B4E4-32D4218B9703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F77914-18C8-470B-9085-CF6E4436418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BE2E-BC5B-4448-B4E4-32D4218B9703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7914-18C8-470B-9085-CF6E443641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DDBE2E-BC5B-4448-B4E4-32D4218B9703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F77914-18C8-470B-9085-CF6E44364182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DDBE2E-BC5B-4448-B4E4-32D4218B9703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F77914-18C8-470B-9085-CF6E44364182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DDBE2E-BC5B-4448-B4E4-32D4218B9703}" type="datetimeFigureOut">
              <a:rPr lang="pt-BR" smtClean="0"/>
              <a:t>23/9/2013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0F77914-18C8-470B-9085-CF6E4436418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09487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Impactos potenciais das mudanças propostas no </a:t>
            </a:r>
            <a:br>
              <a:rPr lang="pt-BR" dirty="0" smtClean="0"/>
            </a:br>
            <a:r>
              <a:rPr lang="pt-BR" dirty="0" smtClean="0"/>
              <a:t>Código Florestal Brasileiro sobre os répteis brasileiros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Lucas Medeiros, Marina </a:t>
            </a:r>
            <a:r>
              <a:rPr lang="pt-BR" dirty="0" err="1" smtClean="0"/>
              <a:t>Cararo</a:t>
            </a:r>
            <a:r>
              <a:rPr lang="pt-BR" dirty="0" smtClean="0"/>
              <a:t> e Paula Carvalho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Atividade de Distribuição Geográfica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Objetivo: Estimular os alunos a refletirem sobre situações-problema, e análise crítica para resolução dos problemas. No caso os alunos teriam que identificar os impactos da redução das áreas protegidas pelo Código Florestal sobre grupos de répteis.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Proposta: Alunos recebem mapa geográfico e demarcam as áreas que deveriam ser protegidas por lei. Metade dos grupos demarcariam essas áreas de acordo com o Código Florestal antigo e a outra com o novo Código Florestal. Os alunos recebem a distribuição de um grupo de répteis na área demarcada, afim de comparar os impactos causados pela alteração no Código </a:t>
            </a:r>
            <a:r>
              <a:rPr lang="pt-BR" dirty="0"/>
              <a:t>F</a:t>
            </a:r>
            <a:r>
              <a:rPr lang="pt-BR" dirty="0" smtClean="0"/>
              <a:t>lorestal.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 de 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O que acontecerá com os grupos após a mudança no Código Florestal? Por quê?</a:t>
            </a:r>
          </a:p>
          <a:p>
            <a:r>
              <a:rPr lang="pt-BR" dirty="0" smtClean="0"/>
              <a:t>Quais aspectos da biologia dos répteis que ajudam a entender sua distribuição geográfica e a restrição de </a:t>
            </a:r>
            <a:r>
              <a:rPr lang="pt-BR" dirty="0" err="1" smtClean="0"/>
              <a:t>habitats</a:t>
            </a:r>
            <a:r>
              <a:rPr lang="pt-BR" dirty="0"/>
              <a:t>?</a:t>
            </a:r>
            <a:endParaRPr lang="pt-BR" dirty="0" smtClean="0"/>
          </a:p>
          <a:p>
            <a:r>
              <a:rPr lang="pt-BR" dirty="0" smtClean="0"/>
              <a:t>Qual a eficácia das medidas compensatórias do Código Florestal?</a:t>
            </a:r>
          </a:p>
          <a:p>
            <a:r>
              <a:rPr lang="pt-BR" dirty="0" smtClean="0"/>
              <a:t>Qual o impacto de reflorestamento com espécies exóticas?</a:t>
            </a:r>
          </a:p>
          <a:p>
            <a:r>
              <a:rPr lang="pt-BR" dirty="0" smtClean="0"/>
              <a:t>Que alternativas poderiam ser sugeridas para diminuir os impactos?</a:t>
            </a:r>
          </a:p>
          <a:p>
            <a:r>
              <a:rPr lang="pt-BR" dirty="0" smtClean="0"/>
              <a:t>Discussão a respeito de formas de participação ativa nas decisões  relacionadas a conservação da biodiversidade (audiências públicas...)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66</TotalTime>
  <Words>209</Words>
  <Application>Microsoft Office PowerPoint</Application>
  <PresentationFormat>Apresentação na tela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Balcão Envidraçado</vt:lpstr>
      <vt:lpstr>Impactos potenciais das mudanças propostas no  Código Florestal Brasileiro sobre os répteis brasileiros</vt:lpstr>
      <vt:lpstr>Atividade de Distribuição Geográfica</vt:lpstr>
      <vt:lpstr>Slide 3</vt:lpstr>
      <vt:lpstr>Roteiro de Discussão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Impactos potenciais das mudanças propostas no  Código Florestal Brasileiro sobre os répteis brasileiros</dc:title>
  <dc:creator>Aluno visitante</dc:creator>
  <cp:lastModifiedBy>Aluno visitante</cp:lastModifiedBy>
  <cp:revision>5</cp:revision>
  <dcterms:created xsi:type="dcterms:W3CDTF">2013-09-23T19:45:37Z</dcterms:created>
  <dcterms:modified xsi:type="dcterms:W3CDTF">2013-09-23T20:52:10Z</dcterms:modified>
</cp:coreProperties>
</file>