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272" y="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>
            <a:fillRect/>
          </a:stretch>
        </p:blipFill>
        <p:spPr>
          <a:xfrm>
            <a:off x="6054840" y="405864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64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&lt;data/hora&gt;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pt-BR"/>
              <a:t>&lt;rodapé&gt;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373D228E-0888-4BEC-AEAC-1C6E86C79E4E}" type="slidenum">
              <a:rPr lang="pt-BR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33580" y="1909143"/>
            <a:ext cx="1080000" cy="542160"/>
          </a:xfrm>
          <a:prstGeom prst="rect">
            <a:avLst/>
          </a:prstGeom>
        </p:spPr>
        <p:txBody>
          <a:bodyPr wrap="none" lIns="0" tIns="0" rIns="0" bIns="0" anchor="t"/>
          <a:lstStyle/>
          <a:p>
            <a:pPr algn="ctr"/>
            <a:r>
              <a:rPr lang="pt-BR" sz="1400" b="1" dirty="0"/>
              <a:t>TÉCNICA</a:t>
            </a:r>
            <a:endParaRPr b="1" dirty="0"/>
          </a:p>
        </p:txBody>
      </p:sp>
      <p:sp>
        <p:nvSpPr>
          <p:cNvPr id="40" name="TextShape 2"/>
          <p:cNvSpPr txBox="1"/>
          <p:nvPr/>
        </p:nvSpPr>
        <p:spPr>
          <a:xfrm>
            <a:off x="2273956" y="1909143"/>
            <a:ext cx="1080000" cy="542160"/>
          </a:xfrm>
          <a:prstGeom prst="rect">
            <a:avLst/>
          </a:prstGeom>
        </p:spPr>
        <p:txBody>
          <a:bodyPr wrap="none" lIns="0" tIns="0" rIns="0" bIns="0" anchor="t"/>
          <a:lstStyle/>
          <a:p>
            <a:pPr algn="ctr"/>
            <a:r>
              <a:rPr lang="pt-BR" sz="1400" b="1"/>
              <a:t>DEMANDA</a:t>
            </a:r>
            <a:endParaRPr b="1"/>
          </a:p>
        </p:txBody>
      </p:sp>
      <p:sp>
        <p:nvSpPr>
          <p:cNvPr id="41" name="TextShape 3"/>
          <p:cNvSpPr txBox="1"/>
          <p:nvPr/>
        </p:nvSpPr>
        <p:spPr>
          <a:xfrm>
            <a:off x="4326204" y="1909143"/>
            <a:ext cx="1619824" cy="542160"/>
          </a:xfrm>
          <a:prstGeom prst="rect">
            <a:avLst/>
          </a:prstGeom>
        </p:spPr>
        <p:txBody>
          <a:bodyPr wrap="none" lIns="0" tIns="0" rIns="0" bIns="0" anchor="t"/>
          <a:lstStyle/>
          <a:p>
            <a:r>
              <a:rPr lang="pt-BR" sz="1400" b="1" dirty="0" smtClean="0"/>
              <a:t>QUALIDADE DO</a:t>
            </a:r>
          </a:p>
          <a:p>
            <a:r>
              <a:rPr lang="pt-BR" sz="1400" b="1" dirty="0" smtClean="0"/>
              <a:t>ESPAÇO</a:t>
            </a:r>
            <a:endParaRPr lang="pt-BR" b="1" dirty="0"/>
          </a:p>
        </p:txBody>
      </p:sp>
      <p:sp>
        <p:nvSpPr>
          <p:cNvPr id="42" name="TextShape 4"/>
          <p:cNvSpPr txBox="1"/>
          <p:nvPr/>
        </p:nvSpPr>
        <p:spPr>
          <a:xfrm>
            <a:off x="333580" y="2803644"/>
            <a:ext cx="1295976" cy="1686765"/>
          </a:xfrm>
          <a:prstGeom prst="rect">
            <a:avLst/>
          </a:prstGeom>
        </p:spPr>
        <p:txBody>
          <a:bodyPr wrap="none" lIns="0" tIns="0" rIns="0" bIns="0" anchor="t"/>
          <a:lstStyle/>
          <a:p>
            <a:r>
              <a:rPr lang="pt-BR" sz="1400" dirty="0"/>
              <a:t>. pré-fabricação
. </a:t>
            </a:r>
            <a:r>
              <a:rPr lang="pt-BR" sz="1400" dirty="0" smtClean="0"/>
              <a:t>Customização</a:t>
            </a:r>
          </a:p>
          <a:p>
            <a:r>
              <a:rPr lang="pt-BR" sz="1400" dirty="0" smtClean="0"/>
              <a:t> </a:t>
            </a:r>
            <a:r>
              <a:rPr lang="pt-BR" sz="1400" dirty="0"/>
              <a:t>em massa</a:t>
            </a:r>
            <a:endParaRPr dirty="0"/>
          </a:p>
        </p:txBody>
      </p:sp>
      <p:sp>
        <p:nvSpPr>
          <p:cNvPr id="43" name="TextShape 5"/>
          <p:cNvSpPr txBox="1"/>
          <p:nvPr/>
        </p:nvSpPr>
        <p:spPr>
          <a:xfrm>
            <a:off x="2273956" y="2803644"/>
            <a:ext cx="1656000" cy="1398960"/>
          </a:xfrm>
          <a:prstGeom prst="rect">
            <a:avLst/>
          </a:prstGeom>
        </p:spPr>
        <p:txBody>
          <a:bodyPr wrap="none" lIns="0" tIns="0" rIns="0" bIns="0" anchor="t"/>
          <a:lstStyle/>
          <a:p>
            <a:r>
              <a:rPr lang="pt-BR" sz="1400" dirty="0"/>
              <a:t>. novos modos </a:t>
            </a:r>
            <a:endParaRPr lang="pt-BR" sz="1400" dirty="0" smtClean="0"/>
          </a:p>
          <a:p>
            <a:r>
              <a:rPr lang="pt-BR" sz="1400" dirty="0" smtClean="0"/>
              <a:t>de </a:t>
            </a:r>
            <a:r>
              <a:rPr lang="pt-BR" sz="1400" dirty="0"/>
              <a:t>vida (tipologias)
. tolerância à </a:t>
            </a:r>
            <a:endParaRPr lang="pt-BR" sz="1400" dirty="0" smtClean="0"/>
          </a:p>
          <a:p>
            <a:r>
              <a:rPr lang="pt-BR" sz="1400" dirty="0" smtClean="0"/>
              <a:t>diversidade</a:t>
            </a:r>
            <a:r>
              <a:rPr lang="pt-BR" sz="1400" dirty="0"/>
              <a:t>
. convivência</a:t>
            </a:r>
            <a:endParaRPr dirty="0"/>
          </a:p>
        </p:txBody>
      </p:sp>
      <p:sp>
        <p:nvSpPr>
          <p:cNvPr id="44" name="TextShape 6"/>
          <p:cNvSpPr txBox="1"/>
          <p:nvPr/>
        </p:nvSpPr>
        <p:spPr>
          <a:xfrm>
            <a:off x="4110180" y="2803644"/>
            <a:ext cx="2304136" cy="1199160"/>
          </a:xfrm>
          <a:prstGeom prst="rect">
            <a:avLst/>
          </a:prstGeom>
        </p:spPr>
        <p:txBody>
          <a:bodyPr wrap="none" lIns="0" tIns="0" rIns="0" bIns="0" anchor="t"/>
          <a:lstStyle/>
          <a:p>
            <a:r>
              <a:rPr lang="pt-BR" sz="1400" dirty="0"/>
              <a:t>. sustentabilidade </a:t>
            </a:r>
            <a:endParaRPr lang="pt-BR" sz="1400" dirty="0" smtClean="0"/>
          </a:p>
          <a:p>
            <a:r>
              <a:rPr lang="pt-BR" sz="1400" dirty="0" smtClean="0"/>
              <a:t>ampliada (</a:t>
            </a:r>
            <a:r>
              <a:rPr lang="pt-BR" sz="1400" dirty="0"/>
              <a:t>ambiental, </a:t>
            </a:r>
            <a:endParaRPr lang="pt-BR" sz="1400" dirty="0" smtClean="0"/>
          </a:p>
          <a:p>
            <a:r>
              <a:rPr lang="pt-BR" sz="1400" dirty="0" smtClean="0"/>
              <a:t>econômica</a:t>
            </a:r>
            <a:r>
              <a:rPr lang="pt-BR" sz="1400" dirty="0"/>
              <a:t>, cultural, </a:t>
            </a:r>
            <a:endParaRPr lang="pt-BR" sz="1400" dirty="0" smtClean="0"/>
          </a:p>
          <a:p>
            <a:r>
              <a:rPr lang="pt-BR" sz="1400" dirty="0" smtClean="0"/>
              <a:t>social</a:t>
            </a:r>
            <a:r>
              <a:rPr lang="pt-BR" sz="1400" dirty="0"/>
              <a:t>)
. qualidades locais</a:t>
            </a:r>
            <a:endParaRPr dirty="0"/>
          </a:p>
        </p:txBody>
      </p:sp>
      <p:sp>
        <p:nvSpPr>
          <p:cNvPr id="8" name="TextShape 3"/>
          <p:cNvSpPr txBox="1"/>
          <p:nvPr/>
        </p:nvSpPr>
        <p:spPr>
          <a:xfrm>
            <a:off x="6168144" y="1909143"/>
            <a:ext cx="1619824" cy="542160"/>
          </a:xfrm>
          <a:prstGeom prst="rect">
            <a:avLst/>
          </a:prstGeom>
        </p:spPr>
        <p:txBody>
          <a:bodyPr wrap="none" lIns="0" tIns="0" rIns="0" bIns="0" anchor="t"/>
          <a:lstStyle/>
          <a:p>
            <a:r>
              <a:rPr lang="pt-BR" sz="1400" b="1" dirty="0" smtClean="0"/>
              <a:t>A QUESTÃO </a:t>
            </a:r>
          </a:p>
          <a:p>
            <a:r>
              <a:rPr lang="pt-BR" sz="1400" b="1" dirty="0" smtClean="0"/>
              <a:t>DA PLÁSTICA</a:t>
            </a:r>
            <a:endParaRPr lang="pt-BR" b="1" dirty="0"/>
          </a:p>
        </p:txBody>
      </p:sp>
      <p:sp>
        <p:nvSpPr>
          <p:cNvPr id="9" name="TextShape 3"/>
          <p:cNvSpPr txBox="1"/>
          <p:nvPr/>
        </p:nvSpPr>
        <p:spPr>
          <a:xfrm>
            <a:off x="8064648" y="1909143"/>
            <a:ext cx="1619824" cy="542160"/>
          </a:xfrm>
          <a:prstGeom prst="rect">
            <a:avLst/>
          </a:prstGeom>
        </p:spPr>
        <p:txBody>
          <a:bodyPr wrap="none" lIns="0" tIns="0" rIns="0" bIns="0" anchor="t"/>
          <a:lstStyle/>
          <a:p>
            <a:r>
              <a:rPr lang="pt-BR" sz="1400" b="1" dirty="0" smtClean="0"/>
              <a:t>PROGRAMA DO</a:t>
            </a:r>
          </a:p>
          <a:p>
            <a:r>
              <a:rPr lang="pt-BR" sz="1400" b="1" dirty="0" smtClean="0"/>
              <a:t>ARQUITETO</a:t>
            </a:r>
            <a:endParaRPr lang="pt-BR" b="1" dirty="0"/>
          </a:p>
        </p:txBody>
      </p:sp>
      <p:cxnSp>
        <p:nvCxnSpPr>
          <p:cNvPr id="3" name="Conector reto 2"/>
          <p:cNvCxnSpPr/>
          <p:nvPr/>
        </p:nvCxnSpPr>
        <p:spPr>
          <a:xfrm>
            <a:off x="2000950" y="1797517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929956" y="1797517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5858962" y="1797517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7787968" y="1797517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Anelise Ventura</dc:creator>
  <cp:lastModifiedBy>Anelise Ventura</cp:lastModifiedBy>
  <cp:revision>2</cp:revision>
  <dcterms:modified xsi:type="dcterms:W3CDTF">2013-09-30T14:13:11Z</dcterms:modified>
</cp:coreProperties>
</file>