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75" r:id="rId3"/>
    <p:sldId id="266" r:id="rId4"/>
    <p:sldId id="267" r:id="rId5"/>
    <p:sldId id="294" r:id="rId6"/>
    <p:sldId id="298" r:id="rId7"/>
    <p:sldId id="299" r:id="rId8"/>
    <p:sldId id="282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74" r:id="rId18"/>
    <p:sldId id="319" r:id="rId19"/>
    <p:sldId id="320" r:id="rId20"/>
    <p:sldId id="318" r:id="rId21"/>
    <p:sldId id="300" r:id="rId22"/>
    <p:sldId id="301" r:id="rId23"/>
    <p:sldId id="317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Internações por sexo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Plan1!$A$2:$A$3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CE380-1539-4816-8147-816080C5543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C8F62A8-1AA9-4127-B915-940DF6CD56E5}">
      <dgm:prSet phldrT="[Texto]"/>
      <dgm:spPr/>
      <dgm:t>
        <a:bodyPr/>
        <a:lstStyle/>
        <a:p>
          <a:r>
            <a:rPr lang="pt-BR" dirty="0" smtClean="0"/>
            <a:t>Segunda metade do século XX</a:t>
          </a:r>
          <a:endParaRPr lang="en-CA" dirty="0"/>
        </a:p>
      </dgm:t>
    </dgm:pt>
    <dgm:pt modelId="{A73CDE4E-4347-498A-8D07-D19C7C6DF10B}" type="parTrans" cxnId="{73CBC3A0-7B2C-4F20-817A-AC0AD0A16669}">
      <dgm:prSet/>
      <dgm:spPr/>
      <dgm:t>
        <a:bodyPr/>
        <a:lstStyle/>
        <a:p>
          <a:endParaRPr lang="en-CA"/>
        </a:p>
      </dgm:t>
    </dgm:pt>
    <dgm:pt modelId="{6A699E5D-9C8A-4AA4-A06B-AF293187A357}" type="sibTrans" cxnId="{73CBC3A0-7B2C-4F20-817A-AC0AD0A16669}">
      <dgm:prSet/>
      <dgm:spPr/>
      <dgm:t>
        <a:bodyPr/>
        <a:lstStyle/>
        <a:p>
          <a:endParaRPr lang="en-CA"/>
        </a:p>
      </dgm:t>
    </dgm:pt>
    <dgm:pt modelId="{AE6D1989-756D-46B8-8784-C9E9366AF681}">
      <dgm:prSet phldrT="[Texto]"/>
      <dgm:spPr/>
      <dgm:t>
        <a:bodyPr/>
        <a:lstStyle/>
        <a:p>
          <a:r>
            <a:rPr lang="pt-BR" dirty="0" smtClean="0"/>
            <a:t>psiquiatra italiano Franco </a:t>
          </a:r>
          <a:r>
            <a:rPr lang="pt-BR" dirty="0" err="1" smtClean="0"/>
            <a:t>Basaglia</a:t>
          </a:r>
          <a:r>
            <a:rPr lang="pt-BR" dirty="0" smtClean="0"/>
            <a:t> </a:t>
          </a:r>
          <a:endParaRPr lang="en-CA" dirty="0"/>
        </a:p>
      </dgm:t>
    </dgm:pt>
    <dgm:pt modelId="{CB895AB2-7442-4C53-9222-3CE6A183542F}" type="parTrans" cxnId="{864BA2E6-4F2A-4AEB-9775-E519F09ADDD9}">
      <dgm:prSet/>
      <dgm:spPr/>
      <dgm:t>
        <a:bodyPr/>
        <a:lstStyle/>
        <a:p>
          <a:endParaRPr lang="en-CA"/>
        </a:p>
      </dgm:t>
    </dgm:pt>
    <dgm:pt modelId="{78CD6F74-EDAE-436B-9759-981DC741477C}" type="sibTrans" cxnId="{864BA2E6-4F2A-4AEB-9775-E519F09ADDD9}">
      <dgm:prSet/>
      <dgm:spPr/>
      <dgm:t>
        <a:bodyPr/>
        <a:lstStyle/>
        <a:p>
          <a:endParaRPr lang="en-CA"/>
        </a:p>
      </dgm:t>
    </dgm:pt>
    <dgm:pt modelId="{035D7500-FBF2-4685-AF4D-F1D81A055630}">
      <dgm:prSet phldrT="[Texto]"/>
      <dgm:spPr/>
      <dgm:t>
        <a:bodyPr/>
        <a:lstStyle/>
        <a:p>
          <a:r>
            <a:rPr lang="pt-BR" u="none" dirty="0" smtClean="0"/>
            <a:t>(MTSM) - </a:t>
          </a:r>
          <a:r>
            <a:rPr lang="pt-BR" dirty="0" smtClean="0"/>
            <a:t>Luta </a:t>
          </a:r>
          <a:r>
            <a:rPr lang="pt-BR" dirty="0" err="1" smtClean="0"/>
            <a:t>Antimanicomial</a:t>
          </a:r>
          <a:r>
            <a:rPr lang="pt-BR" dirty="0" smtClean="0"/>
            <a:t> </a:t>
          </a:r>
          <a:endParaRPr lang="en-CA" u="none" dirty="0"/>
        </a:p>
      </dgm:t>
    </dgm:pt>
    <dgm:pt modelId="{DE814272-036F-48B4-A134-A6519A7BC5BB}" type="parTrans" cxnId="{C930C2C1-9F1F-49D4-A06C-F968DBA0C3ED}">
      <dgm:prSet/>
      <dgm:spPr/>
      <dgm:t>
        <a:bodyPr/>
        <a:lstStyle/>
        <a:p>
          <a:endParaRPr lang="en-CA"/>
        </a:p>
      </dgm:t>
    </dgm:pt>
    <dgm:pt modelId="{38809298-5E7C-4DD7-9658-9C71F0772095}" type="sibTrans" cxnId="{C930C2C1-9F1F-49D4-A06C-F968DBA0C3ED}">
      <dgm:prSet/>
      <dgm:spPr/>
      <dgm:t>
        <a:bodyPr/>
        <a:lstStyle/>
        <a:p>
          <a:endParaRPr lang="en-CA"/>
        </a:p>
      </dgm:t>
    </dgm:pt>
    <dgm:pt modelId="{FF8661DD-2849-488C-8D0A-1A2C39893257}">
      <dgm:prSet/>
      <dgm:spPr/>
      <dgm:t>
        <a:bodyPr/>
        <a:lstStyle/>
        <a:p>
          <a:r>
            <a:rPr lang="pt-BR" dirty="0" smtClean="0"/>
            <a:t>Século XIX</a:t>
          </a:r>
          <a:endParaRPr lang="en-CA" dirty="0"/>
        </a:p>
      </dgm:t>
    </dgm:pt>
    <dgm:pt modelId="{8F2B0BB2-F99D-4838-AD97-F481059045A6}" type="parTrans" cxnId="{4C673D6A-34F4-4C57-A736-50A0F4A0726D}">
      <dgm:prSet/>
      <dgm:spPr/>
      <dgm:t>
        <a:bodyPr/>
        <a:lstStyle/>
        <a:p>
          <a:endParaRPr lang="en-CA"/>
        </a:p>
      </dgm:t>
    </dgm:pt>
    <dgm:pt modelId="{4B200DAC-C646-45B0-962A-96C3C016728A}" type="sibTrans" cxnId="{4C673D6A-34F4-4C57-A736-50A0F4A0726D}">
      <dgm:prSet/>
      <dgm:spPr/>
      <dgm:t>
        <a:bodyPr/>
        <a:lstStyle/>
        <a:p>
          <a:endParaRPr lang="en-CA"/>
        </a:p>
      </dgm:t>
    </dgm:pt>
    <dgm:pt modelId="{CA105ED9-B1B1-4CDB-A388-F76584CB478E}">
      <dgm:prSet/>
      <dgm:spPr/>
      <dgm:t>
        <a:bodyPr/>
        <a:lstStyle/>
        <a:p>
          <a:r>
            <a:rPr lang="pt-BR" dirty="0" smtClean="0"/>
            <a:t>Século XVIII</a:t>
          </a:r>
          <a:endParaRPr lang="en-CA" dirty="0"/>
        </a:p>
      </dgm:t>
    </dgm:pt>
    <dgm:pt modelId="{908D7654-7088-4581-9E95-98848E3BBC5C}" type="parTrans" cxnId="{E79EF190-82BB-4934-9387-CABFD2E88681}">
      <dgm:prSet/>
      <dgm:spPr/>
      <dgm:t>
        <a:bodyPr/>
        <a:lstStyle/>
        <a:p>
          <a:endParaRPr lang="en-CA"/>
        </a:p>
      </dgm:t>
    </dgm:pt>
    <dgm:pt modelId="{9D0BF89A-1CB3-42DF-B04D-41FB5DCD5977}" type="sibTrans" cxnId="{E79EF190-82BB-4934-9387-CABFD2E88681}">
      <dgm:prSet/>
      <dgm:spPr/>
      <dgm:t>
        <a:bodyPr/>
        <a:lstStyle/>
        <a:p>
          <a:endParaRPr lang="en-CA"/>
        </a:p>
      </dgm:t>
    </dgm:pt>
    <dgm:pt modelId="{1456D914-5722-4884-A38B-95CB5A80405D}">
      <dgm:prSet/>
      <dgm:spPr/>
      <dgm:t>
        <a:bodyPr/>
        <a:lstStyle/>
        <a:p>
          <a:r>
            <a:rPr lang="pt-BR" dirty="0" smtClean="0"/>
            <a:t>Manicômio</a:t>
          </a:r>
          <a:endParaRPr lang="en-CA" dirty="0"/>
        </a:p>
      </dgm:t>
    </dgm:pt>
    <dgm:pt modelId="{677B7D57-3D14-4485-ABDD-326737B2F890}" type="parTrans" cxnId="{3621D879-9E9D-4CC5-B5F4-DC147AC0F4AE}">
      <dgm:prSet/>
      <dgm:spPr/>
      <dgm:t>
        <a:bodyPr/>
        <a:lstStyle/>
        <a:p>
          <a:endParaRPr lang="en-CA"/>
        </a:p>
      </dgm:t>
    </dgm:pt>
    <dgm:pt modelId="{C099B150-0046-4EB2-994E-CB54E98FA3FF}" type="sibTrans" cxnId="{3621D879-9E9D-4CC5-B5F4-DC147AC0F4AE}">
      <dgm:prSet/>
      <dgm:spPr/>
      <dgm:t>
        <a:bodyPr/>
        <a:lstStyle/>
        <a:p>
          <a:endParaRPr lang="en-CA"/>
        </a:p>
      </dgm:t>
    </dgm:pt>
    <dgm:pt modelId="{FFEF515A-9C6C-4DE1-BC34-E45E89AE2A5C}">
      <dgm:prSet/>
      <dgm:spPr/>
      <dgm:t>
        <a:bodyPr/>
        <a:lstStyle/>
        <a:p>
          <a:r>
            <a:rPr lang="pt-BR" dirty="0" smtClean="0"/>
            <a:t>chicotadas, máquinas giratórias e sangrias</a:t>
          </a:r>
          <a:endParaRPr lang="en-CA" dirty="0"/>
        </a:p>
      </dgm:t>
    </dgm:pt>
    <dgm:pt modelId="{2CE5D8A4-1150-4EDD-A621-92AB7F57677C}" type="parTrans" cxnId="{5EDE48D9-3E39-4C69-8553-D7208DA9E10B}">
      <dgm:prSet/>
      <dgm:spPr/>
      <dgm:t>
        <a:bodyPr/>
        <a:lstStyle/>
        <a:p>
          <a:endParaRPr lang="en-CA"/>
        </a:p>
      </dgm:t>
    </dgm:pt>
    <dgm:pt modelId="{5494AC34-B3B6-442F-882B-31A9B1B2294C}" type="sibTrans" cxnId="{5EDE48D9-3E39-4C69-8553-D7208DA9E10B}">
      <dgm:prSet/>
      <dgm:spPr/>
      <dgm:t>
        <a:bodyPr/>
        <a:lstStyle/>
        <a:p>
          <a:endParaRPr lang="en-CA"/>
        </a:p>
      </dgm:t>
    </dgm:pt>
    <dgm:pt modelId="{A0C3B4EF-DA79-4D31-BD92-6144C1B80EEA}">
      <dgm:prSet phldrT="[Texto]"/>
      <dgm:spPr/>
      <dgm:t>
        <a:bodyPr/>
        <a:lstStyle/>
        <a:p>
          <a:r>
            <a:rPr lang="pt-BR" dirty="0" smtClean="0"/>
            <a:t>Reforma Psiquiátrica</a:t>
          </a:r>
          <a:endParaRPr lang="en-CA" u="none" dirty="0"/>
        </a:p>
      </dgm:t>
    </dgm:pt>
    <dgm:pt modelId="{CCD2C4CF-0962-4D9E-8055-1D12B38EE72F}" type="parTrans" cxnId="{3CF2B9F6-0391-4A64-AB7E-B2A55893916E}">
      <dgm:prSet/>
      <dgm:spPr/>
      <dgm:t>
        <a:bodyPr/>
        <a:lstStyle/>
        <a:p>
          <a:endParaRPr lang="en-CA"/>
        </a:p>
      </dgm:t>
    </dgm:pt>
    <dgm:pt modelId="{4A459DFF-8B2C-434A-A021-6382A7F70623}" type="sibTrans" cxnId="{3CF2B9F6-0391-4A64-AB7E-B2A55893916E}">
      <dgm:prSet/>
      <dgm:spPr/>
      <dgm:t>
        <a:bodyPr/>
        <a:lstStyle/>
        <a:p>
          <a:endParaRPr lang="en-CA"/>
        </a:p>
      </dgm:t>
    </dgm:pt>
    <dgm:pt modelId="{05A55059-2E57-4BED-B48E-78436F3B097A}">
      <dgm:prSet/>
      <dgm:spPr/>
      <dgm:t>
        <a:bodyPr/>
        <a:lstStyle/>
        <a:p>
          <a:r>
            <a:rPr lang="pt-BR" dirty="0" smtClean="0"/>
            <a:t>Idade Média</a:t>
          </a:r>
          <a:endParaRPr lang="en-CA" dirty="0"/>
        </a:p>
      </dgm:t>
    </dgm:pt>
    <dgm:pt modelId="{90C53518-2422-4552-9478-E81548A25A42}" type="parTrans" cxnId="{0AF504F5-863F-4072-8C43-5BCB38E8469E}">
      <dgm:prSet/>
      <dgm:spPr/>
      <dgm:t>
        <a:bodyPr/>
        <a:lstStyle/>
        <a:p>
          <a:endParaRPr lang="en-CA"/>
        </a:p>
      </dgm:t>
    </dgm:pt>
    <dgm:pt modelId="{F25C59F2-1AC6-4252-916E-F1B31C6254FC}" type="sibTrans" cxnId="{0AF504F5-863F-4072-8C43-5BCB38E8469E}">
      <dgm:prSet/>
      <dgm:spPr/>
      <dgm:t>
        <a:bodyPr/>
        <a:lstStyle/>
        <a:p>
          <a:endParaRPr lang="en-CA"/>
        </a:p>
      </dgm:t>
    </dgm:pt>
    <dgm:pt modelId="{A4324426-B2CC-4AA6-B71B-8C118A914660}">
      <dgm:prSet/>
      <dgm:spPr/>
      <dgm:t>
        <a:bodyPr/>
        <a:lstStyle/>
        <a:p>
          <a:r>
            <a:rPr lang="pt-BR" dirty="0" smtClean="0"/>
            <a:t>Acorrentados</a:t>
          </a:r>
          <a:endParaRPr lang="en-CA" dirty="0"/>
        </a:p>
      </dgm:t>
    </dgm:pt>
    <dgm:pt modelId="{576C399B-E90A-46BA-9841-8D37AFA05659}" type="parTrans" cxnId="{0593BE85-9F57-405B-98DD-B7D880A01566}">
      <dgm:prSet/>
      <dgm:spPr/>
      <dgm:t>
        <a:bodyPr/>
        <a:lstStyle/>
        <a:p>
          <a:endParaRPr lang="en-CA"/>
        </a:p>
      </dgm:t>
    </dgm:pt>
    <dgm:pt modelId="{3795E79B-6567-4451-B4F9-04296A21D8B7}" type="sibTrans" cxnId="{0593BE85-9F57-405B-98DD-B7D880A01566}">
      <dgm:prSet/>
      <dgm:spPr/>
      <dgm:t>
        <a:bodyPr/>
        <a:lstStyle/>
        <a:p>
          <a:endParaRPr lang="en-CA"/>
        </a:p>
      </dgm:t>
    </dgm:pt>
    <dgm:pt modelId="{735B427D-B9DD-46F0-AB20-C47376C5F9E3}" type="pres">
      <dgm:prSet presAssocID="{6C4CE380-1539-4816-8147-816080C554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62647FD-5BCF-4DCA-AD1F-392EA13C886A}" type="pres">
      <dgm:prSet presAssocID="{6C4CE380-1539-4816-8147-816080C5543C}" presName="tSp" presStyleCnt="0"/>
      <dgm:spPr/>
    </dgm:pt>
    <dgm:pt modelId="{6B9CF6C4-FD96-4B93-ABEB-198FCCDDAF60}" type="pres">
      <dgm:prSet presAssocID="{6C4CE380-1539-4816-8147-816080C5543C}" presName="bSp" presStyleCnt="0"/>
      <dgm:spPr/>
    </dgm:pt>
    <dgm:pt modelId="{3DD1E9D5-37BA-4C6A-8CFE-7D95849C20AA}" type="pres">
      <dgm:prSet presAssocID="{6C4CE380-1539-4816-8147-816080C5543C}" presName="process" presStyleCnt="0"/>
      <dgm:spPr/>
    </dgm:pt>
    <dgm:pt modelId="{CA708991-4002-448C-8E35-28ADC5F89499}" type="pres">
      <dgm:prSet presAssocID="{05A55059-2E57-4BED-B48E-78436F3B097A}" presName="composite1" presStyleCnt="0"/>
      <dgm:spPr/>
    </dgm:pt>
    <dgm:pt modelId="{041DA8A8-0F76-46C5-8AEA-0B57A781D4D9}" type="pres">
      <dgm:prSet presAssocID="{05A55059-2E57-4BED-B48E-78436F3B097A}" presName="dummyNode1" presStyleLbl="node1" presStyleIdx="0" presStyleCnt="4"/>
      <dgm:spPr/>
    </dgm:pt>
    <dgm:pt modelId="{D61521AF-5657-4A48-AD7C-4FF574876AE3}" type="pres">
      <dgm:prSet presAssocID="{05A55059-2E57-4BED-B48E-78436F3B097A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DB0651F-DBAC-49BB-B17E-93AF33282A9A}" type="pres">
      <dgm:prSet presAssocID="{05A55059-2E57-4BED-B48E-78436F3B097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067B6D-F052-4BE8-8682-42708894DF47}" type="pres">
      <dgm:prSet presAssocID="{05A55059-2E57-4BED-B48E-78436F3B097A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2BAF950-2D39-4C8E-9D50-5A37315D3B47}" type="pres">
      <dgm:prSet presAssocID="{05A55059-2E57-4BED-B48E-78436F3B097A}" presName="connSite1" presStyleCnt="0"/>
      <dgm:spPr/>
    </dgm:pt>
    <dgm:pt modelId="{35C89C66-2BCD-4C95-8056-C9FF4659BE60}" type="pres">
      <dgm:prSet presAssocID="{F25C59F2-1AC6-4252-916E-F1B31C6254FC}" presName="Name9" presStyleLbl="sibTrans2D1" presStyleIdx="0" presStyleCnt="3"/>
      <dgm:spPr/>
      <dgm:t>
        <a:bodyPr/>
        <a:lstStyle/>
        <a:p>
          <a:endParaRPr lang="en-CA"/>
        </a:p>
      </dgm:t>
    </dgm:pt>
    <dgm:pt modelId="{26A29D97-42EC-4193-9ECD-EACE0F722884}" type="pres">
      <dgm:prSet presAssocID="{CA105ED9-B1B1-4CDB-A388-F76584CB478E}" presName="composite2" presStyleCnt="0"/>
      <dgm:spPr/>
    </dgm:pt>
    <dgm:pt modelId="{DF68D2C5-A768-461A-8AD2-AC37C8E97DB3}" type="pres">
      <dgm:prSet presAssocID="{CA105ED9-B1B1-4CDB-A388-F76584CB478E}" presName="dummyNode2" presStyleLbl="node1" presStyleIdx="0" presStyleCnt="4"/>
      <dgm:spPr/>
    </dgm:pt>
    <dgm:pt modelId="{01AB13C1-F724-4A49-BDB2-57B075C76B8F}" type="pres">
      <dgm:prSet presAssocID="{CA105ED9-B1B1-4CDB-A388-F76584CB478E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5A158F-35EB-42EB-BA69-92CA711FCFE3}" type="pres">
      <dgm:prSet presAssocID="{CA105ED9-B1B1-4CDB-A388-F76584CB478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B194A7-40F3-451E-A603-19EB819027B6}" type="pres">
      <dgm:prSet presAssocID="{CA105ED9-B1B1-4CDB-A388-F76584CB478E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2AC4DC-7880-4DFB-8EB8-C567708C87C4}" type="pres">
      <dgm:prSet presAssocID="{CA105ED9-B1B1-4CDB-A388-F76584CB478E}" presName="connSite2" presStyleCnt="0"/>
      <dgm:spPr/>
    </dgm:pt>
    <dgm:pt modelId="{82F9F347-E665-4007-AF21-4B704CDF519A}" type="pres">
      <dgm:prSet presAssocID="{9D0BF89A-1CB3-42DF-B04D-41FB5DCD5977}" presName="Name18" presStyleLbl="sibTrans2D1" presStyleIdx="1" presStyleCnt="3"/>
      <dgm:spPr/>
      <dgm:t>
        <a:bodyPr/>
        <a:lstStyle/>
        <a:p>
          <a:endParaRPr lang="en-CA"/>
        </a:p>
      </dgm:t>
    </dgm:pt>
    <dgm:pt modelId="{F38CB7F5-5B40-416F-873B-C3DE3B071AF3}" type="pres">
      <dgm:prSet presAssocID="{FF8661DD-2849-488C-8D0A-1A2C39893257}" presName="composite1" presStyleCnt="0"/>
      <dgm:spPr/>
    </dgm:pt>
    <dgm:pt modelId="{DEE455DA-7C35-45AC-A6AF-BA5888BF428F}" type="pres">
      <dgm:prSet presAssocID="{FF8661DD-2849-488C-8D0A-1A2C39893257}" presName="dummyNode1" presStyleLbl="node1" presStyleIdx="1" presStyleCnt="4"/>
      <dgm:spPr/>
    </dgm:pt>
    <dgm:pt modelId="{CEC334A4-0444-4020-A431-B85529DF73A6}" type="pres">
      <dgm:prSet presAssocID="{FF8661DD-2849-488C-8D0A-1A2C3989325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F0728F-E19A-4F84-B7B7-432A5D30C3B2}" type="pres">
      <dgm:prSet presAssocID="{FF8661DD-2849-488C-8D0A-1A2C3989325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6C3126-CDAC-4DA8-ABA4-7D86B1B3CE1F}" type="pres">
      <dgm:prSet presAssocID="{FF8661DD-2849-488C-8D0A-1A2C3989325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43C826-4863-407D-AEFD-D73A12931D6C}" type="pres">
      <dgm:prSet presAssocID="{FF8661DD-2849-488C-8D0A-1A2C39893257}" presName="connSite1" presStyleCnt="0"/>
      <dgm:spPr/>
    </dgm:pt>
    <dgm:pt modelId="{D736A5FC-1C53-45FA-B52F-C8657315AA29}" type="pres">
      <dgm:prSet presAssocID="{4B200DAC-C646-45B0-962A-96C3C016728A}" presName="Name9" presStyleLbl="sibTrans2D1" presStyleIdx="2" presStyleCnt="3"/>
      <dgm:spPr/>
      <dgm:t>
        <a:bodyPr/>
        <a:lstStyle/>
        <a:p>
          <a:endParaRPr lang="en-CA"/>
        </a:p>
      </dgm:t>
    </dgm:pt>
    <dgm:pt modelId="{BA646D6F-08DE-46FC-B909-81B28BFF02D4}" type="pres">
      <dgm:prSet presAssocID="{5C8F62A8-1AA9-4127-B915-940DF6CD56E5}" presName="composite2" presStyleCnt="0"/>
      <dgm:spPr/>
    </dgm:pt>
    <dgm:pt modelId="{4D269B3F-AA68-4177-9019-BF6E3E971152}" type="pres">
      <dgm:prSet presAssocID="{5C8F62A8-1AA9-4127-B915-940DF6CD56E5}" presName="dummyNode2" presStyleLbl="node1" presStyleIdx="2" presStyleCnt="4"/>
      <dgm:spPr/>
    </dgm:pt>
    <dgm:pt modelId="{7500FD0C-E7A4-408C-9E03-00C636BCAE1E}" type="pres">
      <dgm:prSet presAssocID="{5C8F62A8-1AA9-4127-B915-940DF6CD56E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96035A-ED78-4DEC-891B-660C7218E4B1}" type="pres">
      <dgm:prSet presAssocID="{5C8F62A8-1AA9-4127-B915-940DF6CD56E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BE17BD-24B8-4587-88E7-8756DDCDB673}" type="pres">
      <dgm:prSet presAssocID="{5C8F62A8-1AA9-4127-B915-940DF6CD56E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7251A16-A86C-48AE-A06C-46B6898CE9BC}" type="pres">
      <dgm:prSet presAssocID="{5C8F62A8-1AA9-4127-B915-940DF6CD56E5}" presName="connSite2" presStyleCnt="0"/>
      <dgm:spPr/>
    </dgm:pt>
  </dgm:ptLst>
  <dgm:cxnLst>
    <dgm:cxn modelId="{A02B9DF7-D05C-44BE-B65C-C46EB10070C1}" type="presOf" srcId="{AE6D1989-756D-46B8-8784-C9E9366AF681}" destId="{7500FD0C-E7A4-408C-9E03-00C636BCAE1E}" srcOrd="0" destOrd="0" presId="urn:microsoft.com/office/officeart/2005/8/layout/hProcess4"/>
    <dgm:cxn modelId="{227AE7A1-DB76-4502-AB67-303407B7FA3F}" type="presOf" srcId="{A0C3B4EF-DA79-4D31-BD92-6144C1B80EEA}" destId="{7500FD0C-E7A4-408C-9E03-00C636BCAE1E}" srcOrd="0" destOrd="2" presId="urn:microsoft.com/office/officeart/2005/8/layout/hProcess4"/>
    <dgm:cxn modelId="{93A2ADB2-6DE3-4392-BAB2-C9EE1AAB87A1}" type="presOf" srcId="{A4324426-B2CC-4AA6-B71B-8C118A914660}" destId="{1DB0651F-DBAC-49BB-B17E-93AF33282A9A}" srcOrd="1" destOrd="0" presId="urn:microsoft.com/office/officeart/2005/8/layout/hProcess4"/>
    <dgm:cxn modelId="{8D367C2C-4C6A-4443-98BD-11CA66247F60}" type="presOf" srcId="{035D7500-FBF2-4685-AF4D-F1D81A055630}" destId="{BE96035A-ED78-4DEC-891B-660C7218E4B1}" srcOrd="1" destOrd="1" presId="urn:microsoft.com/office/officeart/2005/8/layout/hProcess4"/>
    <dgm:cxn modelId="{73CBC3A0-7B2C-4F20-817A-AC0AD0A16669}" srcId="{6C4CE380-1539-4816-8147-816080C5543C}" destId="{5C8F62A8-1AA9-4127-B915-940DF6CD56E5}" srcOrd="3" destOrd="0" parTransId="{A73CDE4E-4347-498A-8D07-D19C7C6DF10B}" sibTransId="{6A699E5D-9C8A-4AA4-A06B-AF293187A357}"/>
    <dgm:cxn modelId="{685E8CBE-82F6-4D40-8FB6-5460234081CA}" type="presOf" srcId="{A4324426-B2CC-4AA6-B71B-8C118A914660}" destId="{D61521AF-5657-4A48-AD7C-4FF574876AE3}" srcOrd="0" destOrd="0" presId="urn:microsoft.com/office/officeart/2005/8/layout/hProcess4"/>
    <dgm:cxn modelId="{4C673D6A-34F4-4C57-A736-50A0F4A0726D}" srcId="{6C4CE380-1539-4816-8147-816080C5543C}" destId="{FF8661DD-2849-488C-8D0A-1A2C39893257}" srcOrd="2" destOrd="0" parTransId="{8F2B0BB2-F99D-4838-AD97-F481059045A6}" sibTransId="{4B200DAC-C646-45B0-962A-96C3C016728A}"/>
    <dgm:cxn modelId="{0593BE85-9F57-405B-98DD-B7D880A01566}" srcId="{05A55059-2E57-4BED-B48E-78436F3B097A}" destId="{A4324426-B2CC-4AA6-B71B-8C118A914660}" srcOrd="0" destOrd="0" parTransId="{576C399B-E90A-46BA-9841-8D37AFA05659}" sibTransId="{3795E79B-6567-4451-B4F9-04296A21D8B7}"/>
    <dgm:cxn modelId="{273DFB51-BD18-4566-B760-6FAD48DFA9D0}" type="presOf" srcId="{5C8F62A8-1AA9-4127-B915-940DF6CD56E5}" destId="{18BE17BD-24B8-4587-88E7-8756DDCDB673}" srcOrd="0" destOrd="0" presId="urn:microsoft.com/office/officeart/2005/8/layout/hProcess4"/>
    <dgm:cxn modelId="{98666F21-8544-4C76-9378-6099F2BA785F}" type="presOf" srcId="{05A55059-2E57-4BED-B48E-78436F3B097A}" destId="{30067B6D-F052-4BE8-8682-42708894DF47}" srcOrd="0" destOrd="0" presId="urn:microsoft.com/office/officeart/2005/8/layout/hProcess4"/>
    <dgm:cxn modelId="{F8F04864-31B1-488A-BCA7-5CF2BF574353}" type="presOf" srcId="{6C4CE380-1539-4816-8147-816080C5543C}" destId="{735B427D-B9DD-46F0-AB20-C47376C5F9E3}" srcOrd="0" destOrd="0" presId="urn:microsoft.com/office/officeart/2005/8/layout/hProcess4"/>
    <dgm:cxn modelId="{C79ACA67-24A2-48FA-BE51-26F7CE9B067D}" type="presOf" srcId="{4B200DAC-C646-45B0-962A-96C3C016728A}" destId="{D736A5FC-1C53-45FA-B52F-C8657315AA29}" srcOrd="0" destOrd="0" presId="urn:microsoft.com/office/officeart/2005/8/layout/hProcess4"/>
    <dgm:cxn modelId="{D9B1A91C-E085-40C6-BC43-81BC55C65EE4}" type="presOf" srcId="{1456D914-5722-4884-A38B-95CB5A80405D}" destId="{645A158F-35EB-42EB-BA69-92CA711FCFE3}" srcOrd="1" destOrd="0" presId="urn:microsoft.com/office/officeart/2005/8/layout/hProcess4"/>
    <dgm:cxn modelId="{C0ABEFCC-760B-4BF1-B098-38142217454D}" type="presOf" srcId="{F25C59F2-1AC6-4252-916E-F1B31C6254FC}" destId="{35C89C66-2BCD-4C95-8056-C9FF4659BE60}" srcOrd="0" destOrd="0" presId="urn:microsoft.com/office/officeart/2005/8/layout/hProcess4"/>
    <dgm:cxn modelId="{DBDD6E4A-37A9-47EA-973E-A12EFD0DD7D7}" type="presOf" srcId="{FFEF515A-9C6C-4DE1-BC34-E45E89AE2A5C}" destId="{CEC334A4-0444-4020-A431-B85529DF73A6}" srcOrd="0" destOrd="0" presId="urn:microsoft.com/office/officeart/2005/8/layout/hProcess4"/>
    <dgm:cxn modelId="{8522EB5B-92CA-4C87-9728-7BCB0674CD8D}" type="presOf" srcId="{AE6D1989-756D-46B8-8784-C9E9366AF681}" destId="{BE96035A-ED78-4DEC-891B-660C7218E4B1}" srcOrd="1" destOrd="0" presId="urn:microsoft.com/office/officeart/2005/8/layout/hProcess4"/>
    <dgm:cxn modelId="{75D464BF-C2B7-4204-A56F-3484EC5AEDBA}" type="presOf" srcId="{FF8661DD-2849-488C-8D0A-1A2C39893257}" destId="{886C3126-CDAC-4DA8-ABA4-7D86B1B3CE1F}" srcOrd="0" destOrd="0" presId="urn:microsoft.com/office/officeart/2005/8/layout/hProcess4"/>
    <dgm:cxn modelId="{8D65B3E9-F1E3-40EF-A244-7A68C908E563}" type="presOf" srcId="{FFEF515A-9C6C-4DE1-BC34-E45E89AE2A5C}" destId="{A2F0728F-E19A-4F84-B7B7-432A5D30C3B2}" srcOrd="1" destOrd="0" presId="urn:microsoft.com/office/officeart/2005/8/layout/hProcess4"/>
    <dgm:cxn modelId="{F1B6FE77-05CE-4FB0-B5C9-A3EEBB867BA3}" type="presOf" srcId="{9D0BF89A-1CB3-42DF-B04D-41FB5DCD5977}" destId="{82F9F347-E665-4007-AF21-4B704CDF519A}" srcOrd="0" destOrd="0" presId="urn:microsoft.com/office/officeart/2005/8/layout/hProcess4"/>
    <dgm:cxn modelId="{CB69A820-7C84-4FE5-B2A2-9CEF53DDF70C}" type="presOf" srcId="{1456D914-5722-4884-A38B-95CB5A80405D}" destId="{01AB13C1-F724-4A49-BDB2-57B075C76B8F}" srcOrd="0" destOrd="0" presId="urn:microsoft.com/office/officeart/2005/8/layout/hProcess4"/>
    <dgm:cxn modelId="{3621D879-9E9D-4CC5-B5F4-DC147AC0F4AE}" srcId="{CA105ED9-B1B1-4CDB-A388-F76584CB478E}" destId="{1456D914-5722-4884-A38B-95CB5A80405D}" srcOrd="0" destOrd="0" parTransId="{677B7D57-3D14-4485-ABDD-326737B2F890}" sibTransId="{C099B150-0046-4EB2-994E-CB54E98FA3FF}"/>
    <dgm:cxn modelId="{F7A910BE-7582-49AA-B944-037D6E477C45}" type="presOf" srcId="{035D7500-FBF2-4685-AF4D-F1D81A055630}" destId="{7500FD0C-E7A4-408C-9E03-00C636BCAE1E}" srcOrd="0" destOrd="1" presId="urn:microsoft.com/office/officeart/2005/8/layout/hProcess4"/>
    <dgm:cxn modelId="{7CFFA67C-C25A-4B48-8D19-B0DF0AD6C5CB}" type="presOf" srcId="{CA105ED9-B1B1-4CDB-A388-F76584CB478E}" destId="{59B194A7-40F3-451E-A603-19EB819027B6}" srcOrd="0" destOrd="0" presId="urn:microsoft.com/office/officeart/2005/8/layout/hProcess4"/>
    <dgm:cxn modelId="{A055CEAE-7395-44B4-848A-CD4307086765}" type="presOf" srcId="{A0C3B4EF-DA79-4D31-BD92-6144C1B80EEA}" destId="{BE96035A-ED78-4DEC-891B-660C7218E4B1}" srcOrd="1" destOrd="2" presId="urn:microsoft.com/office/officeart/2005/8/layout/hProcess4"/>
    <dgm:cxn modelId="{C930C2C1-9F1F-49D4-A06C-F968DBA0C3ED}" srcId="{5C8F62A8-1AA9-4127-B915-940DF6CD56E5}" destId="{035D7500-FBF2-4685-AF4D-F1D81A055630}" srcOrd="1" destOrd="0" parTransId="{DE814272-036F-48B4-A134-A6519A7BC5BB}" sibTransId="{38809298-5E7C-4DD7-9658-9C71F0772095}"/>
    <dgm:cxn modelId="{3CF2B9F6-0391-4A64-AB7E-B2A55893916E}" srcId="{5C8F62A8-1AA9-4127-B915-940DF6CD56E5}" destId="{A0C3B4EF-DA79-4D31-BD92-6144C1B80EEA}" srcOrd="2" destOrd="0" parTransId="{CCD2C4CF-0962-4D9E-8055-1D12B38EE72F}" sibTransId="{4A459DFF-8B2C-434A-A021-6382A7F70623}"/>
    <dgm:cxn modelId="{864BA2E6-4F2A-4AEB-9775-E519F09ADDD9}" srcId="{5C8F62A8-1AA9-4127-B915-940DF6CD56E5}" destId="{AE6D1989-756D-46B8-8784-C9E9366AF681}" srcOrd="0" destOrd="0" parTransId="{CB895AB2-7442-4C53-9222-3CE6A183542F}" sibTransId="{78CD6F74-EDAE-436B-9759-981DC741477C}"/>
    <dgm:cxn modelId="{E79EF190-82BB-4934-9387-CABFD2E88681}" srcId="{6C4CE380-1539-4816-8147-816080C5543C}" destId="{CA105ED9-B1B1-4CDB-A388-F76584CB478E}" srcOrd="1" destOrd="0" parTransId="{908D7654-7088-4581-9E95-98848E3BBC5C}" sibTransId="{9D0BF89A-1CB3-42DF-B04D-41FB5DCD5977}"/>
    <dgm:cxn modelId="{0AF504F5-863F-4072-8C43-5BCB38E8469E}" srcId="{6C4CE380-1539-4816-8147-816080C5543C}" destId="{05A55059-2E57-4BED-B48E-78436F3B097A}" srcOrd="0" destOrd="0" parTransId="{90C53518-2422-4552-9478-E81548A25A42}" sibTransId="{F25C59F2-1AC6-4252-916E-F1B31C6254FC}"/>
    <dgm:cxn modelId="{5EDE48D9-3E39-4C69-8553-D7208DA9E10B}" srcId="{FF8661DD-2849-488C-8D0A-1A2C39893257}" destId="{FFEF515A-9C6C-4DE1-BC34-E45E89AE2A5C}" srcOrd="0" destOrd="0" parTransId="{2CE5D8A4-1150-4EDD-A621-92AB7F57677C}" sibTransId="{5494AC34-B3B6-442F-882B-31A9B1B2294C}"/>
    <dgm:cxn modelId="{375C3449-59DA-4421-A7D1-E00FA145735C}" type="presParOf" srcId="{735B427D-B9DD-46F0-AB20-C47376C5F9E3}" destId="{F62647FD-5BCF-4DCA-AD1F-392EA13C886A}" srcOrd="0" destOrd="0" presId="urn:microsoft.com/office/officeart/2005/8/layout/hProcess4"/>
    <dgm:cxn modelId="{E3801B77-3429-4152-8EA3-B33D6B55BA61}" type="presParOf" srcId="{735B427D-B9DD-46F0-AB20-C47376C5F9E3}" destId="{6B9CF6C4-FD96-4B93-ABEB-198FCCDDAF60}" srcOrd="1" destOrd="0" presId="urn:microsoft.com/office/officeart/2005/8/layout/hProcess4"/>
    <dgm:cxn modelId="{583F3336-0A49-4FAA-80F5-B2F3526BB93A}" type="presParOf" srcId="{735B427D-B9DD-46F0-AB20-C47376C5F9E3}" destId="{3DD1E9D5-37BA-4C6A-8CFE-7D95849C20AA}" srcOrd="2" destOrd="0" presId="urn:microsoft.com/office/officeart/2005/8/layout/hProcess4"/>
    <dgm:cxn modelId="{40DC2F8C-6166-41F3-8913-CB93F67929CD}" type="presParOf" srcId="{3DD1E9D5-37BA-4C6A-8CFE-7D95849C20AA}" destId="{CA708991-4002-448C-8E35-28ADC5F89499}" srcOrd="0" destOrd="0" presId="urn:microsoft.com/office/officeart/2005/8/layout/hProcess4"/>
    <dgm:cxn modelId="{83C6581D-4082-4E73-B92E-5A874B0A64CE}" type="presParOf" srcId="{CA708991-4002-448C-8E35-28ADC5F89499}" destId="{041DA8A8-0F76-46C5-8AEA-0B57A781D4D9}" srcOrd="0" destOrd="0" presId="urn:microsoft.com/office/officeart/2005/8/layout/hProcess4"/>
    <dgm:cxn modelId="{53F85236-FD70-44EF-A50E-21F69664A833}" type="presParOf" srcId="{CA708991-4002-448C-8E35-28ADC5F89499}" destId="{D61521AF-5657-4A48-AD7C-4FF574876AE3}" srcOrd="1" destOrd="0" presId="urn:microsoft.com/office/officeart/2005/8/layout/hProcess4"/>
    <dgm:cxn modelId="{E1249724-958B-4412-8A00-C467C79BA738}" type="presParOf" srcId="{CA708991-4002-448C-8E35-28ADC5F89499}" destId="{1DB0651F-DBAC-49BB-B17E-93AF33282A9A}" srcOrd="2" destOrd="0" presId="urn:microsoft.com/office/officeart/2005/8/layout/hProcess4"/>
    <dgm:cxn modelId="{BA2896F6-D502-471A-BAD9-DDECCCC672F4}" type="presParOf" srcId="{CA708991-4002-448C-8E35-28ADC5F89499}" destId="{30067B6D-F052-4BE8-8682-42708894DF47}" srcOrd="3" destOrd="0" presId="urn:microsoft.com/office/officeart/2005/8/layout/hProcess4"/>
    <dgm:cxn modelId="{8EAEEF03-7971-4B7E-96DB-EEAB25D3170E}" type="presParOf" srcId="{CA708991-4002-448C-8E35-28ADC5F89499}" destId="{72BAF950-2D39-4C8E-9D50-5A37315D3B47}" srcOrd="4" destOrd="0" presId="urn:microsoft.com/office/officeart/2005/8/layout/hProcess4"/>
    <dgm:cxn modelId="{56AA51B0-2482-4073-8D32-8CD3F619CD1F}" type="presParOf" srcId="{3DD1E9D5-37BA-4C6A-8CFE-7D95849C20AA}" destId="{35C89C66-2BCD-4C95-8056-C9FF4659BE60}" srcOrd="1" destOrd="0" presId="urn:microsoft.com/office/officeart/2005/8/layout/hProcess4"/>
    <dgm:cxn modelId="{8C37A574-56DA-4A1A-8AFE-7C36A589D908}" type="presParOf" srcId="{3DD1E9D5-37BA-4C6A-8CFE-7D95849C20AA}" destId="{26A29D97-42EC-4193-9ECD-EACE0F722884}" srcOrd="2" destOrd="0" presId="urn:microsoft.com/office/officeart/2005/8/layout/hProcess4"/>
    <dgm:cxn modelId="{323CEF72-AB73-46C8-8657-2C5682D093AE}" type="presParOf" srcId="{26A29D97-42EC-4193-9ECD-EACE0F722884}" destId="{DF68D2C5-A768-461A-8AD2-AC37C8E97DB3}" srcOrd="0" destOrd="0" presId="urn:microsoft.com/office/officeart/2005/8/layout/hProcess4"/>
    <dgm:cxn modelId="{F6EEC41F-C6FA-49DD-9F32-07C1E41B3184}" type="presParOf" srcId="{26A29D97-42EC-4193-9ECD-EACE0F722884}" destId="{01AB13C1-F724-4A49-BDB2-57B075C76B8F}" srcOrd="1" destOrd="0" presId="urn:microsoft.com/office/officeart/2005/8/layout/hProcess4"/>
    <dgm:cxn modelId="{326F1896-87DA-4F8B-AF45-4CCE3B42E993}" type="presParOf" srcId="{26A29D97-42EC-4193-9ECD-EACE0F722884}" destId="{645A158F-35EB-42EB-BA69-92CA711FCFE3}" srcOrd="2" destOrd="0" presId="urn:microsoft.com/office/officeart/2005/8/layout/hProcess4"/>
    <dgm:cxn modelId="{4CE79151-70E8-464C-97D2-9E3DCBD51D37}" type="presParOf" srcId="{26A29D97-42EC-4193-9ECD-EACE0F722884}" destId="{59B194A7-40F3-451E-A603-19EB819027B6}" srcOrd="3" destOrd="0" presId="urn:microsoft.com/office/officeart/2005/8/layout/hProcess4"/>
    <dgm:cxn modelId="{85B720D4-F5ED-4EB1-921C-0A04510C9C8F}" type="presParOf" srcId="{26A29D97-42EC-4193-9ECD-EACE0F722884}" destId="{BA2AC4DC-7880-4DFB-8EB8-C567708C87C4}" srcOrd="4" destOrd="0" presId="urn:microsoft.com/office/officeart/2005/8/layout/hProcess4"/>
    <dgm:cxn modelId="{356DF3AB-6E35-460E-B6D1-22E9EA22777C}" type="presParOf" srcId="{3DD1E9D5-37BA-4C6A-8CFE-7D95849C20AA}" destId="{82F9F347-E665-4007-AF21-4B704CDF519A}" srcOrd="3" destOrd="0" presId="urn:microsoft.com/office/officeart/2005/8/layout/hProcess4"/>
    <dgm:cxn modelId="{B7017F71-6A7C-4898-A607-DD3CDF594B7C}" type="presParOf" srcId="{3DD1E9D5-37BA-4C6A-8CFE-7D95849C20AA}" destId="{F38CB7F5-5B40-416F-873B-C3DE3B071AF3}" srcOrd="4" destOrd="0" presId="urn:microsoft.com/office/officeart/2005/8/layout/hProcess4"/>
    <dgm:cxn modelId="{79047317-8312-4774-86DC-DA57224AA926}" type="presParOf" srcId="{F38CB7F5-5B40-416F-873B-C3DE3B071AF3}" destId="{DEE455DA-7C35-45AC-A6AF-BA5888BF428F}" srcOrd="0" destOrd="0" presId="urn:microsoft.com/office/officeart/2005/8/layout/hProcess4"/>
    <dgm:cxn modelId="{FC3DE5D9-3BE0-490B-AF76-283405B9D2E8}" type="presParOf" srcId="{F38CB7F5-5B40-416F-873B-C3DE3B071AF3}" destId="{CEC334A4-0444-4020-A431-B85529DF73A6}" srcOrd="1" destOrd="0" presId="urn:microsoft.com/office/officeart/2005/8/layout/hProcess4"/>
    <dgm:cxn modelId="{9543B9DC-C193-4795-8781-8F709308F6AC}" type="presParOf" srcId="{F38CB7F5-5B40-416F-873B-C3DE3B071AF3}" destId="{A2F0728F-E19A-4F84-B7B7-432A5D30C3B2}" srcOrd="2" destOrd="0" presId="urn:microsoft.com/office/officeart/2005/8/layout/hProcess4"/>
    <dgm:cxn modelId="{4E0C586F-E841-4B6A-AECA-6FEA85AA24C7}" type="presParOf" srcId="{F38CB7F5-5B40-416F-873B-C3DE3B071AF3}" destId="{886C3126-CDAC-4DA8-ABA4-7D86B1B3CE1F}" srcOrd="3" destOrd="0" presId="urn:microsoft.com/office/officeart/2005/8/layout/hProcess4"/>
    <dgm:cxn modelId="{716F84C3-0339-40C1-ABF7-621EA0E0BD7A}" type="presParOf" srcId="{F38CB7F5-5B40-416F-873B-C3DE3B071AF3}" destId="{F743C826-4863-407D-AEFD-D73A12931D6C}" srcOrd="4" destOrd="0" presId="urn:microsoft.com/office/officeart/2005/8/layout/hProcess4"/>
    <dgm:cxn modelId="{D93659D3-6D0F-4676-95CB-7478A18CF980}" type="presParOf" srcId="{3DD1E9D5-37BA-4C6A-8CFE-7D95849C20AA}" destId="{D736A5FC-1C53-45FA-B52F-C8657315AA29}" srcOrd="5" destOrd="0" presId="urn:microsoft.com/office/officeart/2005/8/layout/hProcess4"/>
    <dgm:cxn modelId="{4CDBDE56-FD96-4886-AE11-175F2491BAA3}" type="presParOf" srcId="{3DD1E9D5-37BA-4C6A-8CFE-7D95849C20AA}" destId="{BA646D6F-08DE-46FC-B909-81B28BFF02D4}" srcOrd="6" destOrd="0" presId="urn:microsoft.com/office/officeart/2005/8/layout/hProcess4"/>
    <dgm:cxn modelId="{AC6F46B6-EADC-44FA-A895-3568B4955143}" type="presParOf" srcId="{BA646D6F-08DE-46FC-B909-81B28BFF02D4}" destId="{4D269B3F-AA68-4177-9019-BF6E3E971152}" srcOrd="0" destOrd="0" presId="urn:microsoft.com/office/officeart/2005/8/layout/hProcess4"/>
    <dgm:cxn modelId="{3E083A08-F55F-456E-A026-161B8AB5C970}" type="presParOf" srcId="{BA646D6F-08DE-46FC-B909-81B28BFF02D4}" destId="{7500FD0C-E7A4-408C-9E03-00C636BCAE1E}" srcOrd="1" destOrd="0" presId="urn:microsoft.com/office/officeart/2005/8/layout/hProcess4"/>
    <dgm:cxn modelId="{473CB310-17F9-427F-87F9-80C015342BD6}" type="presParOf" srcId="{BA646D6F-08DE-46FC-B909-81B28BFF02D4}" destId="{BE96035A-ED78-4DEC-891B-660C7218E4B1}" srcOrd="2" destOrd="0" presId="urn:microsoft.com/office/officeart/2005/8/layout/hProcess4"/>
    <dgm:cxn modelId="{FC656D4C-8656-4E5D-A4E3-4E0F5B4E15EC}" type="presParOf" srcId="{BA646D6F-08DE-46FC-B909-81B28BFF02D4}" destId="{18BE17BD-24B8-4587-88E7-8756DDCDB673}" srcOrd="3" destOrd="0" presId="urn:microsoft.com/office/officeart/2005/8/layout/hProcess4"/>
    <dgm:cxn modelId="{1106DB84-D2B0-4753-BCAA-512F65565671}" type="presParOf" srcId="{BA646D6F-08DE-46FC-B909-81B28BFF02D4}" destId="{C7251A16-A86C-48AE-A06C-46B6898CE9B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6C6F6-3CAD-420B-9E60-B42BDB529A5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1DC41EF-FDC0-40F7-AFAA-4D7E25B79124}">
      <dgm:prSet phldrT="[Texto]"/>
      <dgm:spPr/>
      <dgm:t>
        <a:bodyPr/>
        <a:lstStyle/>
        <a:p>
          <a:r>
            <a:rPr lang="pt-BR" dirty="0" smtClean="0"/>
            <a:t>1987</a:t>
          </a:r>
          <a:endParaRPr lang="en-CA" dirty="0"/>
        </a:p>
      </dgm:t>
    </dgm:pt>
    <dgm:pt modelId="{D36A6345-DFF0-465F-A603-A5471BBC1B19}" type="parTrans" cxnId="{65D6B2E1-71E3-4610-A28B-B3C6B5667E1C}">
      <dgm:prSet/>
      <dgm:spPr/>
      <dgm:t>
        <a:bodyPr/>
        <a:lstStyle/>
        <a:p>
          <a:endParaRPr lang="en-CA"/>
        </a:p>
      </dgm:t>
    </dgm:pt>
    <dgm:pt modelId="{15AD49DD-AD81-4157-AD58-5B39DFEB704E}" type="sibTrans" cxnId="{65D6B2E1-71E3-4610-A28B-B3C6B5667E1C}">
      <dgm:prSet/>
      <dgm:spPr/>
      <dgm:t>
        <a:bodyPr/>
        <a:lstStyle/>
        <a:p>
          <a:endParaRPr lang="en-CA"/>
        </a:p>
      </dgm:t>
    </dgm:pt>
    <dgm:pt modelId="{E0132EA4-2D58-4240-9F73-5A59BA921DBD}">
      <dgm:prSet phldrT="[Texto]"/>
      <dgm:spPr/>
      <dgm:t>
        <a:bodyPr/>
        <a:lstStyle/>
        <a:p>
          <a:r>
            <a:rPr lang="pt-BR" dirty="0" smtClean="0"/>
            <a:t>CAPS</a:t>
          </a:r>
          <a:endParaRPr lang="en-CA" dirty="0"/>
        </a:p>
      </dgm:t>
    </dgm:pt>
    <dgm:pt modelId="{1693D7BF-2C49-4DD6-8CE5-139B99C690D2}" type="parTrans" cxnId="{B46125C3-4426-45D8-BF02-4594C9F4BFCD}">
      <dgm:prSet/>
      <dgm:spPr/>
      <dgm:t>
        <a:bodyPr/>
        <a:lstStyle/>
        <a:p>
          <a:endParaRPr lang="en-CA"/>
        </a:p>
      </dgm:t>
    </dgm:pt>
    <dgm:pt modelId="{F9CB8B93-79DD-4834-A196-0887F3F0A594}" type="sibTrans" cxnId="{B46125C3-4426-45D8-BF02-4594C9F4BFCD}">
      <dgm:prSet/>
      <dgm:spPr/>
      <dgm:t>
        <a:bodyPr/>
        <a:lstStyle/>
        <a:p>
          <a:endParaRPr lang="en-CA"/>
        </a:p>
      </dgm:t>
    </dgm:pt>
    <dgm:pt modelId="{1CC1EB79-3AD2-4AED-8C7E-1B3C45F35D03}">
      <dgm:prSet phldrT="[Texto]"/>
      <dgm:spPr/>
      <dgm:t>
        <a:bodyPr/>
        <a:lstStyle/>
        <a:p>
          <a:r>
            <a:rPr lang="pt-BR" dirty="0" smtClean="0"/>
            <a:t>1° intervenção hospitalar</a:t>
          </a:r>
          <a:endParaRPr lang="en-CA" dirty="0"/>
        </a:p>
      </dgm:t>
    </dgm:pt>
    <dgm:pt modelId="{B1E51978-4BC7-46FA-B1C7-E1AF2DAF2E1B}" type="parTrans" cxnId="{5C8DE96D-3072-4189-8CF4-69EB4DD9AF84}">
      <dgm:prSet/>
      <dgm:spPr/>
      <dgm:t>
        <a:bodyPr/>
        <a:lstStyle/>
        <a:p>
          <a:endParaRPr lang="en-CA"/>
        </a:p>
      </dgm:t>
    </dgm:pt>
    <dgm:pt modelId="{4ECBF8BC-013B-4556-BA82-B1C1AE2985C3}" type="sibTrans" cxnId="{5C8DE96D-3072-4189-8CF4-69EB4DD9AF84}">
      <dgm:prSet/>
      <dgm:spPr/>
      <dgm:t>
        <a:bodyPr/>
        <a:lstStyle/>
        <a:p>
          <a:endParaRPr lang="en-CA"/>
        </a:p>
      </dgm:t>
    </dgm:pt>
    <dgm:pt modelId="{6B542F76-0AF2-4DEF-AB0A-3B4F7E61D202}">
      <dgm:prSet phldrT="[Texto]"/>
      <dgm:spPr/>
      <dgm:t>
        <a:bodyPr/>
        <a:lstStyle/>
        <a:p>
          <a:r>
            <a:rPr lang="pt-BR" dirty="0" smtClean="0"/>
            <a:t>1988</a:t>
          </a:r>
          <a:endParaRPr lang="en-CA" dirty="0"/>
        </a:p>
      </dgm:t>
    </dgm:pt>
    <dgm:pt modelId="{6718DE71-7DF2-47B4-A721-FEB362677CF1}" type="parTrans" cxnId="{F44F70A6-CE52-4F0F-873D-829B5F8C5FD4}">
      <dgm:prSet/>
      <dgm:spPr/>
      <dgm:t>
        <a:bodyPr/>
        <a:lstStyle/>
        <a:p>
          <a:endParaRPr lang="en-CA"/>
        </a:p>
      </dgm:t>
    </dgm:pt>
    <dgm:pt modelId="{B0A3E9C9-4363-4BE3-A89B-8F8467DE7664}" type="sibTrans" cxnId="{F44F70A6-CE52-4F0F-873D-829B5F8C5FD4}">
      <dgm:prSet/>
      <dgm:spPr/>
      <dgm:t>
        <a:bodyPr/>
        <a:lstStyle/>
        <a:p>
          <a:endParaRPr lang="en-CA"/>
        </a:p>
      </dgm:t>
    </dgm:pt>
    <dgm:pt modelId="{E9A8A137-8EB8-480E-8C15-2E1F9C3D6008}">
      <dgm:prSet phldrT="[Texto]"/>
      <dgm:spPr/>
      <dgm:t>
        <a:bodyPr/>
        <a:lstStyle/>
        <a:p>
          <a:r>
            <a:rPr lang="pt-BR" dirty="0" smtClean="0"/>
            <a:t>Constituição</a:t>
          </a:r>
          <a:endParaRPr lang="en-CA" dirty="0"/>
        </a:p>
      </dgm:t>
    </dgm:pt>
    <dgm:pt modelId="{B7D4DB8D-F98B-4DA6-9C7F-8CA2ACB43179}" type="parTrans" cxnId="{BC1C73F3-4983-4D73-A155-0B8823EB3370}">
      <dgm:prSet/>
      <dgm:spPr/>
      <dgm:t>
        <a:bodyPr/>
        <a:lstStyle/>
        <a:p>
          <a:endParaRPr lang="en-CA"/>
        </a:p>
      </dgm:t>
    </dgm:pt>
    <dgm:pt modelId="{1939209E-F492-4921-B2A0-648956BA37AA}" type="sibTrans" cxnId="{BC1C73F3-4983-4D73-A155-0B8823EB3370}">
      <dgm:prSet/>
      <dgm:spPr/>
      <dgm:t>
        <a:bodyPr/>
        <a:lstStyle/>
        <a:p>
          <a:endParaRPr lang="en-CA"/>
        </a:p>
      </dgm:t>
    </dgm:pt>
    <dgm:pt modelId="{AC82166A-2266-43CB-A441-04F59D87D817}">
      <dgm:prSet phldrT="[Texto]"/>
      <dgm:spPr/>
      <dgm:t>
        <a:bodyPr/>
        <a:lstStyle/>
        <a:p>
          <a:r>
            <a:rPr lang="pt-BR" dirty="0" smtClean="0"/>
            <a:t>SUS</a:t>
          </a:r>
          <a:endParaRPr lang="en-CA" dirty="0"/>
        </a:p>
      </dgm:t>
    </dgm:pt>
    <dgm:pt modelId="{74DA305D-15AF-4415-B654-A2A1D3EF1FFF}" type="parTrans" cxnId="{1766E5AC-5182-4C1E-82C2-A761901D8A68}">
      <dgm:prSet/>
      <dgm:spPr/>
      <dgm:t>
        <a:bodyPr/>
        <a:lstStyle/>
        <a:p>
          <a:endParaRPr lang="en-CA"/>
        </a:p>
      </dgm:t>
    </dgm:pt>
    <dgm:pt modelId="{365DEBC1-E102-40D7-842E-4B11D73D8EF1}" type="sibTrans" cxnId="{1766E5AC-5182-4C1E-82C2-A761901D8A68}">
      <dgm:prSet/>
      <dgm:spPr/>
      <dgm:t>
        <a:bodyPr/>
        <a:lstStyle/>
        <a:p>
          <a:endParaRPr lang="en-CA"/>
        </a:p>
      </dgm:t>
    </dgm:pt>
    <dgm:pt modelId="{CF8E9CA0-7713-4C78-8A85-2C8CA5815A3E}">
      <dgm:prSet phldrT="[Texto]"/>
      <dgm:spPr/>
      <dgm:t>
        <a:bodyPr/>
        <a:lstStyle/>
        <a:p>
          <a:r>
            <a:rPr lang="pt-BR" dirty="0" smtClean="0"/>
            <a:t>Década de 90</a:t>
          </a:r>
          <a:endParaRPr lang="en-CA" dirty="0"/>
        </a:p>
      </dgm:t>
    </dgm:pt>
    <dgm:pt modelId="{FEC5F9CC-2D94-4874-9E03-07C18B97D994}" type="parTrans" cxnId="{64E82116-F472-44FD-83A5-03FA7925DBD6}">
      <dgm:prSet/>
      <dgm:spPr/>
      <dgm:t>
        <a:bodyPr/>
        <a:lstStyle/>
        <a:p>
          <a:endParaRPr lang="en-CA"/>
        </a:p>
      </dgm:t>
    </dgm:pt>
    <dgm:pt modelId="{0B27CF86-31BB-4252-B0F2-3CAA0FD907AD}" type="sibTrans" cxnId="{64E82116-F472-44FD-83A5-03FA7925DBD6}">
      <dgm:prSet/>
      <dgm:spPr/>
      <dgm:t>
        <a:bodyPr/>
        <a:lstStyle/>
        <a:p>
          <a:endParaRPr lang="en-CA"/>
        </a:p>
      </dgm:t>
    </dgm:pt>
    <dgm:pt modelId="{E5E0A376-C1A2-41B8-A3B6-C5A055E00094}">
      <dgm:prSet phldrT="[Texto]"/>
      <dgm:spPr/>
      <dgm:t>
        <a:bodyPr/>
        <a:lstStyle/>
        <a:p>
          <a:r>
            <a:rPr lang="pt-BR" dirty="0" smtClean="0"/>
            <a:t>II Conferência Nacional de Saúde Mental</a:t>
          </a:r>
          <a:endParaRPr lang="en-CA" dirty="0"/>
        </a:p>
      </dgm:t>
    </dgm:pt>
    <dgm:pt modelId="{9591AA48-F04E-4DA5-B2D4-496206247685}" type="parTrans" cxnId="{11522B50-1F8C-4439-B012-31AAAD2FF7FE}">
      <dgm:prSet/>
      <dgm:spPr/>
      <dgm:t>
        <a:bodyPr/>
        <a:lstStyle/>
        <a:p>
          <a:endParaRPr lang="en-CA"/>
        </a:p>
      </dgm:t>
    </dgm:pt>
    <dgm:pt modelId="{C5974590-C78C-4057-9E3B-763D161AEF89}" type="sibTrans" cxnId="{11522B50-1F8C-4439-B012-31AAAD2FF7FE}">
      <dgm:prSet/>
      <dgm:spPr/>
      <dgm:t>
        <a:bodyPr/>
        <a:lstStyle/>
        <a:p>
          <a:endParaRPr lang="en-CA"/>
        </a:p>
      </dgm:t>
    </dgm:pt>
    <dgm:pt modelId="{F1CE5373-17DB-4E32-B3A2-08FDD170E3A8}">
      <dgm:prSet phldrT="[Texto]"/>
      <dgm:spPr/>
      <dgm:t>
        <a:bodyPr/>
        <a:lstStyle/>
        <a:p>
          <a:r>
            <a:rPr lang="pt-BR" dirty="0" smtClean="0"/>
            <a:t>CAPS, NAPS e Hospitais-dia</a:t>
          </a:r>
          <a:endParaRPr lang="en-CA" dirty="0"/>
        </a:p>
      </dgm:t>
    </dgm:pt>
    <dgm:pt modelId="{7658E3A6-3AC3-4062-852E-6129722A9003}" type="parTrans" cxnId="{5E2E6A09-9046-4871-8814-4E998FDECEDE}">
      <dgm:prSet/>
      <dgm:spPr/>
      <dgm:t>
        <a:bodyPr/>
        <a:lstStyle/>
        <a:p>
          <a:endParaRPr lang="en-CA"/>
        </a:p>
      </dgm:t>
    </dgm:pt>
    <dgm:pt modelId="{95287693-0D6A-4E20-AE83-5BA130D713A2}" type="sibTrans" cxnId="{5E2E6A09-9046-4871-8814-4E998FDECEDE}">
      <dgm:prSet/>
      <dgm:spPr/>
      <dgm:t>
        <a:bodyPr/>
        <a:lstStyle/>
        <a:p>
          <a:endParaRPr lang="en-CA"/>
        </a:p>
      </dgm:t>
    </dgm:pt>
    <dgm:pt modelId="{940A270D-5A45-4D6D-9F85-D62FC8732188}">
      <dgm:prSet phldrT="[Texto]"/>
      <dgm:spPr/>
      <dgm:t>
        <a:bodyPr/>
        <a:lstStyle/>
        <a:p>
          <a:r>
            <a:rPr lang="pt-BR" dirty="0" smtClean="0"/>
            <a:t>I Conferência Nacional de Saúde Mental</a:t>
          </a:r>
          <a:endParaRPr lang="en-CA" dirty="0"/>
        </a:p>
      </dgm:t>
    </dgm:pt>
    <dgm:pt modelId="{E9E6CB95-C04C-4EE6-A786-5229FFC43B5B}" type="parTrans" cxnId="{7C535A44-24D6-485B-991D-2642BD0D58C3}">
      <dgm:prSet/>
      <dgm:spPr/>
      <dgm:t>
        <a:bodyPr/>
        <a:lstStyle/>
        <a:p>
          <a:endParaRPr lang="en-CA"/>
        </a:p>
      </dgm:t>
    </dgm:pt>
    <dgm:pt modelId="{30BE03DD-7128-4A49-B304-218C8830ECF2}" type="sibTrans" cxnId="{7C535A44-24D6-485B-991D-2642BD0D58C3}">
      <dgm:prSet/>
      <dgm:spPr/>
      <dgm:t>
        <a:bodyPr/>
        <a:lstStyle/>
        <a:p>
          <a:endParaRPr lang="en-CA"/>
        </a:p>
      </dgm:t>
    </dgm:pt>
    <dgm:pt modelId="{599193F5-12EE-4F62-9C87-86436CAC926C}">
      <dgm:prSet phldrT="[Texto]"/>
      <dgm:spPr/>
      <dgm:t>
        <a:bodyPr/>
        <a:lstStyle/>
        <a:p>
          <a:r>
            <a:rPr lang="pt-BR" dirty="0" smtClean="0"/>
            <a:t>NAPS</a:t>
          </a:r>
          <a:endParaRPr lang="en-CA" dirty="0"/>
        </a:p>
      </dgm:t>
    </dgm:pt>
    <dgm:pt modelId="{62E3BAB4-80D5-4383-9CC0-114C38BC8BCF}" type="parTrans" cxnId="{AA64EDE0-4529-4E27-B55E-6F04AF4965D2}">
      <dgm:prSet/>
      <dgm:spPr/>
      <dgm:t>
        <a:bodyPr/>
        <a:lstStyle/>
        <a:p>
          <a:endParaRPr lang="en-CA"/>
        </a:p>
      </dgm:t>
    </dgm:pt>
    <dgm:pt modelId="{A42AF936-FED4-40D2-BBFD-08BA6E91B894}" type="sibTrans" cxnId="{AA64EDE0-4529-4E27-B55E-6F04AF4965D2}">
      <dgm:prSet/>
      <dgm:spPr/>
      <dgm:t>
        <a:bodyPr/>
        <a:lstStyle/>
        <a:p>
          <a:endParaRPr lang="en-CA"/>
        </a:p>
      </dgm:t>
    </dgm:pt>
    <dgm:pt modelId="{A8FA31D4-34AE-4842-A5C9-B00D5537E5A3}">
      <dgm:prSet phldrT="[Texto]"/>
      <dgm:spPr/>
      <dgm:t>
        <a:bodyPr/>
        <a:lstStyle/>
        <a:p>
          <a:r>
            <a:rPr lang="pt-BR" dirty="0" smtClean="0"/>
            <a:t>Normas para avaliação do serviço e classificação dos hospitais.</a:t>
          </a:r>
          <a:endParaRPr lang="en-CA" dirty="0"/>
        </a:p>
      </dgm:t>
    </dgm:pt>
    <dgm:pt modelId="{6F8933B9-FFDB-41B3-BE88-40BA441229E0}" type="parTrans" cxnId="{59E1999D-9C9B-48FE-846A-EFFC164BBCC4}">
      <dgm:prSet/>
      <dgm:spPr/>
      <dgm:t>
        <a:bodyPr/>
        <a:lstStyle/>
        <a:p>
          <a:endParaRPr lang="en-CA"/>
        </a:p>
      </dgm:t>
    </dgm:pt>
    <dgm:pt modelId="{2AC39AF9-C76E-4D8B-A91C-6CF4EACC2E21}" type="sibTrans" cxnId="{59E1999D-9C9B-48FE-846A-EFFC164BBCC4}">
      <dgm:prSet/>
      <dgm:spPr/>
      <dgm:t>
        <a:bodyPr/>
        <a:lstStyle/>
        <a:p>
          <a:endParaRPr lang="en-CA"/>
        </a:p>
      </dgm:t>
    </dgm:pt>
    <dgm:pt modelId="{014BAB48-FF3F-43DF-BE0A-AB3847E253D1}">
      <dgm:prSet phldrT="[Texto]"/>
      <dgm:spPr/>
      <dgm:t>
        <a:bodyPr/>
        <a:lstStyle/>
        <a:p>
          <a:r>
            <a:rPr lang="pt-BR" dirty="0" smtClean="0"/>
            <a:t>Declaração de Caracas</a:t>
          </a:r>
          <a:endParaRPr lang="en-CA" dirty="0"/>
        </a:p>
      </dgm:t>
    </dgm:pt>
    <dgm:pt modelId="{6B08CC56-43DC-418F-A7EF-B7D6418DA553}" type="parTrans" cxnId="{0A121F1A-C152-42B8-A4BE-2C85DB73D26F}">
      <dgm:prSet/>
      <dgm:spPr/>
      <dgm:t>
        <a:bodyPr/>
        <a:lstStyle/>
        <a:p>
          <a:endParaRPr lang="en-CA"/>
        </a:p>
      </dgm:t>
    </dgm:pt>
    <dgm:pt modelId="{A19956BF-A88A-49B9-BB4F-BA764C19B26D}" type="sibTrans" cxnId="{0A121F1A-C152-42B8-A4BE-2C85DB73D26F}">
      <dgm:prSet/>
      <dgm:spPr/>
      <dgm:t>
        <a:bodyPr/>
        <a:lstStyle/>
        <a:p>
          <a:endParaRPr lang="en-CA"/>
        </a:p>
      </dgm:t>
    </dgm:pt>
    <dgm:pt modelId="{0F5BE844-C7D9-4D5D-988B-2CD3028DFC64}">
      <dgm:prSet/>
      <dgm:spPr/>
      <dgm:t>
        <a:bodyPr/>
        <a:lstStyle/>
        <a:p>
          <a:r>
            <a:rPr lang="pt-BR" dirty="0" smtClean="0"/>
            <a:t>2001</a:t>
          </a:r>
          <a:endParaRPr lang="en-CA" dirty="0"/>
        </a:p>
      </dgm:t>
    </dgm:pt>
    <dgm:pt modelId="{0840F5D9-0FA6-4013-AF2B-F702522ED9B4}" type="parTrans" cxnId="{9C10A323-5265-4DF6-96ED-9CCF16094992}">
      <dgm:prSet/>
      <dgm:spPr/>
      <dgm:t>
        <a:bodyPr/>
        <a:lstStyle/>
        <a:p>
          <a:endParaRPr lang="en-CA"/>
        </a:p>
      </dgm:t>
    </dgm:pt>
    <dgm:pt modelId="{D49C0995-4907-48F5-8A0A-0AACC9EBF914}" type="sibTrans" cxnId="{9C10A323-5265-4DF6-96ED-9CCF16094992}">
      <dgm:prSet/>
      <dgm:spPr/>
      <dgm:t>
        <a:bodyPr/>
        <a:lstStyle/>
        <a:p>
          <a:endParaRPr lang="en-CA"/>
        </a:p>
      </dgm:t>
    </dgm:pt>
    <dgm:pt modelId="{156A43C5-097A-468A-A782-F7C5B612BC7A}">
      <dgm:prSet/>
      <dgm:spPr/>
      <dgm:t>
        <a:bodyPr/>
        <a:lstStyle/>
        <a:p>
          <a:r>
            <a:rPr lang="pt-BR" dirty="0" smtClean="0"/>
            <a:t>lei 10.216</a:t>
          </a:r>
          <a:endParaRPr lang="en-CA" dirty="0"/>
        </a:p>
      </dgm:t>
    </dgm:pt>
    <dgm:pt modelId="{0F159A22-60AD-4B76-9A73-DA8235B4B125}" type="parTrans" cxnId="{89AA40F5-ACB2-4A1C-A846-82B0D7F527A6}">
      <dgm:prSet/>
      <dgm:spPr/>
      <dgm:t>
        <a:bodyPr/>
        <a:lstStyle/>
        <a:p>
          <a:endParaRPr lang="en-CA"/>
        </a:p>
      </dgm:t>
    </dgm:pt>
    <dgm:pt modelId="{86F86E16-3D60-4FA9-8DD1-FA672B4F0081}" type="sibTrans" cxnId="{89AA40F5-ACB2-4A1C-A846-82B0D7F527A6}">
      <dgm:prSet/>
      <dgm:spPr/>
      <dgm:t>
        <a:bodyPr/>
        <a:lstStyle/>
        <a:p>
          <a:endParaRPr lang="en-CA"/>
        </a:p>
      </dgm:t>
    </dgm:pt>
    <dgm:pt modelId="{1ACFEE8B-ECB4-4CCA-86A6-000672376D26}">
      <dgm:prSet/>
      <dgm:spPr/>
      <dgm:t>
        <a:bodyPr/>
        <a:lstStyle/>
        <a:p>
          <a:r>
            <a:rPr lang="pt-BR" dirty="0" smtClean="0"/>
            <a:t>a III Conferência Nacional de Saúde Mental</a:t>
          </a:r>
          <a:endParaRPr lang="en-CA" dirty="0"/>
        </a:p>
      </dgm:t>
    </dgm:pt>
    <dgm:pt modelId="{5CC85DCC-F469-45D0-B4CB-84C6C60DF9AB}" type="parTrans" cxnId="{6302AA4B-C746-4588-9F09-61D014277961}">
      <dgm:prSet/>
      <dgm:spPr/>
      <dgm:t>
        <a:bodyPr/>
        <a:lstStyle/>
        <a:p>
          <a:endParaRPr lang="en-CA"/>
        </a:p>
      </dgm:t>
    </dgm:pt>
    <dgm:pt modelId="{D8D7B31F-76DF-4FDD-B00C-76D1A69C88EF}" type="sibTrans" cxnId="{6302AA4B-C746-4588-9F09-61D014277961}">
      <dgm:prSet/>
      <dgm:spPr/>
      <dgm:t>
        <a:bodyPr/>
        <a:lstStyle/>
        <a:p>
          <a:endParaRPr lang="en-CA"/>
        </a:p>
      </dgm:t>
    </dgm:pt>
    <dgm:pt modelId="{FD8AC80A-4A82-4B2C-96AD-E2978CF10461}">
      <dgm:prSet/>
      <dgm:spPr/>
      <dgm:t>
        <a:bodyPr/>
        <a:lstStyle/>
        <a:p>
          <a:endParaRPr lang="en-CA" dirty="0"/>
        </a:p>
      </dgm:t>
    </dgm:pt>
    <dgm:pt modelId="{0B6A2666-EFA9-4923-B016-6E60248CB84B}" type="parTrans" cxnId="{B2BED2D2-05F3-4AE5-BEFD-F27F946C298E}">
      <dgm:prSet/>
      <dgm:spPr/>
      <dgm:t>
        <a:bodyPr/>
        <a:lstStyle/>
        <a:p>
          <a:endParaRPr lang="en-CA"/>
        </a:p>
      </dgm:t>
    </dgm:pt>
    <dgm:pt modelId="{663D6BF2-06AD-44DD-B113-09636B1E819F}" type="sibTrans" cxnId="{B2BED2D2-05F3-4AE5-BEFD-F27F946C298E}">
      <dgm:prSet/>
      <dgm:spPr/>
      <dgm:t>
        <a:bodyPr/>
        <a:lstStyle/>
        <a:p>
          <a:endParaRPr lang="en-CA"/>
        </a:p>
      </dgm:t>
    </dgm:pt>
    <dgm:pt modelId="{44A7430C-5925-4450-A373-FAC1140F90E8}" type="pres">
      <dgm:prSet presAssocID="{F5E6C6F6-3CAD-420B-9E60-B42BDB529A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5321F9A-0AF3-44B4-9E91-3FEA51F36B3C}" type="pres">
      <dgm:prSet presAssocID="{F5E6C6F6-3CAD-420B-9E60-B42BDB529A5C}" presName="tSp" presStyleCnt="0"/>
      <dgm:spPr/>
    </dgm:pt>
    <dgm:pt modelId="{8282B9F1-464C-424C-A83C-59E1948A5A8E}" type="pres">
      <dgm:prSet presAssocID="{F5E6C6F6-3CAD-420B-9E60-B42BDB529A5C}" presName="bSp" presStyleCnt="0"/>
      <dgm:spPr/>
    </dgm:pt>
    <dgm:pt modelId="{55448F42-C926-45BE-B3B2-F6E164A67CD8}" type="pres">
      <dgm:prSet presAssocID="{F5E6C6F6-3CAD-420B-9E60-B42BDB529A5C}" presName="process" presStyleCnt="0"/>
      <dgm:spPr/>
    </dgm:pt>
    <dgm:pt modelId="{FE8F0C4C-8057-48A2-A040-54BD1FE54A51}" type="pres">
      <dgm:prSet presAssocID="{E1DC41EF-FDC0-40F7-AFAA-4D7E25B79124}" presName="composite1" presStyleCnt="0"/>
      <dgm:spPr/>
    </dgm:pt>
    <dgm:pt modelId="{26BFF692-A5A3-452C-8F6D-FB4087AF5175}" type="pres">
      <dgm:prSet presAssocID="{E1DC41EF-FDC0-40F7-AFAA-4D7E25B79124}" presName="dummyNode1" presStyleLbl="node1" presStyleIdx="0" presStyleCnt="4"/>
      <dgm:spPr/>
    </dgm:pt>
    <dgm:pt modelId="{E62549A3-248B-4C80-8712-94BD74913A18}" type="pres">
      <dgm:prSet presAssocID="{E1DC41EF-FDC0-40F7-AFAA-4D7E25B79124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599B126-2FE9-486A-B267-CC533371B4B3}" type="pres">
      <dgm:prSet presAssocID="{E1DC41EF-FDC0-40F7-AFAA-4D7E25B7912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6451928-3400-4DFB-ABFC-C46C12C99D73}" type="pres">
      <dgm:prSet presAssocID="{E1DC41EF-FDC0-40F7-AFAA-4D7E25B79124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D2B77EE-3C0B-4EE7-A37F-C3AEDAB418BB}" type="pres">
      <dgm:prSet presAssocID="{E1DC41EF-FDC0-40F7-AFAA-4D7E25B79124}" presName="connSite1" presStyleCnt="0"/>
      <dgm:spPr/>
    </dgm:pt>
    <dgm:pt modelId="{F1DE1742-54FF-48BB-B548-F3CFC14B6B18}" type="pres">
      <dgm:prSet presAssocID="{15AD49DD-AD81-4157-AD58-5B39DFEB704E}" presName="Name9" presStyleLbl="sibTrans2D1" presStyleIdx="0" presStyleCnt="3"/>
      <dgm:spPr/>
      <dgm:t>
        <a:bodyPr/>
        <a:lstStyle/>
        <a:p>
          <a:endParaRPr lang="en-CA"/>
        </a:p>
      </dgm:t>
    </dgm:pt>
    <dgm:pt modelId="{974235C0-08B1-44F8-9A1C-97F71389F2BB}" type="pres">
      <dgm:prSet presAssocID="{6B542F76-0AF2-4DEF-AB0A-3B4F7E61D202}" presName="composite2" presStyleCnt="0"/>
      <dgm:spPr/>
    </dgm:pt>
    <dgm:pt modelId="{2FB2263E-90CA-44F3-B32F-40FD54EE782E}" type="pres">
      <dgm:prSet presAssocID="{6B542F76-0AF2-4DEF-AB0A-3B4F7E61D202}" presName="dummyNode2" presStyleLbl="node1" presStyleIdx="0" presStyleCnt="4"/>
      <dgm:spPr/>
    </dgm:pt>
    <dgm:pt modelId="{4B10E9D1-B424-4161-94FE-A62C53045BC7}" type="pres">
      <dgm:prSet presAssocID="{6B542F76-0AF2-4DEF-AB0A-3B4F7E61D202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99FDA34-ADEF-4E5F-9AD1-384B4216CECD}" type="pres">
      <dgm:prSet presAssocID="{6B542F76-0AF2-4DEF-AB0A-3B4F7E61D20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A600129-11A1-4FE2-B88F-8F58FB1451B1}" type="pres">
      <dgm:prSet presAssocID="{6B542F76-0AF2-4DEF-AB0A-3B4F7E61D202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F47814-67FA-4037-B902-DDC5F38E7418}" type="pres">
      <dgm:prSet presAssocID="{6B542F76-0AF2-4DEF-AB0A-3B4F7E61D202}" presName="connSite2" presStyleCnt="0"/>
      <dgm:spPr/>
    </dgm:pt>
    <dgm:pt modelId="{2D960B7F-CBFA-41F0-87FF-D776ED919755}" type="pres">
      <dgm:prSet presAssocID="{B0A3E9C9-4363-4BE3-A89B-8F8467DE7664}" presName="Name18" presStyleLbl="sibTrans2D1" presStyleIdx="1" presStyleCnt="3"/>
      <dgm:spPr/>
      <dgm:t>
        <a:bodyPr/>
        <a:lstStyle/>
        <a:p>
          <a:endParaRPr lang="en-CA"/>
        </a:p>
      </dgm:t>
    </dgm:pt>
    <dgm:pt modelId="{0BCFEE91-E011-491F-9F24-8EC7AADEBF7A}" type="pres">
      <dgm:prSet presAssocID="{CF8E9CA0-7713-4C78-8A85-2C8CA5815A3E}" presName="composite1" presStyleCnt="0"/>
      <dgm:spPr/>
    </dgm:pt>
    <dgm:pt modelId="{876D8DAB-DD6F-4500-8F30-BF8F248A71BA}" type="pres">
      <dgm:prSet presAssocID="{CF8E9CA0-7713-4C78-8A85-2C8CA5815A3E}" presName="dummyNode1" presStyleLbl="node1" presStyleIdx="1" presStyleCnt="4"/>
      <dgm:spPr/>
    </dgm:pt>
    <dgm:pt modelId="{803D5107-63D8-4958-8062-2D6416ABE191}" type="pres">
      <dgm:prSet presAssocID="{CF8E9CA0-7713-4C78-8A85-2C8CA5815A3E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3F1909-1F5B-49E6-99B7-92EFAC1D9776}" type="pres">
      <dgm:prSet presAssocID="{CF8E9CA0-7713-4C78-8A85-2C8CA5815A3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703C93-C26C-4227-9FEF-419EC94678F1}" type="pres">
      <dgm:prSet presAssocID="{CF8E9CA0-7713-4C78-8A85-2C8CA5815A3E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5EBC0C-3F50-4725-8338-1B3116C8BCBC}" type="pres">
      <dgm:prSet presAssocID="{CF8E9CA0-7713-4C78-8A85-2C8CA5815A3E}" presName="connSite1" presStyleCnt="0"/>
      <dgm:spPr/>
    </dgm:pt>
    <dgm:pt modelId="{2BD85157-2DF8-43AE-9ED5-030D0C47655C}" type="pres">
      <dgm:prSet presAssocID="{0B27CF86-31BB-4252-B0F2-3CAA0FD907AD}" presName="Name9" presStyleLbl="sibTrans2D1" presStyleIdx="2" presStyleCnt="3"/>
      <dgm:spPr/>
      <dgm:t>
        <a:bodyPr/>
        <a:lstStyle/>
        <a:p>
          <a:endParaRPr lang="en-CA"/>
        </a:p>
      </dgm:t>
    </dgm:pt>
    <dgm:pt modelId="{2887A67F-E6FF-4703-B874-EBC23182BE4E}" type="pres">
      <dgm:prSet presAssocID="{0F5BE844-C7D9-4D5D-988B-2CD3028DFC64}" presName="composite2" presStyleCnt="0"/>
      <dgm:spPr/>
    </dgm:pt>
    <dgm:pt modelId="{9EC72FB2-9FDE-4ECC-83AE-1A74B2074CE6}" type="pres">
      <dgm:prSet presAssocID="{0F5BE844-C7D9-4D5D-988B-2CD3028DFC64}" presName="dummyNode2" presStyleLbl="node1" presStyleIdx="2" presStyleCnt="4"/>
      <dgm:spPr/>
    </dgm:pt>
    <dgm:pt modelId="{11F11DD7-4569-4E3F-B940-820358440BE4}" type="pres">
      <dgm:prSet presAssocID="{0F5BE844-C7D9-4D5D-988B-2CD3028DFC64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312476-CE92-40AE-84D1-85DA1241B35F}" type="pres">
      <dgm:prSet presAssocID="{0F5BE844-C7D9-4D5D-988B-2CD3028DFC6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2A4A31B-3058-4C33-926D-75D407ADF0DB}" type="pres">
      <dgm:prSet presAssocID="{0F5BE844-C7D9-4D5D-988B-2CD3028DFC6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4C018D-B3A1-4D0D-8B81-F2A6BF44C8AA}" type="pres">
      <dgm:prSet presAssocID="{0F5BE844-C7D9-4D5D-988B-2CD3028DFC64}" presName="connSite2" presStyleCnt="0"/>
      <dgm:spPr/>
    </dgm:pt>
  </dgm:ptLst>
  <dgm:cxnLst>
    <dgm:cxn modelId="{91BDBC4F-9907-49FE-BA8C-7FD8CDD36A14}" type="presOf" srcId="{014BAB48-FF3F-43DF-BE0A-AB3847E253D1}" destId="{813F1909-1F5B-49E6-99B7-92EFAC1D9776}" srcOrd="1" destOrd="3" presId="urn:microsoft.com/office/officeart/2005/8/layout/hProcess4"/>
    <dgm:cxn modelId="{59F0D3D3-4041-4C83-9425-5136C82C66D2}" type="presOf" srcId="{1ACFEE8B-ECB4-4CCA-86A6-000672376D26}" destId="{64312476-CE92-40AE-84D1-85DA1241B35F}" srcOrd="1" destOrd="1" presId="urn:microsoft.com/office/officeart/2005/8/layout/hProcess4"/>
    <dgm:cxn modelId="{64E82116-F472-44FD-83A5-03FA7925DBD6}" srcId="{F5E6C6F6-3CAD-420B-9E60-B42BDB529A5C}" destId="{CF8E9CA0-7713-4C78-8A85-2C8CA5815A3E}" srcOrd="2" destOrd="0" parTransId="{FEC5F9CC-2D94-4874-9E03-07C18B97D994}" sibTransId="{0B27CF86-31BB-4252-B0F2-3CAA0FD907AD}"/>
    <dgm:cxn modelId="{795BA94F-73BC-4739-9845-C76166866E76}" type="presOf" srcId="{E9A8A137-8EB8-480E-8C15-2E1F9C3D6008}" destId="{4B10E9D1-B424-4161-94FE-A62C53045BC7}" srcOrd="0" destOrd="0" presId="urn:microsoft.com/office/officeart/2005/8/layout/hProcess4"/>
    <dgm:cxn modelId="{DD8AEE4B-5503-466E-904C-ADB55624CFE9}" type="presOf" srcId="{F5E6C6F6-3CAD-420B-9E60-B42BDB529A5C}" destId="{44A7430C-5925-4450-A373-FAC1140F90E8}" srcOrd="0" destOrd="0" presId="urn:microsoft.com/office/officeart/2005/8/layout/hProcess4"/>
    <dgm:cxn modelId="{BDAFB51C-0FFD-4F2C-BAAF-D759FD1EBFE2}" type="presOf" srcId="{156A43C5-097A-468A-A782-F7C5B612BC7A}" destId="{11F11DD7-4569-4E3F-B940-820358440BE4}" srcOrd="0" destOrd="0" presId="urn:microsoft.com/office/officeart/2005/8/layout/hProcess4"/>
    <dgm:cxn modelId="{178F94DC-882E-414D-8A5E-D926D73CE2D3}" type="presOf" srcId="{E0132EA4-2D58-4240-9F73-5A59BA921DBD}" destId="{E62549A3-248B-4C80-8712-94BD74913A18}" srcOrd="0" destOrd="0" presId="urn:microsoft.com/office/officeart/2005/8/layout/hProcess4"/>
    <dgm:cxn modelId="{6302AA4B-C746-4588-9F09-61D014277961}" srcId="{0F5BE844-C7D9-4D5D-988B-2CD3028DFC64}" destId="{1ACFEE8B-ECB4-4CCA-86A6-000672376D26}" srcOrd="1" destOrd="0" parTransId="{5CC85DCC-F469-45D0-B4CB-84C6C60DF9AB}" sibTransId="{D8D7B31F-76DF-4FDD-B00C-76D1A69C88EF}"/>
    <dgm:cxn modelId="{00638052-DD50-4581-A2F5-69D0A009E551}" type="presOf" srcId="{FD8AC80A-4A82-4B2C-96AD-E2978CF10461}" destId="{64312476-CE92-40AE-84D1-85DA1241B35F}" srcOrd="1" destOrd="2" presId="urn:microsoft.com/office/officeart/2005/8/layout/hProcess4"/>
    <dgm:cxn modelId="{F20F09C1-085E-4BA0-B81A-7E5808640A3C}" type="presOf" srcId="{0B27CF86-31BB-4252-B0F2-3CAA0FD907AD}" destId="{2BD85157-2DF8-43AE-9ED5-030D0C47655C}" srcOrd="0" destOrd="0" presId="urn:microsoft.com/office/officeart/2005/8/layout/hProcess4"/>
    <dgm:cxn modelId="{03B985C2-A506-496B-9B62-C4812C1F795F}" type="presOf" srcId="{940A270D-5A45-4D6D-9F85-D62FC8732188}" destId="{6599B126-2FE9-486A-B267-CC533371B4B3}" srcOrd="1" destOrd="2" presId="urn:microsoft.com/office/officeart/2005/8/layout/hProcess4"/>
    <dgm:cxn modelId="{D5AFF529-A684-4662-9B21-5511DDFFE015}" type="presOf" srcId="{AC82166A-2266-43CB-A441-04F59D87D817}" destId="{4B10E9D1-B424-4161-94FE-A62C53045BC7}" srcOrd="0" destOrd="1" presId="urn:microsoft.com/office/officeart/2005/8/layout/hProcess4"/>
    <dgm:cxn modelId="{9C10A323-5265-4DF6-96ED-9CCF16094992}" srcId="{F5E6C6F6-3CAD-420B-9E60-B42BDB529A5C}" destId="{0F5BE844-C7D9-4D5D-988B-2CD3028DFC64}" srcOrd="3" destOrd="0" parTransId="{0840F5D9-0FA6-4013-AF2B-F702522ED9B4}" sibTransId="{D49C0995-4907-48F5-8A0A-0AACC9EBF914}"/>
    <dgm:cxn modelId="{F44F70A6-CE52-4F0F-873D-829B5F8C5FD4}" srcId="{F5E6C6F6-3CAD-420B-9E60-B42BDB529A5C}" destId="{6B542F76-0AF2-4DEF-AB0A-3B4F7E61D202}" srcOrd="1" destOrd="0" parTransId="{6718DE71-7DF2-47B4-A721-FEB362677CF1}" sibTransId="{B0A3E9C9-4363-4BE3-A89B-8F8467DE7664}"/>
    <dgm:cxn modelId="{0A121F1A-C152-42B8-A4BE-2C85DB73D26F}" srcId="{CF8E9CA0-7713-4C78-8A85-2C8CA5815A3E}" destId="{014BAB48-FF3F-43DF-BE0A-AB3847E253D1}" srcOrd="3" destOrd="0" parTransId="{6B08CC56-43DC-418F-A7EF-B7D6418DA553}" sibTransId="{A19956BF-A88A-49B9-BB4F-BA764C19B26D}"/>
    <dgm:cxn modelId="{7C535A44-24D6-485B-991D-2642BD0D58C3}" srcId="{E1DC41EF-FDC0-40F7-AFAA-4D7E25B79124}" destId="{940A270D-5A45-4D6D-9F85-D62FC8732188}" srcOrd="2" destOrd="0" parTransId="{E9E6CB95-C04C-4EE6-A786-5229FFC43B5B}" sibTransId="{30BE03DD-7128-4A49-B304-218C8830ECF2}"/>
    <dgm:cxn modelId="{6DE42941-508E-4B0E-B8DA-A9510D510D7D}" type="presOf" srcId="{014BAB48-FF3F-43DF-BE0A-AB3847E253D1}" destId="{803D5107-63D8-4958-8062-2D6416ABE191}" srcOrd="0" destOrd="3" presId="urn:microsoft.com/office/officeart/2005/8/layout/hProcess4"/>
    <dgm:cxn modelId="{BC1C73F3-4983-4D73-A155-0B8823EB3370}" srcId="{6B542F76-0AF2-4DEF-AB0A-3B4F7E61D202}" destId="{E9A8A137-8EB8-480E-8C15-2E1F9C3D6008}" srcOrd="0" destOrd="0" parTransId="{B7D4DB8D-F98B-4DA6-9C7F-8CA2ACB43179}" sibTransId="{1939209E-F492-4921-B2A0-648956BA37AA}"/>
    <dgm:cxn modelId="{89AA40F5-ACB2-4A1C-A846-82B0D7F527A6}" srcId="{0F5BE844-C7D9-4D5D-988B-2CD3028DFC64}" destId="{156A43C5-097A-468A-A782-F7C5B612BC7A}" srcOrd="0" destOrd="0" parTransId="{0F159A22-60AD-4B76-9A73-DA8235B4B125}" sibTransId="{86F86E16-3D60-4FA9-8DD1-FA672B4F0081}"/>
    <dgm:cxn modelId="{75513A78-A9FF-4000-9C6D-C21A57C4C744}" type="presOf" srcId="{E1DC41EF-FDC0-40F7-AFAA-4D7E25B79124}" destId="{06451928-3400-4DFB-ABFC-C46C12C99D73}" srcOrd="0" destOrd="0" presId="urn:microsoft.com/office/officeart/2005/8/layout/hProcess4"/>
    <dgm:cxn modelId="{994C5150-3DFD-426D-9B39-359F23AE42A8}" type="presOf" srcId="{A8FA31D4-34AE-4842-A5C9-B00D5537E5A3}" destId="{803D5107-63D8-4958-8062-2D6416ABE191}" srcOrd="0" destOrd="2" presId="urn:microsoft.com/office/officeart/2005/8/layout/hProcess4"/>
    <dgm:cxn modelId="{09EB7E72-EC35-43EC-BE7E-70F75E4563B9}" type="presOf" srcId="{1CC1EB79-3AD2-4AED-8C7E-1B3C45F35D03}" destId="{6599B126-2FE9-486A-B267-CC533371B4B3}" srcOrd="1" destOrd="1" presId="urn:microsoft.com/office/officeart/2005/8/layout/hProcess4"/>
    <dgm:cxn modelId="{3FF3FD10-6194-40B3-93F9-527075905398}" type="presOf" srcId="{156A43C5-097A-468A-A782-F7C5B612BC7A}" destId="{64312476-CE92-40AE-84D1-85DA1241B35F}" srcOrd="1" destOrd="0" presId="urn:microsoft.com/office/officeart/2005/8/layout/hProcess4"/>
    <dgm:cxn modelId="{59E1999D-9C9B-48FE-846A-EFFC164BBCC4}" srcId="{CF8E9CA0-7713-4C78-8A85-2C8CA5815A3E}" destId="{A8FA31D4-34AE-4842-A5C9-B00D5537E5A3}" srcOrd="2" destOrd="0" parTransId="{6F8933B9-FFDB-41B3-BE88-40BA441229E0}" sibTransId="{2AC39AF9-C76E-4D8B-A91C-6CF4EACC2E21}"/>
    <dgm:cxn modelId="{B00CB4AC-5670-4408-8156-FA6BD9052CF6}" type="presOf" srcId="{FD8AC80A-4A82-4B2C-96AD-E2978CF10461}" destId="{11F11DD7-4569-4E3F-B940-820358440BE4}" srcOrd="0" destOrd="2" presId="urn:microsoft.com/office/officeart/2005/8/layout/hProcess4"/>
    <dgm:cxn modelId="{11522B50-1F8C-4439-B012-31AAAD2FF7FE}" srcId="{CF8E9CA0-7713-4C78-8A85-2C8CA5815A3E}" destId="{E5E0A376-C1A2-41B8-A3B6-C5A055E00094}" srcOrd="0" destOrd="0" parTransId="{9591AA48-F04E-4DA5-B2D4-496206247685}" sibTransId="{C5974590-C78C-4057-9E3B-763D161AEF89}"/>
    <dgm:cxn modelId="{D61894B8-B861-4F88-B1BC-39752B609056}" type="presOf" srcId="{0F5BE844-C7D9-4D5D-988B-2CD3028DFC64}" destId="{42A4A31B-3058-4C33-926D-75D407ADF0DB}" srcOrd="0" destOrd="0" presId="urn:microsoft.com/office/officeart/2005/8/layout/hProcess4"/>
    <dgm:cxn modelId="{B46125C3-4426-45D8-BF02-4594C9F4BFCD}" srcId="{E1DC41EF-FDC0-40F7-AFAA-4D7E25B79124}" destId="{E0132EA4-2D58-4240-9F73-5A59BA921DBD}" srcOrd="0" destOrd="0" parTransId="{1693D7BF-2C49-4DD6-8CE5-139B99C690D2}" sibTransId="{F9CB8B93-79DD-4834-A196-0887F3F0A594}"/>
    <dgm:cxn modelId="{65D6B2E1-71E3-4610-A28B-B3C6B5667E1C}" srcId="{F5E6C6F6-3CAD-420B-9E60-B42BDB529A5C}" destId="{E1DC41EF-FDC0-40F7-AFAA-4D7E25B79124}" srcOrd="0" destOrd="0" parTransId="{D36A6345-DFF0-465F-A603-A5471BBC1B19}" sibTransId="{15AD49DD-AD81-4157-AD58-5B39DFEB704E}"/>
    <dgm:cxn modelId="{1766E5AC-5182-4C1E-82C2-A761901D8A68}" srcId="{6B542F76-0AF2-4DEF-AB0A-3B4F7E61D202}" destId="{AC82166A-2266-43CB-A441-04F59D87D817}" srcOrd="1" destOrd="0" parTransId="{74DA305D-15AF-4415-B654-A2A1D3EF1FFF}" sibTransId="{365DEBC1-E102-40D7-842E-4B11D73D8EF1}"/>
    <dgm:cxn modelId="{18BD41F6-A2BB-41AB-8FD1-095F75CB8522}" type="presOf" srcId="{CF8E9CA0-7713-4C78-8A85-2C8CA5815A3E}" destId="{DA703C93-C26C-4227-9FEF-419EC94678F1}" srcOrd="0" destOrd="0" presId="urn:microsoft.com/office/officeart/2005/8/layout/hProcess4"/>
    <dgm:cxn modelId="{209570D8-E574-42D8-807B-DCA361F8ACF1}" type="presOf" srcId="{AC82166A-2266-43CB-A441-04F59D87D817}" destId="{899FDA34-ADEF-4E5F-9AD1-384B4216CECD}" srcOrd="1" destOrd="1" presId="urn:microsoft.com/office/officeart/2005/8/layout/hProcess4"/>
    <dgm:cxn modelId="{721231BC-9653-4842-8103-F7F75DBBF36B}" type="presOf" srcId="{1CC1EB79-3AD2-4AED-8C7E-1B3C45F35D03}" destId="{E62549A3-248B-4C80-8712-94BD74913A18}" srcOrd="0" destOrd="1" presId="urn:microsoft.com/office/officeart/2005/8/layout/hProcess4"/>
    <dgm:cxn modelId="{A1C19EAB-B190-4975-95F9-587F53D3A626}" type="presOf" srcId="{F1CE5373-17DB-4E32-B3A2-08FDD170E3A8}" destId="{803D5107-63D8-4958-8062-2D6416ABE191}" srcOrd="0" destOrd="1" presId="urn:microsoft.com/office/officeart/2005/8/layout/hProcess4"/>
    <dgm:cxn modelId="{AA64EDE0-4529-4E27-B55E-6F04AF4965D2}" srcId="{E1DC41EF-FDC0-40F7-AFAA-4D7E25B79124}" destId="{599193F5-12EE-4F62-9C87-86436CAC926C}" srcOrd="3" destOrd="0" parTransId="{62E3BAB4-80D5-4383-9CC0-114C38BC8BCF}" sibTransId="{A42AF936-FED4-40D2-BBFD-08BA6E91B894}"/>
    <dgm:cxn modelId="{CCD21DF7-75CD-4902-9F37-E627C6731F82}" type="presOf" srcId="{E5E0A376-C1A2-41B8-A3B6-C5A055E00094}" destId="{813F1909-1F5B-49E6-99B7-92EFAC1D9776}" srcOrd="1" destOrd="0" presId="urn:microsoft.com/office/officeart/2005/8/layout/hProcess4"/>
    <dgm:cxn modelId="{7359BDCF-EEF3-4DB4-86BC-6AD5F2CEECE1}" type="presOf" srcId="{599193F5-12EE-4F62-9C87-86436CAC926C}" destId="{E62549A3-248B-4C80-8712-94BD74913A18}" srcOrd="0" destOrd="3" presId="urn:microsoft.com/office/officeart/2005/8/layout/hProcess4"/>
    <dgm:cxn modelId="{CB2398A3-CE83-4D80-82E3-AAE41445D1F8}" type="presOf" srcId="{F1CE5373-17DB-4E32-B3A2-08FDD170E3A8}" destId="{813F1909-1F5B-49E6-99B7-92EFAC1D9776}" srcOrd="1" destOrd="1" presId="urn:microsoft.com/office/officeart/2005/8/layout/hProcess4"/>
    <dgm:cxn modelId="{F60F48D3-DFA5-4850-93E8-9A658EC97FED}" type="presOf" srcId="{599193F5-12EE-4F62-9C87-86436CAC926C}" destId="{6599B126-2FE9-486A-B267-CC533371B4B3}" srcOrd="1" destOrd="3" presId="urn:microsoft.com/office/officeart/2005/8/layout/hProcess4"/>
    <dgm:cxn modelId="{1414F0A5-7BB5-48F6-A8EC-60D9D59991C0}" type="presOf" srcId="{E9A8A137-8EB8-480E-8C15-2E1F9C3D6008}" destId="{899FDA34-ADEF-4E5F-9AD1-384B4216CECD}" srcOrd="1" destOrd="0" presId="urn:microsoft.com/office/officeart/2005/8/layout/hProcess4"/>
    <dgm:cxn modelId="{5E2E6A09-9046-4871-8814-4E998FDECEDE}" srcId="{CF8E9CA0-7713-4C78-8A85-2C8CA5815A3E}" destId="{F1CE5373-17DB-4E32-B3A2-08FDD170E3A8}" srcOrd="1" destOrd="0" parTransId="{7658E3A6-3AC3-4062-852E-6129722A9003}" sibTransId="{95287693-0D6A-4E20-AE83-5BA130D713A2}"/>
    <dgm:cxn modelId="{DC1BC9F6-7D6F-43AD-897C-0402BAA7ADE2}" type="presOf" srcId="{15AD49DD-AD81-4157-AD58-5B39DFEB704E}" destId="{F1DE1742-54FF-48BB-B548-F3CFC14B6B18}" srcOrd="0" destOrd="0" presId="urn:microsoft.com/office/officeart/2005/8/layout/hProcess4"/>
    <dgm:cxn modelId="{E4D4A9B4-3EB9-4060-A93F-3D52DA66F430}" type="presOf" srcId="{E0132EA4-2D58-4240-9F73-5A59BA921DBD}" destId="{6599B126-2FE9-486A-B267-CC533371B4B3}" srcOrd="1" destOrd="0" presId="urn:microsoft.com/office/officeart/2005/8/layout/hProcess4"/>
    <dgm:cxn modelId="{15E9A0E7-B931-4EA3-A0C5-D2C9BFFEA8ED}" type="presOf" srcId="{E5E0A376-C1A2-41B8-A3B6-C5A055E00094}" destId="{803D5107-63D8-4958-8062-2D6416ABE191}" srcOrd="0" destOrd="0" presId="urn:microsoft.com/office/officeart/2005/8/layout/hProcess4"/>
    <dgm:cxn modelId="{62DD80CA-4245-4737-B972-87F726186C6D}" type="presOf" srcId="{1ACFEE8B-ECB4-4CCA-86A6-000672376D26}" destId="{11F11DD7-4569-4E3F-B940-820358440BE4}" srcOrd="0" destOrd="1" presId="urn:microsoft.com/office/officeart/2005/8/layout/hProcess4"/>
    <dgm:cxn modelId="{5C8DE96D-3072-4189-8CF4-69EB4DD9AF84}" srcId="{E1DC41EF-FDC0-40F7-AFAA-4D7E25B79124}" destId="{1CC1EB79-3AD2-4AED-8C7E-1B3C45F35D03}" srcOrd="1" destOrd="0" parTransId="{B1E51978-4BC7-46FA-B1C7-E1AF2DAF2E1B}" sibTransId="{4ECBF8BC-013B-4556-BA82-B1C1AE2985C3}"/>
    <dgm:cxn modelId="{B2BED2D2-05F3-4AE5-BEFD-F27F946C298E}" srcId="{0F5BE844-C7D9-4D5D-988B-2CD3028DFC64}" destId="{FD8AC80A-4A82-4B2C-96AD-E2978CF10461}" srcOrd="2" destOrd="0" parTransId="{0B6A2666-EFA9-4923-B016-6E60248CB84B}" sibTransId="{663D6BF2-06AD-44DD-B113-09636B1E819F}"/>
    <dgm:cxn modelId="{2958EE5E-0223-4B86-8BE2-284E788EA7E2}" type="presOf" srcId="{B0A3E9C9-4363-4BE3-A89B-8F8467DE7664}" destId="{2D960B7F-CBFA-41F0-87FF-D776ED919755}" srcOrd="0" destOrd="0" presId="urn:microsoft.com/office/officeart/2005/8/layout/hProcess4"/>
    <dgm:cxn modelId="{CDFC3957-EA4F-4615-BF3C-8F5C8D9B5677}" type="presOf" srcId="{940A270D-5A45-4D6D-9F85-D62FC8732188}" destId="{E62549A3-248B-4C80-8712-94BD74913A18}" srcOrd="0" destOrd="2" presId="urn:microsoft.com/office/officeart/2005/8/layout/hProcess4"/>
    <dgm:cxn modelId="{B6EF7D63-A0C8-4A34-BE76-2867006DB4A3}" type="presOf" srcId="{A8FA31D4-34AE-4842-A5C9-B00D5537E5A3}" destId="{813F1909-1F5B-49E6-99B7-92EFAC1D9776}" srcOrd="1" destOrd="2" presId="urn:microsoft.com/office/officeart/2005/8/layout/hProcess4"/>
    <dgm:cxn modelId="{875C8ED9-5700-4EA4-AFA5-21350B44F330}" type="presOf" srcId="{6B542F76-0AF2-4DEF-AB0A-3B4F7E61D202}" destId="{CA600129-11A1-4FE2-B88F-8F58FB1451B1}" srcOrd="0" destOrd="0" presId="urn:microsoft.com/office/officeart/2005/8/layout/hProcess4"/>
    <dgm:cxn modelId="{AFE19C76-360E-4A41-8606-6562300AEA72}" type="presParOf" srcId="{44A7430C-5925-4450-A373-FAC1140F90E8}" destId="{05321F9A-0AF3-44B4-9E91-3FEA51F36B3C}" srcOrd="0" destOrd="0" presId="urn:microsoft.com/office/officeart/2005/8/layout/hProcess4"/>
    <dgm:cxn modelId="{95E58107-13AB-43DC-BF7C-A67DC203BB44}" type="presParOf" srcId="{44A7430C-5925-4450-A373-FAC1140F90E8}" destId="{8282B9F1-464C-424C-A83C-59E1948A5A8E}" srcOrd="1" destOrd="0" presId="urn:microsoft.com/office/officeart/2005/8/layout/hProcess4"/>
    <dgm:cxn modelId="{08B82776-8372-4509-A4CB-94B8D94F1185}" type="presParOf" srcId="{44A7430C-5925-4450-A373-FAC1140F90E8}" destId="{55448F42-C926-45BE-B3B2-F6E164A67CD8}" srcOrd="2" destOrd="0" presId="urn:microsoft.com/office/officeart/2005/8/layout/hProcess4"/>
    <dgm:cxn modelId="{4DAA10BB-7C97-41A4-A7DF-ED14D1FC667B}" type="presParOf" srcId="{55448F42-C926-45BE-B3B2-F6E164A67CD8}" destId="{FE8F0C4C-8057-48A2-A040-54BD1FE54A51}" srcOrd="0" destOrd="0" presId="urn:microsoft.com/office/officeart/2005/8/layout/hProcess4"/>
    <dgm:cxn modelId="{624E99CA-D0B5-4BBC-BAB0-4D2725635817}" type="presParOf" srcId="{FE8F0C4C-8057-48A2-A040-54BD1FE54A51}" destId="{26BFF692-A5A3-452C-8F6D-FB4087AF5175}" srcOrd="0" destOrd="0" presId="urn:microsoft.com/office/officeart/2005/8/layout/hProcess4"/>
    <dgm:cxn modelId="{7661ED1C-EED5-43A3-B5F5-971C4EF3EB2F}" type="presParOf" srcId="{FE8F0C4C-8057-48A2-A040-54BD1FE54A51}" destId="{E62549A3-248B-4C80-8712-94BD74913A18}" srcOrd="1" destOrd="0" presId="urn:microsoft.com/office/officeart/2005/8/layout/hProcess4"/>
    <dgm:cxn modelId="{C2DA3ECE-E3F7-4080-9F4D-8FDC53479497}" type="presParOf" srcId="{FE8F0C4C-8057-48A2-A040-54BD1FE54A51}" destId="{6599B126-2FE9-486A-B267-CC533371B4B3}" srcOrd="2" destOrd="0" presId="urn:microsoft.com/office/officeart/2005/8/layout/hProcess4"/>
    <dgm:cxn modelId="{E2FEF5C1-75BE-4200-808E-3BCADD3ABDEB}" type="presParOf" srcId="{FE8F0C4C-8057-48A2-A040-54BD1FE54A51}" destId="{06451928-3400-4DFB-ABFC-C46C12C99D73}" srcOrd="3" destOrd="0" presId="urn:microsoft.com/office/officeart/2005/8/layout/hProcess4"/>
    <dgm:cxn modelId="{E514A8F4-129F-4839-AAD9-46F4788EA717}" type="presParOf" srcId="{FE8F0C4C-8057-48A2-A040-54BD1FE54A51}" destId="{6D2B77EE-3C0B-4EE7-A37F-C3AEDAB418BB}" srcOrd="4" destOrd="0" presId="urn:microsoft.com/office/officeart/2005/8/layout/hProcess4"/>
    <dgm:cxn modelId="{CAA344EB-E57D-452D-AF0E-AEB5C65BB105}" type="presParOf" srcId="{55448F42-C926-45BE-B3B2-F6E164A67CD8}" destId="{F1DE1742-54FF-48BB-B548-F3CFC14B6B18}" srcOrd="1" destOrd="0" presId="urn:microsoft.com/office/officeart/2005/8/layout/hProcess4"/>
    <dgm:cxn modelId="{B933A206-8B53-4BFB-934A-B8E39D2AF180}" type="presParOf" srcId="{55448F42-C926-45BE-B3B2-F6E164A67CD8}" destId="{974235C0-08B1-44F8-9A1C-97F71389F2BB}" srcOrd="2" destOrd="0" presId="urn:microsoft.com/office/officeart/2005/8/layout/hProcess4"/>
    <dgm:cxn modelId="{3559FBE2-AFDA-4D17-938B-379C796572B0}" type="presParOf" srcId="{974235C0-08B1-44F8-9A1C-97F71389F2BB}" destId="{2FB2263E-90CA-44F3-B32F-40FD54EE782E}" srcOrd="0" destOrd="0" presId="urn:microsoft.com/office/officeart/2005/8/layout/hProcess4"/>
    <dgm:cxn modelId="{2D876249-F58F-40DA-8499-6AA4B00C7D70}" type="presParOf" srcId="{974235C0-08B1-44F8-9A1C-97F71389F2BB}" destId="{4B10E9D1-B424-4161-94FE-A62C53045BC7}" srcOrd="1" destOrd="0" presId="urn:microsoft.com/office/officeart/2005/8/layout/hProcess4"/>
    <dgm:cxn modelId="{F5644D4D-D51D-410D-8428-68277BF79EC1}" type="presParOf" srcId="{974235C0-08B1-44F8-9A1C-97F71389F2BB}" destId="{899FDA34-ADEF-4E5F-9AD1-384B4216CECD}" srcOrd="2" destOrd="0" presId="urn:microsoft.com/office/officeart/2005/8/layout/hProcess4"/>
    <dgm:cxn modelId="{D1593564-B268-4F9E-92C8-5F211DF99A42}" type="presParOf" srcId="{974235C0-08B1-44F8-9A1C-97F71389F2BB}" destId="{CA600129-11A1-4FE2-B88F-8F58FB1451B1}" srcOrd="3" destOrd="0" presId="urn:microsoft.com/office/officeart/2005/8/layout/hProcess4"/>
    <dgm:cxn modelId="{E5B08CDF-17CB-4BD9-8313-2B75D39CB454}" type="presParOf" srcId="{974235C0-08B1-44F8-9A1C-97F71389F2BB}" destId="{2FF47814-67FA-4037-B902-DDC5F38E7418}" srcOrd="4" destOrd="0" presId="urn:microsoft.com/office/officeart/2005/8/layout/hProcess4"/>
    <dgm:cxn modelId="{D6BF317B-E4C9-4E52-94AD-44FAD22F795D}" type="presParOf" srcId="{55448F42-C926-45BE-B3B2-F6E164A67CD8}" destId="{2D960B7F-CBFA-41F0-87FF-D776ED919755}" srcOrd="3" destOrd="0" presId="urn:microsoft.com/office/officeart/2005/8/layout/hProcess4"/>
    <dgm:cxn modelId="{CE76C185-CD42-4152-BA9D-F1C6AC365F08}" type="presParOf" srcId="{55448F42-C926-45BE-B3B2-F6E164A67CD8}" destId="{0BCFEE91-E011-491F-9F24-8EC7AADEBF7A}" srcOrd="4" destOrd="0" presId="urn:microsoft.com/office/officeart/2005/8/layout/hProcess4"/>
    <dgm:cxn modelId="{E3A34E26-8AD4-4987-AA74-DA01680EDCCA}" type="presParOf" srcId="{0BCFEE91-E011-491F-9F24-8EC7AADEBF7A}" destId="{876D8DAB-DD6F-4500-8F30-BF8F248A71BA}" srcOrd="0" destOrd="0" presId="urn:microsoft.com/office/officeart/2005/8/layout/hProcess4"/>
    <dgm:cxn modelId="{E0E00029-3C3E-4111-B9DB-5276D9419C1E}" type="presParOf" srcId="{0BCFEE91-E011-491F-9F24-8EC7AADEBF7A}" destId="{803D5107-63D8-4958-8062-2D6416ABE191}" srcOrd="1" destOrd="0" presId="urn:microsoft.com/office/officeart/2005/8/layout/hProcess4"/>
    <dgm:cxn modelId="{B1BAEB62-3616-4214-905B-6775052360B7}" type="presParOf" srcId="{0BCFEE91-E011-491F-9F24-8EC7AADEBF7A}" destId="{813F1909-1F5B-49E6-99B7-92EFAC1D9776}" srcOrd="2" destOrd="0" presId="urn:microsoft.com/office/officeart/2005/8/layout/hProcess4"/>
    <dgm:cxn modelId="{81C8BB0E-F69F-46BD-A92D-1F8C1D444919}" type="presParOf" srcId="{0BCFEE91-E011-491F-9F24-8EC7AADEBF7A}" destId="{DA703C93-C26C-4227-9FEF-419EC94678F1}" srcOrd="3" destOrd="0" presId="urn:microsoft.com/office/officeart/2005/8/layout/hProcess4"/>
    <dgm:cxn modelId="{180E1CEA-1343-4289-9472-070B4EAC717F}" type="presParOf" srcId="{0BCFEE91-E011-491F-9F24-8EC7AADEBF7A}" destId="{385EBC0C-3F50-4725-8338-1B3116C8BCBC}" srcOrd="4" destOrd="0" presId="urn:microsoft.com/office/officeart/2005/8/layout/hProcess4"/>
    <dgm:cxn modelId="{A0C84DA4-F16D-4CEB-B7E7-E17ABC734D39}" type="presParOf" srcId="{55448F42-C926-45BE-B3B2-F6E164A67CD8}" destId="{2BD85157-2DF8-43AE-9ED5-030D0C47655C}" srcOrd="5" destOrd="0" presId="urn:microsoft.com/office/officeart/2005/8/layout/hProcess4"/>
    <dgm:cxn modelId="{2A99AA6B-4B49-4F34-82AC-EDC7329FB69E}" type="presParOf" srcId="{55448F42-C926-45BE-B3B2-F6E164A67CD8}" destId="{2887A67F-E6FF-4703-B874-EBC23182BE4E}" srcOrd="6" destOrd="0" presId="urn:microsoft.com/office/officeart/2005/8/layout/hProcess4"/>
    <dgm:cxn modelId="{5A74E931-B0FC-4B2D-B48F-BCA36E05A960}" type="presParOf" srcId="{2887A67F-E6FF-4703-B874-EBC23182BE4E}" destId="{9EC72FB2-9FDE-4ECC-83AE-1A74B2074CE6}" srcOrd="0" destOrd="0" presId="urn:microsoft.com/office/officeart/2005/8/layout/hProcess4"/>
    <dgm:cxn modelId="{E12223B7-FDC5-4D46-B890-43BC39C5B1F4}" type="presParOf" srcId="{2887A67F-E6FF-4703-B874-EBC23182BE4E}" destId="{11F11DD7-4569-4E3F-B940-820358440BE4}" srcOrd="1" destOrd="0" presId="urn:microsoft.com/office/officeart/2005/8/layout/hProcess4"/>
    <dgm:cxn modelId="{5680EABA-E3BD-4C74-8E93-13B1595B3F49}" type="presParOf" srcId="{2887A67F-E6FF-4703-B874-EBC23182BE4E}" destId="{64312476-CE92-40AE-84D1-85DA1241B35F}" srcOrd="2" destOrd="0" presId="urn:microsoft.com/office/officeart/2005/8/layout/hProcess4"/>
    <dgm:cxn modelId="{4F960CF6-66DF-4657-9185-EAEF110C8968}" type="presParOf" srcId="{2887A67F-E6FF-4703-B874-EBC23182BE4E}" destId="{42A4A31B-3058-4C33-926D-75D407ADF0DB}" srcOrd="3" destOrd="0" presId="urn:microsoft.com/office/officeart/2005/8/layout/hProcess4"/>
    <dgm:cxn modelId="{28AD6F0E-D589-47DA-9251-7AA1248EE4EA}" type="presParOf" srcId="{2887A67F-E6FF-4703-B874-EBC23182BE4E}" destId="{754C018D-B3A1-4D0D-8B81-F2A6BF44C8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75E68-6464-4FE2-A494-D0BEBB4AB94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BDC5C24-9149-45CF-8EC6-A472D274D454}">
      <dgm:prSet phldrT="[Texto]"/>
      <dgm:spPr/>
      <dgm:t>
        <a:bodyPr/>
        <a:lstStyle/>
        <a:p>
          <a:r>
            <a:rPr lang="pt-BR" dirty="0" smtClean="0"/>
            <a:t>desinstitucionalização de pessoas longamente internadas</a:t>
          </a:r>
          <a:endParaRPr lang="en-CA" dirty="0"/>
        </a:p>
      </dgm:t>
    </dgm:pt>
    <dgm:pt modelId="{27C48B83-CD01-4DFB-B098-8F321167C0D6}" type="parTrans" cxnId="{47C31409-61A8-42BB-A227-B5AF38C00DC7}">
      <dgm:prSet/>
      <dgm:spPr/>
      <dgm:t>
        <a:bodyPr/>
        <a:lstStyle/>
        <a:p>
          <a:endParaRPr lang="en-CA"/>
        </a:p>
      </dgm:t>
    </dgm:pt>
    <dgm:pt modelId="{FD2F1792-86F7-4BA1-9EA0-8A71A647D322}" type="sibTrans" cxnId="{47C31409-61A8-42BB-A227-B5AF38C00DC7}">
      <dgm:prSet/>
      <dgm:spPr/>
      <dgm:t>
        <a:bodyPr/>
        <a:lstStyle/>
        <a:p>
          <a:endParaRPr lang="en-CA"/>
        </a:p>
      </dgm:t>
    </dgm:pt>
    <dgm:pt modelId="{DB901824-B3CC-400E-B06D-2188F93F6862}">
      <dgm:prSet phldrT="[Texto]"/>
      <dgm:spPr/>
      <dgm:t>
        <a:bodyPr/>
        <a:lstStyle/>
        <a:p>
          <a:r>
            <a:rPr lang="pt-BR" dirty="0" smtClean="0"/>
            <a:t>fiscalização e redução de leitos psiquiátricos no Brasil - 2002</a:t>
          </a:r>
          <a:endParaRPr lang="en-CA" dirty="0"/>
        </a:p>
      </dgm:t>
    </dgm:pt>
    <dgm:pt modelId="{1409407B-472C-416F-8642-C97920C1ADE6}" type="parTrans" cxnId="{3EF9D5FE-D8CF-4D33-8B75-6A61F1E5BC30}">
      <dgm:prSet/>
      <dgm:spPr/>
      <dgm:t>
        <a:bodyPr/>
        <a:lstStyle/>
        <a:p>
          <a:endParaRPr lang="en-CA"/>
        </a:p>
      </dgm:t>
    </dgm:pt>
    <dgm:pt modelId="{FD7E41DF-8AC6-4FA0-8182-160E2F384FCB}" type="sibTrans" cxnId="{3EF9D5FE-D8CF-4D33-8B75-6A61F1E5BC30}">
      <dgm:prSet/>
      <dgm:spPr/>
      <dgm:t>
        <a:bodyPr/>
        <a:lstStyle/>
        <a:p>
          <a:endParaRPr lang="en-CA"/>
        </a:p>
      </dgm:t>
    </dgm:pt>
    <dgm:pt modelId="{2E64C159-4AD7-4DB2-80C4-A94CBB4EC5D1}">
      <dgm:prSet phldrT="[Texto]"/>
      <dgm:spPr/>
      <dgm:t>
        <a:bodyPr/>
        <a:lstStyle/>
        <a:p>
          <a:r>
            <a:rPr lang="pt-BR" dirty="0" smtClean="0"/>
            <a:t>Programa “De Volta para Casa” - 2003</a:t>
          </a:r>
          <a:endParaRPr lang="en-CA" dirty="0"/>
        </a:p>
      </dgm:t>
    </dgm:pt>
    <dgm:pt modelId="{4469977A-913B-41E6-8427-EBB32A66FC2A}" type="parTrans" cxnId="{31586DA9-99BA-483A-BA76-4E1D31AFE19C}">
      <dgm:prSet/>
      <dgm:spPr/>
      <dgm:t>
        <a:bodyPr/>
        <a:lstStyle/>
        <a:p>
          <a:endParaRPr lang="en-CA"/>
        </a:p>
      </dgm:t>
    </dgm:pt>
    <dgm:pt modelId="{44590552-2D88-4C7D-A2EA-09A8EE38BE65}" type="sibTrans" cxnId="{31586DA9-99BA-483A-BA76-4E1D31AFE19C}">
      <dgm:prSet/>
      <dgm:spPr/>
      <dgm:t>
        <a:bodyPr/>
        <a:lstStyle/>
        <a:p>
          <a:endParaRPr lang="en-CA"/>
        </a:p>
      </dgm:t>
    </dgm:pt>
    <dgm:pt modelId="{6E720114-9DEC-427C-A1A9-2010D36A0596}">
      <dgm:prSet phldrT="[Texto]"/>
      <dgm:spPr/>
      <dgm:t>
        <a:bodyPr/>
        <a:lstStyle/>
        <a:p>
          <a:r>
            <a:rPr lang="pt-BR" dirty="0" smtClean="0"/>
            <a:t>Programa Nacional de Avaliação do Sistema Hospitalar/Psiquiatria (PNASH/Psiquiatria) (2002)</a:t>
          </a:r>
          <a:endParaRPr lang="en-CA" dirty="0"/>
        </a:p>
      </dgm:t>
    </dgm:pt>
    <dgm:pt modelId="{CD119FCC-7EEF-4BC2-AACB-3EC990ADC6CF}" type="parTrans" cxnId="{9EC3CE80-0FF8-4FF9-9C70-8B73491B5CE4}">
      <dgm:prSet/>
      <dgm:spPr/>
      <dgm:t>
        <a:bodyPr/>
        <a:lstStyle/>
        <a:p>
          <a:endParaRPr lang="en-CA"/>
        </a:p>
      </dgm:t>
    </dgm:pt>
    <dgm:pt modelId="{9DE209D1-3BF4-4422-BD1A-FA55E065C82F}" type="sibTrans" cxnId="{9EC3CE80-0FF8-4FF9-9C70-8B73491B5CE4}">
      <dgm:prSet/>
      <dgm:spPr/>
      <dgm:t>
        <a:bodyPr/>
        <a:lstStyle/>
        <a:p>
          <a:endParaRPr lang="en-CA"/>
        </a:p>
      </dgm:t>
    </dgm:pt>
    <dgm:pt modelId="{49ECFDD9-BF84-43D5-8874-D38C1293541B}">
      <dgm:prSet phldrT="[Texto]"/>
      <dgm:spPr/>
      <dgm:t>
        <a:bodyPr/>
        <a:lstStyle/>
        <a:p>
          <a:r>
            <a:rPr lang="pt-BR" dirty="0" smtClean="0"/>
            <a:t>diálogo</a:t>
          </a:r>
          <a:endParaRPr lang="en-CA" dirty="0"/>
        </a:p>
      </dgm:t>
    </dgm:pt>
    <dgm:pt modelId="{3109FB51-624B-4344-89F6-C8BE65B7D76F}" type="parTrans" cxnId="{518294E4-4B94-4DD6-A5FD-AB598DDC2B8F}">
      <dgm:prSet/>
      <dgm:spPr/>
      <dgm:t>
        <a:bodyPr/>
        <a:lstStyle/>
        <a:p>
          <a:endParaRPr lang="en-CA"/>
        </a:p>
      </dgm:t>
    </dgm:pt>
    <dgm:pt modelId="{D71D4D55-9BFC-450B-A8B4-447E0B6838BF}" type="sibTrans" cxnId="{518294E4-4B94-4DD6-A5FD-AB598DDC2B8F}">
      <dgm:prSet/>
      <dgm:spPr/>
      <dgm:t>
        <a:bodyPr/>
        <a:lstStyle/>
        <a:p>
          <a:endParaRPr lang="en-CA"/>
        </a:p>
      </dgm:t>
    </dgm:pt>
    <dgm:pt modelId="{A87647E5-1EB9-4A9B-B049-D10B5A4304F3}">
      <dgm:prSet phldrT="[Texto]"/>
      <dgm:spPr/>
      <dgm:t>
        <a:bodyPr/>
        <a:lstStyle/>
        <a:p>
          <a:endParaRPr lang="en-CA" dirty="0"/>
        </a:p>
      </dgm:t>
    </dgm:pt>
    <dgm:pt modelId="{6A733200-F1BF-4C3F-ACD2-AA2767CD5E04}" type="parTrans" cxnId="{9D0FFD80-D83B-43E7-BA2B-F1246DA05E70}">
      <dgm:prSet/>
      <dgm:spPr/>
      <dgm:t>
        <a:bodyPr/>
        <a:lstStyle/>
        <a:p>
          <a:endParaRPr lang="en-CA"/>
        </a:p>
      </dgm:t>
    </dgm:pt>
    <dgm:pt modelId="{F4292FED-4773-460E-A385-D8B59B46E9B1}" type="sibTrans" cxnId="{9D0FFD80-D83B-43E7-BA2B-F1246DA05E70}">
      <dgm:prSet/>
      <dgm:spPr/>
      <dgm:t>
        <a:bodyPr/>
        <a:lstStyle/>
        <a:p>
          <a:endParaRPr lang="en-CA"/>
        </a:p>
      </dgm:t>
    </dgm:pt>
    <dgm:pt modelId="{98616136-4181-4CB1-9281-4886F5AD7A7A}">
      <dgm:prSet phldrT="[Texto]"/>
      <dgm:spPr/>
      <dgm:t>
        <a:bodyPr/>
        <a:lstStyle/>
        <a:p>
          <a:r>
            <a:rPr lang="pt-BR" dirty="0" smtClean="0"/>
            <a:t>Principais estratégias</a:t>
          </a:r>
          <a:endParaRPr lang="en-CA" dirty="0"/>
        </a:p>
      </dgm:t>
    </dgm:pt>
    <dgm:pt modelId="{9F39D7C9-B6DF-4447-8546-C965C95EA07C}" type="sibTrans" cxnId="{56B688BD-0B2F-4DDC-88D5-C113515F6120}">
      <dgm:prSet/>
      <dgm:spPr/>
      <dgm:t>
        <a:bodyPr/>
        <a:lstStyle/>
        <a:p>
          <a:endParaRPr lang="en-CA"/>
        </a:p>
      </dgm:t>
    </dgm:pt>
    <dgm:pt modelId="{0EE65ACB-1C14-4C73-8D90-A3B2D8330EC1}" type="parTrans" cxnId="{56B688BD-0B2F-4DDC-88D5-C113515F6120}">
      <dgm:prSet/>
      <dgm:spPr/>
      <dgm:t>
        <a:bodyPr/>
        <a:lstStyle/>
        <a:p>
          <a:endParaRPr lang="en-CA"/>
        </a:p>
      </dgm:t>
    </dgm:pt>
    <dgm:pt modelId="{CD3DF7FE-92A0-4B56-B95C-ED7FB3721A33}">
      <dgm:prSet phldrT="[Texto]"/>
      <dgm:spPr/>
      <dgm:t>
        <a:bodyPr/>
        <a:lstStyle/>
        <a:p>
          <a:r>
            <a:rPr lang="pt-BR" dirty="0" smtClean="0"/>
            <a:t>Programa de Inclusão Social pelo Trabalho das pessoas com transtornos mentais e transtornos decorrentes do uso de álcool e outras drogas – 2005</a:t>
          </a:r>
          <a:endParaRPr lang="en-CA" dirty="0"/>
        </a:p>
      </dgm:t>
    </dgm:pt>
    <dgm:pt modelId="{C5928039-71FA-4536-AA5A-637DE51897DA}" type="parTrans" cxnId="{63C7B46D-83E1-4662-91B7-9142642D5570}">
      <dgm:prSet/>
      <dgm:spPr/>
    </dgm:pt>
    <dgm:pt modelId="{45F16EF5-7948-4047-915C-1C146180C5BE}" type="sibTrans" cxnId="{63C7B46D-83E1-4662-91B7-9142642D5570}">
      <dgm:prSet/>
      <dgm:spPr/>
    </dgm:pt>
    <dgm:pt modelId="{F4601506-1B23-4C72-974A-F4E48B6D7193}">
      <dgm:prSet/>
      <dgm:spPr/>
      <dgm:t>
        <a:bodyPr/>
        <a:lstStyle/>
        <a:p>
          <a:r>
            <a:rPr lang="pt-BR" smtClean="0"/>
            <a:t>PSF – integralidade – década de 90</a:t>
          </a:r>
          <a:endParaRPr lang="en-CA" dirty="0"/>
        </a:p>
      </dgm:t>
    </dgm:pt>
    <dgm:pt modelId="{FD10491C-F784-4A01-90D8-89B97F810F33}" type="parTrans" cxnId="{6687663F-C5F2-4729-9697-C32A943EB146}">
      <dgm:prSet/>
      <dgm:spPr/>
      <dgm:t>
        <a:bodyPr/>
        <a:lstStyle/>
        <a:p>
          <a:endParaRPr lang="en-CA"/>
        </a:p>
      </dgm:t>
    </dgm:pt>
    <dgm:pt modelId="{F6A847A6-9996-430B-9899-F3476C6BE3FD}" type="sibTrans" cxnId="{6687663F-C5F2-4729-9697-C32A943EB146}">
      <dgm:prSet/>
      <dgm:spPr/>
      <dgm:t>
        <a:bodyPr/>
        <a:lstStyle/>
        <a:p>
          <a:endParaRPr lang="en-CA"/>
        </a:p>
      </dgm:t>
    </dgm:pt>
    <dgm:pt modelId="{5388CF26-84ED-461C-91AD-E0C25947C2C1}">
      <dgm:prSet/>
      <dgm:spPr/>
      <dgm:t>
        <a:bodyPr/>
        <a:lstStyle/>
        <a:p>
          <a:r>
            <a:rPr lang="pt-BR" smtClean="0"/>
            <a:t>Centros de Convivência e Cultura – 2002</a:t>
          </a:r>
          <a:endParaRPr lang="en-CA" dirty="0"/>
        </a:p>
      </dgm:t>
    </dgm:pt>
    <dgm:pt modelId="{F6C9A8D6-1D69-45CE-B911-3BAB0BD11C6B}" type="parTrans" cxnId="{A7618D15-9690-428F-BAB0-D41A6BA5BB1C}">
      <dgm:prSet/>
      <dgm:spPr/>
      <dgm:t>
        <a:bodyPr/>
        <a:lstStyle/>
        <a:p>
          <a:endParaRPr lang="en-CA"/>
        </a:p>
      </dgm:t>
    </dgm:pt>
    <dgm:pt modelId="{3B77A36C-9D55-41E4-946A-440AA3599630}" type="sibTrans" cxnId="{A7618D15-9690-428F-BAB0-D41A6BA5BB1C}">
      <dgm:prSet/>
      <dgm:spPr/>
      <dgm:t>
        <a:bodyPr/>
        <a:lstStyle/>
        <a:p>
          <a:endParaRPr lang="en-CA"/>
        </a:p>
      </dgm:t>
    </dgm:pt>
    <dgm:pt modelId="{0BDD6778-DF9D-413A-B3BC-1F3E8B90D282}">
      <dgm:prSet/>
      <dgm:spPr/>
      <dgm:t>
        <a:bodyPr/>
        <a:lstStyle/>
        <a:p>
          <a:r>
            <a:rPr lang="pt-BR" dirty="0" smtClean="0"/>
            <a:t>outros</a:t>
          </a:r>
          <a:endParaRPr lang="en-CA" dirty="0"/>
        </a:p>
      </dgm:t>
    </dgm:pt>
    <dgm:pt modelId="{1AC84727-D614-4097-AD2E-556F233A9AEE}" type="parTrans" cxnId="{74091E60-8B01-435D-9B18-1A364D5FEAC0}">
      <dgm:prSet/>
      <dgm:spPr/>
      <dgm:t>
        <a:bodyPr/>
        <a:lstStyle/>
        <a:p>
          <a:endParaRPr lang="en-CA"/>
        </a:p>
      </dgm:t>
    </dgm:pt>
    <dgm:pt modelId="{3CD5899F-9504-4231-B794-0AB70F9DDB62}" type="sibTrans" cxnId="{74091E60-8B01-435D-9B18-1A364D5FEAC0}">
      <dgm:prSet/>
      <dgm:spPr/>
      <dgm:t>
        <a:bodyPr/>
        <a:lstStyle/>
        <a:p>
          <a:endParaRPr lang="en-CA"/>
        </a:p>
      </dgm:t>
    </dgm:pt>
    <dgm:pt modelId="{9A843179-29B8-420A-88E5-DD821FCE84E6}">
      <dgm:prSet phldrT="[Texto]"/>
      <dgm:spPr/>
      <dgm:t>
        <a:bodyPr/>
        <a:lstStyle/>
        <a:p>
          <a:r>
            <a:rPr lang="pt-BR" dirty="0" smtClean="0"/>
            <a:t>Programa Anual de Reestruturação da Assistência Hospitalar Psiquiátrica no SUS (PRH) (2004)</a:t>
          </a:r>
          <a:endParaRPr lang="en-CA" dirty="0"/>
        </a:p>
      </dgm:t>
    </dgm:pt>
    <dgm:pt modelId="{3D2D463D-4B7B-4293-87DA-D4825BE90937}" type="parTrans" cxnId="{10C9928C-8260-40F3-8451-F4FA223D1C94}">
      <dgm:prSet/>
      <dgm:spPr/>
    </dgm:pt>
    <dgm:pt modelId="{4CDE8F90-DF8A-49BA-B8A8-FF2B4DD53793}" type="sibTrans" cxnId="{10C9928C-8260-40F3-8451-F4FA223D1C94}">
      <dgm:prSet/>
      <dgm:spPr/>
    </dgm:pt>
    <dgm:pt modelId="{178447F7-72DF-4E6C-8147-6484A23E9F0B}">
      <dgm:prSet phldrT="[Texto]"/>
      <dgm:spPr/>
      <dgm:t>
        <a:bodyPr/>
        <a:lstStyle/>
        <a:p>
          <a:r>
            <a:rPr lang="pt-BR" dirty="0" smtClean="0"/>
            <a:t>Programa de Volta para Casa (2003)</a:t>
          </a:r>
          <a:endParaRPr lang="en-CA" dirty="0"/>
        </a:p>
      </dgm:t>
    </dgm:pt>
    <dgm:pt modelId="{FB4EFE0E-DFB9-4ACA-B602-47380BD2F1AE}" type="parTrans" cxnId="{59FCF59E-6E34-40AD-BC3A-775F5F019E5A}">
      <dgm:prSet/>
      <dgm:spPr/>
    </dgm:pt>
    <dgm:pt modelId="{07E86360-3D97-4B39-9A56-B785A12600E5}" type="sibTrans" cxnId="{59FCF59E-6E34-40AD-BC3A-775F5F019E5A}">
      <dgm:prSet/>
      <dgm:spPr/>
    </dgm:pt>
    <dgm:pt modelId="{2BC9BECF-129C-4BC2-9836-14A2F23F5B80}">
      <dgm:prSet phldrT="[Texto]"/>
      <dgm:spPr/>
      <dgm:t>
        <a:bodyPr/>
        <a:lstStyle/>
        <a:p>
          <a:r>
            <a:rPr lang="pt-BR" dirty="0" smtClean="0"/>
            <a:t>Expansão de serviços como as Residências Terapêuticas e o CAPS</a:t>
          </a:r>
          <a:endParaRPr lang="en-CA" dirty="0"/>
        </a:p>
      </dgm:t>
    </dgm:pt>
    <dgm:pt modelId="{545CD0D0-B74C-40BF-A788-4C61B2C101D6}" type="parTrans" cxnId="{9F37AE5B-92FB-4B23-8F92-4F10DA417D68}">
      <dgm:prSet/>
      <dgm:spPr/>
    </dgm:pt>
    <dgm:pt modelId="{73B9AC92-BCA2-451E-B786-882804C91DB1}" type="sibTrans" cxnId="{9F37AE5B-92FB-4B23-8F92-4F10DA417D68}">
      <dgm:prSet/>
      <dgm:spPr/>
    </dgm:pt>
    <dgm:pt modelId="{915E0CA5-F852-487D-8106-D32C5412C84C}" type="pres">
      <dgm:prSet presAssocID="{8B575E68-6464-4FE2-A494-D0BEBB4AB9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E9F73DF-E61B-4422-AD82-AA11F94993F1}" type="pres">
      <dgm:prSet presAssocID="{8B575E68-6464-4FE2-A494-D0BEBB4AB94E}" presName="tSp" presStyleCnt="0"/>
      <dgm:spPr/>
    </dgm:pt>
    <dgm:pt modelId="{C0167902-5A45-4BD7-84FE-E3DCDB399721}" type="pres">
      <dgm:prSet presAssocID="{8B575E68-6464-4FE2-A494-D0BEBB4AB94E}" presName="bSp" presStyleCnt="0"/>
      <dgm:spPr/>
    </dgm:pt>
    <dgm:pt modelId="{0378B47E-379E-400A-88EC-510417009211}" type="pres">
      <dgm:prSet presAssocID="{8B575E68-6464-4FE2-A494-D0BEBB4AB94E}" presName="process" presStyleCnt="0"/>
      <dgm:spPr/>
    </dgm:pt>
    <dgm:pt modelId="{5DF3BA61-197E-400A-983C-24910CCD605E}" type="pres">
      <dgm:prSet presAssocID="{BBDC5C24-9149-45CF-8EC6-A472D274D454}" presName="composite1" presStyleCnt="0"/>
      <dgm:spPr/>
    </dgm:pt>
    <dgm:pt modelId="{BCEB84ED-55F9-4AD7-A243-7173CCAE3841}" type="pres">
      <dgm:prSet presAssocID="{BBDC5C24-9149-45CF-8EC6-A472D274D454}" presName="dummyNode1" presStyleLbl="node1" presStyleIdx="0" presStyleCnt="3"/>
      <dgm:spPr/>
    </dgm:pt>
    <dgm:pt modelId="{A1B351C7-51DC-4FA0-AB89-FAF47128DF44}" type="pres">
      <dgm:prSet presAssocID="{BBDC5C24-9149-45CF-8EC6-A472D274D45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129020-EC0F-4F18-AC1C-402DD86F2C15}" type="pres">
      <dgm:prSet presAssocID="{BBDC5C24-9149-45CF-8EC6-A472D274D45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F8FCCC-CF39-4B8F-B0EE-351100DFCE58}" type="pres">
      <dgm:prSet presAssocID="{BBDC5C24-9149-45CF-8EC6-A472D274D45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2B991DE-8B4B-4B2C-9395-5D6A5F0C2CCE}" type="pres">
      <dgm:prSet presAssocID="{BBDC5C24-9149-45CF-8EC6-A472D274D454}" presName="connSite1" presStyleCnt="0"/>
      <dgm:spPr/>
    </dgm:pt>
    <dgm:pt modelId="{05AAD1B9-251C-47A3-BBC6-5C4917EC8C1C}" type="pres">
      <dgm:prSet presAssocID="{FD2F1792-86F7-4BA1-9EA0-8A71A647D322}" presName="Name9" presStyleLbl="sibTrans2D1" presStyleIdx="0" presStyleCnt="2"/>
      <dgm:spPr/>
      <dgm:t>
        <a:bodyPr/>
        <a:lstStyle/>
        <a:p>
          <a:endParaRPr lang="en-CA"/>
        </a:p>
      </dgm:t>
    </dgm:pt>
    <dgm:pt modelId="{ACBB8E47-7B95-4589-9BD0-9D18A9724B6A}" type="pres">
      <dgm:prSet presAssocID="{98616136-4181-4CB1-9281-4886F5AD7A7A}" presName="composite2" presStyleCnt="0"/>
      <dgm:spPr/>
    </dgm:pt>
    <dgm:pt modelId="{F4A33CD8-3DAA-42D1-A057-2B9AC55534E2}" type="pres">
      <dgm:prSet presAssocID="{98616136-4181-4CB1-9281-4886F5AD7A7A}" presName="dummyNode2" presStyleLbl="node1" presStyleIdx="0" presStyleCnt="3"/>
      <dgm:spPr/>
    </dgm:pt>
    <dgm:pt modelId="{6D48D218-5E06-4444-AAEB-5055D3A0DEC0}" type="pres">
      <dgm:prSet presAssocID="{98616136-4181-4CB1-9281-4886F5AD7A7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D26A2D-0302-4D3D-984E-A5530C6CF492}" type="pres">
      <dgm:prSet presAssocID="{98616136-4181-4CB1-9281-4886F5AD7A7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AE3D64C-F099-461E-86CC-3526FA64E480}" type="pres">
      <dgm:prSet presAssocID="{98616136-4181-4CB1-9281-4886F5AD7A7A}" presName="parentNode2" presStyleLbl="node1" presStyleIdx="1" presStyleCnt="3" custLinFactNeighborX="6367" custLinFactNeighborY="-616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7CB4C34-A518-4658-876F-BFF091AEECF2}" type="pres">
      <dgm:prSet presAssocID="{98616136-4181-4CB1-9281-4886F5AD7A7A}" presName="connSite2" presStyleCnt="0"/>
      <dgm:spPr/>
    </dgm:pt>
    <dgm:pt modelId="{FE2BC974-4661-4988-8DC5-3F5E1943FCB0}" type="pres">
      <dgm:prSet presAssocID="{9F39D7C9-B6DF-4447-8546-C965C95EA07C}" presName="Name18" presStyleLbl="sibTrans2D1" presStyleIdx="1" presStyleCnt="2"/>
      <dgm:spPr/>
      <dgm:t>
        <a:bodyPr/>
        <a:lstStyle/>
        <a:p>
          <a:endParaRPr lang="en-CA"/>
        </a:p>
      </dgm:t>
    </dgm:pt>
    <dgm:pt modelId="{1AA724C2-CF8D-4CF9-A79A-33EF6AD3D804}" type="pres">
      <dgm:prSet presAssocID="{49ECFDD9-BF84-43D5-8874-D38C1293541B}" presName="composite1" presStyleCnt="0"/>
      <dgm:spPr/>
    </dgm:pt>
    <dgm:pt modelId="{807038B1-3B86-4257-875E-927195848758}" type="pres">
      <dgm:prSet presAssocID="{49ECFDD9-BF84-43D5-8874-D38C1293541B}" presName="dummyNode1" presStyleLbl="node1" presStyleIdx="1" presStyleCnt="3"/>
      <dgm:spPr/>
    </dgm:pt>
    <dgm:pt modelId="{867C1815-A74C-482F-B45E-27AEB6404DC8}" type="pres">
      <dgm:prSet presAssocID="{49ECFDD9-BF84-43D5-8874-D38C1293541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EC654F-8372-44C8-8C2C-30EA780C0969}" type="pres">
      <dgm:prSet presAssocID="{49ECFDD9-BF84-43D5-8874-D38C1293541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490C92-10A8-4BF5-9690-AAD6C695DF2C}" type="pres">
      <dgm:prSet presAssocID="{49ECFDD9-BF84-43D5-8874-D38C1293541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F0B317-8A78-405A-BA3F-C782935CB20C}" type="pres">
      <dgm:prSet presAssocID="{49ECFDD9-BF84-43D5-8874-D38C1293541B}" presName="connSite1" presStyleCnt="0"/>
      <dgm:spPr/>
    </dgm:pt>
  </dgm:ptLst>
  <dgm:cxnLst>
    <dgm:cxn modelId="{049A0E71-D8C1-4EF1-9DF5-DA9B4427618C}" type="presOf" srcId="{9A843179-29B8-420A-88E5-DD821FCE84E6}" destId="{6D48D218-5E06-4444-AAEB-5055D3A0DEC0}" srcOrd="0" destOrd="1" presId="urn:microsoft.com/office/officeart/2005/8/layout/hProcess4"/>
    <dgm:cxn modelId="{F7CFF5B9-DF53-48B4-80B1-A567AD3DEC44}" type="presOf" srcId="{CD3DF7FE-92A0-4B56-B95C-ED7FB3721A33}" destId="{81EC654F-8372-44C8-8C2C-30EA780C0969}" srcOrd="1" destOrd="1" presId="urn:microsoft.com/office/officeart/2005/8/layout/hProcess4"/>
    <dgm:cxn modelId="{FAB3E743-2441-41FA-AEAA-E670337EE523}" type="presOf" srcId="{F4601506-1B23-4C72-974A-F4E48B6D7193}" destId="{81EC654F-8372-44C8-8C2C-30EA780C0969}" srcOrd="1" destOrd="2" presId="urn:microsoft.com/office/officeart/2005/8/layout/hProcess4"/>
    <dgm:cxn modelId="{63C7B46D-83E1-4662-91B7-9142642D5570}" srcId="{49ECFDD9-BF84-43D5-8874-D38C1293541B}" destId="{CD3DF7FE-92A0-4B56-B95C-ED7FB3721A33}" srcOrd="1" destOrd="0" parTransId="{C5928039-71FA-4536-AA5A-637DE51897DA}" sibTransId="{45F16EF5-7948-4047-915C-1C146180C5BE}"/>
    <dgm:cxn modelId="{A5CC9116-C7AE-4A49-98DC-EF27D222EA58}" type="presOf" srcId="{F4601506-1B23-4C72-974A-F4E48B6D7193}" destId="{867C1815-A74C-482F-B45E-27AEB6404DC8}" srcOrd="0" destOrd="2" presId="urn:microsoft.com/office/officeart/2005/8/layout/hProcess4"/>
    <dgm:cxn modelId="{634283CD-1356-495E-8967-D48BDA3AD0CF}" type="presOf" srcId="{98616136-4181-4CB1-9281-4886F5AD7A7A}" destId="{4AE3D64C-F099-461E-86CC-3526FA64E480}" srcOrd="0" destOrd="0" presId="urn:microsoft.com/office/officeart/2005/8/layout/hProcess4"/>
    <dgm:cxn modelId="{6687663F-C5F2-4729-9697-C32A943EB146}" srcId="{49ECFDD9-BF84-43D5-8874-D38C1293541B}" destId="{F4601506-1B23-4C72-974A-F4E48B6D7193}" srcOrd="2" destOrd="0" parTransId="{FD10491C-F784-4A01-90D8-89B97F810F33}" sibTransId="{F6A847A6-9996-430B-9899-F3476C6BE3FD}"/>
    <dgm:cxn modelId="{71D7C9FD-ECA4-4B5A-93F2-7B5B42C8F3DB}" type="presOf" srcId="{49ECFDD9-BF84-43D5-8874-D38C1293541B}" destId="{A2490C92-10A8-4BF5-9690-AAD6C695DF2C}" srcOrd="0" destOrd="0" presId="urn:microsoft.com/office/officeart/2005/8/layout/hProcess4"/>
    <dgm:cxn modelId="{8687B1DB-9BB9-4A45-95EF-ECDD59ECFD3D}" type="presOf" srcId="{9A843179-29B8-420A-88E5-DD821FCE84E6}" destId="{F1D26A2D-0302-4D3D-984E-A5530C6CF492}" srcOrd="1" destOrd="1" presId="urn:microsoft.com/office/officeart/2005/8/layout/hProcess4"/>
    <dgm:cxn modelId="{0B336E51-D01A-4E0A-9FDB-AC4D638659FD}" type="presOf" srcId="{CD3DF7FE-92A0-4B56-B95C-ED7FB3721A33}" destId="{867C1815-A74C-482F-B45E-27AEB6404DC8}" srcOrd="0" destOrd="1" presId="urn:microsoft.com/office/officeart/2005/8/layout/hProcess4"/>
    <dgm:cxn modelId="{9F37AE5B-92FB-4B23-8F92-4F10DA417D68}" srcId="{98616136-4181-4CB1-9281-4886F5AD7A7A}" destId="{2BC9BECF-129C-4BC2-9836-14A2F23F5B80}" srcOrd="3" destOrd="0" parTransId="{545CD0D0-B74C-40BF-A788-4C61B2C101D6}" sibTransId="{73B9AC92-BCA2-451E-B786-882804C91DB1}"/>
    <dgm:cxn modelId="{D9BBB2F5-D985-469B-BEDA-066B0E340EDA}" type="presOf" srcId="{BBDC5C24-9149-45CF-8EC6-A472D274D454}" destId="{A1F8FCCC-CF39-4B8F-B0EE-351100DFCE58}" srcOrd="0" destOrd="0" presId="urn:microsoft.com/office/officeart/2005/8/layout/hProcess4"/>
    <dgm:cxn modelId="{31586DA9-99BA-483A-BA76-4E1D31AFE19C}" srcId="{BBDC5C24-9149-45CF-8EC6-A472D274D454}" destId="{2E64C159-4AD7-4DB2-80C4-A94CBB4EC5D1}" srcOrd="1" destOrd="0" parTransId="{4469977A-913B-41E6-8427-EBB32A66FC2A}" sibTransId="{44590552-2D88-4C7D-A2EA-09A8EE38BE65}"/>
    <dgm:cxn modelId="{5EDBC84C-5D5D-4E9F-B8F4-7F16B108DE04}" type="presOf" srcId="{6E720114-9DEC-427C-A1A9-2010D36A0596}" destId="{F1D26A2D-0302-4D3D-984E-A5530C6CF492}" srcOrd="1" destOrd="0" presId="urn:microsoft.com/office/officeart/2005/8/layout/hProcess4"/>
    <dgm:cxn modelId="{67C46FE4-4745-4604-A5EE-AE3F56E85A01}" type="presOf" srcId="{8B575E68-6464-4FE2-A494-D0BEBB4AB94E}" destId="{915E0CA5-F852-487D-8106-D32C5412C84C}" srcOrd="0" destOrd="0" presId="urn:microsoft.com/office/officeart/2005/8/layout/hProcess4"/>
    <dgm:cxn modelId="{A7618D15-9690-428F-BAB0-D41A6BA5BB1C}" srcId="{49ECFDD9-BF84-43D5-8874-D38C1293541B}" destId="{5388CF26-84ED-461C-91AD-E0C25947C2C1}" srcOrd="3" destOrd="0" parTransId="{F6C9A8D6-1D69-45CE-B911-3BAB0BD11C6B}" sibTransId="{3B77A36C-9D55-41E4-946A-440AA3599630}"/>
    <dgm:cxn modelId="{9D0FFD80-D83B-43E7-BA2B-F1246DA05E70}" srcId="{49ECFDD9-BF84-43D5-8874-D38C1293541B}" destId="{A87647E5-1EB9-4A9B-B049-D10B5A4304F3}" srcOrd="0" destOrd="0" parTransId="{6A733200-F1BF-4C3F-ACD2-AA2767CD5E04}" sibTransId="{F4292FED-4773-460E-A385-D8B59B46E9B1}"/>
    <dgm:cxn modelId="{CDCF3121-C516-4C95-A5D9-0D1C320FCCCE}" type="presOf" srcId="{A87647E5-1EB9-4A9B-B049-D10B5A4304F3}" destId="{867C1815-A74C-482F-B45E-27AEB6404DC8}" srcOrd="0" destOrd="0" presId="urn:microsoft.com/office/officeart/2005/8/layout/hProcess4"/>
    <dgm:cxn modelId="{1C843C1C-A35A-4285-BB3C-8FFEE4A9C6CE}" type="presOf" srcId="{2BC9BECF-129C-4BC2-9836-14A2F23F5B80}" destId="{6D48D218-5E06-4444-AAEB-5055D3A0DEC0}" srcOrd="0" destOrd="3" presId="urn:microsoft.com/office/officeart/2005/8/layout/hProcess4"/>
    <dgm:cxn modelId="{3EF9D5FE-D8CF-4D33-8B75-6A61F1E5BC30}" srcId="{BBDC5C24-9149-45CF-8EC6-A472D274D454}" destId="{DB901824-B3CC-400E-B06D-2188F93F6862}" srcOrd="0" destOrd="0" parTransId="{1409407B-472C-416F-8642-C97920C1ADE6}" sibTransId="{FD7E41DF-8AC6-4FA0-8182-160E2F384FCB}"/>
    <dgm:cxn modelId="{A7E649FF-DEDC-402F-84A9-272DACA19322}" type="presOf" srcId="{178447F7-72DF-4E6C-8147-6484A23E9F0B}" destId="{6D48D218-5E06-4444-AAEB-5055D3A0DEC0}" srcOrd="0" destOrd="2" presId="urn:microsoft.com/office/officeart/2005/8/layout/hProcess4"/>
    <dgm:cxn modelId="{2A91215A-8FDF-47B7-8FEB-0AB687754C22}" type="presOf" srcId="{2E64C159-4AD7-4DB2-80C4-A94CBB4EC5D1}" destId="{A1B351C7-51DC-4FA0-AB89-FAF47128DF44}" srcOrd="0" destOrd="1" presId="urn:microsoft.com/office/officeart/2005/8/layout/hProcess4"/>
    <dgm:cxn modelId="{44AE0284-F45D-4D3A-8041-F30CC3C98EEF}" type="presOf" srcId="{0BDD6778-DF9D-413A-B3BC-1F3E8B90D282}" destId="{81EC654F-8372-44C8-8C2C-30EA780C0969}" srcOrd="1" destOrd="4" presId="urn:microsoft.com/office/officeart/2005/8/layout/hProcess4"/>
    <dgm:cxn modelId="{D5BF7A1C-1939-43E8-A13E-6E4A7A71398F}" type="presOf" srcId="{DB901824-B3CC-400E-B06D-2188F93F6862}" destId="{0A129020-EC0F-4F18-AC1C-402DD86F2C15}" srcOrd="1" destOrd="0" presId="urn:microsoft.com/office/officeart/2005/8/layout/hProcess4"/>
    <dgm:cxn modelId="{429B616E-2108-466A-BC97-AF1A4D03BE42}" type="presOf" srcId="{DB901824-B3CC-400E-B06D-2188F93F6862}" destId="{A1B351C7-51DC-4FA0-AB89-FAF47128DF44}" srcOrd="0" destOrd="0" presId="urn:microsoft.com/office/officeart/2005/8/layout/hProcess4"/>
    <dgm:cxn modelId="{E97B68EE-47A6-4916-B424-6C2FDEF67F36}" type="presOf" srcId="{2BC9BECF-129C-4BC2-9836-14A2F23F5B80}" destId="{F1D26A2D-0302-4D3D-984E-A5530C6CF492}" srcOrd="1" destOrd="3" presId="urn:microsoft.com/office/officeart/2005/8/layout/hProcess4"/>
    <dgm:cxn modelId="{75695076-276E-4E5F-873A-2A2F22A7D926}" type="presOf" srcId="{0BDD6778-DF9D-413A-B3BC-1F3E8B90D282}" destId="{867C1815-A74C-482F-B45E-27AEB6404DC8}" srcOrd="0" destOrd="4" presId="urn:microsoft.com/office/officeart/2005/8/layout/hProcess4"/>
    <dgm:cxn modelId="{518294E4-4B94-4DD6-A5FD-AB598DDC2B8F}" srcId="{8B575E68-6464-4FE2-A494-D0BEBB4AB94E}" destId="{49ECFDD9-BF84-43D5-8874-D38C1293541B}" srcOrd="2" destOrd="0" parTransId="{3109FB51-624B-4344-89F6-C8BE65B7D76F}" sibTransId="{D71D4D55-9BFC-450B-A8B4-447E0B6838BF}"/>
    <dgm:cxn modelId="{59FCF59E-6E34-40AD-BC3A-775F5F019E5A}" srcId="{98616136-4181-4CB1-9281-4886F5AD7A7A}" destId="{178447F7-72DF-4E6C-8147-6484A23E9F0B}" srcOrd="2" destOrd="0" parTransId="{FB4EFE0E-DFB9-4ACA-B602-47380BD2F1AE}" sibTransId="{07E86360-3D97-4B39-9A56-B785A12600E5}"/>
    <dgm:cxn modelId="{74091E60-8B01-435D-9B18-1A364D5FEAC0}" srcId="{49ECFDD9-BF84-43D5-8874-D38C1293541B}" destId="{0BDD6778-DF9D-413A-B3BC-1F3E8B90D282}" srcOrd="4" destOrd="0" parTransId="{1AC84727-D614-4097-AD2E-556F233A9AEE}" sibTransId="{3CD5899F-9504-4231-B794-0AB70F9DDB62}"/>
    <dgm:cxn modelId="{9EC3CE80-0FF8-4FF9-9C70-8B73491B5CE4}" srcId="{98616136-4181-4CB1-9281-4886F5AD7A7A}" destId="{6E720114-9DEC-427C-A1A9-2010D36A0596}" srcOrd="0" destOrd="0" parTransId="{CD119FCC-7EEF-4BC2-AACB-3EC990ADC6CF}" sibTransId="{9DE209D1-3BF4-4422-BD1A-FA55E065C82F}"/>
    <dgm:cxn modelId="{78C2DF45-7D65-4CFD-A7D9-23CEEAC9717A}" type="presOf" srcId="{178447F7-72DF-4E6C-8147-6484A23E9F0B}" destId="{F1D26A2D-0302-4D3D-984E-A5530C6CF492}" srcOrd="1" destOrd="2" presId="urn:microsoft.com/office/officeart/2005/8/layout/hProcess4"/>
    <dgm:cxn modelId="{C970CDF8-0486-4BE4-88BA-BCAE10DE6B62}" type="presOf" srcId="{6E720114-9DEC-427C-A1A9-2010D36A0596}" destId="{6D48D218-5E06-4444-AAEB-5055D3A0DEC0}" srcOrd="0" destOrd="0" presId="urn:microsoft.com/office/officeart/2005/8/layout/hProcess4"/>
    <dgm:cxn modelId="{FBE54373-F1C2-4F08-B14E-76EA00A5AB9C}" type="presOf" srcId="{FD2F1792-86F7-4BA1-9EA0-8A71A647D322}" destId="{05AAD1B9-251C-47A3-BBC6-5C4917EC8C1C}" srcOrd="0" destOrd="0" presId="urn:microsoft.com/office/officeart/2005/8/layout/hProcess4"/>
    <dgm:cxn modelId="{10C9928C-8260-40F3-8451-F4FA223D1C94}" srcId="{98616136-4181-4CB1-9281-4886F5AD7A7A}" destId="{9A843179-29B8-420A-88E5-DD821FCE84E6}" srcOrd="1" destOrd="0" parTransId="{3D2D463D-4B7B-4293-87DA-D4825BE90937}" sibTransId="{4CDE8F90-DF8A-49BA-B8A8-FF2B4DD53793}"/>
    <dgm:cxn modelId="{E1CAE30B-3BFE-4C17-A7BB-87D250D9AEAA}" type="presOf" srcId="{5388CF26-84ED-461C-91AD-E0C25947C2C1}" destId="{867C1815-A74C-482F-B45E-27AEB6404DC8}" srcOrd="0" destOrd="3" presId="urn:microsoft.com/office/officeart/2005/8/layout/hProcess4"/>
    <dgm:cxn modelId="{47C31409-61A8-42BB-A227-B5AF38C00DC7}" srcId="{8B575E68-6464-4FE2-A494-D0BEBB4AB94E}" destId="{BBDC5C24-9149-45CF-8EC6-A472D274D454}" srcOrd="0" destOrd="0" parTransId="{27C48B83-CD01-4DFB-B098-8F321167C0D6}" sibTransId="{FD2F1792-86F7-4BA1-9EA0-8A71A647D322}"/>
    <dgm:cxn modelId="{30E65936-3F73-403A-80A5-3EF9BCB38A1E}" type="presOf" srcId="{2E64C159-4AD7-4DB2-80C4-A94CBB4EC5D1}" destId="{0A129020-EC0F-4F18-AC1C-402DD86F2C15}" srcOrd="1" destOrd="1" presId="urn:microsoft.com/office/officeart/2005/8/layout/hProcess4"/>
    <dgm:cxn modelId="{D24BFC1A-5AA4-426F-90FD-8088180B8264}" type="presOf" srcId="{9F39D7C9-B6DF-4447-8546-C965C95EA07C}" destId="{FE2BC974-4661-4988-8DC5-3F5E1943FCB0}" srcOrd="0" destOrd="0" presId="urn:microsoft.com/office/officeart/2005/8/layout/hProcess4"/>
    <dgm:cxn modelId="{56B688BD-0B2F-4DDC-88D5-C113515F6120}" srcId="{8B575E68-6464-4FE2-A494-D0BEBB4AB94E}" destId="{98616136-4181-4CB1-9281-4886F5AD7A7A}" srcOrd="1" destOrd="0" parTransId="{0EE65ACB-1C14-4C73-8D90-A3B2D8330EC1}" sibTransId="{9F39D7C9-B6DF-4447-8546-C965C95EA07C}"/>
    <dgm:cxn modelId="{F51453CE-B1C8-4029-AEFD-690334DE8300}" type="presOf" srcId="{A87647E5-1EB9-4A9B-B049-D10B5A4304F3}" destId="{81EC654F-8372-44C8-8C2C-30EA780C0969}" srcOrd="1" destOrd="0" presId="urn:microsoft.com/office/officeart/2005/8/layout/hProcess4"/>
    <dgm:cxn modelId="{E41118A5-F012-4ED8-912F-12B26351AF4D}" type="presOf" srcId="{5388CF26-84ED-461C-91AD-E0C25947C2C1}" destId="{81EC654F-8372-44C8-8C2C-30EA780C0969}" srcOrd="1" destOrd="3" presId="urn:microsoft.com/office/officeart/2005/8/layout/hProcess4"/>
    <dgm:cxn modelId="{2447CA4B-DF5E-44AD-809B-ACEAB70177C3}" type="presParOf" srcId="{915E0CA5-F852-487D-8106-D32C5412C84C}" destId="{6E9F73DF-E61B-4422-AD82-AA11F94993F1}" srcOrd="0" destOrd="0" presId="urn:microsoft.com/office/officeart/2005/8/layout/hProcess4"/>
    <dgm:cxn modelId="{EB2E67E7-03FD-4334-89CD-F978FC7AEF7D}" type="presParOf" srcId="{915E0CA5-F852-487D-8106-D32C5412C84C}" destId="{C0167902-5A45-4BD7-84FE-E3DCDB399721}" srcOrd="1" destOrd="0" presId="urn:microsoft.com/office/officeart/2005/8/layout/hProcess4"/>
    <dgm:cxn modelId="{51C44D0C-3A7B-4BB8-BA54-DD855F21C88C}" type="presParOf" srcId="{915E0CA5-F852-487D-8106-D32C5412C84C}" destId="{0378B47E-379E-400A-88EC-510417009211}" srcOrd="2" destOrd="0" presId="urn:microsoft.com/office/officeart/2005/8/layout/hProcess4"/>
    <dgm:cxn modelId="{980AB2E2-2DE9-438A-A24A-4FC0D16CB159}" type="presParOf" srcId="{0378B47E-379E-400A-88EC-510417009211}" destId="{5DF3BA61-197E-400A-983C-24910CCD605E}" srcOrd="0" destOrd="0" presId="urn:microsoft.com/office/officeart/2005/8/layout/hProcess4"/>
    <dgm:cxn modelId="{073048BC-9157-42BC-980D-6EA6242ABD85}" type="presParOf" srcId="{5DF3BA61-197E-400A-983C-24910CCD605E}" destId="{BCEB84ED-55F9-4AD7-A243-7173CCAE3841}" srcOrd="0" destOrd="0" presId="urn:microsoft.com/office/officeart/2005/8/layout/hProcess4"/>
    <dgm:cxn modelId="{100225BB-9486-4D4A-AEA5-C25FE8654F48}" type="presParOf" srcId="{5DF3BA61-197E-400A-983C-24910CCD605E}" destId="{A1B351C7-51DC-4FA0-AB89-FAF47128DF44}" srcOrd="1" destOrd="0" presId="urn:microsoft.com/office/officeart/2005/8/layout/hProcess4"/>
    <dgm:cxn modelId="{6F3D551E-9013-4EDE-8690-AF8166F1D95F}" type="presParOf" srcId="{5DF3BA61-197E-400A-983C-24910CCD605E}" destId="{0A129020-EC0F-4F18-AC1C-402DD86F2C15}" srcOrd="2" destOrd="0" presId="urn:microsoft.com/office/officeart/2005/8/layout/hProcess4"/>
    <dgm:cxn modelId="{50FBB7E9-D95D-46EB-B14D-B93642679871}" type="presParOf" srcId="{5DF3BA61-197E-400A-983C-24910CCD605E}" destId="{A1F8FCCC-CF39-4B8F-B0EE-351100DFCE58}" srcOrd="3" destOrd="0" presId="urn:microsoft.com/office/officeart/2005/8/layout/hProcess4"/>
    <dgm:cxn modelId="{4F68D9CE-B7DB-4C53-B76E-9DC65C7EDF42}" type="presParOf" srcId="{5DF3BA61-197E-400A-983C-24910CCD605E}" destId="{D2B991DE-8B4B-4B2C-9395-5D6A5F0C2CCE}" srcOrd="4" destOrd="0" presId="urn:microsoft.com/office/officeart/2005/8/layout/hProcess4"/>
    <dgm:cxn modelId="{F7F18291-5A2A-4001-8167-9F1122C7E85B}" type="presParOf" srcId="{0378B47E-379E-400A-88EC-510417009211}" destId="{05AAD1B9-251C-47A3-BBC6-5C4917EC8C1C}" srcOrd="1" destOrd="0" presId="urn:microsoft.com/office/officeart/2005/8/layout/hProcess4"/>
    <dgm:cxn modelId="{FF654498-ECAD-4EAE-9EBB-69C9DC2CE3BD}" type="presParOf" srcId="{0378B47E-379E-400A-88EC-510417009211}" destId="{ACBB8E47-7B95-4589-9BD0-9D18A9724B6A}" srcOrd="2" destOrd="0" presId="urn:microsoft.com/office/officeart/2005/8/layout/hProcess4"/>
    <dgm:cxn modelId="{AE02BB93-9731-4DBD-A013-0DF0873A9D73}" type="presParOf" srcId="{ACBB8E47-7B95-4589-9BD0-9D18A9724B6A}" destId="{F4A33CD8-3DAA-42D1-A057-2B9AC55534E2}" srcOrd="0" destOrd="0" presId="urn:microsoft.com/office/officeart/2005/8/layout/hProcess4"/>
    <dgm:cxn modelId="{7E8CBA42-E5FE-4349-98F7-5F5067C022C7}" type="presParOf" srcId="{ACBB8E47-7B95-4589-9BD0-9D18A9724B6A}" destId="{6D48D218-5E06-4444-AAEB-5055D3A0DEC0}" srcOrd="1" destOrd="0" presId="urn:microsoft.com/office/officeart/2005/8/layout/hProcess4"/>
    <dgm:cxn modelId="{019F1B30-DD48-47CB-B781-59356EFBD94B}" type="presParOf" srcId="{ACBB8E47-7B95-4589-9BD0-9D18A9724B6A}" destId="{F1D26A2D-0302-4D3D-984E-A5530C6CF492}" srcOrd="2" destOrd="0" presId="urn:microsoft.com/office/officeart/2005/8/layout/hProcess4"/>
    <dgm:cxn modelId="{94773DE9-A077-49AC-992F-BA96A5DB18A4}" type="presParOf" srcId="{ACBB8E47-7B95-4589-9BD0-9D18A9724B6A}" destId="{4AE3D64C-F099-461E-86CC-3526FA64E480}" srcOrd="3" destOrd="0" presId="urn:microsoft.com/office/officeart/2005/8/layout/hProcess4"/>
    <dgm:cxn modelId="{923E27D9-308C-48E6-BB9D-4530C02539CA}" type="presParOf" srcId="{ACBB8E47-7B95-4589-9BD0-9D18A9724B6A}" destId="{57CB4C34-A518-4658-876F-BFF091AEECF2}" srcOrd="4" destOrd="0" presId="urn:microsoft.com/office/officeart/2005/8/layout/hProcess4"/>
    <dgm:cxn modelId="{23C574E3-16C8-4942-858D-5A485C4D10B5}" type="presParOf" srcId="{0378B47E-379E-400A-88EC-510417009211}" destId="{FE2BC974-4661-4988-8DC5-3F5E1943FCB0}" srcOrd="3" destOrd="0" presId="urn:microsoft.com/office/officeart/2005/8/layout/hProcess4"/>
    <dgm:cxn modelId="{200F442E-6CEF-40EA-9338-78ED7A267E54}" type="presParOf" srcId="{0378B47E-379E-400A-88EC-510417009211}" destId="{1AA724C2-CF8D-4CF9-A79A-33EF6AD3D804}" srcOrd="4" destOrd="0" presId="urn:microsoft.com/office/officeart/2005/8/layout/hProcess4"/>
    <dgm:cxn modelId="{10966CC1-91C2-458E-8A47-128E83931D93}" type="presParOf" srcId="{1AA724C2-CF8D-4CF9-A79A-33EF6AD3D804}" destId="{807038B1-3B86-4257-875E-927195848758}" srcOrd="0" destOrd="0" presId="urn:microsoft.com/office/officeart/2005/8/layout/hProcess4"/>
    <dgm:cxn modelId="{E8394558-2999-4B11-A528-4AA8D6F3C379}" type="presParOf" srcId="{1AA724C2-CF8D-4CF9-A79A-33EF6AD3D804}" destId="{867C1815-A74C-482F-B45E-27AEB6404DC8}" srcOrd="1" destOrd="0" presId="urn:microsoft.com/office/officeart/2005/8/layout/hProcess4"/>
    <dgm:cxn modelId="{EF7C7B9D-03B6-4310-BC22-1490ECEC54A4}" type="presParOf" srcId="{1AA724C2-CF8D-4CF9-A79A-33EF6AD3D804}" destId="{81EC654F-8372-44C8-8C2C-30EA780C0969}" srcOrd="2" destOrd="0" presId="urn:microsoft.com/office/officeart/2005/8/layout/hProcess4"/>
    <dgm:cxn modelId="{3F8BF450-0776-4797-95F2-C24D88EB67FF}" type="presParOf" srcId="{1AA724C2-CF8D-4CF9-A79A-33EF6AD3D804}" destId="{A2490C92-10A8-4BF5-9690-AAD6C695DF2C}" srcOrd="3" destOrd="0" presId="urn:microsoft.com/office/officeart/2005/8/layout/hProcess4"/>
    <dgm:cxn modelId="{7AF7DD3C-E5AA-460F-8AE6-945F26691B0F}" type="presParOf" srcId="{1AA724C2-CF8D-4CF9-A79A-33EF6AD3D804}" destId="{E4F0B317-8A78-405A-BA3F-C782935CB20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521AF-5657-4A48-AD7C-4FF574876AE3}">
      <dsp:nvSpPr>
        <dsp:cNvPr id="0" name=""/>
        <dsp:cNvSpPr/>
      </dsp:nvSpPr>
      <dsp:spPr>
        <a:xfrm>
          <a:off x="2078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Acorrentados</a:t>
          </a:r>
          <a:endParaRPr lang="en-CA" sz="1900" kern="1200" dirty="0"/>
        </a:p>
      </dsp:txBody>
      <dsp:txXfrm>
        <a:off x="49354" y="2449116"/>
        <a:ext cx="2396163" cy="1519555"/>
      </dsp:txXfrm>
    </dsp:sp>
    <dsp:sp modelId="{35C89C66-2BCD-4C95-8056-C9FF4659BE60}">
      <dsp:nvSpPr>
        <dsp:cNvPr id="0" name=""/>
        <dsp:cNvSpPr/>
      </dsp:nvSpPr>
      <dsp:spPr>
        <a:xfrm>
          <a:off x="1413872" y="2934490"/>
          <a:ext cx="2682718" cy="2682718"/>
        </a:xfrm>
        <a:prstGeom prst="leftCircularArrow">
          <a:avLst>
            <a:gd name="adj1" fmla="val 2917"/>
            <a:gd name="adj2" fmla="val 356999"/>
            <a:gd name="adj3" fmla="val 2132510"/>
            <a:gd name="adj4" fmla="val 9024489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67B6D-F052-4BE8-8682-42708894DF47}">
      <dsp:nvSpPr>
        <dsp:cNvPr id="0" name=""/>
        <dsp:cNvSpPr/>
      </dsp:nvSpPr>
      <dsp:spPr>
        <a:xfrm>
          <a:off x="555570" y="4015948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Idade Média</a:t>
          </a:r>
          <a:endParaRPr lang="en-CA" sz="2300" kern="1200" dirty="0"/>
        </a:p>
      </dsp:txBody>
      <dsp:txXfrm>
        <a:off x="581357" y="4041735"/>
        <a:ext cx="2162395" cy="828848"/>
      </dsp:txXfrm>
    </dsp:sp>
    <dsp:sp modelId="{01AB13C1-F724-4A49-BDB2-57B075C76B8F}">
      <dsp:nvSpPr>
        <dsp:cNvPr id="0" name=""/>
        <dsp:cNvSpPr/>
      </dsp:nvSpPr>
      <dsp:spPr>
        <a:xfrm>
          <a:off x="3142205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Manicômio</a:t>
          </a:r>
          <a:endParaRPr lang="en-CA" sz="1900" kern="1200" dirty="0"/>
        </a:p>
      </dsp:txBody>
      <dsp:txXfrm>
        <a:off x="3189481" y="2889327"/>
        <a:ext cx="2396163" cy="1519555"/>
      </dsp:txXfrm>
    </dsp:sp>
    <dsp:sp modelId="{82F9F347-E665-4007-AF21-4B704CDF519A}">
      <dsp:nvSpPr>
        <dsp:cNvPr id="0" name=""/>
        <dsp:cNvSpPr/>
      </dsp:nvSpPr>
      <dsp:spPr>
        <a:xfrm>
          <a:off x="4533243" y="1160242"/>
          <a:ext cx="3000976" cy="3000976"/>
        </a:xfrm>
        <a:prstGeom prst="circularArrow">
          <a:avLst>
            <a:gd name="adj1" fmla="val 2608"/>
            <a:gd name="adj2" fmla="val 316841"/>
            <a:gd name="adj3" fmla="val 19507648"/>
            <a:gd name="adj4" fmla="val 12575511"/>
            <a:gd name="adj5" fmla="val 30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194A7-40F3-451E-A603-19EB819027B6}">
      <dsp:nvSpPr>
        <dsp:cNvPr id="0" name=""/>
        <dsp:cNvSpPr/>
      </dsp:nvSpPr>
      <dsp:spPr>
        <a:xfrm>
          <a:off x="3695697" y="1961629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Século XVIII</a:t>
          </a:r>
          <a:endParaRPr lang="en-CA" sz="2300" kern="1200" dirty="0"/>
        </a:p>
      </dsp:txBody>
      <dsp:txXfrm>
        <a:off x="3721484" y="1987416"/>
        <a:ext cx="2162395" cy="828848"/>
      </dsp:txXfrm>
    </dsp:sp>
    <dsp:sp modelId="{CEC334A4-0444-4020-A431-B85529DF73A6}">
      <dsp:nvSpPr>
        <dsp:cNvPr id="0" name=""/>
        <dsp:cNvSpPr/>
      </dsp:nvSpPr>
      <dsp:spPr>
        <a:xfrm>
          <a:off x="6282332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chicotadas, máquinas giratórias e sangrias</a:t>
          </a:r>
          <a:endParaRPr lang="en-CA" sz="1900" kern="1200" dirty="0"/>
        </a:p>
      </dsp:txBody>
      <dsp:txXfrm>
        <a:off x="6329608" y="2449116"/>
        <a:ext cx="2396163" cy="1519555"/>
      </dsp:txXfrm>
    </dsp:sp>
    <dsp:sp modelId="{D736A5FC-1C53-45FA-B52F-C8657315AA29}">
      <dsp:nvSpPr>
        <dsp:cNvPr id="0" name=""/>
        <dsp:cNvSpPr/>
      </dsp:nvSpPr>
      <dsp:spPr>
        <a:xfrm>
          <a:off x="7694126" y="2934490"/>
          <a:ext cx="2682718" cy="2682718"/>
        </a:xfrm>
        <a:prstGeom prst="leftCircularArrow">
          <a:avLst>
            <a:gd name="adj1" fmla="val 2917"/>
            <a:gd name="adj2" fmla="val 356999"/>
            <a:gd name="adj3" fmla="val 2132510"/>
            <a:gd name="adj4" fmla="val 9024489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C3126-CDAC-4DA8-ABA4-7D86B1B3CE1F}">
      <dsp:nvSpPr>
        <dsp:cNvPr id="0" name=""/>
        <dsp:cNvSpPr/>
      </dsp:nvSpPr>
      <dsp:spPr>
        <a:xfrm>
          <a:off x="6835825" y="4015948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Século XIX</a:t>
          </a:r>
          <a:endParaRPr lang="en-CA" sz="2300" kern="1200" dirty="0"/>
        </a:p>
      </dsp:txBody>
      <dsp:txXfrm>
        <a:off x="6861612" y="4041735"/>
        <a:ext cx="2162395" cy="828848"/>
      </dsp:txXfrm>
    </dsp:sp>
    <dsp:sp modelId="{7500FD0C-E7A4-408C-9E03-00C636BCAE1E}">
      <dsp:nvSpPr>
        <dsp:cNvPr id="0" name=""/>
        <dsp:cNvSpPr/>
      </dsp:nvSpPr>
      <dsp:spPr>
        <a:xfrm>
          <a:off x="9422459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psiquiatra italiano Franco </a:t>
          </a:r>
          <a:r>
            <a:rPr lang="pt-BR" sz="1900" kern="1200" dirty="0" err="1" smtClean="0"/>
            <a:t>Basaglia</a:t>
          </a:r>
          <a:r>
            <a:rPr lang="pt-BR" sz="1900" kern="1200" dirty="0" smtClean="0"/>
            <a:t> </a:t>
          </a:r>
          <a:endParaRPr lang="en-C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u="none" kern="1200" dirty="0" smtClean="0"/>
            <a:t>(MTSM) - </a:t>
          </a:r>
          <a:r>
            <a:rPr lang="pt-BR" sz="1900" kern="1200" dirty="0" smtClean="0"/>
            <a:t>Luta </a:t>
          </a:r>
          <a:r>
            <a:rPr lang="pt-BR" sz="1900" kern="1200" dirty="0" err="1" smtClean="0"/>
            <a:t>Antimanicomial</a:t>
          </a:r>
          <a:r>
            <a:rPr lang="pt-BR" sz="1900" kern="1200" dirty="0" smtClean="0"/>
            <a:t> </a:t>
          </a:r>
          <a:endParaRPr lang="en-CA" sz="190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Reforma Psiquiátrica</a:t>
          </a:r>
          <a:endParaRPr lang="en-CA" sz="1900" u="none" kern="1200" dirty="0"/>
        </a:p>
      </dsp:txBody>
      <dsp:txXfrm>
        <a:off x="9469735" y="2889327"/>
        <a:ext cx="2396163" cy="1519555"/>
      </dsp:txXfrm>
    </dsp:sp>
    <dsp:sp modelId="{18BE17BD-24B8-4587-88E7-8756DDCDB673}">
      <dsp:nvSpPr>
        <dsp:cNvPr id="0" name=""/>
        <dsp:cNvSpPr/>
      </dsp:nvSpPr>
      <dsp:spPr>
        <a:xfrm>
          <a:off x="9975952" y="1961629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Segunda metade do século XX</a:t>
          </a:r>
          <a:endParaRPr lang="en-CA" sz="2300" kern="1200" dirty="0"/>
        </a:p>
      </dsp:txBody>
      <dsp:txXfrm>
        <a:off x="10001739" y="1987416"/>
        <a:ext cx="2162395" cy="828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549A3-248B-4C80-8712-94BD74913A18}">
      <dsp:nvSpPr>
        <dsp:cNvPr id="0" name=""/>
        <dsp:cNvSpPr/>
      </dsp:nvSpPr>
      <dsp:spPr>
        <a:xfrm>
          <a:off x="2078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CAPS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1° intervenção hospitalar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I Conferência Nacional de Saúde Mental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NAPS</a:t>
          </a:r>
          <a:endParaRPr lang="en-CA" sz="1400" kern="1200" dirty="0"/>
        </a:p>
      </dsp:txBody>
      <dsp:txXfrm>
        <a:off x="49354" y="2449116"/>
        <a:ext cx="2396163" cy="1519555"/>
      </dsp:txXfrm>
    </dsp:sp>
    <dsp:sp modelId="{F1DE1742-54FF-48BB-B548-F3CFC14B6B18}">
      <dsp:nvSpPr>
        <dsp:cNvPr id="0" name=""/>
        <dsp:cNvSpPr/>
      </dsp:nvSpPr>
      <dsp:spPr>
        <a:xfrm>
          <a:off x="1413872" y="2934490"/>
          <a:ext cx="2682718" cy="2682718"/>
        </a:xfrm>
        <a:prstGeom prst="leftCircularArrow">
          <a:avLst>
            <a:gd name="adj1" fmla="val 2917"/>
            <a:gd name="adj2" fmla="val 356999"/>
            <a:gd name="adj3" fmla="val 2132510"/>
            <a:gd name="adj4" fmla="val 9024489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51928-3400-4DFB-ABFC-C46C12C99D73}">
      <dsp:nvSpPr>
        <dsp:cNvPr id="0" name=""/>
        <dsp:cNvSpPr/>
      </dsp:nvSpPr>
      <dsp:spPr>
        <a:xfrm>
          <a:off x="555570" y="4015948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1987</a:t>
          </a:r>
          <a:endParaRPr lang="en-CA" sz="2900" kern="1200" dirty="0"/>
        </a:p>
      </dsp:txBody>
      <dsp:txXfrm>
        <a:off x="581357" y="4041735"/>
        <a:ext cx="2162395" cy="828848"/>
      </dsp:txXfrm>
    </dsp:sp>
    <dsp:sp modelId="{4B10E9D1-B424-4161-94FE-A62C53045BC7}">
      <dsp:nvSpPr>
        <dsp:cNvPr id="0" name=""/>
        <dsp:cNvSpPr/>
      </dsp:nvSpPr>
      <dsp:spPr>
        <a:xfrm>
          <a:off x="3142205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Constituição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SUS</a:t>
          </a:r>
          <a:endParaRPr lang="en-CA" sz="1400" kern="1200" dirty="0"/>
        </a:p>
      </dsp:txBody>
      <dsp:txXfrm>
        <a:off x="3189481" y="2889327"/>
        <a:ext cx="2396163" cy="1519555"/>
      </dsp:txXfrm>
    </dsp:sp>
    <dsp:sp modelId="{2D960B7F-CBFA-41F0-87FF-D776ED919755}">
      <dsp:nvSpPr>
        <dsp:cNvPr id="0" name=""/>
        <dsp:cNvSpPr/>
      </dsp:nvSpPr>
      <dsp:spPr>
        <a:xfrm>
          <a:off x="4533243" y="1160242"/>
          <a:ext cx="3000976" cy="3000976"/>
        </a:xfrm>
        <a:prstGeom prst="circularArrow">
          <a:avLst>
            <a:gd name="adj1" fmla="val 2608"/>
            <a:gd name="adj2" fmla="val 316841"/>
            <a:gd name="adj3" fmla="val 19507648"/>
            <a:gd name="adj4" fmla="val 12575511"/>
            <a:gd name="adj5" fmla="val 30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00129-11A1-4FE2-B88F-8F58FB1451B1}">
      <dsp:nvSpPr>
        <dsp:cNvPr id="0" name=""/>
        <dsp:cNvSpPr/>
      </dsp:nvSpPr>
      <dsp:spPr>
        <a:xfrm>
          <a:off x="3695697" y="1961629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1988</a:t>
          </a:r>
          <a:endParaRPr lang="en-CA" sz="2900" kern="1200" dirty="0"/>
        </a:p>
      </dsp:txBody>
      <dsp:txXfrm>
        <a:off x="3721484" y="1987416"/>
        <a:ext cx="2162395" cy="828848"/>
      </dsp:txXfrm>
    </dsp:sp>
    <dsp:sp modelId="{803D5107-63D8-4958-8062-2D6416ABE191}">
      <dsp:nvSpPr>
        <dsp:cNvPr id="0" name=""/>
        <dsp:cNvSpPr/>
      </dsp:nvSpPr>
      <dsp:spPr>
        <a:xfrm>
          <a:off x="6282332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II Conferência Nacional de Saúde Mental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CAPS, NAPS e Hospitais-dia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Normas para avaliação do serviço e classificação dos hospitais.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Declaração de Caracas</a:t>
          </a:r>
          <a:endParaRPr lang="en-CA" sz="1400" kern="1200" dirty="0"/>
        </a:p>
      </dsp:txBody>
      <dsp:txXfrm>
        <a:off x="6329608" y="2449116"/>
        <a:ext cx="2396163" cy="1519555"/>
      </dsp:txXfrm>
    </dsp:sp>
    <dsp:sp modelId="{2BD85157-2DF8-43AE-9ED5-030D0C47655C}">
      <dsp:nvSpPr>
        <dsp:cNvPr id="0" name=""/>
        <dsp:cNvSpPr/>
      </dsp:nvSpPr>
      <dsp:spPr>
        <a:xfrm>
          <a:off x="7694126" y="2934490"/>
          <a:ext cx="2682718" cy="2682718"/>
        </a:xfrm>
        <a:prstGeom prst="leftCircularArrow">
          <a:avLst>
            <a:gd name="adj1" fmla="val 2917"/>
            <a:gd name="adj2" fmla="val 356999"/>
            <a:gd name="adj3" fmla="val 2132510"/>
            <a:gd name="adj4" fmla="val 9024489"/>
            <a:gd name="adj5" fmla="val 3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03C93-C26C-4227-9FEF-419EC94678F1}">
      <dsp:nvSpPr>
        <dsp:cNvPr id="0" name=""/>
        <dsp:cNvSpPr/>
      </dsp:nvSpPr>
      <dsp:spPr>
        <a:xfrm>
          <a:off x="6835824" y="4015948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Década de 90</a:t>
          </a:r>
          <a:endParaRPr lang="en-CA" sz="2900" kern="1200" dirty="0"/>
        </a:p>
      </dsp:txBody>
      <dsp:txXfrm>
        <a:off x="6861611" y="4041735"/>
        <a:ext cx="2162395" cy="828848"/>
      </dsp:txXfrm>
    </dsp:sp>
    <dsp:sp modelId="{11F11DD7-4569-4E3F-B940-820358440BE4}">
      <dsp:nvSpPr>
        <dsp:cNvPr id="0" name=""/>
        <dsp:cNvSpPr/>
      </dsp:nvSpPr>
      <dsp:spPr>
        <a:xfrm>
          <a:off x="9422459" y="2401840"/>
          <a:ext cx="2490715" cy="205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lei 10.216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a III Conferência Nacional de Saúde Mental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400" kern="1200" dirty="0"/>
        </a:p>
      </dsp:txBody>
      <dsp:txXfrm>
        <a:off x="9469735" y="2889327"/>
        <a:ext cx="2396163" cy="1519555"/>
      </dsp:txXfrm>
    </dsp:sp>
    <dsp:sp modelId="{42A4A31B-3058-4C33-926D-75D407ADF0DB}">
      <dsp:nvSpPr>
        <dsp:cNvPr id="0" name=""/>
        <dsp:cNvSpPr/>
      </dsp:nvSpPr>
      <dsp:spPr>
        <a:xfrm>
          <a:off x="9975951" y="1961629"/>
          <a:ext cx="2213969" cy="88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2001</a:t>
          </a:r>
          <a:endParaRPr lang="en-CA" sz="2900" kern="1200" dirty="0"/>
        </a:p>
      </dsp:txBody>
      <dsp:txXfrm>
        <a:off x="10001738" y="1987416"/>
        <a:ext cx="2162395" cy="828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351C7-51DC-4FA0-AB89-FAF47128DF44}">
      <dsp:nvSpPr>
        <dsp:cNvPr id="0" name=""/>
        <dsp:cNvSpPr/>
      </dsp:nvSpPr>
      <dsp:spPr>
        <a:xfrm>
          <a:off x="179083" y="1344158"/>
          <a:ext cx="3131573" cy="2582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fiscalização e redução de leitos psiquiátricos no Brasil - 2002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“De Volta para Casa” - 2003</a:t>
          </a:r>
          <a:endParaRPr lang="en-CA" sz="1300" kern="1200" dirty="0"/>
        </a:p>
      </dsp:txBody>
      <dsp:txXfrm>
        <a:off x="238523" y="1403598"/>
        <a:ext cx="3012693" cy="1910535"/>
      </dsp:txXfrm>
    </dsp:sp>
    <dsp:sp modelId="{05AAD1B9-251C-47A3-BBC6-5C4917EC8C1C}">
      <dsp:nvSpPr>
        <dsp:cNvPr id="0" name=""/>
        <dsp:cNvSpPr/>
      </dsp:nvSpPr>
      <dsp:spPr>
        <a:xfrm>
          <a:off x="1914421" y="1871244"/>
          <a:ext cx="3583662" cy="3583662"/>
        </a:xfrm>
        <a:prstGeom prst="leftCircularArrow">
          <a:avLst>
            <a:gd name="adj1" fmla="val 3515"/>
            <a:gd name="adj2" fmla="val 436273"/>
            <a:gd name="adj3" fmla="val 2211783"/>
            <a:gd name="adj4" fmla="val 9024489"/>
            <a:gd name="adj5" fmla="val 41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8FCCC-CF39-4B8F-B0EE-351100DFCE58}">
      <dsp:nvSpPr>
        <dsp:cNvPr id="0" name=""/>
        <dsp:cNvSpPr/>
      </dsp:nvSpPr>
      <dsp:spPr>
        <a:xfrm>
          <a:off x="874988" y="3373574"/>
          <a:ext cx="2783620" cy="110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desinstitucionalização de pessoas longamente internadas</a:t>
          </a:r>
          <a:endParaRPr lang="en-CA" sz="2200" kern="1200" dirty="0"/>
        </a:p>
      </dsp:txBody>
      <dsp:txXfrm>
        <a:off x="907410" y="3405996"/>
        <a:ext cx="2718776" cy="1042110"/>
      </dsp:txXfrm>
    </dsp:sp>
    <dsp:sp modelId="{6D48D218-5E06-4444-AAEB-5055D3A0DEC0}">
      <dsp:nvSpPr>
        <dsp:cNvPr id="0" name=""/>
        <dsp:cNvSpPr/>
      </dsp:nvSpPr>
      <dsp:spPr>
        <a:xfrm>
          <a:off x="4258428" y="1344158"/>
          <a:ext cx="3131573" cy="2582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Nacional de Avaliação do Sistema Hospitalar/Psiquiatria (PNASH/Psiquiatria) (2002)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Anual de Reestruturação da Assistência Hospitalar Psiquiátrica no SUS (PRH) (2004)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de Volta para Casa (2003)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Expansão de serviços como as Residências Terapêuticas e o CAPS</a:t>
          </a:r>
          <a:endParaRPr lang="en-CA" sz="1300" kern="1200" dirty="0"/>
        </a:p>
      </dsp:txBody>
      <dsp:txXfrm>
        <a:off x="4317868" y="1957075"/>
        <a:ext cx="3012693" cy="1910535"/>
      </dsp:txXfrm>
    </dsp:sp>
    <dsp:sp modelId="{FE2BC974-4661-4988-8DC5-3F5E1943FCB0}">
      <dsp:nvSpPr>
        <dsp:cNvPr id="0" name=""/>
        <dsp:cNvSpPr/>
      </dsp:nvSpPr>
      <dsp:spPr>
        <a:xfrm>
          <a:off x="6138379" y="-267946"/>
          <a:ext cx="3780867" cy="3780867"/>
        </a:xfrm>
        <a:prstGeom prst="circularArrow">
          <a:avLst>
            <a:gd name="adj1" fmla="val 3332"/>
            <a:gd name="adj2" fmla="val 411717"/>
            <a:gd name="adj3" fmla="val 19489689"/>
            <a:gd name="adj4" fmla="val 12652427"/>
            <a:gd name="adj5" fmla="val 38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3D64C-F099-461E-86CC-3526FA64E480}">
      <dsp:nvSpPr>
        <dsp:cNvPr id="0" name=""/>
        <dsp:cNvSpPr/>
      </dsp:nvSpPr>
      <dsp:spPr>
        <a:xfrm>
          <a:off x="5131566" y="722437"/>
          <a:ext cx="2783620" cy="110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Principais estratégias</a:t>
          </a:r>
          <a:endParaRPr lang="en-CA" sz="2200" kern="1200" dirty="0"/>
        </a:p>
      </dsp:txBody>
      <dsp:txXfrm>
        <a:off x="5163988" y="754859"/>
        <a:ext cx="2718776" cy="1042110"/>
      </dsp:txXfrm>
    </dsp:sp>
    <dsp:sp modelId="{867C1815-A74C-482F-B45E-27AEB6404DC8}">
      <dsp:nvSpPr>
        <dsp:cNvPr id="0" name=""/>
        <dsp:cNvSpPr/>
      </dsp:nvSpPr>
      <dsp:spPr>
        <a:xfrm>
          <a:off x="8337772" y="1344158"/>
          <a:ext cx="3131573" cy="2582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Programa de Inclusão Social pelo Trabalho das pessoas com transtornos mentais e transtornos decorrentes do uso de álcool e outras drogas – 2005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smtClean="0"/>
            <a:t>PSF – integralidade – década de 90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smtClean="0"/>
            <a:t>Centros de Convivência e Cultura – 2002</a:t>
          </a:r>
          <a:endParaRPr lang="en-C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outros</a:t>
          </a:r>
          <a:endParaRPr lang="en-CA" sz="1300" kern="1200" dirty="0"/>
        </a:p>
      </dsp:txBody>
      <dsp:txXfrm>
        <a:off x="8397212" y="1403598"/>
        <a:ext cx="3012693" cy="1910535"/>
      </dsp:txXfrm>
    </dsp:sp>
    <dsp:sp modelId="{A2490C92-10A8-4BF5-9690-AAD6C695DF2C}">
      <dsp:nvSpPr>
        <dsp:cNvPr id="0" name=""/>
        <dsp:cNvSpPr/>
      </dsp:nvSpPr>
      <dsp:spPr>
        <a:xfrm>
          <a:off x="9033678" y="3373574"/>
          <a:ext cx="2783620" cy="1106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diálogo</a:t>
          </a:r>
          <a:endParaRPr lang="en-CA" sz="2200" kern="1200" dirty="0"/>
        </a:p>
      </dsp:txBody>
      <dsp:txXfrm>
        <a:off x="9066100" y="3405996"/>
        <a:ext cx="2718776" cy="1042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980C-718C-4A5B-8213-7992388FDAB9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198C-A885-4C72-8305-4EA24E4BE93D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83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198C-A885-4C72-8305-4EA24E4BE93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26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C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75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89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88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6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16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3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46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81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47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725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2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CA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D281-C505-41D1-82F7-F1E8E475FEE8}" type="datetimeFigureOut">
              <a:rPr lang="en-CA" smtClean="0"/>
              <a:t>2016-05-12</a:t>
            </a:fld>
            <a:endParaRPr lang="en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3190-39E4-44DB-AE02-D761915310B7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08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1091" y="897387"/>
            <a:ext cx="8292152" cy="4998445"/>
          </a:xfrm>
        </p:spPr>
        <p:txBody>
          <a:bodyPr>
            <a:normAutofit/>
          </a:bodyPr>
          <a:lstStyle/>
          <a:p>
            <a:pPr algn="ctr"/>
            <a:r>
              <a:rPr lang="pt-BR" sz="8800" dirty="0" smtClean="0"/>
              <a:t>Falar de Saúde Mental é falar de que?</a:t>
            </a:r>
            <a:endParaRPr lang="en-CA" sz="8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2388" y="5895832"/>
            <a:ext cx="483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Ana Castilho; Bianca Garcia; Marcela Formoso</a:t>
            </a:r>
            <a:endParaRPr lang="en-CA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682388" y="5813947"/>
            <a:ext cx="7219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Gênero e Sexualidade</a:t>
            </a:r>
            <a:br>
              <a:rPr lang="pt-BR" dirty="0" smtClean="0">
                <a:solidFill>
                  <a:srgbClr val="00B0F0"/>
                </a:solidFill>
              </a:rPr>
            </a:b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5469"/>
            <a:ext cx="8633346" cy="507149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Homens com paixões e desejos contrariados por imposição ou opção, e ainda a recusa ou a proibição do casamento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fortes candidatos à loucura, à hipocondria, à mania, à histeria e ao suicídio. A partir do século XVIII, o onanismo passou a ser apontado, nos tratados médicos</a:t>
            </a:r>
            <a:r>
              <a:rPr lang="pt-BR" dirty="0" smtClean="0"/>
              <a:t>,  como </a:t>
            </a:r>
            <a:r>
              <a:rPr lang="pt-BR" dirty="0"/>
              <a:t>uma das principais causas desencadeadoras de distúrbios físicos e mentais </a:t>
            </a:r>
            <a:r>
              <a:rPr lang="pt-BR" dirty="0" smtClean="0"/>
              <a:t>em indivíduos </a:t>
            </a:r>
            <a:r>
              <a:rPr lang="pt-BR" dirty="0"/>
              <a:t>de ambos os </a:t>
            </a:r>
            <a:r>
              <a:rPr lang="pt-BR" dirty="0" smtClean="0"/>
              <a:t>sexos.</a:t>
            </a:r>
            <a:endParaRPr lang="pt-BR" dirty="0" smtClean="0"/>
          </a:p>
          <a:p>
            <a:r>
              <a:rPr lang="pt-BR" dirty="0" smtClean="0"/>
              <a:t>Puberdade feminina - período propício para </a:t>
            </a:r>
            <a:r>
              <a:rPr lang="pt-BR" dirty="0"/>
              <a:t>o surgimento de várias doenças, dentre elas </a:t>
            </a:r>
            <a:r>
              <a:rPr lang="pt-BR" dirty="0" smtClean="0"/>
              <a:t>a histeria </a:t>
            </a:r>
            <a:r>
              <a:rPr lang="pt-BR" dirty="0"/>
              <a:t>e a </a:t>
            </a:r>
            <a:r>
              <a:rPr lang="pt-BR" dirty="0" smtClean="0"/>
              <a:t>loucura. Tratamento: 1. </a:t>
            </a:r>
            <a:r>
              <a:rPr lang="pt-BR" dirty="0"/>
              <a:t>asilo para as perturbações femininas </a:t>
            </a:r>
            <a:r>
              <a:rPr lang="pt-BR" dirty="0" smtClean="0"/>
              <a:t>classificadas como </a:t>
            </a:r>
            <a:r>
              <a:rPr lang="pt-BR" dirty="0"/>
              <a:t>mais </a:t>
            </a:r>
            <a:r>
              <a:rPr lang="pt-BR" dirty="0" smtClean="0"/>
              <a:t>prejudiciais; 2. casamento </a:t>
            </a:r>
            <a:r>
              <a:rPr lang="pt-BR" dirty="0"/>
              <a:t>para </a:t>
            </a:r>
            <a:r>
              <a:rPr lang="pt-BR" dirty="0" smtClean="0"/>
              <a:t>males menores</a:t>
            </a:r>
            <a:r>
              <a:rPr lang="pt-BR" dirty="0"/>
              <a:t>, como a histeria, doença que atingia de </a:t>
            </a:r>
            <a:r>
              <a:rPr lang="pt-BR" dirty="0" smtClean="0"/>
              <a:t>forma mais </a:t>
            </a:r>
            <a:r>
              <a:rPr lang="pt-BR" dirty="0"/>
              <a:t>significativa as </a:t>
            </a:r>
            <a:r>
              <a:rPr lang="pt-BR" dirty="0"/>
              <a:t>brasileiras (ENGEL, 2008)..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PENSAR NA REALIDADE HOJE</a:t>
            </a:r>
          </a:p>
          <a:p>
            <a:r>
              <a:rPr lang="pt-BR" dirty="0" smtClean="0"/>
              <a:t>Normalmente, são </a:t>
            </a:r>
            <a:r>
              <a:rPr lang="pt-BR" dirty="0"/>
              <a:t>as mulheres do núcleo familiar, mães, irmãs e avós, que cuidam ou se responsabilizam por usuários de serviços psiquiátricos </a:t>
            </a:r>
            <a:r>
              <a:rPr lang="pt-BR" dirty="0" err="1"/>
              <a:t>extra-hospitalares</a:t>
            </a:r>
            <a:r>
              <a:rPr lang="pt-BR" dirty="0"/>
              <a:t>.</a:t>
            </a:r>
          </a:p>
          <a:p>
            <a:r>
              <a:rPr lang="pt-BR" dirty="0"/>
              <a:t>Porém, também adoecem – dificuldade: filhos pequenos- </a:t>
            </a:r>
            <a:r>
              <a:rPr lang="pt-BR" dirty="0" smtClean="0"/>
              <a:t>cuidado (PERGORARO &amp; CALDANA, 2008).</a:t>
            </a:r>
            <a:endParaRPr lang="pt-BR" dirty="0" smtClean="0"/>
          </a:p>
        </p:txBody>
      </p:sp>
      <p:graphicFrame>
        <p:nvGraphicFramePr>
          <p:cNvPr id="7" name="Gráfico 6"/>
          <p:cNvGraphicFramePr/>
          <p:nvPr/>
        </p:nvGraphicFramePr>
        <p:xfrm>
          <a:off x="8159845" y="1460208"/>
          <a:ext cx="5064836" cy="338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9921922" y="5049671"/>
            <a:ext cx="173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Janeiro- março</a:t>
            </a:r>
          </a:p>
          <a:p>
            <a:pPr algn="ctr"/>
            <a:r>
              <a:rPr lang="pt-BR" dirty="0" smtClean="0"/>
              <a:t>2006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65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8" t="18265" r="5680" b="25280"/>
          <a:stretch/>
        </p:blipFill>
        <p:spPr>
          <a:xfrm>
            <a:off x="41854" y="1027906"/>
            <a:ext cx="12040962" cy="42249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854" y="2838735"/>
            <a:ext cx="12040962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5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Idade</a:t>
            </a:r>
            <a:r>
              <a:rPr lang="pt-BR" dirty="0" smtClean="0"/>
              <a:t/>
            </a:r>
            <a:br>
              <a:rPr lang="pt-BR" dirty="0" smtClean="0"/>
            </a:br>
            <a:endParaRPr lang="en-CA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No Brasil, grande parte da população de </a:t>
            </a:r>
            <a:r>
              <a:rPr lang="pt-BR" dirty="0" smtClean="0"/>
              <a:t>crianças e </a:t>
            </a:r>
            <a:r>
              <a:rPr lang="pt-BR" dirty="0"/>
              <a:t>adolescentes vive em condições adversas e </a:t>
            </a:r>
            <a:r>
              <a:rPr lang="pt-BR" dirty="0" smtClean="0"/>
              <a:t>expostos a </a:t>
            </a:r>
            <a:r>
              <a:rPr lang="pt-BR" dirty="0"/>
              <a:t>muitas situações de estresse, o que aumenta </a:t>
            </a:r>
            <a:r>
              <a:rPr lang="pt-BR" dirty="0" smtClean="0"/>
              <a:t>o risco </a:t>
            </a:r>
            <a:r>
              <a:rPr lang="pt-BR" dirty="0"/>
              <a:t>de desenvolverem problemas de saúde mental</a:t>
            </a:r>
            <a:r>
              <a:rPr lang="pt-BR" dirty="0" smtClean="0"/>
              <a:t>.</a:t>
            </a:r>
          </a:p>
          <a:p>
            <a:r>
              <a:rPr lang="en-CA" dirty="0" err="1" smtClean="0"/>
              <a:t>Fatores</a:t>
            </a:r>
            <a:r>
              <a:rPr lang="en-CA" dirty="0" smtClean="0"/>
              <a:t> </a:t>
            </a:r>
            <a:r>
              <a:rPr lang="pt-BR" dirty="0" smtClean="0"/>
              <a:t>ambientais </a:t>
            </a:r>
            <a:r>
              <a:rPr lang="pt-BR" dirty="0"/>
              <a:t>como comunidades desorganizadas e </a:t>
            </a:r>
            <a:r>
              <a:rPr lang="pt-BR" dirty="0" smtClean="0"/>
              <a:t>escolas inadequadas </a:t>
            </a:r>
            <a:r>
              <a:rPr lang="pt-BR" dirty="0"/>
              <a:t>também podem trazer reflexos </a:t>
            </a:r>
            <a:r>
              <a:rPr lang="pt-BR" dirty="0" smtClean="0"/>
              <a:t>negativos para </a:t>
            </a:r>
            <a:r>
              <a:rPr lang="pt-BR" dirty="0"/>
              <a:t>a saúde mental na infância e na adolescência</a:t>
            </a:r>
            <a:r>
              <a:rPr lang="pt-BR" dirty="0" smtClean="0"/>
              <a:t>.</a:t>
            </a:r>
          </a:p>
          <a:p>
            <a:endParaRPr lang="en-CA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 algn="r">
              <a:buNone/>
            </a:pPr>
            <a:r>
              <a:rPr lang="pt-BR" sz="1900" dirty="0" smtClean="0"/>
              <a:t>(Ramires et al., 2009)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22536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t="33207" r="2241" b="15475"/>
          <a:stretch/>
        </p:blipFill>
        <p:spPr bwMode="auto">
          <a:xfrm>
            <a:off x="0" y="0"/>
            <a:ext cx="11717741" cy="4087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/>
          <a:srcRect t="44499" r="1392" b="32471"/>
          <a:stretch/>
        </p:blipFill>
        <p:spPr bwMode="auto">
          <a:xfrm>
            <a:off x="209835" y="4185234"/>
            <a:ext cx="11717740" cy="2379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95536" y="1296536"/>
            <a:ext cx="12146509" cy="259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9835" y="4587921"/>
            <a:ext cx="12146509" cy="259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14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Cor/raça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Branco </a:t>
            </a:r>
            <a:r>
              <a:rPr lang="pt-BR" dirty="0"/>
              <a:t>total – 0,99%</a:t>
            </a:r>
            <a:endParaRPr lang="en-CA" dirty="0"/>
          </a:p>
          <a:p>
            <a:r>
              <a:rPr lang="pt-BR" dirty="0"/>
              <a:t>Preto total- 1,44%</a:t>
            </a:r>
            <a:endParaRPr lang="en-CA" dirty="0"/>
          </a:p>
          <a:p>
            <a:r>
              <a:rPr lang="pt-BR" dirty="0"/>
              <a:t>Amarelo total – 1,03%</a:t>
            </a:r>
            <a:endParaRPr lang="en-CA" dirty="0"/>
          </a:p>
          <a:p>
            <a:r>
              <a:rPr lang="pt-BR" dirty="0"/>
              <a:t>Parda total – 1,21%</a:t>
            </a:r>
            <a:endParaRPr lang="en-CA" dirty="0"/>
          </a:p>
          <a:p>
            <a:r>
              <a:rPr lang="pt-BR" dirty="0"/>
              <a:t>Indígena total – 0,98%</a:t>
            </a:r>
            <a:endParaRPr lang="en-CA" dirty="0"/>
          </a:p>
          <a:p>
            <a:endParaRPr lang="en-CA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25085" y="2374708"/>
            <a:ext cx="1105470" cy="395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68554" y="1825625"/>
            <a:ext cx="1105470" cy="395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50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t="33810" b="14570"/>
          <a:stretch/>
        </p:blipFill>
        <p:spPr bwMode="auto">
          <a:xfrm>
            <a:off x="0" y="0"/>
            <a:ext cx="12192000" cy="4326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/>
          <a:srcRect l="112" t="44285" r="-112" b="33149"/>
          <a:stretch/>
        </p:blipFill>
        <p:spPr bwMode="auto">
          <a:xfrm>
            <a:off x="1" y="4326340"/>
            <a:ext cx="12191999" cy="1569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296536"/>
            <a:ext cx="12192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61498" y="4396853"/>
            <a:ext cx="12192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5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Escolaridade - total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Nenhuma – 1,23%</a:t>
            </a:r>
            <a:endParaRPr lang="en-CA" dirty="0"/>
          </a:p>
          <a:p>
            <a:r>
              <a:rPr lang="pt-BR" dirty="0"/>
              <a:t>1-3 anos- 1,25%</a:t>
            </a:r>
            <a:endParaRPr lang="en-CA" dirty="0"/>
          </a:p>
          <a:p>
            <a:r>
              <a:rPr lang="pt-BR" dirty="0"/>
              <a:t>4-7 anos- 1,18%</a:t>
            </a:r>
            <a:endParaRPr lang="en-CA" dirty="0"/>
          </a:p>
          <a:p>
            <a:r>
              <a:rPr lang="pt-BR" dirty="0"/>
              <a:t>8-11 anos- 0,98%</a:t>
            </a:r>
            <a:endParaRPr lang="en-CA" dirty="0"/>
          </a:p>
          <a:p>
            <a:r>
              <a:rPr lang="pt-BR" dirty="0"/>
              <a:t>12 ou mais- 0,882%</a:t>
            </a:r>
            <a:endParaRPr lang="en-CA" dirty="0"/>
          </a:p>
          <a:p>
            <a:r>
              <a:rPr lang="pt-BR" dirty="0"/>
              <a:t>Ignorado- 0,94%</a:t>
            </a:r>
            <a:endParaRPr lang="en-CA" dirty="0"/>
          </a:p>
        </p:txBody>
      </p:sp>
      <p:sp>
        <p:nvSpPr>
          <p:cNvPr id="4" name="Triângulo isósceles 3"/>
          <p:cNvSpPr/>
          <p:nvPr/>
        </p:nvSpPr>
        <p:spPr>
          <a:xfrm>
            <a:off x="4299045" y="1528550"/>
            <a:ext cx="1023582" cy="3302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3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2" t="33946" r="27545" b="32180"/>
          <a:stretch/>
        </p:blipFill>
        <p:spPr>
          <a:xfrm>
            <a:off x="559558" y="1555843"/>
            <a:ext cx="5823048" cy="24565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363200" y="635985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(MPF, 2016)</a:t>
            </a:r>
            <a:endParaRPr lang="en-CA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7693" t="8163" r="28777" b="8443"/>
          <a:stretch/>
        </p:blipFill>
        <p:spPr>
          <a:xfrm>
            <a:off x="6661248" y="504965"/>
            <a:ext cx="4561469" cy="49131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867331" y="1282890"/>
            <a:ext cx="1228299" cy="2729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89676" y="3417948"/>
            <a:ext cx="4464801" cy="7309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89676" y="4738048"/>
            <a:ext cx="4464801" cy="6801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4150" y="3000873"/>
            <a:ext cx="5500048" cy="7659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119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Epidemiologia dos transtornos psicológicos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Maior prevalência de transtornos mentais em mulheres: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Transtornos de ansiedade;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Transtornos de humor.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Maior prevalência de transtornos mentais em homens: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Transtornos associados ao uso de substâncias psicoativas;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 de personalidade antissocial e </a:t>
            </a:r>
            <a:r>
              <a:rPr lang="pt-BR" dirty="0" err="1" smtClean="0"/>
              <a:t>esquizotípica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Transtorno de controle de impulso.</a:t>
            </a:r>
            <a:endParaRPr lang="en-CA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31268" y="6311900"/>
            <a:ext cx="222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(Andrade et al., 2006)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35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Política nacional de saúde mental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são as estratégias?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Centro de Atenção Psicossocial (CAPS);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Programa Nacional De volta pra casa;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Serviços residenciais terapêuticos;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Programa de redução de leitos hospitalares de longa permanência;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792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9558" y="1731915"/>
            <a:ext cx="10944367" cy="51260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4300" dirty="0" smtClean="0"/>
              <a:t>“O </a:t>
            </a:r>
            <a:r>
              <a:rPr lang="pt-BR" sz="4300" dirty="0" smtClean="0"/>
              <a:t>direito </a:t>
            </a:r>
            <a:r>
              <a:rPr lang="pt-BR" sz="4300" dirty="0"/>
              <a:t>à saúde mental é um direito fundamental do cidadão, previsto na Constituição Federal para assegurar bem-estar mental, integridade psíquica e pleno desenvolvimento intelectual e </a:t>
            </a:r>
            <a:r>
              <a:rPr lang="pt-BR" sz="4300" dirty="0" smtClean="0"/>
              <a:t>emocional”.</a:t>
            </a:r>
            <a:endParaRPr lang="en-CA" sz="4300" dirty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marL="0" indent="0" algn="r">
              <a:buNone/>
            </a:pPr>
            <a:r>
              <a:rPr lang="pt-BR" sz="1800" dirty="0" smtClean="0"/>
              <a:t>(MPF, 2012)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9701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Política nacional de saúde mental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são as estratégias?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Leitos em enfermarias especializadas;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Escolas de redutores de danos;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Programa complementar: “Crack - é possível vencer”.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922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30" y="240796"/>
            <a:ext cx="6663970" cy="6768680"/>
          </a:xfrm>
        </p:spPr>
      </p:pic>
      <p:sp>
        <p:nvSpPr>
          <p:cNvPr id="5" name="CaixaDeTexto 4"/>
          <p:cNvSpPr txBox="1"/>
          <p:nvPr/>
        </p:nvSpPr>
        <p:spPr>
          <a:xfrm>
            <a:off x="286603" y="423081"/>
            <a:ext cx="2193427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Programa de Inclusão Social pelo Trabalho das pessoas com transtornos mentais e transtornos decorrentes do uso de álcool e outras </a:t>
            </a:r>
            <a:r>
              <a:rPr lang="pt-BR" dirty="0" smtClean="0"/>
              <a:t>drogas (2005)</a:t>
            </a:r>
            <a:endParaRPr lang="en-CA" dirty="0"/>
          </a:p>
        </p:txBody>
      </p:sp>
      <p:sp>
        <p:nvSpPr>
          <p:cNvPr id="7" name="CaixaDeTexto 6"/>
          <p:cNvSpPr txBox="1"/>
          <p:nvPr/>
        </p:nvSpPr>
        <p:spPr>
          <a:xfrm>
            <a:off x="9689910" y="4490113"/>
            <a:ext cx="201986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dirty="0" smtClean="0"/>
              <a:t>Centros de Convivência e Cultura  (2002)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1833" y="3936115"/>
            <a:ext cx="219342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Projetos de geração de renda</a:t>
            </a:r>
            <a:endParaRPr lang="en-CA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4218" y="4905611"/>
            <a:ext cx="219342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Residências assistidas</a:t>
            </a:r>
            <a:endParaRPr lang="en-CA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7406" y="5690442"/>
            <a:ext cx="219342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Programa de Volta para Casa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6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6884"/>
            <a:ext cx="10515600" cy="1325563"/>
          </a:xfrm>
        </p:spPr>
        <p:txBody>
          <a:bodyPr>
            <a:noAutofit/>
          </a:bodyPr>
          <a:lstStyle/>
          <a:p>
            <a:r>
              <a:rPr lang="pt-BR" sz="2800" dirty="0"/>
              <a:t>O</a:t>
            </a:r>
            <a:r>
              <a:rPr lang="pt-BR" sz="2800" dirty="0" smtClean="0"/>
              <a:t> </a:t>
            </a:r>
            <a:r>
              <a:rPr lang="pt-BR" sz="2800" dirty="0"/>
              <a:t>número de CAPS aumentou, apesar de ser distribuído de maneira </a:t>
            </a:r>
            <a:r>
              <a:rPr lang="pt-BR" sz="2800" dirty="0" smtClean="0"/>
              <a:t>desigual </a:t>
            </a:r>
            <a:r>
              <a:rPr lang="pt-BR" sz="2800" dirty="0"/>
              <a:t>pelo território brasileiro, relevando a diferença estrutural e apresentando uma dificuldade para a cobertura da ação.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31228" t="22942" r="31602" b="21513"/>
          <a:stretch/>
        </p:blipFill>
        <p:spPr bwMode="auto">
          <a:xfrm>
            <a:off x="3418571" y="1267602"/>
            <a:ext cx="5902850" cy="4913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79257" y="6086896"/>
            <a:ext cx="964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indicador CAPS/100.000 habitantes : cobertura dos CAPS em cada </a:t>
            </a:r>
            <a:r>
              <a:rPr lang="pt-BR" dirty="0" smtClean="0"/>
              <a:t>Estado Brasil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03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Discussão</a:t>
            </a:r>
            <a:r>
              <a:rPr lang="pt-BR" dirty="0">
                <a:solidFill>
                  <a:srgbClr val="00B0F0"/>
                </a:solidFill>
              </a:rPr>
              <a:t/>
            </a:r>
            <a:br>
              <a:rPr lang="pt-BR" dirty="0">
                <a:solidFill>
                  <a:srgbClr val="00B0F0"/>
                </a:solidFill>
              </a:rPr>
            </a:b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• Necessidade de rede de cuidados densa, diversificada e efetiva para transtornos mais severos e persistentes (afetam cerca de 5 milhões de pessoas no Brasil);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• </a:t>
            </a:r>
            <a:r>
              <a:rPr lang="pt-BR" dirty="0" smtClean="0"/>
              <a:t>Cuidados na forma de abordagem para pacientes com transtornos mais leves;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• </a:t>
            </a:r>
            <a:r>
              <a:rPr lang="pt-BR" dirty="0" smtClean="0"/>
              <a:t>Acessibilidade: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Necessidade de potencialização da </a:t>
            </a:r>
            <a:r>
              <a:rPr lang="pt-BR" dirty="0"/>
              <a:t> </a:t>
            </a:r>
            <a:r>
              <a:rPr lang="pt-BR" dirty="0" smtClean="0"/>
              <a:t>rede </a:t>
            </a:r>
            <a:r>
              <a:rPr lang="pt-BR" dirty="0" smtClean="0"/>
              <a:t>básica;</a:t>
            </a:r>
            <a:endParaRPr lang="pt-BR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Quebra do modelo </a:t>
            </a:r>
            <a:r>
              <a:rPr lang="pt-BR" dirty="0" err="1" smtClean="0"/>
              <a:t>hospitalocêntrico</a:t>
            </a:r>
            <a:r>
              <a:rPr lang="pt-BR" dirty="0" smtClean="0"/>
              <a:t> (concentrador </a:t>
            </a:r>
            <a:r>
              <a:rPr lang="pt-BR" dirty="0"/>
              <a:t>de recursos e de baixa </a:t>
            </a:r>
            <a:r>
              <a:rPr lang="pt-BR" dirty="0" smtClean="0"/>
              <a:t>cobertura);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Articulação </a:t>
            </a:r>
            <a:r>
              <a:rPr lang="pt-BR" dirty="0" err="1" smtClean="0"/>
              <a:t>intersetorial</a:t>
            </a:r>
            <a:r>
              <a:rPr lang="pt-BR" dirty="0" smtClean="0"/>
              <a:t> entre rede de cuidados e políticas </a:t>
            </a:r>
            <a:r>
              <a:rPr lang="pt-BR" dirty="0" smtClean="0"/>
              <a:t>setoriais.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• </a:t>
            </a:r>
            <a:r>
              <a:rPr lang="pt-BR" dirty="0"/>
              <a:t>A qualidade do atendimento deve ser garantida em todas as regiões do </a:t>
            </a:r>
            <a:r>
              <a:rPr lang="pt-BR" dirty="0" smtClean="0"/>
              <a:t>país </a:t>
            </a:r>
            <a:r>
              <a:rPr lang="pt-BR" dirty="0"/>
              <a:t>e pode ser assegurada através de um </a:t>
            </a:r>
            <a:r>
              <a:rPr lang="pt-BR" dirty="0" smtClean="0"/>
              <a:t>forte programa </a:t>
            </a:r>
            <a:r>
              <a:rPr lang="pt-BR" dirty="0"/>
              <a:t>de capacitação, supervisão e formação de multiplicadores. O distanciamento </a:t>
            </a:r>
            <a:r>
              <a:rPr lang="pt-BR" dirty="0" smtClean="0"/>
              <a:t>entre as </a:t>
            </a:r>
            <a:r>
              <a:rPr lang="pt-BR" dirty="0"/>
              <a:t>instituições de formação e pesquisa e a saúde pública, no Brasil, agrava as carências </a:t>
            </a:r>
            <a:r>
              <a:rPr lang="pt-BR" dirty="0" smtClean="0"/>
              <a:t>de formação </a:t>
            </a:r>
            <a:r>
              <a:rPr lang="pt-BR" dirty="0"/>
              <a:t>e qualificação de profissionais.</a:t>
            </a:r>
          </a:p>
        </p:txBody>
      </p:sp>
    </p:spTree>
    <p:extLst>
      <p:ext uri="{BB962C8B-B14F-4D97-AF65-F5344CB8AC3E}">
        <p14:creationId xmlns:p14="http://schemas.microsoft.com/office/powerpoint/2010/main" val="3538782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Falar de Saúde Mental é falar de que?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Participação</a:t>
            </a:r>
          </a:p>
          <a:p>
            <a:r>
              <a:rPr lang="pt-BR" dirty="0" smtClean="0"/>
              <a:t>Atenção Básica   (organização </a:t>
            </a:r>
            <a:r>
              <a:rPr lang="pt-BR" dirty="0" smtClean="0">
                <a:sym typeface="Wingdings" panose="05000000000000000000" pitchFamily="2" charset="2"/>
              </a:rPr>
              <a:t> Política)</a:t>
            </a:r>
            <a:endParaRPr lang="pt-BR" dirty="0" smtClean="0"/>
          </a:p>
          <a:p>
            <a:r>
              <a:rPr lang="pt-BR" dirty="0" smtClean="0"/>
              <a:t>Diferenças de gênero, raça, etnia, região, sexualidade.... </a:t>
            </a:r>
          </a:p>
          <a:p>
            <a:r>
              <a:rPr lang="pt-BR" dirty="0" smtClean="0"/>
              <a:t>Saúde</a:t>
            </a:r>
          </a:p>
          <a:p>
            <a:r>
              <a:rPr lang="pt-BR" dirty="0" smtClean="0"/>
              <a:t>Educação</a:t>
            </a:r>
          </a:p>
          <a:p>
            <a:r>
              <a:rPr lang="pt-BR" dirty="0" smtClean="0"/>
              <a:t>Justiça</a:t>
            </a:r>
          </a:p>
          <a:p>
            <a:r>
              <a:rPr lang="pt-BR" dirty="0" smtClean="0"/>
              <a:t>Trabalho</a:t>
            </a:r>
          </a:p>
          <a:p>
            <a:r>
              <a:rPr lang="pt-BR" dirty="0" smtClean="0"/>
              <a:t>Cultura</a:t>
            </a:r>
          </a:p>
          <a:p>
            <a:r>
              <a:rPr lang="pt-BR" dirty="0" smtClean="0"/>
              <a:t>Alimentação</a:t>
            </a:r>
          </a:p>
          <a:p>
            <a:r>
              <a:rPr lang="pt-BR" dirty="0" smtClean="0"/>
              <a:t>Habitação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657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32248" t="18892" r="33189" b="47235"/>
          <a:stretch/>
        </p:blipFill>
        <p:spPr>
          <a:xfrm>
            <a:off x="1290975" y="1144588"/>
            <a:ext cx="9610049" cy="52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F0"/>
                </a:solidFill>
              </a:rPr>
              <a:t>Tipos de Transtornos Mentais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Esquizofrenia- perseguição e confusão com </a:t>
            </a:r>
            <a:r>
              <a:rPr lang="pt-BR" dirty="0" smtClean="0"/>
              <a:t>realidade (2006- internações)</a:t>
            </a:r>
          </a:p>
          <a:p>
            <a:r>
              <a:rPr lang="pt-BR" dirty="0" smtClean="0"/>
              <a:t>Depressão- </a:t>
            </a:r>
            <a:r>
              <a:rPr lang="pt-BR" dirty="0"/>
              <a:t>dificuldade da pessoa sentir prazer no que ela antes gostava de </a:t>
            </a:r>
            <a:r>
              <a:rPr lang="pt-BR" dirty="0" smtClean="0"/>
              <a:t>fazer</a:t>
            </a:r>
          </a:p>
          <a:p>
            <a:r>
              <a:rPr lang="pt-BR" dirty="0" smtClean="0"/>
              <a:t>Transtorno </a:t>
            </a:r>
            <a:r>
              <a:rPr lang="pt-BR" dirty="0"/>
              <a:t>bipolar – ciclos de variação do humor</a:t>
            </a:r>
            <a:endParaRPr lang="en-CA" dirty="0"/>
          </a:p>
          <a:p>
            <a:r>
              <a:rPr lang="pt-BR" dirty="0"/>
              <a:t>Neurose- medo, preocupado</a:t>
            </a:r>
            <a:endParaRPr lang="en-CA" dirty="0"/>
          </a:p>
          <a:p>
            <a:r>
              <a:rPr lang="pt-BR" dirty="0"/>
              <a:t>Histeria- </a:t>
            </a:r>
            <a:r>
              <a:rPr lang="pt-BR" dirty="0" smtClean="0"/>
              <a:t>dissociação </a:t>
            </a:r>
            <a:r>
              <a:rPr lang="pt-BR" dirty="0"/>
              <a:t>e conversão</a:t>
            </a:r>
            <a:endParaRPr lang="en-CA" dirty="0"/>
          </a:p>
          <a:p>
            <a:r>
              <a:rPr lang="pt-BR" dirty="0"/>
              <a:t>Pânico- paralisação</a:t>
            </a:r>
            <a:endParaRPr lang="en-CA" dirty="0"/>
          </a:p>
          <a:p>
            <a:r>
              <a:rPr lang="pt-BR" dirty="0"/>
              <a:t>Fobia- angústia relacionada à causa específica</a:t>
            </a:r>
            <a:endParaRPr lang="en-CA" dirty="0"/>
          </a:p>
          <a:p>
            <a:r>
              <a:rPr lang="pt-BR" dirty="0"/>
              <a:t>TOC – Transtorno Obsessivo Compulsivo – tendência a se ter pensamentos persistentes</a:t>
            </a:r>
            <a:endParaRPr lang="en-CA" dirty="0"/>
          </a:p>
          <a:p>
            <a:r>
              <a:rPr lang="pt-BR" dirty="0"/>
              <a:t>Sinais de </a:t>
            </a:r>
            <a:r>
              <a:rPr lang="pt-BR" dirty="0" smtClean="0"/>
              <a:t>Alerta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4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1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095999" y="503602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Criação PSF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713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310724"/>
          <a:ext cx="11996382" cy="527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18615" y="5581934"/>
            <a:ext cx="498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“pressupõe </a:t>
            </a:r>
            <a:r>
              <a:rPr lang="pt-BR" b="1" dirty="0"/>
              <a:t>transformações culturais e subjetivas na sociedade</a:t>
            </a:r>
            <a:r>
              <a:rPr lang="pt-BR" dirty="0"/>
              <a:t> e depende sempre da </a:t>
            </a:r>
            <a:r>
              <a:rPr lang="pt-BR" b="1" dirty="0"/>
              <a:t>pactuação</a:t>
            </a:r>
            <a:r>
              <a:rPr lang="pt-BR" dirty="0"/>
              <a:t> das três esferas de governo (federal, estadual e municipal</a:t>
            </a:r>
            <a:r>
              <a:rPr lang="pt-BR" dirty="0" smtClean="0"/>
              <a:t>)”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41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382" y="691602"/>
            <a:ext cx="3160594" cy="1325563"/>
          </a:xfrm>
        </p:spPr>
        <p:txBody>
          <a:bodyPr/>
          <a:lstStyle/>
          <a:p>
            <a:r>
              <a:rPr lang="pt-BR" dirty="0" smtClean="0"/>
              <a:t>No Brasil...</a:t>
            </a:r>
            <a:endParaRPr lang="en-CA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0" y="6018663"/>
            <a:ext cx="604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Ministério da Saúde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46845" y="2647867"/>
            <a:ext cx="6241576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12% da população necessita de algum atendimento em saúde mental, seja ele contínuo ou eventual</a:t>
            </a:r>
            <a:endParaRPr lang="en-CA" sz="4400" dirty="0" smtClean="0"/>
          </a:p>
          <a:p>
            <a:pPr algn="ctr"/>
            <a:endParaRPr lang="en-CA" sz="6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8200" y="2789985"/>
            <a:ext cx="3911221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Cerca de 3% da população geral sofre com transtornos mentais severos e persistentes</a:t>
            </a:r>
            <a:endParaRPr lang="en-CA" sz="1600" dirty="0" smtClean="0"/>
          </a:p>
          <a:p>
            <a:endParaRPr lang="en-CA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84158" y="574729"/>
            <a:ext cx="3966950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Mais de 6% da população apresenta transtornos psiquiátricos graves decorrentes do uso de álcool e outras drogas</a:t>
            </a:r>
            <a:endParaRPr lang="en-CA" sz="2000" dirty="0" smtClean="0"/>
          </a:p>
          <a:p>
            <a:pPr algn="ctr"/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8088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7257" y="142984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7200" dirty="0" smtClean="0"/>
              <a:t>Realidade de acordo com raça/etnia, gênero, sexualidade, escolaridade, idade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38113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1002</Words>
  <Application>Microsoft Office PowerPoint</Application>
  <PresentationFormat>Widescreen</PresentationFormat>
  <Paragraphs>148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 do Office</vt:lpstr>
      <vt:lpstr>Falar de Saúde Mental é falar de que?</vt:lpstr>
      <vt:lpstr>Apresentação do PowerPoint</vt:lpstr>
      <vt:lpstr>Apresentação do PowerPoint</vt:lpstr>
      <vt:lpstr>Tipos de Transtornos Mentais</vt:lpstr>
      <vt:lpstr>Apresentação do PowerPoint</vt:lpstr>
      <vt:lpstr>Apresentação do PowerPoint</vt:lpstr>
      <vt:lpstr>Apresentação do PowerPoint</vt:lpstr>
      <vt:lpstr>No Brasil...</vt:lpstr>
      <vt:lpstr>Apresentação do PowerPoint</vt:lpstr>
      <vt:lpstr>Gênero e Sexualidade </vt:lpstr>
      <vt:lpstr>Apresentação do PowerPoint</vt:lpstr>
      <vt:lpstr>Idade </vt:lpstr>
      <vt:lpstr>Apresentação do PowerPoint</vt:lpstr>
      <vt:lpstr>Cor/raça</vt:lpstr>
      <vt:lpstr>Apresentação do PowerPoint</vt:lpstr>
      <vt:lpstr>Escolaridade - total</vt:lpstr>
      <vt:lpstr>Apresentação do PowerPoint</vt:lpstr>
      <vt:lpstr>Epidemiologia dos transtornos psicológicos</vt:lpstr>
      <vt:lpstr>Política nacional de saúde mental</vt:lpstr>
      <vt:lpstr>Política nacional de saúde mental</vt:lpstr>
      <vt:lpstr>Apresentação do PowerPoint</vt:lpstr>
      <vt:lpstr>O número de CAPS aumentou, apesar de ser distribuído de maneira desigual pelo território brasileiro, relevando a diferença estrutural e apresentando uma dificuldade para a cobertura da ação. </vt:lpstr>
      <vt:lpstr>Discussão </vt:lpstr>
      <vt:lpstr>Falar de Saúde Mental é falar de que?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41</cp:revision>
  <dcterms:created xsi:type="dcterms:W3CDTF">2016-05-11T21:24:41Z</dcterms:created>
  <dcterms:modified xsi:type="dcterms:W3CDTF">2016-05-12T19:51:58Z</dcterms:modified>
</cp:coreProperties>
</file>